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92.jpg" ContentType="image/jpg"/>
  <Override PartName="/ppt/media/image101.jpg" ContentType="image/jpg"/>
  <Override PartName="/ppt/media/image102.jpg" ContentType="image/jpg"/>
  <Override PartName="/ppt/media/image114.jpg" ContentType="image/jpg"/>
  <Override PartName="/ppt/media/image116.jpg" ContentType="image/jpg"/>
  <Override PartName="/ppt/media/image118.jpg" ContentType="image/jpg"/>
  <Override PartName="/ppt/media/image124.jpg" ContentType="image/jpg"/>
  <Override PartName="/ppt/media/image126.jpg" ContentType="image/jpg"/>
  <Override PartName="/ppt/media/image137.jpg" ContentType="image/jpg"/>
  <Override PartName="/ppt/media/image140.jpg" ContentType="image/jpg"/>
  <Override PartName="/ppt/media/image141.jpg" ContentType="image/jpg"/>
  <Override PartName="/ppt/media/image142.jpg" ContentType="image/jpg"/>
  <Override PartName="/ppt/media/image143.jpg" ContentType="image/jpg"/>
  <Override PartName="/ppt/media/image146.jpg" ContentType="image/jpg"/>
  <Override PartName="/ppt/media/image147.jpg" ContentType="image/jpg"/>
  <Override PartName="/ppt/media/image159.jpg" ContentType="image/jpg"/>
  <Override PartName="/ppt/media/image160.jpg" ContentType="image/jpg"/>
  <Override PartName="/ppt/media/image161.jpg" ContentType="image/jpg"/>
  <Override PartName="/ppt/media/image162.jpg" ContentType="image/jpg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480" r:id="rId11"/>
    <p:sldId id="264" r:id="rId12"/>
    <p:sldId id="265" r:id="rId13"/>
    <p:sldId id="266" r:id="rId14"/>
    <p:sldId id="267" r:id="rId15"/>
    <p:sldId id="268" r:id="rId16"/>
    <p:sldId id="481" r:id="rId17"/>
    <p:sldId id="269" r:id="rId18"/>
    <p:sldId id="270" r:id="rId19"/>
    <p:sldId id="482" r:id="rId20"/>
    <p:sldId id="483" r:id="rId21"/>
    <p:sldId id="484" r:id="rId22"/>
    <p:sldId id="263" r:id="rId23"/>
    <p:sldId id="485" r:id="rId24"/>
    <p:sldId id="486" r:id="rId25"/>
    <p:sldId id="271" r:id="rId26"/>
  </p:sldIdLst>
  <p:sldSz cx="12192000" cy="6858000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Nunito Sans Light" pitchFamily="2" charset="0"/>
      <p:regular r:id="rId32"/>
      <p:bold r:id="rId33"/>
      <p:italic r:id="rId34"/>
      <p:boldItalic r:id="rId35"/>
    </p:embeddedFont>
    <p:embeddedFont>
      <p:font typeface="Quattrocento Sans" panose="020B05020500000200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6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xwazPqxG5qytcOuroJcNkqITD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0A32F-FDC6-4FA5-BE1A-FDFD4A1612ED}" v="159" dt="2025-08-05T01:39:19.009"/>
    <p1510:client id="{5F337618-4BD1-44CA-A050-6EB6B4BCD62D}" v="99" dt="2025-08-05T00:02:2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ideia é evitar que erros ou inconsistências se transformem em problemas, garantindo que toda a sua rotina tributária esteja segura e dentro da conformidade.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a e-Auditoria, você vai automatizar o processo de fiscalização, trazendo uma segurança extra para o seu negócio e evitando surpresas com o fisco.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16" name="Google Shape;6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5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9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9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856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31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159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832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647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28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50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06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526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995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279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166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449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73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9474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7287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49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999"/>
              <a:buNone/>
              <a:defRPr sz="1999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8199" y="1825626"/>
            <a:ext cx="51816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6172200" y="1825626"/>
            <a:ext cx="51816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7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4pPr>
            <a:lvl5pPr marL="2286000" lvl="4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5pPr>
            <a:lvl6pPr marL="2743200" lvl="5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6pPr>
            <a:lvl7pPr marL="3200400" lvl="6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7pPr>
            <a:lvl8pPr marL="3657600" lvl="7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8pPr>
            <a:lvl9pPr marL="4114800" lvl="8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7" y="2057401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7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7" y="2057401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1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86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6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://sped.rfb.gov.br/pasta/show/1492" TargetMode="Externa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12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7.jp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slide" Target="slide2.xml"/><Relationship Id="rId4" Type="http://schemas.openxmlformats.org/officeDocument/2006/relationships/image" Target="../media/image50.png"/><Relationship Id="rId9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slide" Target="slide22.xml"/><Relationship Id="rId3" Type="http://schemas.openxmlformats.org/officeDocument/2006/relationships/image" Target="../media/image56.png"/><Relationship Id="rId21" Type="http://schemas.openxmlformats.org/officeDocument/2006/relationships/slide" Target="slide17.xml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slide" Target="slide21.xml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slide" Target="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slide" Target="slide20.xml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slide" Target="slide19.xml"/><Relationship Id="rId10" Type="http://schemas.openxmlformats.org/officeDocument/2006/relationships/image" Target="../media/image63.png"/><Relationship Id="rId19" Type="http://schemas.openxmlformats.org/officeDocument/2006/relationships/slide" Target="slide14.xml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slide" Target="slide18.xml"/><Relationship Id="rId27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.png"/><Relationship Id="rId7" Type="http://schemas.openxmlformats.org/officeDocument/2006/relationships/image" Target="../media/image73.png"/><Relationship Id="rId12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jp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slide" Target="slide14.xml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jp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slide" Target="slide2.xml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18" Type="http://schemas.openxmlformats.org/officeDocument/2006/relationships/slide" Target="slide14.xml"/><Relationship Id="rId3" Type="http://schemas.openxmlformats.org/officeDocument/2006/relationships/image" Target="../media/image93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102.jp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5" Type="http://schemas.openxmlformats.org/officeDocument/2006/relationships/image" Target="../media/image101.jpg"/><Relationship Id="rId10" Type="http://schemas.openxmlformats.org/officeDocument/2006/relationships/image" Target="../media/image97.png"/><Relationship Id="rId19" Type="http://schemas.openxmlformats.org/officeDocument/2006/relationships/slide" Target="slide2.xml"/><Relationship Id="rId4" Type="http://schemas.openxmlformats.org/officeDocument/2006/relationships/image" Target="../media/image81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18" Type="http://schemas.openxmlformats.org/officeDocument/2006/relationships/image" Target="../media/image113.png"/><Relationship Id="rId3" Type="http://schemas.openxmlformats.org/officeDocument/2006/relationships/image" Target="../media/image103.png"/><Relationship Id="rId21" Type="http://schemas.openxmlformats.org/officeDocument/2006/relationships/image" Target="../media/image116.jpg"/><Relationship Id="rId7" Type="http://schemas.openxmlformats.org/officeDocument/2006/relationships/image" Target="../media/image83.png"/><Relationship Id="rId12" Type="http://schemas.openxmlformats.org/officeDocument/2006/relationships/image" Target="../media/image108.png"/><Relationship Id="rId17" Type="http://schemas.openxmlformats.org/officeDocument/2006/relationships/image" Target="../media/image112.png"/><Relationship Id="rId25" Type="http://schemas.openxmlformats.org/officeDocument/2006/relationships/slide" Target="slide2.xml"/><Relationship Id="rId2" Type="http://schemas.openxmlformats.org/officeDocument/2006/relationships/image" Target="../media/image79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11" Type="http://schemas.openxmlformats.org/officeDocument/2006/relationships/image" Target="../media/image107.png"/><Relationship Id="rId24" Type="http://schemas.openxmlformats.org/officeDocument/2006/relationships/slide" Target="slide14.xml"/><Relationship Id="rId5" Type="http://schemas.openxmlformats.org/officeDocument/2006/relationships/image" Target="../media/image104.png"/><Relationship Id="rId15" Type="http://schemas.openxmlformats.org/officeDocument/2006/relationships/image" Target="../media/image110.png"/><Relationship Id="rId23" Type="http://schemas.openxmlformats.org/officeDocument/2006/relationships/image" Target="../media/image118.jpg"/><Relationship Id="rId10" Type="http://schemas.openxmlformats.org/officeDocument/2006/relationships/image" Target="../media/image106.png"/><Relationship Id="rId19" Type="http://schemas.openxmlformats.org/officeDocument/2006/relationships/image" Target="../media/image114.jpg"/><Relationship Id="rId4" Type="http://schemas.openxmlformats.org/officeDocument/2006/relationships/image" Target="../media/image81.png"/><Relationship Id="rId9" Type="http://schemas.openxmlformats.org/officeDocument/2006/relationships/image" Target="../media/image87.png"/><Relationship Id="rId14" Type="http://schemas.openxmlformats.org/officeDocument/2006/relationships/image" Target="../media/image71.png"/><Relationship Id="rId22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5.xml"/><Relationship Id="rId3" Type="http://schemas.openxmlformats.org/officeDocument/2006/relationships/image" Target="../media/image6.png"/><Relationship Id="rId7" Type="http://schemas.openxmlformats.org/officeDocument/2006/relationships/slide" Target="slide5.xml"/><Relationship Id="rId12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2.xml"/><Relationship Id="rId5" Type="http://schemas.openxmlformats.org/officeDocument/2006/relationships/slide" Target="slide3.xml"/><Relationship Id="rId15" Type="http://schemas.openxmlformats.org/officeDocument/2006/relationships/slide" Target="slide10.xml"/><Relationship Id="rId10" Type="http://schemas.openxmlformats.org/officeDocument/2006/relationships/slide" Target="slide11.xml"/><Relationship Id="rId4" Type="http://schemas.openxmlformats.org/officeDocument/2006/relationships/image" Target="../media/image7.jpg"/><Relationship Id="rId9" Type="http://schemas.openxmlformats.org/officeDocument/2006/relationships/slide" Target="slide9.xml"/><Relationship Id="rId1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24.jpg"/><Relationship Id="rId3" Type="http://schemas.openxmlformats.org/officeDocument/2006/relationships/image" Target="../media/image119.png"/><Relationship Id="rId7" Type="http://schemas.openxmlformats.org/officeDocument/2006/relationships/image" Target="../media/image71.png"/><Relationship Id="rId12" Type="http://schemas.openxmlformats.org/officeDocument/2006/relationships/image" Target="../media/image123.png"/><Relationship Id="rId17" Type="http://schemas.openxmlformats.org/officeDocument/2006/relationships/slide" Target="slide2.xml"/><Relationship Id="rId2" Type="http://schemas.openxmlformats.org/officeDocument/2006/relationships/image" Target="../media/image79.png"/><Relationship Id="rId16" Type="http://schemas.openxmlformats.org/officeDocument/2006/relationships/slide" Target="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11" Type="http://schemas.openxmlformats.org/officeDocument/2006/relationships/image" Target="../media/image122.png"/><Relationship Id="rId5" Type="http://schemas.openxmlformats.org/officeDocument/2006/relationships/image" Target="../media/image120.png"/><Relationship Id="rId15" Type="http://schemas.openxmlformats.org/officeDocument/2006/relationships/image" Target="../media/image126.jpg"/><Relationship Id="rId10" Type="http://schemas.openxmlformats.org/officeDocument/2006/relationships/image" Target="../media/image121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Relationship Id="rId1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32.png"/><Relationship Id="rId18" Type="http://schemas.openxmlformats.org/officeDocument/2006/relationships/image" Target="../media/image137.jpg"/><Relationship Id="rId26" Type="http://schemas.openxmlformats.org/officeDocument/2006/relationships/image" Target="../media/image145.png"/><Relationship Id="rId3" Type="http://schemas.openxmlformats.org/officeDocument/2006/relationships/image" Target="../media/image127.png"/><Relationship Id="rId21" Type="http://schemas.openxmlformats.org/officeDocument/2006/relationships/image" Target="../media/image140.jpg"/><Relationship Id="rId7" Type="http://schemas.openxmlformats.org/officeDocument/2006/relationships/image" Target="../media/image71.png"/><Relationship Id="rId12" Type="http://schemas.openxmlformats.org/officeDocument/2006/relationships/image" Target="../media/image87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2" Type="http://schemas.openxmlformats.org/officeDocument/2006/relationships/image" Target="../media/image79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29" Type="http://schemas.openxmlformats.org/officeDocument/2006/relationships/slide" Target="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11" Type="http://schemas.openxmlformats.org/officeDocument/2006/relationships/image" Target="../media/image131.png"/><Relationship Id="rId24" Type="http://schemas.openxmlformats.org/officeDocument/2006/relationships/image" Target="../media/image143.jpg"/><Relationship Id="rId5" Type="http://schemas.openxmlformats.org/officeDocument/2006/relationships/image" Target="../media/image128.png"/><Relationship Id="rId15" Type="http://schemas.openxmlformats.org/officeDocument/2006/relationships/image" Target="../media/image134.png"/><Relationship Id="rId23" Type="http://schemas.openxmlformats.org/officeDocument/2006/relationships/image" Target="../media/image142.jpg"/><Relationship Id="rId28" Type="http://schemas.openxmlformats.org/officeDocument/2006/relationships/image" Target="../media/image147.jpg"/><Relationship Id="rId10" Type="http://schemas.openxmlformats.org/officeDocument/2006/relationships/image" Target="../media/image130.png"/><Relationship Id="rId19" Type="http://schemas.openxmlformats.org/officeDocument/2006/relationships/image" Target="../media/image138.png"/><Relationship Id="rId4" Type="http://schemas.openxmlformats.org/officeDocument/2006/relationships/image" Target="../media/image81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Relationship Id="rId22" Type="http://schemas.openxmlformats.org/officeDocument/2006/relationships/image" Target="../media/image141.jpg"/><Relationship Id="rId27" Type="http://schemas.openxmlformats.org/officeDocument/2006/relationships/image" Target="../media/image146.jpg"/><Relationship Id="rId30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18" Type="http://schemas.openxmlformats.org/officeDocument/2006/relationships/image" Target="../media/image158.png"/><Relationship Id="rId3" Type="http://schemas.openxmlformats.org/officeDocument/2006/relationships/image" Target="../media/image148.png"/><Relationship Id="rId21" Type="http://schemas.openxmlformats.org/officeDocument/2006/relationships/image" Target="../media/image161.jpg"/><Relationship Id="rId7" Type="http://schemas.openxmlformats.org/officeDocument/2006/relationships/image" Target="../media/image83.png"/><Relationship Id="rId12" Type="http://schemas.openxmlformats.org/officeDocument/2006/relationships/image" Target="../media/image153.png"/><Relationship Id="rId17" Type="http://schemas.openxmlformats.org/officeDocument/2006/relationships/image" Target="../media/image157.png"/><Relationship Id="rId2" Type="http://schemas.openxmlformats.org/officeDocument/2006/relationships/image" Target="../media/image79.png"/><Relationship Id="rId16" Type="http://schemas.openxmlformats.org/officeDocument/2006/relationships/image" Target="../media/image156.png"/><Relationship Id="rId20" Type="http://schemas.openxmlformats.org/officeDocument/2006/relationships/image" Target="../media/image160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11" Type="http://schemas.openxmlformats.org/officeDocument/2006/relationships/image" Target="../media/image152.png"/><Relationship Id="rId24" Type="http://schemas.openxmlformats.org/officeDocument/2006/relationships/slide" Target="slide2.xml"/><Relationship Id="rId5" Type="http://schemas.openxmlformats.org/officeDocument/2006/relationships/image" Target="../media/image149.png"/><Relationship Id="rId15" Type="http://schemas.openxmlformats.org/officeDocument/2006/relationships/image" Target="../media/image155.png"/><Relationship Id="rId23" Type="http://schemas.openxmlformats.org/officeDocument/2006/relationships/slide" Target="slide14.xml"/><Relationship Id="rId10" Type="http://schemas.openxmlformats.org/officeDocument/2006/relationships/image" Target="../media/image87.png"/><Relationship Id="rId19" Type="http://schemas.openxmlformats.org/officeDocument/2006/relationships/image" Target="../media/image159.jpg"/><Relationship Id="rId4" Type="http://schemas.openxmlformats.org/officeDocument/2006/relationships/image" Target="../media/image81.png"/><Relationship Id="rId9" Type="http://schemas.openxmlformats.org/officeDocument/2006/relationships/image" Target="../media/image151.png"/><Relationship Id="rId14" Type="http://schemas.openxmlformats.org/officeDocument/2006/relationships/image" Target="../media/image71.png"/><Relationship Id="rId22" Type="http://schemas.openxmlformats.org/officeDocument/2006/relationships/image" Target="../media/image16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6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www.youtube.com/watch?v=EX1gc35gI6U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jp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5" Type="http://schemas.openxmlformats.org/officeDocument/2006/relationships/image" Target="../media/image7.jp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jpg"/><Relationship Id="rId5" Type="http://schemas.openxmlformats.org/officeDocument/2006/relationships/image" Target="../media/image32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slide" Target="slide2.xml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7.jp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 descr="Forma, Retângul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 l="60733" t="1531" b="4150"/>
          <a:stretch/>
        </p:blipFill>
        <p:spPr>
          <a:xfrm>
            <a:off x="5953124" y="0"/>
            <a:ext cx="62388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rgbClr val="57F2AA"/>
                </a:solidFill>
                <a:latin typeface="Montserrat"/>
                <a:ea typeface="Montserrat"/>
                <a:cs typeface="Montserrat"/>
                <a:sym typeface="Montserrat"/>
              </a:rPr>
              <a:t>Proposta:</a:t>
            </a:r>
            <a:br>
              <a:rPr lang="pt-BR"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Corretor Automático de SPEDs da E-Auditoria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57F2AA"/>
                </a:solidFill>
                <a:latin typeface="Montserrat"/>
                <a:ea typeface="Montserrat"/>
                <a:cs typeface="Montserrat"/>
                <a:sym typeface="Montserrat"/>
              </a:rPr>
              <a:t>Cliente: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{{nome}}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 Líder em Auditoria Tributária no Brasil.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 descr="Interface gráfica do usuário, Texto, Aplicativo&#10;&#10;O conteúdo gerado por IA pode estar incorre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195" y="1714500"/>
            <a:ext cx="5382733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10" descr="Forma, Retângulo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 l="23264" t="1531" b="415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4705"/>
            </a:schemeClr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0"/>
          <p:cNvSpPr/>
          <p:nvPr/>
        </p:nvSpPr>
        <p:spPr>
          <a:xfrm>
            <a:off x="33600" y="302800"/>
            <a:ext cx="12124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 Completa do SPED do</a:t>
            </a:r>
            <a:endParaRPr sz="3600" b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10" descr="e-Auditoria - e-Auditoria added a new pho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32" name="Google Shape;432;p10"/>
          <p:cNvSpPr txBox="1"/>
          <p:nvPr/>
        </p:nvSpPr>
        <p:spPr>
          <a:xfrm>
            <a:off x="369929" y="1972553"/>
            <a:ext cx="369834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Informações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Nome do Cliente: 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CNPJ: 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Competência: 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Arquivo enviado por: 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do Envio: 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33" name="Google Shape;433;p10"/>
          <p:cNvSpPr/>
          <p:nvPr/>
        </p:nvSpPr>
        <p:spPr>
          <a:xfrm>
            <a:off x="2028601" y="1866900"/>
            <a:ext cx="409799" cy="4162426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452236" y="6222262"/>
            <a:ext cx="1814714" cy="454426"/>
          </a:xfrm>
          <a:prstGeom prst="roundRect">
            <a:avLst>
              <a:gd name="adj" fmla="val 16667"/>
            </a:avLst>
          </a:prstGeom>
          <a:solidFill>
            <a:srgbClr val="E59D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Link do SPED </a:t>
            </a:r>
            <a:r>
              <a:rPr lang="pt-BR" sz="1200" b="1" u="sng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050" b="1" u="sng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Antes</a:t>
            </a:r>
            <a:r>
              <a:rPr lang="pt-BR" sz="1050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 da Correção)</a:t>
            </a:r>
            <a:endParaRPr sz="1200">
              <a:solidFill>
                <a:srgbClr val="5015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2716092" y="1972553"/>
            <a:ext cx="1903309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CORREÇÃO AUTOMÁTICA DE SPEDS</a:t>
            </a:r>
            <a:endParaRPr/>
          </a:p>
        </p:txBody>
      </p:sp>
      <p:sp>
        <p:nvSpPr>
          <p:cNvPr id="436" name="Google Shape;436;p10"/>
          <p:cNvSpPr txBox="1"/>
          <p:nvPr/>
        </p:nvSpPr>
        <p:spPr>
          <a:xfrm>
            <a:off x="2684340" y="2475009"/>
            <a:ext cx="244963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Erros encontrados e corrigidos Automaticamente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 b="1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2 min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Foi o tempo total para correção automática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10"/>
          <p:cNvGrpSpPr/>
          <p:nvPr/>
        </p:nvGrpSpPr>
        <p:grpSpPr>
          <a:xfrm>
            <a:off x="2716092" y="4213783"/>
            <a:ext cx="2289329" cy="1148787"/>
            <a:chOff x="3179179" y="4213783"/>
            <a:chExt cx="2289329" cy="1148787"/>
          </a:xfrm>
        </p:grpSpPr>
        <p:sp>
          <p:nvSpPr>
            <p:cNvPr id="438" name="Google Shape;438;p10"/>
            <p:cNvSpPr/>
            <p:nvPr/>
          </p:nvSpPr>
          <p:spPr>
            <a:xfrm>
              <a:off x="3210931" y="4213783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2B2E6F"/>
                  </a:solidFill>
                  <a:latin typeface="Arial"/>
                  <a:ea typeface="Arial"/>
                  <a:cs typeface="Arial"/>
                  <a:sym typeface="Arial"/>
                </a:rPr>
                <a:t>AUDITORIA COMPLETA DO ARQUIVO</a:t>
              </a:r>
              <a:endParaRPr/>
            </a:p>
          </p:txBody>
        </p:sp>
        <p:sp>
          <p:nvSpPr>
            <p:cNvPr id="439" name="Google Shape;439;p10"/>
            <p:cNvSpPr txBox="1"/>
            <p:nvPr/>
          </p:nvSpPr>
          <p:spPr>
            <a:xfrm>
              <a:off x="3179179" y="4716239"/>
              <a:ext cx="22893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urier New"/>
                <a:buChar char="o"/>
              </a:pPr>
              <a:r>
                <a:rPr lang="pt-B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  de multa estimada, dado as características dos erros encontrados</a:t>
              </a:r>
              <a:endParaRPr/>
            </a:p>
          </p:txBody>
        </p:sp>
      </p:grpSp>
      <p:sp>
        <p:nvSpPr>
          <p:cNvPr id="440" name="Google Shape;440;p10"/>
          <p:cNvSpPr/>
          <p:nvPr/>
        </p:nvSpPr>
        <p:spPr>
          <a:xfrm>
            <a:off x="4884941" y="1866900"/>
            <a:ext cx="409799" cy="4162426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0"/>
          <p:cNvSpPr/>
          <p:nvPr/>
        </p:nvSpPr>
        <p:spPr>
          <a:xfrm>
            <a:off x="5742830" y="6222262"/>
            <a:ext cx="1814714" cy="454426"/>
          </a:xfrm>
          <a:prstGeom prst="roundRect">
            <a:avLst>
              <a:gd name="adj" fmla="val 16667"/>
            </a:avLst>
          </a:prstGeom>
          <a:solidFill>
            <a:srgbClr val="E59D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Link do SPED </a:t>
            </a:r>
            <a:r>
              <a:rPr lang="pt-BR" sz="1200" b="1" u="sng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Corrigido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050" b="1" u="sng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Depois</a:t>
            </a:r>
            <a:r>
              <a:rPr lang="pt-BR" sz="1050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 da Correção)</a:t>
            </a:r>
            <a:endParaRPr sz="1200">
              <a:solidFill>
                <a:srgbClr val="5015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10"/>
          <p:cNvGrpSpPr/>
          <p:nvPr/>
        </p:nvGrpSpPr>
        <p:grpSpPr>
          <a:xfrm>
            <a:off x="5450434" y="1972553"/>
            <a:ext cx="2449635" cy="4288108"/>
            <a:chOff x="6917284" y="1990377"/>
            <a:chExt cx="2449635" cy="4288108"/>
          </a:xfrm>
        </p:grpSpPr>
        <p:sp>
          <p:nvSpPr>
            <p:cNvPr id="443" name="Google Shape;443;p10"/>
            <p:cNvSpPr/>
            <p:nvPr/>
          </p:nvSpPr>
          <p:spPr>
            <a:xfrm>
              <a:off x="6949036" y="1990377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2B2E6F"/>
                  </a:solidFill>
                  <a:latin typeface="Arial"/>
                  <a:ea typeface="Arial"/>
                  <a:cs typeface="Arial"/>
                  <a:sym typeface="Arial"/>
                </a:rPr>
                <a:t>ARQUIVOS GERADOS PARA DIFERENCIAÇÃO</a:t>
              </a:r>
              <a:endParaRPr/>
            </a:p>
          </p:txBody>
        </p:sp>
        <p:sp>
          <p:nvSpPr>
            <p:cNvPr id="444" name="Google Shape;444;p10"/>
            <p:cNvSpPr txBox="1"/>
            <p:nvPr/>
          </p:nvSpPr>
          <p:spPr>
            <a:xfrm>
              <a:off x="6917284" y="2492833"/>
              <a:ext cx="2449635" cy="3785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urier New"/>
                <a:buChar char="o"/>
              </a:pPr>
              <a:r>
                <a:rPr lang="pt-BR" sz="1200" b="1">
                  <a:solidFill>
                    <a:schemeClr val="lt1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Log de Correções Realizadas</a:t>
              </a:r>
              <a:br>
                <a:rPr lang="pt-BR" sz="1200" b="1">
                  <a:solidFill>
                    <a:schemeClr val="lt1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PDF com sua Logo, mostrando para cliente cada uma das correções automáticas, evidenciando seu trabalho como contador.</a:t>
              </a:r>
              <a:br>
                <a:rPr lang="pt-B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urier New"/>
                <a:buChar char="o"/>
              </a:pPr>
              <a:r>
                <a:rPr lang="pt-BR" sz="1200" b="1">
                  <a:solidFill>
                    <a:schemeClr val="lt1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Laudo de Auditoria por IA</a:t>
              </a:r>
              <a:br>
                <a:rPr lang="pt-BR" sz="1200" b="1">
                  <a:solidFill>
                    <a:schemeClr val="lt1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PDF 100% feito por Inteligência Artificial, que evidencia a importância da Auditoria como Blindagem Tributária, realizada pelo seu escritório.</a:t>
              </a:r>
              <a:br>
                <a:rPr lang="pt-B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urier New"/>
                <a:buChar char="o"/>
              </a:pPr>
              <a:r>
                <a:rPr lang="pt-BR" sz="1200" b="1">
                  <a:solidFill>
                    <a:schemeClr val="lt1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  <a:t>Relatório de Inconsistências</a:t>
              </a:r>
              <a:br>
                <a:rPr lang="pt-BR" sz="1200" b="1">
                  <a:solidFill>
                    <a:schemeClr val="lt1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Detalhamento da Auditoria, mostrando o embasamento tributário de cada uma das inconsistências apontadas.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urier New"/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10"/>
          <p:cNvSpPr/>
          <p:nvPr/>
        </p:nvSpPr>
        <p:spPr>
          <a:xfrm>
            <a:off x="7900068" y="2545612"/>
            <a:ext cx="1585175" cy="26325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FF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{{down1}}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0"/>
          <p:cNvSpPr/>
          <p:nvPr/>
        </p:nvSpPr>
        <p:spPr>
          <a:xfrm>
            <a:off x="7900068" y="3828667"/>
            <a:ext cx="1585175" cy="26325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FF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{{down2}}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0"/>
          <p:cNvSpPr/>
          <p:nvPr/>
        </p:nvSpPr>
        <p:spPr>
          <a:xfrm>
            <a:off x="7900067" y="5089892"/>
            <a:ext cx="1585175" cy="26325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FF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{{down3}}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10"/>
          <p:cNvCxnSpPr>
            <a:stCxn id="434" idx="3"/>
            <a:endCxn id="441" idx="1"/>
          </p:cNvCxnSpPr>
          <p:nvPr/>
        </p:nvCxnSpPr>
        <p:spPr>
          <a:xfrm>
            <a:off x="2266950" y="6449475"/>
            <a:ext cx="3475800" cy="0"/>
          </a:xfrm>
          <a:prstGeom prst="straightConnector1">
            <a:avLst/>
          </a:prstGeom>
          <a:noFill/>
          <a:ln w="19050" cap="flat" cmpd="sng">
            <a:solidFill>
              <a:srgbClr val="E59DD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49" name="Google Shape;449;p10" descr="Imagem gerada"/>
          <p:cNvPicPr preferRelativeResize="0"/>
          <p:nvPr/>
        </p:nvPicPr>
        <p:blipFill rotWithShape="1">
          <a:blip r:embed="rId6">
            <a:alphaModFix/>
          </a:blip>
          <a:srcRect r="8486"/>
          <a:stretch/>
        </p:blipFill>
        <p:spPr>
          <a:xfrm>
            <a:off x="8813161" y="1323161"/>
            <a:ext cx="3375287" cy="553242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0"/>
          <p:cNvSpPr/>
          <p:nvPr/>
        </p:nvSpPr>
        <p:spPr>
          <a:xfrm>
            <a:off x="7625692" y="6493682"/>
            <a:ext cx="1585175" cy="26325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FF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{{down4}}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0"/>
          <p:cNvSpPr/>
          <p:nvPr/>
        </p:nvSpPr>
        <p:spPr>
          <a:xfrm>
            <a:off x="2345684" y="6493682"/>
            <a:ext cx="1585175" cy="26325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FF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{{down5}}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0" descr="777"/>
          <p:cNvSpPr txBox="1"/>
          <p:nvPr/>
        </p:nvSpPr>
        <p:spPr>
          <a:xfrm>
            <a:off x="2742974" y="5408403"/>
            <a:ext cx="201543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Inconsistências encontradas, muitas que deve ser corrigidas na origem</a:t>
            </a:r>
            <a:endParaRPr/>
          </a:p>
        </p:txBody>
      </p:sp>
      <p:sp>
        <p:nvSpPr>
          <p:cNvPr id="453" name="Google Shape;453;p10"/>
          <p:cNvSpPr txBox="1"/>
          <p:nvPr/>
        </p:nvSpPr>
        <p:spPr>
          <a:xfrm>
            <a:off x="2851697" y="2480067"/>
            <a:ext cx="1554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{{erros}}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0"/>
          <p:cNvSpPr txBox="1"/>
          <p:nvPr/>
        </p:nvSpPr>
        <p:spPr>
          <a:xfrm>
            <a:off x="2900438" y="4724386"/>
            <a:ext cx="10304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{{multa}}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0"/>
          <p:cNvSpPr txBox="1"/>
          <p:nvPr/>
        </p:nvSpPr>
        <p:spPr>
          <a:xfrm>
            <a:off x="2929420" y="5393054"/>
            <a:ext cx="10304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{{incons}}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0"/>
          <p:cNvSpPr txBox="1"/>
          <p:nvPr/>
        </p:nvSpPr>
        <p:spPr>
          <a:xfrm>
            <a:off x="536725" y="2441039"/>
            <a:ext cx="21592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{{nome}}</a:t>
            </a:r>
            <a:endParaRPr/>
          </a:p>
        </p:txBody>
      </p:sp>
      <p:sp>
        <p:nvSpPr>
          <p:cNvPr id="457" name="Google Shape;457;p10"/>
          <p:cNvSpPr txBox="1"/>
          <p:nvPr/>
        </p:nvSpPr>
        <p:spPr>
          <a:xfrm>
            <a:off x="536725" y="2987423"/>
            <a:ext cx="21592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{{cnpj}}</a:t>
            </a:r>
            <a:endParaRPr/>
          </a:p>
        </p:txBody>
      </p:sp>
      <p:sp>
        <p:nvSpPr>
          <p:cNvPr id="458" name="Google Shape;458;p10"/>
          <p:cNvSpPr txBox="1"/>
          <p:nvPr/>
        </p:nvSpPr>
        <p:spPr>
          <a:xfrm>
            <a:off x="536725" y="3533806"/>
            <a:ext cx="21592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{{competen}}</a:t>
            </a:r>
            <a:endParaRPr/>
          </a:p>
        </p:txBody>
      </p:sp>
      <p:sp>
        <p:nvSpPr>
          <p:cNvPr id="459" name="Google Shape;459;p10"/>
          <p:cNvSpPr txBox="1"/>
          <p:nvPr/>
        </p:nvSpPr>
        <p:spPr>
          <a:xfrm>
            <a:off x="536725" y="4080189"/>
            <a:ext cx="21592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{{enviou}}</a:t>
            </a:r>
            <a:endParaRPr/>
          </a:p>
        </p:txBody>
      </p:sp>
      <p:sp>
        <p:nvSpPr>
          <p:cNvPr id="460" name="Google Shape;460;p10"/>
          <p:cNvSpPr txBox="1"/>
          <p:nvPr/>
        </p:nvSpPr>
        <p:spPr>
          <a:xfrm>
            <a:off x="536725" y="4626573"/>
            <a:ext cx="21592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{{dataenvio}}</a:t>
            </a:r>
            <a:endParaRPr/>
          </a:p>
        </p:txBody>
      </p:sp>
      <p:sp>
        <p:nvSpPr>
          <p:cNvPr id="461" name="Google Shape;461;p10"/>
          <p:cNvSpPr/>
          <p:nvPr/>
        </p:nvSpPr>
        <p:spPr>
          <a:xfrm>
            <a:off x="-83275" y="812987"/>
            <a:ext cx="12124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{{nome}}</a:t>
            </a:r>
            <a:endParaRPr sz="3600" b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p3">
            <a:hlinkClick r:id="rId7" action="ppaction://hlinksldjump"/>
            <a:extLst>
              <a:ext uri="{FF2B5EF4-FFF2-40B4-BE49-F238E27FC236}">
                <a16:creationId xmlns:a16="http://schemas.microsoft.com/office/drawing/2014/main" id="{D8C421EF-3238-35AD-12F9-7ABD47E25BBB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"/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3600" b="1">
                <a:solidFill>
                  <a:srgbClr val="F2A982"/>
                </a:solidFill>
                <a:latin typeface="Montserrat"/>
                <a:ea typeface="Montserrat"/>
                <a:cs typeface="Montserrat"/>
                <a:sym typeface="Montserrat"/>
              </a:rPr>
              <a:t>O próprio Fisco não recomenda!</a:t>
            </a:r>
            <a:endParaRPr sz="3600" b="1">
              <a:solidFill>
                <a:srgbClr val="F2A98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7" name="Google Shape;467;p11"/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468" name="Google Shape;468;p11"/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469" name="Google Shape;469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0" name="Google Shape;470;p11"/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" name="Google Shape;473;p11"/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4" name="Google Shape;474;p11"/>
          <p:cNvCxnSpPr>
            <a:endCxn id="475" idx="1"/>
          </p:cNvCxnSpPr>
          <p:nvPr/>
        </p:nvCxnSpPr>
        <p:spPr>
          <a:xfrm rot="10800000" flipH="1">
            <a:off x="2689746" y="2725649"/>
            <a:ext cx="1875600" cy="13938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76" name="Google Shape;476;p11"/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477" name="Google Shape;477;p11"/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Página 23, no item 7.10.2</a:t>
              </a:r>
              <a:endParaRPr/>
            </a:p>
          </p:txBody>
        </p:sp>
        <p:grpSp>
          <p:nvGrpSpPr>
            <p:cNvPr id="478" name="Google Shape;478;p11"/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475" name="Google Shape;475;p1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79" name="Google Shape;479;p11"/>
              <p:cNvCxnSpPr/>
              <p:nvPr/>
            </p:nvCxnSpPr>
            <p:spPr>
              <a:xfrm>
                <a:off x="9245600" y="2115127"/>
                <a:ext cx="2419927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0" name="Google Shape;480;p11"/>
              <p:cNvCxnSpPr/>
              <p:nvPr/>
            </p:nvCxnSpPr>
            <p:spPr>
              <a:xfrm>
                <a:off x="4650510" y="2313710"/>
                <a:ext cx="2202872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1" name="Google Shape;481;p11"/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2" name="Google Shape;482;p11"/>
              <p:cNvCxnSpPr/>
              <p:nvPr/>
            </p:nvCxnSpPr>
            <p:spPr>
              <a:xfrm>
                <a:off x="5860472" y="2840180"/>
                <a:ext cx="5805055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3" name="Google Shape;483;p11"/>
              <p:cNvCxnSpPr/>
              <p:nvPr/>
            </p:nvCxnSpPr>
            <p:spPr>
              <a:xfrm>
                <a:off x="4595092" y="3029525"/>
                <a:ext cx="7070435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4" name="Google Shape;484;p11"/>
              <p:cNvCxnSpPr/>
              <p:nvPr/>
            </p:nvCxnSpPr>
            <p:spPr>
              <a:xfrm>
                <a:off x="4639236" y="4336471"/>
                <a:ext cx="7026291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5" name="Google Shape;485;p11"/>
              <p:cNvCxnSpPr/>
              <p:nvPr/>
            </p:nvCxnSpPr>
            <p:spPr>
              <a:xfrm>
                <a:off x="4639234" y="4516389"/>
                <a:ext cx="3322511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6" name="Google Shape;486;p11"/>
              <p:cNvCxnSpPr/>
              <p:nvPr/>
            </p:nvCxnSpPr>
            <p:spPr>
              <a:xfrm>
                <a:off x="4595092" y="3218871"/>
                <a:ext cx="6405417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87" name="Google Shape;487;p11"/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rPr>
              <a:t>Mas não corrige os </a:t>
            </a:r>
            <a:r>
              <a:rPr lang="pt-BR" sz="1100" b="1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ERROS</a:t>
            </a:r>
            <a:r>
              <a:rPr lang="pt-BR" sz="1100" b="1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rPr>
              <a:t> Auditados pelo Fisco Federal, Estadual e Distrital</a:t>
            </a:r>
            <a:endParaRPr/>
          </a:p>
        </p:txBody>
      </p:sp>
      <p:sp>
        <p:nvSpPr>
          <p:cNvPr id="488" name="Google Shape;488;p11"/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Você transmite</a:t>
            </a:r>
            <a:br>
              <a:rPr lang="pt-BR" sz="11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o SPED Fiscal...</a:t>
            </a:r>
            <a:endParaRPr/>
          </a:p>
        </p:txBody>
      </p:sp>
      <p:sp>
        <p:nvSpPr>
          <p:cNvPr id="489" name="Google Shape;489;p11"/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Quando você </a:t>
            </a:r>
            <a:br>
              <a:rPr lang="pt-BR" sz="11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VALIDA no PVA...</a:t>
            </a:r>
            <a:endParaRPr/>
          </a:p>
        </p:txBody>
      </p:sp>
      <p:cxnSp>
        <p:nvCxnSpPr>
          <p:cNvPr id="490" name="Google Shape;490;p11"/>
          <p:cNvCxnSpPr>
            <a:stCxn id="489" idx="2"/>
            <a:endCxn id="488" idx="0"/>
          </p:cNvCxnSpPr>
          <p:nvPr/>
        </p:nvCxnSpPr>
        <p:spPr>
          <a:xfrm>
            <a:off x="5643891" y="4858609"/>
            <a:ext cx="0" cy="2829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1" name="Google Shape;491;p11"/>
          <p:cNvCxnSpPr>
            <a:stCxn id="488" idx="2"/>
            <a:endCxn id="487" idx="0"/>
          </p:cNvCxnSpPr>
          <p:nvPr/>
        </p:nvCxnSpPr>
        <p:spPr>
          <a:xfrm>
            <a:off x="5643891" y="5693996"/>
            <a:ext cx="0" cy="2829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2" name="Google Shape;492;p11"/>
          <p:cNvCxnSpPr>
            <a:stCxn id="487" idx="3"/>
            <a:endCxn id="493" idx="1"/>
          </p:cNvCxnSpPr>
          <p:nvPr/>
        </p:nvCxnSpPr>
        <p:spPr>
          <a:xfrm rot="10800000" flipH="1">
            <a:off x="6423931" y="5176125"/>
            <a:ext cx="1228800" cy="11697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3" name="Google Shape;493;p11"/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0833"/>
              </a:lnSpc>
              <a:spcBef>
                <a:spcPts val="0"/>
              </a:spcBef>
              <a:spcAft>
                <a:spcPts val="0"/>
              </a:spcAft>
              <a:buClr>
                <a:srgbClr val="57F2AA"/>
              </a:buClr>
              <a:buSzPts val="1800"/>
              <a:buFont typeface="Calibri"/>
              <a:buNone/>
            </a:pPr>
            <a:r>
              <a:rPr lang="pt-BR" sz="1800" b="1" i="0">
                <a:solidFill>
                  <a:srgbClr val="57F2AA"/>
                </a:solidFill>
                <a:latin typeface="Calibri"/>
                <a:ea typeface="Calibri"/>
                <a:cs typeface="Calibri"/>
                <a:sym typeface="Calibri"/>
              </a:rPr>
              <a:t>Mas Qual a Multa do SPED?</a:t>
            </a:r>
            <a:r>
              <a:rPr lang="pt-BR" sz="1800" b="0" i="0">
                <a:solidFill>
                  <a:srgbClr val="57F2A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pt-BR" sz="1800" b="0" i="0">
                <a:solidFill>
                  <a:srgbClr val="57F2A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100" b="1" i="0" u="sng">
                <a:solidFill>
                  <a:srgbClr val="57F2AA"/>
                </a:solidFill>
                <a:latin typeface="Calibri"/>
                <a:ea typeface="Calibri"/>
                <a:cs typeface="Calibri"/>
                <a:sym typeface="Calibri"/>
              </a:rPr>
              <a:t>inciso II do art. 12 da Lei nº 8.218/1991</a:t>
            </a:r>
            <a:r>
              <a:rPr lang="pt-BR" sz="1800" b="0" i="0">
                <a:solidFill>
                  <a:srgbClr val="57F2AA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pt-BR" sz="1200" b="0" i="0">
                <a:solidFill>
                  <a:srgbClr val="57F2A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>
              <a:solidFill>
                <a:srgbClr val="57F2A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lnSpc>
                <a:spcPct val="1062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latin typeface="Calibri"/>
                <a:ea typeface="Calibri"/>
                <a:cs typeface="Calibri"/>
                <a:sym typeface="Calibri"/>
              </a:rPr>
              <a:t>multa de 5%</a:t>
            </a:r>
            <a:r>
              <a:rPr lang="pt-BR" sz="120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latin typeface="Calibri"/>
                <a:ea typeface="Calibri"/>
                <a:cs typeface="Calibri"/>
                <a:sym typeface="Calibri"/>
              </a:rPr>
              <a:t>a 1% (um por cento) do valor da receita bruta da pessoa jurídica </a:t>
            </a:r>
            <a:r>
              <a:rPr lang="pt-BR" sz="120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período a que se refere a escrituração” </a:t>
            </a:r>
            <a:endParaRPr sz="1200" i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4" name="Google Shape;494;p11"/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rPr>
              <a:t>Multa de R$ 10 mil </a:t>
            </a:r>
            <a:br>
              <a:rPr lang="pt-BR" sz="1100" b="1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 u="sng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rPr>
              <a:t>por arquivo</a:t>
            </a:r>
            <a:r>
              <a:rPr lang="pt-BR" sz="1100" b="1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100" b="1" u="sng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rPr>
              <a:t>por mês!</a:t>
            </a:r>
            <a:endParaRPr/>
          </a:p>
        </p:txBody>
      </p:sp>
      <p:sp>
        <p:nvSpPr>
          <p:cNvPr id="495" name="Google Shape;495;p11"/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Cliente que fatura </a:t>
            </a:r>
            <a:br>
              <a:rPr lang="pt-BR" sz="11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R$ 1 mi por mês...</a:t>
            </a:r>
            <a:endParaRPr/>
          </a:p>
        </p:txBody>
      </p:sp>
      <p:cxnSp>
        <p:nvCxnSpPr>
          <p:cNvPr id="496" name="Google Shape;496;p11"/>
          <p:cNvCxnSpPr>
            <a:stCxn id="495" idx="3"/>
            <a:endCxn id="494" idx="1"/>
          </p:cNvCxnSpPr>
          <p:nvPr/>
        </p:nvCxnSpPr>
        <p:spPr>
          <a:xfrm rot="10800000" flipH="1">
            <a:off x="9431684" y="6387353"/>
            <a:ext cx="331200" cy="12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97" name="Google Shape;497;p11" descr="e-Auditoria - e-Auditoria added a new pho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63;p3">
            <a:hlinkClick r:id="rId8" action="ppaction://hlinksldjump"/>
            <a:extLst>
              <a:ext uri="{FF2B5EF4-FFF2-40B4-BE49-F238E27FC236}">
                <a16:creationId xmlns:a16="http://schemas.microsoft.com/office/drawing/2014/main" id="{7FD5C2E7-58D5-5C29-D8B8-7F98946974BC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647"/>
            </a:schemeClr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2"/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Inclusas na sua Plataforma E-Auditoria</a:t>
            </a:r>
            <a:endParaRPr sz="3600" b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Recuperações de Créditos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Sistema pronto para apurar oportunidades que geram diferencial para seus clientes</a:t>
            </a:r>
            <a:endParaRPr/>
          </a:p>
        </p:txBody>
      </p:sp>
      <p:grpSp>
        <p:nvGrpSpPr>
          <p:cNvPr id="507" name="Google Shape;507;p12"/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508" name="Google Shape;508;p12"/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57F2AA"/>
                  </a:solidFill>
                  <a:latin typeface="Arial"/>
                  <a:ea typeface="Arial"/>
                  <a:cs typeface="Arial"/>
                  <a:sym typeface="Arial"/>
                </a:rPr>
                <a:t>Inteligência Artificial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Relatórios e Propostas gerados por IA, com sua Logo, prontos para enviar para os Clientes</a:t>
              </a:r>
              <a:endParaRPr/>
            </a:p>
          </p:txBody>
        </p:sp>
        <p:pic>
          <p:nvPicPr>
            <p:cNvPr id="509" name="Google Shape;509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" name="Google Shape;511;p12"/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512" name="Google Shape;512;p12"/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1">
                  <a:solidFill>
                    <a:srgbClr val="57F2AA"/>
                  </a:solidFill>
                  <a:latin typeface="Arial"/>
                  <a:ea typeface="Arial"/>
                  <a:cs typeface="Arial"/>
                  <a:sym typeface="Arial"/>
                </a:rPr>
                <a:t>Simulador da Reforma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Visão dos impactos da Reforma Tributária, de 2025 até 2033, em diferentes cenários e produtos</a:t>
              </a:r>
              <a:endParaRPr/>
            </a:p>
          </p:txBody>
        </p:sp>
        <p:pic>
          <p:nvPicPr>
            <p:cNvPr id="513" name="Google Shape;513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5" name="Google Shape;515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53213" y="3019709"/>
            <a:ext cx="1402951" cy="155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53213" y="4830224"/>
            <a:ext cx="1402951" cy="155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2" descr="e-Auditoria - e-Auditoria added a new photo.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518" name="Google Shape;518;p12"/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519" name="Google Shape;519;p12"/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520" name="Google Shape;520;p12"/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 w="19050" cap="flat" cmpd="sng">
                <a:solidFill>
                  <a:srgbClr val="57F2A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1">
                    <a:solidFill>
                      <a:srgbClr val="57F2AA"/>
                    </a:solidFill>
                    <a:latin typeface="Arial"/>
                    <a:ea typeface="Arial"/>
                    <a:cs typeface="Arial"/>
                    <a:sym typeface="Arial"/>
                  </a:rPr>
                  <a:t>Auditorias Avançadas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Visões com cruzamentos entre diferentes arquivos, através do Líder do Segmento (E-Auditor)</a:t>
                </a:r>
                <a:endParaRPr/>
              </a:p>
            </p:txBody>
          </p:sp>
          <p:pic>
            <p:nvPicPr>
              <p:cNvPr id="521" name="Google Shape;521;p12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2" name="Google Shape;522;p12"/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523" name="Google Shape;523;p12"/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4" name="Google Shape;524;p12"/>
              <p:cNvPicPr preferRelativeResize="0"/>
              <p:nvPr/>
            </p:nvPicPr>
            <p:blipFill rotWithShape="1">
              <a:blip r:embed="rId4">
                <a:alphaModFix/>
              </a:blip>
              <a:srcRect l="41361" t="4210" r="40510" b="88950"/>
              <a:stretch/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Google Shape;163;p3">
            <a:hlinkClick r:id="rId12" action="ppaction://hlinksldjump"/>
            <a:extLst>
              <a:ext uri="{FF2B5EF4-FFF2-40B4-BE49-F238E27FC236}">
                <a16:creationId xmlns:a16="http://schemas.microsoft.com/office/drawing/2014/main" id="{42CA85A6-E983-71E3-C8E5-D4389C8727CD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13"/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531" name="Google Shape;531;p13"/>
            <p:cNvSpPr txBox="1"/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3350"/>
                <a:buFont typeface="Montserrat"/>
                <a:buNone/>
              </a:pPr>
              <a:r>
                <a:rPr lang="pt-BR" sz="3350" b="1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Sobre nós</a:t>
              </a:r>
              <a:endParaRPr/>
            </a:p>
          </p:txBody>
        </p:sp>
        <p:sp>
          <p:nvSpPr>
            <p:cNvPr id="532" name="Google Shape;532;p13"/>
            <p:cNvSpPr txBox="1"/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 </a:t>
              </a:r>
              <a:r>
                <a:rPr lang="pt-BR" sz="1600">
                  <a:solidFill>
                    <a:schemeClr val="dk1"/>
                  </a:solidFill>
                  <a:highlight>
                    <a:srgbClr val="00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210 mil</a:t>
              </a:r>
              <a:r>
                <a:rPr lang="pt-BR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pt-BR" sz="160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empresas atendidas</a:t>
              </a:r>
              <a:endParaRPr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 </a:t>
              </a:r>
              <a:r>
                <a:rPr lang="pt-BR" sz="1600">
                  <a:solidFill>
                    <a:schemeClr val="dk1"/>
                  </a:solidFill>
                  <a:highlight>
                    <a:srgbClr val="00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6.000</a:t>
              </a:r>
              <a:r>
                <a:rPr lang="pt-BR" sz="160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clientes diretos </a:t>
              </a:r>
              <a:endParaRPr/>
            </a:p>
            <a:p>
              <a:pPr marL="0" marR="0" lvl="0" indent="0" algn="l" rtl="0">
                <a:lnSpc>
                  <a:spcPct val="114999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pt-BR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 </a:t>
              </a:r>
              <a:r>
                <a:rPr lang="pt-BR" sz="1600">
                  <a:solidFill>
                    <a:schemeClr val="dk1"/>
                  </a:solidFill>
                  <a:highlight>
                    <a:srgbClr val="00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4.300</a:t>
              </a:r>
              <a:r>
                <a:rPr lang="pt-BR" sz="1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contadores</a:t>
              </a:r>
              <a:endParaRPr/>
            </a:p>
            <a:p>
              <a:pPr marL="0" marR="0" lvl="0" indent="0" algn="l" rtl="0">
                <a:lnSpc>
                  <a:spcPct val="114999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pt-BR" sz="16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 </a:t>
              </a:r>
              <a:r>
                <a:rPr lang="pt-BR" sz="160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r>
                <a:rPr lang="pt-BR" sz="16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anos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 </a:t>
              </a:r>
              <a:r>
                <a:rPr lang="pt-BR" sz="1600">
                  <a:solidFill>
                    <a:schemeClr val="dk1"/>
                  </a:solidFill>
                  <a:highlight>
                    <a:srgbClr val="00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240</a:t>
              </a:r>
              <a:r>
                <a:rPr lang="pt-BR" sz="160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colaboradores</a:t>
              </a:r>
              <a:endParaRPr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33" name="Google Shape;533;p13"/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534" name="Google Shape;534;p13" descr="Mapa&#10;&#10;Descrição gerada automa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5" name="Google Shape;535;p13"/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536" name="Google Shape;536;p13"/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537" name="Google Shape;537;p13"/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9525" cap="flat" cmpd="sng">
                  <a:solidFill>
                    <a:srgbClr val="2488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5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38" name="Google Shape;538;p13" descr="Interface gráfica do usuário, Aplicativo&#10;&#10;Descrição gerada automaticamente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39" name="Google Shape;539;p13"/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533"/>
                    </a:spcAft>
                    <a:buNone/>
                  </a:pPr>
                  <a:r>
                    <a:rPr lang="pt-BR" sz="90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sz="90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540" name="Google Shape;540;p13"/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533"/>
                    </a:spcAft>
                    <a:buNone/>
                  </a:pPr>
                  <a:r>
                    <a:rPr lang="pt-BR" sz="2000" b="1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sz="2000" b="1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541" name="Google Shape;541;p13"/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542" name="Google Shape;542;p13"/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9525" cap="flat" cmpd="sng">
                  <a:solidFill>
                    <a:srgbClr val="2488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5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43" name="Google Shape;543;p13" descr="Interface gráfica do usuário, Aplicativo&#10;&#10;Descrição gerada automaticamente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44" name="Google Shape;544;p13"/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533"/>
                    </a:spcAft>
                    <a:buNone/>
                  </a:pPr>
                  <a:r>
                    <a:rPr lang="pt-BR" sz="90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sz="90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545" name="Google Shape;545;p13"/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533"/>
                    </a:spcAft>
                    <a:buNone/>
                  </a:pPr>
                  <a:r>
                    <a:rPr lang="pt-BR" sz="2000" b="1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sz="2000" b="1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546" name="Google Shape;546;p13"/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547" name="Google Shape;547;p13"/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9525" cap="flat" cmpd="sng">
                  <a:solidFill>
                    <a:srgbClr val="2488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5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48" name="Google Shape;548;p13" descr="Interface gráfica do usuário, Aplicativo&#10;&#10;Descrição gerada automaticamente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49" name="Google Shape;549;p13"/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533"/>
                    </a:spcAft>
                    <a:buNone/>
                  </a:pPr>
                  <a:r>
                    <a:rPr lang="pt-BR" sz="90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sz="90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550" name="Google Shape;550;p13"/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533"/>
                    </a:spcAft>
                    <a:buNone/>
                  </a:pPr>
                  <a:r>
                    <a:rPr lang="pt-BR" sz="2000" b="1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sz="2000" b="1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</p:grpSp>
      <p:grpSp>
        <p:nvGrpSpPr>
          <p:cNvPr id="551" name="Google Shape;551;p13"/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</p:grpSpPr>
        <p:sp>
          <p:nvSpPr>
            <p:cNvPr id="552" name="Google Shape;552;p13"/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209F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3" name="Google Shape;553;p13"/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</p:grpSpPr>
          <p:sp>
            <p:nvSpPr>
              <p:cNvPr id="554" name="Google Shape;554;p13"/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Fred Amaral</a:t>
                </a:r>
                <a:endParaRPr sz="1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CEO da E-Auditoria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55" name="Google Shape;555;p13"/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Char char="•"/>
                </a:pPr>
                <a:r>
                  <a:rPr lang="pt-BR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Advogado Tributarista     há 25 anos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85750" marR="0" lvl="0" indent="-2095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Char char="•"/>
                </a:pPr>
                <a:r>
                  <a:rPr lang="pt-BR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Co-fundador da ABETRI (Associação Brasileira de Ética no Tributário)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85750" marR="0" lvl="0" indent="-2095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Char char="•"/>
                </a:pPr>
                <a:r>
                  <a:rPr lang="pt-BR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Palestrante especialista em Auditoria Digital nos maiores eventos para Contadores do Brasil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85750" marR="0" lvl="0" indent="-2095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Char char="•"/>
                </a:pPr>
                <a:r>
                  <a:rPr lang="pt-BR" sz="1200" b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122 mil seguidores</a:t>
                </a:r>
                <a:r>
                  <a:rPr lang="pt-BR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no @empreendedotributario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556" name="Google Shape;556;p13" descr="Reflexo de uma pessoa olhando para a câmera&#10;&#10;O conteúdo gerado por IA pode estar incorreto.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57" name="Google Shape;557;p13"/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350" y="1473540"/>
            <a:ext cx="5055845" cy="283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37059" y="4653065"/>
            <a:ext cx="4496427" cy="148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3" descr="e-Auditoria - e-Auditoria added a new photo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63;p3">
            <a:hlinkClick r:id="rId10" action="ppaction://hlinksldjump"/>
            <a:extLst>
              <a:ext uri="{FF2B5EF4-FFF2-40B4-BE49-F238E27FC236}">
                <a16:creationId xmlns:a16="http://schemas.microsoft.com/office/drawing/2014/main" id="{5A7EA307-83B8-6829-379E-ADEBC5D490B9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39547"/>
            <a:ext cx="1768143" cy="152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257800" cy="319088"/>
            <a:chOff x="965200" y="755903"/>
            <a:chExt cx="7010400" cy="425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6004302" cy="4038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1684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467100" y="1724025"/>
            <a:ext cx="2514600" cy="2133600"/>
            <a:chOff x="4622800" y="2298700"/>
            <a:chExt cx="3352800" cy="28448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2800" y="2298700"/>
              <a:ext cx="3352800" cy="284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02356" y="2584134"/>
              <a:ext cx="1494790" cy="2155190"/>
            </a:xfrm>
            <a:custGeom>
              <a:avLst/>
              <a:gdLst/>
              <a:ahLst/>
              <a:cxnLst/>
              <a:rect l="l" t="t" r="r" b="b"/>
              <a:pathLst>
                <a:path w="1494790" h="2155190">
                  <a:moveTo>
                    <a:pt x="19077" y="68280"/>
                  </a:moveTo>
                  <a:lnTo>
                    <a:pt x="2615" y="68280"/>
                  </a:lnTo>
                  <a:lnTo>
                    <a:pt x="2767" y="72144"/>
                  </a:lnTo>
                  <a:lnTo>
                    <a:pt x="2856" y="74414"/>
                  </a:lnTo>
                  <a:lnTo>
                    <a:pt x="14491" y="91401"/>
                  </a:lnTo>
                  <a:lnTo>
                    <a:pt x="52165" y="95821"/>
                  </a:lnTo>
                  <a:lnTo>
                    <a:pt x="68567" y="82667"/>
                  </a:lnTo>
                  <a:lnTo>
                    <a:pt x="34846" y="82667"/>
                  </a:lnTo>
                  <a:lnTo>
                    <a:pt x="19077" y="68280"/>
                  </a:lnTo>
                  <a:close/>
                </a:path>
                <a:path w="1494790" h="2155190">
                  <a:moveTo>
                    <a:pt x="26713" y="3081"/>
                  </a:moveTo>
                  <a:lnTo>
                    <a:pt x="6524" y="18971"/>
                  </a:lnTo>
                  <a:lnTo>
                    <a:pt x="5051" y="35793"/>
                  </a:lnTo>
                  <a:lnTo>
                    <a:pt x="16055" y="49068"/>
                  </a:lnTo>
                  <a:lnTo>
                    <a:pt x="40183" y="56689"/>
                  </a:lnTo>
                  <a:lnTo>
                    <a:pt x="56750" y="72144"/>
                  </a:lnTo>
                  <a:lnTo>
                    <a:pt x="34846" y="82667"/>
                  </a:lnTo>
                  <a:lnTo>
                    <a:pt x="68567" y="82667"/>
                  </a:lnTo>
                  <a:lnTo>
                    <a:pt x="72129" y="79811"/>
                  </a:lnTo>
                  <a:lnTo>
                    <a:pt x="72760" y="62146"/>
                  </a:lnTo>
                  <a:lnTo>
                    <a:pt x="37703" y="40860"/>
                  </a:lnTo>
                  <a:lnTo>
                    <a:pt x="22038" y="25826"/>
                  </a:lnTo>
                  <a:lnTo>
                    <a:pt x="47730" y="17197"/>
                  </a:lnTo>
                  <a:lnTo>
                    <a:pt x="67837" y="17197"/>
                  </a:lnTo>
                  <a:lnTo>
                    <a:pt x="61154" y="7621"/>
                  </a:lnTo>
                  <a:lnTo>
                    <a:pt x="26713" y="3081"/>
                  </a:lnTo>
                  <a:close/>
                </a:path>
                <a:path w="1494790" h="2155190">
                  <a:moveTo>
                    <a:pt x="67837" y="17197"/>
                  </a:moveTo>
                  <a:lnTo>
                    <a:pt x="47730" y="17197"/>
                  </a:lnTo>
                  <a:lnTo>
                    <a:pt x="56148" y="28593"/>
                  </a:lnTo>
                  <a:lnTo>
                    <a:pt x="72249" y="28593"/>
                  </a:lnTo>
                  <a:lnTo>
                    <a:pt x="72159" y="23391"/>
                  </a:lnTo>
                  <a:lnTo>
                    <a:pt x="67837" y="17197"/>
                  </a:lnTo>
                  <a:close/>
                </a:path>
                <a:path w="1494790" h="2155190">
                  <a:moveTo>
                    <a:pt x="104033" y="26292"/>
                  </a:moveTo>
                  <a:lnTo>
                    <a:pt x="87707" y="26292"/>
                  </a:lnTo>
                  <a:lnTo>
                    <a:pt x="87707" y="95565"/>
                  </a:lnTo>
                  <a:lnTo>
                    <a:pt x="104033" y="95565"/>
                  </a:lnTo>
                  <a:lnTo>
                    <a:pt x="104033" y="26292"/>
                  </a:lnTo>
                  <a:close/>
                </a:path>
                <a:path w="1494790" h="2155190">
                  <a:moveTo>
                    <a:pt x="104454" y="3066"/>
                  </a:moveTo>
                  <a:lnTo>
                    <a:pt x="86444" y="5156"/>
                  </a:lnTo>
                  <a:lnTo>
                    <a:pt x="95915" y="16461"/>
                  </a:lnTo>
                  <a:lnTo>
                    <a:pt x="98530" y="16461"/>
                  </a:lnTo>
                  <a:lnTo>
                    <a:pt x="104454" y="3066"/>
                  </a:lnTo>
                  <a:close/>
                </a:path>
                <a:path w="1494790" h="2155190">
                  <a:moveTo>
                    <a:pt x="136425" y="26292"/>
                  </a:moveTo>
                  <a:lnTo>
                    <a:pt x="120821" y="26292"/>
                  </a:lnTo>
                  <a:lnTo>
                    <a:pt x="120821" y="95565"/>
                  </a:lnTo>
                  <a:lnTo>
                    <a:pt x="137147" y="95565"/>
                  </a:lnTo>
                  <a:lnTo>
                    <a:pt x="137147" y="53442"/>
                  </a:lnTo>
                  <a:lnTo>
                    <a:pt x="139798" y="44483"/>
                  </a:lnTo>
                  <a:lnTo>
                    <a:pt x="139896" y="44152"/>
                  </a:lnTo>
                  <a:lnTo>
                    <a:pt x="140003" y="43791"/>
                  </a:lnTo>
                  <a:lnTo>
                    <a:pt x="181457" y="43791"/>
                  </a:lnTo>
                  <a:lnTo>
                    <a:pt x="183028" y="40378"/>
                  </a:lnTo>
                  <a:lnTo>
                    <a:pt x="217540" y="40378"/>
                  </a:lnTo>
                  <a:lnTo>
                    <a:pt x="215867" y="38063"/>
                  </a:lnTo>
                  <a:lnTo>
                    <a:pt x="137237" y="38063"/>
                  </a:lnTo>
                  <a:lnTo>
                    <a:pt x="136502" y="27405"/>
                  </a:lnTo>
                  <a:lnTo>
                    <a:pt x="136425" y="26292"/>
                  </a:lnTo>
                  <a:close/>
                </a:path>
                <a:path w="1494790" h="2155190">
                  <a:moveTo>
                    <a:pt x="181457" y="43791"/>
                  </a:moveTo>
                  <a:lnTo>
                    <a:pt x="140003" y="43791"/>
                  </a:lnTo>
                  <a:lnTo>
                    <a:pt x="160418" y="44483"/>
                  </a:lnTo>
                  <a:lnTo>
                    <a:pt x="161501" y="95565"/>
                  </a:lnTo>
                  <a:lnTo>
                    <a:pt x="177511" y="95565"/>
                  </a:lnTo>
                  <a:lnTo>
                    <a:pt x="177511" y="52360"/>
                  </a:lnTo>
                  <a:lnTo>
                    <a:pt x="181457" y="43791"/>
                  </a:lnTo>
                  <a:close/>
                </a:path>
                <a:path w="1494790" h="2155190">
                  <a:moveTo>
                    <a:pt x="217540" y="40378"/>
                  </a:moveTo>
                  <a:lnTo>
                    <a:pt x="183028" y="40378"/>
                  </a:lnTo>
                  <a:lnTo>
                    <a:pt x="200722" y="44152"/>
                  </a:lnTo>
                  <a:lnTo>
                    <a:pt x="201865" y="95565"/>
                  </a:lnTo>
                  <a:lnTo>
                    <a:pt x="218236" y="95565"/>
                  </a:lnTo>
                  <a:lnTo>
                    <a:pt x="218236" y="41341"/>
                  </a:lnTo>
                  <a:lnTo>
                    <a:pt x="217540" y="40378"/>
                  </a:lnTo>
                  <a:close/>
                </a:path>
                <a:path w="1494790" h="2155190">
                  <a:moveTo>
                    <a:pt x="151729" y="25390"/>
                  </a:moveTo>
                  <a:lnTo>
                    <a:pt x="137237" y="38063"/>
                  </a:lnTo>
                  <a:lnTo>
                    <a:pt x="175797" y="38063"/>
                  </a:lnTo>
                  <a:lnTo>
                    <a:pt x="171468" y="31073"/>
                  </a:lnTo>
                  <a:lnTo>
                    <a:pt x="151729" y="25390"/>
                  </a:lnTo>
                  <a:close/>
                </a:path>
                <a:path w="1494790" h="2155190">
                  <a:moveTo>
                    <a:pt x="191567" y="25390"/>
                  </a:moveTo>
                  <a:lnTo>
                    <a:pt x="175797" y="38063"/>
                  </a:lnTo>
                  <a:lnTo>
                    <a:pt x="215867" y="38063"/>
                  </a:lnTo>
                  <a:lnTo>
                    <a:pt x="208163" y="27405"/>
                  </a:lnTo>
                  <a:lnTo>
                    <a:pt x="191567" y="25390"/>
                  </a:lnTo>
                  <a:close/>
                </a:path>
                <a:path w="1494790" h="2155190">
                  <a:moveTo>
                    <a:pt x="251124" y="26292"/>
                  </a:moveTo>
                  <a:lnTo>
                    <a:pt x="234798" y="26292"/>
                  </a:lnTo>
                  <a:lnTo>
                    <a:pt x="234798" y="70400"/>
                  </a:lnTo>
                  <a:lnTo>
                    <a:pt x="242390" y="91401"/>
                  </a:lnTo>
                  <a:lnTo>
                    <a:pt x="263091" y="96467"/>
                  </a:lnTo>
                  <a:lnTo>
                    <a:pt x="278725" y="83253"/>
                  </a:lnTo>
                  <a:lnTo>
                    <a:pt x="295277" y="83253"/>
                  </a:lnTo>
                  <a:lnTo>
                    <a:pt x="295277" y="77540"/>
                  </a:lnTo>
                  <a:lnTo>
                    <a:pt x="275298" y="77540"/>
                  </a:lnTo>
                  <a:lnTo>
                    <a:pt x="252327" y="75751"/>
                  </a:lnTo>
                  <a:lnTo>
                    <a:pt x="251124" y="26292"/>
                  </a:lnTo>
                  <a:close/>
                </a:path>
                <a:path w="1494790" h="2155190">
                  <a:moveTo>
                    <a:pt x="295277" y="83253"/>
                  </a:moveTo>
                  <a:lnTo>
                    <a:pt x="278725" y="83253"/>
                  </a:lnTo>
                  <a:lnTo>
                    <a:pt x="279447" y="95565"/>
                  </a:lnTo>
                  <a:lnTo>
                    <a:pt x="295277" y="95565"/>
                  </a:lnTo>
                  <a:lnTo>
                    <a:pt x="295277" y="83253"/>
                  </a:lnTo>
                  <a:close/>
                </a:path>
                <a:path w="1494790" h="2155190">
                  <a:moveTo>
                    <a:pt x="295277" y="26292"/>
                  </a:moveTo>
                  <a:lnTo>
                    <a:pt x="278951" y="26292"/>
                  </a:lnTo>
                  <a:lnTo>
                    <a:pt x="278951" y="66431"/>
                  </a:lnTo>
                  <a:lnTo>
                    <a:pt x="275298" y="77540"/>
                  </a:lnTo>
                  <a:lnTo>
                    <a:pt x="295277" y="77540"/>
                  </a:lnTo>
                  <a:lnTo>
                    <a:pt x="295277" y="26292"/>
                  </a:lnTo>
                  <a:close/>
                </a:path>
                <a:path w="1494790" h="2155190">
                  <a:moveTo>
                    <a:pt x="328391" y="3202"/>
                  </a:moveTo>
                  <a:lnTo>
                    <a:pt x="312065" y="3202"/>
                  </a:lnTo>
                  <a:lnTo>
                    <a:pt x="312065" y="95565"/>
                  </a:lnTo>
                  <a:lnTo>
                    <a:pt x="328391" y="95565"/>
                  </a:lnTo>
                  <a:lnTo>
                    <a:pt x="328391" y="3202"/>
                  </a:lnTo>
                  <a:close/>
                </a:path>
                <a:path w="1494790" h="2155190">
                  <a:moveTo>
                    <a:pt x="397441" y="37883"/>
                  </a:moveTo>
                  <a:lnTo>
                    <a:pt x="377425" y="37883"/>
                  </a:lnTo>
                  <a:lnTo>
                    <a:pt x="385363" y="48572"/>
                  </a:lnTo>
                  <a:lnTo>
                    <a:pt x="345540" y="63875"/>
                  </a:lnTo>
                  <a:lnTo>
                    <a:pt x="346998" y="90679"/>
                  </a:lnTo>
                  <a:lnTo>
                    <a:pt x="365113" y="96963"/>
                  </a:lnTo>
                  <a:lnTo>
                    <a:pt x="385994" y="95565"/>
                  </a:lnTo>
                  <a:lnTo>
                    <a:pt x="401689" y="95565"/>
                  </a:lnTo>
                  <a:lnTo>
                    <a:pt x="401689" y="84967"/>
                  </a:lnTo>
                  <a:lnTo>
                    <a:pt x="365955" y="84967"/>
                  </a:lnTo>
                  <a:lnTo>
                    <a:pt x="357672" y="73752"/>
                  </a:lnTo>
                  <a:lnTo>
                    <a:pt x="385408" y="73271"/>
                  </a:lnTo>
                  <a:lnTo>
                    <a:pt x="401689" y="73271"/>
                  </a:lnTo>
                  <a:lnTo>
                    <a:pt x="401689" y="49203"/>
                  </a:lnTo>
                  <a:lnTo>
                    <a:pt x="397441" y="37883"/>
                  </a:lnTo>
                  <a:close/>
                </a:path>
                <a:path w="1494790" h="2155190">
                  <a:moveTo>
                    <a:pt x="401689" y="73271"/>
                  </a:moveTo>
                  <a:lnTo>
                    <a:pt x="385408" y="73271"/>
                  </a:lnTo>
                  <a:lnTo>
                    <a:pt x="369353" y="84967"/>
                  </a:lnTo>
                  <a:lnTo>
                    <a:pt x="401689" y="84967"/>
                  </a:lnTo>
                  <a:lnTo>
                    <a:pt x="401689" y="73271"/>
                  </a:lnTo>
                  <a:close/>
                </a:path>
                <a:path w="1494790" h="2155190">
                  <a:moveTo>
                    <a:pt x="356289" y="28968"/>
                  </a:moveTo>
                  <a:lnTo>
                    <a:pt x="344187" y="44513"/>
                  </a:lnTo>
                  <a:lnTo>
                    <a:pt x="359431" y="46677"/>
                  </a:lnTo>
                  <a:lnTo>
                    <a:pt x="377425" y="37883"/>
                  </a:lnTo>
                  <a:lnTo>
                    <a:pt x="397441" y="37883"/>
                  </a:lnTo>
                  <a:lnTo>
                    <a:pt x="395315" y="32216"/>
                  </a:lnTo>
                  <a:lnTo>
                    <a:pt x="356289" y="28968"/>
                  </a:lnTo>
                  <a:close/>
                </a:path>
                <a:path w="1494790" h="2155190">
                  <a:moveTo>
                    <a:pt x="443602" y="95343"/>
                  </a:moveTo>
                  <a:lnTo>
                    <a:pt x="441692" y="104269"/>
                  </a:lnTo>
                  <a:lnTo>
                    <a:pt x="447254" y="105201"/>
                  </a:lnTo>
                  <a:lnTo>
                    <a:pt x="439527" y="116040"/>
                  </a:lnTo>
                  <a:lnTo>
                    <a:pt x="439708" y="124068"/>
                  </a:lnTo>
                  <a:lnTo>
                    <a:pt x="446833" y="124068"/>
                  </a:lnTo>
                  <a:lnTo>
                    <a:pt x="460017" y="117604"/>
                  </a:lnTo>
                  <a:lnTo>
                    <a:pt x="461897" y="106600"/>
                  </a:lnTo>
                  <a:lnTo>
                    <a:pt x="451749" y="99038"/>
                  </a:lnTo>
                  <a:lnTo>
                    <a:pt x="452148" y="96918"/>
                  </a:lnTo>
                  <a:lnTo>
                    <a:pt x="448322" y="96918"/>
                  </a:lnTo>
                  <a:lnTo>
                    <a:pt x="443602" y="95343"/>
                  </a:lnTo>
                  <a:close/>
                </a:path>
                <a:path w="1494790" h="2155190">
                  <a:moveTo>
                    <a:pt x="452471" y="95204"/>
                  </a:moveTo>
                  <a:lnTo>
                    <a:pt x="443631" y="95204"/>
                  </a:lnTo>
                  <a:lnTo>
                    <a:pt x="443602" y="95343"/>
                  </a:lnTo>
                  <a:lnTo>
                    <a:pt x="448322" y="96918"/>
                  </a:lnTo>
                  <a:lnTo>
                    <a:pt x="452355" y="95821"/>
                  </a:lnTo>
                  <a:lnTo>
                    <a:pt x="452471" y="95204"/>
                  </a:lnTo>
                  <a:close/>
                </a:path>
                <a:path w="1494790" h="2155190">
                  <a:moveTo>
                    <a:pt x="452355" y="95821"/>
                  </a:moveTo>
                  <a:lnTo>
                    <a:pt x="448322" y="96918"/>
                  </a:lnTo>
                  <a:lnTo>
                    <a:pt x="452148" y="96918"/>
                  </a:lnTo>
                  <a:lnTo>
                    <a:pt x="452355" y="95821"/>
                  </a:lnTo>
                  <a:close/>
                </a:path>
                <a:path w="1494790" h="2155190">
                  <a:moveTo>
                    <a:pt x="454622" y="95204"/>
                  </a:moveTo>
                  <a:lnTo>
                    <a:pt x="452471" y="95204"/>
                  </a:lnTo>
                  <a:lnTo>
                    <a:pt x="452355" y="95821"/>
                  </a:lnTo>
                  <a:lnTo>
                    <a:pt x="454622" y="95204"/>
                  </a:lnTo>
                  <a:close/>
                </a:path>
                <a:path w="1494790" h="2155190">
                  <a:moveTo>
                    <a:pt x="441467" y="25390"/>
                  </a:moveTo>
                  <a:lnTo>
                    <a:pt x="421893" y="37161"/>
                  </a:lnTo>
                  <a:lnTo>
                    <a:pt x="415128" y="68205"/>
                  </a:lnTo>
                  <a:lnTo>
                    <a:pt x="425577" y="89326"/>
                  </a:lnTo>
                  <a:lnTo>
                    <a:pt x="443602" y="95343"/>
                  </a:lnTo>
                  <a:lnTo>
                    <a:pt x="443631" y="95204"/>
                  </a:lnTo>
                  <a:lnTo>
                    <a:pt x="454622" y="95204"/>
                  </a:lnTo>
                  <a:lnTo>
                    <a:pt x="467775" y="91626"/>
                  </a:lnTo>
                  <a:lnTo>
                    <a:pt x="474276" y="79074"/>
                  </a:lnTo>
                  <a:lnTo>
                    <a:pt x="437077" y="79074"/>
                  </a:lnTo>
                  <a:lnTo>
                    <a:pt x="435168" y="45595"/>
                  </a:lnTo>
                  <a:lnTo>
                    <a:pt x="452396" y="38560"/>
                  </a:lnTo>
                  <a:lnTo>
                    <a:pt x="473118" y="38560"/>
                  </a:lnTo>
                  <a:lnTo>
                    <a:pt x="470992" y="33448"/>
                  </a:lnTo>
                  <a:lnTo>
                    <a:pt x="441467" y="25390"/>
                  </a:lnTo>
                  <a:close/>
                </a:path>
                <a:path w="1494790" h="2155190">
                  <a:moveTo>
                    <a:pt x="477997" y="71888"/>
                  </a:moveTo>
                  <a:lnTo>
                    <a:pt x="462393" y="71888"/>
                  </a:lnTo>
                  <a:lnTo>
                    <a:pt x="461025" y="76503"/>
                  </a:lnTo>
                  <a:lnTo>
                    <a:pt x="437077" y="79074"/>
                  </a:lnTo>
                  <a:lnTo>
                    <a:pt x="474276" y="79074"/>
                  </a:lnTo>
                  <a:lnTo>
                    <a:pt x="477997" y="71888"/>
                  </a:lnTo>
                  <a:close/>
                </a:path>
                <a:path w="1494790" h="2155190">
                  <a:moveTo>
                    <a:pt x="473118" y="38560"/>
                  </a:moveTo>
                  <a:lnTo>
                    <a:pt x="452396" y="38560"/>
                  </a:lnTo>
                  <a:lnTo>
                    <a:pt x="462393" y="50285"/>
                  </a:lnTo>
                  <a:lnTo>
                    <a:pt x="477997" y="50285"/>
                  </a:lnTo>
                  <a:lnTo>
                    <a:pt x="473118" y="38560"/>
                  </a:lnTo>
                  <a:close/>
                </a:path>
                <a:path w="1494790" h="2155190">
                  <a:moveTo>
                    <a:pt x="543665" y="37883"/>
                  </a:moveTo>
                  <a:lnTo>
                    <a:pt x="523649" y="37883"/>
                  </a:lnTo>
                  <a:lnTo>
                    <a:pt x="531586" y="48572"/>
                  </a:lnTo>
                  <a:lnTo>
                    <a:pt x="491764" y="63875"/>
                  </a:lnTo>
                  <a:lnTo>
                    <a:pt x="493222" y="90679"/>
                  </a:lnTo>
                  <a:lnTo>
                    <a:pt x="511337" y="96963"/>
                  </a:lnTo>
                  <a:lnTo>
                    <a:pt x="532218" y="95565"/>
                  </a:lnTo>
                  <a:lnTo>
                    <a:pt x="547912" y="95565"/>
                  </a:lnTo>
                  <a:lnTo>
                    <a:pt x="547912" y="84967"/>
                  </a:lnTo>
                  <a:lnTo>
                    <a:pt x="512179" y="84967"/>
                  </a:lnTo>
                  <a:lnTo>
                    <a:pt x="503895" y="73752"/>
                  </a:lnTo>
                  <a:lnTo>
                    <a:pt x="531632" y="73271"/>
                  </a:lnTo>
                  <a:lnTo>
                    <a:pt x="547912" y="73271"/>
                  </a:lnTo>
                  <a:lnTo>
                    <a:pt x="547912" y="49203"/>
                  </a:lnTo>
                  <a:lnTo>
                    <a:pt x="543665" y="37883"/>
                  </a:lnTo>
                  <a:close/>
                </a:path>
                <a:path w="1494790" h="2155190">
                  <a:moveTo>
                    <a:pt x="547912" y="73271"/>
                  </a:moveTo>
                  <a:lnTo>
                    <a:pt x="531632" y="73271"/>
                  </a:lnTo>
                  <a:lnTo>
                    <a:pt x="515576" y="84967"/>
                  </a:lnTo>
                  <a:lnTo>
                    <a:pt x="547912" y="84967"/>
                  </a:lnTo>
                  <a:lnTo>
                    <a:pt x="547912" y="73271"/>
                  </a:lnTo>
                  <a:close/>
                </a:path>
                <a:path w="1494790" h="2155190">
                  <a:moveTo>
                    <a:pt x="502512" y="28968"/>
                  </a:moveTo>
                  <a:lnTo>
                    <a:pt x="490411" y="44513"/>
                  </a:lnTo>
                  <a:lnTo>
                    <a:pt x="505654" y="46677"/>
                  </a:lnTo>
                  <a:lnTo>
                    <a:pt x="523649" y="37883"/>
                  </a:lnTo>
                  <a:lnTo>
                    <a:pt x="543665" y="37883"/>
                  </a:lnTo>
                  <a:lnTo>
                    <a:pt x="541538" y="32216"/>
                  </a:lnTo>
                  <a:lnTo>
                    <a:pt x="502512" y="28968"/>
                  </a:lnTo>
                  <a:close/>
                </a:path>
                <a:path w="1494790" h="2155190">
                  <a:moveTo>
                    <a:pt x="533932" y="0"/>
                  </a:moveTo>
                  <a:lnTo>
                    <a:pt x="533902" y="2014"/>
                  </a:lnTo>
                  <a:lnTo>
                    <a:pt x="504271" y="2014"/>
                  </a:lnTo>
                  <a:lnTo>
                    <a:pt x="497356" y="17633"/>
                  </a:lnTo>
                  <a:lnTo>
                    <a:pt x="507233" y="17859"/>
                  </a:lnTo>
                  <a:lnTo>
                    <a:pt x="507233" y="15889"/>
                  </a:lnTo>
                  <a:lnTo>
                    <a:pt x="536668" y="15889"/>
                  </a:lnTo>
                  <a:lnTo>
                    <a:pt x="543628" y="405"/>
                  </a:lnTo>
                  <a:lnTo>
                    <a:pt x="533932" y="0"/>
                  </a:lnTo>
                  <a:close/>
                </a:path>
                <a:path w="1494790" h="2155190">
                  <a:moveTo>
                    <a:pt x="587780" y="25390"/>
                  </a:moveTo>
                  <a:lnTo>
                    <a:pt x="568147" y="37011"/>
                  </a:lnTo>
                  <a:lnTo>
                    <a:pt x="561352" y="68355"/>
                  </a:lnTo>
                  <a:lnTo>
                    <a:pt x="571996" y="89477"/>
                  </a:lnTo>
                  <a:lnTo>
                    <a:pt x="594545" y="96918"/>
                  </a:lnTo>
                  <a:lnTo>
                    <a:pt x="601310" y="96918"/>
                  </a:lnTo>
                  <a:lnTo>
                    <a:pt x="620928" y="85312"/>
                  </a:lnTo>
                  <a:lnTo>
                    <a:pt x="621249" y="83839"/>
                  </a:lnTo>
                  <a:lnTo>
                    <a:pt x="590877" y="83839"/>
                  </a:lnTo>
                  <a:lnTo>
                    <a:pt x="578505" y="69182"/>
                  </a:lnTo>
                  <a:lnTo>
                    <a:pt x="587750" y="39356"/>
                  </a:lnTo>
                  <a:lnTo>
                    <a:pt x="621866" y="39356"/>
                  </a:lnTo>
                  <a:lnTo>
                    <a:pt x="620928" y="37011"/>
                  </a:lnTo>
                  <a:lnTo>
                    <a:pt x="607173" y="26879"/>
                  </a:lnTo>
                  <a:lnTo>
                    <a:pt x="587780" y="25390"/>
                  </a:lnTo>
                  <a:close/>
                </a:path>
                <a:path w="1494790" h="2155190">
                  <a:moveTo>
                    <a:pt x="621866" y="39356"/>
                  </a:moveTo>
                  <a:lnTo>
                    <a:pt x="587750" y="39356"/>
                  </a:lnTo>
                  <a:lnTo>
                    <a:pt x="606301" y="43445"/>
                  </a:lnTo>
                  <a:lnTo>
                    <a:pt x="608135" y="76037"/>
                  </a:lnTo>
                  <a:lnTo>
                    <a:pt x="594635" y="83839"/>
                  </a:lnTo>
                  <a:lnTo>
                    <a:pt x="621249" y="83839"/>
                  </a:lnTo>
                  <a:lnTo>
                    <a:pt x="627738" y="54044"/>
                  </a:lnTo>
                  <a:lnTo>
                    <a:pt x="621866" y="39356"/>
                  </a:lnTo>
                  <a:close/>
                </a:path>
                <a:path w="1494790" h="2155190">
                  <a:moveTo>
                    <a:pt x="693527" y="25390"/>
                  </a:moveTo>
                  <a:lnTo>
                    <a:pt x="676600" y="36214"/>
                  </a:lnTo>
                  <a:lnTo>
                    <a:pt x="670256" y="68626"/>
                  </a:lnTo>
                  <a:lnTo>
                    <a:pt x="679892" y="89792"/>
                  </a:lnTo>
                  <a:lnTo>
                    <a:pt x="698804" y="96783"/>
                  </a:lnTo>
                  <a:lnTo>
                    <a:pt x="713401" y="91882"/>
                  </a:lnTo>
                  <a:lnTo>
                    <a:pt x="735695" y="91882"/>
                  </a:lnTo>
                  <a:lnTo>
                    <a:pt x="735695" y="83388"/>
                  </a:lnTo>
                  <a:lnTo>
                    <a:pt x="699781" y="83388"/>
                  </a:lnTo>
                  <a:lnTo>
                    <a:pt x="687514" y="69122"/>
                  </a:lnTo>
                  <a:lnTo>
                    <a:pt x="696684" y="39732"/>
                  </a:lnTo>
                  <a:lnTo>
                    <a:pt x="735695" y="39732"/>
                  </a:lnTo>
                  <a:lnTo>
                    <a:pt x="735695" y="37748"/>
                  </a:lnTo>
                  <a:lnTo>
                    <a:pt x="719324" y="37748"/>
                  </a:lnTo>
                  <a:lnTo>
                    <a:pt x="693527" y="25390"/>
                  </a:lnTo>
                  <a:close/>
                </a:path>
                <a:path w="1494790" h="2155190">
                  <a:moveTo>
                    <a:pt x="735695" y="91882"/>
                  </a:moveTo>
                  <a:lnTo>
                    <a:pt x="713401" y="91882"/>
                  </a:lnTo>
                  <a:lnTo>
                    <a:pt x="719640" y="95565"/>
                  </a:lnTo>
                  <a:lnTo>
                    <a:pt x="735695" y="95565"/>
                  </a:lnTo>
                  <a:lnTo>
                    <a:pt x="735695" y="91882"/>
                  </a:lnTo>
                  <a:close/>
                </a:path>
                <a:path w="1494790" h="2155190">
                  <a:moveTo>
                    <a:pt x="735695" y="39732"/>
                  </a:moveTo>
                  <a:lnTo>
                    <a:pt x="696684" y="39732"/>
                  </a:lnTo>
                  <a:lnTo>
                    <a:pt x="714679" y="43370"/>
                  </a:lnTo>
                  <a:lnTo>
                    <a:pt x="716483" y="76067"/>
                  </a:lnTo>
                  <a:lnTo>
                    <a:pt x="703359" y="83388"/>
                  </a:lnTo>
                  <a:lnTo>
                    <a:pt x="735695" y="83388"/>
                  </a:lnTo>
                  <a:lnTo>
                    <a:pt x="735695" y="39732"/>
                  </a:lnTo>
                  <a:close/>
                </a:path>
                <a:path w="1494790" h="2155190">
                  <a:moveTo>
                    <a:pt x="735695" y="3202"/>
                  </a:moveTo>
                  <a:lnTo>
                    <a:pt x="719324" y="3202"/>
                  </a:lnTo>
                  <a:lnTo>
                    <a:pt x="719324" y="37748"/>
                  </a:lnTo>
                  <a:lnTo>
                    <a:pt x="735695" y="37748"/>
                  </a:lnTo>
                  <a:lnTo>
                    <a:pt x="735695" y="3202"/>
                  </a:lnTo>
                  <a:close/>
                </a:path>
                <a:path w="1494790" h="2155190">
                  <a:moveTo>
                    <a:pt x="805354" y="37883"/>
                  </a:moveTo>
                  <a:lnTo>
                    <a:pt x="785338" y="37883"/>
                  </a:lnTo>
                  <a:lnTo>
                    <a:pt x="793276" y="48572"/>
                  </a:lnTo>
                  <a:lnTo>
                    <a:pt x="753453" y="63875"/>
                  </a:lnTo>
                  <a:lnTo>
                    <a:pt x="754911" y="90679"/>
                  </a:lnTo>
                  <a:lnTo>
                    <a:pt x="773026" y="96963"/>
                  </a:lnTo>
                  <a:lnTo>
                    <a:pt x="793907" y="95565"/>
                  </a:lnTo>
                  <a:lnTo>
                    <a:pt x="809602" y="95565"/>
                  </a:lnTo>
                  <a:lnTo>
                    <a:pt x="809602" y="84967"/>
                  </a:lnTo>
                  <a:lnTo>
                    <a:pt x="773868" y="84967"/>
                  </a:lnTo>
                  <a:lnTo>
                    <a:pt x="765585" y="73752"/>
                  </a:lnTo>
                  <a:lnTo>
                    <a:pt x="793321" y="73271"/>
                  </a:lnTo>
                  <a:lnTo>
                    <a:pt x="809602" y="73271"/>
                  </a:lnTo>
                  <a:lnTo>
                    <a:pt x="809602" y="49203"/>
                  </a:lnTo>
                  <a:lnTo>
                    <a:pt x="805354" y="37883"/>
                  </a:lnTo>
                  <a:close/>
                </a:path>
                <a:path w="1494790" h="2155190">
                  <a:moveTo>
                    <a:pt x="809602" y="73271"/>
                  </a:moveTo>
                  <a:lnTo>
                    <a:pt x="793321" y="73271"/>
                  </a:lnTo>
                  <a:lnTo>
                    <a:pt x="777266" y="84967"/>
                  </a:lnTo>
                  <a:lnTo>
                    <a:pt x="809602" y="84967"/>
                  </a:lnTo>
                  <a:lnTo>
                    <a:pt x="809602" y="73271"/>
                  </a:lnTo>
                  <a:close/>
                </a:path>
                <a:path w="1494790" h="2155190">
                  <a:moveTo>
                    <a:pt x="764202" y="28968"/>
                  </a:moveTo>
                  <a:lnTo>
                    <a:pt x="752100" y="44513"/>
                  </a:lnTo>
                  <a:lnTo>
                    <a:pt x="767344" y="46677"/>
                  </a:lnTo>
                  <a:lnTo>
                    <a:pt x="785338" y="37883"/>
                  </a:lnTo>
                  <a:lnTo>
                    <a:pt x="805354" y="37883"/>
                  </a:lnTo>
                  <a:lnTo>
                    <a:pt x="803228" y="32216"/>
                  </a:lnTo>
                  <a:lnTo>
                    <a:pt x="764202" y="28968"/>
                  </a:lnTo>
                  <a:close/>
                </a:path>
                <a:path w="1494790" h="2155190">
                  <a:moveTo>
                    <a:pt x="880882" y="25390"/>
                  </a:moveTo>
                  <a:lnTo>
                    <a:pt x="861308" y="37161"/>
                  </a:lnTo>
                  <a:lnTo>
                    <a:pt x="854544" y="68205"/>
                  </a:lnTo>
                  <a:lnTo>
                    <a:pt x="864992" y="89326"/>
                  </a:lnTo>
                  <a:lnTo>
                    <a:pt x="887737" y="96918"/>
                  </a:lnTo>
                  <a:lnTo>
                    <a:pt x="907190" y="91626"/>
                  </a:lnTo>
                  <a:lnTo>
                    <a:pt x="913691" y="79074"/>
                  </a:lnTo>
                  <a:lnTo>
                    <a:pt x="876492" y="79074"/>
                  </a:lnTo>
                  <a:lnTo>
                    <a:pt x="874583" y="45595"/>
                  </a:lnTo>
                  <a:lnTo>
                    <a:pt x="891811" y="38560"/>
                  </a:lnTo>
                  <a:lnTo>
                    <a:pt x="912533" y="38560"/>
                  </a:lnTo>
                  <a:lnTo>
                    <a:pt x="910407" y="33448"/>
                  </a:lnTo>
                  <a:lnTo>
                    <a:pt x="880882" y="25390"/>
                  </a:lnTo>
                  <a:close/>
                </a:path>
                <a:path w="1494790" h="2155190">
                  <a:moveTo>
                    <a:pt x="917412" y="71888"/>
                  </a:moveTo>
                  <a:lnTo>
                    <a:pt x="901808" y="71888"/>
                  </a:lnTo>
                  <a:lnTo>
                    <a:pt x="900440" y="76503"/>
                  </a:lnTo>
                  <a:lnTo>
                    <a:pt x="876492" y="79074"/>
                  </a:lnTo>
                  <a:lnTo>
                    <a:pt x="913691" y="79074"/>
                  </a:lnTo>
                  <a:lnTo>
                    <a:pt x="917412" y="71888"/>
                  </a:lnTo>
                  <a:close/>
                </a:path>
                <a:path w="1494790" h="2155190">
                  <a:moveTo>
                    <a:pt x="912533" y="38560"/>
                  </a:moveTo>
                  <a:lnTo>
                    <a:pt x="891811" y="38560"/>
                  </a:lnTo>
                  <a:lnTo>
                    <a:pt x="901808" y="50285"/>
                  </a:lnTo>
                  <a:lnTo>
                    <a:pt x="917412" y="50285"/>
                  </a:lnTo>
                  <a:lnTo>
                    <a:pt x="912533" y="38560"/>
                  </a:lnTo>
                  <a:close/>
                </a:path>
                <a:path w="1494790" h="2155190">
                  <a:moveTo>
                    <a:pt x="983080" y="37883"/>
                  </a:moveTo>
                  <a:lnTo>
                    <a:pt x="963064" y="37883"/>
                  </a:lnTo>
                  <a:lnTo>
                    <a:pt x="971002" y="48572"/>
                  </a:lnTo>
                  <a:lnTo>
                    <a:pt x="931179" y="63875"/>
                  </a:lnTo>
                  <a:lnTo>
                    <a:pt x="932637" y="90679"/>
                  </a:lnTo>
                  <a:lnTo>
                    <a:pt x="950752" y="96963"/>
                  </a:lnTo>
                  <a:lnTo>
                    <a:pt x="971633" y="95565"/>
                  </a:lnTo>
                  <a:lnTo>
                    <a:pt x="987328" y="95565"/>
                  </a:lnTo>
                  <a:lnTo>
                    <a:pt x="987328" y="84967"/>
                  </a:lnTo>
                  <a:lnTo>
                    <a:pt x="951594" y="84967"/>
                  </a:lnTo>
                  <a:lnTo>
                    <a:pt x="943310" y="73752"/>
                  </a:lnTo>
                  <a:lnTo>
                    <a:pt x="971047" y="73271"/>
                  </a:lnTo>
                  <a:lnTo>
                    <a:pt x="987328" y="73271"/>
                  </a:lnTo>
                  <a:lnTo>
                    <a:pt x="987328" y="49203"/>
                  </a:lnTo>
                  <a:lnTo>
                    <a:pt x="983080" y="37883"/>
                  </a:lnTo>
                  <a:close/>
                </a:path>
                <a:path w="1494790" h="2155190">
                  <a:moveTo>
                    <a:pt x="987328" y="73271"/>
                  </a:moveTo>
                  <a:lnTo>
                    <a:pt x="971047" y="73271"/>
                  </a:lnTo>
                  <a:lnTo>
                    <a:pt x="954991" y="84967"/>
                  </a:lnTo>
                  <a:lnTo>
                    <a:pt x="987328" y="84967"/>
                  </a:lnTo>
                  <a:lnTo>
                    <a:pt x="987328" y="73271"/>
                  </a:lnTo>
                  <a:close/>
                </a:path>
                <a:path w="1494790" h="2155190">
                  <a:moveTo>
                    <a:pt x="941927" y="28968"/>
                  </a:moveTo>
                  <a:lnTo>
                    <a:pt x="929826" y="44513"/>
                  </a:lnTo>
                  <a:lnTo>
                    <a:pt x="945069" y="46677"/>
                  </a:lnTo>
                  <a:lnTo>
                    <a:pt x="963064" y="37883"/>
                  </a:lnTo>
                  <a:lnTo>
                    <a:pt x="983080" y="37883"/>
                  </a:lnTo>
                  <a:lnTo>
                    <a:pt x="980953" y="32216"/>
                  </a:lnTo>
                  <a:lnTo>
                    <a:pt x="941927" y="28968"/>
                  </a:lnTo>
                  <a:close/>
                </a:path>
                <a:path w="1494790" h="2155190">
                  <a:moveTo>
                    <a:pt x="1019574" y="26292"/>
                  </a:moveTo>
                  <a:lnTo>
                    <a:pt x="1003744" y="26292"/>
                  </a:lnTo>
                  <a:lnTo>
                    <a:pt x="1003744" y="95565"/>
                  </a:lnTo>
                  <a:lnTo>
                    <a:pt x="1020070" y="95565"/>
                  </a:lnTo>
                  <a:lnTo>
                    <a:pt x="1020070" y="51894"/>
                  </a:lnTo>
                  <a:lnTo>
                    <a:pt x="1035674" y="39822"/>
                  </a:lnTo>
                  <a:lnTo>
                    <a:pt x="1036743" y="37838"/>
                  </a:lnTo>
                  <a:lnTo>
                    <a:pt x="1020295" y="37838"/>
                  </a:lnTo>
                  <a:lnTo>
                    <a:pt x="1019574" y="26292"/>
                  </a:lnTo>
                  <a:close/>
                </a:path>
                <a:path w="1494790" h="2155190">
                  <a:moveTo>
                    <a:pt x="1033419" y="25300"/>
                  </a:moveTo>
                  <a:lnTo>
                    <a:pt x="1020295" y="37838"/>
                  </a:lnTo>
                  <a:lnTo>
                    <a:pt x="1036743" y="37838"/>
                  </a:lnTo>
                  <a:lnTo>
                    <a:pt x="1043251" y="25751"/>
                  </a:lnTo>
                  <a:lnTo>
                    <a:pt x="1033419" y="25300"/>
                  </a:lnTo>
                  <a:close/>
                </a:path>
                <a:path w="1494790" h="2155190">
                  <a:moveTo>
                    <a:pt x="1050794" y="105487"/>
                  </a:moveTo>
                  <a:lnTo>
                    <a:pt x="1051786" y="108704"/>
                  </a:lnTo>
                  <a:lnTo>
                    <a:pt x="1081371" y="122986"/>
                  </a:lnTo>
                  <a:lnTo>
                    <a:pt x="1093157" y="122023"/>
                  </a:lnTo>
                  <a:lnTo>
                    <a:pt x="1109832" y="109501"/>
                  </a:lnTo>
                  <a:lnTo>
                    <a:pt x="1090105" y="109501"/>
                  </a:lnTo>
                  <a:lnTo>
                    <a:pt x="1050794" y="105487"/>
                  </a:lnTo>
                  <a:close/>
                </a:path>
                <a:path w="1494790" h="2155190">
                  <a:moveTo>
                    <a:pt x="1112778" y="90078"/>
                  </a:moveTo>
                  <a:lnTo>
                    <a:pt x="1091594" y="90078"/>
                  </a:lnTo>
                  <a:lnTo>
                    <a:pt x="1097697" y="101353"/>
                  </a:lnTo>
                  <a:lnTo>
                    <a:pt x="1090105" y="109501"/>
                  </a:lnTo>
                  <a:lnTo>
                    <a:pt x="1109832" y="109501"/>
                  </a:lnTo>
                  <a:lnTo>
                    <a:pt x="1112475" y="107517"/>
                  </a:lnTo>
                  <a:lnTo>
                    <a:pt x="1112722" y="93325"/>
                  </a:lnTo>
                  <a:lnTo>
                    <a:pt x="1112778" y="90078"/>
                  </a:lnTo>
                  <a:close/>
                </a:path>
                <a:path w="1494790" h="2155190">
                  <a:moveTo>
                    <a:pt x="1066849" y="26759"/>
                  </a:moveTo>
                  <a:lnTo>
                    <a:pt x="1049666" y="46677"/>
                  </a:lnTo>
                  <a:lnTo>
                    <a:pt x="1049666" y="74534"/>
                  </a:lnTo>
                  <a:lnTo>
                    <a:pt x="1066804" y="93325"/>
                  </a:lnTo>
                  <a:lnTo>
                    <a:pt x="1091594" y="90078"/>
                  </a:lnTo>
                  <a:lnTo>
                    <a:pt x="1112778" y="90078"/>
                  </a:lnTo>
                  <a:lnTo>
                    <a:pt x="1112923" y="81765"/>
                  </a:lnTo>
                  <a:lnTo>
                    <a:pt x="1077928" y="81765"/>
                  </a:lnTo>
                  <a:lnTo>
                    <a:pt x="1065662" y="68566"/>
                  </a:lnTo>
                  <a:lnTo>
                    <a:pt x="1074832" y="39732"/>
                  </a:lnTo>
                  <a:lnTo>
                    <a:pt x="1113654" y="39732"/>
                  </a:lnTo>
                  <a:lnTo>
                    <a:pt x="1113689" y="37748"/>
                  </a:lnTo>
                  <a:lnTo>
                    <a:pt x="1097787" y="37748"/>
                  </a:lnTo>
                  <a:lnTo>
                    <a:pt x="1066849" y="26759"/>
                  </a:lnTo>
                  <a:close/>
                </a:path>
                <a:path w="1494790" h="2155190">
                  <a:moveTo>
                    <a:pt x="1113654" y="39732"/>
                  </a:moveTo>
                  <a:lnTo>
                    <a:pt x="1074832" y="39732"/>
                  </a:lnTo>
                  <a:lnTo>
                    <a:pt x="1092826" y="43340"/>
                  </a:lnTo>
                  <a:lnTo>
                    <a:pt x="1097113" y="68566"/>
                  </a:lnTo>
                  <a:lnTo>
                    <a:pt x="1097156" y="68821"/>
                  </a:lnTo>
                  <a:lnTo>
                    <a:pt x="1081506" y="81765"/>
                  </a:lnTo>
                  <a:lnTo>
                    <a:pt x="1112923" y="81765"/>
                  </a:lnTo>
                  <a:lnTo>
                    <a:pt x="1113533" y="46677"/>
                  </a:lnTo>
                  <a:lnTo>
                    <a:pt x="1113654" y="39732"/>
                  </a:lnTo>
                  <a:close/>
                </a:path>
                <a:path w="1494790" h="2155190">
                  <a:moveTo>
                    <a:pt x="1113888" y="26292"/>
                  </a:moveTo>
                  <a:lnTo>
                    <a:pt x="1097787" y="26292"/>
                  </a:lnTo>
                  <a:lnTo>
                    <a:pt x="1097787" y="37748"/>
                  </a:lnTo>
                  <a:lnTo>
                    <a:pt x="1113689" y="37748"/>
                  </a:lnTo>
                  <a:lnTo>
                    <a:pt x="1113880" y="26759"/>
                  </a:lnTo>
                  <a:lnTo>
                    <a:pt x="1113888" y="26292"/>
                  </a:lnTo>
                  <a:close/>
                </a:path>
                <a:path w="1494790" h="2155190">
                  <a:moveTo>
                    <a:pt x="1182882" y="37883"/>
                  </a:moveTo>
                  <a:lnTo>
                    <a:pt x="1162866" y="37883"/>
                  </a:lnTo>
                  <a:lnTo>
                    <a:pt x="1170803" y="48572"/>
                  </a:lnTo>
                  <a:lnTo>
                    <a:pt x="1130980" y="63875"/>
                  </a:lnTo>
                  <a:lnTo>
                    <a:pt x="1132439" y="90679"/>
                  </a:lnTo>
                  <a:lnTo>
                    <a:pt x="1150554" y="96963"/>
                  </a:lnTo>
                  <a:lnTo>
                    <a:pt x="1171435" y="95565"/>
                  </a:lnTo>
                  <a:lnTo>
                    <a:pt x="1187129" y="95565"/>
                  </a:lnTo>
                  <a:lnTo>
                    <a:pt x="1187129" y="84967"/>
                  </a:lnTo>
                  <a:lnTo>
                    <a:pt x="1151396" y="84967"/>
                  </a:lnTo>
                  <a:lnTo>
                    <a:pt x="1143112" y="73752"/>
                  </a:lnTo>
                  <a:lnTo>
                    <a:pt x="1170848" y="73271"/>
                  </a:lnTo>
                  <a:lnTo>
                    <a:pt x="1187129" y="73271"/>
                  </a:lnTo>
                  <a:lnTo>
                    <a:pt x="1187129" y="49203"/>
                  </a:lnTo>
                  <a:lnTo>
                    <a:pt x="1182882" y="37883"/>
                  </a:lnTo>
                  <a:close/>
                </a:path>
                <a:path w="1494790" h="2155190">
                  <a:moveTo>
                    <a:pt x="1187129" y="73271"/>
                  </a:moveTo>
                  <a:lnTo>
                    <a:pt x="1170848" y="73271"/>
                  </a:lnTo>
                  <a:lnTo>
                    <a:pt x="1154793" y="84967"/>
                  </a:lnTo>
                  <a:lnTo>
                    <a:pt x="1187129" y="84967"/>
                  </a:lnTo>
                  <a:lnTo>
                    <a:pt x="1187129" y="73271"/>
                  </a:lnTo>
                  <a:close/>
                </a:path>
                <a:path w="1494790" h="2155190">
                  <a:moveTo>
                    <a:pt x="1141729" y="28968"/>
                  </a:moveTo>
                  <a:lnTo>
                    <a:pt x="1129628" y="44513"/>
                  </a:lnTo>
                  <a:lnTo>
                    <a:pt x="1144871" y="46677"/>
                  </a:lnTo>
                  <a:lnTo>
                    <a:pt x="1162866" y="37883"/>
                  </a:lnTo>
                  <a:lnTo>
                    <a:pt x="1182882" y="37883"/>
                  </a:lnTo>
                  <a:lnTo>
                    <a:pt x="1180755" y="32216"/>
                  </a:lnTo>
                  <a:lnTo>
                    <a:pt x="1141729" y="28968"/>
                  </a:lnTo>
                  <a:close/>
                </a:path>
                <a:path w="1494790" h="2155190">
                  <a:moveTo>
                    <a:pt x="26157" y="238296"/>
                  </a:moveTo>
                  <a:lnTo>
                    <a:pt x="9831" y="238296"/>
                  </a:lnTo>
                  <a:lnTo>
                    <a:pt x="9831" y="306035"/>
                  </a:lnTo>
                  <a:lnTo>
                    <a:pt x="14552" y="319745"/>
                  </a:lnTo>
                  <a:lnTo>
                    <a:pt x="35748" y="324842"/>
                  </a:lnTo>
                  <a:lnTo>
                    <a:pt x="26157" y="238296"/>
                  </a:lnTo>
                  <a:close/>
                </a:path>
                <a:path w="1494790" h="2155190">
                  <a:moveTo>
                    <a:pt x="9831" y="254892"/>
                  </a:moveTo>
                  <a:lnTo>
                    <a:pt x="0" y="254892"/>
                  </a:lnTo>
                  <a:lnTo>
                    <a:pt x="0" y="267520"/>
                  </a:lnTo>
                  <a:lnTo>
                    <a:pt x="9831" y="267520"/>
                  </a:lnTo>
                  <a:lnTo>
                    <a:pt x="9831" y="254892"/>
                  </a:lnTo>
                  <a:close/>
                </a:path>
                <a:path w="1494790" h="2155190">
                  <a:moveTo>
                    <a:pt x="39822" y="254892"/>
                  </a:moveTo>
                  <a:lnTo>
                    <a:pt x="27996" y="254892"/>
                  </a:lnTo>
                  <a:lnTo>
                    <a:pt x="29396" y="267520"/>
                  </a:lnTo>
                  <a:lnTo>
                    <a:pt x="39822" y="267520"/>
                  </a:lnTo>
                  <a:lnTo>
                    <a:pt x="39822" y="254892"/>
                  </a:lnTo>
                  <a:close/>
                </a:path>
                <a:path w="1494790" h="2155190">
                  <a:moveTo>
                    <a:pt x="69306" y="254892"/>
                  </a:moveTo>
                  <a:lnTo>
                    <a:pt x="53476" y="254892"/>
                  </a:lnTo>
                  <a:lnTo>
                    <a:pt x="53476" y="324165"/>
                  </a:lnTo>
                  <a:lnTo>
                    <a:pt x="69802" y="324165"/>
                  </a:lnTo>
                  <a:lnTo>
                    <a:pt x="69802" y="280494"/>
                  </a:lnTo>
                  <a:lnTo>
                    <a:pt x="85407" y="268422"/>
                  </a:lnTo>
                  <a:lnTo>
                    <a:pt x="86475" y="266438"/>
                  </a:lnTo>
                  <a:lnTo>
                    <a:pt x="70028" y="266438"/>
                  </a:lnTo>
                  <a:lnTo>
                    <a:pt x="69306" y="254892"/>
                  </a:lnTo>
                  <a:close/>
                </a:path>
                <a:path w="1494790" h="2155190">
                  <a:moveTo>
                    <a:pt x="83152" y="253900"/>
                  </a:moveTo>
                  <a:lnTo>
                    <a:pt x="70028" y="266438"/>
                  </a:lnTo>
                  <a:lnTo>
                    <a:pt x="86475" y="266438"/>
                  </a:lnTo>
                  <a:lnTo>
                    <a:pt x="92983" y="254351"/>
                  </a:lnTo>
                  <a:lnTo>
                    <a:pt x="83152" y="253900"/>
                  </a:lnTo>
                  <a:close/>
                </a:path>
                <a:path w="1494790" h="2155190">
                  <a:moveTo>
                    <a:pt x="120156" y="254892"/>
                  </a:moveTo>
                  <a:lnTo>
                    <a:pt x="103830" y="254892"/>
                  </a:lnTo>
                  <a:lnTo>
                    <a:pt x="103830" y="324165"/>
                  </a:lnTo>
                  <a:lnTo>
                    <a:pt x="120156" y="324165"/>
                  </a:lnTo>
                  <a:lnTo>
                    <a:pt x="120156" y="254892"/>
                  </a:lnTo>
                  <a:close/>
                </a:path>
                <a:path w="1494790" h="2155190">
                  <a:moveTo>
                    <a:pt x="120577" y="231666"/>
                  </a:moveTo>
                  <a:lnTo>
                    <a:pt x="102567" y="233756"/>
                  </a:lnTo>
                  <a:lnTo>
                    <a:pt x="112038" y="245061"/>
                  </a:lnTo>
                  <a:lnTo>
                    <a:pt x="114654" y="245061"/>
                  </a:lnTo>
                  <a:lnTo>
                    <a:pt x="120577" y="231666"/>
                  </a:lnTo>
                  <a:close/>
                </a:path>
                <a:path w="1494790" h="2155190">
                  <a:moveTo>
                    <a:pt x="197029" y="313251"/>
                  </a:moveTo>
                  <a:lnTo>
                    <a:pt x="153721" y="313251"/>
                  </a:lnTo>
                  <a:lnTo>
                    <a:pt x="179954" y="325383"/>
                  </a:lnTo>
                  <a:lnTo>
                    <a:pt x="196821" y="314334"/>
                  </a:lnTo>
                  <a:lnTo>
                    <a:pt x="197029" y="313251"/>
                  </a:lnTo>
                  <a:close/>
                </a:path>
                <a:path w="1494790" h="2155190">
                  <a:moveTo>
                    <a:pt x="153992" y="231801"/>
                  </a:moveTo>
                  <a:lnTo>
                    <a:pt x="137666" y="231801"/>
                  </a:lnTo>
                  <a:lnTo>
                    <a:pt x="137666" y="324165"/>
                  </a:lnTo>
                  <a:lnTo>
                    <a:pt x="153721" y="324165"/>
                  </a:lnTo>
                  <a:lnTo>
                    <a:pt x="153721" y="313251"/>
                  </a:lnTo>
                  <a:lnTo>
                    <a:pt x="197029" y="313251"/>
                  </a:lnTo>
                  <a:lnTo>
                    <a:pt x="197452" y="311056"/>
                  </a:lnTo>
                  <a:lnTo>
                    <a:pt x="163553" y="311056"/>
                  </a:lnTo>
                  <a:lnTo>
                    <a:pt x="153676" y="289529"/>
                  </a:lnTo>
                  <a:lnTo>
                    <a:pt x="163507" y="268302"/>
                  </a:lnTo>
                  <a:lnTo>
                    <a:pt x="197997" y="268302"/>
                  </a:lnTo>
                  <a:lnTo>
                    <a:pt x="196701" y="264814"/>
                  </a:lnTo>
                  <a:lnTo>
                    <a:pt x="187720" y="259057"/>
                  </a:lnTo>
                  <a:lnTo>
                    <a:pt x="159764" y="259057"/>
                  </a:lnTo>
                  <a:lnTo>
                    <a:pt x="153992" y="231801"/>
                  </a:lnTo>
                  <a:close/>
                </a:path>
                <a:path w="1494790" h="2155190">
                  <a:moveTo>
                    <a:pt x="197997" y="268302"/>
                  </a:moveTo>
                  <a:lnTo>
                    <a:pt x="163507" y="268302"/>
                  </a:lnTo>
                  <a:lnTo>
                    <a:pt x="181502" y="272120"/>
                  </a:lnTo>
                  <a:lnTo>
                    <a:pt x="181457" y="307148"/>
                  </a:lnTo>
                  <a:lnTo>
                    <a:pt x="163553" y="311056"/>
                  </a:lnTo>
                  <a:lnTo>
                    <a:pt x="197452" y="311056"/>
                  </a:lnTo>
                  <a:lnTo>
                    <a:pt x="203060" y="281922"/>
                  </a:lnTo>
                  <a:lnTo>
                    <a:pt x="197997" y="268302"/>
                  </a:lnTo>
                  <a:close/>
                </a:path>
                <a:path w="1494790" h="2155190">
                  <a:moveTo>
                    <a:pt x="179818" y="253990"/>
                  </a:moveTo>
                  <a:lnTo>
                    <a:pt x="159764" y="259057"/>
                  </a:lnTo>
                  <a:lnTo>
                    <a:pt x="187720" y="259057"/>
                  </a:lnTo>
                  <a:lnTo>
                    <a:pt x="179818" y="253990"/>
                  </a:lnTo>
                  <a:close/>
                </a:path>
                <a:path w="1494790" h="2155190">
                  <a:moveTo>
                    <a:pt x="233265" y="254892"/>
                  </a:moveTo>
                  <a:lnTo>
                    <a:pt x="216939" y="254892"/>
                  </a:lnTo>
                  <a:lnTo>
                    <a:pt x="216939" y="299000"/>
                  </a:lnTo>
                  <a:lnTo>
                    <a:pt x="224531" y="320001"/>
                  </a:lnTo>
                  <a:lnTo>
                    <a:pt x="245231" y="325067"/>
                  </a:lnTo>
                  <a:lnTo>
                    <a:pt x="260866" y="311853"/>
                  </a:lnTo>
                  <a:lnTo>
                    <a:pt x="277417" y="311853"/>
                  </a:lnTo>
                  <a:lnTo>
                    <a:pt x="277417" y="306140"/>
                  </a:lnTo>
                  <a:lnTo>
                    <a:pt x="257438" y="306140"/>
                  </a:lnTo>
                  <a:lnTo>
                    <a:pt x="234468" y="304351"/>
                  </a:lnTo>
                  <a:lnTo>
                    <a:pt x="233265" y="254892"/>
                  </a:lnTo>
                  <a:close/>
                </a:path>
                <a:path w="1494790" h="2155190">
                  <a:moveTo>
                    <a:pt x="277417" y="311853"/>
                  </a:moveTo>
                  <a:lnTo>
                    <a:pt x="260866" y="311853"/>
                  </a:lnTo>
                  <a:lnTo>
                    <a:pt x="261587" y="324165"/>
                  </a:lnTo>
                  <a:lnTo>
                    <a:pt x="277417" y="324165"/>
                  </a:lnTo>
                  <a:lnTo>
                    <a:pt x="277417" y="311853"/>
                  </a:lnTo>
                  <a:close/>
                </a:path>
                <a:path w="1494790" h="2155190">
                  <a:moveTo>
                    <a:pt x="277417" y="254892"/>
                  </a:moveTo>
                  <a:lnTo>
                    <a:pt x="261091" y="254892"/>
                  </a:lnTo>
                  <a:lnTo>
                    <a:pt x="261091" y="295031"/>
                  </a:lnTo>
                  <a:lnTo>
                    <a:pt x="257438" y="306140"/>
                  </a:lnTo>
                  <a:lnTo>
                    <a:pt x="277417" y="306140"/>
                  </a:lnTo>
                  <a:lnTo>
                    <a:pt x="277417" y="254892"/>
                  </a:lnTo>
                  <a:close/>
                </a:path>
                <a:path w="1494790" h="2155190">
                  <a:moveTo>
                    <a:pt x="315132" y="238296"/>
                  </a:moveTo>
                  <a:lnTo>
                    <a:pt x="298806" y="238296"/>
                  </a:lnTo>
                  <a:lnTo>
                    <a:pt x="298806" y="306035"/>
                  </a:lnTo>
                  <a:lnTo>
                    <a:pt x="303526" y="319745"/>
                  </a:lnTo>
                  <a:lnTo>
                    <a:pt x="324723" y="324842"/>
                  </a:lnTo>
                  <a:lnTo>
                    <a:pt x="315132" y="238296"/>
                  </a:lnTo>
                  <a:close/>
                </a:path>
                <a:path w="1494790" h="2155190">
                  <a:moveTo>
                    <a:pt x="298806" y="254892"/>
                  </a:moveTo>
                  <a:lnTo>
                    <a:pt x="288974" y="254892"/>
                  </a:lnTo>
                  <a:lnTo>
                    <a:pt x="288974" y="267520"/>
                  </a:lnTo>
                  <a:lnTo>
                    <a:pt x="298806" y="267520"/>
                  </a:lnTo>
                  <a:lnTo>
                    <a:pt x="298806" y="254892"/>
                  </a:lnTo>
                  <a:close/>
                </a:path>
                <a:path w="1494790" h="2155190">
                  <a:moveTo>
                    <a:pt x="328797" y="254892"/>
                  </a:moveTo>
                  <a:lnTo>
                    <a:pt x="316971" y="254892"/>
                  </a:lnTo>
                  <a:lnTo>
                    <a:pt x="318370" y="267520"/>
                  </a:lnTo>
                  <a:lnTo>
                    <a:pt x="328797" y="267520"/>
                  </a:lnTo>
                  <a:lnTo>
                    <a:pt x="328797" y="254892"/>
                  </a:lnTo>
                  <a:close/>
                </a:path>
                <a:path w="1494790" h="2155190">
                  <a:moveTo>
                    <a:pt x="394713" y="266483"/>
                  </a:moveTo>
                  <a:lnTo>
                    <a:pt x="374697" y="266483"/>
                  </a:lnTo>
                  <a:lnTo>
                    <a:pt x="382634" y="277172"/>
                  </a:lnTo>
                  <a:lnTo>
                    <a:pt x="342812" y="292475"/>
                  </a:lnTo>
                  <a:lnTo>
                    <a:pt x="344270" y="319279"/>
                  </a:lnTo>
                  <a:lnTo>
                    <a:pt x="362385" y="325563"/>
                  </a:lnTo>
                  <a:lnTo>
                    <a:pt x="383266" y="324165"/>
                  </a:lnTo>
                  <a:lnTo>
                    <a:pt x="398960" y="324165"/>
                  </a:lnTo>
                  <a:lnTo>
                    <a:pt x="398960" y="313567"/>
                  </a:lnTo>
                  <a:lnTo>
                    <a:pt x="363227" y="313567"/>
                  </a:lnTo>
                  <a:lnTo>
                    <a:pt x="354943" y="302352"/>
                  </a:lnTo>
                  <a:lnTo>
                    <a:pt x="382679" y="301871"/>
                  </a:lnTo>
                  <a:lnTo>
                    <a:pt x="398960" y="301871"/>
                  </a:lnTo>
                  <a:lnTo>
                    <a:pt x="398960" y="277803"/>
                  </a:lnTo>
                  <a:lnTo>
                    <a:pt x="394713" y="266483"/>
                  </a:lnTo>
                  <a:close/>
                </a:path>
                <a:path w="1494790" h="2155190">
                  <a:moveTo>
                    <a:pt x="398960" y="301871"/>
                  </a:moveTo>
                  <a:lnTo>
                    <a:pt x="382679" y="301871"/>
                  </a:lnTo>
                  <a:lnTo>
                    <a:pt x="366624" y="313567"/>
                  </a:lnTo>
                  <a:lnTo>
                    <a:pt x="398960" y="313567"/>
                  </a:lnTo>
                  <a:lnTo>
                    <a:pt x="398960" y="301871"/>
                  </a:lnTo>
                  <a:close/>
                </a:path>
                <a:path w="1494790" h="2155190">
                  <a:moveTo>
                    <a:pt x="353560" y="257568"/>
                  </a:moveTo>
                  <a:lnTo>
                    <a:pt x="341459" y="273113"/>
                  </a:lnTo>
                  <a:lnTo>
                    <a:pt x="356702" y="275277"/>
                  </a:lnTo>
                  <a:lnTo>
                    <a:pt x="374697" y="266483"/>
                  </a:lnTo>
                  <a:lnTo>
                    <a:pt x="394713" y="266483"/>
                  </a:lnTo>
                  <a:lnTo>
                    <a:pt x="392586" y="260816"/>
                  </a:lnTo>
                  <a:lnTo>
                    <a:pt x="353560" y="257568"/>
                  </a:lnTo>
                  <a:close/>
                </a:path>
                <a:path w="1494790" h="2155190">
                  <a:moveTo>
                    <a:pt x="391339" y="225172"/>
                  </a:moveTo>
                  <a:lnTo>
                    <a:pt x="375373" y="225172"/>
                  </a:lnTo>
                  <a:lnTo>
                    <a:pt x="365271" y="245782"/>
                  </a:lnTo>
                  <a:lnTo>
                    <a:pt x="377493" y="245782"/>
                  </a:lnTo>
                  <a:lnTo>
                    <a:pt x="391339" y="225172"/>
                  </a:lnTo>
                  <a:close/>
                </a:path>
                <a:path w="1494790" h="2155190">
                  <a:moveTo>
                    <a:pt x="431206" y="254892"/>
                  </a:moveTo>
                  <a:lnTo>
                    <a:pt x="415377" y="254892"/>
                  </a:lnTo>
                  <a:lnTo>
                    <a:pt x="415377" y="324165"/>
                  </a:lnTo>
                  <a:lnTo>
                    <a:pt x="431703" y="324165"/>
                  </a:lnTo>
                  <a:lnTo>
                    <a:pt x="431703" y="280494"/>
                  </a:lnTo>
                  <a:lnTo>
                    <a:pt x="447307" y="268422"/>
                  </a:lnTo>
                  <a:lnTo>
                    <a:pt x="448375" y="266438"/>
                  </a:lnTo>
                  <a:lnTo>
                    <a:pt x="431928" y="266438"/>
                  </a:lnTo>
                  <a:lnTo>
                    <a:pt x="431206" y="254892"/>
                  </a:lnTo>
                  <a:close/>
                </a:path>
                <a:path w="1494790" h="2155190">
                  <a:moveTo>
                    <a:pt x="445052" y="253900"/>
                  </a:moveTo>
                  <a:lnTo>
                    <a:pt x="431928" y="266438"/>
                  </a:lnTo>
                  <a:lnTo>
                    <a:pt x="448375" y="266438"/>
                  </a:lnTo>
                  <a:lnTo>
                    <a:pt x="454884" y="254351"/>
                  </a:lnTo>
                  <a:lnTo>
                    <a:pt x="445052" y="253900"/>
                  </a:lnTo>
                  <a:close/>
                </a:path>
                <a:path w="1494790" h="2155190">
                  <a:moveTo>
                    <a:pt x="482056" y="254892"/>
                  </a:moveTo>
                  <a:lnTo>
                    <a:pt x="465730" y="254892"/>
                  </a:lnTo>
                  <a:lnTo>
                    <a:pt x="465730" y="324165"/>
                  </a:lnTo>
                  <a:lnTo>
                    <a:pt x="482056" y="324165"/>
                  </a:lnTo>
                  <a:lnTo>
                    <a:pt x="482056" y="254892"/>
                  </a:lnTo>
                  <a:close/>
                </a:path>
                <a:path w="1494790" h="2155190">
                  <a:moveTo>
                    <a:pt x="482477" y="231666"/>
                  </a:moveTo>
                  <a:lnTo>
                    <a:pt x="464467" y="233756"/>
                  </a:lnTo>
                  <a:lnTo>
                    <a:pt x="473938" y="245061"/>
                  </a:lnTo>
                  <a:lnTo>
                    <a:pt x="476554" y="245061"/>
                  </a:lnTo>
                  <a:lnTo>
                    <a:pt x="482477" y="231666"/>
                  </a:lnTo>
                  <a:close/>
                </a:path>
                <a:path w="1494790" h="2155190">
                  <a:moveTo>
                    <a:pt x="551106" y="266483"/>
                  </a:moveTo>
                  <a:lnTo>
                    <a:pt x="531090" y="266483"/>
                  </a:lnTo>
                  <a:lnTo>
                    <a:pt x="539028" y="277172"/>
                  </a:lnTo>
                  <a:lnTo>
                    <a:pt x="499205" y="292475"/>
                  </a:lnTo>
                  <a:lnTo>
                    <a:pt x="500663" y="319279"/>
                  </a:lnTo>
                  <a:lnTo>
                    <a:pt x="518778" y="325563"/>
                  </a:lnTo>
                  <a:lnTo>
                    <a:pt x="539659" y="324165"/>
                  </a:lnTo>
                  <a:lnTo>
                    <a:pt x="555354" y="324165"/>
                  </a:lnTo>
                  <a:lnTo>
                    <a:pt x="555354" y="313567"/>
                  </a:lnTo>
                  <a:lnTo>
                    <a:pt x="519620" y="313567"/>
                  </a:lnTo>
                  <a:lnTo>
                    <a:pt x="511337" y="302352"/>
                  </a:lnTo>
                  <a:lnTo>
                    <a:pt x="539073" y="301871"/>
                  </a:lnTo>
                  <a:lnTo>
                    <a:pt x="555354" y="301871"/>
                  </a:lnTo>
                  <a:lnTo>
                    <a:pt x="555354" y="277803"/>
                  </a:lnTo>
                  <a:lnTo>
                    <a:pt x="551106" y="266483"/>
                  </a:lnTo>
                  <a:close/>
                </a:path>
                <a:path w="1494790" h="2155190">
                  <a:moveTo>
                    <a:pt x="555354" y="301871"/>
                  </a:moveTo>
                  <a:lnTo>
                    <a:pt x="539073" y="301871"/>
                  </a:lnTo>
                  <a:lnTo>
                    <a:pt x="523018" y="313567"/>
                  </a:lnTo>
                  <a:lnTo>
                    <a:pt x="555354" y="313567"/>
                  </a:lnTo>
                  <a:lnTo>
                    <a:pt x="555354" y="301871"/>
                  </a:lnTo>
                  <a:close/>
                </a:path>
                <a:path w="1494790" h="2155190">
                  <a:moveTo>
                    <a:pt x="509954" y="257568"/>
                  </a:moveTo>
                  <a:lnTo>
                    <a:pt x="497852" y="273113"/>
                  </a:lnTo>
                  <a:lnTo>
                    <a:pt x="513096" y="275277"/>
                  </a:lnTo>
                  <a:lnTo>
                    <a:pt x="531090" y="266483"/>
                  </a:lnTo>
                  <a:lnTo>
                    <a:pt x="551106" y="266483"/>
                  </a:lnTo>
                  <a:lnTo>
                    <a:pt x="548980" y="260816"/>
                  </a:lnTo>
                  <a:lnTo>
                    <a:pt x="509954" y="257568"/>
                  </a:lnTo>
                  <a:close/>
                </a:path>
                <a:path w="1494790" h="2155190">
                  <a:moveTo>
                    <a:pt x="655534" y="266483"/>
                  </a:moveTo>
                  <a:lnTo>
                    <a:pt x="635518" y="266483"/>
                  </a:lnTo>
                  <a:lnTo>
                    <a:pt x="643456" y="277172"/>
                  </a:lnTo>
                  <a:lnTo>
                    <a:pt x="603633" y="292475"/>
                  </a:lnTo>
                  <a:lnTo>
                    <a:pt x="605091" y="319279"/>
                  </a:lnTo>
                  <a:lnTo>
                    <a:pt x="623206" y="325563"/>
                  </a:lnTo>
                  <a:lnTo>
                    <a:pt x="644087" y="324165"/>
                  </a:lnTo>
                  <a:lnTo>
                    <a:pt x="659782" y="324165"/>
                  </a:lnTo>
                  <a:lnTo>
                    <a:pt x="659782" y="313567"/>
                  </a:lnTo>
                  <a:lnTo>
                    <a:pt x="624048" y="313567"/>
                  </a:lnTo>
                  <a:lnTo>
                    <a:pt x="615765" y="302352"/>
                  </a:lnTo>
                  <a:lnTo>
                    <a:pt x="643501" y="301871"/>
                  </a:lnTo>
                  <a:lnTo>
                    <a:pt x="659782" y="301871"/>
                  </a:lnTo>
                  <a:lnTo>
                    <a:pt x="659782" y="277803"/>
                  </a:lnTo>
                  <a:lnTo>
                    <a:pt x="655534" y="266483"/>
                  </a:lnTo>
                  <a:close/>
                </a:path>
                <a:path w="1494790" h="2155190">
                  <a:moveTo>
                    <a:pt x="659782" y="301871"/>
                  </a:moveTo>
                  <a:lnTo>
                    <a:pt x="643501" y="301871"/>
                  </a:lnTo>
                  <a:lnTo>
                    <a:pt x="627445" y="313567"/>
                  </a:lnTo>
                  <a:lnTo>
                    <a:pt x="659782" y="313567"/>
                  </a:lnTo>
                  <a:lnTo>
                    <a:pt x="659782" y="301871"/>
                  </a:lnTo>
                  <a:close/>
                </a:path>
                <a:path w="1494790" h="2155190">
                  <a:moveTo>
                    <a:pt x="614382" y="257568"/>
                  </a:moveTo>
                  <a:lnTo>
                    <a:pt x="602280" y="273113"/>
                  </a:lnTo>
                  <a:lnTo>
                    <a:pt x="617523" y="275277"/>
                  </a:lnTo>
                  <a:lnTo>
                    <a:pt x="635518" y="266483"/>
                  </a:lnTo>
                  <a:lnTo>
                    <a:pt x="655534" y="266483"/>
                  </a:lnTo>
                  <a:lnTo>
                    <a:pt x="653408" y="260816"/>
                  </a:lnTo>
                  <a:lnTo>
                    <a:pt x="614382" y="257568"/>
                  </a:lnTo>
                  <a:close/>
                </a:path>
                <a:path w="1494790" h="2155190">
                  <a:moveTo>
                    <a:pt x="697124" y="238296"/>
                  </a:moveTo>
                  <a:lnTo>
                    <a:pt x="680798" y="238296"/>
                  </a:lnTo>
                  <a:lnTo>
                    <a:pt x="680798" y="306035"/>
                  </a:lnTo>
                  <a:lnTo>
                    <a:pt x="685518" y="319745"/>
                  </a:lnTo>
                  <a:lnTo>
                    <a:pt x="706715" y="324842"/>
                  </a:lnTo>
                  <a:lnTo>
                    <a:pt x="697124" y="238296"/>
                  </a:lnTo>
                  <a:close/>
                </a:path>
                <a:path w="1494790" h="2155190">
                  <a:moveTo>
                    <a:pt x="680798" y="254892"/>
                  </a:moveTo>
                  <a:lnTo>
                    <a:pt x="670966" y="254892"/>
                  </a:lnTo>
                  <a:lnTo>
                    <a:pt x="670966" y="267520"/>
                  </a:lnTo>
                  <a:lnTo>
                    <a:pt x="680798" y="267520"/>
                  </a:lnTo>
                  <a:lnTo>
                    <a:pt x="680798" y="254892"/>
                  </a:lnTo>
                  <a:close/>
                </a:path>
                <a:path w="1494790" h="2155190">
                  <a:moveTo>
                    <a:pt x="710789" y="254892"/>
                  </a:moveTo>
                  <a:lnTo>
                    <a:pt x="698963" y="254892"/>
                  </a:lnTo>
                  <a:lnTo>
                    <a:pt x="700363" y="267520"/>
                  </a:lnTo>
                  <a:lnTo>
                    <a:pt x="710789" y="267520"/>
                  </a:lnTo>
                  <a:lnTo>
                    <a:pt x="710789" y="254892"/>
                  </a:lnTo>
                  <a:close/>
                </a:path>
                <a:path w="1494790" h="2155190">
                  <a:moveTo>
                    <a:pt x="740769" y="254892"/>
                  </a:moveTo>
                  <a:lnTo>
                    <a:pt x="724443" y="254892"/>
                  </a:lnTo>
                  <a:lnTo>
                    <a:pt x="724443" y="299000"/>
                  </a:lnTo>
                  <a:lnTo>
                    <a:pt x="732035" y="320001"/>
                  </a:lnTo>
                  <a:lnTo>
                    <a:pt x="752735" y="325067"/>
                  </a:lnTo>
                  <a:lnTo>
                    <a:pt x="768370" y="311853"/>
                  </a:lnTo>
                  <a:lnTo>
                    <a:pt x="784921" y="311853"/>
                  </a:lnTo>
                  <a:lnTo>
                    <a:pt x="784921" y="306140"/>
                  </a:lnTo>
                  <a:lnTo>
                    <a:pt x="764942" y="306140"/>
                  </a:lnTo>
                  <a:lnTo>
                    <a:pt x="741972" y="304351"/>
                  </a:lnTo>
                  <a:lnTo>
                    <a:pt x="740769" y="254892"/>
                  </a:lnTo>
                  <a:close/>
                </a:path>
                <a:path w="1494790" h="2155190">
                  <a:moveTo>
                    <a:pt x="784921" y="311853"/>
                  </a:moveTo>
                  <a:lnTo>
                    <a:pt x="768370" y="311853"/>
                  </a:lnTo>
                  <a:lnTo>
                    <a:pt x="769091" y="324165"/>
                  </a:lnTo>
                  <a:lnTo>
                    <a:pt x="784921" y="324165"/>
                  </a:lnTo>
                  <a:lnTo>
                    <a:pt x="784921" y="311853"/>
                  </a:lnTo>
                  <a:close/>
                </a:path>
                <a:path w="1494790" h="2155190">
                  <a:moveTo>
                    <a:pt x="784921" y="254892"/>
                  </a:moveTo>
                  <a:lnTo>
                    <a:pt x="768595" y="254892"/>
                  </a:lnTo>
                  <a:lnTo>
                    <a:pt x="768595" y="295031"/>
                  </a:lnTo>
                  <a:lnTo>
                    <a:pt x="764942" y="306140"/>
                  </a:lnTo>
                  <a:lnTo>
                    <a:pt x="784921" y="306140"/>
                  </a:lnTo>
                  <a:lnTo>
                    <a:pt x="784921" y="254892"/>
                  </a:lnTo>
                  <a:close/>
                </a:path>
                <a:path w="1494790" h="2155190">
                  <a:moveTo>
                    <a:pt x="853972" y="266483"/>
                  </a:moveTo>
                  <a:lnTo>
                    <a:pt x="833956" y="266483"/>
                  </a:lnTo>
                  <a:lnTo>
                    <a:pt x="841893" y="277172"/>
                  </a:lnTo>
                  <a:lnTo>
                    <a:pt x="802070" y="292475"/>
                  </a:lnTo>
                  <a:lnTo>
                    <a:pt x="803529" y="319279"/>
                  </a:lnTo>
                  <a:lnTo>
                    <a:pt x="821643" y="325563"/>
                  </a:lnTo>
                  <a:lnTo>
                    <a:pt x="842525" y="324165"/>
                  </a:lnTo>
                  <a:lnTo>
                    <a:pt x="858219" y="324165"/>
                  </a:lnTo>
                  <a:lnTo>
                    <a:pt x="858219" y="313567"/>
                  </a:lnTo>
                  <a:lnTo>
                    <a:pt x="822485" y="313567"/>
                  </a:lnTo>
                  <a:lnTo>
                    <a:pt x="814202" y="302352"/>
                  </a:lnTo>
                  <a:lnTo>
                    <a:pt x="841938" y="301871"/>
                  </a:lnTo>
                  <a:lnTo>
                    <a:pt x="858219" y="301871"/>
                  </a:lnTo>
                  <a:lnTo>
                    <a:pt x="858219" y="277803"/>
                  </a:lnTo>
                  <a:lnTo>
                    <a:pt x="853972" y="266483"/>
                  </a:lnTo>
                  <a:close/>
                </a:path>
                <a:path w="1494790" h="2155190">
                  <a:moveTo>
                    <a:pt x="858219" y="301871"/>
                  </a:moveTo>
                  <a:lnTo>
                    <a:pt x="841938" y="301871"/>
                  </a:lnTo>
                  <a:lnTo>
                    <a:pt x="825883" y="313567"/>
                  </a:lnTo>
                  <a:lnTo>
                    <a:pt x="858219" y="313567"/>
                  </a:lnTo>
                  <a:lnTo>
                    <a:pt x="858219" y="301871"/>
                  </a:lnTo>
                  <a:close/>
                </a:path>
                <a:path w="1494790" h="2155190">
                  <a:moveTo>
                    <a:pt x="812819" y="257568"/>
                  </a:moveTo>
                  <a:lnTo>
                    <a:pt x="800717" y="273113"/>
                  </a:lnTo>
                  <a:lnTo>
                    <a:pt x="815961" y="275277"/>
                  </a:lnTo>
                  <a:lnTo>
                    <a:pt x="833956" y="266483"/>
                  </a:lnTo>
                  <a:lnTo>
                    <a:pt x="853972" y="266483"/>
                  </a:lnTo>
                  <a:lnTo>
                    <a:pt x="851845" y="260816"/>
                  </a:lnTo>
                  <a:lnTo>
                    <a:pt x="812819" y="257568"/>
                  </a:lnTo>
                  <a:close/>
                </a:path>
                <a:path w="1494790" h="2155190">
                  <a:moveTo>
                    <a:pt x="890961" y="231801"/>
                  </a:moveTo>
                  <a:lnTo>
                    <a:pt x="874635" y="231801"/>
                  </a:lnTo>
                  <a:lnTo>
                    <a:pt x="874635" y="324165"/>
                  </a:lnTo>
                  <a:lnTo>
                    <a:pt x="890961" y="324165"/>
                  </a:lnTo>
                  <a:lnTo>
                    <a:pt x="890961" y="231801"/>
                  </a:lnTo>
                  <a:close/>
                </a:path>
                <a:path w="1494790" h="2155190">
                  <a:moveTo>
                    <a:pt x="959682" y="253990"/>
                  </a:moveTo>
                  <a:lnTo>
                    <a:pt x="942754" y="264814"/>
                  </a:lnTo>
                  <a:lnTo>
                    <a:pt x="936410" y="297226"/>
                  </a:lnTo>
                  <a:lnTo>
                    <a:pt x="946047" y="318392"/>
                  </a:lnTo>
                  <a:lnTo>
                    <a:pt x="964958" y="325383"/>
                  </a:lnTo>
                  <a:lnTo>
                    <a:pt x="979555" y="320482"/>
                  </a:lnTo>
                  <a:lnTo>
                    <a:pt x="1001850" y="320482"/>
                  </a:lnTo>
                  <a:lnTo>
                    <a:pt x="1001850" y="311988"/>
                  </a:lnTo>
                  <a:lnTo>
                    <a:pt x="965935" y="311988"/>
                  </a:lnTo>
                  <a:lnTo>
                    <a:pt x="953668" y="297722"/>
                  </a:lnTo>
                  <a:lnTo>
                    <a:pt x="962839" y="268332"/>
                  </a:lnTo>
                  <a:lnTo>
                    <a:pt x="1001850" y="268332"/>
                  </a:lnTo>
                  <a:lnTo>
                    <a:pt x="1001850" y="266348"/>
                  </a:lnTo>
                  <a:lnTo>
                    <a:pt x="985478" y="266348"/>
                  </a:lnTo>
                  <a:lnTo>
                    <a:pt x="959682" y="253990"/>
                  </a:lnTo>
                  <a:close/>
                </a:path>
                <a:path w="1494790" h="2155190">
                  <a:moveTo>
                    <a:pt x="1001850" y="320482"/>
                  </a:moveTo>
                  <a:lnTo>
                    <a:pt x="979555" y="320482"/>
                  </a:lnTo>
                  <a:lnTo>
                    <a:pt x="985794" y="324165"/>
                  </a:lnTo>
                  <a:lnTo>
                    <a:pt x="1001850" y="324165"/>
                  </a:lnTo>
                  <a:lnTo>
                    <a:pt x="1001850" y="320482"/>
                  </a:lnTo>
                  <a:close/>
                </a:path>
                <a:path w="1494790" h="2155190">
                  <a:moveTo>
                    <a:pt x="1001850" y="268332"/>
                  </a:moveTo>
                  <a:lnTo>
                    <a:pt x="962839" y="268332"/>
                  </a:lnTo>
                  <a:lnTo>
                    <a:pt x="980833" y="271970"/>
                  </a:lnTo>
                  <a:lnTo>
                    <a:pt x="982637" y="304667"/>
                  </a:lnTo>
                  <a:lnTo>
                    <a:pt x="969513" y="311988"/>
                  </a:lnTo>
                  <a:lnTo>
                    <a:pt x="1001850" y="311988"/>
                  </a:lnTo>
                  <a:lnTo>
                    <a:pt x="1001850" y="268332"/>
                  </a:lnTo>
                  <a:close/>
                </a:path>
                <a:path w="1494790" h="2155190">
                  <a:moveTo>
                    <a:pt x="1001850" y="231801"/>
                  </a:moveTo>
                  <a:lnTo>
                    <a:pt x="985478" y="231801"/>
                  </a:lnTo>
                  <a:lnTo>
                    <a:pt x="985478" y="266348"/>
                  </a:lnTo>
                  <a:lnTo>
                    <a:pt x="1001850" y="266348"/>
                  </a:lnTo>
                  <a:lnTo>
                    <a:pt x="1001850" y="231801"/>
                  </a:lnTo>
                  <a:close/>
                </a:path>
                <a:path w="1494790" h="2155190">
                  <a:moveTo>
                    <a:pt x="1042443" y="253990"/>
                  </a:moveTo>
                  <a:lnTo>
                    <a:pt x="1023065" y="265761"/>
                  </a:lnTo>
                  <a:lnTo>
                    <a:pt x="1016270" y="297181"/>
                  </a:lnTo>
                  <a:lnTo>
                    <a:pt x="1026898" y="318272"/>
                  </a:lnTo>
                  <a:lnTo>
                    <a:pt x="1049914" y="325518"/>
                  </a:lnTo>
                  <a:lnTo>
                    <a:pt x="1068435" y="321429"/>
                  </a:lnTo>
                  <a:lnTo>
                    <a:pt x="1077530" y="309012"/>
                  </a:lnTo>
                  <a:lnTo>
                    <a:pt x="1038203" y="309012"/>
                  </a:lnTo>
                  <a:lnTo>
                    <a:pt x="1035776" y="293994"/>
                  </a:lnTo>
                  <a:lnTo>
                    <a:pt x="1023937" y="293994"/>
                  </a:lnTo>
                  <a:lnTo>
                    <a:pt x="1023937" y="282989"/>
                  </a:lnTo>
                  <a:lnTo>
                    <a:pt x="1033997" y="282989"/>
                  </a:lnTo>
                  <a:lnTo>
                    <a:pt x="1033197" y="278044"/>
                  </a:lnTo>
                  <a:lnTo>
                    <a:pt x="1052410" y="266709"/>
                  </a:lnTo>
                  <a:lnTo>
                    <a:pt x="1072135" y="266709"/>
                  </a:lnTo>
                  <a:lnTo>
                    <a:pt x="1068330" y="259523"/>
                  </a:lnTo>
                  <a:lnTo>
                    <a:pt x="1042443" y="253990"/>
                  </a:lnTo>
                  <a:close/>
                </a:path>
                <a:path w="1494790" h="2155190">
                  <a:moveTo>
                    <a:pt x="1064797" y="303870"/>
                  </a:moveTo>
                  <a:lnTo>
                    <a:pt x="1038203" y="309012"/>
                  </a:lnTo>
                  <a:lnTo>
                    <a:pt x="1077530" y="309012"/>
                  </a:lnTo>
                  <a:lnTo>
                    <a:pt x="1080041" y="305584"/>
                  </a:lnTo>
                  <a:lnTo>
                    <a:pt x="1064797" y="303870"/>
                  </a:lnTo>
                  <a:close/>
                </a:path>
                <a:path w="1494790" h="2155190">
                  <a:moveTo>
                    <a:pt x="1033997" y="282989"/>
                  </a:moveTo>
                  <a:lnTo>
                    <a:pt x="1023937" y="282989"/>
                  </a:lnTo>
                  <a:lnTo>
                    <a:pt x="1023937" y="293994"/>
                  </a:lnTo>
                  <a:lnTo>
                    <a:pt x="1035776" y="293994"/>
                  </a:lnTo>
                  <a:lnTo>
                    <a:pt x="1033997" y="282989"/>
                  </a:lnTo>
                  <a:close/>
                </a:path>
                <a:path w="1494790" h="2155190">
                  <a:moveTo>
                    <a:pt x="1072135" y="266709"/>
                  </a:moveTo>
                  <a:lnTo>
                    <a:pt x="1052410" y="266709"/>
                  </a:lnTo>
                  <a:lnTo>
                    <a:pt x="1065068" y="282989"/>
                  </a:lnTo>
                  <a:lnTo>
                    <a:pt x="1033997" y="282989"/>
                  </a:lnTo>
                  <a:lnTo>
                    <a:pt x="1035776" y="293994"/>
                  </a:lnTo>
                  <a:lnTo>
                    <a:pt x="1080717" y="293994"/>
                  </a:lnTo>
                  <a:lnTo>
                    <a:pt x="1080717" y="282989"/>
                  </a:lnTo>
                  <a:lnTo>
                    <a:pt x="1078138" y="278044"/>
                  </a:lnTo>
                  <a:lnTo>
                    <a:pt x="1072135" y="266709"/>
                  </a:lnTo>
                  <a:close/>
                </a:path>
                <a:path w="1494790" h="2155190">
                  <a:moveTo>
                    <a:pt x="57493" y="495083"/>
                  </a:moveTo>
                  <a:lnTo>
                    <a:pt x="37477" y="495083"/>
                  </a:lnTo>
                  <a:lnTo>
                    <a:pt x="45415" y="505772"/>
                  </a:lnTo>
                  <a:lnTo>
                    <a:pt x="5592" y="521075"/>
                  </a:lnTo>
                  <a:lnTo>
                    <a:pt x="7050" y="547879"/>
                  </a:lnTo>
                  <a:lnTo>
                    <a:pt x="25165" y="554163"/>
                  </a:lnTo>
                  <a:lnTo>
                    <a:pt x="46046" y="552765"/>
                  </a:lnTo>
                  <a:lnTo>
                    <a:pt x="61741" y="552765"/>
                  </a:lnTo>
                  <a:lnTo>
                    <a:pt x="61741" y="542167"/>
                  </a:lnTo>
                  <a:lnTo>
                    <a:pt x="26007" y="542167"/>
                  </a:lnTo>
                  <a:lnTo>
                    <a:pt x="17724" y="530952"/>
                  </a:lnTo>
                  <a:lnTo>
                    <a:pt x="45460" y="530471"/>
                  </a:lnTo>
                  <a:lnTo>
                    <a:pt x="61741" y="530471"/>
                  </a:lnTo>
                  <a:lnTo>
                    <a:pt x="61741" y="506403"/>
                  </a:lnTo>
                  <a:lnTo>
                    <a:pt x="57493" y="495083"/>
                  </a:lnTo>
                  <a:close/>
                </a:path>
                <a:path w="1494790" h="2155190">
                  <a:moveTo>
                    <a:pt x="61741" y="530471"/>
                  </a:moveTo>
                  <a:lnTo>
                    <a:pt x="45460" y="530471"/>
                  </a:lnTo>
                  <a:lnTo>
                    <a:pt x="29404" y="542167"/>
                  </a:lnTo>
                  <a:lnTo>
                    <a:pt x="61741" y="542167"/>
                  </a:lnTo>
                  <a:lnTo>
                    <a:pt x="61741" y="530471"/>
                  </a:lnTo>
                  <a:close/>
                </a:path>
                <a:path w="1494790" h="2155190">
                  <a:moveTo>
                    <a:pt x="16341" y="486168"/>
                  </a:moveTo>
                  <a:lnTo>
                    <a:pt x="4239" y="501713"/>
                  </a:lnTo>
                  <a:lnTo>
                    <a:pt x="19482" y="503877"/>
                  </a:lnTo>
                  <a:lnTo>
                    <a:pt x="37477" y="495083"/>
                  </a:lnTo>
                  <a:lnTo>
                    <a:pt x="57493" y="495083"/>
                  </a:lnTo>
                  <a:lnTo>
                    <a:pt x="55367" y="489416"/>
                  </a:lnTo>
                  <a:lnTo>
                    <a:pt x="16341" y="486168"/>
                  </a:lnTo>
                  <a:close/>
                </a:path>
                <a:path w="1494790" h="2155190">
                  <a:moveTo>
                    <a:pt x="101518" y="482590"/>
                  </a:moveTo>
                  <a:lnTo>
                    <a:pt x="81945" y="494361"/>
                  </a:lnTo>
                  <a:lnTo>
                    <a:pt x="75180" y="525405"/>
                  </a:lnTo>
                  <a:lnTo>
                    <a:pt x="85628" y="546526"/>
                  </a:lnTo>
                  <a:lnTo>
                    <a:pt x="108373" y="554118"/>
                  </a:lnTo>
                  <a:lnTo>
                    <a:pt x="127826" y="548826"/>
                  </a:lnTo>
                  <a:lnTo>
                    <a:pt x="134327" y="536274"/>
                  </a:lnTo>
                  <a:lnTo>
                    <a:pt x="97129" y="536274"/>
                  </a:lnTo>
                  <a:lnTo>
                    <a:pt x="95219" y="502795"/>
                  </a:lnTo>
                  <a:lnTo>
                    <a:pt x="112447" y="495760"/>
                  </a:lnTo>
                  <a:lnTo>
                    <a:pt x="133170" y="495760"/>
                  </a:lnTo>
                  <a:lnTo>
                    <a:pt x="131043" y="490648"/>
                  </a:lnTo>
                  <a:lnTo>
                    <a:pt x="101518" y="482590"/>
                  </a:lnTo>
                  <a:close/>
                </a:path>
                <a:path w="1494790" h="2155190">
                  <a:moveTo>
                    <a:pt x="138049" y="529088"/>
                  </a:moveTo>
                  <a:lnTo>
                    <a:pt x="122444" y="529088"/>
                  </a:lnTo>
                  <a:lnTo>
                    <a:pt x="121076" y="533703"/>
                  </a:lnTo>
                  <a:lnTo>
                    <a:pt x="97129" y="536274"/>
                  </a:lnTo>
                  <a:lnTo>
                    <a:pt x="134327" y="536274"/>
                  </a:lnTo>
                  <a:lnTo>
                    <a:pt x="138049" y="529088"/>
                  </a:lnTo>
                  <a:close/>
                </a:path>
                <a:path w="1494790" h="2155190">
                  <a:moveTo>
                    <a:pt x="133170" y="495760"/>
                  </a:moveTo>
                  <a:lnTo>
                    <a:pt x="112447" y="495760"/>
                  </a:lnTo>
                  <a:lnTo>
                    <a:pt x="122444" y="507485"/>
                  </a:lnTo>
                  <a:lnTo>
                    <a:pt x="138049" y="507485"/>
                  </a:lnTo>
                  <a:lnTo>
                    <a:pt x="133170" y="495760"/>
                  </a:lnTo>
                  <a:close/>
                </a:path>
                <a:path w="1494790" h="2155190">
                  <a:moveTo>
                    <a:pt x="174906" y="482590"/>
                  </a:moveTo>
                  <a:lnTo>
                    <a:pt x="155273" y="494211"/>
                  </a:lnTo>
                  <a:lnTo>
                    <a:pt x="148478" y="525555"/>
                  </a:lnTo>
                  <a:lnTo>
                    <a:pt x="159122" y="546677"/>
                  </a:lnTo>
                  <a:lnTo>
                    <a:pt x="181671" y="554118"/>
                  </a:lnTo>
                  <a:lnTo>
                    <a:pt x="188436" y="554118"/>
                  </a:lnTo>
                  <a:lnTo>
                    <a:pt x="208054" y="542512"/>
                  </a:lnTo>
                  <a:lnTo>
                    <a:pt x="208375" y="541039"/>
                  </a:lnTo>
                  <a:lnTo>
                    <a:pt x="178003" y="541039"/>
                  </a:lnTo>
                  <a:lnTo>
                    <a:pt x="165631" y="526382"/>
                  </a:lnTo>
                  <a:lnTo>
                    <a:pt x="174876" y="496556"/>
                  </a:lnTo>
                  <a:lnTo>
                    <a:pt x="208992" y="496556"/>
                  </a:lnTo>
                  <a:lnTo>
                    <a:pt x="208054" y="494211"/>
                  </a:lnTo>
                  <a:lnTo>
                    <a:pt x="194299" y="484079"/>
                  </a:lnTo>
                  <a:lnTo>
                    <a:pt x="174906" y="482590"/>
                  </a:lnTo>
                  <a:close/>
                </a:path>
                <a:path w="1494790" h="2155190">
                  <a:moveTo>
                    <a:pt x="208992" y="496556"/>
                  </a:moveTo>
                  <a:lnTo>
                    <a:pt x="174876" y="496556"/>
                  </a:lnTo>
                  <a:lnTo>
                    <a:pt x="193427" y="500645"/>
                  </a:lnTo>
                  <a:lnTo>
                    <a:pt x="195261" y="533237"/>
                  </a:lnTo>
                  <a:lnTo>
                    <a:pt x="181761" y="541039"/>
                  </a:lnTo>
                  <a:lnTo>
                    <a:pt x="208375" y="541039"/>
                  </a:lnTo>
                  <a:lnTo>
                    <a:pt x="214864" y="511244"/>
                  </a:lnTo>
                  <a:lnTo>
                    <a:pt x="208992" y="496556"/>
                  </a:lnTo>
                  <a:close/>
                </a:path>
                <a:path w="1494790" h="2155190">
                  <a:moveTo>
                    <a:pt x="244551" y="483492"/>
                  </a:moveTo>
                  <a:lnTo>
                    <a:pt x="228721" y="483492"/>
                  </a:lnTo>
                  <a:lnTo>
                    <a:pt x="228721" y="552765"/>
                  </a:lnTo>
                  <a:lnTo>
                    <a:pt x="245047" y="552765"/>
                  </a:lnTo>
                  <a:lnTo>
                    <a:pt x="245047" y="509094"/>
                  </a:lnTo>
                  <a:lnTo>
                    <a:pt x="260652" y="497022"/>
                  </a:lnTo>
                  <a:lnTo>
                    <a:pt x="261720" y="495038"/>
                  </a:lnTo>
                  <a:lnTo>
                    <a:pt x="245273" y="495038"/>
                  </a:lnTo>
                  <a:lnTo>
                    <a:pt x="244551" y="483492"/>
                  </a:lnTo>
                  <a:close/>
                </a:path>
                <a:path w="1494790" h="2155190">
                  <a:moveTo>
                    <a:pt x="258397" y="482500"/>
                  </a:moveTo>
                  <a:lnTo>
                    <a:pt x="245273" y="495038"/>
                  </a:lnTo>
                  <a:lnTo>
                    <a:pt x="261720" y="495038"/>
                  </a:lnTo>
                  <a:lnTo>
                    <a:pt x="268228" y="482951"/>
                  </a:lnTo>
                  <a:lnTo>
                    <a:pt x="258397" y="482500"/>
                  </a:lnTo>
                  <a:close/>
                </a:path>
                <a:path w="1494790" h="2155190">
                  <a:moveTo>
                    <a:pt x="296652" y="482590"/>
                  </a:moveTo>
                  <a:lnTo>
                    <a:pt x="279725" y="493414"/>
                  </a:lnTo>
                  <a:lnTo>
                    <a:pt x="273381" y="525826"/>
                  </a:lnTo>
                  <a:lnTo>
                    <a:pt x="283017" y="546992"/>
                  </a:lnTo>
                  <a:lnTo>
                    <a:pt x="301929" y="553983"/>
                  </a:lnTo>
                  <a:lnTo>
                    <a:pt x="316526" y="549082"/>
                  </a:lnTo>
                  <a:lnTo>
                    <a:pt x="338820" y="549082"/>
                  </a:lnTo>
                  <a:lnTo>
                    <a:pt x="338820" y="540588"/>
                  </a:lnTo>
                  <a:lnTo>
                    <a:pt x="302906" y="540588"/>
                  </a:lnTo>
                  <a:lnTo>
                    <a:pt x="290639" y="526322"/>
                  </a:lnTo>
                  <a:lnTo>
                    <a:pt x="299809" y="496932"/>
                  </a:lnTo>
                  <a:lnTo>
                    <a:pt x="338820" y="496932"/>
                  </a:lnTo>
                  <a:lnTo>
                    <a:pt x="338820" y="494948"/>
                  </a:lnTo>
                  <a:lnTo>
                    <a:pt x="322449" y="494948"/>
                  </a:lnTo>
                  <a:lnTo>
                    <a:pt x="296652" y="482590"/>
                  </a:lnTo>
                  <a:close/>
                </a:path>
                <a:path w="1494790" h="2155190">
                  <a:moveTo>
                    <a:pt x="338820" y="549082"/>
                  </a:moveTo>
                  <a:lnTo>
                    <a:pt x="316526" y="549082"/>
                  </a:lnTo>
                  <a:lnTo>
                    <a:pt x="322765" y="552765"/>
                  </a:lnTo>
                  <a:lnTo>
                    <a:pt x="338820" y="552765"/>
                  </a:lnTo>
                  <a:lnTo>
                    <a:pt x="338820" y="549082"/>
                  </a:lnTo>
                  <a:close/>
                </a:path>
                <a:path w="1494790" h="2155190">
                  <a:moveTo>
                    <a:pt x="338820" y="496932"/>
                  </a:moveTo>
                  <a:lnTo>
                    <a:pt x="299809" y="496932"/>
                  </a:lnTo>
                  <a:lnTo>
                    <a:pt x="317804" y="500570"/>
                  </a:lnTo>
                  <a:lnTo>
                    <a:pt x="319608" y="533267"/>
                  </a:lnTo>
                  <a:lnTo>
                    <a:pt x="306484" y="540588"/>
                  </a:lnTo>
                  <a:lnTo>
                    <a:pt x="338820" y="540588"/>
                  </a:lnTo>
                  <a:lnTo>
                    <a:pt x="338820" y="496932"/>
                  </a:lnTo>
                  <a:close/>
                </a:path>
                <a:path w="1494790" h="2155190">
                  <a:moveTo>
                    <a:pt x="338820" y="460401"/>
                  </a:moveTo>
                  <a:lnTo>
                    <a:pt x="322449" y="460401"/>
                  </a:lnTo>
                  <a:lnTo>
                    <a:pt x="322449" y="494948"/>
                  </a:lnTo>
                  <a:lnTo>
                    <a:pt x="338820" y="494948"/>
                  </a:lnTo>
                  <a:lnTo>
                    <a:pt x="338820" y="460401"/>
                  </a:lnTo>
                  <a:close/>
                </a:path>
                <a:path w="1494790" h="2155190">
                  <a:moveTo>
                    <a:pt x="379669" y="482590"/>
                  </a:moveTo>
                  <a:lnTo>
                    <a:pt x="360036" y="494211"/>
                  </a:lnTo>
                  <a:lnTo>
                    <a:pt x="353241" y="525555"/>
                  </a:lnTo>
                  <a:lnTo>
                    <a:pt x="363884" y="546677"/>
                  </a:lnTo>
                  <a:lnTo>
                    <a:pt x="386434" y="554118"/>
                  </a:lnTo>
                  <a:lnTo>
                    <a:pt x="393199" y="554118"/>
                  </a:lnTo>
                  <a:lnTo>
                    <a:pt x="412817" y="542512"/>
                  </a:lnTo>
                  <a:lnTo>
                    <a:pt x="413138" y="541039"/>
                  </a:lnTo>
                  <a:lnTo>
                    <a:pt x="382766" y="541039"/>
                  </a:lnTo>
                  <a:lnTo>
                    <a:pt x="370394" y="526382"/>
                  </a:lnTo>
                  <a:lnTo>
                    <a:pt x="379639" y="496556"/>
                  </a:lnTo>
                  <a:lnTo>
                    <a:pt x="413755" y="496556"/>
                  </a:lnTo>
                  <a:lnTo>
                    <a:pt x="412817" y="494211"/>
                  </a:lnTo>
                  <a:lnTo>
                    <a:pt x="399062" y="484079"/>
                  </a:lnTo>
                  <a:lnTo>
                    <a:pt x="379669" y="482590"/>
                  </a:lnTo>
                  <a:close/>
                </a:path>
                <a:path w="1494790" h="2155190">
                  <a:moveTo>
                    <a:pt x="413755" y="496556"/>
                  </a:moveTo>
                  <a:lnTo>
                    <a:pt x="379639" y="496556"/>
                  </a:lnTo>
                  <a:lnTo>
                    <a:pt x="398190" y="500645"/>
                  </a:lnTo>
                  <a:lnTo>
                    <a:pt x="400024" y="533237"/>
                  </a:lnTo>
                  <a:lnTo>
                    <a:pt x="386524" y="541039"/>
                  </a:lnTo>
                  <a:lnTo>
                    <a:pt x="413138" y="541039"/>
                  </a:lnTo>
                  <a:lnTo>
                    <a:pt x="419627" y="511244"/>
                  </a:lnTo>
                  <a:lnTo>
                    <a:pt x="413755" y="496556"/>
                  </a:lnTo>
                  <a:close/>
                </a:path>
                <a:path w="1494790" h="2155190">
                  <a:moveTo>
                    <a:pt x="488347" y="482590"/>
                  </a:moveTo>
                  <a:lnTo>
                    <a:pt x="468774" y="494361"/>
                  </a:lnTo>
                  <a:lnTo>
                    <a:pt x="462009" y="525405"/>
                  </a:lnTo>
                  <a:lnTo>
                    <a:pt x="472457" y="546526"/>
                  </a:lnTo>
                  <a:lnTo>
                    <a:pt x="495203" y="554118"/>
                  </a:lnTo>
                  <a:lnTo>
                    <a:pt x="514655" y="548826"/>
                  </a:lnTo>
                  <a:lnTo>
                    <a:pt x="521156" y="536274"/>
                  </a:lnTo>
                  <a:lnTo>
                    <a:pt x="483958" y="536274"/>
                  </a:lnTo>
                  <a:lnTo>
                    <a:pt x="482049" y="502795"/>
                  </a:lnTo>
                  <a:lnTo>
                    <a:pt x="499276" y="495760"/>
                  </a:lnTo>
                  <a:lnTo>
                    <a:pt x="519999" y="495760"/>
                  </a:lnTo>
                  <a:lnTo>
                    <a:pt x="517873" y="490648"/>
                  </a:lnTo>
                  <a:lnTo>
                    <a:pt x="488347" y="482590"/>
                  </a:lnTo>
                  <a:close/>
                </a:path>
                <a:path w="1494790" h="2155190">
                  <a:moveTo>
                    <a:pt x="524878" y="529088"/>
                  </a:moveTo>
                  <a:lnTo>
                    <a:pt x="509274" y="529088"/>
                  </a:lnTo>
                  <a:lnTo>
                    <a:pt x="507906" y="533703"/>
                  </a:lnTo>
                  <a:lnTo>
                    <a:pt x="483958" y="536274"/>
                  </a:lnTo>
                  <a:lnTo>
                    <a:pt x="521156" y="536274"/>
                  </a:lnTo>
                  <a:lnTo>
                    <a:pt x="524878" y="529088"/>
                  </a:lnTo>
                  <a:close/>
                </a:path>
                <a:path w="1494790" h="2155190">
                  <a:moveTo>
                    <a:pt x="519999" y="495760"/>
                  </a:moveTo>
                  <a:lnTo>
                    <a:pt x="499276" y="495760"/>
                  </a:lnTo>
                  <a:lnTo>
                    <a:pt x="509274" y="507485"/>
                  </a:lnTo>
                  <a:lnTo>
                    <a:pt x="524878" y="507485"/>
                  </a:lnTo>
                  <a:lnTo>
                    <a:pt x="519999" y="495760"/>
                  </a:lnTo>
                  <a:close/>
                </a:path>
                <a:path w="1494790" h="2155190">
                  <a:moveTo>
                    <a:pt x="561735" y="482590"/>
                  </a:moveTo>
                  <a:lnTo>
                    <a:pt x="542102" y="494211"/>
                  </a:lnTo>
                  <a:lnTo>
                    <a:pt x="535307" y="525555"/>
                  </a:lnTo>
                  <a:lnTo>
                    <a:pt x="545951" y="546677"/>
                  </a:lnTo>
                  <a:lnTo>
                    <a:pt x="568500" y="554118"/>
                  </a:lnTo>
                  <a:lnTo>
                    <a:pt x="575265" y="554118"/>
                  </a:lnTo>
                  <a:lnTo>
                    <a:pt x="594884" y="542512"/>
                  </a:lnTo>
                  <a:lnTo>
                    <a:pt x="595204" y="541039"/>
                  </a:lnTo>
                  <a:lnTo>
                    <a:pt x="564832" y="541039"/>
                  </a:lnTo>
                  <a:lnTo>
                    <a:pt x="552460" y="526382"/>
                  </a:lnTo>
                  <a:lnTo>
                    <a:pt x="561705" y="496556"/>
                  </a:lnTo>
                  <a:lnTo>
                    <a:pt x="595821" y="496556"/>
                  </a:lnTo>
                  <a:lnTo>
                    <a:pt x="594884" y="494211"/>
                  </a:lnTo>
                  <a:lnTo>
                    <a:pt x="581128" y="484079"/>
                  </a:lnTo>
                  <a:lnTo>
                    <a:pt x="561735" y="482590"/>
                  </a:lnTo>
                  <a:close/>
                </a:path>
                <a:path w="1494790" h="2155190">
                  <a:moveTo>
                    <a:pt x="595821" y="496556"/>
                  </a:moveTo>
                  <a:lnTo>
                    <a:pt x="561705" y="496556"/>
                  </a:lnTo>
                  <a:lnTo>
                    <a:pt x="580256" y="500645"/>
                  </a:lnTo>
                  <a:lnTo>
                    <a:pt x="582090" y="533237"/>
                  </a:lnTo>
                  <a:lnTo>
                    <a:pt x="568591" y="541039"/>
                  </a:lnTo>
                  <a:lnTo>
                    <a:pt x="595204" y="541039"/>
                  </a:lnTo>
                  <a:lnTo>
                    <a:pt x="601694" y="511244"/>
                  </a:lnTo>
                  <a:lnTo>
                    <a:pt x="595821" y="496556"/>
                  </a:lnTo>
                  <a:close/>
                </a:path>
                <a:path w="1494790" h="2155190">
                  <a:moveTo>
                    <a:pt x="631155" y="483492"/>
                  </a:moveTo>
                  <a:lnTo>
                    <a:pt x="615550" y="483492"/>
                  </a:lnTo>
                  <a:lnTo>
                    <a:pt x="615550" y="552765"/>
                  </a:lnTo>
                  <a:lnTo>
                    <a:pt x="631876" y="552765"/>
                  </a:lnTo>
                  <a:lnTo>
                    <a:pt x="631876" y="510642"/>
                  </a:lnTo>
                  <a:lnTo>
                    <a:pt x="634528" y="501683"/>
                  </a:lnTo>
                  <a:lnTo>
                    <a:pt x="634626" y="501352"/>
                  </a:lnTo>
                  <a:lnTo>
                    <a:pt x="634733" y="500991"/>
                  </a:lnTo>
                  <a:lnTo>
                    <a:pt x="676186" y="500991"/>
                  </a:lnTo>
                  <a:lnTo>
                    <a:pt x="677758" y="497579"/>
                  </a:lnTo>
                  <a:lnTo>
                    <a:pt x="712270" y="497579"/>
                  </a:lnTo>
                  <a:lnTo>
                    <a:pt x="710597" y="495263"/>
                  </a:lnTo>
                  <a:lnTo>
                    <a:pt x="631967" y="495263"/>
                  </a:lnTo>
                  <a:lnTo>
                    <a:pt x="631232" y="484605"/>
                  </a:lnTo>
                  <a:lnTo>
                    <a:pt x="631155" y="483492"/>
                  </a:lnTo>
                  <a:close/>
                </a:path>
                <a:path w="1494790" h="2155190">
                  <a:moveTo>
                    <a:pt x="676186" y="500991"/>
                  </a:moveTo>
                  <a:lnTo>
                    <a:pt x="634733" y="500991"/>
                  </a:lnTo>
                  <a:lnTo>
                    <a:pt x="655148" y="501683"/>
                  </a:lnTo>
                  <a:lnTo>
                    <a:pt x="656230" y="552765"/>
                  </a:lnTo>
                  <a:lnTo>
                    <a:pt x="672240" y="552765"/>
                  </a:lnTo>
                  <a:lnTo>
                    <a:pt x="672240" y="509560"/>
                  </a:lnTo>
                  <a:lnTo>
                    <a:pt x="676186" y="500991"/>
                  </a:lnTo>
                  <a:close/>
                </a:path>
                <a:path w="1494790" h="2155190">
                  <a:moveTo>
                    <a:pt x="712270" y="497579"/>
                  </a:moveTo>
                  <a:lnTo>
                    <a:pt x="677758" y="497579"/>
                  </a:lnTo>
                  <a:lnTo>
                    <a:pt x="695452" y="501352"/>
                  </a:lnTo>
                  <a:lnTo>
                    <a:pt x="696594" y="552765"/>
                  </a:lnTo>
                  <a:lnTo>
                    <a:pt x="712965" y="552765"/>
                  </a:lnTo>
                  <a:lnTo>
                    <a:pt x="712965" y="498541"/>
                  </a:lnTo>
                  <a:lnTo>
                    <a:pt x="712270" y="497579"/>
                  </a:lnTo>
                  <a:close/>
                </a:path>
                <a:path w="1494790" h="2155190">
                  <a:moveTo>
                    <a:pt x="646459" y="482590"/>
                  </a:moveTo>
                  <a:lnTo>
                    <a:pt x="631967" y="495263"/>
                  </a:lnTo>
                  <a:lnTo>
                    <a:pt x="670527" y="495263"/>
                  </a:lnTo>
                  <a:lnTo>
                    <a:pt x="666197" y="488273"/>
                  </a:lnTo>
                  <a:lnTo>
                    <a:pt x="646459" y="482590"/>
                  </a:lnTo>
                  <a:close/>
                </a:path>
                <a:path w="1494790" h="2155190">
                  <a:moveTo>
                    <a:pt x="686296" y="482590"/>
                  </a:moveTo>
                  <a:lnTo>
                    <a:pt x="670527" y="495263"/>
                  </a:lnTo>
                  <a:lnTo>
                    <a:pt x="710597" y="495263"/>
                  </a:lnTo>
                  <a:lnTo>
                    <a:pt x="702893" y="484605"/>
                  </a:lnTo>
                  <a:lnTo>
                    <a:pt x="686296" y="482590"/>
                  </a:lnTo>
                  <a:close/>
                </a:path>
                <a:path w="1494790" h="2155190">
                  <a:moveTo>
                    <a:pt x="772936" y="483492"/>
                  </a:moveTo>
                  <a:lnTo>
                    <a:pt x="755528" y="483492"/>
                  </a:lnTo>
                  <a:lnTo>
                    <a:pt x="780197" y="552765"/>
                  </a:lnTo>
                  <a:lnTo>
                    <a:pt x="798237" y="552765"/>
                  </a:lnTo>
                  <a:lnTo>
                    <a:pt x="804581" y="534951"/>
                  </a:lnTo>
                  <a:lnTo>
                    <a:pt x="789578" y="534951"/>
                  </a:lnTo>
                  <a:lnTo>
                    <a:pt x="772936" y="483492"/>
                  </a:lnTo>
                  <a:close/>
                </a:path>
                <a:path w="1494790" h="2155190">
                  <a:moveTo>
                    <a:pt x="822906" y="483492"/>
                  </a:moveTo>
                  <a:lnTo>
                    <a:pt x="805543" y="483492"/>
                  </a:lnTo>
                  <a:lnTo>
                    <a:pt x="789578" y="534951"/>
                  </a:lnTo>
                  <a:lnTo>
                    <a:pt x="804581" y="534951"/>
                  </a:lnTo>
                  <a:lnTo>
                    <a:pt x="822906" y="483492"/>
                  </a:lnTo>
                  <a:close/>
                </a:path>
                <a:path w="1494790" h="2155190">
                  <a:moveTo>
                    <a:pt x="884481" y="495083"/>
                  </a:moveTo>
                  <a:lnTo>
                    <a:pt x="864465" y="495083"/>
                  </a:lnTo>
                  <a:lnTo>
                    <a:pt x="872403" y="505772"/>
                  </a:lnTo>
                  <a:lnTo>
                    <a:pt x="832580" y="521075"/>
                  </a:lnTo>
                  <a:lnTo>
                    <a:pt x="834038" y="547879"/>
                  </a:lnTo>
                  <a:lnTo>
                    <a:pt x="852153" y="554163"/>
                  </a:lnTo>
                  <a:lnTo>
                    <a:pt x="873034" y="552765"/>
                  </a:lnTo>
                  <a:lnTo>
                    <a:pt x="888729" y="552765"/>
                  </a:lnTo>
                  <a:lnTo>
                    <a:pt x="888729" y="542167"/>
                  </a:lnTo>
                  <a:lnTo>
                    <a:pt x="852995" y="542167"/>
                  </a:lnTo>
                  <a:lnTo>
                    <a:pt x="844712" y="530952"/>
                  </a:lnTo>
                  <a:lnTo>
                    <a:pt x="872448" y="530471"/>
                  </a:lnTo>
                  <a:lnTo>
                    <a:pt x="888729" y="530471"/>
                  </a:lnTo>
                  <a:lnTo>
                    <a:pt x="888729" y="506403"/>
                  </a:lnTo>
                  <a:lnTo>
                    <a:pt x="884481" y="495083"/>
                  </a:lnTo>
                  <a:close/>
                </a:path>
                <a:path w="1494790" h="2155190">
                  <a:moveTo>
                    <a:pt x="888729" y="530471"/>
                  </a:moveTo>
                  <a:lnTo>
                    <a:pt x="872448" y="530471"/>
                  </a:lnTo>
                  <a:lnTo>
                    <a:pt x="856393" y="542167"/>
                  </a:lnTo>
                  <a:lnTo>
                    <a:pt x="888729" y="542167"/>
                  </a:lnTo>
                  <a:lnTo>
                    <a:pt x="888729" y="530471"/>
                  </a:lnTo>
                  <a:close/>
                </a:path>
                <a:path w="1494790" h="2155190">
                  <a:moveTo>
                    <a:pt x="843329" y="486168"/>
                  </a:moveTo>
                  <a:lnTo>
                    <a:pt x="831227" y="501713"/>
                  </a:lnTo>
                  <a:lnTo>
                    <a:pt x="846471" y="503877"/>
                  </a:lnTo>
                  <a:lnTo>
                    <a:pt x="864465" y="495083"/>
                  </a:lnTo>
                  <a:lnTo>
                    <a:pt x="884481" y="495083"/>
                  </a:lnTo>
                  <a:lnTo>
                    <a:pt x="882355" y="489416"/>
                  </a:lnTo>
                  <a:lnTo>
                    <a:pt x="843329" y="486168"/>
                  </a:lnTo>
                  <a:close/>
                </a:path>
                <a:path w="1494790" h="2155190">
                  <a:moveTo>
                    <a:pt x="921471" y="460401"/>
                  </a:moveTo>
                  <a:lnTo>
                    <a:pt x="905145" y="460401"/>
                  </a:lnTo>
                  <a:lnTo>
                    <a:pt x="905145" y="552765"/>
                  </a:lnTo>
                  <a:lnTo>
                    <a:pt x="921471" y="552765"/>
                  </a:lnTo>
                  <a:lnTo>
                    <a:pt x="921471" y="460401"/>
                  </a:lnTo>
                  <a:close/>
                </a:path>
                <a:path w="1494790" h="2155190">
                  <a:moveTo>
                    <a:pt x="961711" y="482590"/>
                  </a:moveTo>
                  <a:lnTo>
                    <a:pt x="942078" y="494211"/>
                  </a:lnTo>
                  <a:lnTo>
                    <a:pt x="935283" y="525555"/>
                  </a:lnTo>
                  <a:lnTo>
                    <a:pt x="945926" y="546677"/>
                  </a:lnTo>
                  <a:lnTo>
                    <a:pt x="968476" y="554118"/>
                  </a:lnTo>
                  <a:lnTo>
                    <a:pt x="975241" y="554118"/>
                  </a:lnTo>
                  <a:lnTo>
                    <a:pt x="994859" y="542512"/>
                  </a:lnTo>
                  <a:lnTo>
                    <a:pt x="995180" y="541039"/>
                  </a:lnTo>
                  <a:lnTo>
                    <a:pt x="964808" y="541039"/>
                  </a:lnTo>
                  <a:lnTo>
                    <a:pt x="952436" y="526382"/>
                  </a:lnTo>
                  <a:lnTo>
                    <a:pt x="961681" y="496556"/>
                  </a:lnTo>
                  <a:lnTo>
                    <a:pt x="995797" y="496556"/>
                  </a:lnTo>
                  <a:lnTo>
                    <a:pt x="994859" y="494211"/>
                  </a:lnTo>
                  <a:lnTo>
                    <a:pt x="981104" y="484079"/>
                  </a:lnTo>
                  <a:lnTo>
                    <a:pt x="961711" y="482590"/>
                  </a:lnTo>
                  <a:close/>
                </a:path>
                <a:path w="1494790" h="2155190">
                  <a:moveTo>
                    <a:pt x="995797" y="496556"/>
                  </a:moveTo>
                  <a:lnTo>
                    <a:pt x="961681" y="496556"/>
                  </a:lnTo>
                  <a:lnTo>
                    <a:pt x="980232" y="500645"/>
                  </a:lnTo>
                  <a:lnTo>
                    <a:pt x="982066" y="533237"/>
                  </a:lnTo>
                  <a:lnTo>
                    <a:pt x="968566" y="541039"/>
                  </a:lnTo>
                  <a:lnTo>
                    <a:pt x="995180" y="541039"/>
                  </a:lnTo>
                  <a:lnTo>
                    <a:pt x="1001669" y="511244"/>
                  </a:lnTo>
                  <a:lnTo>
                    <a:pt x="995797" y="496556"/>
                  </a:lnTo>
                  <a:close/>
                </a:path>
                <a:path w="1494790" h="2155190">
                  <a:moveTo>
                    <a:pt x="1031356" y="483492"/>
                  </a:moveTo>
                  <a:lnTo>
                    <a:pt x="1015526" y="483492"/>
                  </a:lnTo>
                  <a:lnTo>
                    <a:pt x="1015526" y="552765"/>
                  </a:lnTo>
                  <a:lnTo>
                    <a:pt x="1031852" y="552765"/>
                  </a:lnTo>
                  <a:lnTo>
                    <a:pt x="1031852" y="509094"/>
                  </a:lnTo>
                  <a:lnTo>
                    <a:pt x="1047456" y="497022"/>
                  </a:lnTo>
                  <a:lnTo>
                    <a:pt x="1048525" y="495038"/>
                  </a:lnTo>
                  <a:lnTo>
                    <a:pt x="1032077" y="495038"/>
                  </a:lnTo>
                  <a:lnTo>
                    <a:pt x="1031356" y="483492"/>
                  </a:lnTo>
                  <a:close/>
                </a:path>
                <a:path w="1494790" h="2155190">
                  <a:moveTo>
                    <a:pt x="1045201" y="482500"/>
                  </a:moveTo>
                  <a:lnTo>
                    <a:pt x="1032077" y="495038"/>
                  </a:lnTo>
                  <a:lnTo>
                    <a:pt x="1048525" y="495038"/>
                  </a:lnTo>
                  <a:lnTo>
                    <a:pt x="1055033" y="482951"/>
                  </a:lnTo>
                  <a:lnTo>
                    <a:pt x="1045201" y="482500"/>
                  </a:lnTo>
                  <a:close/>
                </a:path>
                <a:path w="1494790" h="2155190">
                  <a:moveTo>
                    <a:pt x="1086223" y="482590"/>
                  </a:moveTo>
                  <a:lnTo>
                    <a:pt x="1066845" y="494361"/>
                  </a:lnTo>
                  <a:lnTo>
                    <a:pt x="1060050" y="525781"/>
                  </a:lnTo>
                  <a:lnTo>
                    <a:pt x="1070679" y="546872"/>
                  </a:lnTo>
                  <a:lnTo>
                    <a:pt x="1093695" y="554118"/>
                  </a:lnTo>
                  <a:lnTo>
                    <a:pt x="1112215" y="550029"/>
                  </a:lnTo>
                  <a:lnTo>
                    <a:pt x="1121310" y="537612"/>
                  </a:lnTo>
                  <a:lnTo>
                    <a:pt x="1081984" y="537612"/>
                  </a:lnTo>
                  <a:lnTo>
                    <a:pt x="1079556" y="522594"/>
                  </a:lnTo>
                  <a:lnTo>
                    <a:pt x="1067717" y="522594"/>
                  </a:lnTo>
                  <a:lnTo>
                    <a:pt x="1067717" y="511589"/>
                  </a:lnTo>
                  <a:lnTo>
                    <a:pt x="1077777" y="511589"/>
                  </a:lnTo>
                  <a:lnTo>
                    <a:pt x="1076978" y="506643"/>
                  </a:lnTo>
                  <a:lnTo>
                    <a:pt x="1096190" y="495309"/>
                  </a:lnTo>
                  <a:lnTo>
                    <a:pt x="1115916" y="495309"/>
                  </a:lnTo>
                  <a:lnTo>
                    <a:pt x="1112110" y="488123"/>
                  </a:lnTo>
                  <a:lnTo>
                    <a:pt x="1086223" y="482590"/>
                  </a:lnTo>
                  <a:close/>
                </a:path>
                <a:path w="1494790" h="2155190">
                  <a:moveTo>
                    <a:pt x="1108577" y="532470"/>
                  </a:moveTo>
                  <a:lnTo>
                    <a:pt x="1081984" y="537612"/>
                  </a:lnTo>
                  <a:lnTo>
                    <a:pt x="1121310" y="537612"/>
                  </a:lnTo>
                  <a:lnTo>
                    <a:pt x="1123821" y="534184"/>
                  </a:lnTo>
                  <a:lnTo>
                    <a:pt x="1108577" y="532470"/>
                  </a:lnTo>
                  <a:close/>
                </a:path>
                <a:path w="1494790" h="2155190">
                  <a:moveTo>
                    <a:pt x="1077777" y="511589"/>
                  </a:moveTo>
                  <a:lnTo>
                    <a:pt x="1067717" y="511589"/>
                  </a:lnTo>
                  <a:lnTo>
                    <a:pt x="1067717" y="522594"/>
                  </a:lnTo>
                  <a:lnTo>
                    <a:pt x="1079556" y="522594"/>
                  </a:lnTo>
                  <a:lnTo>
                    <a:pt x="1077777" y="511589"/>
                  </a:lnTo>
                  <a:close/>
                </a:path>
                <a:path w="1494790" h="2155190">
                  <a:moveTo>
                    <a:pt x="1115916" y="495309"/>
                  </a:moveTo>
                  <a:lnTo>
                    <a:pt x="1096190" y="495309"/>
                  </a:lnTo>
                  <a:lnTo>
                    <a:pt x="1108848" y="511589"/>
                  </a:lnTo>
                  <a:lnTo>
                    <a:pt x="1077777" y="511589"/>
                  </a:lnTo>
                  <a:lnTo>
                    <a:pt x="1079556" y="522594"/>
                  </a:lnTo>
                  <a:lnTo>
                    <a:pt x="1124497" y="522594"/>
                  </a:lnTo>
                  <a:lnTo>
                    <a:pt x="1124497" y="511589"/>
                  </a:lnTo>
                  <a:lnTo>
                    <a:pt x="1121918" y="506643"/>
                  </a:lnTo>
                  <a:lnTo>
                    <a:pt x="1115916" y="495309"/>
                  </a:lnTo>
                  <a:close/>
                </a:path>
                <a:path w="1494790" h="2155190">
                  <a:moveTo>
                    <a:pt x="1151162" y="532335"/>
                  </a:moveTo>
                  <a:lnTo>
                    <a:pt x="1135242" y="533868"/>
                  </a:lnTo>
                  <a:lnTo>
                    <a:pt x="1136235" y="540243"/>
                  </a:lnTo>
                  <a:lnTo>
                    <a:pt x="1149659" y="552344"/>
                  </a:lnTo>
                  <a:lnTo>
                    <a:pt x="1170736" y="554118"/>
                  </a:lnTo>
                  <a:lnTo>
                    <a:pt x="1190683" y="541806"/>
                  </a:lnTo>
                  <a:lnTo>
                    <a:pt x="1161160" y="541806"/>
                  </a:lnTo>
                  <a:lnTo>
                    <a:pt x="1151162" y="532335"/>
                  </a:lnTo>
                  <a:close/>
                </a:path>
                <a:path w="1494790" h="2155190">
                  <a:moveTo>
                    <a:pt x="1173306" y="482590"/>
                  </a:moveTo>
                  <a:lnTo>
                    <a:pt x="1143030" y="489355"/>
                  </a:lnTo>
                  <a:lnTo>
                    <a:pt x="1137152" y="508658"/>
                  </a:lnTo>
                  <a:lnTo>
                    <a:pt x="1145104" y="519422"/>
                  </a:lnTo>
                  <a:lnTo>
                    <a:pt x="1168481" y="525615"/>
                  </a:lnTo>
                  <a:lnTo>
                    <a:pt x="1177816" y="535853"/>
                  </a:lnTo>
                  <a:lnTo>
                    <a:pt x="1161160" y="541806"/>
                  </a:lnTo>
                  <a:lnTo>
                    <a:pt x="1190683" y="541806"/>
                  </a:lnTo>
                  <a:lnTo>
                    <a:pt x="1193216" y="540243"/>
                  </a:lnTo>
                  <a:lnTo>
                    <a:pt x="1193112" y="533868"/>
                  </a:lnTo>
                  <a:lnTo>
                    <a:pt x="1192946" y="525615"/>
                  </a:lnTo>
                  <a:lnTo>
                    <a:pt x="1192895" y="523045"/>
                  </a:lnTo>
                  <a:lnTo>
                    <a:pt x="1159731" y="509921"/>
                  </a:lnTo>
                  <a:lnTo>
                    <a:pt x="1154560" y="498450"/>
                  </a:lnTo>
                  <a:lnTo>
                    <a:pt x="1191787" y="498450"/>
                  </a:lnTo>
                  <a:lnTo>
                    <a:pt x="1189046" y="491235"/>
                  </a:lnTo>
                  <a:lnTo>
                    <a:pt x="1173306" y="482590"/>
                  </a:lnTo>
                  <a:close/>
                </a:path>
                <a:path w="1494790" h="2155190">
                  <a:moveTo>
                    <a:pt x="1191787" y="498450"/>
                  </a:moveTo>
                  <a:lnTo>
                    <a:pt x="1154560" y="498450"/>
                  </a:lnTo>
                  <a:lnTo>
                    <a:pt x="1193060" y="501803"/>
                  </a:lnTo>
                  <a:lnTo>
                    <a:pt x="1191787" y="498450"/>
                  </a:lnTo>
                  <a:close/>
                </a:path>
                <a:path w="1494790" h="2155190">
                  <a:moveTo>
                    <a:pt x="21061" y="712092"/>
                  </a:moveTo>
                  <a:lnTo>
                    <a:pt x="5231" y="712092"/>
                  </a:lnTo>
                  <a:lnTo>
                    <a:pt x="5231" y="781365"/>
                  </a:lnTo>
                  <a:lnTo>
                    <a:pt x="21557" y="781365"/>
                  </a:lnTo>
                  <a:lnTo>
                    <a:pt x="21557" y="737694"/>
                  </a:lnTo>
                  <a:lnTo>
                    <a:pt x="37161" y="725622"/>
                  </a:lnTo>
                  <a:lnTo>
                    <a:pt x="38230" y="723638"/>
                  </a:lnTo>
                  <a:lnTo>
                    <a:pt x="21783" y="723638"/>
                  </a:lnTo>
                  <a:lnTo>
                    <a:pt x="21061" y="712092"/>
                  </a:lnTo>
                  <a:close/>
                </a:path>
                <a:path w="1494790" h="2155190">
                  <a:moveTo>
                    <a:pt x="34906" y="711100"/>
                  </a:moveTo>
                  <a:lnTo>
                    <a:pt x="21783" y="723638"/>
                  </a:lnTo>
                  <a:lnTo>
                    <a:pt x="38230" y="723638"/>
                  </a:lnTo>
                  <a:lnTo>
                    <a:pt x="44738" y="711551"/>
                  </a:lnTo>
                  <a:lnTo>
                    <a:pt x="34906" y="711100"/>
                  </a:lnTo>
                  <a:close/>
                </a:path>
                <a:path w="1494790" h="2155190">
                  <a:moveTo>
                    <a:pt x="75928" y="711190"/>
                  </a:moveTo>
                  <a:lnTo>
                    <a:pt x="56550" y="722961"/>
                  </a:lnTo>
                  <a:lnTo>
                    <a:pt x="49755" y="754381"/>
                  </a:lnTo>
                  <a:lnTo>
                    <a:pt x="60384" y="775472"/>
                  </a:lnTo>
                  <a:lnTo>
                    <a:pt x="83400" y="782718"/>
                  </a:lnTo>
                  <a:lnTo>
                    <a:pt x="101920" y="778629"/>
                  </a:lnTo>
                  <a:lnTo>
                    <a:pt x="111015" y="766212"/>
                  </a:lnTo>
                  <a:lnTo>
                    <a:pt x="71689" y="766212"/>
                  </a:lnTo>
                  <a:lnTo>
                    <a:pt x="69261" y="751194"/>
                  </a:lnTo>
                  <a:lnTo>
                    <a:pt x="57422" y="751194"/>
                  </a:lnTo>
                  <a:lnTo>
                    <a:pt x="57422" y="740189"/>
                  </a:lnTo>
                  <a:lnTo>
                    <a:pt x="67482" y="740189"/>
                  </a:lnTo>
                  <a:lnTo>
                    <a:pt x="66683" y="735243"/>
                  </a:lnTo>
                  <a:lnTo>
                    <a:pt x="85895" y="723909"/>
                  </a:lnTo>
                  <a:lnTo>
                    <a:pt x="105621" y="723909"/>
                  </a:lnTo>
                  <a:lnTo>
                    <a:pt x="101815" y="716723"/>
                  </a:lnTo>
                  <a:lnTo>
                    <a:pt x="75928" y="711190"/>
                  </a:lnTo>
                  <a:close/>
                </a:path>
                <a:path w="1494790" h="2155190">
                  <a:moveTo>
                    <a:pt x="98282" y="761070"/>
                  </a:moveTo>
                  <a:lnTo>
                    <a:pt x="71689" y="766212"/>
                  </a:lnTo>
                  <a:lnTo>
                    <a:pt x="111015" y="766212"/>
                  </a:lnTo>
                  <a:lnTo>
                    <a:pt x="113526" y="762784"/>
                  </a:lnTo>
                  <a:lnTo>
                    <a:pt x="98282" y="761070"/>
                  </a:lnTo>
                  <a:close/>
                </a:path>
                <a:path w="1494790" h="2155190">
                  <a:moveTo>
                    <a:pt x="67482" y="740189"/>
                  </a:moveTo>
                  <a:lnTo>
                    <a:pt x="57422" y="740189"/>
                  </a:lnTo>
                  <a:lnTo>
                    <a:pt x="57422" y="751194"/>
                  </a:lnTo>
                  <a:lnTo>
                    <a:pt x="69261" y="751194"/>
                  </a:lnTo>
                  <a:lnTo>
                    <a:pt x="67482" y="740189"/>
                  </a:lnTo>
                  <a:close/>
                </a:path>
                <a:path w="1494790" h="2155190">
                  <a:moveTo>
                    <a:pt x="105621" y="723909"/>
                  </a:moveTo>
                  <a:lnTo>
                    <a:pt x="85895" y="723909"/>
                  </a:lnTo>
                  <a:lnTo>
                    <a:pt x="98553" y="740189"/>
                  </a:lnTo>
                  <a:lnTo>
                    <a:pt x="67482" y="740189"/>
                  </a:lnTo>
                  <a:lnTo>
                    <a:pt x="69261" y="751194"/>
                  </a:lnTo>
                  <a:lnTo>
                    <a:pt x="114203" y="751194"/>
                  </a:lnTo>
                  <a:lnTo>
                    <a:pt x="114203" y="740189"/>
                  </a:lnTo>
                  <a:lnTo>
                    <a:pt x="111623" y="735243"/>
                  </a:lnTo>
                  <a:lnTo>
                    <a:pt x="105621" y="723909"/>
                  </a:lnTo>
                  <a:close/>
                </a:path>
                <a:path w="1494790" h="2155190">
                  <a:moveTo>
                    <a:pt x="180276" y="723683"/>
                  </a:moveTo>
                  <a:lnTo>
                    <a:pt x="160260" y="723683"/>
                  </a:lnTo>
                  <a:lnTo>
                    <a:pt x="168198" y="734372"/>
                  </a:lnTo>
                  <a:lnTo>
                    <a:pt x="128375" y="749675"/>
                  </a:lnTo>
                  <a:lnTo>
                    <a:pt x="129833" y="776479"/>
                  </a:lnTo>
                  <a:lnTo>
                    <a:pt x="147948" y="782763"/>
                  </a:lnTo>
                  <a:lnTo>
                    <a:pt x="168829" y="781365"/>
                  </a:lnTo>
                  <a:lnTo>
                    <a:pt x="184524" y="781365"/>
                  </a:lnTo>
                  <a:lnTo>
                    <a:pt x="184524" y="770767"/>
                  </a:lnTo>
                  <a:lnTo>
                    <a:pt x="148790" y="770767"/>
                  </a:lnTo>
                  <a:lnTo>
                    <a:pt x="140507" y="759552"/>
                  </a:lnTo>
                  <a:lnTo>
                    <a:pt x="168243" y="759071"/>
                  </a:lnTo>
                  <a:lnTo>
                    <a:pt x="184524" y="759071"/>
                  </a:lnTo>
                  <a:lnTo>
                    <a:pt x="184524" y="735003"/>
                  </a:lnTo>
                  <a:lnTo>
                    <a:pt x="180276" y="723683"/>
                  </a:lnTo>
                  <a:close/>
                </a:path>
                <a:path w="1494790" h="2155190">
                  <a:moveTo>
                    <a:pt x="184524" y="759071"/>
                  </a:moveTo>
                  <a:lnTo>
                    <a:pt x="168243" y="759071"/>
                  </a:lnTo>
                  <a:lnTo>
                    <a:pt x="152188" y="770767"/>
                  </a:lnTo>
                  <a:lnTo>
                    <a:pt x="184524" y="770767"/>
                  </a:lnTo>
                  <a:lnTo>
                    <a:pt x="184524" y="759071"/>
                  </a:lnTo>
                  <a:close/>
                </a:path>
                <a:path w="1494790" h="2155190">
                  <a:moveTo>
                    <a:pt x="139124" y="714768"/>
                  </a:moveTo>
                  <a:lnTo>
                    <a:pt x="127022" y="730313"/>
                  </a:lnTo>
                  <a:lnTo>
                    <a:pt x="142266" y="732477"/>
                  </a:lnTo>
                  <a:lnTo>
                    <a:pt x="160260" y="723683"/>
                  </a:lnTo>
                  <a:lnTo>
                    <a:pt x="180276" y="723683"/>
                  </a:lnTo>
                  <a:lnTo>
                    <a:pt x="178150" y="718016"/>
                  </a:lnTo>
                  <a:lnTo>
                    <a:pt x="139124" y="714768"/>
                  </a:lnTo>
                  <a:close/>
                </a:path>
                <a:path w="1494790" h="2155190">
                  <a:moveTo>
                    <a:pt x="217266" y="712092"/>
                  </a:moveTo>
                  <a:lnTo>
                    <a:pt x="200940" y="712092"/>
                  </a:lnTo>
                  <a:lnTo>
                    <a:pt x="200940" y="781365"/>
                  </a:lnTo>
                  <a:lnTo>
                    <a:pt x="217266" y="781365"/>
                  </a:lnTo>
                  <a:lnTo>
                    <a:pt x="217266" y="712092"/>
                  </a:lnTo>
                  <a:close/>
                </a:path>
                <a:path w="1494790" h="2155190">
                  <a:moveTo>
                    <a:pt x="217687" y="688866"/>
                  </a:moveTo>
                  <a:lnTo>
                    <a:pt x="199677" y="690956"/>
                  </a:lnTo>
                  <a:lnTo>
                    <a:pt x="209148" y="702261"/>
                  </a:lnTo>
                  <a:lnTo>
                    <a:pt x="211764" y="702261"/>
                  </a:lnTo>
                  <a:lnTo>
                    <a:pt x="217687" y="688866"/>
                  </a:lnTo>
                  <a:close/>
                </a:path>
                <a:path w="1494790" h="2155190">
                  <a:moveTo>
                    <a:pt x="246908" y="760935"/>
                  </a:moveTo>
                  <a:lnTo>
                    <a:pt x="230988" y="762469"/>
                  </a:lnTo>
                  <a:lnTo>
                    <a:pt x="231980" y="768843"/>
                  </a:lnTo>
                  <a:lnTo>
                    <a:pt x="245404" y="780944"/>
                  </a:lnTo>
                  <a:lnTo>
                    <a:pt x="266481" y="782718"/>
                  </a:lnTo>
                  <a:lnTo>
                    <a:pt x="286428" y="770406"/>
                  </a:lnTo>
                  <a:lnTo>
                    <a:pt x="256905" y="770406"/>
                  </a:lnTo>
                  <a:lnTo>
                    <a:pt x="246908" y="760935"/>
                  </a:lnTo>
                  <a:close/>
                </a:path>
                <a:path w="1494790" h="2155190">
                  <a:moveTo>
                    <a:pt x="269051" y="711190"/>
                  </a:moveTo>
                  <a:lnTo>
                    <a:pt x="238775" y="717955"/>
                  </a:lnTo>
                  <a:lnTo>
                    <a:pt x="232897" y="737258"/>
                  </a:lnTo>
                  <a:lnTo>
                    <a:pt x="240849" y="748022"/>
                  </a:lnTo>
                  <a:lnTo>
                    <a:pt x="264226" y="754215"/>
                  </a:lnTo>
                  <a:lnTo>
                    <a:pt x="273561" y="764453"/>
                  </a:lnTo>
                  <a:lnTo>
                    <a:pt x="256905" y="770406"/>
                  </a:lnTo>
                  <a:lnTo>
                    <a:pt x="286428" y="770406"/>
                  </a:lnTo>
                  <a:lnTo>
                    <a:pt x="288961" y="768843"/>
                  </a:lnTo>
                  <a:lnTo>
                    <a:pt x="288857" y="762469"/>
                  </a:lnTo>
                  <a:lnTo>
                    <a:pt x="288691" y="754215"/>
                  </a:lnTo>
                  <a:lnTo>
                    <a:pt x="288640" y="751645"/>
                  </a:lnTo>
                  <a:lnTo>
                    <a:pt x="255477" y="738521"/>
                  </a:lnTo>
                  <a:lnTo>
                    <a:pt x="250305" y="727050"/>
                  </a:lnTo>
                  <a:lnTo>
                    <a:pt x="287532" y="727050"/>
                  </a:lnTo>
                  <a:lnTo>
                    <a:pt x="284791" y="719835"/>
                  </a:lnTo>
                  <a:lnTo>
                    <a:pt x="269051" y="711190"/>
                  </a:lnTo>
                  <a:close/>
                </a:path>
                <a:path w="1494790" h="2155190">
                  <a:moveTo>
                    <a:pt x="287532" y="727050"/>
                  </a:moveTo>
                  <a:lnTo>
                    <a:pt x="250305" y="727050"/>
                  </a:lnTo>
                  <a:lnTo>
                    <a:pt x="288805" y="730403"/>
                  </a:lnTo>
                  <a:lnTo>
                    <a:pt x="287532" y="727050"/>
                  </a:lnTo>
                  <a:close/>
                </a:path>
                <a:path w="1494790" h="2155190">
                  <a:moveTo>
                    <a:pt x="355687" y="711190"/>
                  </a:moveTo>
                  <a:lnTo>
                    <a:pt x="338760" y="722014"/>
                  </a:lnTo>
                  <a:lnTo>
                    <a:pt x="332416" y="754426"/>
                  </a:lnTo>
                  <a:lnTo>
                    <a:pt x="342052" y="775592"/>
                  </a:lnTo>
                  <a:lnTo>
                    <a:pt x="360964" y="782583"/>
                  </a:lnTo>
                  <a:lnTo>
                    <a:pt x="375561" y="777682"/>
                  </a:lnTo>
                  <a:lnTo>
                    <a:pt x="397855" y="777682"/>
                  </a:lnTo>
                  <a:lnTo>
                    <a:pt x="397855" y="769188"/>
                  </a:lnTo>
                  <a:lnTo>
                    <a:pt x="361941" y="769188"/>
                  </a:lnTo>
                  <a:lnTo>
                    <a:pt x="349674" y="754922"/>
                  </a:lnTo>
                  <a:lnTo>
                    <a:pt x="358844" y="725532"/>
                  </a:lnTo>
                  <a:lnTo>
                    <a:pt x="397855" y="725532"/>
                  </a:lnTo>
                  <a:lnTo>
                    <a:pt x="397855" y="723548"/>
                  </a:lnTo>
                  <a:lnTo>
                    <a:pt x="381484" y="723548"/>
                  </a:lnTo>
                  <a:lnTo>
                    <a:pt x="355687" y="711190"/>
                  </a:lnTo>
                  <a:close/>
                </a:path>
                <a:path w="1494790" h="2155190">
                  <a:moveTo>
                    <a:pt x="397855" y="777682"/>
                  </a:moveTo>
                  <a:lnTo>
                    <a:pt x="375561" y="777682"/>
                  </a:lnTo>
                  <a:lnTo>
                    <a:pt x="381800" y="781365"/>
                  </a:lnTo>
                  <a:lnTo>
                    <a:pt x="397855" y="781365"/>
                  </a:lnTo>
                  <a:lnTo>
                    <a:pt x="397855" y="777682"/>
                  </a:lnTo>
                  <a:close/>
                </a:path>
                <a:path w="1494790" h="2155190">
                  <a:moveTo>
                    <a:pt x="397855" y="725532"/>
                  </a:moveTo>
                  <a:lnTo>
                    <a:pt x="358844" y="725532"/>
                  </a:lnTo>
                  <a:lnTo>
                    <a:pt x="376839" y="729170"/>
                  </a:lnTo>
                  <a:lnTo>
                    <a:pt x="378643" y="761867"/>
                  </a:lnTo>
                  <a:lnTo>
                    <a:pt x="365519" y="769188"/>
                  </a:lnTo>
                  <a:lnTo>
                    <a:pt x="397855" y="769188"/>
                  </a:lnTo>
                  <a:lnTo>
                    <a:pt x="397855" y="725532"/>
                  </a:lnTo>
                  <a:close/>
                </a:path>
                <a:path w="1494790" h="2155190">
                  <a:moveTo>
                    <a:pt x="397855" y="689002"/>
                  </a:moveTo>
                  <a:lnTo>
                    <a:pt x="381484" y="689002"/>
                  </a:lnTo>
                  <a:lnTo>
                    <a:pt x="381484" y="723548"/>
                  </a:lnTo>
                  <a:lnTo>
                    <a:pt x="397855" y="723548"/>
                  </a:lnTo>
                  <a:lnTo>
                    <a:pt x="397855" y="689002"/>
                  </a:lnTo>
                  <a:close/>
                </a:path>
                <a:path w="1494790" h="2155190">
                  <a:moveTo>
                    <a:pt x="438704" y="711190"/>
                  </a:moveTo>
                  <a:lnTo>
                    <a:pt x="419071" y="722811"/>
                  </a:lnTo>
                  <a:lnTo>
                    <a:pt x="412276" y="754155"/>
                  </a:lnTo>
                  <a:lnTo>
                    <a:pt x="422919" y="775277"/>
                  </a:lnTo>
                  <a:lnTo>
                    <a:pt x="445469" y="782718"/>
                  </a:lnTo>
                  <a:lnTo>
                    <a:pt x="452234" y="782718"/>
                  </a:lnTo>
                  <a:lnTo>
                    <a:pt x="471852" y="771113"/>
                  </a:lnTo>
                  <a:lnTo>
                    <a:pt x="472173" y="769639"/>
                  </a:lnTo>
                  <a:lnTo>
                    <a:pt x="441801" y="769639"/>
                  </a:lnTo>
                  <a:lnTo>
                    <a:pt x="429429" y="754982"/>
                  </a:lnTo>
                  <a:lnTo>
                    <a:pt x="438674" y="725156"/>
                  </a:lnTo>
                  <a:lnTo>
                    <a:pt x="472790" y="725156"/>
                  </a:lnTo>
                  <a:lnTo>
                    <a:pt x="471852" y="722811"/>
                  </a:lnTo>
                  <a:lnTo>
                    <a:pt x="458097" y="712679"/>
                  </a:lnTo>
                  <a:lnTo>
                    <a:pt x="438704" y="711190"/>
                  </a:lnTo>
                  <a:close/>
                </a:path>
                <a:path w="1494790" h="2155190">
                  <a:moveTo>
                    <a:pt x="472790" y="725156"/>
                  </a:moveTo>
                  <a:lnTo>
                    <a:pt x="438674" y="725156"/>
                  </a:lnTo>
                  <a:lnTo>
                    <a:pt x="457225" y="729245"/>
                  </a:lnTo>
                  <a:lnTo>
                    <a:pt x="459059" y="761837"/>
                  </a:lnTo>
                  <a:lnTo>
                    <a:pt x="445559" y="769639"/>
                  </a:lnTo>
                  <a:lnTo>
                    <a:pt x="472173" y="769639"/>
                  </a:lnTo>
                  <a:lnTo>
                    <a:pt x="478662" y="739844"/>
                  </a:lnTo>
                  <a:lnTo>
                    <a:pt x="472790" y="725156"/>
                  </a:lnTo>
                  <a:close/>
                </a:path>
                <a:path w="1494790" h="2155190">
                  <a:moveTo>
                    <a:pt x="505372" y="760935"/>
                  </a:moveTo>
                  <a:lnTo>
                    <a:pt x="489452" y="762469"/>
                  </a:lnTo>
                  <a:lnTo>
                    <a:pt x="490445" y="768843"/>
                  </a:lnTo>
                  <a:lnTo>
                    <a:pt x="503869" y="780944"/>
                  </a:lnTo>
                  <a:lnTo>
                    <a:pt x="524946" y="782718"/>
                  </a:lnTo>
                  <a:lnTo>
                    <a:pt x="544893" y="770406"/>
                  </a:lnTo>
                  <a:lnTo>
                    <a:pt x="515370" y="770406"/>
                  </a:lnTo>
                  <a:lnTo>
                    <a:pt x="505372" y="760935"/>
                  </a:lnTo>
                  <a:close/>
                </a:path>
                <a:path w="1494790" h="2155190">
                  <a:moveTo>
                    <a:pt x="527516" y="711190"/>
                  </a:moveTo>
                  <a:lnTo>
                    <a:pt x="497240" y="717955"/>
                  </a:lnTo>
                  <a:lnTo>
                    <a:pt x="491362" y="737258"/>
                  </a:lnTo>
                  <a:lnTo>
                    <a:pt x="499314" y="748022"/>
                  </a:lnTo>
                  <a:lnTo>
                    <a:pt x="522691" y="754215"/>
                  </a:lnTo>
                  <a:lnTo>
                    <a:pt x="532026" y="764453"/>
                  </a:lnTo>
                  <a:lnTo>
                    <a:pt x="515370" y="770406"/>
                  </a:lnTo>
                  <a:lnTo>
                    <a:pt x="544893" y="770406"/>
                  </a:lnTo>
                  <a:lnTo>
                    <a:pt x="547426" y="768843"/>
                  </a:lnTo>
                  <a:lnTo>
                    <a:pt x="547322" y="762469"/>
                  </a:lnTo>
                  <a:lnTo>
                    <a:pt x="547156" y="754215"/>
                  </a:lnTo>
                  <a:lnTo>
                    <a:pt x="547104" y="751645"/>
                  </a:lnTo>
                  <a:lnTo>
                    <a:pt x="513941" y="738521"/>
                  </a:lnTo>
                  <a:lnTo>
                    <a:pt x="508770" y="727050"/>
                  </a:lnTo>
                  <a:lnTo>
                    <a:pt x="545997" y="727050"/>
                  </a:lnTo>
                  <a:lnTo>
                    <a:pt x="543256" y="719835"/>
                  </a:lnTo>
                  <a:lnTo>
                    <a:pt x="527516" y="711190"/>
                  </a:lnTo>
                  <a:close/>
                </a:path>
                <a:path w="1494790" h="2155190">
                  <a:moveTo>
                    <a:pt x="545997" y="727050"/>
                  </a:moveTo>
                  <a:lnTo>
                    <a:pt x="508770" y="727050"/>
                  </a:lnTo>
                  <a:lnTo>
                    <a:pt x="547270" y="730403"/>
                  </a:lnTo>
                  <a:lnTo>
                    <a:pt x="545997" y="727050"/>
                  </a:lnTo>
                  <a:close/>
                </a:path>
                <a:path w="1494790" h="2155190">
                  <a:moveTo>
                    <a:pt x="614648" y="695496"/>
                  </a:moveTo>
                  <a:lnTo>
                    <a:pt x="598322" y="695496"/>
                  </a:lnTo>
                  <a:lnTo>
                    <a:pt x="598322" y="763235"/>
                  </a:lnTo>
                  <a:lnTo>
                    <a:pt x="603043" y="776945"/>
                  </a:lnTo>
                  <a:lnTo>
                    <a:pt x="624240" y="782042"/>
                  </a:lnTo>
                  <a:lnTo>
                    <a:pt x="614648" y="695496"/>
                  </a:lnTo>
                  <a:close/>
                </a:path>
                <a:path w="1494790" h="2155190">
                  <a:moveTo>
                    <a:pt x="598322" y="712092"/>
                  </a:moveTo>
                  <a:lnTo>
                    <a:pt x="588491" y="712092"/>
                  </a:lnTo>
                  <a:lnTo>
                    <a:pt x="588491" y="724720"/>
                  </a:lnTo>
                  <a:lnTo>
                    <a:pt x="598322" y="724720"/>
                  </a:lnTo>
                  <a:lnTo>
                    <a:pt x="598322" y="712092"/>
                  </a:lnTo>
                  <a:close/>
                </a:path>
                <a:path w="1494790" h="2155190">
                  <a:moveTo>
                    <a:pt x="628313" y="712092"/>
                  </a:moveTo>
                  <a:lnTo>
                    <a:pt x="616488" y="712092"/>
                  </a:lnTo>
                  <a:lnTo>
                    <a:pt x="617887" y="724720"/>
                  </a:lnTo>
                  <a:lnTo>
                    <a:pt x="628313" y="724720"/>
                  </a:lnTo>
                  <a:lnTo>
                    <a:pt x="628313" y="712092"/>
                  </a:lnTo>
                  <a:close/>
                </a:path>
                <a:path w="1494790" h="2155190">
                  <a:moveTo>
                    <a:pt x="657797" y="712092"/>
                  </a:moveTo>
                  <a:lnTo>
                    <a:pt x="641967" y="712092"/>
                  </a:lnTo>
                  <a:lnTo>
                    <a:pt x="641967" y="781365"/>
                  </a:lnTo>
                  <a:lnTo>
                    <a:pt x="658293" y="781365"/>
                  </a:lnTo>
                  <a:lnTo>
                    <a:pt x="658293" y="737694"/>
                  </a:lnTo>
                  <a:lnTo>
                    <a:pt x="673898" y="725622"/>
                  </a:lnTo>
                  <a:lnTo>
                    <a:pt x="674966" y="723638"/>
                  </a:lnTo>
                  <a:lnTo>
                    <a:pt x="658519" y="723638"/>
                  </a:lnTo>
                  <a:lnTo>
                    <a:pt x="657797" y="712092"/>
                  </a:lnTo>
                  <a:close/>
                </a:path>
                <a:path w="1494790" h="2155190">
                  <a:moveTo>
                    <a:pt x="671643" y="711100"/>
                  </a:moveTo>
                  <a:lnTo>
                    <a:pt x="658519" y="723638"/>
                  </a:lnTo>
                  <a:lnTo>
                    <a:pt x="674966" y="723638"/>
                  </a:lnTo>
                  <a:lnTo>
                    <a:pt x="681474" y="711551"/>
                  </a:lnTo>
                  <a:lnTo>
                    <a:pt x="671643" y="711100"/>
                  </a:lnTo>
                  <a:close/>
                </a:path>
                <a:path w="1494790" h="2155190">
                  <a:moveTo>
                    <a:pt x="708647" y="712092"/>
                  </a:moveTo>
                  <a:lnTo>
                    <a:pt x="692321" y="712092"/>
                  </a:lnTo>
                  <a:lnTo>
                    <a:pt x="692321" y="781365"/>
                  </a:lnTo>
                  <a:lnTo>
                    <a:pt x="708647" y="781365"/>
                  </a:lnTo>
                  <a:lnTo>
                    <a:pt x="708647" y="712092"/>
                  </a:lnTo>
                  <a:close/>
                </a:path>
                <a:path w="1494790" h="2155190">
                  <a:moveTo>
                    <a:pt x="709068" y="688866"/>
                  </a:moveTo>
                  <a:lnTo>
                    <a:pt x="691058" y="690956"/>
                  </a:lnTo>
                  <a:lnTo>
                    <a:pt x="700529" y="702261"/>
                  </a:lnTo>
                  <a:lnTo>
                    <a:pt x="703145" y="702261"/>
                  </a:lnTo>
                  <a:lnTo>
                    <a:pt x="709068" y="688866"/>
                  </a:lnTo>
                  <a:close/>
                </a:path>
                <a:path w="1494790" h="2155190">
                  <a:moveTo>
                    <a:pt x="785520" y="770451"/>
                  </a:moveTo>
                  <a:lnTo>
                    <a:pt x="742212" y="770451"/>
                  </a:lnTo>
                  <a:lnTo>
                    <a:pt x="768445" y="782583"/>
                  </a:lnTo>
                  <a:lnTo>
                    <a:pt x="785312" y="771534"/>
                  </a:lnTo>
                  <a:lnTo>
                    <a:pt x="785520" y="770451"/>
                  </a:lnTo>
                  <a:close/>
                </a:path>
                <a:path w="1494790" h="2155190">
                  <a:moveTo>
                    <a:pt x="742483" y="689002"/>
                  </a:moveTo>
                  <a:lnTo>
                    <a:pt x="726157" y="689002"/>
                  </a:lnTo>
                  <a:lnTo>
                    <a:pt x="726157" y="781365"/>
                  </a:lnTo>
                  <a:lnTo>
                    <a:pt x="742212" y="781365"/>
                  </a:lnTo>
                  <a:lnTo>
                    <a:pt x="742212" y="770451"/>
                  </a:lnTo>
                  <a:lnTo>
                    <a:pt x="785520" y="770451"/>
                  </a:lnTo>
                  <a:lnTo>
                    <a:pt x="785943" y="768256"/>
                  </a:lnTo>
                  <a:lnTo>
                    <a:pt x="752044" y="768256"/>
                  </a:lnTo>
                  <a:lnTo>
                    <a:pt x="742167" y="746729"/>
                  </a:lnTo>
                  <a:lnTo>
                    <a:pt x="751999" y="725502"/>
                  </a:lnTo>
                  <a:lnTo>
                    <a:pt x="786488" y="725502"/>
                  </a:lnTo>
                  <a:lnTo>
                    <a:pt x="785192" y="722014"/>
                  </a:lnTo>
                  <a:lnTo>
                    <a:pt x="776211" y="716257"/>
                  </a:lnTo>
                  <a:lnTo>
                    <a:pt x="748255" y="716257"/>
                  </a:lnTo>
                  <a:lnTo>
                    <a:pt x="742483" y="689002"/>
                  </a:lnTo>
                  <a:close/>
                </a:path>
                <a:path w="1494790" h="2155190">
                  <a:moveTo>
                    <a:pt x="786488" y="725502"/>
                  </a:moveTo>
                  <a:lnTo>
                    <a:pt x="751999" y="725502"/>
                  </a:lnTo>
                  <a:lnTo>
                    <a:pt x="769993" y="729320"/>
                  </a:lnTo>
                  <a:lnTo>
                    <a:pt x="769948" y="764348"/>
                  </a:lnTo>
                  <a:lnTo>
                    <a:pt x="752044" y="768256"/>
                  </a:lnTo>
                  <a:lnTo>
                    <a:pt x="785943" y="768256"/>
                  </a:lnTo>
                  <a:lnTo>
                    <a:pt x="791551" y="739122"/>
                  </a:lnTo>
                  <a:lnTo>
                    <a:pt x="786488" y="725502"/>
                  </a:lnTo>
                  <a:close/>
                </a:path>
                <a:path w="1494790" h="2155190">
                  <a:moveTo>
                    <a:pt x="768310" y="711190"/>
                  </a:moveTo>
                  <a:lnTo>
                    <a:pt x="748255" y="716257"/>
                  </a:lnTo>
                  <a:lnTo>
                    <a:pt x="776211" y="716257"/>
                  </a:lnTo>
                  <a:lnTo>
                    <a:pt x="768310" y="711190"/>
                  </a:lnTo>
                  <a:close/>
                </a:path>
                <a:path w="1494790" h="2155190">
                  <a:moveTo>
                    <a:pt x="821756" y="712092"/>
                  </a:moveTo>
                  <a:lnTo>
                    <a:pt x="805430" y="712092"/>
                  </a:lnTo>
                  <a:lnTo>
                    <a:pt x="805430" y="756200"/>
                  </a:lnTo>
                  <a:lnTo>
                    <a:pt x="813022" y="777201"/>
                  </a:lnTo>
                  <a:lnTo>
                    <a:pt x="833723" y="782267"/>
                  </a:lnTo>
                  <a:lnTo>
                    <a:pt x="849357" y="769053"/>
                  </a:lnTo>
                  <a:lnTo>
                    <a:pt x="865909" y="769053"/>
                  </a:lnTo>
                  <a:lnTo>
                    <a:pt x="865909" y="763340"/>
                  </a:lnTo>
                  <a:lnTo>
                    <a:pt x="845929" y="763340"/>
                  </a:lnTo>
                  <a:lnTo>
                    <a:pt x="822959" y="761551"/>
                  </a:lnTo>
                  <a:lnTo>
                    <a:pt x="821756" y="712092"/>
                  </a:lnTo>
                  <a:close/>
                </a:path>
                <a:path w="1494790" h="2155190">
                  <a:moveTo>
                    <a:pt x="865909" y="769053"/>
                  </a:moveTo>
                  <a:lnTo>
                    <a:pt x="849357" y="769053"/>
                  </a:lnTo>
                  <a:lnTo>
                    <a:pt x="850079" y="781365"/>
                  </a:lnTo>
                  <a:lnTo>
                    <a:pt x="865909" y="781365"/>
                  </a:lnTo>
                  <a:lnTo>
                    <a:pt x="865909" y="769053"/>
                  </a:lnTo>
                  <a:close/>
                </a:path>
                <a:path w="1494790" h="2155190">
                  <a:moveTo>
                    <a:pt x="865909" y="712092"/>
                  </a:moveTo>
                  <a:lnTo>
                    <a:pt x="849583" y="712092"/>
                  </a:lnTo>
                  <a:lnTo>
                    <a:pt x="849583" y="752231"/>
                  </a:lnTo>
                  <a:lnTo>
                    <a:pt x="845929" y="763340"/>
                  </a:lnTo>
                  <a:lnTo>
                    <a:pt x="865909" y="763340"/>
                  </a:lnTo>
                  <a:lnTo>
                    <a:pt x="865909" y="712092"/>
                  </a:lnTo>
                  <a:close/>
                </a:path>
                <a:path w="1494790" h="2155190">
                  <a:moveTo>
                    <a:pt x="903623" y="695496"/>
                  </a:moveTo>
                  <a:lnTo>
                    <a:pt x="887297" y="695496"/>
                  </a:lnTo>
                  <a:lnTo>
                    <a:pt x="887297" y="763235"/>
                  </a:lnTo>
                  <a:lnTo>
                    <a:pt x="892017" y="776945"/>
                  </a:lnTo>
                  <a:lnTo>
                    <a:pt x="913214" y="782042"/>
                  </a:lnTo>
                  <a:lnTo>
                    <a:pt x="903623" y="695496"/>
                  </a:lnTo>
                  <a:close/>
                </a:path>
                <a:path w="1494790" h="2155190">
                  <a:moveTo>
                    <a:pt x="887297" y="712092"/>
                  </a:moveTo>
                  <a:lnTo>
                    <a:pt x="877465" y="712092"/>
                  </a:lnTo>
                  <a:lnTo>
                    <a:pt x="877465" y="724720"/>
                  </a:lnTo>
                  <a:lnTo>
                    <a:pt x="887297" y="724720"/>
                  </a:lnTo>
                  <a:lnTo>
                    <a:pt x="887297" y="712092"/>
                  </a:lnTo>
                  <a:close/>
                </a:path>
                <a:path w="1494790" h="2155190">
                  <a:moveTo>
                    <a:pt x="917288" y="712092"/>
                  </a:moveTo>
                  <a:lnTo>
                    <a:pt x="905462" y="712092"/>
                  </a:lnTo>
                  <a:lnTo>
                    <a:pt x="906862" y="724720"/>
                  </a:lnTo>
                  <a:lnTo>
                    <a:pt x="917288" y="724720"/>
                  </a:lnTo>
                  <a:lnTo>
                    <a:pt x="917288" y="712092"/>
                  </a:lnTo>
                  <a:close/>
                </a:path>
                <a:path w="1494790" h="2155190">
                  <a:moveTo>
                    <a:pt x="953650" y="711190"/>
                  </a:moveTo>
                  <a:lnTo>
                    <a:pt x="934016" y="722811"/>
                  </a:lnTo>
                  <a:lnTo>
                    <a:pt x="927221" y="754155"/>
                  </a:lnTo>
                  <a:lnTo>
                    <a:pt x="937865" y="775277"/>
                  </a:lnTo>
                  <a:lnTo>
                    <a:pt x="960414" y="782718"/>
                  </a:lnTo>
                  <a:lnTo>
                    <a:pt x="967179" y="782718"/>
                  </a:lnTo>
                  <a:lnTo>
                    <a:pt x="986798" y="771113"/>
                  </a:lnTo>
                  <a:lnTo>
                    <a:pt x="987118" y="769639"/>
                  </a:lnTo>
                  <a:lnTo>
                    <a:pt x="956746" y="769639"/>
                  </a:lnTo>
                  <a:lnTo>
                    <a:pt x="944374" y="754982"/>
                  </a:lnTo>
                  <a:lnTo>
                    <a:pt x="953619" y="725156"/>
                  </a:lnTo>
                  <a:lnTo>
                    <a:pt x="987735" y="725156"/>
                  </a:lnTo>
                  <a:lnTo>
                    <a:pt x="986798" y="722811"/>
                  </a:lnTo>
                  <a:lnTo>
                    <a:pt x="973042" y="712679"/>
                  </a:lnTo>
                  <a:lnTo>
                    <a:pt x="953650" y="711190"/>
                  </a:lnTo>
                  <a:close/>
                </a:path>
                <a:path w="1494790" h="2155190">
                  <a:moveTo>
                    <a:pt x="987735" y="725156"/>
                  </a:moveTo>
                  <a:lnTo>
                    <a:pt x="953619" y="725156"/>
                  </a:lnTo>
                  <a:lnTo>
                    <a:pt x="972170" y="729245"/>
                  </a:lnTo>
                  <a:lnTo>
                    <a:pt x="974004" y="761837"/>
                  </a:lnTo>
                  <a:lnTo>
                    <a:pt x="960505" y="769639"/>
                  </a:lnTo>
                  <a:lnTo>
                    <a:pt x="987118" y="769639"/>
                  </a:lnTo>
                  <a:lnTo>
                    <a:pt x="993608" y="739844"/>
                  </a:lnTo>
                  <a:lnTo>
                    <a:pt x="987735" y="725156"/>
                  </a:lnTo>
                  <a:close/>
                </a:path>
                <a:path w="1494790" h="2155190">
                  <a:moveTo>
                    <a:pt x="1020318" y="760935"/>
                  </a:moveTo>
                  <a:lnTo>
                    <a:pt x="1004398" y="762469"/>
                  </a:lnTo>
                  <a:lnTo>
                    <a:pt x="1005390" y="768843"/>
                  </a:lnTo>
                  <a:lnTo>
                    <a:pt x="1018814" y="780944"/>
                  </a:lnTo>
                  <a:lnTo>
                    <a:pt x="1039891" y="782718"/>
                  </a:lnTo>
                  <a:lnTo>
                    <a:pt x="1059838" y="770406"/>
                  </a:lnTo>
                  <a:lnTo>
                    <a:pt x="1030315" y="770406"/>
                  </a:lnTo>
                  <a:lnTo>
                    <a:pt x="1020318" y="760935"/>
                  </a:lnTo>
                  <a:close/>
                </a:path>
                <a:path w="1494790" h="2155190">
                  <a:moveTo>
                    <a:pt x="1042462" y="711190"/>
                  </a:moveTo>
                  <a:lnTo>
                    <a:pt x="1012185" y="717955"/>
                  </a:lnTo>
                  <a:lnTo>
                    <a:pt x="1006307" y="737258"/>
                  </a:lnTo>
                  <a:lnTo>
                    <a:pt x="1014259" y="748022"/>
                  </a:lnTo>
                  <a:lnTo>
                    <a:pt x="1037636" y="754215"/>
                  </a:lnTo>
                  <a:lnTo>
                    <a:pt x="1046972" y="764453"/>
                  </a:lnTo>
                  <a:lnTo>
                    <a:pt x="1030315" y="770406"/>
                  </a:lnTo>
                  <a:lnTo>
                    <a:pt x="1059838" y="770406"/>
                  </a:lnTo>
                  <a:lnTo>
                    <a:pt x="1062371" y="768843"/>
                  </a:lnTo>
                  <a:lnTo>
                    <a:pt x="1062268" y="762469"/>
                  </a:lnTo>
                  <a:lnTo>
                    <a:pt x="1062102" y="754215"/>
                  </a:lnTo>
                  <a:lnTo>
                    <a:pt x="1062050" y="751645"/>
                  </a:lnTo>
                  <a:lnTo>
                    <a:pt x="1028887" y="738521"/>
                  </a:lnTo>
                  <a:lnTo>
                    <a:pt x="1023715" y="727050"/>
                  </a:lnTo>
                  <a:lnTo>
                    <a:pt x="1060942" y="727050"/>
                  </a:lnTo>
                  <a:lnTo>
                    <a:pt x="1058201" y="719835"/>
                  </a:lnTo>
                  <a:lnTo>
                    <a:pt x="1042462" y="711190"/>
                  </a:lnTo>
                  <a:close/>
                </a:path>
                <a:path w="1494790" h="2155190">
                  <a:moveTo>
                    <a:pt x="1060942" y="727050"/>
                  </a:moveTo>
                  <a:lnTo>
                    <a:pt x="1023715" y="727050"/>
                  </a:lnTo>
                  <a:lnTo>
                    <a:pt x="1062215" y="730403"/>
                  </a:lnTo>
                  <a:lnTo>
                    <a:pt x="1060942" y="727050"/>
                  </a:lnTo>
                  <a:close/>
                </a:path>
                <a:path w="1494790" h="2155190">
                  <a:moveTo>
                    <a:pt x="1131864" y="711190"/>
                  </a:moveTo>
                  <a:lnTo>
                    <a:pt x="1112486" y="722961"/>
                  </a:lnTo>
                  <a:lnTo>
                    <a:pt x="1105691" y="754381"/>
                  </a:lnTo>
                  <a:lnTo>
                    <a:pt x="1116319" y="775472"/>
                  </a:lnTo>
                  <a:lnTo>
                    <a:pt x="1139335" y="782718"/>
                  </a:lnTo>
                  <a:lnTo>
                    <a:pt x="1157856" y="778629"/>
                  </a:lnTo>
                  <a:lnTo>
                    <a:pt x="1166951" y="766212"/>
                  </a:lnTo>
                  <a:lnTo>
                    <a:pt x="1127624" y="766212"/>
                  </a:lnTo>
                  <a:lnTo>
                    <a:pt x="1125197" y="751194"/>
                  </a:lnTo>
                  <a:lnTo>
                    <a:pt x="1113358" y="751194"/>
                  </a:lnTo>
                  <a:lnTo>
                    <a:pt x="1113358" y="740189"/>
                  </a:lnTo>
                  <a:lnTo>
                    <a:pt x="1123418" y="740189"/>
                  </a:lnTo>
                  <a:lnTo>
                    <a:pt x="1122618" y="735243"/>
                  </a:lnTo>
                  <a:lnTo>
                    <a:pt x="1141831" y="723909"/>
                  </a:lnTo>
                  <a:lnTo>
                    <a:pt x="1161556" y="723909"/>
                  </a:lnTo>
                  <a:lnTo>
                    <a:pt x="1157751" y="716723"/>
                  </a:lnTo>
                  <a:lnTo>
                    <a:pt x="1131864" y="711190"/>
                  </a:lnTo>
                  <a:close/>
                </a:path>
                <a:path w="1494790" h="2155190">
                  <a:moveTo>
                    <a:pt x="1154218" y="761070"/>
                  </a:moveTo>
                  <a:lnTo>
                    <a:pt x="1127624" y="766212"/>
                  </a:lnTo>
                  <a:lnTo>
                    <a:pt x="1166951" y="766212"/>
                  </a:lnTo>
                  <a:lnTo>
                    <a:pt x="1169462" y="762784"/>
                  </a:lnTo>
                  <a:lnTo>
                    <a:pt x="1154218" y="761070"/>
                  </a:lnTo>
                  <a:close/>
                </a:path>
                <a:path w="1494790" h="2155190">
                  <a:moveTo>
                    <a:pt x="1123418" y="740189"/>
                  </a:moveTo>
                  <a:lnTo>
                    <a:pt x="1113358" y="740189"/>
                  </a:lnTo>
                  <a:lnTo>
                    <a:pt x="1113358" y="751194"/>
                  </a:lnTo>
                  <a:lnTo>
                    <a:pt x="1125197" y="751194"/>
                  </a:lnTo>
                  <a:lnTo>
                    <a:pt x="1123418" y="740189"/>
                  </a:lnTo>
                  <a:close/>
                </a:path>
                <a:path w="1494790" h="2155190">
                  <a:moveTo>
                    <a:pt x="1161556" y="723909"/>
                  </a:moveTo>
                  <a:lnTo>
                    <a:pt x="1141831" y="723909"/>
                  </a:lnTo>
                  <a:lnTo>
                    <a:pt x="1154489" y="740189"/>
                  </a:lnTo>
                  <a:lnTo>
                    <a:pt x="1123418" y="740189"/>
                  </a:lnTo>
                  <a:lnTo>
                    <a:pt x="1125197" y="751194"/>
                  </a:lnTo>
                  <a:lnTo>
                    <a:pt x="1170138" y="751194"/>
                  </a:lnTo>
                  <a:lnTo>
                    <a:pt x="1170138" y="740189"/>
                  </a:lnTo>
                  <a:lnTo>
                    <a:pt x="1167559" y="735243"/>
                  </a:lnTo>
                  <a:lnTo>
                    <a:pt x="1161556" y="723909"/>
                  </a:lnTo>
                  <a:close/>
                </a:path>
                <a:path w="1494790" h="2155190">
                  <a:moveTo>
                    <a:pt x="21286" y="940692"/>
                  </a:moveTo>
                  <a:lnTo>
                    <a:pt x="5231" y="940692"/>
                  </a:lnTo>
                  <a:lnTo>
                    <a:pt x="5231" y="1035942"/>
                  </a:lnTo>
                  <a:lnTo>
                    <a:pt x="21557" y="1035942"/>
                  </a:lnTo>
                  <a:lnTo>
                    <a:pt x="21557" y="999051"/>
                  </a:lnTo>
                  <a:lnTo>
                    <a:pt x="64595" y="999051"/>
                  </a:lnTo>
                  <a:lnTo>
                    <a:pt x="65017" y="996856"/>
                  </a:lnTo>
                  <a:lnTo>
                    <a:pt x="31118" y="996856"/>
                  </a:lnTo>
                  <a:lnTo>
                    <a:pt x="21241" y="975329"/>
                  </a:lnTo>
                  <a:lnTo>
                    <a:pt x="31073" y="954102"/>
                  </a:lnTo>
                  <a:lnTo>
                    <a:pt x="65563" y="954102"/>
                  </a:lnTo>
                  <a:lnTo>
                    <a:pt x="64266" y="950614"/>
                  </a:lnTo>
                  <a:lnTo>
                    <a:pt x="58287" y="946781"/>
                  </a:lnTo>
                  <a:lnTo>
                    <a:pt x="25796" y="946781"/>
                  </a:lnTo>
                  <a:lnTo>
                    <a:pt x="21286" y="940692"/>
                  </a:lnTo>
                  <a:close/>
                </a:path>
                <a:path w="1494790" h="2155190">
                  <a:moveTo>
                    <a:pt x="64595" y="999051"/>
                  </a:moveTo>
                  <a:lnTo>
                    <a:pt x="21557" y="999051"/>
                  </a:lnTo>
                  <a:lnTo>
                    <a:pt x="47519" y="1011183"/>
                  </a:lnTo>
                  <a:lnTo>
                    <a:pt x="64386" y="1000134"/>
                  </a:lnTo>
                  <a:lnTo>
                    <a:pt x="64595" y="999051"/>
                  </a:lnTo>
                  <a:close/>
                </a:path>
                <a:path w="1494790" h="2155190">
                  <a:moveTo>
                    <a:pt x="65563" y="954102"/>
                  </a:moveTo>
                  <a:lnTo>
                    <a:pt x="31073" y="954102"/>
                  </a:lnTo>
                  <a:lnTo>
                    <a:pt x="49068" y="957920"/>
                  </a:lnTo>
                  <a:lnTo>
                    <a:pt x="49023" y="992948"/>
                  </a:lnTo>
                  <a:lnTo>
                    <a:pt x="31118" y="996856"/>
                  </a:lnTo>
                  <a:lnTo>
                    <a:pt x="65017" y="996856"/>
                  </a:lnTo>
                  <a:lnTo>
                    <a:pt x="70625" y="967722"/>
                  </a:lnTo>
                  <a:lnTo>
                    <a:pt x="65563" y="954102"/>
                  </a:lnTo>
                  <a:close/>
                </a:path>
                <a:path w="1494790" h="2155190">
                  <a:moveTo>
                    <a:pt x="47384" y="939790"/>
                  </a:moveTo>
                  <a:lnTo>
                    <a:pt x="25796" y="946781"/>
                  </a:lnTo>
                  <a:lnTo>
                    <a:pt x="58287" y="946781"/>
                  </a:lnTo>
                  <a:lnTo>
                    <a:pt x="47384" y="939790"/>
                  </a:lnTo>
                  <a:close/>
                </a:path>
                <a:path w="1494790" h="2155190">
                  <a:moveTo>
                    <a:pt x="100436" y="940692"/>
                  </a:moveTo>
                  <a:lnTo>
                    <a:pt x="84606" y="940692"/>
                  </a:lnTo>
                  <a:lnTo>
                    <a:pt x="84606" y="1009965"/>
                  </a:lnTo>
                  <a:lnTo>
                    <a:pt x="100932" y="1009965"/>
                  </a:lnTo>
                  <a:lnTo>
                    <a:pt x="100932" y="966294"/>
                  </a:lnTo>
                  <a:lnTo>
                    <a:pt x="116536" y="954222"/>
                  </a:lnTo>
                  <a:lnTo>
                    <a:pt x="117605" y="952238"/>
                  </a:lnTo>
                  <a:lnTo>
                    <a:pt x="101158" y="952238"/>
                  </a:lnTo>
                  <a:lnTo>
                    <a:pt x="100436" y="940692"/>
                  </a:lnTo>
                  <a:close/>
                </a:path>
                <a:path w="1494790" h="2155190">
                  <a:moveTo>
                    <a:pt x="114281" y="939700"/>
                  </a:moveTo>
                  <a:lnTo>
                    <a:pt x="101158" y="952238"/>
                  </a:lnTo>
                  <a:lnTo>
                    <a:pt x="117605" y="952238"/>
                  </a:lnTo>
                  <a:lnTo>
                    <a:pt x="124113" y="940151"/>
                  </a:lnTo>
                  <a:lnTo>
                    <a:pt x="114281" y="939700"/>
                  </a:lnTo>
                  <a:close/>
                </a:path>
                <a:path w="1494790" h="2155190">
                  <a:moveTo>
                    <a:pt x="155559" y="939790"/>
                  </a:moveTo>
                  <a:lnTo>
                    <a:pt x="135925" y="951411"/>
                  </a:lnTo>
                  <a:lnTo>
                    <a:pt x="129130" y="982755"/>
                  </a:lnTo>
                  <a:lnTo>
                    <a:pt x="139774" y="1003877"/>
                  </a:lnTo>
                  <a:lnTo>
                    <a:pt x="162324" y="1011318"/>
                  </a:lnTo>
                  <a:lnTo>
                    <a:pt x="169089" y="1011318"/>
                  </a:lnTo>
                  <a:lnTo>
                    <a:pt x="188707" y="999713"/>
                  </a:lnTo>
                  <a:lnTo>
                    <a:pt x="189028" y="998239"/>
                  </a:lnTo>
                  <a:lnTo>
                    <a:pt x="158656" y="998239"/>
                  </a:lnTo>
                  <a:lnTo>
                    <a:pt x="146283" y="983582"/>
                  </a:lnTo>
                  <a:lnTo>
                    <a:pt x="155529" y="953756"/>
                  </a:lnTo>
                  <a:lnTo>
                    <a:pt x="189644" y="953756"/>
                  </a:lnTo>
                  <a:lnTo>
                    <a:pt x="188707" y="951411"/>
                  </a:lnTo>
                  <a:lnTo>
                    <a:pt x="174951" y="941279"/>
                  </a:lnTo>
                  <a:lnTo>
                    <a:pt x="155559" y="939790"/>
                  </a:lnTo>
                  <a:close/>
                </a:path>
                <a:path w="1494790" h="2155190">
                  <a:moveTo>
                    <a:pt x="189644" y="953756"/>
                  </a:moveTo>
                  <a:lnTo>
                    <a:pt x="155529" y="953756"/>
                  </a:lnTo>
                  <a:lnTo>
                    <a:pt x="174080" y="957845"/>
                  </a:lnTo>
                  <a:lnTo>
                    <a:pt x="175914" y="990437"/>
                  </a:lnTo>
                  <a:lnTo>
                    <a:pt x="162414" y="998239"/>
                  </a:lnTo>
                  <a:lnTo>
                    <a:pt x="189028" y="998239"/>
                  </a:lnTo>
                  <a:lnTo>
                    <a:pt x="195517" y="968444"/>
                  </a:lnTo>
                  <a:lnTo>
                    <a:pt x="189644" y="953756"/>
                  </a:lnTo>
                  <a:close/>
                </a:path>
                <a:path w="1494790" h="2155190">
                  <a:moveTo>
                    <a:pt x="225700" y="940692"/>
                  </a:moveTo>
                  <a:lnTo>
                    <a:pt x="209374" y="940692"/>
                  </a:lnTo>
                  <a:lnTo>
                    <a:pt x="209374" y="1016625"/>
                  </a:lnTo>
                  <a:lnTo>
                    <a:pt x="200624" y="1022638"/>
                  </a:lnTo>
                  <a:lnTo>
                    <a:pt x="198279" y="1035852"/>
                  </a:lnTo>
                  <a:lnTo>
                    <a:pt x="220964" y="1029538"/>
                  </a:lnTo>
                  <a:lnTo>
                    <a:pt x="225700" y="940692"/>
                  </a:lnTo>
                  <a:close/>
                </a:path>
                <a:path w="1494790" h="2155190">
                  <a:moveTo>
                    <a:pt x="212636" y="914009"/>
                  </a:moveTo>
                  <a:lnTo>
                    <a:pt x="217491" y="930861"/>
                  </a:lnTo>
                  <a:lnTo>
                    <a:pt x="220077" y="930861"/>
                  </a:lnTo>
                  <a:lnTo>
                    <a:pt x="226917" y="919556"/>
                  </a:lnTo>
                  <a:lnTo>
                    <a:pt x="212636" y="914009"/>
                  </a:lnTo>
                  <a:close/>
                </a:path>
                <a:path w="1494790" h="2155190">
                  <a:moveTo>
                    <a:pt x="265684" y="939790"/>
                  </a:moveTo>
                  <a:lnTo>
                    <a:pt x="246306" y="951561"/>
                  </a:lnTo>
                  <a:lnTo>
                    <a:pt x="239511" y="982981"/>
                  </a:lnTo>
                  <a:lnTo>
                    <a:pt x="250140" y="1004072"/>
                  </a:lnTo>
                  <a:lnTo>
                    <a:pt x="273155" y="1011318"/>
                  </a:lnTo>
                  <a:lnTo>
                    <a:pt x="291676" y="1007229"/>
                  </a:lnTo>
                  <a:lnTo>
                    <a:pt x="300771" y="994812"/>
                  </a:lnTo>
                  <a:lnTo>
                    <a:pt x="261445" y="994812"/>
                  </a:lnTo>
                  <a:lnTo>
                    <a:pt x="259017" y="979794"/>
                  </a:lnTo>
                  <a:lnTo>
                    <a:pt x="247178" y="979794"/>
                  </a:lnTo>
                  <a:lnTo>
                    <a:pt x="247178" y="968789"/>
                  </a:lnTo>
                  <a:lnTo>
                    <a:pt x="257238" y="968789"/>
                  </a:lnTo>
                  <a:lnTo>
                    <a:pt x="256439" y="963843"/>
                  </a:lnTo>
                  <a:lnTo>
                    <a:pt x="275651" y="952509"/>
                  </a:lnTo>
                  <a:lnTo>
                    <a:pt x="295376" y="952509"/>
                  </a:lnTo>
                  <a:lnTo>
                    <a:pt x="291571" y="945323"/>
                  </a:lnTo>
                  <a:lnTo>
                    <a:pt x="265684" y="939790"/>
                  </a:lnTo>
                  <a:close/>
                </a:path>
                <a:path w="1494790" h="2155190">
                  <a:moveTo>
                    <a:pt x="288038" y="989670"/>
                  </a:moveTo>
                  <a:lnTo>
                    <a:pt x="261445" y="994812"/>
                  </a:lnTo>
                  <a:lnTo>
                    <a:pt x="300771" y="994812"/>
                  </a:lnTo>
                  <a:lnTo>
                    <a:pt x="303282" y="991384"/>
                  </a:lnTo>
                  <a:lnTo>
                    <a:pt x="288038" y="989670"/>
                  </a:lnTo>
                  <a:close/>
                </a:path>
                <a:path w="1494790" h="2155190">
                  <a:moveTo>
                    <a:pt x="257238" y="968789"/>
                  </a:moveTo>
                  <a:lnTo>
                    <a:pt x="247178" y="968789"/>
                  </a:lnTo>
                  <a:lnTo>
                    <a:pt x="247178" y="979794"/>
                  </a:lnTo>
                  <a:lnTo>
                    <a:pt x="259017" y="979794"/>
                  </a:lnTo>
                  <a:lnTo>
                    <a:pt x="257238" y="968789"/>
                  </a:lnTo>
                  <a:close/>
                </a:path>
                <a:path w="1494790" h="2155190">
                  <a:moveTo>
                    <a:pt x="295376" y="952509"/>
                  </a:moveTo>
                  <a:lnTo>
                    <a:pt x="275651" y="952509"/>
                  </a:lnTo>
                  <a:lnTo>
                    <a:pt x="288309" y="968789"/>
                  </a:lnTo>
                  <a:lnTo>
                    <a:pt x="257238" y="968789"/>
                  </a:lnTo>
                  <a:lnTo>
                    <a:pt x="259017" y="979794"/>
                  </a:lnTo>
                  <a:lnTo>
                    <a:pt x="303958" y="979794"/>
                  </a:lnTo>
                  <a:lnTo>
                    <a:pt x="303958" y="968789"/>
                  </a:lnTo>
                  <a:lnTo>
                    <a:pt x="301379" y="963843"/>
                  </a:lnTo>
                  <a:lnTo>
                    <a:pt x="295376" y="952509"/>
                  </a:lnTo>
                  <a:close/>
                </a:path>
                <a:path w="1494790" h="2155190">
                  <a:moveTo>
                    <a:pt x="338696" y="924096"/>
                  </a:moveTo>
                  <a:lnTo>
                    <a:pt x="322370" y="924096"/>
                  </a:lnTo>
                  <a:lnTo>
                    <a:pt x="322370" y="991835"/>
                  </a:lnTo>
                  <a:lnTo>
                    <a:pt x="327091" y="1005545"/>
                  </a:lnTo>
                  <a:lnTo>
                    <a:pt x="348287" y="1010642"/>
                  </a:lnTo>
                  <a:lnTo>
                    <a:pt x="338696" y="924096"/>
                  </a:lnTo>
                  <a:close/>
                </a:path>
                <a:path w="1494790" h="2155190">
                  <a:moveTo>
                    <a:pt x="322370" y="940692"/>
                  </a:moveTo>
                  <a:lnTo>
                    <a:pt x="312539" y="940692"/>
                  </a:lnTo>
                  <a:lnTo>
                    <a:pt x="312539" y="953320"/>
                  </a:lnTo>
                  <a:lnTo>
                    <a:pt x="322370" y="953320"/>
                  </a:lnTo>
                  <a:lnTo>
                    <a:pt x="322370" y="940692"/>
                  </a:lnTo>
                  <a:close/>
                </a:path>
                <a:path w="1494790" h="2155190">
                  <a:moveTo>
                    <a:pt x="352361" y="940692"/>
                  </a:moveTo>
                  <a:lnTo>
                    <a:pt x="340535" y="940692"/>
                  </a:lnTo>
                  <a:lnTo>
                    <a:pt x="341935" y="953320"/>
                  </a:lnTo>
                  <a:lnTo>
                    <a:pt x="352361" y="953320"/>
                  </a:lnTo>
                  <a:lnTo>
                    <a:pt x="352361" y="940692"/>
                  </a:lnTo>
                  <a:close/>
                </a:path>
                <a:path w="1494790" h="2155190">
                  <a:moveTo>
                    <a:pt x="418277" y="952283"/>
                  </a:moveTo>
                  <a:lnTo>
                    <a:pt x="398261" y="952283"/>
                  </a:lnTo>
                  <a:lnTo>
                    <a:pt x="406199" y="962972"/>
                  </a:lnTo>
                  <a:lnTo>
                    <a:pt x="366376" y="978275"/>
                  </a:lnTo>
                  <a:lnTo>
                    <a:pt x="367834" y="1005079"/>
                  </a:lnTo>
                  <a:lnTo>
                    <a:pt x="385949" y="1011363"/>
                  </a:lnTo>
                  <a:lnTo>
                    <a:pt x="406830" y="1009965"/>
                  </a:lnTo>
                  <a:lnTo>
                    <a:pt x="422525" y="1009965"/>
                  </a:lnTo>
                  <a:lnTo>
                    <a:pt x="422525" y="999367"/>
                  </a:lnTo>
                  <a:lnTo>
                    <a:pt x="386791" y="999367"/>
                  </a:lnTo>
                  <a:lnTo>
                    <a:pt x="378508" y="988152"/>
                  </a:lnTo>
                  <a:lnTo>
                    <a:pt x="406244" y="987671"/>
                  </a:lnTo>
                  <a:lnTo>
                    <a:pt x="422525" y="987671"/>
                  </a:lnTo>
                  <a:lnTo>
                    <a:pt x="422525" y="963603"/>
                  </a:lnTo>
                  <a:lnTo>
                    <a:pt x="418277" y="952283"/>
                  </a:lnTo>
                  <a:close/>
                </a:path>
                <a:path w="1494790" h="2155190">
                  <a:moveTo>
                    <a:pt x="422525" y="987671"/>
                  </a:moveTo>
                  <a:lnTo>
                    <a:pt x="406244" y="987671"/>
                  </a:lnTo>
                  <a:lnTo>
                    <a:pt x="390189" y="999367"/>
                  </a:lnTo>
                  <a:lnTo>
                    <a:pt x="422525" y="999367"/>
                  </a:lnTo>
                  <a:lnTo>
                    <a:pt x="422525" y="987671"/>
                  </a:lnTo>
                  <a:close/>
                </a:path>
                <a:path w="1494790" h="2155190">
                  <a:moveTo>
                    <a:pt x="377125" y="943368"/>
                  </a:moveTo>
                  <a:lnTo>
                    <a:pt x="365023" y="958913"/>
                  </a:lnTo>
                  <a:lnTo>
                    <a:pt x="380267" y="961077"/>
                  </a:lnTo>
                  <a:lnTo>
                    <a:pt x="398261" y="952283"/>
                  </a:lnTo>
                  <a:lnTo>
                    <a:pt x="418277" y="952283"/>
                  </a:lnTo>
                  <a:lnTo>
                    <a:pt x="416151" y="946615"/>
                  </a:lnTo>
                  <a:lnTo>
                    <a:pt x="377125" y="943368"/>
                  </a:lnTo>
                  <a:close/>
                </a:path>
                <a:path w="1494790" h="2155190">
                  <a:moveTo>
                    <a:pt x="454771" y="940692"/>
                  </a:moveTo>
                  <a:lnTo>
                    <a:pt x="438941" y="940692"/>
                  </a:lnTo>
                  <a:lnTo>
                    <a:pt x="438941" y="1009965"/>
                  </a:lnTo>
                  <a:lnTo>
                    <a:pt x="455267" y="1009965"/>
                  </a:lnTo>
                  <a:lnTo>
                    <a:pt x="455267" y="966294"/>
                  </a:lnTo>
                  <a:lnTo>
                    <a:pt x="470871" y="954222"/>
                  </a:lnTo>
                  <a:lnTo>
                    <a:pt x="471940" y="952238"/>
                  </a:lnTo>
                  <a:lnTo>
                    <a:pt x="455492" y="952238"/>
                  </a:lnTo>
                  <a:lnTo>
                    <a:pt x="454771" y="940692"/>
                  </a:lnTo>
                  <a:close/>
                </a:path>
                <a:path w="1494790" h="2155190">
                  <a:moveTo>
                    <a:pt x="468616" y="939700"/>
                  </a:moveTo>
                  <a:lnTo>
                    <a:pt x="455492" y="952238"/>
                  </a:lnTo>
                  <a:lnTo>
                    <a:pt x="471940" y="952238"/>
                  </a:lnTo>
                  <a:lnTo>
                    <a:pt x="478448" y="940151"/>
                  </a:lnTo>
                  <a:lnTo>
                    <a:pt x="468616" y="939700"/>
                  </a:lnTo>
                  <a:close/>
                </a:path>
                <a:path w="1494790" h="2155190">
                  <a:moveTo>
                    <a:pt x="573059" y="952283"/>
                  </a:moveTo>
                  <a:lnTo>
                    <a:pt x="553043" y="952283"/>
                  </a:lnTo>
                  <a:lnTo>
                    <a:pt x="560980" y="962972"/>
                  </a:lnTo>
                  <a:lnTo>
                    <a:pt x="521157" y="978275"/>
                  </a:lnTo>
                  <a:lnTo>
                    <a:pt x="522615" y="1005079"/>
                  </a:lnTo>
                  <a:lnTo>
                    <a:pt x="540730" y="1011363"/>
                  </a:lnTo>
                  <a:lnTo>
                    <a:pt x="561611" y="1009965"/>
                  </a:lnTo>
                  <a:lnTo>
                    <a:pt x="577306" y="1009965"/>
                  </a:lnTo>
                  <a:lnTo>
                    <a:pt x="577306" y="999367"/>
                  </a:lnTo>
                  <a:lnTo>
                    <a:pt x="541572" y="999367"/>
                  </a:lnTo>
                  <a:lnTo>
                    <a:pt x="533289" y="988152"/>
                  </a:lnTo>
                  <a:lnTo>
                    <a:pt x="561025" y="987671"/>
                  </a:lnTo>
                  <a:lnTo>
                    <a:pt x="577306" y="987671"/>
                  </a:lnTo>
                  <a:lnTo>
                    <a:pt x="577306" y="963603"/>
                  </a:lnTo>
                  <a:lnTo>
                    <a:pt x="573059" y="952283"/>
                  </a:lnTo>
                  <a:close/>
                </a:path>
                <a:path w="1494790" h="2155190">
                  <a:moveTo>
                    <a:pt x="577306" y="987671"/>
                  </a:moveTo>
                  <a:lnTo>
                    <a:pt x="561025" y="987671"/>
                  </a:lnTo>
                  <a:lnTo>
                    <a:pt x="544970" y="999367"/>
                  </a:lnTo>
                  <a:lnTo>
                    <a:pt x="577306" y="999367"/>
                  </a:lnTo>
                  <a:lnTo>
                    <a:pt x="577306" y="987671"/>
                  </a:lnTo>
                  <a:close/>
                </a:path>
                <a:path w="1494790" h="2155190">
                  <a:moveTo>
                    <a:pt x="531906" y="943368"/>
                  </a:moveTo>
                  <a:lnTo>
                    <a:pt x="519804" y="958913"/>
                  </a:lnTo>
                  <a:lnTo>
                    <a:pt x="535048" y="961077"/>
                  </a:lnTo>
                  <a:lnTo>
                    <a:pt x="553043" y="952283"/>
                  </a:lnTo>
                  <a:lnTo>
                    <a:pt x="573059" y="952283"/>
                  </a:lnTo>
                  <a:lnTo>
                    <a:pt x="570932" y="946615"/>
                  </a:lnTo>
                  <a:lnTo>
                    <a:pt x="531906" y="943368"/>
                  </a:lnTo>
                  <a:close/>
                </a:path>
                <a:path w="1494790" h="2155190">
                  <a:moveTo>
                    <a:pt x="641280" y="940692"/>
                  </a:moveTo>
                  <a:lnTo>
                    <a:pt x="625224" y="940692"/>
                  </a:lnTo>
                  <a:lnTo>
                    <a:pt x="625224" y="1035942"/>
                  </a:lnTo>
                  <a:lnTo>
                    <a:pt x="641550" y="1035942"/>
                  </a:lnTo>
                  <a:lnTo>
                    <a:pt x="641550" y="999051"/>
                  </a:lnTo>
                  <a:lnTo>
                    <a:pt x="684588" y="999051"/>
                  </a:lnTo>
                  <a:lnTo>
                    <a:pt x="685010" y="996856"/>
                  </a:lnTo>
                  <a:lnTo>
                    <a:pt x="651111" y="996856"/>
                  </a:lnTo>
                  <a:lnTo>
                    <a:pt x="641235" y="975329"/>
                  </a:lnTo>
                  <a:lnTo>
                    <a:pt x="651066" y="954102"/>
                  </a:lnTo>
                  <a:lnTo>
                    <a:pt x="685556" y="954102"/>
                  </a:lnTo>
                  <a:lnTo>
                    <a:pt x="684259" y="950614"/>
                  </a:lnTo>
                  <a:lnTo>
                    <a:pt x="678280" y="946781"/>
                  </a:lnTo>
                  <a:lnTo>
                    <a:pt x="645790" y="946781"/>
                  </a:lnTo>
                  <a:lnTo>
                    <a:pt x="641280" y="940692"/>
                  </a:lnTo>
                  <a:close/>
                </a:path>
                <a:path w="1494790" h="2155190">
                  <a:moveTo>
                    <a:pt x="684588" y="999051"/>
                  </a:moveTo>
                  <a:lnTo>
                    <a:pt x="641550" y="999051"/>
                  </a:lnTo>
                  <a:lnTo>
                    <a:pt x="667512" y="1011183"/>
                  </a:lnTo>
                  <a:lnTo>
                    <a:pt x="684380" y="1000134"/>
                  </a:lnTo>
                  <a:lnTo>
                    <a:pt x="684588" y="999051"/>
                  </a:lnTo>
                  <a:close/>
                </a:path>
                <a:path w="1494790" h="2155190">
                  <a:moveTo>
                    <a:pt x="685556" y="954102"/>
                  </a:moveTo>
                  <a:lnTo>
                    <a:pt x="651066" y="954102"/>
                  </a:lnTo>
                  <a:lnTo>
                    <a:pt x="669061" y="957920"/>
                  </a:lnTo>
                  <a:lnTo>
                    <a:pt x="669016" y="992948"/>
                  </a:lnTo>
                  <a:lnTo>
                    <a:pt x="651111" y="996856"/>
                  </a:lnTo>
                  <a:lnTo>
                    <a:pt x="685010" y="996856"/>
                  </a:lnTo>
                  <a:lnTo>
                    <a:pt x="690618" y="967722"/>
                  </a:lnTo>
                  <a:lnTo>
                    <a:pt x="685556" y="954102"/>
                  </a:lnTo>
                  <a:close/>
                </a:path>
                <a:path w="1494790" h="2155190">
                  <a:moveTo>
                    <a:pt x="667377" y="939790"/>
                  </a:moveTo>
                  <a:lnTo>
                    <a:pt x="645790" y="946781"/>
                  </a:lnTo>
                  <a:lnTo>
                    <a:pt x="678280" y="946781"/>
                  </a:lnTo>
                  <a:lnTo>
                    <a:pt x="667377" y="939790"/>
                  </a:lnTo>
                  <a:close/>
                </a:path>
                <a:path w="1494790" h="2155190">
                  <a:moveTo>
                    <a:pt x="728051" y="939790"/>
                  </a:moveTo>
                  <a:lnTo>
                    <a:pt x="708418" y="951411"/>
                  </a:lnTo>
                  <a:lnTo>
                    <a:pt x="701623" y="982755"/>
                  </a:lnTo>
                  <a:lnTo>
                    <a:pt x="712266" y="1003877"/>
                  </a:lnTo>
                  <a:lnTo>
                    <a:pt x="734816" y="1011318"/>
                  </a:lnTo>
                  <a:lnTo>
                    <a:pt x="741581" y="1011318"/>
                  </a:lnTo>
                  <a:lnTo>
                    <a:pt x="761199" y="999713"/>
                  </a:lnTo>
                  <a:lnTo>
                    <a:pt x="761520" y="998239"/>
                  </a:lnTo>
                  <a:lnTo>
                    <a:pt x="731148" y="998239"/>
                  </a:lnTo>
                  <a:lnTo>
                    <a:pt x="718775" y="983582"/>
                  </a:lnTo>
                  <a:lnTo>
                    <a:pt x="728021" y="953756"/>
                  </a:lnTo>
                  <a:lnTo>
                    <a:pt x="762137" y="953756"/>
                  </a:lnTo>
                  <a:lnTo>
                    <a:pt x="761199" y="951411"/>
                  </a:lnTo>
                  <a:lnTo>
                    <a:pt x="747444" y="941279"/>
                  </a:lnTo>
                  <a:lnTo>
                    <a:pt x="728051" y="939790"/>
                  </a:lnTo>
                  <a:close/>
                </a:path>
                <a:path w="1494790" h="2155190">
                  <a:moveTo>
                    <a:pt x="762137" y="953756"/>
                  </a:moveTo>
                  <a:lnTo>
                    <a:pt x="728021" y="953756"/>
                  </a:lnTo>
                  <a:lnTo>
                    <a:pt x="746572" y="957845"/>
                  </a:lnTo>
                  <a:lnTo>
                    <a:pt x="748406" y="990437"/>
                  </a:lnTo>
                  <a:lnTo>
                    <a:pt x="734906" y="998239"/>
                  </a:lnTo>
                  <a:lnTo>
                    <a:pt x="761520" y="998239"/>
                  </a:lnTo>
                  <a:lnTo>
                    <a:pt x="768009" y="968444"/>
                  </a:lnTo>
                  <a:lnTo>
                    <a:pt x="762137" y="953756"/>
                  </a:lnTo>
                  <a:close/>
                </a:path>
                <a:path w="1494790" h="2155190">
                  <a:moveTo>
                    <a:pt x="794719" y="989535"/>
                  </a:moveTo>
                  <a:lnTo>
                    <a:pt x="778799" y="991069"/>
                  </a:lnTo>
                  <a:lnTo>
                    <a:pt x="779791" y="997443"/>
                  </a:lnTo>
                  <a:lnTo>
                    <a:pt x="793216" y="1009544"/>
                  </a:lnTo>
                  <a:lnTo>
                    <a:pt x="814292" y="1011318"/>
                  </a:lnTo>
                  <a:lnTo>
                    <a:pt x="834240" y="999006"/>
                  </a:lnTo>
                  <a:lnTo>
                    <a:pt x="804716" y="999006"/>
                  </a:lnTo>
                  <a:lnTo>
                    <a:pt x="794719" y="989535"/>
                  </a:lnTo>
                  <a:close/>
                </a:path>
                <a:path w="1494790" h="2155190">
                  <a:moveTo>
                    <a:pt x="816863" y="939790"/>
                  </a:moveTo>
                  <a:lnTo>
                    <a:pt x="786586" y="946555"/>
                  </a:lnTo>
                  <a:lnTo>
                    <a:pt x="780708" y="965858"/>
                  </a:lnTo>
                  <a:lnTo>
                    <a:pt x="788661" y="976622"/>
                  </a:lnTo>
                  <a:lnTo>
                    <a:pt x="812037" y="982815"/>
                  </a:lnTo>
                  <a:lnTo>
                    <a:pt x="821373" y="993053"/>
                  </a:lnTo>
                  <a:lnTo>
                    <a:pt x="804716" y="999006"/>
                  </a:lnTo>
                  <a:lnTo>
                    <a:pt x="834240" y="999006"/>
                  </a:lnTo>
                  <a:lnTo>
                    <a:pt x="836773" y="997443"/>
                  </a:lnTo>
                  <a:lnTo>
                    <a:pt x="836669" y="991069"/>
                  </a:lnTo>
                  <a:lnTo>
                    <a:pt x="836503" y="982815"/>
                  </a:lnTo>
                  <a:lnTo>
                    <a:pt x="836451" y="980245"/>
                  </a:lnTo>
                  <a:lnTo>
                    <a:pt x="803288" y="967121"/>
                  </a:lnTo>
                  <a:lnTo>
                    <a:pt x="798117" y="955650"/>
                  </a:lnTo>
                  <a:lnTo>
                    <a:pt x="835343" y="955650"/>
                  </a:lnTo>
                  <a:lnTo>
                    <a:pt x="832603" y="948435"/>
                  </a:lnTo>
                  <a:lnTo>
                    <a:pt x="816863" y="939790"/>
                  </a:lnTo>
                  <a:close/>
                </a:path>
                <a:path w="1494790" h="2155190">
                  <a:moveTo>
                    <a:pt x="835343" y="955650"/>
                  </a:moveTo>
                  <a:lnTo>
                    <a:pt x="798117" y="955650"/>
                  </a:lnTo>
                  <a:lnTo>
                    <a:pt x="836616" y="959003"/>
                  </a:lnTo>
                  <a:lnTo>
                    <a:pt x="835343" y="955650"/>
                  </a:lnTo>
                  <a:close/>
                </a:path>
                <a:path w="1494790" h="2155190">
                  <a:moveTo>
                    <a:pt x="864420" y="989535"/>
                  </a:moveTo>
                  <a:lnTo>
                    <a:pt x="848500" y="991069"/>
                  </a:lnTo>
                  <a:lnTo>
                    <a:pt x="849492" y="997443"/>
                  </a:lnTo>
                  <a:lnTo>
                    <a:pt x="862917" y="1009544"/>
                  </a:lnTo>
                  <a:lnTo>
                    <a:pt x="883993" y="1011318"/>
                  </a:lnTo>
                  <a:lnTo>
                    <a:pt x="903941" y="999006"/>
                  </a:lnTo>
                  <a:lnTo>
                    <a:pt x="874417" y="999006"/>
                  </a:lnTo>
                  <a:lnTo>
                    <a:pt x="864420" y="989535"/>
                  </a:lnTo>
                  <a:close/>
                </a:path>
                <a:path w="1494790" h="2155190">
                  <a:moveTo>
                    <a:pt x="886564" y="939790"/>
                  </a:moveTo>
                  <a:lnTo>
                    <a:pt x="856287" y="946555"/>
                  </a:lnTo>
                  <a:lnTo>
                    <a:pt x="850409" y="965858"/>
                  </a:lnTo>
                  <a:lnTo>
                    <a:pt x="858362" y="976622"/>
                  </a:lnTo>
                  <a:lnTo>
                    <a:pt x="881739" y="982815"/>
                  </a:lnTo>
                  <a:lnTo>
                    <a:pt x="891074" y="993053"/>
                  </a:lnTo>
                  <a:lnTo>
                    <a:pt x="874417" y="999006"/>
                  </a:lnTo>
                  <a:lnTo>
                    <a:pt x="903941" y="999006"/>
                  </a:lnTo>
                  <a:lnTo>
                    <a:pt x="906474" y="997443"/>
                  </a:lnTo>
                  <a:lnTo>
                    <a:pt x="906370" y="991069"/>
                  </a:lnTo>
                  <a:lnTo>
                    <a:pt x="906204" y="982815"/>
                  </a:lnTo>
                  <a:lnTo>
                    <a:pt x="906152" y="980245"/>
                  </a:lnTo>
                  <a:lnTo>
                    <a:pt x="872989" y="967121"/>
                  </a:lnTo>
                  <a:lnTo>
                    <a:pt x="867818" y="955650"/>
                  </a:lnTo>
                  <a:lnTo>
                    <a:pt x="905044" y="955650"/>
                  </a:lnTo>
                  <a:lnTo>
                    <a:pt x="902304" y="948435"/>
                  </a:lnTo>
                  <a:lnTo>
                    <a:pt x="886564" y="939790"/>
                  </a:lnTo>
                  <a:close/>
                </a:path>
                <a:path w="1494790" h="2155190">
                  <a:moveTo>
                    <a:pt x="905044" y="955650"/>
                  </a:moveTo>
                  <a:lnTo>
                    <a:pt x="867818" y="955650"/>
                  </a:lnTo>
                  <a:lnTo>
                    <a:pt x="906318" y="959003"/>
                  </a:lnTo>
                  <a:lnTo>
                    <a:pt x="905044" y="955650"/>
                  </a:lnTo>
                  <a:close/>
                </a:path>
                <a:path w="1494790" h="2155190">
                  <a:moveTo>
                    <a:pt x="937594" y="940692"/>
                  </a:moveTo>
                  <a:lnTo>
                    <a:pt x="921268" y="940692"/>
                  </a:lnTo>
                  <a:lnTo>
                    <a:pt x="921268" y="1009965"/>
                  </a:lnTo>
                  <a:lnTo>
                    <a:pt x="937594" y="1009965"/>
                  </a:lnTo>
                  <a:lnTo>
                    <a:pt x="937594" y="940692"/>
                  </a:lnTo>
                  <a:close/>
                </a:path>
                <a:path w="1494790" h="2155190">
                  <a:moveTo>
                    <a:pt x="949275" y="910972"/>
                  </a:moveTo>
                  <a:lnTo>
                    <a:pt x="933310" y="910972"/>
                  </a:lnTo>
                  <a:lnTo>
                    <a:pt x="923207" y="931582"/>
                  </a:lnTo>
                  <a:lnTo>
                    <a:pt x="935429" y="931582"/>
                  </a:lnTo>
                  <a:lnTo>
                    <a:pt x="949275" y="910972"/>
                  </a:lnTo>
                  <a:close/>
                </a:path>
                <a:path w="1494790" h="2155190">
                  <a:moveTo>
                    <a:pt x="966289" y="940692"/>
                  </a:moveTo>
                  <a:lnTo>
                    <a:pt x="948880" y="940692"/>
                  </a:lnTo>
                  <a:lnTo>
                    <a:pt x="973550" y="1009965"/>
                  </a:lnTo>
                  <a:lnTo>
                    <a:pt x="991589" y="1009965"/>
                  </a:lnTo>
                  <a:lnTo>
                    <a:pt x="997933" y="992151"/>
                  </a:lnTo>
                  <a:lnTo>
                    <a:pt x="982930" y="992151"/>
                  </a:lnTo>
                  <a:lnTo>
                    <a:pt x="966289" y="940692"/>
                  </a:lnTo>
                  <a:close/>
                </a:path>
                <a:path w="1494790" h="2155190">
                  <a:moveTo>
                    <a:pt x="1016259" y="940692"/>
                  </a:moveTo>
                  <a:lnTo>
                    <a:pt x="998896" y="940692"/>
                  </a:lnTo>
                  <a:lnTo>
                    <a:pt x="982930" y="992151"/>
                  </a:lnTo>
                  <a:lnTo>
                    <a:pt x="997933" y="992151"/>
                  </a:lnTo>
                  <a:lnTo>
                    <a:pt x="1016259" y="940692"/>
                  </a:lnTo>
                  <a:close/>
                </a:path>
                <a:path w="1494790" h="2155190">
                  <a:moveTo>
                    <a:pt x="1048396" y="939790"/>
                  </a:moveTo>
                  <a:lnTo>
                    <a:pt x="1029018" y="951561"/>
                  </a:lnTo>
                  <a:lnTo>
                    <a:pt x="1022223" y="982981"/>
                  </a:lnTo>
                  <a:lnTo>
                    <a:pt x="1032852" y="1004072"/>
                  </a:lnTo>
                  <a:lnTo>
                    <a:pt x="1055867" y="1011318"/>
                  </a:lnTo>
                  <a:lnTo>
                    <a:pt x="1074388" y="1007229"/>
                  </a:lnTo>
                  <a:lnTo>
                    <a:pt x="1083483" y="994812"/>
                  </a:lnTo>
                  <a:lnTo>
                    <a:pt x="1044157" y="994812"/>
                  </a:lnTo>
                  <a:lnTo>
                    <a:pt x="1041729" y="979794"/>
                  </a:lnTo>
                  <a:lnTo>
                    <a:pt x="1029890" y="979794"/>
                  </a:lnTo>
                  <a:lnTo>
                    <a:pt x="1029890" y="968789"/>
                  </a:lnTo>
                  <a:lnTo>
                    <a:pt x="1039950" y="968789"/>
                  </a:lnTo>
                  <a:lnTo>
                    <a:pt x="1039151" y="963843"/>
                  </a:lnTo>
                  <a:lnTo>
                    <a:pt x="1058363" y="952509"/>
                  </a:lnTo>
                  <a:lnTo>
                    <a:pt x="1078088" y="952509"/>
                  </a:lnTo>
                  <a:lnTo>
                    <a:pt x="1074283" y="945323"/>
                  </a:lnTo>
                  <a:lnTo>
                    <a:pt x="1048396" y="939790"/>
                  </a:lnTo>
                  <a:close/>
                </a:path>
                <a:path w="1494790" h="2155190">
                  <a:moveTo>
                    <a:pt x="1070750" y="989670"/>
                  </a:moveTo>
                  <a:lnTo>
                    <a:pt x="1044157" y="994812"/>
                  </a:lnTo>
                  <a:lnTo>
                    <a:pt x="1083483" y="994812"/>
                  </a:lnTo>
                  <a:lnTo>
                    <a:pt x="1085994" y="991384"/>
                  </a:lnTo>
                  <a:lnTo>
                    <a:pt x="1070750" y="989670"/>
                  </a:lnTo>
                  <a:close/>
                </a:path>
                <a:path w="1494790" h="2155190">
                  <a:moveTo>
                    <a:pt x="1039950" y="968789"/>
                  </a:moveTo>
                  <a:lnTo>
                    <a:pt x="1029890" y="968789"/>
                  </a:lnTo>
                  <a:lnTo>
                    <a:pt x="1029890" y="979794"/>
                  </a:lnTo>
                  <a:lnTo>
                    <a:pt x="1041729" y="979794"/>
                  </a:lnTo>
                  <a:lnTo>
                    <a:pt x="1039950" y="968789"/>
                  </a:lnTo>
                  <a:close/>
                </a:path>
                <a:path w="1494790" h="2155190">
                  <a:moveTo>
                    <a:pt x="1078088" y="952509"/>
                  </a:moveTo>
                  <a:lnTo>
                    <a:pt x="1058363" y="952509"/>
                  </a:lnTo>
                  <a:lnTo>
                    <a:pt x="1071021" y="968789"/>
                  </a:lnTo>
                  <a:lnTo>
                    <a:pt x="1039950" y="968789"/>
                  </a:lnTo>
                  <a:lnTo>
                    <a:pt x="1041729" y="979794"/>
                  </a:lnTo>
                  <a:lnTo>
                    <a:pt x="1086670" y="979794"/>
                  </a:lnTo>
                  <a:lnTo>
                    <a:pt x="1086670" y="968789"/>
                  </a:lnTo>
                  <a:lnTo>
                    <a:pt x="1084091" y="963843"/>
                  </a:lnTo>
                  <a:lnTo>
                    <a:pt x="1078088" y="952509"/>
                  </a:lnTo>
                  <a:close/>
                </a:path>
                <a:path w="1494790" h="2155190">
                  <a:moveTo>
                    <a:pt x="1116808" y="917602"/>
                  </a:moveTo>
                  <a:lnTo>
                    <a:pt x="1100482" y="917602"/>
                  </a:lnTo>
                  <a:lnTo>
                    <a:pt x="1100482" y="1009965"/>
                  </a:lnTo>
                  <a:lnTo>
                    <a:pt x="1116808" y="1009965"/>
                  </a:lnTo>
                  <a:lnTo>
                    <a:pt x="1116808" y="917602"/>
                  </a:lnTo>
                  <a:close/>
                </a:path>
                <a:path w="1494790" h="2155190">
                  <a:moveTo>
                    <a:pt x="1188460" y="939790"/>
                  </a:moveTo>
                  <a:lnTo>
                    <a:pt x="1168886" y="951561"/>
                  </a:lnTo>
                  <a:lnTo>
                    <a:pt x="1162122" y="982605"/>
                  </a:lnTo>
                  <a:lnTo>
                    <a:pt x="1172570" y="1003726"/>
                  </a:lnTo>
                  <a:lnTo>
                    <a:pt x="1195315" y="1011318"/>
                  </a:lnTo>
                  <a:lnTo>
                    <a:pt x="1214768" y="1006027"/>
                  </a:lnTo>
                  <a:lnTo>
                    <a:pt x="1221269" y="993474"/>
                  </a:lnTo>
                  <a:lnTo>
                    <a:pt x="1184070" y="993474"/>
                  </a:lnTo>
                  <a:lnTo>
                    <a:pt x="1182161" y="959995"/>
                  </a:lnTo>
                  <a:lnTo>
                    <a:pt x="1199389" y="952959"/>
                  </a:lnTo>
                  <a:lnTo>
                    <a:pt x="1220111" y="952959"/>
                  </a:lnTo>
                  <a:lnTo>
                    <a:pt x="1217985" y="947848"/>
                  </a:lnTo>
                  <a:lnTo>
                    <a:pt x="1188460" y="939790"/>
                  </a:lnTo>
                  <a:close/>
                </a:path>
                <a:path w="1494790" h="2155190">
                  <a:moveTo>
                    <a:pt x="1224990" y="986288"/>
                  </a:moveTo>
                  <a:lnTo>
                    <a:pt x="1209386" y="986288"/>
                  </a:lnTo>
                  <a:lnTo>
                    <a:pt x="1208018" y="990903"/>
                  </a:lnTo>
                  <a:lnTo>
                    <a:pt x="1184070" y="993474"/>
                  </a:lnTo>
                  <a:lnTo>
                    <a:pt x="1221269" y="993474"/>
                  </a:lnTo>
                  <a:lnTo>
                    <a:pt x="1224990" y="986288"/>
                  </a:lnTo>
                  <a:close/>
                </a:path>
                <a:path w="1494790" h="2155190">
                  <a:moveTo>
                    <a:pt x="1220111" y="952959"/>
                  </a:moveTo>
                  <a:lnTo>
                    <a:pt x="1199389" y="952959"/>
                  </a:lnTo>
                  <a:lnTo>
                    <a:pt x="1209386" y="964685"/>
                  </a:lnTo>
                  <a:lnTo>
                    <a:pt x="1224990" y="964685"/>
                  </a:lnTo>
                  <a:lnTo>
                    <a:pt x="1220111" y="952959"/>
                  </a:lnTo>
                  <a:close/>
                </a:path>
                <a:path w="1494790" h="2155190">
                  <a:moveTo>
                    <a:pt x="1290658" y="952283"/>
                  </a:moveTo>
                  <a:lnTo>
                    <a:pt x="1270642" y="952283"/>
                  </a:lnTo>
                  <a:lnTo>
                    <a:pt x="1278580" y="962972"/>
                  </a:lnTo>
                  <a:lnTo>
                    <a:pt x="1238757" y="978275"/>
                  </a:lnTo>
                  <a:lnTo>
                    <a:pt x="1240215" y="1005079"/>
                  </a:lnTo>
                  <a:lnTo>
                    <a:pt x="1258330" y="1011363"/>
                  </a:lnTo>
                  <a:lnTo>
                    <a:pt x="1279211" y="1009965"/>
                  </a:lnTo>
                  <a:lnTo>
                    <a:pt x="1294906" y="1009965"/>
                  </a:lnTo>
                  <a:lnTo>
                    <a:pt x="1294906" y="999367"/>
                  </a:lnTo>
                  <a:lnTo>
                    <a:pt x="1259172" y="999367"/>
                  </a:lnTo>
                  <a:lnTo>
                    <a:pt x="1250889" y="988152"/>
                  </a:lnTo>
                  <a:lnTo>
                    <a:pt x="1278625" y="987671"/>
                  </a:lnTo>
                  <a:lnTo>
                    <a:pt x="1294906" y="987671"/>
                  </a:lnTo>
                  <a:lnTo>
                    <a:pt x="1294906" y="963603"/>
                  </a:lnTo>
                  <a:lnTo>
                    <a:pt x="1290658" y="952283"/>
                  </a:lnTo>
                  <a:close/>
                </a:path>
                <a:path w="1494790" h="2155190">
                  <a:moveTo>
                    <a:pt x="1294906" y="987671"/>
                  </a:moveTo>
                  <a:lnTo>
                    <a:pt x="1278625" y="987671"/>
                  </a:lnTo>
                  <a:lnTo>
                    <a:pt x="1262569" y="999367"/>
                  </a:lnTo>
                  <a:lnTo>
                    <a:pt x="1294906" y="999367"/>
                  </a:lnTo>
                  <a:lnTo>
                    <a:pt x="1294906" y="987671"/>
                  </a:lnTo>
                  <a:close/>
                </a:path>
                <a:path w="1494790" h="2155190">
                  <a:moveTo>
                    <a:pt x="1249506" y="943368"/>
                  </a:moveTo>
                  <a:lnTo>
                    <a:pt x="1237404" y="958913"/>
                  </a:lnTo>
                  <a:lnTo>
                    <a:pt x="1252647" y="961077"/>
                  </a:lnTo>
                  <a:lnTo>
                    <a:pt x="1270642" y="952283"/>
                  </a:lnTo>
                  <a:lnTo>
                    <a:pt x="1290658" y="952283"/>
                  </a:lnTo>
                  <a:lnTo>
                    <a:pt x="1288532" y="946615"/>
                  </a:lnTo>
                  <a:lnTo>
                    <a:pt x="1249506" y="943368"/>
                  </a:lnTo>
                  <a:close/>
                </a:path>
                <a:path w="1494790" h="2155190">
                  <a:moveTo>
                    <a:pt x="1327152" y="940692"/>
                  </a:moveTo>
                  <a:lnTo>
                    <a:pt x="1311322" y="940692"/>
                  </a:lnTo>
                  <a:lnTo>
                    <a:pt x="1311322" y="1009965"/>
                  </a:lnTo>
                  <a:lnTo>
                    <a:pt x="1327648" y="1009965"/>
                  </a:lnTo>
                  <a:lnTo>
                    <a:pt x="1327648" y="966294"/>
                  </a:lnTo>
                  <a:lnTo>
                    <a:pt x="1343252" y="954222"/>
                  </a:lnTo>
                  <a:lnTo>
                    <a:pt x="1344321" y="952238"/>
                  </a:lnTo>
                  <a:lnTo>
                    <a:pt x="1327873" y="952238"/>
                  </a:lnTo>
                  <a:lnTo>
                    <a:pt x="1327152" y="940692"/>
                  </a:lnTo>
                  <a:close/>
                </a:path>
                <a:path w="1494790" h="2155190">
                  <a:moveTo>
                    <a:pt x="1340997" y="939700"/>
                  </a:moveTo>
                  <a:lnTo>
                    <a:pt x="1327873" y="952238"/>
                  </a:lnTo>
                  <a:lnTo>
                    <a:pt x="1344321" y="952238"/>
                  </a:lnTo>
                  <a:lnTo>
                    <a:pt x="1350829" y="940151"/>
                  </a:lnTo>
                  <a:lnTo>
                    <a:pt x="1340997" y="939700"/>
                  </a:lnTo>
                  <a:close/>
                </a:path>
                <a:path w="1494790" h="2155190">
                  <a:moveTo>
                    <a:pt x="1358372" y="1019887"/>
                  </a:moveTo>
                  <a:lnTo>
                    <a:pt x="1359364" y="1023104"/>
                  </a:lnTo>
                  <a:lnTo>
                    <a:pt x="1388949" y="1037386"/>
                  </a:lnTo>
                  <a:lnTo>
                    <a:pt x="1400735" y="1036423"/>
                  </a:lnTo>
                  <a:lnTo>
                    <a:pt x="1417410" y="1023901"/>
                  </a:lnTo>
                  <a:lnTo>
                    <a:pt x="1397683" y="1023901"/>
                  </a:lnTo>
                  <a:lnTo>
                    <a:pt x="1358372" y="1019887"/>
                  </a:lnTo>
                  <a:close/>
                </a:path>
                <a:path w="1494790" h="2155190">
                  <a:moveTo>
                    <a:pt x="1420356" y="1004478"/>
                  </a:moveTo>
                  <a:lnTo>
                    <a:pt x="1399172" y="1004478"/>
                  </a:lnTo>
                  <a:lnTo>
                    <a:pt x="1405275" y="1015753"/>
                  </a:lnTo>
                  <a:lnTo>
                    <a:pt x="1397683" y="1023901"/>
                  </a:lnTo>
                  <a:lnTo>
                    <a:pt x="1417410" y="1023901"/>
                  </a:lnTo>
                  <a:lnTo>
                    <a:pt x="1420053" y="1021917"/>
                  </a:lnTo>
                  <a:lnTo>
                    <a:pt x="1420300" y="1007725"/>
                  </a:lnTo>
                  <a:lnTo>
                    <a:pt x="1420356" y="1004478"/>
                  </a:lnTo>
                  <a:close/>
                </a:path>
                <a:path w="1494790" h="2155190">
                  <a:moveTo>
                    <a:pt x="1374427" y="941159"/>
                  </a:moveTo>
                  <a:lnTo>
                    <a:pt x="1357244" y="961077"/>
                  </a:lnTo>
                  <a:lnTo>
                    <a:pt x="1357244" y="988934"/>
                  </a:lnTo>
                  <a:lnTo>
                    <a:pt x="1374382" y="1007725"/>
                  </a:lnTo>
                  <a:lnTo>
                    <a:pt x="1399172" y="1004478"/>
                  </a:lnTo>
                  <a:lnTo>
                    <a:pt x="1420356" y="1004478"/>
                  </a:lnTo>
                  <a:lnTo>
                    <a:pt x="1420501" y="996165"/>
                  </a:lnTo>
                  <a:lnTo>
                    <a:pt x="1385507" y="996165"/>
                  </a:lnTo>
                  <a:lnTo>
                    <a:pt x="1373240" y="982966"/>
                  </a:lnTo>
                  <a:lnTo>
                    <a:pt x="1382410" y="954132"/>
                  </a:lnTo>
                  <a:lnTo>
                    <a:pt x="1421232" y="954132"/>
                  </a:lnTo>
                  <a:lnTo>
                    <a:pt x="1421267" y="952148"/>
                  </a:lnTo>
                  <a:lnTo>
                    <a:pt x="1405365" y="952148"/>
                  </a:lnTo>
                  <a:lnTo>
                    <a:pt x="1374427" y="941159"/>
                  </a:lnTo>
                  <a:close/>
                </a:path>
                <a:path w="1494790" h="2155190">
                  <a:moveTo>
                    <a:pt x="1421232" y="954132"/>
                  </a:moveTo>
                  <a:lnTo>
                    <a:pt x="1382410" y="954132"/>
                  </a:lnTo>
                  <a:lnTo>
                    <a:pt x="1400405" y="957740"/>
                  </a:lnTo>
                  <a:lnTo>
                    <a:pt x="1404691" y="982966"/>
                  </a:lnTo>
                  <a:lnTo>
                    <a:pt x="1404734" y="983221"/>
                  </a:lnTo>
                  <a:lnTo>
                    <a:pt x="1389085" y="996165"/>
                  </a:lnTo>
                  <a:lnTo>
                    <a:pt x="1420501" y="996165"/>
                  </a:lnTo>
                  <a:lnTo>
                    <a:pt x="1421111" y="961077"/>
                  </a:lnTo>
                  <a:lnTo>
                    <a:pt x="1421232" y="954132"/>
                  </a:lnTo>
                  <a:close/>
                </a:path>
                <a:path w="1494790" h="2155190">
                  <a:moveTo>
                    <a:pt x="1421466" y="940692"/>
                  </a:moveTo>
                  <a:lnTo>
                    <a:pt x="1405365" y="940692"/>
                  </a:lnTo>
                  <a:lnTo>
                    <a:pt x="1405365" y="952148"/>
                  </a:lnTo>
                  <a:lnTo>
                    <a:pt x="1421267" y="952148"/>
                  </a:lnTo>
                  <a:lnTo>
                    <a:pt x="1421458" y="941159"/>
                  </a:lnTo>
                  <a:lnTo>
                    <a:pt x="1421466" y="940692"/>
                  </a:lnTo>
                  <a:close/>
                </a:path>
                <a:path w="1494790" h="2155190">
                  <a:moveTo>
                    <a:pt x="1490460" y="952283"/>
                  </a:moveTo>
                  <a:lnTo>
                    <a:pt x="1470444" y="952283"/>
                  </a:lnTo>
                  <a:lnTo>
                    <a:pt x="1478381" y="962972"/>
                  </a:lnTo>
                  <a:lnTo>
                    <a:pt x="1438559" y="978275"/>
                  </a:lnTo>
                  <a:lnTo>
                    <a:pt x="1440017" y="1005079"/>
                  </a:lnTo>
                  <a:lnTo>
                    <a:pt x="1458132" y="1011363"/>
                  </a:lnTo>
                  <a:lnTo>
                    <a:pt x="1479013" y="1009965"/>
                  </a:lnTo>
                  <a:lnTo>
                    <a:pt x="1494707" y="1009965"/>
                  </a:lnTo>
                  <a:lnTo>
                    <a:pt x="1494707" y="999367"/>
                  </a:lnTo>
                  <a:lnTo>
                    <a:pt x="1458974" y="999367"/>
                  </a:lnTo>
                  <a:lnTo>
                    <a:pt x="1450690" y="988152"/>
                  </a:lnTo>
                  <a:lnTo>
                    <a:pt x="1478427" y="987671"/>
                  </a:lnTo>
                  <a:lnTo>
                    <a:pt x="1494707" y="987671"/>
                  </a:lnTo>
                  <a:lnTo>
                    <a:pt x="1494707" y="963603"/>
                  </a:lnTo>
                  <a:lnTo>
                    <a:pt x="1490460" y="952283"/>
                  </a:lnTo>
                  <a:close/>
                </a:path>
                <a:path w="1494790" h="2155190">
                  <a:moveTo>
                    <a:pt x="1494707" y="987671"/>
                  </a:moveTo>
                  <a:lnTo>
                    <a:pt x="1478427" y="987671"/>
                  </a:lnTo>
                  <a:lnTo>
                    <a:pt x="1462371" y="999367"/>
                  </a:lnTo>
                  <a:lnTo>
                    <a:pt x="1494707" y="999367"/>
                  </a:lnTo>
                  <a:lnTo>
                    <a:pt x="1494707" y="987671"/>
                  </a:lnTo>
                  <a:close/>
                </a:path>
                <a:path w="1494790" h="2155190">
                  <a:moveTo>
                    <a:pt x="1449307" y="943368"/>
                  </a:moveTo>
                  <a:lnTo>
                    <a:pt x="1437206" y="958913"/>
                  </a:lnTo>
                  <a:lnTo>
                    <a:pt x="1452449" y="961077"/>
                  </a:lnTo>
                  <a:lnTo>
                    <a:pt x="1470444" y="952283"/>
                  </a:lnTo>
                  <a:lnTo>
                    <a:pt x="1490460" y="952283"/>
                  </a:lnTo>
                  <a:lnTo>
                    <a:pt x="1488333" y="946615"/>
                  </a:lnTo>
                  <a:lnTo>
                    <a:pt x="1449307" y="943368"/>
                  </a:lnTo>
                  <a:close/>
                </a:path>
                <a:path w="1494790" h="2155190">
                  <a:moveTo>
                    <a:pt x="28427" y="1168390"/>
                  </a:moveTo>
                  <a:lnTo>
                    <a:pt x="9049" y="1180161"/>
                  </a:lnTo>
                  <a:lnTo>
                    <a:pt x="2254" y="1211581"/>
                  </a:lnTo>
                  <a:lnTo>
                    <a:pt x="12883" y="1232672"/>
                  </a:lnTo>
                  <a:lnTo>
                    <a:pt x="35899" y="1239918"/>
                  </a:lnTo>
                  <a:lnTo>
                    <a:pt x="54419" y="1235829"/>
                  </a:lnTo>
                  <a:lnTo>
                    <a:pt x="63515" y="1223412"/>
                  </a:lnTo>
                  <a:lnTo>
                    <a:pt x="24188" y="1223412"/>
                  </a:lnTo>
                  <a:lnTo>
                    <a:pt x="21760" y="1208394"/>
                  </a:lnTo>
                  <a:lnTo>
                    <a:pt x="9921" y="1208394"/>
                  </a:lnTo>
                  <a:lnTo>
                    <a:pt x="9921" y="1197389"/>
                  </a:lnTo>
                  <a:lnTo>
                    <a:pt x="19981" y="1197389"/>
                  </a:lnTo>
                  <a:lnTo>
                    <a:pt x="19182" y="1192443"/>
                  </a:lnTo>
                  <a:lnTo>
                    <a:pt x="38394" y="1181109"/>
                  </a:lnTo>
                  <a:lnTo>
                    <a:pt x="58120" y="1181109"/>
                  </a:lnTo>
                  <a:lnTo>
                    <a:pt x="54314" y="1173923"/>
                  </a:lnTo>
                  <a:lnTo>
                    <a:pt x="28427" y="1168390"/>
                  </a:lnTo>
                  <a:close/>
                </a:path>
                <a:path w="1494790" h="2155190">
                  <a:moveTo>
                    <a:pt x="50781" y="1218270"/>
                  </a:moveTo>
                  <a:lnTo>
                    <a:pt x="24188" y="1223412"/>
                  </a:lnTo>
                  <a:lnTo>
                    <a:pt x="63515" y="1223412"/>
                  </a:lnTo>
                  <a:lnTo>
                    <a:pt x="66025" y="1219984"/>
                  </a:lnTo>
                  <a:lnTo>
                    <a:pt x="50781" y="1218270"/>
                  </a:lnTo>
                  <a:close/>
                </a:path>
                <a:path w="1494790" h="2155190">
                  <a:moveTo>
                    <a:pt x="19981" y="1197389"/>
                  </a:moveTo>
                  <a:lnTo>
                    <a:pt x="9921" y="1197389"/>
                  </a:lnTo>
                  <a:lnTo>
                    <a:pt x="9921" y="1208394"/>
                  </a:lnTo>
                  <a:lnTo>
                    <a:pt x="21760" y="1208394"/>
                  </a:lnTo>
                  <a:lnTo>
                    <a:pt x="19981" y="1197389"/>
                  </a:lnTo>
                  <a:close/>
                </a:path>
                <a:path w="1494790" h="2155190">
                  <a:moveTo>
                    <a:pt x="58120" y="1181109"/>
                  </a:moveTo>
                  <a:lnTo>
                    <a:pt x="38394" y="1181109"/>
                  </a:lnTo>
                  <a:lnTo>
                    <a:pt x="51052" y="1197389"/>
                  </a:lnTo>
                  <a:lnTo>
                    <a:pt x="19981" y="1197389"/>
                  </a:lnTo>
                  <a:lnTo>
                    <a:pt x="21760" y="1208394"/>
                  </a:lnTo>
                  <a:lnTo>
                    <a:pt x="66702" y="1208394"/>
                  </a:lnTo>
                  <a:lnTo>
                    <a:pt x="66702" y="1197389"/>
                  </a:lnTo>
                  <a:lnTo>
                    <a:pt x="64122" y="1192443"/>
                  </a:lnTo>
                  <a:lnTo>
                    <a:pt x="58120" y="1181109"/>
                  </a:lnTo>
                  <a:close/>
                </a:path>
                <a:path w="1494790" h="2155190">
                  <a:moveTo>
                    <a:pt x="118938" y="1143766"/>
                  </a:moveTo>
                  <a:lnTo>
                    <a:pt x="89729" y="1148021"/>
                  </a:lnTo>
                  <a:lnTo>
                    <a:pt x="84888" y="1238565"/>
                  </a:lnTo>
                  <a:lnTo>
                    <a:pt x="101259" y="1238565"/>
                  </a:lnTo>
                  <a:lnTo>
                    <a:pt x="101259" y="1163835"/>
                  </a:lnTo>
                  <a:lnTo>
                    <a:pt x="109557" y="1155402"/>
                  </a:lnTo>
                  <a:lnTo>
                    <a:pt x="118938" y="1143766"/>
                  </a:lnTo>
                  <a:close/>
                </a:path>
                <a:path w="1494790" h="2155190">
                  <a:moveTo>
                    <a:pt x="88591" y="1169292"/>
                  </a:moveTo>
                  <a:lnTo>
                    <a:pt x="74650" y="1169292"/>
                  </a:lnTo>
                  <a:lnTo>
                    <a:pt x="74650" y="1181920"/>
                  </a:lnTo>
                  <a:lnTo>
                    <a:pt x="87916" y="1181920"/>
                  </a:lnTo>
                  <a:lnTo>
                    <a:pt x="88591" y="1169292"/>
                  </a:lnTo>
                  <a:close/>
                </a:path>
                <a:path w="1494790" h="2155190">
                  <a:moveTo>
                    <a:pt x="115601" y="1169292"/>
                  </a:moveTo>
                  <a:lnTo>
                    <a:pt x="101259" y="1169292"/>
                  </a:lnTo>
                  <a:lnTo>
                    <a:pt x="101259" y="1181920"/>
                  </a:lnTo>
                  <a:lnTo>
                    <a:pt x="115601" y="1181920"/>
                  </a:lnTo>
                  <a:lnTo>
                    <a:pt x="115601" y="1169292"/>
                  </a:lnTo>
                  <a:close/>
                </a:path>
                <a:path w="1494790" h="2155190">
                  <a:moveTo>
                    <a:pt x="148978" y="1168390"/>
                  </a:moveTo>
                  <a:lnTo>
                    <a:pt x="129600" y="1180161"/>
                  </a:lnTo>
                  <a:lnTo>
                    <a:pt x="122805" y="1211581"/>
                  </a:lnTo>
                  <a:lnTo>
                    <a:pt x="133434" y="1232672"/>
                  </a:lnTo>
                  <a:lnTo>
                    <a:pt x="156449" y="1239918"/>
                  </a:lnTo>
                  <a:lnTo>
                    <a:pt x="174970" y="1235829"/>
                  </a:lnTo>
                  <a:lnTo>
                    <a:pt x="184065" y="1223412"/>
                  </a:lnTo>
                  <a:lnTo>
                    <a:pt x="144739" y="1223412"/>
                  </a:lnTo>
                  <a:lnTo>
                    <a:pt x="142311" y="1208394"/>
                  </a:lnTo>
                  <a:lnTo>
                    <a:pt x="130472" y="1208394"/>
                  </a:lnTo>
                  <a:lnTo>
                    <a:pt x="130472" y="1197389"/>
                  </a:lnTo>
                  <a:lnTo>
                    <a:pt x="140532" y="1197389"/>
                  </a:lnTo>
                  <a:lnTo>
                    <a:pt x="139733" y="1192443"/>
                  </a:lnTo>
                  <a:lnTo>
                    <a:pt x="158945" y="1181109"/>
                  </a:lnTo>
                  <a:lnTo>
                    <a:pt x="178670" y="1181109"/>
                  </a:lnTo>
                  <a:lnTo>
                    <a:pt x="174865" y="1173923"/>
                  </a:lnTo>
                  <a:lnTo>
                    <a:pt x="148978" y="1168390"/>
                  </a:lnTo>
                  <a:close/>
                </a:path>
                <a:path w="1494790" h="2155190">
                  <a:moveTo>
                    <a:pt x="171332" y="1218270"/>
                  </a:moveTo>
                  <a:lnTo>
                    <a:pt x="144739" y="1223412"/>
                  </a:lnTo>
                  <a:lnTo>
                    <a:pt x="184065" y="1223412"/>
                  </a:lnTo>
                  <a:lnTo>
                    <a:pt x="186576" y="1219984"/>
                  </a:lnTo>
                  <a:lnTo>
                    <a:pt x="171332" y="1218270"/>
                  </a:lnTo>
                  <a:close/>
                </a:path>
                <a:path w="1494790" h="2155190">
                  <a:moveTo>
                    <a:pt x="140532" y="1197389"/>
                  </a:moveTo>
                  <a:lnTo>
                    <a:pt x="130472" y="1197389"/>
                  </a:lnTo>
                  <a:lnTo>
                    <a:pt x="130472" y="1208394"/>
                  </a:lnTo>
                  <a:lnTo>
                    <a:pt x="142311" y="1208394"/>
                  </a:lnTo>
                  <a:lnTo>
                    <a:pt x="140532" y="1197389"/>
                  </a:lnTo>
                  <a:close/>
                </a:path>
                <a:path w="1494790" h="2155190">
                  <a:moveTo>
                    <a:pt x="178670" y="1181109"/>
                  </a:moveTo>
                  <a:lnTo>
                    <a:pt x="158945" y="1181109"/>
                  </a:lnTo>
                  <a:lnTo>
                    <a:pt x="171603" y="1197389"/>
                  </a:lnTo>
                  <a:lnTo>
                    <a:pt x="140532" y="1197389"/>
                  </a:lnTo>
                  <a:lnTo>
                    <a:pt x="142311" y="1208394"/>
                  </a:lnTo>
                  <a:lnTo>
                    <a:pt x="187252" y="1208394"/>
                  </a:lnTo>
                  <a:lnTo>
                    <a:pt x="187252" y="1197389"/>
                  </a:lnTo>
                  <a:lnTo>
                    <a:pt x="184673" y="1192443"/>
                  </a:lnTo>
                  <a:lnTo>
                    <a:pt x="178670" y="1181109"/>
                  </a:lnTo>
                  <a:close/>
                </a:path>
                <a:path w="1494790" h="2155190">
                  <a:moveTo>
                    <a:pt x="221990" y="1152696"/>
                  </a:moveTo>
                  <a:lnTo>
                    <a:pt x="205664" y="1152696"/>
                  </a:lnTo>
                  <a:lnTo>
                    <a:pt x="205664" y="1220435"/>
                  </a:lnTo>
                  <a:lnTo>
                    <a:pt x="210385" y="1234145"/>
                  </a:lnTo>
                  <a:lnTo>
                    <a:pt x="231581" y="1239242"/>
                  </a:lnTo>
                  <a:lnTo>
                    <a:pt x="221990" y="1152696"/>
                  </a:lnTo>
                  <a:close/>
                </a:path>
                <a:path w="1494790" h="2155190">
                  <a:moveTo>
                    <a:pt x="205664" y="1169292"/>
                  </a:moveTo>
                  <a:lnTo>
                    <a:pt x="195833" y="1169292"/>
                  </a:lnTo>
                  <a:lnTo>
                    <a:pt x="195833" y="1181920"/>
                  </a:lnTo>
                  <a:lnTo>
                    <a:pt x="205664" y="1181920"/>
                  </a:lnTo>
                  <a:lnTo>
                    <a:pt x="205664" y="1169292"/>
                  </a:lnTo>
                  <a:close/>
                </a:path>
                <a:path w="1494790" h="2155190">
                  <a:moveTo>
                    <a:pt x="235655" y="1169292"/>
                  </a:moveTo>
                  <a:lnTo>
                    <a:pt x="223829" y="1169292"/>
                  </a:lnTo>
                  <a:lnTo>
                    <a:pt x="225229" y="1181920"/>
                  </a:lnTo>
                  <a:lnTo>
                    <a:pt x="235655" y="1181920"/>
                  </a:lnTo>
                  <a:lnTo>
                    <a:pt x="235655" y="1169292"/>
                  </a:lnTo>
                  <a:close/>
                </a:path>
                <a:path w="1494790" h="2155190">
                  <a:moveTo>
                    <a:pt x="265635" y="1169292"/>
                  </a:moveTo>
                  <a:lnTo>
                    <a:pt x="249309" y="1169292"/>
                  </a:lnTo>
                  <a:lnTo>
                    <a:pt x="249309" y="1238565"/>
                  </a:lnTo>
                  <a:lnTo>
                    <a:pt x="265635" y="1238565"/>
                  </a:lnTo>
                  <a:lnTo>
                    <a:pt x="265635" y="1169292"/>
                  </a:lnTo>
                  <a:close/>
                </a:path>
                <a:path w="1494790" h="2155190">
                  <a:moveTo>
                    <a:pt x="266056" y="1146066"/>
                  </a:moveTo>
                  <a:lnTo>
                    <a:pt x="248046" y="1148156"/>
                  </a:lnTo>
                  <a:lnTo>
                    <a:pt x="257517" y="1159461"/>
                  </a:lnTo>
                  <a:lnTo>
                    <a:pt x="260133" y="1159461"/>
                  </a:lnTo>
                  <a:lnTo>
                    <a:pt x="266056" y="1146066"/>
                  </a:lnTo>
                  <a:close/>
                </a:path>
                <a:path w="1494790" h="2155190">
                  <a:moveTo>
                    <a:pt x="294330" y="1169292"/>
                  </a:moveTo>
                  <a:lnTo>
                    <a:pt x="276921" y="1169292"/>
                  </a:lnTo>
                  <a:lnTo>
                    <a:pt x="301591" y="1238565"/>
                  </a:lnTo>
                  <a:lnTo>
                    <a:pt x="319630" y="1238565"/>
                  </a:lnTo>
                  <a:lnTo>
                    <a:pt x="325974" y="1220751"/>
                  </a:lnTo>
                  <a:lnTo>
                    <a:pt x="310971" y="1220751"/>
                  </a:lnTo>
                  <a:lnTo>
                    <a:pt x="294330" y="1169292"/>
                  </a:lnTo>
                  <a:close/>
                </a:path>
                <a:path w="1494790" h="2155190">
                  <a:moveTo>
                    <a:pt x="344300" y="1169292"/>
                  </a:moveTo>
                  <a:lnTo>
                    <a:pt x="326937" y="1169292"/>
                  </a:lnTo>
                  <a:lnTo>
                    <a:pt x="310971" y="1220751"/>
                  </a:lnTo>
                  <a:lnTo>
                    <a:pt x="325974" y="1220751"/>
                  </a:lnTo>
                  <a:lnTo>
                    <a:pt x="344300" y="1169292"/>
                  </a:lnTo>
                  <a:close/>
                </a:path>
                <a:path w="1494790" h="2155190">
                  <a:moveTo>
                    <a:pt x="405875" y="1180883"/>
                  </a:moveTo>
                  <a:lnTo>
                    <a:pt x="385859" y="1180883"/>
                  </a:lnTo>
                  <a:lnTo>
                    <a:pt x="393796" y="1191572"/>
                  </a:lnTo>
                  <a:lnTo>
                    <a:pt x="353974" y="1206875"/>
                  </a:lnTo>
                  <a:lnTo>
                    <a:pt x="355432" y="1233679"/>
                  </a:lnTo>
                  <a:lnTo>
                    <a:pt x="373547" y="1239963"/>
                  </a:lnTo>
                  <a:lnTo>
                    <a:pt x="394428" y="1238565"/>
                  </a:lnTo>
                  <a:lnTo>
                    <a:pt x="410122" y="1238565"/>
                  </a:lnTo>
                  <a:lnTo>
                    <a:pt x="410122" y="1227967"/>
                  </a:lnTo>
                  <a:lnTo>
                    <a:pt x="374389" y="1227967"/>
                  </a:lnTo>
                  <a:lnTo>
                    <a:pt x="366105" y="1216752"/>
                  </a:lnTo>
                  <a:lnTo>
                    <a:pt x="393842" y="1216271"/>
                  </a:lnTo>
                  <a:lnTo>
                    <a:pt x="410122" y="1216271"/>
                  </a:lnTo>
                  <a:lnTo>
                    <a:pt x="410122" y="1192203"/>
                  </a:lnTo>
                  <a:lnTo>
                    <a:pt x="405875" y="1180883"/>
                  </a:lnTo>
                  <a:close/>
                </a:path>
                <a:path w="1494790" h="2155190">
                  <a:moveTo>
                    <a:pt x="410122" y="1216271"/>
                  </a:moveTo>
                  <a:lnTo>
                    <a:pt x="393842" y="1216271"/>
                  </a:lnTo>
                  <a:lnTo>
                    <a:pt x="377786" y="1227967"/>
                  </a:lnTo>
                  <a:lnTo>
                    <a:pt x="410122" y="1227967"/>
                  </a:lnTo>
                  <a:lnTo>
                    <a:pt x="410122" y="1216271"/>
                  </a:lnTo>
                  <a:close/>
                </a:path>
                <a:path w="1494790" h="2155190">
                  <a:moveTo>
                    <a:pt x="364722" y="1171968"/>
                  </a:moveTo>
                  <a:lnTo>
                    <a:pt x="352621" y="1187513"/>
                  </a:lnTo>
                  <a:lnTo>
                    <a:pt x="367864" y="1189677"/>
                  </a:lnTo>
                  <a:lnTo>
                    <a:pt x="385859" y="1180883"/>
                  </a:lnTo>
                  <a:lnTo>
                    <a:pt x="405875" y="1180883"/>
                  </a:lnTo>
                  <a:lnTo>
                    <a:pt x="403748" y="1175215"/>
                  </a:lnTo>
                  <a:lnTo>
                    <a:pt x="364722" y="1171968"/>
                  </a:lnTo>
                  <a:close/>
                </a:path>
                <a:path w="1494790" h="2155190">
                  <a:moveTo>
                    <a:pt x="473645" y="1169292"/>
                  </a:moveTo>
                  <a:lnTo>
                    <a:pt x="458041" y="1169292"/>
                  </a:lnTo>
                  <a:lnTo>
                    <a:pt x="458041" y="1238565"/>
                  </a:lnTo>
                  <a:lnTo>
                    <a:pt x="474367" y="1238565"/>
                  </a:lnTo>
                  <a:lnTo>
                    <a:pt x="474367" y="1197976"/>
                  </a:lnTo>
                  <a:lnTo>
                    <a:pt x="474983" y="1191797"/>
                  </a:lnTo>
                  <a:lnTo>
                    <a:pt x="493233" y="1182191"/>
                  </a:lnTo>
                  <a:lnTo>
                    <a:pt x="515510" y="1182191"/>
                  </a:lnTo>
                  <a:lnTo>
                    <a:pt x="514949" y="1181063"/>
                  </a:lnTo>
                  <a:lnTo>
                    <a:pt x="474457" y="1181063"/>
                  </a:lnTo>
                  <a:lnTo>
                    <a:pt x="473645" y="1169292"/>
                  </a:lnTo>
                  <a:close/>
                </a:path>
                <a:path w="1494790" h="2155190">
                  <a:moveTo>
                    <a:pt x="515510" y="1182191"/>
                  </a:moveTo>
                  <a:lnTo>
                    <a:pt x="493233" y="1182191"/>
                  </a:lnTo>
                  <a:lnTo>
                    <a:pt x="501306" y="1188730"/>
                  </a:lnTo>
                  <a:lnTo>
                    <a:pt x="502509" y="1238565"/>
                  </a:lnTo>
                  <a:lnTo>
                    <a:pt x="518835" y="1238565"/>
                  </a:lnTo>
                  <a:lnTo>
                    <a:pt x="518767" y="1188730"/>
                  </a:lnTo>
                  <a:lnTo>
                    <a:pt x="515510" y="1182191"/>
                  </a:lnTo>
                  <a:close/>
                </a:path>
                <a:path w="1494790" h="2155190">
                  <a:moveTo>
                    <a:pt x="489941" y="1168390"/>
                  </a:moveTo>
                  <a:lnTo>
                    <a:pt x="474457" y="1181063"/>
                  </a:lnTo>
                  <a:lnTo>
                    <a:pt x="514949" y="1181063"/>
                  </a:lnTo>
                  <a:lnTo>
                    <a:pt x="511183" y="1173502"/>
                  </a:lnTo>
                  <a:lnTo>
                    <a:pt x="489941" y="1168390"/>
                  </a:lnTo>
                  <a:close/>
                </a:path>
                <a:path w="1494790" h="2155190">
                  <a:moveTo>
                    <a:pt x="558883" y="1168390"/>
                  </a:moveTo>
                  <a:lnTo>
                    <a:pt x="539250" y="1180011"/>
                  </a:lnTo>
                  <a:lnTo>
                    <a:pt x="532455" y="1211355"/>
                  </a:lnTo>
                  <a:lnTo>
                    <a:pt x="543098" y="1232477"/>
                  </a:lnTo>
                  <a:lnTo>
                    <a:pt x="565648" y="1239918"/>
                  </a:lnTo>
                  <a:lnTo>
                    <a:pt x="572413" y="1239918"/>
                  </a:lnTo>
                  <a:lnTo>
                    <a:pt x="592031" y="1228313"/>
                  </a:lnTo>
                  <a:lnTo>
                    <a:pt x="592352" y="1226839"/>
                  </a:lnTo>
                  <a:lnTo>
                    <a:pt x="561980" y="1226839"/>
                  </a:lnTo>
                  <a:lnTo>
                    <a:pt x="549607" y="1212182"/>
                  </a:lnTo>
                  <a:lnTo>
                    <a:pt x="558853" y="1182356"/>
                  </a:lnTo>
                  <a:lnTo>
                    <a:pt x="592969" y="1182356"/>
                  </a:lnTo>
                  <a:lnTo>
                    <a:pt x="592031" y="1180011"/>
                  </a:lnTo>
                  <a:lnTo>
                    <a:pt x="578276" y="1169879"/>
                  </a:lnTo>
                  <a:lnTo>
                    <a:pt x="558883" y="1168390"/>
                  </a:lnTo>
                  <a:close/>
                </a:path>
                <a:path w="1494790" h="2155190">
                  <a:moveTo>
                    <a:pt x="592969" y="1182356"/>
                  </a:moveTo>
                  <a:lnTo>
                    <a:pt x="558853" y="1182356"/>
                  </a:lnTo>
                  <a:lnTo>
                    <a:pt x="577404" y="1186445"/>
                  </a:lnTo>
                  <a:lnTo>
                    <a:pt x="579238" y="1219037"/>
                  </a:lnTo>
                  <a:lnTo>
                    <a:pt x="565738" y="1226839"/>
                  </a:lnTo>
                  <a:lnTo>
                    <a:pt x="592352" y="1226839"/>
                  </a:lnTo>
                  <a:lnTo>
                    <a:pt x="598841" y="1197044"/>
                  </a:lnTo>
                  <a:lnTo>
                    <a:pt x="592969" y="1182356"/>
                  </a:lnTo>
                  <a:close/>
                </a:path>
                <a:path w="1494790" h="2155190">
                  <a:moveTo>
                    <a:pt x="667561" y="1168390"/>
                  </a:moveTo>
                  <a:lnTo>
                    <a:pt x="647988" y="1180161"/>
                  </a:lnTo>
                  <a:lnTo>
                    <a:pt x="641223" y="1211205"/>
                  </a:lnTo>
                  <a:lnTo>
                    <a:pt x="651671" y="1232326"/>
                  </a:lnTo>
                  <a:lnTo>
                    <a:pt x="674416" y="1239918"/>
                  </a:lnTo>
                  <a:lnTo>
                    <a:pt x="693869" y="1234627"/>
                  </a:lnTo>
                  <a:lnTo>
                    <a:pt x="700370" y="1222074"/>
                  </a:lnTo>
                  <a:lnTo>
                    <a:pt x="663172" y="1222074"/>
                  </a:lnTo>
                  <a:lnTo>
                    <a:pt x="661262" y="1188595"/>
                  </a:lnTo>
                  <a:lnTo>
                    <a:pt x="678490" y="1181559"/>
                  </a:lnTo>
                  <a:lnTo>
                    <a:pt x="699213" y="1181559"/>
                  </a:lnTo>
                  <a:lnTo>
                    <a:pt x="697086" y="1176448"/>
                  </a:lnTo>
                  <a:lnTo>
                    <a:pt x="667561" y="1168390"/>
                  </a:lnTo>
                  <a:close/>
                </a:path>
                <a:path w="1494790" h="2155190">
                  <a:moveTo>
                    <a:pt x="704092" y="1214888"/>
                  </a:moveTo>
                  <a:lnTo>
                    <a:pt x="688487" y="1214888"/>
                  </a:lnTo>
                  <a:lnTo>
                    <a:pt x="687119" y="1219503"/>
                  </a:lnTo>
                  <a:lnTo>
                    <a:pt x="663172" y="1222074"/>
                  </a:lnTo>
                  <a:lnTo>
                    <a:pt x="700370" y="1222074"/>
                  </a:lnTo>
                  <a:lnTo>
                    <a:pt x="704092" y="1214888"/>
                  </a:lnTo>
                  <a:close/>
                </a:path>
                <a:path w="1494790" h="2155190">
                  <a:moveTo>
                    <a:pt x="699213" y="1181559"/>
                  </a:moveTo>
                  <a:lnTo>
                    <a:pt x="678490" y="1181559"/>
                  </a:lnTo>
                  <a:lnTo>
                    <a:pt x="688487" y="1193285"/>
                  </a:lnTo>
                  <a:lnTo>
                    <a:pt x="704092" y="1193285"/>
                  </a:lnTo>
                  <a:lnTo>
                    <a:pt x="699213" y="1181559"/>
                  </a:lnTo>
                  <a:close/>
                </a:path>
                <a:path w="1494790" h="2155190">
                  <a:moveTo>
                    <a:pt x="740694" y="1168390"/>
                  </a:moveTo>
                  <a:lnTo>
                    <a:pt x="721316" y="1180161"/>
                  </a:lnTo>
                  <a:lnTo>
                    <a:pt x="714521" y="1211581"/>
                  </a:lnTo>
                  <a:lnTo>
                    <a:pt x="725150" y="1232672"/>
                  </a:lnTo>
                  <a:lnTo>
                    <a:pt x="748165" y="1239918"/>
                  </a:lnTo>
                  <a:lnTo>
                    <a:pt x="766686" y="1235829"/>
                  </a:lnTo>
                  <a:lnTo>
                    <a:pt x="775781" y="1223412"/>
                  </a:lnTo>
                  <a:lnTo>
                    <a:pt x="736454" y="1223412"/>
                  </a:lnTo>
                  <a:lnTo>
                    <a:pt x="734027" y="1208394"/>
                  </a:lnTo>
                  <a:lnTo>
                    <a:pt x="722188" y="1208394"/>
                  </a:lnTo>
                  <a:lnTo>
                    <a:pt x="722188" y="1197389"/>
                  </a:lnTo>
                  <a:lnTo>
                    <a:pt x="732248" y="1197389"/>
                  </a:lnTo>
                  <a:lnTo>
                    <a:pt x="731448" y="1192443"/>
                  </a:lnTo>
                  <a:lnTo>
                    <a:pt x="750661" y="1181109"/>
                  </a:lnTo>
                  <a:lnTo>
                    <a:pt x="770386" y="1181109"/>
                  </a:lnTo>
                  <a:lnTo>
                    <a:pt x="766581" y="1173923"/>
                  </a:lnTo>
                  <a:lnTo>
                    <a:pt x="740694" y="1168390"/>
                  </a:lnTo>
                  <a:close/>
                </a:path>
                <a:path w="1494790" h="2155190">
                  <a:moveTo>
                    <a:pt x="763048" y="1218270"/>
                  </a:moveTo>
                  <a:lnTo>
                    <a:pt x="736454" y="1223412"/>
                  </a:lnTo>
                  <a:lnTo>
                    <a:pt x="775781" y="1223412"/>
                  </a:lnTo>
                  <a:lnTo>
                    <a:pt x="778292" y="1219984"/>
                  </a:lnTo>
                  <a:lnTo>
                    <a:pt x="763048" y="1218270"/>
                  </a:lnTo>
                  <a:close/>
                </a:path>
                <a:path w="1494790" h="2155190">
                  <a:moveTo>
                    <a:pt x="732248" y="1197389"/>
                  </a:moveTo>
                  <a:lnTo>
                    <a:pt x="722188" y="1197389"/>
                  </a:lnTo>
                  <a:lnTo>
                    <a:pt x="722188" y="1208394"/>
                  </a:lnTo>
                  <a:lnTo>
                    <a:pt x="734027" y="1208394"/>
                  </a:lnTo>
                  <a:lnTo>
                    <a:pt x="732248" y="1197389"/>
                  </a:lnTo>
                  <a:close/>
                </a:path>
                <a:path w="1494790" h="2155190">
                  <a:moveTo>
                    <a:pt x="770386" y="1181109"/>
                  </a:moveTo>
                  <a:lnTo>
                    <a:pt x="750661" y="1181109"/>
                  </a:lnTo>
                  <a:lnTo>
                    <a:pt x="763319" y="1197389"/>
                  </a:lnTo>
                  <a:lnTo>
                    <a:pt x="732248" y="1197389"/>
                  </a:lnTo>
                  <a:lnTo>
                    <a:pt x="734027" y="1208394"/>
                  </a:lnTo>
                  <a:lnTo>
                    <a:pt x="778968" y="1208394"/>
                  </a:lnTo>
                  <a:lnTo>
                    <a:pt x="778968" y="1197389"/>
                  </a:lnTo>
                  <a:lnTo>
                    <a:pt x="776389" y="1192443"/>
                  </a:lnTo>
                  <a:lnTo>
                    <a:pt x="770386" y="1181109"/>
                  </a:lnTo>
                  <a:close/>
                </a:path>
                <a:path w="1494790" h="2155190">
                  <a:moveTo>
                    <a:pt x="808384" y="1169292"/>
                  </a:moveTo>
                  <a:lnTo>
                    <a:pt x="792780" y="1169292"/>
                  </a:lnTo>
                  <a:lnTo>
                    <a:pt x="792780" y="1238565"/>
                  </a:lnTo>
                  <a:lnTo>
                    <a:pt x="809106" y="1238565"/>
                  </a:lnTo>
                  <a:lnTo>
                    <a:pt x="809106" y="1197976"/>
                  </a:lnTo>
                  <a:lnTo>
                    <a:pt x="809722" y="1191797"/>
                  </a:lnTo>
                  <a:lnTo>
                    <a:pt x="827972" y="1182191"/>
                  </a:lnTo>
                  <a:lnTo>
                    <a:pt x="850250" y="1182191"/>
                  </a:lnTo>
                  <a:lnTo>
                    <a:pt x="849688" y="1181063"/>
                  </a:lnTo>
                  <a:lnTo>
                    <a:pt x="809196" y="1181063"/>
                  </a:lnTo>
                  <a:lnTo>
                    <a:pt x="808384" y="1169292"/>
                  </a:lnTo>
                  <a:close/>
                </a:path>
                <a:path w="1494790" h="2155190">
                  <a:moveTo>
                    <a:pt x="850250" y="1182191"/>
                  </a:moveTo>
                  <a:lnTo>
                    <a:pt x="827972" y="1182191"/>
                  </a:lnTo>
                  <a:lnTo>
                    <a:pt x="836045" y="1188730"/>
                  </a:lnTo>
                  <a:lnTo>
                    <a:pt x="837248" y="1238565"/>
                  </a:lnTo>
                  <a:lnTo>
                    <a:pt x="853574" y="1238565"/>
                  </a:lnTo>
                  <a:lnTo>
                    <a:pt x="853507" y="1188730"/>
                  </a:lnTo>
                  <a:lnTo>
                    <a:pt x="850250" y="1182191"/>
                  </a:lnTo>
                  <a:close/>
                </a:path>
                <a:path w="1494790" h="2155190">
                  <a:moveTo>
                    <a:pt x="824680" y="1168390"/>
                  </a:moveTo>
                  <a:lnTo>
                    <a:pt x="809196" y="1181063"/>
                  </a:lnTo>
                  <a:lnTo>
                    <a:pt x="849688" y="1181063"/>
                  </a:lnTo>
                  <a:lnTo>
                    <a:pt x="845922" y="1173502"/>
                  </a:lnTo>
                  <a:lnTo>
                    <a:pt x="824680" y="1168390"/>
                  </a:lnTo>
                  <a:close/>
                </a:path>
                <a:path w="1494790" h="2155190">
                  <a:moveTo>
                    <a:pt x="922433" y="1180883"/>
                  </a:moveTo>
                  <a:lnTo>
                    <a:pt x="902417" y="1180883"/>
                  </a:lnTo>
                  <a:lnTo>
                    <a:pt x="910354" y="1191572"/>
                  </a:lnTo>
                  <a:lnTo>
                    <a:pt x="870531" y="1206875"/>
                  </a:lnTo>
                  <a:lnTo>
                    <a:pt x="871990" y="1233679"/>
                  </a:lnTo>
                  <a:lnTo>
                    <a:pt x="890104" y="1239963"/>
                  </a:lnTo>
                  <a:lnTo>
                    <a:pt x="910985" y="1238565"/>
                  </a:lnTo>
                  <a:lnTo>
                    <a:pt x="926680" y="1238565"/>
                  </a:lnTo>
                  <a:lnTo>
                    <a:pt x="926680" y="1227967"/>
                  </a:lnTo>
                  <a:lnTo>
                    <a:pt x="890946" y="1227967"/>
                  </a:lnTo>
                  <a:lnTo>
                    <a:pt x="882663" y="1216752"/>
                  </a:lnTo>
                  <a:lnTo>
                    <a:pt x="910399" y="1216271"/>
                  </a:lnTo>
                  <a:lnTo>
                    <a:pt x="926680" y="1216271"/>
                  </a:lnTo>
                  <a:lnTo>
                    <a:pt x="926680" y="1192203"/>
                  </a:lnTo>
                  <a:lnTo>
                    <a:pt x="922433" y="1180883"/>
                  </a:lnTo>
                  <a:close/>
                </a:path>
                <a:path w="1494790" h="2155190">
                  <a:moveTo>
                    <a:pt x="926680" y="1216271"/>
                  </a:moveTo>
                  <a:lnTo>
                    <a:pt x="910399" y="1216271"/>
                  </a:lnTo>
                  <a:lnTo>
                    <a:pt x="894344" y="1227967"/>
                  </a:lnTo>
                  <a:lnTo>
                    <a:pt x="926680" y="1227967"/>
                  </a:lnTo>
                  <a:lnTo>
                    <a:pt x="926680" y="1216271"/>
                  </a:lnTo>
                  <a:close/>
                </a:path>
                <a:path w="1494790" h="2155190">
                  <a:moveTo>
                    <a:pt x="881280" y="1171968"/>
                  </a:moveTo>
                  <a:lnTo>
                    <a:pt x="869178" y="1187513"/>
                  </a:lnTo>
                  <a:lnTo>
                    <a:pt x="884422" y="1189677"/>
                  </a:lnTo>
                  <a:lnTo>
                    <a:pt x="902417" y="1180883"/>
                  </a:lnTo>
                  <a:lnTo>
                    <a:pt x="922433" y="1180883"/>
                  </a:lnTo>
                  <a:lnTo>
                    <a:pt x="920306" y="1175215"/>
                  </a:lnTo>
                  <a:lnTo>
                    <a:pt x="881280" y="1171968"/>
                  </a:lnTo>
                  <a:close/>
                </a:path>
                <a:path w="1494790" h="2155190">
                  <a:moveTo>
                    <a:pt x="919058" y="1139572"/>
                  </a:moveTo>
                  <a:lnTo>
                    <a:pt x="903093" y="1139572"/>
                  </a:lnTo>
                  <a:lnTo>
                    <a:pt x="892991" y="1160182"/>
                  </a:lnTo>
                  <a:lnTo>
                    <a:pt x="905213" y="1160182"/>
                  </a:lnTo>
                  <a:lnTo>
                    <a:pt x="919058" y="1139572"/>
                  </a:lnTo>
                  <a:close/>
                </a:path>
                <a:path w="1494790" h="2155190">
                  <a:moveTo>
                    <a:pt x="958926" y="1169292"/>
                  </a:moveTo>
                  <a:lnTo>
                    <a:pt x="943096" y="1169292"/>
                  </a:lnTo>
                  <a:lnTo>
                    <a:pt x="943096" y="1238565"/>
                  </a:lnTo>
                  <a:lnTo>
                    <a:pt x="959422" y="1238565"/>
                  </a:lnTo>
                  <a:lnTo>
                    <a:pt x="959422" y="1194894"/>
                  </a:lnTo>
                  <a:lnTo>
                    <a:pt x="975027" y="1182822"/>
                  </a:lnTo>
                  <a:lnTo>
                    <a:pt x="976095" y="1180838"/>
                  </a:lnTo>
                  <a:lnTo>
                    <a:pt x="959648" y="1180838"/>
                  </a:lnTo>
                  <a:lnTo>
                    <a:pt x="958926" y="1169292"/>
                  </a:lnTo>
                  <a:close/>
                </a:path>
                <a:path w="1494790" h="2155190">
                  <a:moveTo>
                    <a:pt x="972772" y="1168300"/>
                  </a:moveTo>
                  <a:lnTo>
                    <a:pt x="959648" y="1180838"/>
                  </a:lnTo>
                  <a:lnTo>
                    <a:pt x="976095" y="1180838"/>
                  </a:lnTo>
                  <a:lnTo>
                    <a:pt x="982603" y="1168751"/>
                  </a:lnTo>
                  <a:lnTo>
                    <a:pt x="972772" y="1168300"/>
                  </a:lnTo>
                  <a:close/>
                </a:path>
                <a:path w="1494790" h="2155190">
                  <a:moveTo>
                    <a:pt x="1009776" y="1169292"/>
                  </a:moveTo>
                  <a:lnTo>
                    <a:pt x="993450" y="1169292"/>
                  </a:lnTo>
                  <a:lnTo>
                    <a:pt x="993450" y="1238565"/>
                  </a:lnTo>
                  <a:lnTo>
                    <a:pt x="1009776" y="1238565"/>
                  </a:lnTo>
                  <a:lnTo>
                    <a:pt x="1009776" y="1169292"/>
                  </a:lnTo>
                  <a:close/>
                </a:path>
                <a:path w="1494790" h="2155190">
                  <a:moveTo>
                    <a:pt x="1010197" y="1146066"/>
                  </a:moveTo>
                  <a:lnTo>
                    <a:pt x="992187" y="1148156"/>
                  </a:lnTo>
                  <a:lnTo>
                    <a:pt x="1001658" y="1159461"/>
                  </a:lnTo>
                  <a:lnTo>
                    <a:pt x="1004274" y="1159461"/>
                  </a:lnTo>
                  <a:lnTo>
                    <a:pt x="1010197" y="1146066"/>
                  </a:lnTo>
                  <a:close/>
                </a:path>
                <a:path w="1494790" h="2155190">
                  <a:moveTo>
                    <a:pt x="1050016" y="1168390"/>
                  </a:moveTo>
                  <a:lnTo>
                    <a:pt x="1030382" y="1180011"/>
                  </a:lnTo>
                  <a:lnTo>
                    <a:pt x="1023588" y="1211355"/>
                  </a:lnTo>
                  <a:lnTo>
                    <a:pt x="1034231" y="1232477"/>
                  </a:lnTo>
                  <a:lnTo>
                    <a:pt x="1056781" y="1239918"/>
                  </a:lnTo>
                  <a:lnTo>
                    <a:pt x="1063546" y="1239918"/>
                  </a:lnTo>
                  <a:lnTo>
                    <a:pt x="1083164" y="1228313"/>
                  </a:lnTo>
                  <a:lnTo>
                    <a:pt x="1083485" y="1226839"/>
                  </a:lnTo>
                  <a:lnTo>
                    <a:pt x="1053113" y="1226839"/>
                  </a:lnTo>
                  <a:lnTo>
                    <a:pt x="1040740" y="1212182"/>
                  </a:lnTo>
                  <a:lnTo>
                    <a:pt x="1049986" y="1182356"/>
                  </a:lnTo>
                  <a:lnTo>
                    <a:pt x="1084101" y="1182356"/>
                  </a:lnTo>
                  <a:lnTo>
                    <a:pt x="1083164" y="1180011"/>
                  </a:lnTo>
                  <a:lnTo>
                    <a:pt x="1069408" y="1169879"/>
                  </a:lnTo>
                  <a:lnTo>
                    <a:pt x="1050016" y="1168390"/>
                  </a:lnTo>
                  <a:close/>
                </a:path>
                <a:path w="1494790" h="2155190">
                  <a:moveTo>
                    <a:pt x="1084101" y="1182356"/>
                  </a:moveTo>
                  <a:lnTo>
                    <a:pt x="1049986" y="1182356"/>
                  </a:lnTo>
                  <a:lnTo>
                    <a:pt x="1068537" y="1186445"/>
                  </a:lnTo>
                  <a:lnTo>
                    <a:pt x="1070371" y="1219037"/>
                  </a:lnTo>
                  <a:lnTo>
                    <a:pt x="1056871" y="1226839"/>
                  </a:lnTo>
                  <a:lnTo>
                    <a:pt x="1083485" y="1226839"/>
                  </a:lnTo>
                  <a:lnTo>
                    <a:pt x="1089974" y="1197044"/>
                  </a:lnTo>
                  <a:lnTo>
                    <a:pt x="1084101" y="1182356"/>
                  </a:lnTo>
                  <a:close/>
                </a:path>
                <a:path w="1494790" h="2155190">
                  <a:moveTo>
                    <a:pt x="1151388" y="1169292"/>
                  </a:moveTo>
                  <a:lnTo>
                    <a:pt x="1135333" y="1169292"/>
                  </a:lnTo>
                  <a:lnTo>
                    <a:pt x="1135333" y="1264542"/>
                  </a:lnTo>
                  <a:lnTo>
                    <a:pt x="1151659" y="1264542"/>
                  </a:lnTo>
                  <a:lnTo>
                    <a:pt x="1151659" y="1227651"/>
                  </a:lnTo>
                  <a:lnTo>
                    <a:pt x="1194696" y="1227651"/>
                  </a:lnTo>
                  <a:lnTo>
                    <a:pt x="1195119" y="1225456"/>
                  </a:lnTo>
                  <a:lnTo>
                    <a:pt x="1161220" y="1225456"/>
                  </a:lnTo>
                  <a:lnTo>
                    <a:pt x="1151343" y="1203929"/>
                  </a:lnTo>
                  <a:lnTo>
                    <a:pt x="1161175" y="1182702"/>
                  </a:lnTo>
                  <a:lnTo>
                    <a:pt x="1195664" y="1182702"/>
                  </a:lnTo>
                  <a:lnTo>
                    <a:pt x="1194368" y="1179214"/>
                  </a:lnTo>
                  <a:lnTo>
                    <a:pt x="1188389" y="1175381"/>
                  </a:lnTo>
                  <a:lnTo>
                    <a:pt x="1155898" y="1175381"/>
                  </a:lnTo>
                  <a:lnTo>
                    <a:pt x="1151388" y="1169292"/>
                  </a:lnTo>
                  <a:close/>
                </a:path>
                <a:path w="1494790" h="2155190">
                  <a:moveTo>
                    <a:pt x="1194696" y="1227651"/>
                  </a:moveTo>
                  <a:lnTo>
                    <a:pt x="1151659" y="1227651"/>
                  </a:lnTo>
                  <a:lnTo>
                    <a:pt x="1177621" y="1239783"/>
                  </a:lnTo>
                  <a:lnTo>
                    <a:pt x="1194488" y="1228734"/>
                  </a:lnTo>
                  <a:lnTo>
                    <a:pt x="1194696" y="1227651"/>
                  </a:lnTo>
                  <a:close/>
                </a:path>
                <a:path w="1494790" h="2155190">
                  <a:moveTo>
                    <a:pt x="1195664" y="1182702"/>
                  </a:moveTo>
                  <a:lnTo>
                    <a:pt x="1161175" y="1182702"/>
                  </a:lnTo>
                  <a:lnTo>
                    <a:pt x="1179169" y="1186520"/>
                  </a:lnTo>
                  <a:lnTo>
                    <a:pt x="1179124" y="1221548"/>
                  </a:lnTo>
                  <a:lnTo>
                    <a:pt x="1161220" y="1225456"/>
                  </a:lnTo>
                  <a:lnTo>
                    <a:pt x="1195119" y="1225456"/>
                  </a:lnTo>
                  <a:lnTo>
                    <a:pt x="1200727" y="1196322"/>
                  </a:lnTo>
                  <a:lnTo>
                    <a:pt x="1195664" y="1182702"/>
                  </a:lnTo>
                  <a:close/>
                </a:path>
                <a:path w="1494790" h="2155190">
                  <a:moveTo>
                    <a:pt x="1177485" y="1168390"/>
                  </a:moveTo>
                  <a:lnTo>
                    <a:pt x="1155898" y="1175381"/>
                  </a:lnTo>
                  <a:lnTo>
                    <a:pt x="1188389" y="1175381"/>
                  </a:lnTo>
                  <a:lnTo>
                    <a:pt x="1177485" y="1168390"/>
                  </a:lnTo>
                  <a:close/>
                </a:path>
                <a:path w="1494790" h="2155190">
                  <a:moveTo>
                    <a:pt x="1238159" y="1168390"/>
                  </a:moveTo>
                  <a:lnTo>
                    <a:pt x="1218526" y="1180011"/>
                  </a:lnTo>
                  <a:lnTo>
                    <a:pt x="1211731" y="1211355"/>
                  </a:lnTo>
                  <a:lnTo>
                    <a:pt x="1222375" y="1232477"/>
                  </a:lnTo>
                  <a:lnTo>
                    <a:pt x="1244924" y="1239918"/>
                  </a:lnTo>
                  <a:lnTo>
                    <a:pt x="1251689" y="1239918"/>
                  </a:lnTo>
                  <a:lnTo>
                    <a:pt x="1271307" y="1228313"/>
                  </a:lnTo>
                  <a:lnTo>
                    <a:pt x="1271628" y="1226839"/>
                  </a:lnTo>
                  <a:lnTo>
                    <a:pt x="1241256" y="1226839"/>
                  </a:lnTo>
                  <a:lnTo>
                    <a:pt x="1228884" y="1212182"/>
                  </a:lnTo>
                  <a:lnTo>
                    <a:pt x="1238129" y="1182356"/>
                  </a:lnTo>
                  <a:lnTo>
                    <a:pt x="1272245" y="1182356"/>
                  </a:lnTo>
                  <a:lnTo>
                    <a:pt x="1271307" y="1180011"/>
                  </a:lnTo>
                  <a:lnTo>
                    <a:pt x="1257552" y="1169879"/>
                  </a:lnTo>
                  <a:lnTo>
                    <a:pt x="1238159" y="1168390"/>
                  </a:lnTo>
                  <a:close/>
                </a:path>
                <a:path w="1494790" h="2155190">
                  <a:moveTo>
                    <a:pt x="1272245" y="1182356"/>
                  </a:moveTo>
                  <a:lnTo>
                    <a:pt x="1238129" y="1182356"/>
                  </a:lnTo>
                  <a:lnTo>
                    <a:pt x="1256680" y="1186445"/>
                  </a:lnTo>
                  <a:lnTo>
                    <a:pt x="1258514" y="1219037"/>
                  </a:lnTo>
                  <a:lnTo>
                    <a:pt x="1245014" y="1226839"/>
                  </a:lnTo>
                  <a:lnTo>
                    <a:pt x="1271628" y="1226839"/>
                  </a:lnTo>
                  <a:lnTo>
                    <a:pt x="1278117" y="1197044"/>
                  </a:lnTo>
                  <a:lnTo>
                    <a:pt x="1272245" y="1182356"/>
                  </a:lnTo>
                  <a:close/>
                </a:path>
                <a:path w="1494790" h="2155190">
                  <a:moveTo>
                    <a:pt x="1264723" y="1139572"/>
                  </a:moveTo>
                  <a:lnTo>
                    <a:pt x="1248758" y="1139572"/>
                  </a:lnTo>
                  <a:lnTo>
                    <a:pt x="1238655" y="1160182"/>
                  </a:lnTo>
                  <a:lnTo>
                    <a:pt x="1250877" y="1160182"/>
                  </a:lnTo>
                  <a:lnTo>
                    <a:pt x="1264723" y="1139572"/>
                  </a:lnTo>
                  <a:close/>
                </a:path>
                <a:path w="1494790" h="2155190">
                  <a:moveTo>
                    <a:pt x="1304828" y="1218135"/>
                  </a:moveTo>
                  <a:lnTo>
                    <a:pt x="1288907" y="1219669"/>
                  </a:lnTo>
                  <a:lnTo>
                    <a:pt x="1289900" y="1226043"/>
                  </a:lnTo>
                  <a:lnTo>
                    <a:pt x="1303324" y="1238144"/>
                  </a:lnTo>
                  <a:lnTo>
                    <a:pt x="1324401" y="1239918"/>
                  </a:lnTo>
                  <a:lnTo>
                    <a:pt x="1344348" y="1227606"/>
                  </a:lnTo>
                  <a:lnTo>
                    <a:pt x="1314825" y="1227606"/>
                  </a:lnTo>
                  <a:lnTo>
                    <a:pt x="1304828" y="1218135"/>
                  </a:lnTo>
                  <a:close/>
                </a:path>
                <a:path w="1494790" h="2155190">
                  <a:moveTo>
                    <a:pt x="1326971" y="1168390"/>
                  </a:moveTo>
                  <a:lnTo>
                    <a:pt x="1296695" y="1175155"/>
                  </a:lnTo>
                  <a:lnTo>
                    <a:pt x="1290817" y="1194458"/>
                  </a:lnTo>
                  <a:lnTo>
                    <a:pt x="1298769" y="1205222"/>
                  </a:lnTo>
                  <a:lnTo>
                    <a:pt x="1322146" y="1211415"/>
                  </a:lnTo>
                  <a:lnTo>
                    <a:pt x="1331481" y="1221653"/>
                  </a:lnTo>
                  <a:lnTo>
                    <a:pt x="1314825" y="1227606"/>
                  </a:lnTo>
                  <a:lnTo>
                    <a:pt x="1344348" y="1227606"/>
                  </a:lnTo>
                  <a:lnTo>
                    <a:pt x="1346881" y="1226043"/>
                  </a:lnTo>
                  <a:lnTo>
                    <a:pt x="1346777" y="1219669"/>
                  </a:lnTo>
                  <a:lnTo>
                    <a:pt x="1346611" y="1211415"/>
                  </a:lnTo>
                  <a:lnTo>
                    <a:pt x="1346560" y="1208845"/>
                  </a:lnTo>
                  <a:lnTo>
                    <a:pt x="1313396" y="1195721"/>
                  </a:lnTo>
                  <a:lnTo>
                    <a:pt x="1308225" y="1184250"/>
                  </a:lnTo>
                  <a:lnTo>
                    <a:pt x="1345452" y="1184250"/>
                  </a:lnTo>
                  <a:lnTo>
                    <a:pt x="1342711" y="1177035"/>
                  </a:lnTo>
                  <a:lnTo>
                    <a:pt x="1326971" y="1168390"/>
                  </a:lnTo>
                  <a:close/>
                </a:path>
                <a:path w="1494790" h="2155190">
                  <a:moveTo>
                    <a:pt x="1345452" y="1184250"/>
                  </a:moveTo>
                  <a:lnTo>
                    <a:pt x="1308225" y="1184250"/>
                  </a:lnTo>
                  <a:lnTo>
                    <a:pt x="1346725" y="1187603"/>
                  </a:lnTo>
                  <a:lnTo>
                    <a:pt x="1345452" y="1184250"/>
                  </a:lnTo>
                  <a:close/>
                </a:path>
                <a:path w="1494790" h="2155190">
                  <a:moveTo>
                    <a:pt x="1403663" y="1193376"/>
                  </a:moveTo>
                  <a:lnTo>
                    <a:pt x="1362081" y="1193376"/>
                  </a:lnTo>
                  <a:lnTo>
                    <a:pt x="1362081" y="1206815"/>
                  </a:lnTo>
                  <a:lnTo>
                    <a:pt x="1403663" y="1206815"/>
                  </a:lnTo>
                  <a:lnTo>
                    <a:pt x="1403663" y="1193376"/>
                  </a:lnTo>
                  <a:close/>
                </a:path>
                <a:path w="1494790" h="2155190">
                  <a:moveTo>
                    <a:pt x="21061" y="1397892"/>
                  </a:moveTo>
                  <a:lnTo>
                    <a:pt x="5231" y="1397892"/>
                  </a:lnTo>
                  <a:lnTo>
                    <a:pt x="5231" y="1467165"/>
                  </a:lnTo>
                  <a:lnTo>
                    <a:pt x="21557" y="1467165"/>
                  </a:lnTo>
                  <a:lnTo>
                    <a:pt x="21557" y="1423494"/>
                  </a:lnTo>
                  <a:lnTo>
                    <a:pt x="37161" y="1411422"/>
                  </a:lnTo>
                  <a:lnTo>
                    <a:pt x="38230" y="1409438"/>
                  </a:lnTo>
                  <a:lnTo>
                    <a:pt x="21783" y="1409438"/>
                  </a:lnTo>
                  <a:lnTo>
                    <a:pt x="21061" y="1397892"/>
                  </a:lnTo>
                  <a:close/>
                </a:path>
                <a:path w="1494790" h="2155190">
                  <a:moveTo>
                    <a:pt x="34906" y="1396900"/>
                  </a:moveTo>
                  <a:lnTo>
                    <a:pt x="21783" y="1409438"/>
                  </a:lnTo>
                  <a:lnTo>
                    <a:pt x="38230" y="1409438"/>
                  </a:lnTo>
                  <a:lnTo>
                    <a:pt x="44738" y="1397351"/>
                  </a:lnTo>
                  <a:lnTo>
                    <a:pt x="34906" y="1396900"/>
                  </a:lnTo>
                  <a:close/>
                </a:path>
                <a:path w="1494790" h="2155190">
                  <a:moveTo>
                    <a:pt x="75928" y="1396990"/>
                  </a:moveTo>
                  <a:lnTo>
                    <a:pt x="56550" y="1408761"/>
                  </a:lnTo>
                  <a:lnTo>
                    <a:pt x="49755" y="1440181"/>
                  </a:lnTo>
                  <a:lnTo>
                    <a:pt x="60384" y="1461272"/>
                  </a:lnTo>
                  <a:lnTo>
                    <a:pt x="83400" y="1468518"/>
                  </a:lnTo>
                  <a:lnTo>
                    <a:pt x="101920" y="1464429"/>
                  </a:lnTo>
                  <a:lnTo>
                    <a:pt x="111015" y="1452012"/>
                  </a:lnTo>
                  <a:lnTo>
                    <a:pt x="71689" y="1452012"/>
                  </a:lnTo>
                  <a:lnTo>
                    <a:pt x="69261" y="1436994"/>
                  </a:lnTo>
                  <a:lnTo>
                    <a:pt x="57422" y="1436994"/>
                  </a:lnTo>
                  <a:lnTo>
                    <a:pt x="57422" y="1425989"/>
                  </a:lnTo>
                  <a:lnTo>
                    <a:pt x="67482" y="1425989"/>
                  </a:lnTo>
                  <a:lnTo>
                    <a:pt x="66683" y="1421043"/>
                  </a:lnTo>
                  <a:lnTo>
                    <a:pt x="85895" y="1409709"/>
                  </a:lnTo>
                  <a:lnTo>
                    <a:pt x="105621" y="1409709"/>
                  </a:lnTo>
                  <a:lnTo>
                    <a:pt x="101815" y="1402523"/>
                  </a:lnTo>
                  <a:lnTo>
                    <a:pt x="75928" y="1396990"/>
                  </a:lnTo>
                  <a:close/>
                </a:path>
                <a:path w="1494790" h="2155190">
                  <a:moveTo>
                    <a:pt x="98282" y="1446870"/>
                  </a:moveTo>
                  <a:lnTo>
                    <a:pt x="71689" y="1452012"/>
                  </a:lnTo>
                  <a:lnTo>
                    <a:pt x="111015" y="1452012"/>
                  </a:lnTo>
                  <a:lnTo>
                    <a:pt x="113526" y="1448584"/>
                  </a:lnTo>
                  <a:lnTo>
                    <a:pt x="98282" y="1446870"/>
                  </a:lnTo>
                  <a:close/>
                </a:path>
                <a:path w="1494790" h="2155190">
                  <a:moveTo>
                    <a:pt x="67482" y="1425989"/>
                  </a:moveTo>
                  <a:lnTo>
                    <a:pt x="57422" y="1425989"/>
                  </a:lnTo>
                  <a:lnTo>
                    <a:pt x="57422" y="1436994"/>
                  </a:lnTo>
                  <a:lnTo>
                    <a:pt x="69261" y="1436994"/>
                  </a:lnTo>
                  <a:lnTo>
                    <a:pt x="67482" y="1425989"/>
                  </a:lnTo>
                  <a:close/>
                </a:path>
                <a:path w="1494790" h="2155190">
                  <a:moveTo>
                    <a:pt x="105621" y="1409709"/>
                  </a:moveTo>
                  <a:lnTo>
                    <a:pt x="85895" y="1409709"/>
                  </a:lnTo>
                  <a:lnTo>
                    <a:pt x="98553" y="1425989"/>
                  </a:lnTo>
                  <a:lnTo>
                    <a:pt x="67482" y="1425989"/>
                  </a:lnTo>
                  <a:lnTo>
                    <a:pt x="69261" y="1436994"/>
                  </a:lnTo>
                  <a:lnTo>
                    <a:pt x="114203" y="1436994"/>
                  </a:lnTo>
                  <a:lnTo>
                    <a:pt x="114203" y="1425989"/>
                  </a:lnTo>
                  <a:lnTo>
                    <a:pt x="111623" y="1421043"/>
                  </a:lnTo>
                  <a:lnTo>
                    <a:pt x="105621" y="1409709"/>
                  </a:lnTo>
                  <a:close/>
                </a:path>
                <a:path w="1494790" h="2155190">
                  <a:moveTo>
                    <a:pt x="166439" y="1372366"/>
                  </a:moveTo>
                  <a:lnTo>
                    <a:pt x="137230" y="1376621"/>
                  </a:lnTo>
                  <a:lnTo>
                    <a:pt x="132389" y="1467165"/>
                  </a:lnTo>
                  <a:lnTo>
                    <a:pt x="148760" y="1467165"/>
                  </a:lnTo>
                  <a:lnTo>
                    <a:pt x="148760" y="1392435"/>
                  </a:lnTo>
                  <a:lnTo>
                    <a:pt x="157058" y="1384002"/>
                  </a:lnTo>
                  <a:lnTo>
                    <a:pt x="166439" y="1372366"/>
                  </a:lnTo>
                  <a:close/>
                </a:path>
                <a:path w="1494790" h="2155190">
                  <a:moveTo>
                    <a:pt x="136092" y="1397892"/>
                  </a:moveTo>
                  <a:lnTo>
                    <a:pt x="122151" y="1397892"/>
                  </a:lnTo>
                  <a:lnTo>
                    <a:pt x="122151" y="1410520"/>
                  </a:lnTo>
                  <a:lnTo>
                    <a:pt x="135417" y="1410520"/>
                  </a:lnTo>
                  <a:lnTo>
                    <a:pt x="136092" y="1397892"/>
                  </a:lnTo>
                  <a:close/>
                </a:path>
                <a:path w="1494790" h="2155190">
                  <a:moveTo>
                    <a:pt x="163102" y="1397892"/>
                  </a:moveTo>
                  <a:lnTo>
                    <a:pt x="148760" y="1397892"/>
                  </a:lnTo>
                  <a:lnTo>
                    <a:pt x="148760" y="1410520"/>
                  </a:lnTo>
                  <a:lnTo>
                    <a:pt x="163102" y="1410520"/>
                  </a:lnTo>
                  <a:lnTo>
                    <a:pt x="163102" y="1397892"/>
                  </a:lnTo>
                  <a:close/>
                </a:path>
                <a:path w="1494790" h="2155190">
                  <a:moveTo>
                    <a:pt x="196734" y="1396990"/>
                  </a:moveTo>
                  <a:lnTo>
                    <a:pt x="177101" y="1408611"/>
                  </a:lnTo>
                  <a:lnTo>
                    <a:pt x="170306" y="1439955"/>
                  </a:lnTo>
                  <a:lnTo>
                    <a:pt x="180950" y="1461077"/>
                  </a:lnTo>
                  <a:lnTo>
                    <a:pt x="203499" y="1468518"/>
                  </a:lnTo>
                  <a:lnTo>
                    <a:pt x="210264" y="1468518"/>
                  </a:lnTo>
                  <a:lnTo>
                    <a:pt x="229883" y="1456913"/>
                  </a:lnTo>
                  <a:lnTo>
                    <a:pt x="230203" y="1455439"/>
                  </a:lnTo>
                  <a:lnTo>
                    <a:pt x="199831" y="1455439"/>
                  </a:lnTo>
                  <a:lnTo>
                    <a:pt x="187459" y="1440782"/>
                  </a:lnTo>
                  <a:lnTo>
                    <a:pt x="196704" y="1410956"/>
                  </a:lnTo>
                  <a:lnTo>
                    <a:pt x="230820" y="1410956"/>
                  </a:lnTo>
                  <a:lnTo>
                    <a:pt x="229883" y="1408611"/>
                  </a:lnTo>
                  <a:lnTo>
                    <a:pt x="216127" y="1398479"/>
                  </a:lnTo>
                  <a:lnTo>
                    <a:pt x="196734" y="1396990"/>
                  </a:lnTo>
                  <a:close/>
                </a:path>
                <a:path w="1494790" h="2155190">
                  <a:moveTo>
                    <a:pt x="230820" y="1410956"/>
                  </a:moveTo>
                  <a:lnTo>
                    <a:pt x="196704" y="1410956"/>
                  </a:lnTo>
                  <a:lnTo>
                    <a:pt x="215255" y="1415045"/>
                  </a:lnTo>
                  <a:lnTo>
                    <a:pt x="217089" y="1447637"/>
                  </a:lnTo>
                  <a:lnTo>
                    <a:pt x="203590" y="1455439"/>
                  </a:lnTo>
                  <a:lnTo>
                    <a:pt x="230203" y="1455439"/>
                  </a:lnTo>
                  <a:lnTo>
                    <a:pt x="236693" y="1425644"/>
                  </a:lnTo>
                  <a:lnTo>
                    <a:pt x="230820" y="1410956"/>
                  </a:lnTo>
                  <a:close/>
                </a:path>
                <a:path w="1494790" h="2155190">
                  <a:moveTo>
                    <a:pt x="266379" y="1397892"/>
                  </a:moveTo>
                  <a:lnTo>
                    <a:pt x="250549" y="1397892"/>
                  </a:lnTo>
                  <a:lnTo>
                    <a:pt x="250549" y="1467165"/>
                  </a:lnTo>
                  <a:lnTo>
                    <a:pt x="266875" y="1467165"/>
                  </a:lnTo>
                  <a:lnTo>
                    <a:pt x="266875" y="1423494"/>
                  </a:lnTo>
                  <a:lnTo>
                    <a:pt x="282480" y="1411422"/>
                  </a:lnTo>
                  <a:lnTo>
                    <a:pt x="283548" y="1409438"/>
                  </a:lnTo>
                  <a:lnTo>
                    <a:pt x="267101" y="1409438"/>
                  </a:lnTo>
                  <a:lnTo>
                    <a:pt x="266379" y="1397892"/>
                  </a:lnTo>
                  <a:close/>
                </a:path>
                <a:path w="1494790" h="2155190">
                  <a:moveTo>
                    <a:pt x="280225" y="1396900"/>
                  </a:moveTo>
                  <a:lnTo>
                    <a:pt x="267101" y="1409438"/>
                  </a:lnTo>
                  <a:lnTo>
                    <a:pt x="283548" y="1409438"/>
                  </a:lnTo>
                  <a:lnTo>
                    <a:pt x="290056" y="1397351"/>
                  </a:lnTo>
                  <a:lnTo>
                    <a:pt x="280225" y="1396900"/>
                  </a:lnTo>
                  <a:close/>
                </a:path>
                <a:path w="1494790" h="2155190">
                  <a:moveTo>
                    <a:pt x="316507" y="1397892"/>
                  </a:moveTo>
                  <a:lnTo>
                    <a:pt x="300903" y="1397892"/>
                  </a:lnTo>
                  <a:lnTo>
                    <a:pt x="300903" y="1467165"/>
                  </a:lnTo>
                  <a:lnTo>
                    <a:pt x="317229" y="1467165"/>
                  </a:lnTo>
                  <a:lnTo>
                    <a:pt x="317229" y="1425042"/>
                  </a:lnTo>
                  <a:lnTo>
                    <a:pt x="319881" y="1416083"/>
                  </a:lnTo>
                  <a:lnTo>
                    <a:pt x="319978" y="1415752"/>
                  </a:lnTo>
                  <a:lnTo>
                    <a:pt x="320085" y="1415391"/>
                  </a:lnTo>
                  <a:lnTo>
                    <a:pt x="361539" y="1415391"/>
                  </a:lnTo>
                  <a:lnTo>
                    <a:pt x="363110" y="1411979"/>
                  </a:lnTo>
                  <a:lnTo>
                    <a:pt x="397622" y="1411979"/>
                  </a:lnTo>
                  <a:lnTo>
                    <a:pt x="395949" y="1409663"/>
                  </a:lnTo>
                  <a:lnTo>
                    <a:pt x="317319" y="1409663"/>
                  </a:lnTo>
                  <a:lnTo>
                    <a:pt x="316584" y="1399005"/>
                  </a:lnTo>
                  <a:lnTo>
                    <a:pt x="316507" y="1397892"/>
                  </a:lnTo>
                  <a:close/>
                </a:path>
                <a:path w="1494790" h="2155190">
                  <a:moveTo>
                    <a:pt x="361539" y="1415391"/>
                  </a:moveTo>
                  <a:lnTo>
                    <a:pt x="320085" y="1415391"/>
                  </a:lnTo>
                  <a:lnTo>
                    <a:pt x="340500" y="1416083"/>
                  </a:lnTo>
                  <a:lnTo>
                    <a:pt x="341583" y="1467165"/>
                  </a:lnTo>
                  <a:lnTo>
                    <a:pt x="357593" y="1467165"/>
                  </a:lnTo>
                  <a:lnTo>
                    <a:pt x="357593" y="1423960"/>
                  </a:lnTo>
                  <a:lnTo>
                    <a:pt x="361539" y="1415391"/>
                  </a:lnTo>
                  <a:close/>
                </a:path>
                <a:path w="1494790" h="2155190">
                  <a:moveTo>
                    <a:pt x="397622" y="1411979"/>
                  </a:moveTo>
                  <a:lnTo>
                    <a:pt x="363110" y="1411979"/>
                  </a:lnTo>
                  <a:lnTo>
                    <a:pt x="380804" y="1415752"/>
                  </a:lnTo>
                  <a:lnTo>
                    <a:pt x="381947" y="1467165"/>
                  </a:lnTo>
                  <a:lnTo>
                    <a:pt x="398318" y="1467165"/>
                  </a:lnTo>
                  <a:lnTo>
                    <a:pt x="398318" y="1412941"/>
                  </a:lnTo>
                  <a:lnTo>
                    <a:pt x="397622" y="1411979"/>
                  </a:lnTo>
                  <a:close/>
                </a:path>
                <a:path w="1494790" h="2155190">
                  <a:moveTo>
                    <a:pt x="331811" y="1396990"/>
                  </a:moveTo>
                  <a:lnTo>
                    <a:pt x="317319" y="1409663"/>
                  </a:lnTo>
                  <a:lnTo>
                    <a:pt x="355879" y="1409663"/>
                  </a:lnTo>
                  <a:lnTo>
                    <a:pt x="351550" y="1402673"/>
                  </a:lnTo>
                  <a:lnTo>
                    <a:pt x="331811" y="1396990"/>
                  </a:lnTo>
                  <a:close/>
                </a:path>
                <a:path w="1494790" h="2155190">
                  <a:moveTo>
                    <a:pt x="371649" y="1396990"/>
                  </a:moveTo>
                  <a:lnTo>
                    <a:pt x="355879" y="1409663"/>
                  </a:lnTo>
                  <a:lnTo>
                    <a:pt x="395949" y="1409663"/>
                  </a:lnTo>
                  <a:lnTo>
                    <a:pt x="388245" y="1399005"/>
                  </a:lnTo>
                  <a:lnTo>
                    <a:pt x="371649" y="1396990"/>
                  </a:lnTo>
                  <a:close/>
                </a:path>
                <a:path w="1494790" h="2155190">
                  <a:moveTo>
                    <a:pt x="467143" y="1409483"/>
                  </a:moveTo>
                  <a:lnTo>
                    <a:pt x="447127" y="1409483"/>
                  </a:lnTo>
                  <a:lnTo>
                    <a:pt x="455064" y="1420172"/>
                  </a:lnTo>
                  <a:lnTo>
                    <a:pt x="415241" y="1435475"/>
                  </a:lnTo>
                  <a:lnTo>
                    <a:pt x="416699" y="1462279"/>
                  </a:lnTo>
                  <a:lnTo>
                    <a:pt x="434814" y="1468563"/>
                  </a:lnTo>
                  <a:lnTo>
                    <a:pt x="455695" y="1467165"/>
                  </a:lnTo>
                  <a:lnTo>
                    <a:pt x="471390" y="1467165"/>
                  </a:lnTo>
                  <a:lnTo>
                    <a:pt x="471390" y="1456567"/>
                  </a:lnTo>
                  <a:lnTo>
                    <a:pt x="435656" y="1456567"/>
                  </a:lnTo>
                  <a:lnTo>
                    <a:pt x="427373" y="1445352"/>
                  </a:lnTo>
                  <a:lnTo>
                    <a:pt x="455109" y="1444871"/>
                  </a:lnTo>
                  <a:lnTo>
                    <a:pt x="471390" y="1444871"/>
                  </a:lnTo>
                  <a:lnTo>
                    <a:pt x="471390" y="1420803"/>
                  </a:lnTo>
                  <a:lnTo>
                    <a:pt x="467143" y="1409483"/>
                  </a:lnTo>
                  <a:close/>
                </a:path>
                <a:path w="1494790" h="2155190">
                  <a:moveTo>
                    <a:pt x="471390" y="1444871"/>
                  </a:moveTo>
                  <a:lnTo>
                    <a:pt x="455109" y="1444871"/>
                  </a:lnTo>
                  <a:lnTo>
                    <a:pt x="439054" y="1456567"/>
                  </a:lnTo>
                  <a:lnTo>
                    <a:pt x="471390" y="1456567"/>
                  </a:lnTo>
                  <a:lnTo>
                    <a:pt x="471390" y="1444871"/>
                  </a:lnTo>
                  <a:close/>
                </a:path>
                <a:path w="1494790" h="2155190">
                  <a:moveTo>
                    <a:pt x="425990" y="1400568"/>
                  </a:moveTo>
                  <a:lnTo>
                    <a:pt x="413888" y="1416113"/>
                  </a:lnTo>
                  <a:lnTo>
                    <a:pt x="429132" y="1418277"/>
                  </a:lnTo>
                  <a:lnTo>
                    <a:pt x="447127" y="1409483"/>
                  </a:lnTo>
                  <a:lnTo>
                    <a:pt x="467143" y="1409483"/>
                  </a:lnTo>
                  <a:lnTo>
                    <a:pt x="465016" y="1403815"/>
                  </a:lnTo>
                  <a:lnTo>
                    <a:pt x="425990" y="1400568"/>
                  </a:lnTo>
                  <a:close/>
                </a:path>
                <a:path w="1494790" h="2155190">
                  <a:moveTo>
                    <a:pt x="539738" y="1396990"/>
                  </a:moveTo>
                  <a:lnTo>
                    <a:pt x="522811" y="1407814"/>
                  </a:lnTo>
                  <a:lnTo>
                    <a:pt x="516467" y="1440226"/>
                  </a:lnTo>
                  <a:lnTo>
                    <a:pt x="526103" y="1461392"/>
                  </a:lnTo>
                  <a:lnTo>
                    <a:pt x="545015" y="1468383"/>
                  </a:lnTo>
                  <a:lnTo>
                    <a:pt x="559612" y="1463482"/>
                  </a:lnTo>
                  <a:lnTo>
                    <a:pt x="581906" y="1463482"/>
                  </a:lnTo>
                  <a:lnTo>
                    <a:pt x="581906" y="1454988"/>
                  </a:lnTo>
                  <a:lnTo>
                    <a:pt x="545992" y="1454988"/>
                  </a:lnTo>
                  <a:lnTo>
                    <a:pt x="533725" y="1440722"/>
                  </a:lnTo>
                  <a:lnTo>
                    <a:pt x="542895" y="1411332"/>
                  </a:lnTo>
                  <a:lnTo>
                    <a:pt x="581906" y="1411332"/>
                  </a:lnTo>
                  <a:lnTo>
                    <a:pt x="581906" y="1409348"/>
                  </a:lnTo>
                  <a:lnTo>
                    <a:pt x="565535" y="1409348"/>
                  </a:lnTo>
                  <a:lnTo>
                    <a:pt x="539738" y="1396990"/>
                  </a:lnTo>
                  <a:close/>
                </a:path>
                <a:path w="1494790" h="2155190">
                  <a:moveTo>
                    <a:pt x="581906" y="1463482"/>
                  </a:moveTo>
                  <a:lnTo>
                    <a:pt x="559612" y="1463482"/>
                  </a:lnTo>
                  <a:lnTo>
                    <a:pt x="565851" y="1467165"/>
                  </a:lnTo>
                  <a:lnTo>
                    <a:pt x="581906" y="1467165"/>
                  </a:lnTo>
                  <a:lnTo>
                    <a:pt x="581906" y="1463482"/>
                  </a:lnTo>
                  <a:close/>
                </a:path>
                <a:path w="1494790" h="2155190">
                  <a:moveTo>
                    <a:pt x="581906" y="1411332"/>
                  </a:moveTo>
                  <a:lnTo>
                    <a:pt x="542895" y="1411332"/>
                  </a:lnTo>
                  <a:lnTo>
                    <a:pt x="560890" y="1414970"/>
                  </a:lnTo>
                  <a:lnTo>
                    <a:pt x="562694" y="1447667"/>
                  </a:lnTo>
                  <a:lnTo>
                    <a:pt x="549570" y="1454988"/>
                  </a:lnTo>
                  <a:lnTo>
                    <a:pt x="581906" y="1454988"/>
                  </a:lnTo>
                  <a:lnTo>
                    <a:pt x="581906" y="1411332"/>
                  </a:lnTo>
                  <a:close/>
                </a:path>
                <a:path w="1494790" h="2155190">
                  <a:moveTo>
                    <a:pt x="581906" y="1374802"/>
                  </a:moveTo>
                  <a:lnTo>
                    <a:pt x="565535" y="1374802"/>
                  </a:lnTo>
                  <a:lnTo>
                    <a:pt x="565535" y="1409348"/>
                  </a:lnTo>
                  <a:lnTo>
                    <a:pt x="581906" y="1409348"/>
                  </a:lnTo>
                  <a:lnTo>
                    <a:pt x="581906" y="1374802"/>
                  </a:lnTo>
                  <a:close/>
                </a:path>
                <a:path w="1494790" h="2155190">
                  <a:moveTo>
                    <a:pt x="615629" y="1397892"/>
                  </a:moveTo>
                  <a:lnTo>
                    <a:pt x="599303" y="1397892"/>
                  </a:lnTo>
                  <a:lnTo>
                    <a:pt x="599303" y="1442000"/>
                  </a:lnTo>
                  <a:lnTo>
                    <a:pt x="606895" y="1463001"/>
                  </a:lnTo>
                  <a:lnTo>
                    <a:pt x="627596" y="1468067"/>
                  </a:lnTo>
                  <a:lnTo>
                    <a:pt x="643230" y="1454853"/>
                  </a:lnTo>
                  <a:lnTo>
                    <a:pt x="659782" y="1454853"/>
                  </a:lnTo>
                  <a:lnTo>
                    <a:pt x="659782" y="1449140"/>
                  </a:lnTo>
                  <a:lnTo>
                    <a:pt x="639803" y="1449140"/>
                  </a:lnTo>
                  <a:lnTo>
                    <a:pt x="616832" y="1447351"/>
                  </a:lnTo>
                  <a:lnTo>
                    <a:pt x="615629" y="1397892"/>
                  </a:lnTo>
                  <a:close/>
                </a:path>
                <a:path w="1494790" h="2155190">
                  <a:moveTo>
                    <a:pt x="659782" y="1454853"/>
                  </a:moveTo>
                  <a:lnTo>
                    <a:pt x="643230" y="1454853"/>
                  </a:lnTo>
                  <a:lnTo>
                    <a:pt x="643952" y="1467165"/>
                  </a:lnTo>
                  <a:lnTo>
                    <a:pt x="659782" y="1467165"/>
                  </a:lnTo>
                  <a:lnTo>
                    <a:pt x="659782" y="1454853"/>
                  </a:lnTo>
                  <a:close/>
                </a:path>
                <a:path w="1494790" h="2155190">
                  <a:moveTo>
                    <a:pt x="659782" y="1397892"/>
                  </a:moveTo>
                  <a:lnTo>
                    <a:pt x="643456" y="1397892"/>
                  </a:lnTo>
                  <a:lnTo>
                    <a:pt x="643456" y="1438031"/>
                  </a:lnTo>
                  <a:lnTo>
                    <a:pt x="639803" y="1449140"/>
                  </a:lnTo>
                  <a:lnTo>
                    <a:pt x="659782" y="1449140"/>
                  </a:lnTo>
                  <a:lnTo>
                    <a:pt x="659782" y="1397892"/>
                  </a:lnTo>
                  <a:close/>
                </a:path>
                <a:path w="1494790" h="2155190">
                  <a:moveTo>
                    <a:pt x="692400" y="1397892"/>
                  </a:moveTo>
                  <a:lnTo>
                    <a:pt x="676570" y="1397892"/>
                  </a:lnTo>
                  <a:lnTo>
                    <a:pt x="676570" y="1467165"/>
                  </a:lnTo>
                  <a:lnTo>
                    <a:pt x="692896" y="1467165"/>
                  </a:lnTo>
                  <a:lnTo>
                    <a:pt x="692896" y="1423494"/>
                  </a:lnTo>
                  <a:lnTo>
                    <a:pt x="708500" y="1411422"/>
                  </a:lnTo>
                  <a:lnTo>
                    <a:pt x="709569" y="1409438"/>
                  </a:lnTo>
                  <a:lnTo>
                    <a:pt x="693121" y="1409438"/>
                  </a:lnTo>
                  <a:lnTo>
                    <a:pt x="692400" y="1397892"/>
                  </a:lnTo>
                  <a:close/>
                </a:path>
                <a:path w="1494790" h="2155190">
                  <a:moveTo>
                    <a:pt x="706245" y="1396900"/>
                  </a:moveTo>
                  <a:lnTo>
                    <a:pt x="693121" y="1409438"/>
                  </a:lnTo>
                  <a:lnTo>
                    <a:pt x="709569" y="1409438"/>
                  </a:lnTo>
                  <a:lnTo>
                    <a:pt x="716077" y="1397351"/>
                  </a:lnTo>
                  <a:lnTo>
                    <a:pt x="706245" y="1396900"/>
                  </a:lnTo>
                  <a:close/>
                </a:path>
                <a:path w="1494790" h="2155190">
                  <a:moveTo>
                    <a:pt x="777945" y="1409483"/>
                  </a:moveTo>
                  <a:lnTo>
                    <a:pt x="757929" y="1409483"/>
                  </a:lnTo>
                  <a:lnTo>
                    <a:pt x="765867" y="1420172"/>
                  </a:lnTo>
                  <a:lnTo>
                    <a:pt x="726044" y="1435475"/>
                  </a:lnTo>
                  <a:lnTo>
                    <a:pt x="727502" y="1462279"/>
                  </a:lnTo>
                  <a:lnTo>
                    <a:pt x="745617" y="1468563"/>
                  </a:lnTo>
                  <a:lnTo>
                    <a:pt x="766498" y="1467165"/>
                  </a:lnTo>
                  <a:lnTo>
                    <a:pt x="782193" y="1467165"/>
                  </a:lnTo>
                  <a:lnTo>
                    <a:pt x="782193" y="1456567"/>
                  </a:lnTo>
                  <a:lnTo>
                    <a:pt x="746459" y="1456567"/>
                  </a:lnTo>
                  <a:lnTo>
                    <a:pt x="738176" y="1445352"/>
                  </a:lnTo>
                  <a:lnTo>
                    <a:pt x="765912" y="1444871"/>
                  </a:lnTo>
                  <a:lnTo>
                    <a:pt x="782193" y="1444871"/>
                  </a:lnTo>
                  <a:lnTo>
                    <a:pt x="782193" y="1420803"/>
                  </a:lnTo>
                  <a:lnTo>
                    <a:pt x="777945" y="1409483"/>
                  </a:lnTo>
                  <a:close/>
                </a:path>
                <a:path w="1494790" h="2155190">
                  <a:moveTo>
                    <a:pt x="782193" y="1444871"/>
                  </a:moveTo>
                  <a:lnTo>
                    <a:pt x="765912" y="1444871"/>
                  </a:lnTo>
                  <a:lnTo>
                    <a:pt x="749856" y="1456567"/>
                  </a:lnTo>
                  <a:lnTo>
                    <a:pt x="782193" y="1456567"/>
                  </a:lnTo>
                  <a:lnTo>
                    <a:pt x="782193" y="1444871"/>
                  </a:lnTo>
                  <a:close/>
                </a:path>
                <a:path w="1494790" h="2155190">
                  <a:moveTo>
                    <a:pt x="736793" y="1400568"/>
                  </a:moveTo>
                  <a:lnTo>
                    <a:pt x="724691" y="1416113"/>
                  </a:lnTo>
                  <a:lnTo>
                    <a:pt x="739935" y="1418277"/>
                  </a:lnTo>
                  <a:lnTo>
                    <a:pt x="757929" y="1409483"/>
                  </a:lnTo>
                  <a:lnTo>
                    <a:pt x="777945" y="1409483"/>
                  </a:lnTo>
                  <a:lnTo>
                    <a:pt x="775819" y="1403815"/>
                  </a:lnTo>
                  <a:lnTo>
                    <a:pt x="736793" y="1400568"/>
                  </a:lnTo>
                  <a:close/>
                </a:path>
                <a:path w="1494790" h="2155190">
                  <a:moveTo>
                    <a:pt x="814213" y="1397892"/>
                  </a:moveTo>
                  <a:lnTo>
                    <a:pt x="798609" y="1397892"/>
                  </a:lnTo>
                  <a:lnTo>
                    <a:pt x="798609" y="1467165"/>
                  </a:lnTo>
                  <a:lnTo>
                    <a:pt x="814935" y="1467165"/>
                  </a:lnTo>
                  <a:lnTo>
                    <a:pt x="814935" y="1426576"/>
                  </a:lnTo>
                  <a:lnTo>
                    <a:pt x="815551" y="1420397"/>
                  </a:lnTo>
                  <a:lnTo>
                    <a:pt x="833802" y="1410791"/>
                  </a:lnTo>
                  <a:lnTo>
                    <a:pt x="856079" y="1410791"/>
                  </a:lnTo>
                  <a:lnTo>
                    <a:pt x="855517" y="1409663"/>
                  </a:lnTo>
                  <a:lnTo>
                    <a:pt x="815025" y="1409663"/>
                  </a:lnTo>
                  <a:lnTo>
                    <a:pt x="814213" y="1397892"/>
                  </a:lnTo>
                  <a:close/>
                </a:path>
                <a:path w="1494790" h="2155190">
                  <a:moveTo>
                    <a:pt x="856079" y="1410791"/>
                  </a:moveTo>
                  <a:lnTo>
                    <a:pt x="833802" y="1410791"/>
                  </a:lnTo>
                  <a:lnTo>
                    <a:pt x="841874" y="1417330"/>
                  </a:lnTo>
                  <a:lnTo>
                    <a:pt x="843077" y="1467165"/>
                  </a:lnTo>
                  <a:lnTo>
                    <a:pt x="859403" y="1467165"/>
                  </a:lnTo>
                  <a:lnTo>
                    <a:pt x="859336" y="1417330"/>
                  </a:lnTo>
                  <a:lnTo>
                    <a:pt x="856079" y="1410791"/>
                  </a:lnTo>
                  <a:close/>
                </a:path>
                <a:path w="1494790" h="2155190">
                  <a:moveTo>
                    <a:pt x="830509" y="1396990"/>
                  </a:moveTo>
                  <a:lnTo>
                    <a:pt x="815025" y="1409663"/>
                  </a:lnTo>
                  <a:lnTo>
                    <a:pt x="855517" y="1409663"/>
                  </a:lnTo>
                  <a:lnTo>
                    <a:pt x="851751" y="1402102"/>
                  </a:lnTo>
                  <a:lnTo>
                    <a:pt x="830509" y="1396990"/>
                  </a:lnTo>
                  <a:close/>
                </a:path>
                <a:path w="1494790" h="2155190">
                  <a:moveTo>
                    <a:pt x="896926" y="1381296"/>
                  </a:moveTo>
                  <a:lnTo>
                    <a:pt x="880600" y="1381296"/>
                  </a:lnTo>
                  <a:lnTo>
                    <a:pt x="880600" y="1449035"/>
                  </a:lnTo>
                  <a:lnTo>
                    <a:pt x="885320" y="1462745"/>
                  </a:lnTo>
                  <a:lnTo>
                    <a:pt x="906517" y="1467842"/>
                  </a:lnTo>
                  <a:lnTo>
                    <a:pt x="896926" y="1381296"/>
                  </a:lnTo>
                  <a:close/>
                </a:path>
                <a:path w="1494790" h="2155190">
                  <a:moveTo>
                    <a:pt x="880600" y="1397892"/>
                  </a:moveTo>
                  <a:lnTo>
                    <a:pt x="870768" y="1397892"/>
                  </a:lnTo>
                  <a:lnTo>
                    <a:pt x="870768" y="1410520"/>
                  </a:lnTo>
                  <a:lnTo>
                    <a:pt x="880600" y="1410520"/>
                  </a:lnTo>
                  <a:lnTo>
                    <a:pt x="880600" y="1397892"/>
                  </a:lnTo>
                  <a:close/>
                </a:path>
                <a:path w="1494790" h="2155190">
                  <a:moveTo>
                    <a:pt x="910591" y="1397892"/>
                  </a:moveTo>
                  <a:lnTo>
                    <a:pt x="898765" y="1397892"/>
                  </a:lnTo>
                  <a:lnTo>
                    <a:pt x="900164" y="1410520"/>
                  </a:lnTo>
                  <a:lnTo>
                    <a:pt x="910591" y="1410520"/>
                  </a:lnTo>
                  <a:lnTo>
                    <a:pt x="910591" y="1397892"/>
                  </a:lnTo>
                  <a:close/>
                </a:path>
                <a:path w="1494790" h="2155190">
                  <a:moveTo>
                    <a:pt x="946697" y="1396990"/>
                  </a:moveTo>
                  <a:lnTo>
                    <a:pt x="927319" y="1408761"/>
                  </a:lnTo>
                  <a:lnTo>
                    <a:pt x="920524" y="1440181"/>
                  </a:lnTo>
                  <a:lnTo>
                    <a:pt x="931152" y="1461272"/>
                  </a:lnTo>
                  <a:lnTo>
                    <a:pt x="954168" y="1468518"/>
                  </a:lnTo>
                  <a:lnTo>
                    <a:pt x="972689" y="1464429"/>
                  </a:lnTo>
                  <a:lnTo>
                    <a:pt x="981784" y="1452012"/>
                  </a:lnTo>
                  <a:lnTo>
                    <a:pt x="942457" y="1452012"/>
                  </a:lnTo>
                  <a:lnTo>
                    <a:pt x="940030" y="1436994"/>
                  </a:lnTo>
                  <a:lnTo>
                    <a:pt x="928191" y="1436994"/>
                  </a:lnTo>
                  <a:lnTo>
                    <a:pt x="928191" y="1425989"/>
                  </a:lnTo>
                  <a:lnTo>
                    <a:pt x="938251" y="1425989"/>
                  </a:lnTo>
                  <a:lnTo>
                    <a:pt x="937451" y="1421043"/>
                  </a:lnTo>
                  <a:lnTo>
                    <a:pt x="956664" y="1409709"/>
                  </a:lnTo>
                  <a:lnTo>
                    <a:pt x="976389" y="1409709"/>
                  </a:lnTo>
                  <a:lnTo>
                    <a:pt x="972584" y="1402523"/>
                  </a:lnTo>
                  <a:lnTo>
                    <a:pt x="946697" y="1396990"/>
                  </a:lnTo>
                  <a:close/>
                </a:path>
                <a:path w="1494790" h="2155190">
                  <a:moveTo>
                    <a:pt x="969051" y="1446870"/>
                  </a:moveTo>
                  <a:lnTo>
                    <a:pt x="942457" y="1452012"/>
                  </a:lnTo>
                  <a:lnTo>
                    <a:pt x="981784" y="1452012"/>
                  </a:lnTo>
                  <a:lnTo>
                    <a:pt x="984295" y="1448584"/>
                  </a:lnTo>
                  <a:lnTo>
                    <a:pt x="969051" y="1446870"/>
                  </a:lnTo>
                  <a:close/>
                </a:path>
                <a:path w="1494790" h="2155190">
                  <a:moveTo>
                    <a:pt x="938251" y="1425989"/>
                  </a:moveTo>
                  <a:lnTo>
                    <a:pt x="928191" y="1425989"/>
                  </a:lnTo>
                  <a:lnTo>
                    <a:pt x="928191" y="1436994"/>
                  </a:lnTo>
                  <a:lnTo>
                    <a:pt x="940030" y="1436994"/>
                  </a:lnTo>
                  <a:lnTo>
                    <a:pt x="938251" y="1425989"/>
                  </a:lnTo>
                  <a:close/>
                </a:path>
                <a:path w="1494790" h="2155190">
                  <a:moveTo>
                    <a:pt x="976389" y="1409709"/>
                  </a:moveTo>
                  <a:lnTo>
                    <a:pt x="956664" y="1409709"/>
                  </a:lnTo>
                  <a:lnTo>
                    <a:pt x="969322" y="1425989"/>
                  </a:lnTo>
                  <a:lnTo>
                    <a:pt x="938251" y="1425989"/>
                  </a:lnTo>
                  <a:lnTo>
                    <a:pt x="940030" y="1436994"/>
                  </a:lnTo>
                  <a:lnTo>
                    <a:pt x="984971" y="1436994"/>
                  </a:lnTo>
                  <a:lnTo>
                    <a:pt x="984971" y="1425989"/>
                  </a:lnTo>
                  <a:lnTo>
                    <a:pt x="982392" y="1421043"/>
                  </a:lnTo>
                  <a:lnTo>
                    <a:pt x="976389" y="1409709"/>
                  </a:lnTo>
                  <a:close/>
                </a:path>
                <a:path w="1494790" h="2155190">
                  <a:moveTo>
                    <a:pt x="1053736" y="1396990"/>
                  </a:moveTo>
                  <a:lnTo>
                    <a:pt x="1034103" y="1408611"/>
                  </a:lnTo>
                  <a:lnTo>
                    <a:pt x="1027308" y="1439955"/>
                  </a:lnTo>
                  <a:lnTo>
                    <a:pt x="1037952" y="1461077"/>
                  </a:lnTo>
                  <a:lnTo>
                    <a:pt x="1060501" y="1468518"/>
                  </a:lnTo>
                  <a:lnTo>
                    <a:pt x="1067266" y="1468518"/>
                  </a:lnTo>
                  <a:lnTo>
                    <a:pt x="1086885" y="1456913"/>
                  </a:lnTo>
                  <a:lnTo>
                    <a:pt x="1087205" y="1455439"/>
                  </a:lnTo>
                  <a:lnTo>
                    <a:pt x="1056833" y="1455439"/>
                  </a:lnTo>
                  <a:lnTo>
                    <a:pt x="1044461" y="1440782"/>
                  </a:lnTo>
                  <a:lnTo>
                    <a:pt x="1053706" y="1410956"/>
                  </a:lnTo>
                  <a:lnTo>
                    <a:pt x="1087822" y="1410956"/>
                  </a:lnTo>
                  <a:lnTo>
                    <a:pt x="1086885" y="1408611"/>
                  </a:lnTo>
                  <a:lnTo>
                    <a:pt x="1073129" y="1398479"/>
                  </a:lnTo>
                  <a:lnTo>
                    <a:pt x="1053736" y="1396990"/>
                  </a:lnTo>
                  <a:close/>
                </a:path>
                <a:path w="1494790" h="2155190">
                  <a:moveTo>
                    <a:pt x="1087822" y="1410956"/>
                  </a:moveTo>
                  <a:lnTo>
                    <a:pt x="1053706" y="1410956"/>
                  </a:lnTo>
                  <a:lnTo>
                    <a:pt x="1072257" y="1415045"/>
                  </a:lnTo>
                  <a:lnTo>
                    <a:pt x="1074091" y="1447637"/>
                  </a:lnTo>
                  <a:lnTo>
                    <a:pt x="1060592" y="1455439"/>
                  </a:lnTo>
                  <a:lnTo>
                    <a:pt x="1087205" y="1455439"/>
                  </a:lnTo>
                  <a:lnTo>
                    <a:pt x="1093695" y="1425644"/>
                  </a:lnTo>
                  <a:lnTo>
                    <a:pt x="1087822" y="1410956"/>
                  </a:lnTo>
                  <a:close/>
                </a:path>
                <a:path w="1494790" h="2155190">
                  <a:moveTo>
                    <a:pt x="21286" y="1626492"/>
                  </a:moveTo>
                  <a:lnTo>
                    <a:pt x="5231" y="1626492"/>
                  </a:lnTo>
                  <a:lnTo>
                    <a:pt x="5231" y="1721742"/>
                  </a:lnTo>
                  <a:lnTo>
                    <a:pt x="21557" y="1721742"/>
                  </a:lnTo>
                  <a:lnTo>
                    <a:pt x="21557" y="1684851"/>
                  </a:lnTo>
                  <a:lnTo>
                    <a:pt x="64595" y="1684851"/>
                  </a:lnTo>
                  <a:lnTo>
                    <a:pt x="65017" y="1682656"/>
                  </a:lnTo>
                  <a:lnTo>
                    <a:pt x="31118" y="1682656"/>
                  </a:lnTo>
                  <a:lnTo>
                    <a:pt x="21241" y="1661129"/>
                  </a:lnTo>
                  <a:lnTo>
                    <a:pt x="31073" y="1639902"/>
                  </a:lnTo>
                  <a:lnTo>
                    <a:pt x="65563" y="1639902"/>
                  </a:lnTo>
                  <a:lnTo>
                    <a:pt x="64266" y="1636414"/>
                  </a:lnTo>
                  <a:lnTo>
                    <a:pt x="58287" y="1632581"/>
                  </a:lnTo>
                  <a:lnTo>
                    <a:pt x="25796" y="1632581"/>
                  </a:lnTo>
                  <a:lnTo>
                    <a:pt x="21286" y="1626492"/>
                  </a:lnTo>
                  <a:close/>
                </a:path>
                <a:path w="1494790" h="2155190">
                  <a:moveTo>
                    <a:pt x="64595" y="1684851"/>
                  </a:moveTo>
                  <a:lnTo>
                    <a:pt x="21557" y="1684851"/>
                  </a:lnTo>
                  <a:lnTo>
                    <a:pt x="47519" y="1696983"/>
                  </a:lnTo>
                  <a:lnTo>
                    <a:pt x="64386" y="1685933"/>
                  </a:lnTo>
                  <a:lnTo>
                    <a:pt x="64595" y="1684851"/>
                  </a:lnTo>
                  <a:close/>
                </a:path>
                <a:path w="1494790" h="2155190">
                  <a:moveTo>
                    <a:pt x="65563" y="1639902"/>
                  </a:moveTo>
                  <a:lnTo>
                    <a:pt x="31073" y="1639902"/>
                  </a:lnTo>
                  <a:lnTo>
                    <a:pt x="49068" y="1643720"/>
                  </a:lnTo>
                  <a:lnTo>
                    <a:pt x="49023" y="1678748"/>
                  </a:lnTo>
                  <a:lnTo>
                    <a:pt x="31118" y="1682656"/>
                  </a:lnTo>
                  <a:lnTo>
                    <a:pt x="65017" y="1682656"/>
                  </a:lnTo>
                  <a:lnTo>
                    <a:pt x="70625" y="1653522"/>
                  </a:lnTo>
                  <a:lnTo>
                    <a:pt x="65563" y="1639902"/>
                  </a:lnTo>
                  <a:close/>
                </a:path>
                <a:path w="1494790" h="2155190">
                  <a:moveTo>
                    <a:pt x="47384" y="1625590"/>
                  </a:moveTo>
                  <a:lnTo>
                    <a:pt x="25796" y="1632581"/>
                  </a:lnTo>
                  <a:lnTo>
                    <a:pt x="58287" y="1632581"/>
                  </a:lnTo>
                  <a:lnTo>
                    <a:pt x="47384" y="1625590"/>
                  </a:lnTo>
                  <a:close/>
                </a:path>
                <a:path w="1494790" h="2155190">
                  <a:moveTo>
                    <a:pt x="107802" y="1625590"/>
                  </a:moveTo>
                  <a:lnTo>
                    <a:pt x="88424" y="1637361"/>
                  </a:lnTo>
                  <a:lnTo>
                    <a:pt x="81629" y="1668781"/>
                  </a:lnTo>
                  <a:lnTo>
                    <a:pt x="92258" y="1689872"/>
                  </a:lnTo>
                  <a:lnTo>
                    <a:pt x="115274" y="1697118"/>
                  </a:lnTo>
                  <a:lnTo>
                    <a:pt x="133794" y="1693029"/>
                  </a:lnTo>
                  <a:lnTo>
                    <a:pt x="142890" y="1680612"/>
                  </a:lnTo>
                  <a:lnTo>
                    <a:pt x="103563" y="1680612"/>
                  </a:lnTo>
                  <a:lnTo>
                    <a:pt x="101135" y="1665594"/>
                  </a:lnTo>
                  <a:lnTo>
                    <a:pt x="89296" y="1665594"/>
                  </a:lnTo>
                  <a:lnTo>
                    <a:pt x="89296" y="1654589"/>
                  </a:lnTo>
                  <a:lnTo>
                    <a:pt x="99356" y="1654589"/>
                  </a:lnTo>
                  <a:lnTo>
                    <a:pt x="98557" y="1649644"/>
                  </a:lnTo>
                  <a:lnTo>
                    <a:pt x="117769" y="1638308"/>
                  </a:lnTo>
                  <a:lnTo>
                    <a:pt x="137494" y="1638308"/>
                  </a:lnTo>
                  <a:lnTo>
                    <a:pt x="133689" y="1631123"/>
                  </a:lnTo>
                  <a:lnTo>
                    <a:pt x="107802" y="1625590"/>
                  </a:lnTo>
                  <a:close/>
                </a:path>
                <a:path w="1494790" h="2155190">
                  <a:moveTo>
                    <a:pt x="130156" y="1675470"/>
                  </a:moveTo>
                  <a:lnTo>
                    <a:pt x="103563" y="1680612"/>
                  </a:lnTo>
                  <a:lnTo>
                    <a:pt x="142890" y="1680612"/>
                  </a:lnTo>
                  <a:lnTo>
                    <a:pt x="145400" y="1677184"/>
                  </a:lnTo>
                  <a:lnTo>
                    <a:pt x="130156" y="1675470"/>
                  </a:lnTo>
                  <a:close/>
                </a:path>
                <a:path w="1494790" h="2155190">
                  <a:moveTo>
                    <a:pt x="99356" y="1654589"/>
                  </a:moveTo>
                  <a:lnTo>
                    <a:pt x="89296" y="1654589"/>
                  </a:lnTo>
                  <a:lnTo>
                    <a:pt x="89296" y="1665594"/>
                  </a:lnTo>
                  <a:lnTo>
                    <a:pt x="101135" y="1665594"/>
                  </a:lnTo>
                  <a:lnTo>
                    <a:pt x="99356" y="1654589"/>
                  </a:lnTo>
                  <a:close/>
                </a:path>
                <a:path w="1494790" h="2155190">
                  <a:moveTo>
                    <a:pt x="137494" y="1638308"/>
                  </a:moveTo>
                  <a:lnTo>
                    <a:pt x="117769" y="1638308"/>
                  </a:lnTo>
                  <a:lnTo>
                    <a:pt x="130427" y="1654589"/>
                  </a:lnTo>
                  <a:lnTo>
                    <a:pt x="99356" y="1654589"/>
                  </a:lnTo>
                  <a:lnTo>
                    <a:pt x="101135" y="1665594"/>
                  </a:lnTo>
                  <a:lnTo>
                    <a:pt x="146077" y="1665594"/>
                  </a:lnTo>
                  <a:lnTo>
                    <a:pt x="146077" y="1654589"/>
                  </a:lnTo>
                  <a:lnTo>
                    <a:pt x="143497" y="1649644"/>
                  </a:lnTo>
                  <a:lnTo>
                    <a:pt x="137494" y="1638308"/>
                  </a:lnTo>
                  <a:close/>
                </a:path>
                <a:path w="1494790" h="2155190">
                  <a:moveTo>
                    <a:pt x="175718" y="1626492"/>
                  </a:moveTo>
                  <a:lnTo>
                    <a:pt x="159888" y="1626492"/>
                  </a:lnTo>
                  <a:lnTo>
                    <a:pt x="159888" y="1695765"/>
                  </a:lnTo>
                  <a:lnTo>
                    <a:pt x="176214" y="1695765"/>
                  </a:lnTo>
                  <a:lnTo>
                    <a:pt x="176214" y="1652094"/>
                  </a:lnTo>
                  <a:lnTo>
                    <a:pt x="191819" y="1640022"/>
                  </a:lnTo>
                  <a:lnTo>
                    <a:pt x="192887" y="1638038"/>
                  </a:lnTo>
                  <a:lnTo>
                    <a:pt x="176440" y="1638038"/>
                  </a:lnTo>
                  <a:lnTo>
                    <a:pt x="175718" y="1626492"/>
                  </a:lnTo>
                  <a:close/>
                </a:path>
                <a:path w="1494790" h="2155190">
                  <a:moveTo>
                    <a:pt x="189564" y="1625500"/>
                  </a:moveTo>
                  <a:lnTo>
                    <a:pt x="176440" y="1638038"/>
                  </a:lnTo>
                  <a:lnTo>
                    <a:pt x="192887" y="1638038"/>
                  </a:lnTo>
                  <a:lnTo>
                    <a:pt x="199395" y="1625951"/>
                  </a:lnTo>
                  <a:lnTo>
                    <a:pt x="189564" y="1625500"/>
                  </a:lnTo>
                  <a:close/>
                </a:path>
                <a:path w="1494790" h="2155190">
                  <a:moveTo>
                    <a:pt x="226568" y="1626492"/>
                  </a:moveTo>
                  <a:lnTo>
                    <a:pt x="210242" y="1626492"/>
                  </a:lnTo>
                  <a:lnTo>
                    <a:pt x="210242" y="1695765"/>
                  </a:lnTo>
                  <a:lnTo>
                    <a:pt x="226568" y="1695765"/>
                  </a:lnTo>
                  <a:lnTo>
                    <a:pt x="226568" y="1626492"/>
                  </a:lnTo>
                  <a:close/>
                </a:path>
                <a:path w="1494790" h="2155190">
                  <a:moveTo>
                    <a:pt x="238249" y="1596772"/>
                  </a:moveTo>
                  <a:lnTo>
                    <a:pt x="222283" y="1596772"/>
                  </a:lnTo>
                  <a:lnTo>
                    <a:pt x="212181" y="1617382"/>
                  </a:lnTo>
                  <a:lnTo>
                    <a:pt x="224403" y="1617382"/>
                  </a:lnTo>
                  <a:lnTo>
                    <a:pt x="238249" y="1596772"/>
                  </a:lnTo>
                  <a:close/>
                </a:path>
                <a:path w="1494790" h="2155190">
                  <a:moveTo>
                    <a:pt x="266808" y="1625590"/>
                  </a:moveTo>
                  <a:lnTo>
                    <a:pt x="247174" y="1637211"/>
                  </a:lnTo>
                  <a:lnTo>
                    <a:pt x="240379" y="1668555"/>
                  </a:lnTo>
                  <a:lnTo>
                    <a:pt x="251023" y="1689677"/>
                  </a:lnTo>
                  <a:lnTo>
                    <a:pt x="273573" y="1697118"/>
                  </a:lnTo>
                  <a:lnTo>
                    <a:pt x="280338" y="1697118"/>
                  </a:lnTo>
                  <a:lnTo>
                    <a:pt x="299956" y="1685512"/>
                  </a:lnTo>
                  <a:lnTo>
                    <a:pt x="300277" y="1684039"/>
                  </a:lnTo>
                  <a:lnTo>
                    <a:pt x="269905" y="1684039"/>
                  </a:lnTo>
                  <a:lnTo>
                    <a:pt x="257532" y="1669382"/>
                  </a:lnTo>
                  <a:lnTo>
                    <a:pt x="266778" y="1639556"/>
                  </a:lnTo>
                  <a:lnTo>
                    <a:pt x="300893" y="1639556"/>
                  </a:lnTo>
                  <a:lnTo>
                    <a:pt x="299956" y="1637211"/>
                  </a:lnTo>
                  <a:lnTo>
                    <a:pt x="286200" y="1627079"/>
                  </a:lnTo>
                  <a:lnTo>
                    <a:pt x="266808" y="1625590"/>
                  </a:lnTo>
                  <a:close/>
                </a:path>
                <a:path w="1494790" h="2155190">
                  <a:moveTo>
                    <a:pt x="300893" y="1639556"/>
                  </a:moveTo>
                  <a:lnTo>
                    <a:pt x="266778" y="1639556"/>
                  </a:lnTo>
                  <a:lnTo>
                    <a:pt x="285329" y="1643645"/>
                  </a:lnTo>
                  <a:lnTo>
                    <a:pt x="287163" y="1676237"/>
                  </a:lnTo>
                  <a:lnTo>
                    <a:pt x="273663" y="1684039"/>
                  </a:lnTo>
                  <a:lnTo>
                    <a:pt x="300277" y="1684039"/>
                  </a:lnTo>
                  <a:lnTo>
                    <a:pt x="306766" y="1654244"/>
                  </a:lnTo>
                  <a:lnTo>
                    <a:pt x="300893" y="1639556"/>
                  </a:lnTo>
                  <a:close/>
                </a:path>
                <a:path w="1494790" h="2155190">
                  <a:moveTo>
                    <a:pt x="341053" y="1625590"/>
                  </a:moveTo>
                  <a:lnTo>
                    <a:pt x="324125" y="1636414"/>
                  </a:lnTo>
                  <a:lnTo>
                    <a:pt x="317781" y="1668826"/>
                  </a:lnTo>
                  <a:lnTo>
                    <a:pt x="327418" y="1689992"/>
                  </a:lnTo>
                  <a:lnTo>
                    <a:pt x="346329" y="1696983"/>
                  </a:lnTo>
                  <a:lnTo>
                    <a:pt x="360926" y="1692082"/>
                  </a:lnTo>
                  <a:lnTo>
                    <a:pt x="383221" y="1692082"/>
                  </a:lnTo>
                  <a:lnTo>
                    <a:pt x="383221" y="1683588"/>
                  </a:lnTo>
                  <a:lnTo>
                    <a:pt x="347306" y="1683588"/>
                  </a:lnTo>
                  <a:lnTo>
                    <a:pt x="335039" y="1669322"/>
                  </a:lnTo>
                  <a:lnTo>
                    <a:pt x="344210" y="1639932"/>
                  </a:lnTo>
                  <a:lnTo>
                    <a:pt x="383221" y="1639932"/>
                  </a:lnTo>
                  <a:lnTo>
                    <a:pt x="383221" y="1637948"/>
                  </a:lnTo>
                  <a:lnTo>
                    <a:pt x="366850" y="1637948"/>
                  </a:lnTo>
                  <a:lnTo>
                    <a:pt x="341053" y="1625590"/>
                  </a:lnTo>
                  <a:close/>
                </a:path>
                <a:path w="1494790" h="2155190">
                  <a:moveTo>
                    <a:pt x="383221" y="1692082"/>
                  </a:moveTo>
                  <a:lnTo>
                    <a:pt x="360926" y="1692082"/>
                  </a:lnTo>
                  <a:lnTo>
                    <a:pt x="367165" y="1695765"/>
                  </a:lnTo>
                  <a:lnTo>
                    <a:pt x="383221" y="1695765"/>
                  </a:lnTo>
                  <a:lnTo>
                    <a:pt x="383221" y="1692082"/>
                  </a:lnTo>
                  <a:close/>
                </a:path>
                <a:path w="1494790" h="2155190">
                  <a:moveTo>
                    <a:pt x="383221" y="1639932"/>
                  </a:moveTo>
                  <a:lnTo>
                    <a:pt x="344210" y="1639932"/>
                  </a:lnTo>
                  <a:lnTo>
                    <a:pt x="362204" y="1643570"/>
                  </a:lnTo>
                  <a:lnTo>
                    <a:pt x="364008" y="1676267"/>
                  </a:lnTo>
                  <a:lnTo>
                    <a:pt x="350884" y="1683588"/>
                  </a:lnTo>
                  <a:lnTo>
                    <a:pt x="383221" y="1683588"/>
                  </a:lnTo>
                  <a:lnTo>
                    <a:pt x="383221" y="1639932"/>
                  </a:lnTo>
                  <a:close/>
                </a:path>
                <a:path w="1494790" h="2155190">
                  <a:moveTo>
                    <a:pt x="383221" y="1603402"/>
                  </a:moveTo>
                  <a:lnTo>
                    <a:pt x="366850" y="1603402"/>
                  </a:lnTo>
                  <a:lnTo>
                    <a:pt x="366850" y="1637948"/>
                  </a:lnTo>
                  <a:lnTo>
                    <a:pt x="383221" y="1637948"/>
                  </a:lnTo>
                  <a:lnTo>
                    <a:pt x="383221" y="1603402"/>
                  </a:lnTo>
                  <a:close/>
                </a:path>
                <a:path w="1494790" h="2155190">
                  <a:moveTo>
                    <a:pt x="424069" y="1625590"/>
                  </a:moveTo>
                  <a:lnTo>
                    <a:pt x="404436" y="1637211"/>
                  </a:lnTo>
                  <a:lnTo>
                    <a:pt x="397641" y="1668555"/>
                  </a:lnTo>
                  <a:lnTo>
                    <a:pt x="408285" y="1689677"/>
                  </a:lnTo>
                  <a:lnTo>
                    <a:pt x="430834" y="1697118"/>
                  </a:lnTo>
                  <a:lnTo>
                    <a:pt x="437599" y="1697118"/>
                  </a:lnTo>
                  <a:lnTo>
                    <a:pt x="457218" y="1685512"/>
                  </a:lnTo>
                  <a:lnTo>
                    <a:pt x="457538" y="1684039"/>
                  </a:lnTo>
                  <a:lnTo>
                    <a:pt x="427166" y="1684039"/>
                  </a:lnTo>
                  <a:lnTo>
                    <a:pt x="414794" y="1669382"/>
                  </a:lnTo>
                  <a:lnTo>
                    <a:pt x="424039" y="1639556"/>
                  </a:lnTo>
                  <a:lnTo>
                    <a:pt x="458155" y="1639556"/>
                  </a:lnTo>
                  <a:lnTo>
                    <a:pt x="457218" y="1637211"/>
                  </a:lnTo>
                  <a:lnTo>
                    <a:pt x="443462" y="1627079"/>
                  </a:lnTo>
                  <a:lnTo>
                    <a:pt x="424069" y="1625590"/>
                  </a:lnTo>
                  <a:close/>
                </a:path>
                <a:path w="1494790" h="2155190">
                  <a:moveTo>
                    <a:pt x="458155" y="1639556"/>
                  </a:moveTo>
                  <a:lnTo>
                    <a:pt x="424039" y="1639556"/>
                  </a:lnTo>
                  <a:lnTo>
                    <a:pt x="442590" y="1643645"/>
                  </a:lnTo>
                  <a:lnTo>
                    <a:pt x="444424" y="1676237"/>
                  </a:lnTo>
                  <a:lnTo>
                    <a:pt x="430925" y="1684039"/>
                  </a:lnTo>
                  <a:lnTo>
                    <a:pt x="457538" y="1684039"/>
                  </a:lnTo>
                  <a:lnTo>
                    <a:pt x="464028" y="1654244"/>
                  </a:lnTo>
                  <a:lnTo>
                    <a:pt x="458155" y="1639556"/>
                  </a:lnTo>
                  <a:close/>
                </a:path>
                <a:path w="1494790" h="2155190">
                  <a:moveTo>
                    <a:pt x="529816" y="1625590"/>
                  </a:moveTo>
                  <a:lnTo>
                    <a:pt x="512889" y="1636414"/>
                  </a:lnTo>
                  <a:lnTo>
                    <a:pt x="506545" y="1668826"/>
                  </a:lnTo>
                  <a:lnTo>
                    <a:pt x="516181" y="1689992"/>
                  </a:lnTo>
                  <a:lnTo>
                    <a:pt x="535093" y="1696983"/>
                  </a:lnTo>
                  <a:lnTo>
                    <a:pt x="549690" y="1692082"/>
                  </a:lnTo>
                  <a:lnTo>
                    <a:pt x="571984" y="1692082"/>
                  </a:lnTo>
                  <a:lnTo>
                    <a:pt x="571984" y="1683588"/>
                  </a:lnTo>
                  <a:lnTo>
                    <a:pt x="536070" y="1683588"/>
                  </a:lnTo>
                  <a:lnTo>
                    <a:pt x="523803" y="1669322"/>
                  </a:lnTo>
                  <a:lnTo>
                    <a:pt x="532973" y="1639932"/>
                  </a:lnTo>
                  <a:lnTo>
                    <a:pt x="571984" y="1639932"/>
                  </a:lnTo>
                  <a:lnTo>
                    <a:pt x="571984" y="1637948"/>
                  </a:lnTo>
                  <a:lnTo>
                    <a:pt x="555613" y="1637948"/>
                  </a:lnTo>
                  <a:lnTo>
                    <a:pt x="529816" y="1625590"/>
                  </a:lnTo>
                  <a:close/>
                </a:path>
                <a:path w="1494790" h="2155190">
                  <a:moveTo>
                    <a:pt x="571984" y="1692082"/>
                  </a:moveTo>
                  <a:lnTo>
                    <a:pt x="549690" y="1692082"/>
                  </a:lnTo>
                  <a:lnTo>
                    <a:pt x="555929" y="1695765"/>
                  </a:lnTo>
                  <a:lnTo>
                    <a:pt x="571984" y="1695765"/>
                  </a:lnTo>
                  <a:lnTo>
                    <a:pt x="571984" y="1692082"/>
                  </a:lnTo>
                  <a:close/>
                </a:path>
                <a:path w="1494790" h="2155190">
                  <a:moveTo>
                    <a:pt x="571984" y="1639932"/>
                  </a:moveTo>
                  <a:lnTo>
                    <a:pt x="532973" y="1639932"/>
                  </a:lnTo>
                  <a:lnTo>
                    <a:pt x="550968" y="1643570"/>
                  </a:lnTo>
                  <a:lnTo>
                    <a:pt x="552772" y="1676267"/>
                  </a:lnTo>
                  <a:lnTo>
                    <a:pt x="539648" y="1683588"/>
                  </a:lnTo>
                  <a:lnTo>
                    <a:pt x="571984" y="1683588"/>
                  </a:lnTo>
                  <a:lnTo>
                    <a:pt x="571984" y="1639932"/>
                  </a:lnTo>
                  <a:close/>
                </a:path>
                <a:path w="1494790" h="2155190">
                  <a:moveTo>
                    <a:pt x="571984" y="1603402"/>
                  </a:moveTo>
                  <a:lnTo>
                    <a:pt x="555613" y="1603402"/>
                  </a:lnTo>
                  <a:lnTo>
                    <a:pt x="555613" y="1637948"/>
                  </a:lnTo>
                  <a:lnTo>
                    <a:pt x="571984" y="1637948"/>
                  </a:lnTo>
                  <a:lnTo>
                    <a:pt x="571984" y="1603402"/>
                  </a:lnTo>
                  <a:close/>
                </a:path>
                <a:path w="1494790" h="2155190">
                  <a:moveTo>
                    <a:pt x="612578" y="1625590"/>
                  </a:moveTo>
                  <a:lnTo>
                    <a:pt x="593200" y="1637361"/>
                  </a:lnTo>
                  <a:lnTo>
                    <a:pt x="586405" y="1668781"/>
                  </a:lnTo>
                  <a:lnTo>
                    <a:pt x="597033" y="1689872"/>
                  </a:lnTo>
                  <a:lnTo>
                    <a:pt x="620049" y="1697118"/>
                  </a:lnTo>
                  <a:lnTo>
                    <a:pt x="638570" y="1693029"/>
                  </a:lnTo>
                  <a:lnTo>
                    <a:pt x="647665" y="1680612"/>
                  </a:lnTo>
                  <a:lnTo>
                    <a:pt x="608338" y="1680612"/>
                  </a:lnTo>
                  <a:lnTo>
                    <a:pt x="605911" y="1665594"/>
                  </a:lnTo>
                  <a:lnTo>
                    <a:pt x="594072" y="1665594"/>
                  </a:lnTo>
                  <a:lnTo>
                    <a:pt x="594072" y="1654589"/>
                  </a:lnTo>
                  <a:lnTo>
                    <a:pt x="604132" y="1654589"/>
                  </a:lnTo>
                  <a:lnTo>
                    <a:pt x="603332" y="1649644"/>
                  </a:lnTo>
                  <a:lnTo>
                    <a:pt x="622545" y="1638308"/>
                  </a:lnTo>
                  <a:lnTo>
                    <a:pt x="642270" y="1638308"/>
                  </a:lnTo>
                  <a:lnTo>
                    <a:pt x="638465" y="1631123"/>
                  </a:lnTo>
                  <a:lnTo>
                    <a:pt x="612578" y="1625590"/>
                  </a:lnTo>
                  <a:close/>
                </a:path>
                <a:path w="1494790" h="2155190">
                  <a:moveTo>
                    <a:pt x="634932" y="1675470"/>
                  </a:moveTo>
                  <a:lnTo>
                    <a:pt x="608338" y="1680612"/>
                  </a:lnTo>
                  <a:lnTo>
                    <a:pt x="647665" y="1680612"/>
                  </a:lnTo>
                  <a:lnTo>
                    <a:pt x="650175" y="1677184"/>
                  </a:lnTo>
                  <a:lnTo>
                    <a:pt x="634932" y="1675470"/>
                  </a:lnTo>
                  <a:close/>
                </a:path>
                <a:path w="1494790" h="2155190">
                  <a:moveTo>
                    <a:pt x="604132" y="1654589"/>
                  </a:moveTo>
                  <a:lnTo>
                    <a:pt x="594072" y="1654589"/>
                  </a:lnTo>
                  <a:lnTo>
                    <a:pt x="594072" y="1665594"/>
                  </a:lnTo>
                  <a:lnTo>
                    <a:pt x="605911" y="1665594"/>
                  </a:lnTo>
                  <a:lnTo>
                    <a:pt x="604132" y="1654589"/>
                  </a:lnTo>
                  <a:close/>
                </a:path>
                <a:path w="1494790" h="2155190">
                  <a:moveTo>
                    <a:pt x="642270" y="1638308"/>
                  </a:moveTo>
                  <a:lnTo>
                    <a:pt x="622545" y="1638308"/>
                  </a:lnTo>
                  <a:lnTo>
                    <a:pt x="635202" y="1654589"/>
                  </a:lnTo>
                  <a:lnTo>
                    <a:pt x="604132" y="1654589"/>
                  </a:lnTo>
                  <a:lnTo>
                    <a:pt x="605911" y="1665594"/>
                  </a:lnTo>
                  <a:lnTo>
                    <a:pt x="650852" y="1665594"/>
                  </a:lnTo>
                  <a:lnTo>
                    <a:pt x="650852" y="1654589"/>
                  </a:lnTo>
                  <a:lnTo>
                    <a:pt x="648273" y="1649644"/>
                  </a:lnTo>
                  <a:lnTo>
                    <a:pt x="642270" y="1638308"/>
                  </a:lnTo>
                  <a:close/>
                </a:path>
                <a:path w="1494790" h="2155190">
                  <a:moveTo>
                    <a:pt x="717092" y="1609896"/>
                  </a:moveTo>
                  <a:lnTo>
                    <a:pt x="700766" y="1609896"/>
                  </a:lnTo>
                  <a:lnTo>
                    <a:pt x="700766" y="1677635"/>
                  </a:lnTo>
                  <a:lnTo>
                    <a:pt x="705486" y="1691345"/>
                  </a:lnTo>
                  <a:lnTo>
                    <a:pt x="726683" y="1696442"/>
                  </a:lnTo>
                  <a:lnTo>
                    <a:pt x="717092" y="1609896"/>
                  </a:lnTo>
                  <a:close/>
                </a:path>
                <a:path w="1494790" h="2155190">
                  <a:moveTo>
                    <a:pt x="700766" y="1626492"/>
                  </a:moveTo>
                  <a:lnTo>
                    <a:pt x="690934" y="1626492"/>
                  </a:lnTo>
                  <a:lnTo>
                    <a:pt x="690934" y="1639120"/>
                  </a:lnTo>
                  <a:lnTo>
                    <a:pt x="700766" y="1639120"/>
                  </a:lnTo>
                  <a:lnTo>
                    <a:pt x="700766" y="1626492"/>
                  </a:lnTo>
                  <a:close/>
                </a:path>
                <a:path w="1494790" h="2155190">
                  <a:moveTo>
                    <a:pt x="730757" y="1626492"/>
                  </a:moveTo>
                  <a:lnTo>
                    <a:pt x="718931" y="1626492"/>
                  </a:lnTo>
                  <a:lnTo>
                    <a:pt x="720330" y="1639120"/>
                  </a:lnTo>
                  <a:lnTo>
                    <a:pt x="730757" y="1639120"/>
                  </a:lnTo>
                  <a:lnTo>
                    <a:pt x="730757" y="1626492"/>
                  </a:lnTo>
                  <a:close/>
                </a:path>
                <a:path w="1494790" h="2155190">
                  <a:moveTo>
                    <a:pt x="760241" y="1626492"/>
                  </a:moveTo>
                  <a:lnTo>
                    <a:pt x="744411" y="1626492"/>
                  </a:lnTo>
                  <a:lnTo>
                    <a:pt x="744411" y="1695765"/>
                  </a:lnTo>
                  <a:lnTo>
                    <a:pt x="760737" y="1695765"/>
                  </a:lnTo>
                  <a:lnTo>
                    <a:pt x="760737" y="1652094"/>
                  </a:lnTo>
                  <a:lnTo>
                    <a:pt x="776341" y="1640022"/>
                  </a:lnTo>
                  <a:lnTo>
                    <a:pt x="777410" y="1638038"/>
                  </a:lnTo>
                  <a:lnTo>
                    <a:pt x="760962" y="1638038"/>
                  </a:lnTo>
                  <a:lnTo>
                    <a:pt x="760241" y="1626492"/>
                  </a:lnTo>
                  <a:close/>
                </a:path>
                <a:path w="1494790" h="2155190">
                  <a:moveTo>
                    <a:pt x="774086" y="1625500"/>
                  </a:moveTo>
                  <a:lnTo>
                    <a:pt x="760962" y="1638038"/>
                  </a:lnTo>
                  <a:lnTo>
                    <a:pt x="777410" y="1638038"/>
                  </a:lnTo>
                  <a:lnTo>
                    <a:pt x="783918" y="1625951"/>
                  </a:lnTo>
                  <a:lnTo>
                    <a:pt x="774086" y="1625500"/>
                  </a:lnTo>
                  <a:close/>
                </a:path>
                <a:path w="1494790" h="2155190">
                  <a:moveTo>
                    <a:pt x="845786" y="1638083"/>
                  </a:moveTo>
                  <a:lnTo>
                    <a:pt x="825770" y="1638083"/>
                  </a:lnTo>
                  <a:lnTo>
                    <a:pt x="833708" y="1648772"/>
                  </a:lnTo>
                  <a:lnTo>
                    <a:pt x="793885" y="1664075"/>
                  </a:lnTo>
                  <a:lnTo>
                    <a:pt x="795343" y="1690879"/>
                  </a:lnTo>
                  <a:lnTo>
                    <a:pt x="813458" y="1697163"/>
                  </a:lnTo>
                  <a:lnTo>
                    <a:pt x="834339" y="1695765"/>
                  </a:lnTo>
                  <a:lnTo>
                    <a:pt x="850034" y="1695765"/>
                  </a:lnTo>
                  <a:lnTo>
                    <a:pt x="850034" y="1685167"/>
                  </a:lnTo>
                  <a:lnTo>
                    <a:pt x="814300" y="1685167"/>
                  </a:lnTo>
                  <a:lnTo>
                    <a:pt x="806017" y="1673952"/>
                  </a:lnTo>
                  <a:lnTo>
                    <a:pt x="833753" y="1673471"/>
                  </a:lnTo>
                  <a:lnTo>
                    <a:pt x="850034" y="1673471"/>
                  </a:lnTo>
                  <a:lnTo>
                    <a:pt x="850034" y="1649403"/>
                  </a:lnTo>
                  <a:lnTo>
                    <a:pt x="845786" y="1638083"/>
                  </a:lnTo>
                  <a:close/>
                </a:path>
                <a:path w="1494790" h="2155190">
                  <a:moveTo>
                    <a:pt x="850034" y="1673471"/>
                  </a:moveTo>
                  <a:lnTo>
                    <a:pt x="833753" y="1673471"/>
                  </a:lnTo>
                  <a:lnTo>
                    <a:pt x="817697" y="1685167"/>
                  </a:lnTo>
                  <a:lnTo>
                    <a:pt x="850034" y="1685167"/>
                  </a:lnTo>
                  <a:lnTo>
                    <a:pt x="850034" y="1673471"/>
                  </a:lnTo>
                  <a:close/>
                </a:path>
                <a:path w="1494790" h="2155190">
                  <a:moveTo>
                    <a:pt x="804633" y="1629168"/>
                  </a:moveTo>
                  <a:lnTo>
                    <a:pt x="792532" y="1644713"/>
                  </a:lnTo>
                  <a:lnTo>
                    <a:pt x="807775" y="1646877"/>
                  </a:lnTo>
                  <a:lnTo>
                    <a:pt x="825770" y="1638083"/>
                  </a:lnTo>
                  <a:lnTo>
                    <a:pt x="845786" y="1638083"/>
                  </a:lnTo>
                  <a:lnTo>
                    <a:pt x="843660" y="1632416"/>
                  </a:lnTo>
                  <a:lnTo>
                    <a:pt x="804633" y="1629168"/>
                  </a:lnTo>
                  <a:close/>
                </a:path>
                <a:path w="1494790" h="2155190">
                  <a:moveTo>
                    <a:pt x="882054" y="1626492"/>
                  </a:moveTo>
                  <a:lnTo>
                    <a:pt x="866450" y="1626492"/>
                  </a:lnTo>
                  <a:lnTo>
                    <a:pt x="866450" y="1695765"/>
                  </a:lnTo>
                  <a:lnTo>
                    <a:pt x="882776" y="1695765"/>
                  </a:lnTo>
                  <a:lnTo>
                    <a:pt x="882776" y="1655176"/>
                  </a:lnTo>
                  <a:lnTo>
                    <a:pt x="883392" y="1648997"/>
                  </a:lnTo>
                  <a:lnTo>
                    <a:pt x="901642" y="1639391"/>
                  </a:lnTo>
                  <a:lnTo>
                    <a:pt x="923920" y="1639391"/>
                  </a:lnTo>
                  <a:lnTo>
                    <a:pt x="923358" y="1638263"/>
                  </a:lnTo>
                  <a:lnTo>
                    <a:pt x="882866" y="1638263"/>
                  </a:lnTo>
                  <a:lnTo>
                    <a:pt x="882054" y="1626492"/>
                  </a:lnTo>
                  <a:close/>
                </a:path>
                <a:path w="1494790" h="2155190">
                  <a:moveTo>
                    <a:pt x="923920" y="1639391"/>
                  </a:moveTo>
                  <a:lnTo>
                    <a:pt x="901642" y="1639391"/>
                  </a:lnTo>
                  <a:lnTo>
                    <a:pt x="909715" y="1645930"/>
                  </a:lnTo>
                  <a:lnTo>
                    <a:pt x="910918" y="1695765"/>
                  </a:lnTo>
                  <a:lnTo>
                    <a:pt x="927244" y="1695765"/>
                  </a:lnTo>
                  <a:lnTo>
                    <a:pt x="927177" y="1645930"/>
                  </a:lnTo>
                  <a:lnTo>
                    <a:pt x="923920" y="1639391"/>
                  </a:lnTo>
                  <a:close/>
                </a:path>
                <a:path w="1494790" h="2155190">
                  <a:moveTo>
                    <a:pt x="898350" y="1625590"/>
                  </a:moveTo>
                  <a:lnTo>
                    <a:pt x="882866" y="1638263"/>
                  </a:lnTo>
                  <a:lnTo>
                    <a:pt x="923358" y="1638263"/>
                  </a:lnTo>
                  <a:lnTo>
                    <a:pt x="919592" y="1630702"/>
                  </a:lnTo>
                  <a:lnTo>
                    <a:pt x="898350" y="1625590"/>
                  </a:lnTo>
                  <a:close/>
                </a:path>
                <a:path w="1494790" h="2155190">
                  <a:moveTo>
                    <a:pt x="956694" y="1675335"/>
                  </a:moveTo>
                  <a:lnTo>
                    <a:pt x="940774" y="1676868"/>
                  </a:lnTo>
                  <a:lnTo>
                    <a:pt x="941766" y="1683242"/>
                  </a:lnTo>
                  <a:lnTo>
                    <a:pt x="955190" y="1695344"/>
                  </a:lnTo>
                  <a:lnTo>
                    <a:pt x="976267" y="1697118"/>
                  </a:lnTo>
                  <a:lnTo>
                    <a:pt x="996214" y="1684806"/>
                  </a:lnTo>
                  <a:lnTo>
                    <a:pt x="966691" y="1684806"/>
                  </a:lnTo>
                  <a:lnTo>
                    <a:pt x="956694" y="1675335"/>
                  </a:lnTo>
                  <a:close/>
                </a:path>
                <a:path w="1494790" h="2155190">
                  <a:moveTo>
                    <a:pt x="978838" y="1625590"/>
                  </a:moveTo>
                  <a:lnTo>
                    <a:pt x="948561" y="1632355"/>
                  </a:lnTo>
                  <a:lnTo>
                    <a:pt x="942683" y="1651658"/>
                  </a:lnTo>
                  <a:lnTo>
                    <a:pt x="950635" y="1662422"/>
                  </a:lnTo>
                  <a:lnTo>
                    <a:pt x="974012" y="1668615"/>
                  </a:lnTo>
                  <a:lnTo>
                    <a:pt x="983348" y="1678853"/>
                  </a:lnTo>
                  <a:lnTo>
                    <a:pt x="966691" y="1684806"/>
                  </a:lnTo>
                  <a:lnTo>
                    <a:pt x="996214" y="1684806"/>
                  </a:lnTo>
                  <a:lnTo>
                    <a:pt x="998747" y="1683242"/>
                  </a:lnTo>
                  <a:lnTo>
                    <a:pt x="998644" y="1676868"/>
                  </a:lnTo>
                  <a:lnTo>
                    <a:pt x="998477" y="1668615"/>
                  </a:lnTo>
                  <a:lnTo>
                    <a:pt x="998426" y="1666045"/>
                  </a:lnTo>
                  <a:lnTo>
                    <a:pt x="965263" y="1652921"/>
                  </a:lnTo>
                  <a:lnTo>
                    <a:pt x="960091" y="1641450"/>
                  </a:lnTo>
                  <a:lnTo>
                    <a:pt x="997318" y="1641450"/>
                  </a:lnTo>
                  <a:lnTo>
                    <a:pt x="994577" y="1634235"/>
                  </a:lnTo>
                  <a:lnTo>
                    <a:pt x="978838" y="1625590"/>
                  </a:lnTo>
                  <a:close/>
                </a:path>
                <a:path w="1494790" h="2155190">
                  <a:moveTo>
                    <a:pt x="997318" y="1641450"/>
                  </a:moveTo>
                  <a:lnTo>
                    <a:pt x="960091" y="1641450"/>
                  </a:lnTo>
                  <a:lnTo>
                    <a:pt x="998591" y="1644803"/>
                  </a:lnTo>
                  <a:lnTo>
                    <a:pt x="997318" y="1641450"/>
                  </a:lnTo>
                  <a:close/>
                </a:path>
                <a:path w="1494790" h="2155190">
                  <a:moveTo>
                    <a:pt x="1029868" y="1626492"/>
                  </a:moveTo>
                  <a:lnTo>
                    <a:pt x="1013542" y="1626492"/>
                  </a:lnTo>
                  <a:lnTo>
                    <a:pt x="1013542" y="1695765"/>
                  </a:lnTo>
                  <a:lnTo>
                    <a:pt x="1029868" y="1695765"/>
                  </a:lnTo>
                  <a:lnTo>
                    <a:pt x="1029868" y="1626492"/>
                  </a:lnTo>
                  <a:close/>
                </a:path>
                <a:path w="1494790" h="2155190">
                  <a:moveTo>
                    <a:pt x="1030289" y="1603266"/>
                  </a:moveTo>
                  <a:lnTo>
                    <a:pt x="1012279" y="1605356"/>
                  </a:lnTo>
                  <a:lnTo>
                    <a:pt x="1021750" y="1616661"/>
                  </a:lnTo>
                  <a:lnTo>
                    <a:pt x="1024365" y="1616661"/>
                  </a:lnTo>
                  <a:lnTo>
                    <a:pt x="1030289" y="1603266"/>
                  </a:lnTo>
                  <a:close/>
                </a:path>
                <a:path w="1494790" h="2155190">
                  <a:moveTo>
                    <a:pt x="1072153" y="1695543"/>
                  </a:moveTo>
                  <a:lnTo>
                    <a:pt x="1070243" y="1704469"/>
                  </a:lnTo>
                  <a:lnTo>
                    <a:pt x="1075805" y="1705401"/>
                  </a:lnTo>
                  <a:lnTo>
                    <a:pt x="1068078" y="1716240"/>
                  </a:lnTo>
                  <a:lnTo>
                    <a:pt x="1068258" y="1724268"/>
                  </a:lnTo>
                  <a:lnTo>
                    <a:pt x="1075384" y="1724268"/>
                  </a:lnTo>
                  <a:lnTo>
                    <a:pt x="1088568" y="1717804"/>
                  </a:lnTo>
                  <a:lnTo>
                    <a:pt x="1090447" y="1706799"/>
                  </a:lnTo>
                  <a:lnTo>
                    <a:pt x="1080300" y="1699238"/>
                  </a:lnTo>
                  <a:lnTo>
                    <a:pt x="1080699" y="1697118"/>
                  </a:lnTo>
                  <a:lnTo>
                    <a:pt x="1076872" y="1697118"/>
                  </a:lnTo>
                  <a:lnTo>
                    <a:pt x="1072153" y="1695543"/>
                  </a:lnTo>
                  <a:close/>
                </a:path>
                <a:path w="1494790" h="2155190">
                  <a:moveTo>
                    <a:pt x="1081022" y="1695404"/>
                  </a:moveTo>
                  <a:lnTo>
                    <a:pt x="1072182" y="1695404"/>
                  </a:lnTo>
                  <a:lnTo>
                    <a:pt x="1072153" y="1695543"/>
                  </a:lnTo>
                  <a:lnTo>
                    <a:pt x="1076872" y="1697118"/>
                  </a:lnTo>
                  <a:lnTo>
                    <a:pt x="1080906" y="1696021"/>
                  </a:lnTo>
                  <a:lnTo>
                    <a:pt x="1081022" y="1695404"/>
                  </a:lnTo>
                  <a:close/>
                </a:path>
                <a:path w="1494790" h="2155190">
                  <a:moveTo>
                    <a:pt x="1080906" y="1696021"/>
                  </a:moveTo>
                  <a:lnTo>
                    <a:pt x="1076872" y="1697118"/>
                  </a:lnTo>
                  <a:lnTo>
                    <a:pt x="1080699" y="1697118"/>
                  </a:lnTo>
                  <a:lnTo>
                    <a:pt x="1080906" y="1696021"/>
                  </a:lnTo>
                  <a:close/>
                </a:path>
                <a:path w="1494790" h="2155190">
                  <a:moveTo>
                    <a:pt x="1083173" y="1695404"/>
                  </a:moveTo>
                  <a:lnTo>
                    <a:pt x="1081022" y="1695404"/>
                  </a:lnTo>
                  <a:lnTo>
                    <a:pt x="1080906" y="1696021"/>
                  </a:lnTo>
                  <a:lnTo>
                    <a:pt x="1083173" y="1695404"/>
                  </a:lnTo>
                  <a:close/>
                </a:path>
                <a:path w="1494790" h="2155190">
                  <a:moveTo>
                    <a:pt x="1070017" y="1625590"/>
                  </a:moveTo>
                  <a:lnTo>
                    <a:pt x="1050444" y="1637361"/>
                  </a:lnTo>
                  <a:lnTo>
                    <a:pt x="1043679" y="1668405"/>
                  </a:lnTo>
                  <a:lnTo>
                    <a:pt x="1054127" y="1689526"/>
                  </a:lnTo>
                  <a:lnTo>
                    <a:pt x="1072153" y="1695543"/>
                  </a:lnTo>
                  <a:lnTo>
                    <a:pt x="1072182" y="1695404"/>
                  </a:lnTo>
                  <a:lnTo>
                    <a:pt x="1083173" y="1695404"/>
                  </a:lnTo>
                  <a:lnTo>
                    <a:pt x="1096325" y="1691826"/>
                  </a:lnTo>
                  <a:lnTo>
                    <a:pt x="1102826" y="1679274"/>
                  </a:lnTo>
                  <a:lnTo>
                    <a:pt x="1065628" y="1679274"/>
                  </a:lnTo>
                  <a:lnTo>
                    <a:pt x="1063718" y="1645795"/>
                  </a:lnTo>
                  <a:lnTo>
                    <a:pt x="1080946" y="1638760"/>
                  </a:lnTo>
                  <a:lnTo>
                    <a:pt x="1101669" y="1638760"/>
                  </a:lnTo>
                  <a:lnTo>
                    <a:pt x="1099542" y="1633648"/>
                  </a:lnTo>
                  <a:lnTo>
                    <a:pt x="1070017" y="1625590"/>
                  </a:lnTo>
                  <a:close/>
                </a:path>
                <a:path w="1494790" h="2155190">
                  <a:moveTo>
                    <a:pt x="1106548" y="1672088"/>
                  </a:moveTo>
                  <a:lnTo>
                    <a:pt x="1090943" y="1672088"/>
                  </a:lnTo>
                  <a:lnTo>
                    <a:pt x="1089575" y="1676703"/>
                  </a:lnTo>
                  <a:lnTo>
                    <a:pt x="1065628" y="1679274"/>
                  </a:lnTo>
                  <a:lnTo>
                    <a:pt x="1102826" y="1679274"/>
                  </a:lnTo>
                  <a:lnTo>
                    <a:pt x="1106548" y="1672088"/>
                  </a:lnTo>
                  <a:close/>
                </a:path>
                <a:path w="1494790" h="2155190">
                  <a:moveTo>
                    <a:pt x="1101669" y="1638760"/>
                  </a:moveTo>
                  <a:lnTo>
                    <a:pt x="1080946" y="1638760"/>
                  </a:lnTo>
                  <a:lnTo>
                    <a:pt x="1090943" y="1650485"/>
                  </a:lnTo>
                  <a:lnTo>
                    <a:pt x="1106548" y="1650485"/>
                  </a:lnTo>
                  <a:lnTo>
                    <a:pt x="1101669" y="1638760"/>
                  </a:lnTo>
                  <a:close/>
                </a:path>
                <a:path w="1494790" h="2155190">
                  <a:moveTo>
                    <a:pt x="1172216" y="1638083"/>
                  </a:moveTo>
                  <a:lnTo>
                    <a:pt x="1152200" y="1638083"/>
                  </a:lnTo>
                  <a:lnTo>
                    <a:pt x="1160137" y="1648772"/>
                  </a:lnTo>
                  <a:lnTo>
                    <a:pt x="1120314" y="1664075"/>
                  </a:lnTo>
                  <a:lnTo>
                    <a:pt x="1121773" y="1690879"/>
                  </a:lnTo>
                  <a:lnTo>
                    <a:pt x="1139888" y="1697163"/>
                  </a:lnTo>
                  <a:lnTo>
                    <a:pt x="1160769" y="1695765"/>
                  </a:lnTo>
                  <a:lnTo>
                    <a:pt x="1176463" y="1695765"/>
                  </a:lnTo>
                  <a:lnTo>
                    <a:pt x="1176463" y="1685167"/>
                  </a:lnTo>
                  <a:lnTo>
                    <a:pt x="1140729" y="1685167"/>
                  </a:lnTo>
                  <a:lnTo>
                    <a:pt x="1132446" y="1673952"/>
                  </a:lnTo>
                  <a:lnTo>
                    <a:pt x="1160182" y="1673471"/>
                  </a:lnTo>
                  <a:lnTo>
                    <a:pt x="1176463" y="1673471"/>
                  </a:lnTo>
                  <a:lnTo>
                    <a:pt x="1176463" y="1649403"/>
                  </a:lnTo>
                  <a:lnTo>
                    <a:pt x="1172216" y="1638083"/>
                  </a:lnTo>
                  <a:close/>
                </a:path>
                <a:path w="1494790" h="2155190">
                  <a:moveTo>
                    <a:pt x="1176463" y="1673471"/>
                  </a:moveTo>
                  <a:lnTo>
                    <a:pt x="1160182" y="1673471"/>
                  </a:lnTo>
                  <a:lnTo>
                    <a:pt x="1144127" y="1685167"/>
                  </a:lnTo>
                  <a:lnTo>
                    <a:pt x="1176463" y="1685167"/>
                  </a:lnTo>
                  <a:lnTo>
                    <a:pt x="1176463" y="1673471"/>
                  </a:lnTo>
                  <a:close/>
                </a:path>
                <a:path w="1494790" h="2155190">
                  <a:moveTo>
                    <a:pt x="1131063" y="1629168"/>
                  </a:moveTo>
                  <a:lnTo>
                    <a:pt x="1118962" y="1644713"/>
                  </a:lnTo>
                  <a:lnTo>
                    <a:pt x="1134205" y="1646877"/>
                  </a:lnTo>
                  <a:lnTo>
                    <a:pt x="1152200" y="1638083"/>
                  </a:lnTo>
                  <a:lnTo>
                    <a:pt x="1172216" y="1638083"/>
                  </a:lnTo>
                  <a:lnTo>
                    <a:pt x="1170089" y="1632416"/>
                  </a:lnTo>
                  <a:lnTo>
                    <a:pt x="1131063" y="1629168"/>
                  </a:lnTo>
                  <a:close/>
                </a:path>
                <a:path w="1494790" h="2155190">
                  <a:moveTo>
                    <a:pt x="1162482" y="1600199"/>
                  </a:moveTo>
                  <a:lnTo>
                    <a:pt x="1162452" y="1602214"/>
                  </a:lnTo>
                  <a:lnTo>
                    <a:pt x="1132822" y="1602214"/>
                  </a:lnTo>
                  <a:lnTo>
                    <a:pt x="1125907" y="1617833"/>
                  </a:lnTo>
                  <a:lnTo>
                    <a:pt x="1135784" y="1618059"/>
                  </a:lnTo>
                  <a:lnTo>
                    <a:pt x="1135784" y="1616090"/>
                  </a:lnTo>
                  <a:lnTo>
                    <a:pt x="1165219" y="1616090"/>
                  </a:lnTo>
                  <a:lnTo>
                    <a:pt x="1172179" y="1600605"/>
                  </a:lnTo>
                  <a:lnTo>
                    <a:pt x="1162482" y="1600199"/>
                  </a:lnTo>
                  <a:close/>
                </a:path>
                <a:path w="1494790" h="2155190">
                  <a:moveTo>
                    <a:pt x="1216331" y="1625590"/>
                  </a:moveTo>
                  <a:lnTo>
                    <a:pt x="1196698" y="1637211"/>
                  </a:lnTo>
                  <a:lnTo>
                    <a:pt x="1189903" y="1668555"/>
                  </a:lnTo>
                  <a:lnTo>
                    <a:pt x="1200546" y="1689677"/>
                  </a:lnTo>
                  <a:lnTo>
                    <a:pt x="1223096" y="1697118"/>
                  </a:lnTo>
                  <a:lnTo>
                    <a:pt x="1229861" y="1697118"/>
                  </a:lnTo>
                  <a:lnTo>
                    <a:pt x="1249479" y="1685512"/>
                  </a:lnTo>
                  <a:lnTo>
                    <a:pt x="1249800" y="1684039"/>
                  </a:lnTo>
                  <a:lnTo>
                    <a:pt x="1219428" y="1684039"/>
                  </a:lnTo>
                  <a:lnTo>
                    <a:pt x="1207056" y="1669382"/>
                  </a:lnTo>
                  <a:lnTo>
                    <a:pt x="1216301" y="1639556"/>
                  </a:lnTo>
                  <a:lnTo>
                    <a:pt x="1250417" y="1639556"/>
                  </a:lnTo>
                  <a:lnTo>
                    <a:pt x="1249479" y="1637211"/>
                  </a:lnTo>
                  <a:lnTo>
                    <a:pt x="1235724" y="1627079"/>
                  </a:lnTo>
                  <a:lnTo>
                    <a:pt x="1216331" y="1625590"/>
                  </a:lnTo>
                  <a:close/>
                </a:path>
                <a:path w="1494790" h="2155190">
                  <a:moveTo>
                    <a:pt x="1250417" y="1639556"/>
                  </a:moveTo>
                  <a:lnTo>
                    <a:pt x="1216301" y="1639556"/>
                  </a:lnTo>
                  <a:lnTo>
                    <a:pt x="1234852" y="1643645"/>
                  </a:lnTo>
                  <a:lnTo>
                    <a:pt x="1236686" y="1676237"/>
                  </a:lnTo>
                  <a:lnTo>
                    <a:pt x="1223186" y="1684039"/>
                  </a:lnTo>
                  <a:lnTo>
                    <a:pt x="1249800" y="1684039"/>
                  </a:lnTo>
                  <a:lnTo>
                    <a:pt x="1256289" y="1654244"/>
                  </a:lnTo>
                  <a:lnTo>
                    <a:pt x="1250417" y="1639556"/>
                  </a:lnTo>
                  <a:close/>
                </a:path>
                <a:path w="1494790" h="2155190">
                  <a:moveTo>
                    <a:pt x="1353910" y="1638083"/>
                  </a:moveTo>
                  <a:lnTo>
                    <a:pt x="1333894" y="1638083"/>
                  </a:lnTo>
                  <a:lnTo>
                    <a:pt x="1341832" y="1648772"/>
                  </a:lnTo>
                  <a:lnTo>
                    <a:pt x="1302009" y="1664075"/>
                  </a:lnTo>
                  <a:lnTo>
                    <a:pt x="1303467" y="1690879"/>
                  </a:lnTo>
                  <a:lnTo>
                    <a:pt x="1321582" y="1697163"/>
                  </a:lnTo>
                  <a:lnTo>
                    <a:pt x="1342463" y="1695765"/>
                  </a:lnTo>
                  <a:lnTo>
                    <a:pt x="1358158" y="1695765"/>
                  </a:lnTo>
                  <a:lnTo>
                    <a:pt x="1358158" y="1685167"/>
                  </a:lnTo>
                  <a:lnTo>
                    <a:pt x="1322424" y="1685167"/>
                  </a:lnTo>
                  <a:lnTo>
                    <a:pt x="1314141" y="1673952"/>
                  </a:lnTo>
                  <a:lnTo>
                    <a:pt x="1341877" y="1673471"/>
                  </a:lnTo>
                  <a:lnTo>
                    <a:pt x="1358158" y="1673471"/>
                  </a:lnTo>
                  <a:lnTo>
                    <a:pt x="1358158" y="1649403"/>
                  </a:lnTo>
                  <a:lnTo>
                    <a:pt x="1353910" y="1638083"/>
                  </a:lnTo>
                  <a:close/>
                </a:path>
                <a:path w="1494790" h="2155190">
                  <a:moveTo>
                    <a:pt x="1358158" y="1673471"/>
                  </a:moveTo>
                  <a:lnTo>
                    <a:pt x="1341877" y="1673471"/>
                  </a:lnTo>
                  <a:lnTo>
                    <a:pt x="1325821" y="1685167"/>
                  </a:lnTo>
                  <a:lnTo>
                    <a:pt x="1358158" y="1685167"/>
                  </a:lnTo>
                  <a:lnTo>
                    <a:pt x="1358158" y="1673471"/>
                  </a:lnTo>
                  <a:close/>
                </a:path>
                <a:path w="1494790" h="2155190">
                  <a:moveTo>
                    <a:pt x="1312757" y="1629168"/>
                  </a:moveTo>
                  <a:lnTo>
                    <a:pt x="1300656" y="1644713"/>
                  </a:lnTo>
                  <a:lnTo>
                    <a:pt x="1315899" y="1646877"/>
                  </a:lnTo>
                  <a:lnTo>
                    <a:pt x="1333894" y="1638083"/>
                  </a:lnTo>
                  <a:lnTo>
                    <a:pt x="1353910" y="1638083"/>
                  </a:lnTo>
                  <a:lnTo>
                    <a:pt x="1351784" y="1632416"/>
                  </a:lnTo>
                  <a:lnTo>
                    <a:pt x="1312757" y="1629168"/>
                  </a:lnTo>
                  <a:close/>
                </a:path>
                <a:path w="1494790" h="2155190">
                  <a:moveTo>
                    <a:pt x="1395500" y="1609896"/>
                  </a:moveTo>
                  <a:lnTo>
                    <a:pt x="1379174" y="1609896"/>
                  </a:lnTo>
                  <a:lnTo>
                    <a:pt x="1379174" y="1677635"/>
                  </a:lnTo>
                  <a:lnTo>
                    <a:pt x="1383894" y="1691345"/>
                  </a:lnTo>
                  <a:lnTo>
                    <a:pt x="1405091" y="1696442"/>
                  </a:lnTo>
                  <a:lnTo>
                    <a:pt x="1395500" y="1609896"/>
                  </a:lnTo>
                  <a:close/>
                </a:path>
                <a:path w="1494790" h="2155190">
                  <a:moveTo>
                    <a:pt x="1379174" y="1626492"/>
                  </a:moveTo>
                  <a:lnTo>
                    <a:pt x="1369342" y="1626492"/>
                  </a:lnTo>
                  <a:lnTo>
                    <a:pt x="1369342" y="1639120"/>
                  </a:lnTo>
                  <a:lnTo>
                    <a:pt x="1379174" y="1639120"/>
                  </a:lnTo>
                  <a:lnTo>
                    <a:pt x="1379174" y="1626492"/>
                  </a:lnTo>
                  <a:close/>
                </a:path>
                <a:path w="1494790" h="2155190">
                  <a:moveTo>
                    <a:pt x="1409165" y="1626492"/>
                  </a:moveTo>
                  <a:lnTo>
                    <a:pt x="1397339" y="1626492"/>
                  </a:lnTo>
                  <a:lnTo>
                    <a:pt x="1398739" y="1639120"/>
                  </a:lnTo>
                  <a:lnTo>
                    <a:pt x="1409165" y="1639120"/>
                  </a:lnTo>
                  <a:lnTo>
                    <a:pt x="1409165" y="1626492"/>
                  </a:lnTo>
                  <a:close/>
                </a:path>
                <a:path w="1494790" h="2155190">
                  <a:moveTo>
                    <a:pt x="1445271" y="1625590"/>
                  </a:moveTo>
                  <a:lnTo>
                    <a:pt x="1425893" y="1637361"/>
                  </a:lnTo>
                  <a:lnTo>
                    <a:pt x="1419098" y="1668781"/>
                  </a:lnTo>
                  <a:lnTo>
                    <a:pt x="1429727" y="1689872"/>
                  </a:lnTo>
                  <a:lnTo>
                    <a:pt x="1452742" y="1697118"/>
                  </a:lnTo>
                  <a:lnTo>
                    <a:pt x="1471263" y="1693029"/>
                  </a:lnTo>
                  <a:lnTo>
                    <a:pt x="1480358" y="1680612"/>
                  </a:lnTo>
                  <a:lnTo>
                    <a:pt x="1441032" y="1680612"/>
                  </a:lnTo>
                  <a:lnTo>
                    <a:pt x="1438604" y="1665594"/>
                  </a:lnTo>
                  <a:lnTo>
                    <a:pt x="1426765" y="1665594"/>
                  </a:lnTo>
                  <a:lnTo>
                    <a:pt x="1426765" y="1654589"/>
                  </a:lnTo>
                  <a:lnTo>
                    <a:pt x="1436825" y="1654589"/>
                  </a:lnTo>
                  <a:lnTo>
                    <a:pt x="1436026" y="1649644"/>
                  </a:lnTo>
                  <a:lnTo>
                    <a:pt x="1455238" y="1638308"/>
                  </a:lnTo>
                  <a:lnTo>
                    <a:pt x="1474963" y="1638308"/>
                  </a:lnTo>
                  <a:lnTo>
                    <a:pt x="1471158" y="1631123"/>
                  </a:lnTo>
                  <a:lnTo>
                    <a:pt x="1445271" y="1625590"/>
                  </a:lnTo>
                  <a:close/>
                </a:path>
                <a:path w="1494790" h="2155190">
                  <a:moveTo>
                    <a:pt x="1467625" y="1675470"/>
                  </a:moveTo>
                  <a:lnTo>
                    <a:pt x="1441032" y="1680612"/>
                  </a:lnTo>
                  <a:lnTo>
                    <a:pt x="1480358" y="1680612"/>
                  </a:lnTo>
                  <a:lnTo>
                    <a:pt x="1482869" y="1677184"/>
                  </a:lnTo>
                  <a:lnTo>
                    <a:pt x="1467625" y="1675470"/>
                  </a:lnTo>
                  <a:close/>
                </a:path>
                <a:path w="1494790" h="2155190">
                  <a:moveTo>
                    <a:pt x="1436825" y="1654589"/>
                  </a:moveTo>
                  <a:lnTo>
                    <a:pt x="1426765" y="1654589"/>
                  </a:lnTo>
                  <a:lnTo>
                    <a:pt x="1426765" y="1665594"/>
                  </a:lnTo>
                  <a:lnTo>
                    <a:pt x="1438604" y="1665594"/>
                  </a:lnTo>
                  <a:lnTo>
                    <a:pt x="1436825" y="1654589"/>
                  </a:lnTo>
                  <a:close/>
                </a:path>
                <a:path w="1494790" h="2155190">
                  <a:moveTo>
                    <a:pt x="1474963" y="1638308"/>
                  </a:moveTo>
                  <a:lnTo>
                    <a:pt x="1455238" y="1638308"/>
                  </a:lnTo>
                  <a:lnTo>
                    <a:pt x="1467896" y="1654589"/>
                  </a:lnTo>
                  <a:lnTo>
                    <a:pt x="1436825" y="1654589"/>
                  </a:lnTo>
                  <a:lnTo>
                    <a:pt x="1438604" y="1665594"/>
                  </a:lnTo>
                  <a:lnTo>
                    <a:pt x="1483545" y="1665594"/>
                  </a:lnTo>
                  <a:lnTo>
                    <a:pt x="1483545" y="1654589"/>
                  </a:lnTo>
                  <a:lnTo>
                    <a:pt x="1480966" y="1649644"/>
                  </a:lnTo>
                  <a:lnTo>
                    <a:pt x="1474963" y="1638308"/>
                  </a:lnTo>
                  <a:close/>
                </a:path>
                <a:path w="1494790" h="2155190">
                  <a:moveTo>
                    <a:pt x="1471233" y="1596772"/>
                  </a:moveTo>
                  <a:lnTo>
                    <a:pt x="1455268" y="1596772"/>
                  </a:lnTo>
                  <a:lnTo>
                    <a:pt x="1445166" y="1617382"/>
                  </a:lnTo>
                  <a:lnTo>
                    <a:pt x="1457388" y="1617382"/>
                  </a:lnTo>
                  <a:lnTo>
                    <a:pt x="1471233" y="1596772"/>
                  </a:lnTo>
                  <a:close/>
                </a:path>
                <a:path w="1494790" h="2155190">
                  <a:moveTo>
                    <a:pt x="57493" y="1866683"/>
                  </a:moveTo>
                  <a:lnTo>
                    <a:pt x="37477" y="1866683"/>
                  </a:lnTo>
                  <a:lnTo>
                    <a:pt x="45415" y="1877372"/>
                  </a:lnTo>
                  <a:lnTo>
                    <a:pt x="5592" y="1892675"/>
                  </a:lnTo>
                  <a:lnTo>
                    <a:pt x="7050" y="1919479"/>
                  </a:lnTo>
                  <a:lnTo>
                    <a:pt x="25165" y="1925763"/>
                  </a:lnTo>
                  <a:lnTo>
                    <a:pt x="46046" y="1924365"/>
                  </a:lnTo>
                  <a:lnTo>
                    <a:pt x="61741" y="1924365"/>
                  </a:lnTo>
                  <a:lnTo>
                    <a:pt x="61741" y="1913767"/>
                  </a:lnTo>
                  <a:lnTo>
                    <a:pt x="26007" y="1913767"/>
                  </a:lnTo>
                  <a:lnTo>
                    <a:pt x="17724" y="1902552"/>
                  </a:lnTo>
                  <a:lnTo>
                    <a:pt x="45460" y="1902071"/>
                  </a:lnTo>
                  <a:lnTo>
                    <a:pt x="61741" y="1902071"/>
                  </a:lnTo>
                  <a:lnTo>
                    <a:pt x="61741" y="1878003"/>
                  </a:lnTo>
                  <a:lnTo>
                    <a:pt x="57493" y="1866683"/>
                  </a:lnTo>
                  <a:close/>
                </a:path>
                <a:path w="1494790" h="2155190">
                  <a:moveTo>
                    <a:pt x="61741" y="1902071"/>
                  </a:moveTo>
                  <a:lnTo>
                    <a:pt x="45460" y="1902071"/>
                  </a:lnTo>
                  <a:lnTo>
                    <a:pt x="29404" y="1913767"/>
                  </a:lnTo>
                  <a:lnTo>
                    <a:pt x="61741" y="1913767"/>
                  </a:lnTo>
                  <a:lnTo>
                    <a:pt x="61741" y="1902071"/>
                  </a:lnTo>
                  <a:close/>
                </a:path>
                <a:path w="1494790" h="2155190">
                  <a:moveTo>
                    <a:pt x="16341" y="1857768"/>
                  </a:moveTo>
                  <a:lnTo>
                    <a:pt x="4239" y="1873313"/>
                  </a:lnTo>
                  <a:lnTo>
                    <a:pt x="19482" y="1875477"/>
                  </a:lnTo>
                  <a:lnTo>
                    <a:pt x="37477" y="1866683"/>
                  </a:lnTo>
                  <a:lnTo>
                    <a:pt x="57493" y="1866683"/>
                  </a:lnTo>
                  <a:lnTo>
                    <a:pt x="55367" y="1861016"/>
                  </a:lnTo>
                  <a:lnTo>
                    <a:pt x="16341" y="1857768"/>
                  </a:lnTo>
                  <a:close/>
                </a:path>
                <a:path w="1494790" h="2155190">
                  <a:moveTo>
                    <a:pt x="125985" y="1855092"/>
                  </a:moveTo>
                  <a:lnTo>
                    <a:pt x="109659" y="1855092"/>
                  </a:lnTo>
                  <a:lnTo>
                    <a:pt x="109659" y="1924365"/>
                  </a:lnTo>
                  <a:lnTo>
                    <a:pt x="125985" y="1924365"/>
                  </a:lnTo>
                  <a:lnTo>
                    <a:pt x="125985" y="1855092"/>
                  </a:lnTo>
                  <a:close/>
                </a:path>
                <a:path w="1494790" h="2155190">
                  <a:moveTo>
                    <a:pt x="126406" y="1831866"/>
                  </a:moveTo>
                  <a:lnTo>
                    <a:pt x="108396" y="1833956"/>
                  </a:lnTo>
                  <a:lnTo>
                    <a:pt x="117867" y="1845261"/>
                  </a:lnTo>
                  <a:lnTo>
                    <a:pt x="120483" y="1845261"/>
                  </a:lnTo>
                  <a:lnTo>
                    <a:pt x="126406" y="1831866"/>
                  </a:lnTo>
                  <a:close/>
                </a:path>
                <a:path w="1494790" h="2155190">
                  <a:moveTo>
                    <a:pt x="158377" y="1855092"/>
                  </a:moveTo>
                  <a:lnTo>
                    <a:pt x="142773" y="1855092"/>
                  </a:lnTo>
                  <a:lnTo>
                    <a:pt x="142773" y="1924365"/>
                  </a:lnTo>
                  <a:lnTo>
                    <a:pt x="159099" y="1924365"/>
                  </a:lnTo>
                  <a:lnTo>
                    <a:pt x="159099" y="1882242"/>
                  </a:lnTo>
                  <a:lnTo>
                    <a:pt x="161751" y="1873282"/>
                  </a:lnTo>
                  <a:lnTo>
                    <a:pt x="161849" y="1872952"/>
                  </a:lnTo>
                  <a:lnTo>
                    <a:pt x="161955" y="1872591"/>
                  </a:lnTo>
                  <a:lnTo>
                    <a:pt x="203409" y="1872591"/>
                  </a:lnTo>
                  <a:lnTo>
                    <a:pt x="204980" y="1869178"/>
                  </a:lnTo>
                  <a:lnTo>
                    <a:pt x="239492" y="1869178"/>
                  </a:lnTo>
                  <a:lnTo>
                    <a:pt x="237819" y="1866863"/>
                  </a:lnTo>
                  <a:lnTo>
                    <a:pt x="159189" y="1866863"/>
                  </a:lnTo>
                  <a:lnTo>
                    <a:pt x="158454" y="1856205"/>
                  </a:lnTo>
                  <a:lnTo>
                    <a:pt x="158377" y="1855092"/>
                  </a:lnTo>
                  <a:close/>
                </a:path>
                <a:path w="1494790" h="2155190">
                  <a:moveTo>
                    <a:pt x="203409" y="1872591"/>
                  </a:moveTo>
                  <a:lnTo>
                    <a:pt x="161955" y="1872591"/>
                  </a:lnTo>
                  <a:lnTo>
                    <a:pt x="182370" y="1873282"/>
                  </a:lnTo>
                  <a:lnTo>
                    <a:pt x="183453" y="1924365"/>
                  </a:lnTo>
                  <a:lnTo>
                    <a:pt x="199463" y="1924365"/>
                  </a:lnTo>
                  <a:lnTo>
                    <a:pt x="199463" y="1881160"/>
                  </a:lnTo>
                  <a:lnTo>
                    <a:pt x="203409" y="1872591"/>
                  </a:lnTo>
                  <a:close/>
                </a:path>
                <a:path w="1494790" h="2155190">
                  <a:moveTo>
                    <a:pt x="239492" y="1869178"/>
                  </a:moveTo>
                  <a:lnTo>
                    <a:pt x="204980" y="1869178"/>
                  </a:lnTo>
                  <a:lnTo>
                    <a:pt x="222674" y="1872952"/>
                  </a:lnTo>
                  <a:lnTo>
                    <a:pt x="223817" y="1924365"/>
                  </a:lnTo>
                  <a:lnTo>
                    <a:pt x="240188" y="1924365"/>
                  </a:lnTo>
                  <a:lnTo>
                    <a:pt x="240188" y="1870141"/>
                  </a:lnTo>
                  <a:lnTo>
                    <a:pt x="239492" y="1869178"/>
                  </a:lnTo>
                  <a:close/>
                </a:path>
                <a:path w="1494790" h="2155190">
                  <a:moveTo>
                    <a:pt x="173681" y="1854190"/>
                  </a:moveTo>
                  <a:lnTo>
                    <a:pt x="159189" y="1866863"/>
                  </a:lnTo>
                  <a:lnTo>
                    <a:pt x="197749" y="1866863"/>
                  </a:lnTo>
                  <a:lnTo>
                    <a:pt x="193420" y="1859873"/>
                  </a:lnTo>
                  <a:lnTo>
                    <a:pt x="173681" y="1854190"/>
                  </a:lnTo>
                  <a:close/>
                </a:path>
                <a:path w="1494790" h="2155190">
                  <a:moveTo>
                    <a:pt x="213519" y="1854190"/>
                  </a:moveTo>
                  <a:lnTo>
                    <a:pt x="197749" y="1866863"/>
                  </a:lnTo>
                  <a:lnTo>
                    <a:pt x="237819" y="1866863"/>
                  </a:lnTo>
                  <a:lnTo>
                    <a:pt x="230116" y="1856205"/>
                  </a:lnTo>
                  <a:lnTo>
                    <a:pt x="213519" y="1854190"/>
                  </a:lnTo>
                  <a:close/>
                </a:path>
                <a:path w="1494790" h="2155190">
                  <a:moveTo>
                    <a:pt x="272806" y="1855092"/>
                  </a:moveTo>
                  <a:lnTo>
                    <a:pt x="256751" y="1855092"/>
                  </a:lnTo>
                  <a:lnTo>
                    <a:pt x="256751" y="1950342"/>
                  </a:lnTo>
                  <a:lnTo>
                    <a:pt x="273077" y="1950342"/>
                  </a:lnTo>
                  <a:lnTo>
                    <a:pt x="273077" y="1913451"/>
                  </a:lnTo>
                  <a:lnTo>
                    <a:pt x="316114" y="1913451"/>
                  </a:lnTo>
                  <a:lnTo>
                    <a:pt x="316537" y="1911256"/>
                  </a:lnTo>
                  <a:lnTo>
                    <a:pt x="282638" y="1911256"/>
                  </a:lnTo>
                  <a:lnTo>
                    <a:pt x="272761" y="1889729"/>
                  </a:lnTo>
                  <a:lnTo>
                    <a:pt x="282593" y="1868502"/>
                  </a:lnTo>
                  <a:lnTo>
                    <a:pt x="317082" y="1868502"/>
                  </a:lnTo>
                  <a:lnTo>
                    <a:pt x="315786" y="1865014"/>
                  </a:lnTo>
                  <a:lnTo>
                    <a:pt x="309807" y="1861181"/>
                  </a:lnTo>
                  <a:lnTo>
                    <a:pt x="277316" y="1861181"/>
                  </a:lnTo>
                  <a:lnTo>
                    <a:pt x="272806" y="1855092"/>
                  </a:lnTo>
                  <a:close/>
                </a:path>
                <a:path w="1494790" h="2155190">
                  <a:moveTo>
                    <a:pt x="316114" y="1913451"/>
                  </a:moveTo>
                  <a:lnTo>
                    <a:pt x="273077" y="1913451"/>
                  </a:lnTo>
                  <a:lnTo>
                    <a:pt x="299039" y="1925583"/>
                  </a:lnTo>
                  <a:lnTo>
                    <a:pt x="315906" y="1914533"/>
                  </a:lnTo>
                  <a:lnTo>
                    <a:pt x="316114" y="1913451"/>
                  </a:lnTo>
                  <a:close/>
                </a:path>
                <a:path w="1494790" h="2155190">
                  <a:moveTo>
                    <a:pt x="317082" y="1868502"/>
                  </a:moveTo>
                  <a:lnTo>
                    <a:pt x="282593" y="1868502"/>
                  </a:lnTo>
                  <a:lnTo>
                    <a:pt x="300587" y="1872320"/>
                  </a:lnTo>
                  <a:lnTo>
                    <a:pt x="300542" y="1907348"/>
                  </a:lnTo>
                  <a:lnTo>
                    <a:pt x="282638" y="1911256"/>
                  </a:lnTo>
                  <a:lnTo>
                    <a:pt x="316537" y="1911256"/>
                  </a:lnTo>
                  <a:lnTo>
                    <a:pt x="322145" y="1882122"/>
                  </a:lnTo>
                  <a:lnTo>
                    <a:pt x="317082" y="1868502"/>
                  </a:lnTo>
                  <a:close/>
                </a:path>
                <a:path w="1494790" h="2155190">
                  <a:moveTo>
                    <a:pt x="298903" y="1854190"/>
                  </a:moveTo>
                  <a:lnTo>
                    <a:pt x="277316" y="1861181"/>
                  </a:lnTo>
                  <a:lnTo>
                    <a:pt x="309807" y="1861181"/>
                  </a:lnTo>
                  <a:lnTo>
                    <a:pt x="298903" y="1854190"/>
                  </a:lnTo>
                  <a:close/>
                </a:path>
                <a:path w="1494790" h="2155190">
                  <a:moveTo>
                    <a:pt x="352452" y="1832002"/>
                  </a:moveTo>
                  <a:lnTo>
                    <a:pt x="336126" y="1832002"/>
                  </a:lnTo>
                  <a:lnTo>
                    <a:pt x="336126" y="1924365"/>
                  </a:lnTo>
                  <a:lnTo>
                    <a:pt x="352452" y="1924365"/>
                  </a:lnTo>
                  <a:lnTo>
                    <a:pt x="352452" y="1832002"/>
                  </a:lnTo>
                  <a:close/>
                </a:path>
                <a:path w="1494790" h="2155190">
                  <a:moveTo>
                    <a:pt x="392436" y="1854190"/>
                  </a:moveTo>
                  <a:lnTo>
                    <a:pt x="373058" y="1865961"/>
                  </a:lnTo>
                  <a:lnTo>
                    <a:pt x="366263" y="1897381"/>
                  </a:lnTo>
                  <a:lnTo>
                    <a:pt x="376892" y="1918472"/>
                  </a:lnTo>
                  <a:lnTo>
                    <a:pt x="399907" y="1925718"/>
                  </a:lnTo>
                  <a:lnTo>
                    <a:pt x="418428" y="1921629"/>
                  </a:lnTo>
                  <a:lnTo>
                    <a:pt x="427523" y="1909212"/>
                  </a:lnTo>
                  <a:lnTo>
                    <a:pt x="388197" y="1909212"/>
                  </a:lnTo>
                  <a:lnTo>
                    <a:pt x="385769" y="1894194"/>
                  </a:lnTo>
                  <a:lnTo>
                    <a:pt x="373930" y="1894194"/>
                  </a:lnTo>
                  <a:lnTo>
                    <a:pt x="373930" y="1883189"/>
                  </a:lnTo>
                  <a:lnTo>
                    <a:pt x="383990" y="1883189"/>
                  </a:lnTo>
                  <a:lnTo>
                    <a:pt x="383191" y="1878244"/>
                  </a:lnTo>
                  <a:lnTo>
                    <a:pt x="402403" y="1866908"/>
                  </a:lnTo>
                  <a:lnTo>
                    <a:pt x="422128" y="1866908"/>
                  </a:lnTo>
                  <a:lnTo>
                    <a:pt x="418323" y="1859723"/>
                  </a:lnTo>
                  <a:lnTo>
                    <a:pt x="392436" y="1854190"/>
                  </a:lnTo>
                  <a:close/>
                </a:path>
                <a:path w="1494790" h="2155190">
                  <a:moveTo>
                    <a:pt x="414790" y="1904070"/>
                  </a:moveTo>
                  <a:lnTo>
                    <a:pt x="388197" y="1909212"/>
                  </a:lnTo>
                  <a:lnTo>
                    <a:pt x="427523" y="1909212"/>
                  </a:lnTo>
                  <a:lnTo>
                    <a:pt x="430034" y="1905784"/>
                  </a:lnTo>
                  <a:lnTo>
                    <a:pt x="414790" y="1904070"/>
                  </a:lnTo>
                  <a:close/>
                </a:path>
                <a:path w="1494790" h="2155190">
                  <a:moveTo>
                    <a:pt x="383990" y="1883189"/>
                  </a:moveTo>
                  <a:lnTo>
                    <a:pt x="373930" y="1883189"/>
                  </a:lnTo>
                  <a:lnTo>
                    <a:pt x="373930" y="1894194"/>
                  </a:lnTo>
                  <a:lnTo>
                    <a:pt x="385769" y="1894194"/>
                  </a:lnTo>
                  <a:lnTo>
                    <a:pt x="383990" y="1883189"/>
                  </a:lnTo>
                  <a:close/>
                </a:path>
                <a:path w="1494790" h="2155190">
                  <a:moveTo>
                    <a:pt x="422128" y="1866908"/>
                  </a:moveTo>
                  <a:lnTo>
                    <a:pt x="402403" y="1866908"/>
                  </a:lnTo>
                  <a:lnTo>
                    <a:pt x="415061" y="1883189"/>
                  </a:lnTo>
                  <a:lnTo>
                    <a:pt x="383990" y="1883189"/>
                  </a:lnTo>
                  <a:lnTo>
                    <a:pt x="385769" y="1894194"/>
                  </a:lnTo>
                  <a:lnTo>
                    <a:pt x="430710" y="1894194"/>
                  </a:lnTo>
                  <a:lnTo>
                    <a:pt x="430710" y="1883189"/>
                  </a:lnTo>
                  <a:lnTo>
                    <a:pt x="428131" y="1878244"/>
                  </a:lnTo>
                  <a:lnTo>
                    <a:pt x="422128" y="1866908"/>
                  </a:lnTo>
                  <a:close/>
                </a:path>
                <a:path w="1494790" h="2155190">
                  <a:moveTo>
                    <a:pt x="460126" y="1855092"/>
                  </a:moveTo>
                  <a:lnTo>
                    <a:pt x="444522" y="1855092"/>
                  </a:lnTo>
                  <a:lnTo>
                    <a:pt x="444522" y="1924365"/>
                  </a:lnTo>
                  <a:lnTo>
                    <a:pt x="460848" y="1924365"/>
                  </a:lnTo>
                  <a:lnTo>
                    <a:pt x="460848" y="1882242"/>
                  </a:lnTo>
                  <a:lnTo>
                    <a:pt x="463500" y="1873282"/>
                  </a:lnTo>
                  <a:lnTo>
                    <a:pt x="463598" y="1872952"/>
                  </a:lnTo>
                  <a:lnTo>
                    <a:pt x="463704" y="1872591"/>
                  </a:lnTo>
                  <a:lnTo>
                    <a:pt x="505158" y="1872591"/>
                  </a:lnTo>
                  <a:lnTo>
                    <a:pt x="506729" y="1869178"/>
                  </a:lnTo>
                  <a:lnTo>
                    <a:pt x="541241" y="1869178"/>
                  </a:lnTo>
                  <a:lnTo>
                    <a:pt x="539568" y="1866863"/>
                  </a:lnTo>
                  <a:lnTo>
                    <a:pt x="460938" y="1866863"/>
                  </a:lnTo>
                  <a:lnTo>
                    <a:pt x="460203" y="1856205"/>
                  </a:lnTo>
                  <a:lnTo>
                    <a:pt x="460126" y="1855092"/>
                  </a:lnTo>
                  <a:close/>
                </a:path>
                <a:path w="1494790" h="2155190">
                  <a:moveTo>
                    <a:pt x="505158" y="1872591"/>
                  </a:moveTo>
                  <a:lnTo>
                    <a:pt x="463704" y="1872591"/>
                  </a:lnTo>
                  <a:lnTo>
                    <a:pt x="484119" y="1873282"/>
                  </a:lnTo>
                  <a:lnTo>
                    <a:pt x="485202" y="1924365"/>
                  </a:lnTo>
                  <a:lnTo>
                    <a:pt x="501212" y="1924365"/>
                  </a:lnTo>
                  <a:lnTo>
                    <a:pt x="501212" y="1881160"/>
                  </a:lnTo>
                  <a:lnTo>
                    <a:pt x="505158" y="1872591"/>
                  </a:lnTo>
                  <a:close/>
                </a:path>
                <a:path w="1494790" h="2155190">
                  <a:moveTo>
                    <a:pt x="541241" y="1869178"/>
                  </a:moveTo>
                  <a:lnTo>
                    <a:pt x="506729" y="1869178"/>
                  </a:lnTo>
                  <a:lnTo>
                    <a:pt x="524423" y="1872952"/>
                  </a:lnTo>
                  <a:lnTo>
                    <a:pt x="525566" y="1924365"/>
                  </a:lnTo>
                  <a:lnTo>
                    <a:pt x="541937" y="1924365"/>
                  </a:lnTo>
                  <a:lnTo>
                    <a:pt x="541937" y="1870141"/>
                  </a:lnTo>
                  <a:lnTo>
                    <a:pt x="541241" y="1869178"/>
                  </a:lnTo>
                  <a:close/>
                </a:path>
                <a:path w="1494790" h="2155190">
                  <a:moveTo>
                    <a:pt x="475430" y="1854190"/>
                  </a:moveTo>
                  <a:lnTo>
                    <a:pt x="460938" y="1866863"/>
                  </a:lnTo>
                  <a:lnTo>
                    <a:pt x="499498" y="1866863"/>
                  </a:lnTo>
                  <a:lnTo>
                    <a:pt x="495169" y="1859873"/>
                  </a:lnTo>
                  <a:lnTo>
                    <a:pt x="475430" y="1854190"/>
                  </a:lnTo>
                  <a:close/>
                </a:path>
                <a:path w="1494790" h="2155190">
                  <a:moveTo>
                    <a:pt x="515268" y="1854190"/>
                  </a:moveTo>
                  <a:lnTo>
                    <a:pt x="499498" y="1866863"/>
                  </a:lnTo>
                  <a:lnTo>
                    <a:pt x="539568" y="1866863"/>
                  </a:lnTo>
                  <a:lnTo>
                    <a:pt x="531865" y="1856205"/>
                  </a:lnTo>
                  <a:lnTo>
                    <a:pt x="515268" y="1854190"/>
                  </a:lnTo>
                  <a:close/>
                </a:path>
                <a:path w="1494790" h="2155190">
                  <a:moveTo>
                    <a:pt x="581696" y="1854190"/>
                  </a:moveTo>
                  <a:lnTo>
                    <a:pt x="562318" y="1865961"/>
                  </a:lnTo>
                  <a:lnTo>
                    <a:pt x="555523" y="1897381"/>
                  </a:lnTo>
                  <a:lnTo>
                    <a:pt x="566151" y="1918472"/>
                  </a:lnTo>
                  <a:lnTo>
                    <a:pt x="589167" y="1925718"/>
                  </a:lnTo>
                  <a:lnTo>
                    <a:pt x="607688" y="1921629"/>
                  </a:lnTo>
                  <a:lnTo>
                    <a:pt x="616783" y="1909212"/>
                  </a:lnTo>
                  <a:lnTo>
                    <a:pt x="577456" y="1909212"/>
                  </a:lnTo>
                  <a:lnTo>
                    <a:pt x="575029" y="1894194"/>
                  </a:lnTo>
                  <a:lnTo>
                    <a:pt x="563190" y="1894194"/>
                  </a:lnTo>
                  <a:lnTo>
                    <a:pt x="563190" y="1883189"/>
                  </a:lnTo>
                  <a:lnTo>
                    <a:pt x="573250" y="1883189"/>
                  </a:lnTo>
                  <a:lnTo>
                    <a:pt x="572450" y="1878244"/>
                  </a:lnTo>
                  <a:lnTo>
                    <a:pt x="591663" y="1866908"/>
                  </a:lnTo>
                  <a:lnTo>
                    <a:pt x="611388" y="1866908"/>
                  </a:lnTo>
                  <a:lnTo>
                    <a:pt x="607583" y="1859723"/>
                  </a:lnTo>
                  <a:lnTo>
                    <a:pt x="581696" y="1854190"/>
                  </a:lnTo>
                  <a:close/>
                </a:path>
                <a:path w="1494790" h="2155190">
                  <a:moveTo>
                    <a:pt x="604050" y="1904070"/>
                  </a:moveTo>
                  <a:lnTo>
                    <a:pt x="577456" y="1909212"/>
                  </a:lnTo>
                  <a:lnTo>
                    <a:pt x="616783" y="1909212"/>
                  </a:lnTo>
                  <a:lnTo>
                    <a:pt x="619294" y="1905784"/>
                  </a:lnTo>
                  <a:lnTo>
                    <a:pt x="604050" y="1904070"/>
                  </a:lnTo>
                  <a:close/>
                </a:path>
                <a:path w="1494790" h="2155190">
                  <a:moveTo>
                    <a:pt x="573250" y="1883189"/>
                  </a:moveTo>
                  <a:lnTo>
                    <a:pt x="563190" y="1883189"/>
                  </a:lnTo>
                  <a:lnTo>
                    <a:pt x="563190" y="1894194"/>
                  </a:lnTo>
                  <a:lnTo>
                    <a:pt x="575029" y="1894194"/>
                  </a:lnTo>
                  <a:lnTo>
                    <a:pt x="573250" y="1883189"/>
                  </a:lnTo>
                  <a:close/>
                </a:path>
                <a:path w="1494790" h="2155190">
                  <a:moveTo>
                    <a:pt x="611388" y="1866908"/>
                  </a:moveTo>
                  <a:lnTo>
                    <a:pt x="591663" y="1866908"/>
                  </a:lnTo>
                  <a:lnTo>
                    <a:pt x="604321" y="1883189"/>
                  </a:lnTo>
                  <a:lnTo>
                    <a:pt x="573250" y="1883189"/>
                  </a:lnTo>
                  <a:lnTo>
                    <a:pt x="575029" y="1894194"/>
                  </a:lnTo>
                  <a:lnTo>
                    <a:pt x="619970" y="1894194"/>
                  </a:lnTo>
                  <a:lnTo>
                    <a:pt x="619970" y="1883189"/>
                  </a:lnTo>
                  <a:lnTo>
                    <a:pt x="617391" y="1878244"/>
                  </a:lnTo>
                  <a:lnTo>
                    <a:pt x="611388" y="1866908"/>
                  </a:lnTo>
                  <a:close/>
                </a:path>
                <a:path w="1494790" h="2155190">
                  <a:moveTo>
                    <a:pt x="649386" y="1855092"/>
                  </a:moveTo>
                  <a:lnTo>
                    <a:pt x="633782" y="1855092"/>
                  </a:lnTo>
                  <a:lnTo>
                    <a:pt x="633782" y="1924365"/>
                  </a:lnTo>
                  <a:lnTo>
                    <a:pt x="650108" y="1924365"/>
                  </a:lnTo>
                  <a:lnTo>
                    <a:pt x="650108" y="1883776"/>
                  </a:lnTo>
                  <a:lnTo>
                    <a:pt x="650724" y="1877597"/>
                  </a:lnTo>
                  <a:lnTo>
                    <a:pt x="668974" y="1867991"/>
                  </a:lnTo>
                  <a:lnTo>
                    <a:pt x="691252" y="1867991"/>
                  </a:lnTo>
                  <a:lnTo>
                    <a:pt x="690690" y="1866863"/>
                  </a:lnTo>
                  <a:lnTo>
                    <a:pt x="650198" y="1866863"/>
                  </a:lnTo>
                  <a:lnTo>
                    <a:pt x="649386" y="1855092"/>
                  </a:lnTo>
                  <a:close/>
                </a:path>
                <a:path w="1494790" h="2155190">
                  <a:moveTo>
                    <a:pt x="691252" y="1867991"/>
                  </a:moveTo>
                  <a:lnTo>
                    <a:pt x="668974" y="1867991"/>
                  </a:lnTo>
                  <a:lnTo>
                    <a:pt x="677047" y="1874530"/>
                  </a:lnTo>
                  <a:lnTo>
                    <a:pt x="678250" y="1924365"/>
                  </a:lnTo>
                  <a:lnTo>
                    <a:pt x="694576" y="1924365"/>
                  </a:lnTo>
                  <a:lnTo>
                    <a:pt x="694509" y="1874530"/>
                  </a:lnTo>
                  <a:lnTo>
                    <a:pt x="691252" y="1867991"/>
                  </a:lnTo>
                  <a:close/>
                </a:path>
                <a:path w="1494790" h="2155190">
                  <a:moveTo>
                    <a:pt x="665682" y="1854190"/>
                  </a:moveTo>
                  <a:lnTo>
                    <a:pt x="650198" y="1866863"/>
                  </a:lnTo>
                  <a:lnTo>
                    <a:pt x="690690" y="1866863"/>
                  </a:lnTo>
                  <a:lnTo>
                    <a:pt x="686924" y="1859302"/>
                  </a:lnTo>
                  <a:lnTo>
                    <a:pt x="665682" y="1854190"/>
                  </a:lnTo>
                  <a:close/>
                </a:path>
                <a:path w="1494790" h="2155190">
                  <a:moveTo>
                    <a:pt x="732099" y="1838496"/>
                  </a:moveTo>
                  <a:lnTo>
                    <a:pt x="715773" y="1838496"/>
                  </a:lnTo>
                  <a:lnTo>
                    <a:pt x="715773" y="1906235"/>
                  </a:lnTo>
                  <a:lnTo>
                    <a:pt x="720493" y="1919945"/>
                  </a:lnTo>
                  <a:lnTo>
                    <a:pt x="741690" y="1925042"/>
                  </a:lnTo>
                  <a:lnTo>
                    <a:pt x="732099" y="1838496"/>
                  </a:lnTo>
                  <a:close/>
                </a:path>
                <a:path w="1494790" h="2155190">
                  <a:moveTo>
                    <a:pt x="715773" y="1855092"/>
                  </a:moveTo>
                  <a:lnTo>
                    <a:pt x="705941" y="1855092"/>
                  </a:lnTo>
                  <a:lnTo>
                    <a:pt x="705941" y="1867720"/>
                  </a:lnTo>
                  <a:lnTo>
                    <a:pt x="715773" y="1867720"/>
                  </a:lnTo>
                  <a:lnTo>
                    <a:pt x="715773" y="1855092"/>
                  </a:lnTo>
                  <a:close/>
                </a:path>
                <a:path w="1494790" h="2155190">
                  <a:moveTo>
                    <a:pt x="745764" y="1855092"/>
                  </a:moveTo>
                  <a:lnTo>
                    <a:pt x="733938" y="1855092"/>
                  </a:lnTo>
                  <a:lnTo>
                    <a:pt x="735337" y="1867720"/>
                  </a:lnTo>
                  <a:lnTo>
                    <a:pt x="745764" y="1867720"/>
                  </a:lnTo>
                  <a:lnTo>
                    <a:pt x="745764" y="1855092"/>
                  </a:lnTo>
                  <a:close/>
                </a:path>
                <a:path w="1494790" h="2155190">
                  <a:moveTo>
                    <a:pt x="811680" y="1866683"/>
                  </a:moveTo>
                  <a:lnTo>
                    <a:pt x="791664" y="1866683"/>
                  </a:lnTo>
                  <a:lnTo>
                    <a:pt x="799601" y="1877372"/>
                  </a:lnTo>
                  <a:lnTo>
                    <a:pt x="759778" y="1892675"/>
                  </a:lnTo>
                  <a:lnTo>
                    <a:pt x="761237" y="1919479"/>
                  </a:lnTo>
                  <a:lnTo>
                    <a:pt x="779352" y="1925763"/>
                  </a:lnTo>
                  <a:lnTo>
                    <a:pt x="800233" y="1924365"/>
                  </a:lnTo>
                  <a:lnTo>
                    <a:pt x="815927" y="1924365"/>
                  </a:lnTo>
                  <a:lnTo>
                    <a:pt x="815927" y="1913767"/>
                  </a:lnTo>
                  <a:lnTo>
                    <a:pt x="780193" y="1913767"/>
                  </a:lnTo>
                  <a:lnTo>
                    <a:pt x="771910" y="1902552"/>
                  </a:lnTo>
                  <a:lnTo>
                    <a:pt x="799646" y="1902071"/>
                  </a:lnTo>
                  <a:lnTo>
                    <a:pt x="815927" y="1902071"/>
                  </a:lnTo>
                  <a:lnTo>
                    <a:pt x="815927" y="1878003"/>
                  </a:lnTo>
                  <a:lnTo>
                    <a:pt x="811680" y="1866683"/>
                  </a:lnTo>
                  <a:close/>
                </a:path>
                <a:path w="1494790" h="2155190">
                  <a:moveTo>
                    <a:pt x="815927" y="1902071"/>
                  </a:moveTo>
                  <a:lnTo>
                    <a:pt x="799646" y="1902071"/>
                  </a:lnTo>
                  <a:lnTo>
                    <a:pt x="783591" y="1913767"/>
                  </a:lnTo>
                  <a:lnTo>
                    <a:pt x="815927" y="1913767"/>
                  </a:lnTo>
                  <a:lnTo>
                    <a:pt x="815927" y="1902071"/>
                  </a:lnTo>
                  <a:close/>
                </a:path>
                <a:path w="1494790" h="2155190">
                  <a:moveTo>
                    <a:pt x="770527" y="1857768"/>
                  </a:moveTo>
                  <a:lnTo>
                    <a:pt x="758425" y="1873313"/>
                  </a:lnTo>
                  <a:lnTo>
                    <a:pt x="773669" y="1875477"/>
                  </a:lnTo>
                  <a:lnTo>
                    <a:pt x="791664" y="1866683"/>
                  </a:lnTo>
                  <a:lnTo>
                    <a:pt x="811680" y="1866683"/>
                  </a:lnTo>
                  <a:lnTo>
                    <a:pt x="809553" y="1861016"/>
                  </a:lnTo>
                  <a:lnTo>
                    <a:pt x="770527" y="1857768"/>
                  </a:lnTo>
                  <a:close/>
                </a:path>
                <a:path w="1494790" h="2155190">
                  <a:moveTo>
                    <a:pt x="857840" y="1924143"/>
                  </a:moveTo>
                  <a:lnTo>
                    <a:pt x="855930" y="1933069"/>
                  </a:lnTo>
                  <a:lnTo>
                    <a:pt x="861493" y="1934001"/>
                  </a:lnTo>
                  <a:lnTo>
                    <a:pt x="853766" y="1944840"/>
                  </a:lnTo>
                  <a:lnTo>
                    <a:pt x="853946" y="1952868"/>
                  </a:lnTo>
                  <a:lnTo>
                    <a:pt x="861072" y="1952868"/>
                  </a:lnTo>
                  <a:lnTo>
                    <a:pt x="874256" y="1946404"/>
                  </a:lnTo>
                  <a:lnTo>
                    <a:pt x="876135" y="1935399"/>
                  </a:lnTo>
                  <a:lnTo>
                    <a:pt x="865988" y="1927838"/>
                  </a:lnTo>
                  <a:lnTo>
                    <a:pt x="866387" y="1925718"/>
                  </a:lnTo>
                  <a:lnTo>
                    <a:pt x="862560" y="1925718"/>
                  </a:lnTo>
                  <a:lnTo>
                    <a:pt x="857840" y="1924143"/>
                  </a:lnTo>
                  <a:close/>
                </a:path>
                <a:path w="1494790" h="2155190">
                  <a:moveTo>
                    <a:pt x="866709" y="1924004"/>
                  </a:moveTo>
                  <a:lnTo>
                    <a:pt x="857870" y="1924004"/>
                  </a:lnTo>
                  <a:lnTo>
                    <a:pt x="857840" y="1924143"/>
                  </a:lnTo>
                  <a:lnTo>
                    <a:pt x="862560" y="1925718"/>
                  </a:lnTo>
                  <a:lnTo>
                    <a:pt x="866593" y="1924621"/>
                  </a:lnTo>
                  <a:lnTo>
                    <a:pt x="866709" y="1924004"/>
                  </a:lnTo>
                  <a:close/>
                </a:path>
                <a:path w="1494790" h="2155190">
                  <a:moveTo>
                    <a:pt x="866593" y="1924621"/>
                  </a:moveTo>
                  <a:lnTo>
                    <a:pt x="862560" y="1925718"/>
                  </a:lnTo>
                  <a:lnTo>
                    <a:pt x="866387" y="1925718"/>
                  </a:lnTo>
                  <a:lnTo>
                    <a:pt x="866593" y="1924621"/>
                  </a:lnTo>
                  <a:close/>
                </a:path>
                <a:path w="1494790" h="2155190">
                  <a:moveTo>
                    <a:pt x="868860" y="1924004"/>
                  </a:moveTo>
                  <a:lnTo>
                    <a:pt x="866709" y="1924004"/>
                  </a:lnTo>
                  <a:lnTo>
                    <a:pt x="866593" y="1924621"/>
                  </a:lnTo>
                  <a:lnTo>
                    <a:pt x="868860" y="1924004"/>
                  </a:lnTo>
                  <a:close/>
                </a:path>
                <a:path w="1494790" h="2155190">
                  <a:moveTo>
                    <a:pt x="855705" y="1854190"/>
                  </a:moveTo>
                  <a:lnTo>
                    <a:pt x="836132" y="1865961"/>
                  </a:lnTo>
                  <a:lnTo>
                    <a:pt x="829367" y="1897005"/>
                  </a:lnTo>
                  <a:lnTo>
                    <a:pt x="839815" y="1918126"/>
                  </a:lnTo>
                  <a:lnTo>
                    <a:pt x="857840" y="1924143"/>
                  </a:lnTo>
                  <a:lnTo>
                    <a:pt x="857870" y="1924004"/>
                  </a:lnTo>
                  <a:lnTo>
                    <a:pt x="868860" y="1924004"/>
                  </a:lnTo>
                  <a:lnTo>
                    <a:pt x="882013" y="1920426"/>
                  </a:lnTo>
                  <a:lnTo>
                    <a:pt x="888514" y="1907874"/>
                  </a:lnTo>
                  <a:lnTo>
                    <a:pt x="851315" y="1907874"/>
                  </a:lnTo>
                  <a:lnTo>
                    <a:pt x="849406" y="1874395"/>
                  </a:lnTo>
                  <a:lnTo>
                    <a:pt x="866634" y="1867360"/>
                  </a:lnTo>
                  <a:lnTo>
                    <a:pt x="887357" y="1867360"/>
                  </a:lnTo>
                  <a:lnTo>
                    <a:pt x="885230" y="1862248"/>
                  </a:lnTo>
                  <a:lnTo>
                    <a:pt x="855705" y="1854190"/>
                  </a:lnTo>
                  <a:close/>
                </a:path>
                <a:path w="1494790" h="2155190">
                  <a:moveTo>
                    <a:pt x="892235" y="1900688"/>
                  </a:moveTo>
                  <a:lnTo>
                    <a:pt x="876631" y="1900688"/>
                  </a:lnTo>
                  <a:lnTo>
                    <a:pt x="875263" y="1905303"/>
                  </a:lnTo>
                  <a:lnTo>
                    <a:pt x="851315" y="1907874"/>
                  </a:lnTo>
                  <a:lnTo>
                    <a:pt x="888514" y="1907874"/>
                  </a:lnTo>
                  <a:lnTo>
                    <a:pt x="892235" y="1900688"/>
                  </a:lnTo>
                  <a:close/>
                </a:path>
                <a:path w="1494790" h="2155190">
                  <a:moveTo>
                    <a:pt x="887357" y="1867360"/>
                  </a:moveTo>
                  <a:lnTo>
                    <a:pt x="866634" y="1867360"/>
                  </a:lnTo>
                  <a:lnTo>
                    <a:pt x="876631" y="1879085"/>
                  </a:lnTo>
                  <a:lnTo>
                    <a:pt x="892235" y="1879085"/>
                  </a:lnTo>
                  <a:lnTo>
                    <a:pt x="887357" y="1867360"/>
                  </a:lnTo>
                  <a:close/>
                </a:path>
                <a:path w="1494790" h="2155190">
                  <a:moveTo>
                    <a:pt x="957903" y="1866683"/>
                  </a:moveTo>
                  <a:lnTo>
                    <a:pt x="937887" y="1866683"/>
                  </a:lnTo>
                  <a:lnTo>
                    <a:pt x="945825" y="1877372"/>
                  </a:lnTo>
                  <a:lnTo>
                    <a:pt x="906002" y="1892675"/>
                  </a:lnTo>
                  <a:lnTo>
                    <a:pt x="907460" y="1919479"/>
                  </a:lnTo>
                  <a:lnTo>
                    <a:pt x="925575" y="1925763"/>
                  </a:lnTo>
                  <a:lnTo>
                    <a:pt x="946456" y="1924365"/>
                  </a:lnTo>
                  <a:lnTo>
                    <a:pt x="962151" y="1924365"/>
                  </a:lnTo>
                  <a:lnTo>
                    <a:pt x="962151" y="1913767"/>
                  </a:lnTo>
                  <a:lnTo>
                    <a:pt x="926417" y="1913767"/>
                  </a:lnTo>
                  <a:lnTo>
                    <a:pt x="918134" y="1902552"/>
                  </a:lnTo>
                  <a:lnTo>
                    <a:pt x="945870" y="1902071"/>
                  </a:lnTo>
                  <a:lnTo>
                    <a:pt x="962151" y="1902071"/>
                  </a:lnTo>
                  <a:lnTo>
                    <a:pt x="962151" y="1878003"/>
                  </a:lnTo>
                  <a:lnTo>
                    <a:pt x="957903" y="1866683"/>
                  </a:lnTo>
                  <a:close/>
                </a:path>
                <a:path w="1494790" h="2155190">
                  <a:moveTo>
                    <a:pt x="962151" y="1902071"/>
                  </a:moveTo>
                  <a:lnTo>
                    <a:pt x="945870" y="1902071"/>
                  </a:lnTo>
                  <a:lnTo>
                    <a:pt x="929814" y="1913767"/>
                  </a:lnTo>
                  <a:lnTo>
                    <a:pt x="962151" y="1913767"/>
                  </a:lnTo>
                  <a:lnTo>
                    <a:pt x="962151" y="1902071"/>
                  </a:lnTo>
                  <a:close/>
                </a:path>
                <a:path w="1494790" h="2155190">
                  <a:moveTo>
                    <a:pt x="916751" y="1857768"/>
                  </a:moveTo>
                  <a:lnTo>
                    <a:pt x="904649" y="1873313"/>
                  </a:lnTo>
                  <a:lnTo>
                    <a:pt x="919893" y="1875477"/>
                  </a:lnTo>
                  <a:lnTo>
                    <a:pt x="937887" y="1866683"/>
                  </a:lnTo>
                  <a:lnTo>
                    <a:pt x="957903" y="1866683"/>
                  </a:lnTo>
                  <a:lnTo>
                    <a:pt x="955777" y="1861016"/>
                  </a:lnTo>
                  <a:lnTo>
                    <a:pt x="916751" y="1857768"/>
                  </a:lnTo>
                  <a:close/>
                </a:path>
                <a:path w="1494790" h="2155190">
                  <a:moveTo>
                    <a:pt x="948170" y="1828799"/>
                  </a:moveTo>
                  <a:lnTo>
                    <a:pt x="948140" y="1830814"/>
                  </a:lnTo>
                  <a:lnTo>
                    <a:pt x="918510" y="1830814"/>
                  </a:lnTo>
                  <a:lnTo>
                    <a:pt x="911594" y="1846433"/>
                  </a:lnTo>
                  <a:lnTo>
                    <a:pt x="921471" y="1846659"/>
                  </a:lnTo>
                  <a:lnTo>
                    <a:pt x="921471" y="1844690"/>
                  </a:lnTo>
                  <a:lnTo>
                    <a:pt x="950906" y="1844690"/>
                  </a:lnTo>
                  <a:lnTo>
                    <a:pt x="957866" y="1829205"/>
                  </a:lnTo>
                  <a:lnTo>
                    <a:pt x="948170" y="1828799"/>
                  </a:lnTo>
                  <a:close/>
                </a:path>
                <a:path w="1494790" h="2155190">
                  <a:moveTo>
                    <a:pt x="1002019" y="1854190"/>
                  </a:moveTo>
                  <a:lnTo>
                    <a:pt x="982385" y="1865811"/>
                  </a:lnTo>
                  <a:lnTo>
                    <a:pt x="975590" y="1897155"/>
                  </a:lnTo>
                  <a:lnTo>
                    <a:pt x="986234" y="1918277"/>
                  </a:lnTo>
                  <a:lnTo>
                    <a:pt x="1008784" y="1925718"/>
                  </a:lnTo>
                  <a:lnTo>
                    <a:pt x="1015548" y="1925718"/>
                  </a:lnTo>
                  <a:lnTo>
                    <a:pt x="1035167" y="1914112"/>
                  </a:lnTo>
                  <a:lnTo>
                    <a:pt x="1035488" y="1912639"/>
                  </a:lnTo>
                  <a:lnTo>
                    <a:pt x="1005115" y="1912639"/>
                  </a:lnTo>
                  <a:lnTo>
                    <a:pt x="992743" y="1897982"/>
                  </a:lnTo>
                  <a:lnTo>
                    <a:pt x="1001989" y="1868156"/>
                  </a:lnTo>
                  <a:lnTo>
                    <a:pt x="1036104" y="1868156"/>
                  </a:lnTo>
                  <a:lnTo>
                    <a:pt x="1035167" y="1865811"/>
                  </a:lnTo>
                  <a:lnTo>
                    <a:pt x="1021411" y="1855679"/>
                  </a:lnTo>
                  <a:lnTo>
                    <a:pt x="1002019" y="1854190"/>
                  </a:lnTo>
                  <a:close/>
                </a:path>
                <a:path w="1494790" h="2155190">
                  <a:moveTo>
                    <a:pt x="1036104" y="1868156"/>
                  </a:moveTo>
                  <a:lnTo>
                    <a:pt x="1001989" y="1868156"/>
                  </a:lnTo>
                  <a:lnTo>
                    <a:pt x="1020540" y="1872245"/>
                  </a:lnTo>
                  <a:lnTo>
                    <a:pt x="1022374" y="1904837"/>
                  </a:lnTo>
                  <a:lnTo>
                    <a:pt x="1008874" y="1912639"/>
                  </a:lnTo>
                  <a:lnTo>
                    <a:pt x="1035488" y="1912639"/>
                  </a:lnTo>
                  <a:lnTo>
                    <a:pt x="1041977" y="1882844"/>
                  </a:lnTo>
                  <a:lnTo>
                    <a:pt x="1036104" y="1868156"/>
                  </a:lnTo>
                  <a:close/>
                </a:path>
                <a:path w="1494790" h="2155190">
                  <a:moveTo>
                    <a:pt x="1108262" y="1838496"/>
                  </a:moveTo>
                  <a:lnTo>
                    <a:pt x="1091936" y="1838496"/>
                  </a:lnTo>
                  <a:lnTo>
                    <a:pt x="1091936" y="1906235"/>
                  </a:lnTo>
                  <a:lnTo>
                    <a:pt x="1096656" y="1919945"/>
                  </a:lnTo>
                  <a:lnTo>
                    <a:pt x="1117853" y="1925042"/>
                  </a:lnTo>
                  <a:lnTo>
                    <a:pt x="1108262" y="1838496"/>
                  </a:lnTo>
                  <a:close/>
                </a:path>
                <a:path w="1494790" h="2155190">
                  <a:moveTo>
                    <a:pt x="1091936" y="1855092"/>
                  </a:moveTo>
                  <a:lnTo>
                    <a:pt x="1082104" y="1855092"/>
                  </a:lnTo>
                  <a:lnTo>
                    <a:pt x="1082104" y="1867720"/>
                  </a:lnTo>
                  <a:lnTo>
                    <a:pt x="1091936" y="1867720"/>
                  </a:lnTo>
                  <a:lnTo>
                    <a:pt x="1091936" y="1855092"/>
                  </a:lnTo>
                  <a:close/>
                </a:path>
                <a:path w="1494790" h="2155190">
                  <a:moveTo>
                    <a:pt x="1121927" y="1855092"/>
                  </a:moveTo>
                  <a:lnTo>
                    <a:pt x="1110101" y="1855092"/>
                  </a:lnTo>
                  <a:lnTo>
                    <a:pt x="1111500" y="1867720"/>
                  </a:lnTo>
                  <a:lnTo>
                    <a:pt x="1121927" y="1867720"/>
                  </a:lnTo>
                  <a:lnTo>
                    <a:pt x="1121927" y="1855092"/>
                  </a:lnTo>
                  <a:close/>
                </a:path>
                <a:path w="1494790" h="2155190">
                  <a:moveTo>
                    <a:pt x="1158288" y="1854190"/>
                  </a:moveTo>
                  <a:lnTo>
                    <a:pt x="1138655" y="1865811"/>
                  </a:lnTo>
                  <a:lnTo>
                    <a:pt x="1131860" y="1897155"/>
                  </a:lnTo>
                  <a:lnTo>
                    <a:pt x="1142503" y="1918277"/>
                  </a:lnTo>
                  <a:lnTo>
                    <a:pt x="1165053" y="1925718"/>
                  </a:lnTo>
                  <a:lnTo>
                    <a:pt x="1171818" y="1925718"/>
                  </a:lnTo>
                  <a:lnTo>
                    <a:pt x="1191436" y="1914112"/>
                  </a:lnTo>
                  <a:lnTo>
                    <a:pt x="1191757" y="1912639"/>
                  </a:lnTo>
                  <a:lnTo>
                    <a:pt x="1161385" y="1912639"/>
                  </a:lnTo>
                  <a:lnTo>
                    <a:pt x="1149013" y="1897982"/>
                  </a:lnTo>
                  <a:lnTo>
                    <a:pt x="1158258" y="1868156"/>
                  </a:lnTo>
                  <a:lnTo>
                    <a:pt x="1192374" y="1868156"/>
                  </a:lnTo>
                  <a:lnTo>
                    <a:pt x="1191436" y="1865811"/>
                  </a:lnTo>
                  <a:lnTo>
                    <a:pt x="1177681" y="1855679"/>
                  </a:lnTo>
                  <a:lnTo>
                    <a:pt x="1158288" y="1854190"/>
                  </a:lnTo>
                  <a:close/>
                </a:path>
                <a:path w="1494790" h="2155190">
                  <a:moveTo>
                    <a:pt x="1192374" y="1868156"/>
                  </a:moveTo>
                  <a:lnTo>
                    <a:pt x="1158258" y="1868156"/>
                  </a:lnTo>
                  <a:lnTo>
                    <a:pt x="1176809" y="1872245"/>
                  </a:lnTo>
                  <a:lnTo>
                    <a:pt x="1178643" y="1904837"/>
                  </a:lnTo>
                  <a:lnTo>
                    <a:pt x="1165143" y="1912639"/>
                  </a:lnTo>
                  <a:lnTo>
                    <a:pt x="1191757" y="1912639"/>
                  </a:lnTo>
                  <a:lnTo>
                    <a:pt x="1198246" y="1882844"/>
                  </a:lnTo>
                  <a:lnTo>
                    <a:pt x="1192374" y="1868156"/>
                  </a:lnTo>
                  <a:close/>
                </a:path>
                <a:path w="1494790" h="2155190">
                  <a:moveTo>
                    <a:pt x="1233029" y="1838496"/>
                  </a:moveTo>
                  <a:lnTo>
                    <a:pt x="1216703" y="1838496"/>
                  </a:lnTo>
                  <a:lnTo>
                    <a:pt x="1216703" y="1906235"/>
                  </a:lnTo>
                  <a:lnTo>
                    <a:pt x="1221424" y="1919945"/>
                  </a:lnTo>
                  <a:lnTo>
                    <a:pt x="1242620" y="1925042"/>
                  </a:lnTo>
                  <a:lnTo>
                    <a:pt x="1233029" y="1838496"/>
                  </a:lnTo>
                  <a:close/>
                </a:path>
                <a:path w="1494790" h="2155190">
                  <a:moveTo>
                    <a:pt x="1216703" y="1855092"/>
                  </a:moveTo>
                  <a:lnTo>
                    <a:pt x="1206872" y="1855092"/>
                  </a:lnTo>
                  <a:lnTo>
                    <a:pt x="1206872" y="1867720"/>
                  </a:lnTo>
                  <a:lnTo>
                    <a:pt x="1216703" y="1867720"/>
                  </a:lnTo>
                  <a:lnTo>
                    <a:pt x="1216703" y="1855092"/>
                  </a:lnTo>
                  <a:close/>
                </a:path>
                <a:path w="1494790" h="2155190">
                  <a:moveTo>
                    <a:pt x="1246694" y="1855092"/>
                  </a:moveTo>
                  <a:lnTo>
                    <a:pt x="1234868" y="1855092"/>
                  </a:lnTo>
                  <a:lnTo>
                    <a:pt x="1236268" y="1867720"/>
                  </a:lnTo>
                  <a:lnTo>
                    <a:pt x="1246694" y="1867720"/>
                  </a:lnTo>
                  <a:lnTo>
                    <a:pt x="1246694" y="1855092"/>
                  </a:lnTo>
                  <a:close/>
                </a:path>
                <a:path w="1494790" h="2155190">
                  <a:moveTo>
                    <a:pt x="1312610" y="1866683"/>
                  </a:moveTo>
                  <a:lnTo>
                    <a:pt x="1292594" y="1866683"/>
                  </a:lnTo>
                  <a:lnTo>
                    <a:pt x="1300532" y="1877372"/>
                  </a:lnTo>
                  <a:lnTo>
                    <a:pt x="1260709" y="1892675"/>
                  </a:lnTo>
                  <a:lnTo>
                    <a:pt x="1262167" y="1919479"/>
                  </a:lnTo>
                  <a:lnTo>
                    <a:pt x="1280282" y="1925763"/>
                  </a:lnTo>
                  <a:lnTo>
                    <a:pt x="1301163" y="1924365"/>
                  </a:lnTo>
                  <a:lnTo>
                    <a:pt x="1316858" y="1924365"/>
                  </a:lnTo>
                  <a:lnTo>
                    <a:pt x="1316858" y="1913767"/>
                  </a:lnTo>
                  <a:lnTo>
                    <a:pt x="1281124" y="1913767"/>
                  </a:lnTo>
                  <a:lnTo>
                    <a:pt x="1272841" y="1902552"/>
                  </a:lnTo>
                  <a:lnTo>
                    <a:pt x="1300577" y="1902071"/>
                  </a:lnTo>
                  <a:lnTo>
                    <a:pt x="1316858" y="1902071"/>
                  </a:lnTo>
                  <a:lnTo>
                    <a:pt x="1316858" y="1878003"/>
                  </a:lnTo>
                  <a:lnTo>
                    <a:pt x="1312610" y="1866683"/>
                  </a:lnTo>
                  <a:close/>
                </a:path>
                <a:path w="1494790" h="2155190">
                  <a:moveTo>
                    <a:pt x="1316858" y="1902071"/>
                  </a:moveTo>
                  <a:lnTo>
                    <a:pt x="1300577" y="1902071"/>
                  </a:lnTo>
                  <a:lnTo>
                    <a:pt x="1284521" y="1913767"/>
                  </a:lnTo>
                  <a:lnTo>
                    <a:pt x="1316858" y="1913767"/>
                  </a:lnTo>
                  <a:lnTo>
                    <a:pt x="1316858" y="1902071"/>
                  </a:lnTo>
                  <a:close/>
                </a:path>
                <a:path w="1494790" h="2155190">
                  <a:moveTo>
                    <a:pt x="1271458" y="1857768"/>
                  </a:moveTo>
                  <a:lnTo>
                    <a:pt x="1259356" y="1873313"/>
                  </a:lnTo>
                  <a:lnTo>
                    <a:pt x="1274600" y="1875477"/>
                  </a:lnTo>
                  <a:lnTo>
                    <a:pt x="1292594" y="1866683"/>
                  </a:lnTo>
                  <a:lnTo>
                    <a:pt x="1312610" y="1866683"/>
                  </a:lnTo>
                  <a:lnTo>
                    <a:pt x="1310484" y="1861016"/>
                  </a:lnTo>
                  <a:lnTo>
                    <a:pt x="1271458" y="1857768"/>
                  </a:lnTo>
                  <a:close/>
                </a:path>
                <a:path w="1494790" h="2155190">
                  <a:moveTo>
                    <a:pt x="1349600" y="1832002"/>
                  </a:moveTo>
                  <a:lnTo>
                    <a:pt x="1333274" y="1832002"/>
                  </a:lnTo>
                  <a:lnTo>
                    <a:pt x="1333274" y="1924365"/>
                  </a:lnTo>
                  <a:lnTo>
                    <a:pt x="1349600" y="1924365"/>
                  </a:lnTo>
                  <a:lnTo>
                    <a:pt x="1349600" y="1832002"/>
                  </a:lnTo>
                  <a:close/>
                </a:path>
                <a:path w="1494790" h="2155190">
                  <a:moveTo>
                    <a:pt x="25661" y="2082790"/>
                  </a:moveTo>
                  <a:lnTo>
                    <a:pt x="8734" y="2093614"/>
                  </a:lnTo>
                  <a:lnTo>
                    <a:pt x="2390" y="2126026"/>
                  </a:lnTo>
                  <a:lnTo>
                    <a:pt x="12026" y="2147192"/>
                  </a:lnTo>
                  <a:lnTo>
                    <a:pt x="30938" y="2154183"/>
                  </a:lnTo>
                  <a:lnTo>
                    <a:pt x="45535" y="2149282"/>
                  </a:lnTo>
                  <a:lnTo>
                    <a:pt x="67829" y="2149282"/>
                  </a:lnTo>
                  <a:lnTo>
                    <a:pt x="67829" y="2140788"/>
                  </a:lnTo>
                  <a:lnTo>
                    <a:pt x="31915" y="2140788"/>
                  </a:lnTo>
                  <a:lnTo>
                    <a:pt x="19648" y="2126522"/>
                  </a:lnTo>
                  <a:lnTo>
                    <a:pt x="28818" y="2097132"/>
                  </a:lnTo>
                  <a:lnTo>
                    <a:pt x="67829" y="2097132"/>
                  </a:lnTo>
                  <a:lnTo>
                    <a:pt x="67829" y="2095148"/>
                  </a:lnTo>
                  <a:lnTo>
                    <a:pt x="51458" y="2095148"/>
                  </a:lnTo>
                  <a:lnTo>
                    <a:pt x="25661" y="2082790"/>
                  </a:lnTo>
                  <a:close/>
                </a:path>
                <a:path w="1494790" h="2155190">
                  <a:moveTo>
                    <a:pt x="67829" y="2149282"/>
                  </a:moveTo>
                  <a:lnTo>
                    <a:pt x="45535" y="2149282"/>
                  </a:lnTo>
                  <a:lnTo>
                    <a:pt x="51774" y="2152965"/>
                  </a:lnTo>
                  <a:lnTo>
                    <a:pt x="67829" y="2152965"/>
                  </a:lnTo>
                  <a:lnTo>
                    <a:pt x="67829" y="2149282"/>
                  </a:lnTo>
                  <a:close/>
                </a:path>
                <a:path w="1494790" h="2155190">
                  <a:moveTo>
                    <a:pt x="67829" y="2097132"/>
                  </a:moveTo>
                  <a:lnTo>
                    <a:pt x="28818" y="2097132"/>
                  </a:lnTo>
                  <a:lnTo>
                    <a:pt x="46813" y="2100770"/>
                  </a:lnTo>
                  <a:lnTo>
                    <a:pt x="48617" y="2133467"/>
                  </a:lnTo>
                  <a:lnTo>
                    <a:pt x="35493" y="2140788"/>
                  </a:lnTo>
                  <a:lnTo>
                    <a:pt x="67829" y="2140788"/>
                  </a:lnTo>
                  <a:lnTo>
                    <a:pt x="67829" y="2097132"/>
                  </a:lnTo>
                  <a:close/>
                </a:path>
                <a:path w="1494790" h="2155190">
                  <a:moveTo>
                    <a:pt x="67829" y="2060602"/>
                  </a:moveTo>
                  <a:lnTo>
                    <a:pt x="51458" y="2060602"/>
                  </a:lnTo>
                  <a:lnTo>
                    <a:pt x="51458" y="2095148"/>
                  </a:lnTo>
                  <a:lnTo>
                    <a:pt x="67829" y="2095148"/>
                  </a:lnTo>
                  <a:lnTo>
                    <a:pt x="67829" y="2060602"/>
                  </a:lnTo>
                  <a:close/>
                </a:path>
                <a:path w="1494790" h="2155190">
                  <a:moveTo>
                    <a:pt x="108678" y="2082790"/>
                  </a:moveTo>
                  <a:lnTo>
                    <a:pt x="89045" y="2094411"/>
                  </a:lnTo>
                  <a:lnTo>
                    <a:pt x="82250" y="2125755"/>
                  </a:lnTo>
                  <a:lnTo>
                    <a:pt x="92893" y="2146877"/>
                  </a:lnTo>
                  <a:lnTo>
                    <a:pt x="115443" y="2154318"/>
                  </a:lnTo>
                  <a:lnTo>
                    <a:pt x="122208" y="2154318"/>
                  </a:lnTo>
                  <a:lnTo>
                    <a:pt x="141826" y="2142712"/>
                  </a:lnTo>
                  <a:lnTo>
                    <a:pt x="142147" y="2141239"/>
                  </a:lnTo>
                  <a:lnTo>
                    <a:pt x="111775" y="2141239"/>
                  </a:lnTo>
                  <a:lnTo>
                    <a:pt x="99402" y="2126582"/>
                  </a:lnTo>
                  <a:lnTo>
                    <a:pt x="108648" y="2096756"/>
                  </a:lnTo>
                  <a:lnTo>
                    <a:pt x="142764" y="2096756"/>
                  </a:lnTo>
                  <a:lnTo>
                    <a:pt x="141826" y="2094411"/>
                  </a:lnTo>
                  <a:lnTo>
                    <a:pt x="128071" y="2084279"/>
                  </a:lnTo>
                  <a:lnTo>
                    <a:pt x="108678" y="2082790"/>
                  </a:lnTo>
                  <a:close/>
                </a:path>
                <a:path w="1494790" h="2155190">
                  <a:moveTo>
                    <a:pt x="142764" y="2096756"/>
                  </a:moveTo>
                  <a:lnTo>
                    <a:pt x="108648" y="2096756"/>
                  </a:lnTo>
                  <a:lnTo>
                    <a:pt x="127199" y="2100845"/>
                  </a:lnTo>
                  <a:lnTo>
                    <a:pt x="129033" y="2133437"/>
                  </a:lnTo>
                  <a:lnTo>
                    <a:pt x="115533" y="2141239"/>
                  </a:lnTo>
                  <a:lnTo>
                    <a:pt x="142147" y="2141239"/>
                  </a:lnTo>
                  <a:lnTo>
                    <a:pt x="148636" y="2111444"/>
                  </a:lnTo>
                  <a:lnTo>
                    <a:pt x="142764" y="2096756"/>
                  </a:lnTo>
                  <a:close/>
                </a:path>
                <a:path w="1494790" h="2155190">
                  <a:moveTo>
                    <a:pt x="211448" y="2060602"/>
                  </a:moveTo>
                  <a:lnTo>
                    <a:pt x="194716" y="2060602"/>
                  </a:lnTo>
                  <a:lnTo>
                    <a:pt x="194716" y="2152965"/>
                  </a:lnTo>
                  <a:lnTo>
                    <a:pt x="211448" y="2152965"/>
                  </a:lnTo>
                  <a:lnTo>
                    <a:pt x="211448" y="2060602"/>
                  </a:lnTo>
                  <a:close/>
                </a:path>
                <a:path w="1494790" h="2155190">
                  <a:moveTo>
                    <a:pt x="229567" y="2060602"/>
                  </a:moveTo>
                  <a:lnTo>
                    <a:pt x="229567" y="2152965"/>
                  </a:lnTo>
                  <a:lnTo>
                    <a:pt x="274020" y="2152965"/>
                  </a:lnTo>
                  <a:lnTo>
                    <a:pt x="292691" y="2144486"/>
                  </a:lnTo>
                  <a:lnTo>
                    <a:pt x="293737" y="2138984"/>
                  </a:lnTo>
                  <a:lnTo>
                    <a:pt x="246299" y="2138984"/>
                  </a:lnTo>
                  <a:lnTo>
                    <a:pt x="246299" y="2111925"/>
                  </a:lnTo>
                  <a:lnTo>
                    <a:pt x="287869" y="2111925"/>
                  </a:lnTo>
                  <a:lnTo>
                    <a:pt x="278725" y="2105115"/>
                  </a:lnTo>
                  <a:lnTo>
                    <a:pt x="281732" y="2103491"/>
                  </a:lnTo>
                  <a:lnTo>
                    <a:pt x="283748" y="2099883"/>
                  </a:lnTo>
                  <a:lnTo>
                    <a:pt x="246299" y="2099883"/>
                  </a:lnTo>
                  <a:lnTo>
                    <a:pt x="246299" y="2074402"/>
                  </a:lnTo>
                  <a:lnTo>
                    <a:pt x="291380" y="2074402"/>
                  </a:lnTo>
                  <a:lnTo>
                    <a:pt x="286016" y="2065833"/>
                  </a:lnTo>
                  <a:lnTo>
                    <a:pt x="229567" y="2060602"/>
                  </a:lnTo>
                  <a:close/>
                </a:path>
                <a:path w="1494790" h="2155190">
                  <a:moveTo>
                    <a:pt x="287869" y="2111925"/>
                  </a:moveTo>
                  <a:lnTo>
                    <a:pt x="264744" y="2111925"/>
                  </a:lnTo>
                  <a:lnTo>
                    <a:pt x="278094" y="2116871"/>
                  </a:lnTo>
                  <a:lnTo>
                    <a:pt x="274741" y="2137827"/>
                  </a:lnTo>
                  <a:lnTo>
                    <a:pt x="246299" y="2138984"/>
                  </a:lnTo>
                  <a:lnTo>
                    <a:pt x="293737" y="2138984"/>
                  </a:lnTo>
                  <a:lnTo>
                    <a:pt x="297517" y="2119111"/>
                  </a:lnTo>
                  <a:lnTo>
                    <a:pt x="287869" y="2111925"/>
                  </a:lnTo>
                  <a:close/>
                </a:path>
                <a:path w="1494790" h="2155190">
                  <a:moveTo>
                    <a:pt x="291380" y="2074402"/>
                  </a:moveTo>
                  <a:lnTo>
                    <a:pt x="268142" y="2074402"/>
                  </a:lnTo>
                  <a:lnTo>
                    <a:pt x="276876" y="2080190"/>
                  </a:lnTo>
                  <a:lnTo>
                    <a:pt x="277462" y="2091765"/>
                  </a:lnTo>
                  <a:lnTo>
                    <a:pt x="246299" y="2099883"/>
                  </a:lnTo>
                  <a:lnTo>
                    <a:pt x="283748" y="2099883"/>
                  </a:lnTo>
                  <a:lnTo>
                    <a:pt x="294753" y="2080190"/>
                  </a:lnTo>
                  <a:lnTo>
                    <a:pt x="294871" y="2079979"/>
                  </a:lnTo>
                  <a:lnTo>
                    <a:pt x="291380" y="2074402"/>
                  </a:lnTo>
                  <a:close/>
                </a:path>
                <a:path w="1494790" h="2155190">
                  <a:moveTo>
                    <a:pt x="326159" y="2125680"/>
                  </a:moveTo>
                  <a:lnTo>
                    <a:pt x="309697" y="2125680"/>
                  </a:lnTo>
                  <a:lnTo>
                    <a:pt x="309849" y="2129544"/>
                  </a:lnTo>
                  <a:lnTo>
                    <a:pt x="309938" y="2131814"/>
                  </a:lnTo>
                  <a:lnTo>
                    <a:pt x="321573" y="2148801"/>
                  </a:lnTo>
                  <a:lnTo>
                    <a:pt x="359247" y="2153221"/>
                  </a:lnTo>
                  <a:lnTo>
                    <a:pt x="375649" y="2140067"/>
                  </a:lnTo>
                  <a:lnTo>
                    <a:pt x="341928" y="2140067"/>
                  </a:lnTo>
                  <a:lnTo>
                    <a:pt x="326159" y="2125680"/>
                  </a:lnTo>
                  <a:close/>
                </a:path>
                <a:path w="1494790" h="2155190">
                  <a:moveTo>
                    <a:pt x="333795" y="2060481"/>
                  </a:moveTo>
                  <a:lnTo>
                    <a:pt x="313606" y="2076371"/>
                  </a:lnTo>
                  <a:lnTo>
                    <a:pt x="312133" y="2093193"/>
                  </a:lnTo>
                  <a:lnTo>
                    <a:pt x="323137" y="2106468"/>
                  </a:lnTo>
                  <a:lnTo>
                    <a:pt x="347265" y="2114089"/>
                  </a:lnTo>
                  <a:lnTo>
                    <a:pt x="363832" y="2129544"/>
                  </a:lnTo>
                  <a:lnTo>
                    <a:pt x="341928" y="2140067"/>
                  </a:lnTo>
                  <a:lnTo>
                    <a:pt x="375649" y="2140067"/>
                  </a:lnTo>
                  <a:lnTo>
                    <a:pt x="379211" y="2137211"/>
                  </a:lnTo>
                  <a:lnTo>
                    <a:pt x="379842" y="2119546"/>
                  </a:lnTo>
                  <a:lnTo>
                    <a:pt x="344785" y="2098260"/>
                  </a:lnTo>
                  <a:lnTo>
                    <a:pt x="329120" y="2083226"/>
                  </a:lnTo>
                  <a:lnTo>
                    <a:pt x="354812" y="2074597"/>
                  </a:lnTo>
                  <a:lnTo>
                    <a:pt x="374919" y="2074597"/>
                  </a:lnTo>
                  <a:lnTo>
                    <a:pt x="368236" y="2065021"/>
                  </a:lnTo>
                  <a:lnTo>
                    <a:pt x="333795" y="2060481"/>
                  </a:lnTo>
                  <a:close/>
                </a:path>
                <a:path w="1494790" h="2155190">
                  <a:moveTo>
                    <a:pt x="374919" y="2074597"/>
                  </a:moveTo>
                  <a:lnTo>
                    <a:pt x="354812" y="2074597"/>
                  </a:lnTo>
                  <a:lnTo>
                    <a:pt x="363230" y="2085993"/>
                  </a:lnTo>
                  <a:lnTo>
                    <a:pt x="379331" y="2085993"/>
                  </a:lnTo>
                  <a:lnTo>
                    <a:pt x="379241" y="2080791"/>
                  </a:lnTo>
                  <a:lnTo>
                    <a:pt x="374919" y="2074597"/>
                  </a:lnTo>
                  <a:close/>
                </a:path>
                <a:path w="1494790" h="2155190">
                  <a:moveTo>
                    <a:pt x="449487" y="2082790"/>
                  </a:moveTo>
                  <a:lnTo>
                    <a:pt x="430109" y="2094561"/>
                  </a:lnTo>
                  <a:lnTo>
                    <a:pt x="423314" y="2125981"/>
                  </a:lnTo>
                  <a:lnTo>
                    <a:pt x="433942" y="2147072"/>
                  </a:lnTo>
                  <a:lnTo>
                    <a:pt x="456958" y="2154318"/>
                  </a:lnTo>
                  <a:lnTo>
                    <a:pt x="475479" y="2150229"/>
                  </a:lnTo>
                  <a:lnTo>
                    <a:pt x="484574" y="2137812"/>
                  </a:lnTo>
                  <a:lnTo>
                    <a:pt x="445247" y="2137812"/>
                  </a:lnTo>
                  <a:lnTo>
                    <a:pt x="442820" y="2122794"/>
                  </a:lnTo>
                  <a:lnTo>
                    <a:pt x="430981" y="2122794"/>
                  </a:lnTo>
                  <a:lnTo>
                    <a:pt x="430981" y="2111789"/>
                  </a:lnTo>
                  <a:lnTo>
                    <a:pt x="441041" y="2111789"/>
                  </a:lnTo>
                  <a:lnTo>
                    <a:pt x="440241" y="2106844"/>
                  </a:lnTo>
                  <a:lnTo>
                    <a:pt x="459454" y="2095508"/>
                  </a:lnTo>
                  <a:lnTo>
                    <a:pt x="479179" y="2095508"/>
                  </a:lnTo>
                  <a:lnTo>
                    <a:pt x="475374" y="2088323"/>
                  </a:lnTo>
                  <a:lnTo>
                    <a:pt x="449487" y="2082790"/>
                  </a:lnTo>
                  <a:close/>
                </a:path>
                <a:path w="1494790" h="2155190">
                  <a:moveTo>
                    <a:pt x="471841" y="2132670"/>
                  </a:moveTo>
                  <a:lnTo>
                    <a:pt x="445247" y="2137812"/>
                  </a:lnTo>
                  <a:lnTo>
                    <a:pt x="484574" y="2137812"/>
                  </a:lnTo>
                  <a:lnTo>
                    <a:pt x="487085" y="2134384"/>
                  </a:lnTo>
                  <a:lnTo>
                    <a:pt x="471841" y="2132670"/>
                  </a:lnTo>
                  <a:close/>
                </a:path>
                <a:path w="1494790" h="2155190">
                  <a:moveTo>
                    <a:pt x="441041" y="2111789"/>
                  </a:moveTo>
                  <a:lnTo>
                    <a:pt x="430981" y="2111789"/>
                  </a:lnTo>
                  <a:lnTo>
                    <a:pt x="430981" y="2122794"/>
                  </a:lnTo>
                  <a:lnTo>
                    <a:pt x="442820" y="2122794"/>
                  </a:lnTo>
                  <a:lnTo>
                    <a:pt x="441041" y="2111789"/>
                  </a:lnTo>
                  <a:close/>
                </a:path>
                <a:path w="1494790" h="2155190">
                  <a:moveTo>
                    <a:pt x="479179" y="2095508"/>
                  </a:moveTo>
                  <a:lnTo>
                    <a:pt x="459454" y="2095508"/>
                  </a:lnTo>
                  <a:lnTo>
                    <a:pt x="472112" y="2111789"/>
                  </a:lnTo>
                  <a:lnTo>
                    <a:pt x="441041" y="2111789"/>
                  </a:lnTo>
                  <a:lnTo>
                    <a:pt x="442820" y="2122794"/>
                  </a:lnTo>
                  <a:lnTo>
                    <a:pt x="487761" y="2122794"/>
                  </a:lnTo>
                  <a:lnTo>
                    <a:pt x="487761" y="2111789"/>
                  </a:lnTo>
                  <a:lnTo>
                    <a:pt x="485182" y="2106844"/>
                  </a:lnTo>
                  <a:lnTo>
                    <a:pt x="479179" y="2095508"/>
                  </a:lnTo>
                  <a:close/>
                </a:path>
                <a:path w="1494790" h="2155190">
                  <a:moveTo>
                    <a:pt x="565697" y="2059339"/>
                  </a:moveTo>
                  <a:lnTo>
                    <a:pt x="545733" y="2068734"/>
                  </a:lnTo>
                  <a:lnTo>
                    <a:pt x="536998" y="2081257"/>
                  </a:lnTo>
                  <a:lnTo>
                    <a:pt x="531795" y="2113960"/>
                  </a:lnTo>
                  <a:lnTo>
                    <a:pt x="545642" y="2144832"/>
                  </a:lnTo>
                  <a:lnTo>
                    <a:pt x="565637" y="2154228"/>
                  </a:lnTo>
                  <a:lnTo>
                    <a:pt x="593283" y="2150139"/>
                  </a:lnTo>
                  <a:lnTo>
                    <a:pt x="600991" y="2139210"/>
                  </a:lnTo>
                  <a:lnTo>
                    <a:pt x="568989" y="2139210"/>
                  </a:lnTo>
                  <a:lnTo>
                    <a:pt x="553790" y="2129453"/>
                  </a:lnTo>
                  <a:lnTo>
                    <a:pt x="548273" y="2099838"/>
                  </a:lnTo>
                  <a:lnTo>
                    <a:pt x="556797" y="2080641"/>
                  </a:lnTo>
                  <a:lnTo>
                    <a:pt x="574025" y="2074357"/>
                  </a:lnTo>
                  <a:lnTo>
                    <a:pt x="605043" y="2074357"/>
                  </a:lnTo>
                  <a:lnTo>
                    <a:pt x="603370" y="2070629"/>
                  </a:lnTo>
                  <a:lnTo>
                    <a:pt x="565697" y="2059339"/>
                  </a:lnTo>
                  <a:close/>
                </a:path>
                <a:path w="1494790" h="2155190">
                  <a:moveTo>
                    <a:pt x="612856" y="2122388"/>
                  </a:moveTo>
                  <a:lnTo>
                    <a:pt x="595971" y="2122388"/>
                  </a:lnTo>
                  <a:lnTo>
                    <a:pt x="595477" y="2125004"/>
                  </a:lnTo>
                  <a:lnTo>
                    <a:pt x="568989" y="2139210"/>
                  </a:lnTo>
                  <a:lnTo>
                    <a:pt x="600991" y="2139210"/>
                  </a:lnTo>
                  <a:lnTo>
                    <a:pt x="612856" y="2122388"/>
                  </a:lnTo>
                  <a:close/>
                </a:path>
                <a:path w="1494790" h="2155190">
                  <a:moveTo>
                    <a:pt x="605043" y="2074357"/>
                  </a:moveTo>
                  <a:lnTo>
                    <a:pt x="574025" y="2074357"/>
                  </a:lnTo>
                  <a:lnTo>
                    <a:pt x="595988" y="2091765"/>
                  </a:lnTo>
                  <a:lnTo>
                    <a:pt x="612856" y="2091765"/>
                  </a:lnTo>
                  <a:lnTo>
                    <a:pt x="605043" y="2074357"/>
                  </a:lnTo>
                  <a:close/>
                </a:path>
                <a:path w="1494790" h="2155190">
                  <a:moveTo>
                    <a:pt x="628178" y="2060602"/>
                  </a:moveTo>
                  <a:lnTo>
                    <a:pt x="628178" y="2152965"/>
                  </a:lnTo>
                  <a:lnTo>
                    <a:pt x="672631" y="2152965"/>
                  </a:lnTo>
                  <a:lnTo>
                    <a:pt x="691302" y="2144486"/>
                  </a:lnTo>
                  <a:lnTo>
                    <a:pt x="692349" y="2138984"/>
                  </a:lnTo>
                  <a:lnTo>
                    <a:pt x="644910" y="2138984"/>
                  </a:lnTo>
                  <a:lnTo>
                    <a:pt x="644910" y="2111925"/>
                  </a:lnTo>
                  <a:lnTo>
                    <a:pt x="686480" y="2111925"/>
                  </a:lnTo>
                  <a:lnTo>
                    <a:pt x="677337" y="2105115"/>
                  </a:lnTo>
                  <a:lnTo>
                    <a:pt x="680343" y="2103491"/>
                  </a:lnTo>
                  <a:lnTo>
                    <a:pt x="682359" y="2099883"/>
                  </a:lnTo>
                  <a:lnTo>
                    <a:pt x="644910" y="2099883"/>
                  </a:lnTo>
                  <a:lnTo>
                    <a:pt x="644910" y="2074402"/>
                  </a:lnTo>
                  <a:lnTo>
                    <a:pt x="689991" y="2074402"/>
                  </a:lnTo>
                  <a:lnTo>
                    <a:pt x="684628" y="2065833"/>
                  </a:lnTo>
                  <a:lnTo>
                    <a:pt x="628178" y="2060602"/>
                  </a:lnTo>
                  <a:close/>
                </a:path>
                <a:path w="1494790" h="2155190">
                  <a:moveTo>
                    <a:pt x="686480" y="2111925"/>
                  </a:moveTo>
                  <a:lnTo>
                    <a:pt x="663356" y="2111925"/>
                  </a:lnTo>
                  <a:lnTo>
                    <a:pt x="676705" y="2116871"/>
                  </a:lnTo>
                  <a:lnTo>
                    <a:pt x="673353" y="2137827"/>
                  </a:lnTo>
                  <a:lnTo>
                    <a:pt x="644910" y="2138984"/>
                  </a:lnTo>
                  <a:lnTo>
                    <a:pt x="692349" y="2138984"/>
                  </a:lnTo>
                  <a:lnTo>
                    <a:pt x="696128" y="2119111"/>
                  </a:lnTo>
                  <a:lnTo>
                    <a:pt x="686480" y="2111925"/>
                  </a:lnTo>
                  <a:close/>
                </a:path>
                <a:path w="1494790" h="2155190">
                  <a:moveTo>
                    <a:pt x="689991" y="2074402"/>
                  </a:moveTo>
                  <a:lnTo>
                    <a:pt x="666753" y="2074402"/>
                  </a:lnTo>
                  <a:lnTo>
                    <a:pt x="675487" y="2080190"/>
                  </a:lnTo>
                  <a:lnTo>
                    <a:pt x="676074" y="2091765"/>
                  </a:lnTo>
                  <a:lnTo>
                    <a:pt x="644910" y="2099883"/>
                  </a:lnTo>
                  <a:lnTo>
                    <a:pt x="682359" y="2099883"/>
                  </a:lnTo>
                  <a:lnTo>
                    <a:pt x="693365" y="2080190"/>
                  </a:lnTo>
                  <a:lnTo>
                    <a:pt x="693482" y="2079979"/>
                  </a:lnTo>
                  <a:lnTo>
                    <a:pt x="689991" y="2074402"/>
                  </a:lnTo>
                  <a:close/>
                </a:path>
                <a:path w="1494790" h="2155190">
                  <a:moveTo>
                    <a:pt x="724770" y="2125680"/>
                  </a:moveTo>
                  <a:lnTo>
                    <a:pt x="708309" y="2125680"/>
                  </a:lnTo>
                  <a:lnTo>
                    <a:pt x="708460" y="2129544"/>
                  </a:lnTo>
                  <a:lnTo>
                    <a:pt x="708549" y="2131814"/>
                  </a:lnTo>
                  <a:lnTo>
                    <a:pt x="720185" y="2148801"/>
                  </a:lnTo>
                  <a:lnTo>
                    <a:pt x="757858" y="2153221"/>
                  </a:lnTo>
                  <a:lnTo>
                    <a:pt x="774260" y="2140067"/>
                  </a:lnTo>
                  <a:lnTo>
                    <a:pt x="740540" y="2140067"/>
                  </a:lnTo>
                  <a:lnTo>
                    <a:pt x="724770" y="2125680"/>
                  </a:lnTo>
                  <a:close/>
                </a:path>
                <a:path w="1494790" h="2155190">
                  <a:moveTo>
                    <a:pt x="732407" y="2060481"/>
                  </a:moveTo>
                  <a:lnTo>
                    <a:pt x="712217" y="2076371"/>
                  </a:lnTo>
                  <a:lnTo>
                    <a:pt x="710744" y="2093193"/>
                  </a:lnTo>
                  <a:lnTo>
                    <a:pt x="721748" y="2106468"/>
                  </a:lnTo>
                  <a:lnTo>
                    <a:pt x="745876" y="2114089"/>
                  </a:lnTo>
                  <a:lnTo>
                    <a:pt x="762443" y="2129544"/>
                  </a:lnTo>
                  <a:lnTo>
                    <a:pt x="740540" y="2140067"/>
                  </a:lnTo>
                  <a:lnTo>
                    <a:pt x="774260" y="2140067"/>
                  </a:lnTo>
                  <a:lnTo>
                    <a:pt x="777822" y="2137211"/>
                  </a:lnTo>
                  <a:lnTo>
                    <a:pt x="778453" y="2119546"/>
                  </a:lnTo>
                  <a:lnTo>
                    <a:pt x="743396" y="2098260"/>
                  </a:lnTo>
                  <a:lnTo>
                    <a:pt x="727731" y="2083226"/>
                  </a:lnTo>
                  <a:lnTo>
                    <a:pt x="753423" y="2074597"/>
                  </a:lnTo>
                  <a:lnTo>
                    <a:pt x="773530" y="2074597"/>
                  </a:lnTo>
                  <a:lnTo>
                    <a:pt x="766848" y="2065021"/>
                  </a:lnTo>
                  <a:lnTo>
                    <a:pt x="732407" y="2060481"/>
                  </a:lnTo>
                  <a:close/>
                </a:path>
                <a:path w="1494790" h="2155190">
                  <a:moveTo>
                    <a:pt x="773530" y="2074597"/>
                  </a:moveTo>
                  <a:lnTo>
                    <a:pt x="753423" y="2074597"/>
                  </a:lnTo>
                  <a:lnTo>
                    <a:pt x="761842" y="2085993"/>
                  </a:lnTo>
                  <a:lnTo>
                    <a:pt x="777942" y="2085993"/>
                  </a:lnTo>
                  <a:lnTo>
                    <a:pt x="777852" y="2080791"/>
                  </a:lnTo>
                  <a:lnTo>
                    <a:pt x="773530" y="2074597"/>
                  </a:lnTo>
                  <a:close/>
                </a:path>
                <a:path w="1494790" h="2155190">
                  <a:moveTo>
                    <a:pt x="848098" y="2082790"/>
                  </a:moveTo>
                  <a:lnTo>
                    <a:pt x="828720" y="2094561"/>
                  </a:lnTo>
                  <a:lnTo>
                    <a:pt x="821925" y="2125981"/>
                  </a:lnTo>
                  <a:lnTo>
                    <a:pt x="832554" y="2147072"/>
                  </a:lnTo>
                  <a:lnTo>
                    <a:pt x="855570" y="2154318"/>
                  </a:lnTo>
                  <a:lnTo>
                    <a:pt x="874090" y="2150229"/>
                  </a:lnTo>
                  <a:lnTo>
                    <a:pt x="883185" y="2137812"/>
                  </a:lnTo>
                  <a:lnTo>
                    <a:pt x="843859" y="2137812"/>
                  </a:lnTo>
                  <a:lnTo>
                    <a:pt x="841431" y="2122794"/>
                  </a:lnTo>
                  <a:lnTo>
                    <a:pt x="829592" y="2122794"/>
                  </a:lnTo>
                  <a:lnTo>
                    <a:pt x="829592" y="2111789"/>
                  </a:lnTo>
                  <a:lnTo>
                    <a:pt x="839652" y="2111789"/>
                  </a:lnTo>
                  <a:lnTo>
                    <a:pt x="838853" y="2106844"/>
                  </a:lnTo>
                  <a:lnTo>
                    <a:pt x="858065" y="2095508"/>
                  </a:lnTo>
                  <a:lnTo>
                    <a:pt x="877790" y="2095508"/>
                  </a:lnTo>
                  <a:lnTo>
                    <a:pt x="873985" y="2088323"/>
                  </a:lnTo>
                  <a:lnTo>
                    <a:pt x="848098" y="2082790"/>
                  </a:lnTo>
                  <a:close/>
                </a:path>
                <a:path w="1494790" h="2155190">
                  <a:moveTo>
                    <a:pt x="870452" y="2132670"/>
                  </a:moveTo>
                  <a:lnTo>
                    <a:pt x="843859" y="2137812"/>
                  </a:lnTo>
                  <a:lnTo>
                    <a:pt x="883185" y="2137812"/>
                  </a:lnTo>
                  <a:lnTo>
                    <a:pt x="885696" y="2134384"/>
                  </a:lnTo>
                  <a:lnTo>
                    <a:pt x="870452" y="2132670"/>
                  </a:lnTo>
                  <a:close/>
                </a:path>
                <a:path w="1494790" h="2155190">
                  <a:moveTo>
                    <a:pt x="839652" y="2111789"/>
                  </a:moveTo>
                  <a:lnTo>
                    <a:pt x="829592" y="2111789"/>
                  </a:lnTo>
                  <a:lnTo>
                    <a:pt x="829592" y="2122794"/>
                  </a:lnTo>
                  <a:lnTo>
                    <a:pt x="841431" y="2122794"/>
                  </a:lnTo>
                  <a:lnTo>
                    <a:pt x="839652" y="2111789"/>
                  </a:lnTo>
                  <a:close/>
                </a:path>
                <a:path w="1494790" h="2155190">
                  <a:moveTo>
                    <a:pt x="877790" y="2095508"/>
                  </a:moveTo>
                  <a:lnTo>
                    <a:pt x="858065" y="2095508"/>
                  </a:lnTo>
                  <a:lnTo>
                    <a:pt x="870723" y="2111789"/>
                  </a:lnTo>
                  <a:lnTo>
                    <a:pt x="839652" y="2111789"/>
                  </a:lnTo>
                  <a:lnTo>
                    <a:pt x="841431" y="2122794"/>
                  </a:lnTo>
                  <a:lnTo>
                    <a:pt x="886372" y="2122794"/>
                  </a:lnTo>
                  <a:lnTo>
                    <a:pt x="886372" y="2111789"/>
                  </a:lnTo>
                  <a:lnTo>
                    <a:pt x="883793" y="2106844"/>
                  </a:lnTo>
                  <a:lnTo>
                    <a:pt x="877790" y="2095508"/>
                  </a:lnTo>
                  <a:close/>
                </a:path>
                <a:path w="1494790" h="2155190">
                  <a:moveTo>
                    <a:pt x="915789" y="2083692"/>
                  </a:moveTo>
                  <a:lnTo>
                    <a:pt x="900184" y="2083692"/>
                  </a:lnTo>
                  <a:lnTo>
                    <a:pt x="900184" y="2152965"/>
                  </a:lnTo>
                  <a:lnTo>
                    <a:pt x="916510" y="2152965"/>
                  </a:lnTo>
                  <a:lnTo>
                    <a:pt x="916510" y="2110842"/>
                  </a:lnTo>
                  <a:lnTo>
                    <a:pt x="919162" y="2101882"/>
                  </a:lnTo>
                  <a:lnTo>
                    <a:pt x="919260" y="2101552"/>
                  </a:lnTo>
                  <a:lnTo>
                    <a:pt x="919366" y="2101191"/>
                  </a:lnTo>
                  <a:lnTo>
                    <a:pt x="960820" y="2101191"/>
                  </a:lnTo>
                  <a:lnTo>
                    <a:pt x="962391" y="2097778"/>
                  </a:lnTo>
                  <a:lnTo>
                    <a:pt x="996903" y="2097778"/>
                  </a:lnTo>
                  <a:lnTo>
                    <a:pt x="995230" y="2095463"/>
                  </a:lnTo>
                  <a:lnTo>
                    <a:pt x="916600" y="2095463"/>
                  </a:lnTo>
                  <a:lnTo>
                    <a:pt x="915865" y="2084805"/>
                  </a:lnTo>
                  <a:lnTo>
                    <a:pt x="915789" y="2083692"/>
                  </a:lnTo>
                  <a:close/>
                </a:path>
                <a:path w="1494790" h="2155190">
                  <a:moveTo>
                    <a:pt x="960820" y="2101191"/>
                  </a:moveTo>
                  <a:lnTo>
                    <a:pt x="919366" y="2101191"/>
                  </a:lnTo>
                  <a:lnTo>
                    <a:pt x="939781" y="2101882"/>
                  </a:lnTo>
                  <a:lnTo>
                    <a:pt x="940864" y="2152965"/>
                  </a:lnTo>
                  <a:lnTo>
                    <a:pt x="956874" y="2152965"/>
                  </a:lnTo>
                  <a:lnTo>
                    <a:pt x="956874" y="2109760"/>
                  </a:lnTo>
                  <a:lnTo>
                    <a:pt x="960820" y="2101191"/>
                  </a:lnTo>
                  <a:close/>
                </a:path>
                <a:path w="1494790" h="2155190">
                  <a:moveTo>
                    <a:pt x="996903" y="2097778"/>
                  </a:moveTo>
                  <a:lnTo>
                    <a:pt x="962391" y="2097778"/>
                  </a:lnTo>
                  <a:lnTo>
                    <a:pt x="980085" y="2101552"/>
                  </a:lnTo>
                  <a:lnTo>
                    <a:pt x="981228" y="2152965"/>
                  </a:lnTo>
                  <a:lnTo>
                    <a:pt x="997599" y="2152965"/>
                  </a:lnTo>
                  <a:lnTo>
                    <a:pt x="997599" y="2098741"/>
                  </a:lnTo>
                  <a:lnTo>
                    <a:pt x="996903" y="2097778"/>
                  </a:lnTo>
                  <a:close/>
                </a:path>
                <a:path w="1494790" h="2155190">
                  <a:moveTo>
                    <a:pt x="931092" y="2082790"/>
                  </a:moveTo>
                  <a:lnTo>
                    <a:pt x="916600" y="2095463"/>
                  </a:lnTo>
                  <a:lnTo>
                    <a:pt x="955160" y="2095463"/>
                  </a:lnTo>
                  <a:lnTo>
                    <a:pt x="950831" y="2088473"/>
                  </a:lnTo>
                  <a:lnTo>
                    <a:pt x="931092" y="2082790"/>
                  </a:lnTo>
                  <a:close/>
                </a:path>
                <a:path w="1494790" h="2155190">
                  <a:moveTo>
                    <a:pt x="970930" y="2082790"/>
                  </a:moveTo>
                  <a:lnTo>
                    <a:pt x="955160" y="2095463"/>
                  </a:lnTo>
                  <a:lnTo>
                    <a:pt x="995230" y="2095463"/>
                  </a:lnTo>
                  <a:lnTo>
                    <a:pt x="987527" y="2084805"/>
                  </a:lnTo>
                  <a:lnTo>
                    <a:pt x="970930" y="2082790"/>
                  </a:lnTo>
                  <a:close/>
                </a:path>
                <a:path w="1494790" h="2155190">
                  <a:moveTo>
                    <a:pt x="1102654" y="2073545"/>
                  </a:moveTo>
                  <a:lnTo>
                    <a:pt x="1070318" y="2073545"/>
                  </a:lnTo>
                  <a:lnTo>
                    <a:pt x="1091349" y="2084068"/>
                  </a:lnTo>
                  <a:lnTo>
                    <a:pt x="1045483" y="2140879"/>
                  </a:lnTo>
                  <a:lnTo>
                    <a:pt x="1045483" y="2152965"/>
                  </a:lnTo>
                  <a:lnTo>
                    <a:pt x="1108803" y="2152965"/>
                  </a:lnTo>
                  <a:lnTo>
                    <a:pt x="1108803" y="2138984"/>
                  </a:lnTo>
                  <a:lnTo>
                    <a:pt x="1068574" y="2138984"/>
                  </a:lnTo>
                  <a:lnTo>
                    <a:pt x="1095123" y="2111474"/>
                  </a:lnTo>
                  <a:lnTo>
                    <a:pt x="1107405" y="2080956"/>
                  </a:lnTo>
                  <a:lnTo>
                    <a:pt x="1102654" y="2073545"/>
                  </a:lnTo>
                  <a:close/>
                </a:path>
                <a:path w="1494790" h="2155190">
                  <a:moveTo>
                    <a:pt x="1070138" y="2059339"/>
                  </a:moveTo>
                  <a:lnTo>
                    <a:pt x="1051632" y="2068629"/>
                  </a:lnTo>
                  <a:lnTo>
                    <a:pt x="1044942" y="2088247"/>
                  </a:lnTo>
                  <a:lnTo>
                    <a:pt x="1060862" y="2088247"/>
                  </a:lnTo>
                  <a:lnTo>
                    <a:pt x="1070318" y="2073545"/>
                  </a:lnTo>
                  <a:lnTo>
                    <a:pt x="1102654" y="2073545"/>
                  </a:lnTo>
                  <a:lnTo>
                    <a:pt x="1097257" y="2065127"/>
                  </a:lnTo>
                  <a:lnTo>
                    <a:pt x="1070138" y="2059339"/>
                  </a:lnTo>
                  <a:close/>
                </a:path>
                <a:path w="1494790" h="2155190">
                  <a:moveTo>
                    <a:pt x="1151106" y="2059339"/>
                  </a:moveTo>
                  <a:lnTo>
                    <a:pt x="1134134" y="2068659"/>
                  </a:lnTo>
                  <a:lnTo>
                    <a:pt x="1125346" y="2086748"/>
                  </a:lnTo>
                  <a:lnTo>
                    <a:pt x="1130015" y="2139841"/>
                  </a:lnTo>
                  <a:lnTo>
                    <a:pt x="1144702" y="2152845"/>
                  </a:lnTo>
                  <a:lnTo>
                    <a:pt x="1158502" y="2154724"/>
                  </a:lnTo>
                  <a:lnTo>
                    <a:pt x="1165929" y="2154724"/>
                  </a:lnTo>
                  <a:lnTo>
                    <a:pt x="1182901" y="2145328"/>
                  </a:lnTo>
                  <a:lnTo>
                    <a:pt x="1185176" y="2140608"/>
                  </a:lnTo>
                  <a:lnTo>
                    <a:pt x="1158502" y="2140608"/>
                  </a:lnTo>
                  <a:lnTo>
                    <a:pt x="1145739" y="2134264"/>
                  </a:lnTo>
                  <a:lnTo>
                    <a:pt x="1141228" y="2093374"/>
                  </a:lnTo>
                  <a:lnTo>
                    <a:pt x="1141117" y="2092363"/>
                  </a:lnTo>
                  <a:lnTo>
                    <a:pt x="1152760" y="2073274"/>
                  </a:lnTo>
                  <a:lnTo>
                    <a:pt x="1186064" y="2073274"/>
                  </a:lnTo>
                  <a:lnTo>
                    <a:pt x="1172258" y="2061203"/>
                  </a:lnTo>
                  <a:lnTo>
                    <a:pt x="1151106" y="2059339"/>
                  </a:lnTo>
                  <a:close/>
                </a:path>
                <a:path w="1494790" h="2155190">
                  <a:moveTo>
                    <a:pt x="1186064" y="2073274"/>
                  </a:moveTo>
                  <a:lnTo>
                    <a:pt x="1152760" y="2073274"/>
                  </a:lnTo>
                  <a:lnTo>
                    <a:pt x="1165628" y="2074552"/>
                  </a:lnTo>
                  <a:lnTo>
                    <a:pt x="1176452" y="2093374"/>
                  </a:lnTo>
                  <a:lnTo>
                    <a:pt x="1168830" y="2137767"/>
                  </a:lnTo>
                  <a:lnTo>
                    <a:pt x="1158502" y="2140608"/>
                  </a:lnTo>
                  <a:lnTo>
                    <a:pt x="1185176" y="2140608"/>
                  </a:lnTo>
                  <a:lnTo>
                    <a:pt x="1191676" y="2127118"/>
                  </a:lnTo>
                  <a:lnTo>
                    <a:pt x="1187018" y="2074552"/>
                  </a:lnTo>
                  <a:lnTo>
                    <a:pt x="1186975" y="2074071"/>
                  </a:lnTo>
                  <a:lnTo>
                    <a:pt x="1186064" y="2073274"/>
                  </a:lnTo>
                  <a:close/>
                </a:path>
                <a:path w="1494790" h="2155190">
                  <a:moveTo>
                    <a:pt x="1225306" y="2127845"/>
                  </a:moveTo>
                  <a:lnTo>
                    <a:pt x="1208349" y="2127845"/>
                  </a:lnTo>
                  <a:lnTo>
                    <a:pt x="1215910" y="2145569"/>
                  </a:lnTo>
                  <a:lnTo>
                    <a:pt x="1242218" y="2154228"/>
                  </a:lnTo>
                  <a:lnTo>
                    <a:pt x="1254696" y="2153070"/>
                  </a:lnTo>
                  <a:lnTo>
                    <a:pt x="1271653" y="2139631"/>
                  </a:lnTo>
                  <a:lnTo>
                    <a:pt x="1248412" y="2139631"/>
                  </a:lnTo>
                  <a:lnTo>
                    <a:pt x="1225306" y="2127845"/>
                  </a:lnTo>
                  <a:close/>
                </a:path>
                <a:path w="1494790" h="2155190">
                  <a:moveTo>
                    <a:pt x="1268165" y="2072914"/>
                  </a:moveTo>
                  <a:lnTo>
                    <a:pt x="1245285" y="2072914"/>
                  </a:lnTo>
                  <a:lnTo>
                    <a:pt x="1256725" y="2088578"/>
                  </a:lnTo>
                  <a:lnTo>
                    <a:pt x="1232341" y="2099342"/>
                  </a:lnTo>
                  <a:lnTo>
                    <a:pt x="1232341" y="2112240"/>
                  </a:lnTo>
                  <a:lnTo>
                    <a:pt x="1240505" y="2112240"/>
                  </a:lnTo>
                  <a:lnTo>
                    <a:pt x="1258394" y="2121185"/>
                  </a:lnTo>
                  <a:lnTo>
                    <a:pt x="1248412" y="2139631"/>
                  </a:lnTo>
                  <a:lnTo>
                    <a:pt x="1271653" y="2139631"/>
                  </a:lnTo>
                  <a:lnTo>
                    <a:pt x="1274840" y="2137105"/>
                  </a:lnTo>
                  <a:lnTo>
                    <a:pt x="1276344" y="2121531"/>
                  </a:lnTo>
                  <a:lnTo>
                    <a:pt x="1267669" y="2108918"/>
                  </a:lnTo>
                  <a:lnTo>
                    <a:pt x="1256199" y="2105611"/>
                  </a:lnTo>
                  <a:lnTo>
                    <a:pt x="1261190" y="2103807"/>
                  </a:lnTo>
                  <a:lnTo>
                    <a:pt x="1271383" y="2094471"/>
                  </a:lnTo>
                  <a:lnTo>
                    <a:pt x="1272886" y="2080220"/>
                  </a:lnTo>
                  <a:lnTo>
                    <a:pt x="1268165" y="2072914"/>
                  </a:lnTo>
                  <a:close/>
                </a:path>
                <a:path w="1494790" h="2155190">
                  <a:moveTo>
                    <a:pt x="1236506" y="2059339"/>
                  </a:moveTo>
                  <a:lnTo>
                    <a:pt x="1217639" y="2067938"/>
                  </a:lnTo>
                  <a:lnTo>
                    <a:pt x="1210288" y="2085496"/>
                  </a:lnTo>
                  <a:lnTo>
                    <a:pt x="1226388" y="2085496"/>
                  </a:lnTo>
                  <a:lnTo>
                    <a:pt x="1226479" y="2082911"/>
                  </a:lnTo>
                  <a:lnTo>
                    <a:pt x="1245285" y="2072914"/>
                  </a:lnTo>
                  <a:lnTo>
                    <a:pt x="1268165" y="2072914"/>
                  </a:lnTo>
                  <a:lnTo>
                    <a:pt x="1263114" y="2065096"/>
                  </a:lnTo>
                  <a:lnTo>
                    <a:pt x="1236506" y="2059339"/>
                  </a:lnTo>
                  <a:close/>
                </a:path>
                <a:path w="1494790" h="2155190">
                  <a:moveTo>
                    <a:pt x="1308030" y="2127845"/>
                  </a:moveTo>
                  <a:lnTo>
                    <a:pt x="1291072" y="2127845"/>
                  </a:lnTo>
                  <a:lnTo>
                    <a:pt x="1298634" y="2145569"/>
                  </a:lnTo>
                  <a:lnTo>
                    <a:pt x="1324942" y="2154228"/>
                  </a:lnTo>
                  <a:lnTo>
                    <a:pt x="1337419" y="2153070"/>
                  </a:lnTo>
                  <a:lnTo>
                    <a:pt x="1354377" y="2139631"/>
                  </a:lnTo>
                  <a:lnTo>
                    <a:pt x="1331136" y="2139631"/>
                  </a:lnTo>
                  <a:lnTo>
                    <a:pt x="1308030" y="2127845"/>
                  </a:lnTo>
                  <a:close/>
                </a:path>
                <a:path w="1494790" h="2155190">
                  <a:moveTo>
                    <a:pt x="1350889" y="2072914"/>
                  </a:moveTo>
                  <a:lnTo>
                    <a:pt x="1328009" y="2072914"/>
                  </a:lnTo>
                  <a:lnTo>
                    <a:pt x="1339449" y="2088578"/>
                  </a:lnTo>
                  <a:lnTo>
                    <a:pt x="1315065" y="2099342"/>
                  </a:lnTo>
                  <a:lnTo>
                    <a:pt x="1315065" y="2112240"/>
                  </a:lnTo>
                  <a:lnTo>
                    <a:pt x="1323228" y="2112240"/>
                  </a:lnTo>
                  <a:lnTo>
                    <a:pt x="1341118" y="2121185"/>
                  </a:lnTo>
                  <a:lnTo>
                    <a:pt x="1331136" y="2139631"/>
                  </a:lnTo>
                  <a:lnTo>
                    <a:pt x="1354377" y="2139631"/>
                  </a:lnTo>
                  <a:lnTo>
                    <a:pt x="1357564" y="2137105"/>
                  </a:lnTo>
                  <a:lnTo>
                    <a:pt x="1359067" y="2121531"/>
                  </a:lnTo>
                  <a:lnTo>
                    <a:pt x="1350393" y="2108918"/>
                  </a:lnTo>
                  <a:lnTo>
                    <a:pt x="1338923" y="2105611"/>
                  </a:lnTo>
                  <a:lnTo>
                    <a:pt x="1343914" y="2103807"/>
                  </a:lnTo>
                  <a:lnTo>
                    <a:pt x="1354106" y="2094471"/>
                  </a:lnTo>
                  <a:lnTo>
                    <a:pt x="1355610" y="2080220"/>
                  </a:lnTo>
                  <a:lnTo>
                    <a:pt x="1350889" y="2072914"/>
                  </a:lnTo>
                  <a:close/>
                </a:path>
                <a:path w="1494790" h="2155190">
                  <a:moveTo>
                    <a:pt x="1319229" y="2059339"/>
                  </a:moveTo>
                  <a:lnTo>
                    <a:pt x="1300363" y="2067938"/>
                  </a:lnTo>
                  <a:lnTo>
                    <a:pt x="1293011" y="2085496"/>
                  </a:lnTo>
                  <a:lnTo>
                    <a:pt x="1309112" y="2085496"/>
                  </a:lnTo>
                  <a:lnTo>
                    <a:pt x="1309202" y="2082911"/>
                  </a:lnTo>
                  <a:lnTo>
                    <a:pt x="1328009" y="2072914"/>
                  </a:lnTo>
                  <a:lnTo>
                    <a:pt x="1350889" y="2072914"/>
                  </a:lnTo>
                  <a:lnTo>
                    <a:pt x="1345838" y="2065096"/>
                  </a:lnTo>
                  <a:lnTo>
                    <a:pt x="1319229" y="2059339"/>
                  </a:lnTo>
                  <a:close/>
                </a:path>
                <a:path w="1494790" h="2155190">
                  <a:moveTo>
                    <a:pt x="1379291" y="2134204"/>
                  </a:moveTo>
                  <a:lnTo>
                    <a:pt x="1372074" y="2146802"/>
                  </a:lnTo>
                  <a:lnTo>
                    <a:pt x="1382026" y="2153957"/>
                  </a:lnTo>
                  <a:lnTo>
                    <a:pt x="1391918" y="2141330"/>
                  </a:lnTo>
                  <a:lnTo>
                    <a:pt x="1379291" y="2134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53500" y="1724025"/>
            <a:ext cx="2514600" cy="21336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210300" y="2867025"/>
            <a:ext cx="2514600" cy="2133600"/>
            <a:chOff x="8280400" y="3822700"/>
            <a:chExt cx="3352800" cy="28448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0400" y="3822700"/>
              <a:ext cx="3352800" cy="2844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59325" y="4053906"/>
              <a:ext cx="1423670" cy="2413635"/>
            </a:xfrm>
            <a:custGeom>
              <a:avLst/>
              <a:gdLst/>
              <a:ahLst/>
              <a:cxnLst/>
              <a:rect l="l" t="t" r="r" b="b"/>
              <a:pathLst>
                <a:path w="1423670" h="2413635">
                  <a:moveTo>
                    <a:pt x="6584" y="6629"/>
                  </a:moveTo>
                  <a:lnTo>
                    <a:pt x="6584" y="98993"/>
                  </a:lnTo>
                  <a:lnTo>
                    <a:pt x="23316" y="98993"/>
                  </a:lnTo>
                  <a:lnTo>
                    <a:pt x="23316" y="65168"/>
                  </a:lnTo>
                  <a:lnTo>
                    <a:pt x="16325" y="65168"/>
                  </a:lnTo>
                  <a:lnTo>
                    <a:pt x="16325" y="51277"/>
                  </a:lnTo>
                  <a:lnTo>
                    <a:pt x="23316" y="50416"/>
                  </a:lnTo>
                  <a:lnTo>
                    <a:pt x="23316" y="20610"/>
                  </a:lnTo>
                  <a:lnTo>
                    <a:pt x="67761" y="20610"/>
                  </a:lnTo>
                  <a:lnTo>
                    <a:pt x="54269" y="7862"/>
                  </a:lnTo>
                  <a:lnTo>
                    <a:pt x="6584" y="6629"/>
                  </a:lnTo>
                  <a:close/>
                </a:path>
                <a:path w="1423670" h="2413635">
                  <a:moveTo>
                    <a:pt x="54299" y="57140"/>
                  </a:moveTo>
                  <a:lnTo>
                    <a:pt x="36034" y="57140"/>
                  </a:lnTo>
                  <a:lnTo>
                    <a:pt x="58493" y="98993"/>
                  </a:lnTo>
                  <a:lnTo>
                    <a:pt x="77165" y="98993"/>
                  </a:lnTo>
                  <a:lnTo>
                    <a:pt x="58685" y="65168"/>
                  </a:lnTo>
                  <a:lnTo>
                    <a:pt x="40995" y="65168"/>
                  </a:lnTo>
                  <a:lnTo>
                    <a:pt x="56498" y="61165"/>
                  </a:lnTo>
                  <a:lnTo>
                    <a:pt x="54299" y="57140"/>
                  </a:lnTo>
                  <a:close/>
                </a:path>
                <a:path w="1423670" h="2413635">
                  <a:moveTo>
                    <a:pt x="23316" y="50416"/>
                  </a:moveTo>
                  <a:lnTo>
                    <a:pt x="16325" y="51277"/>
                  </a:lnTo>
                  <a:lnTo>
                    <a:pt x="16325" y="65168"/>
                  </a:lnTo>
                  <a:lnTo>
                    <a:pt x="23316" y="65168"/>
                  </a:lnTo>
                  <a:lnTo>
                    <a:pt x="23316" y="50416"/>
                  </a:lnTo>
                  <a:close/>
                </a:path>
                <a:path w="1423670" h="2413635">
                  <a:moveTo>
                    <a:pt x="67761" y="20610"/>
                  </a:moveTo>
                  <a:lnTo>
                    <a:pt x="23316" y="20610"/>
                  </a:lnTo>
                  <a:lnTo>
                    <a:pt x="51533" y="23662"/>
                  </a:lnTo>
                  <a:lnTo>
                    <a:pt x="53533" y="46692"/>
                  </a:lnTo>
                  <a:lnTo>
                    <a:pt x="23316" y="50416"/>
                  </a:lnTo>
                  <a:lnTo>
                    <a:pt x="23316" y="65168"/>
                  </a:lnTo>
                  <a:lnTo>
                    <a:pt x="40342" y="65168"/>
                  </a:lnTo>
                  <a:lnTo>
                    <a:pt x="36034" y="57140"/>
                  </a:lnTo>
                  <a:lnTo>
                    <a:pt x="65358" y="57140"/>
                  </a:lnTo>
                  <a:lnTo>
                    <a:pt x="72519" y="47234"/>
                  </a:lnTo>
                  <a:lnTo>
                    <a:pt x="72534" y="25120"/>
                  </a:lnTo>
                  <a:lnTo>
                    <a:pt x="67761" y="20610"/>
                  </a:lnTo>
                  <a:close/>
                </a:path>
                <a:path w="1423670" h="2413635">
                  <a:moveTo>
                    <a:pt x="56498" y="61165"/>
                  </a:moveTo>
                  <a:lnTo>
                    <a:pt x="40995" y="65168"/>
                  </a:lnTo>
                  <a:lnTo>
                    <a:pt x="58685" y="65168"/>
                  </a:lnTo>
                  <a:lnTo>
                    <a:pt x="56498" y="61165"/>
                  </a:lnTo>
                  <a:close/>
                </a:path>
                <a:path w="1423670" h="2413635">
                  <a:moveTo>
                    <a:pt x="65358" y="57140"/>
                  </a:moveTo>
                  <a:lnTo>
                    <a:pt x="54299" y="57140"/>
                  </a:lnTo>
                  <a:lnTo>
                    <a:pt x="56498" y="61165"/>
                  </a:lnTo>
                  <a:lnTo>
                    <a:pt x="63815" y="59275"/>
                  </a:lnTo>
                  <a:lnTo>
                    <a:pt x="65358" y="57140"/>
                  </a:lnTo>
                  <a:close/>
                </a:path>
                <a:path w="1423670" h="2413635">
                  <a:moveTo>
                    <a:pt x="110666" y="28818"/>
                  </a:moveTo>
                  <a:lnTo>
                    <a:pt x="91288" y="40589"/>
                  </a:lnTo>
                  <a:lnTo>
                    <a:pt x="84493" y="72008"/>
                  </a:lnTo>
                  <a:lnTo>
                    <a:pt x="95122" y="93100"/>
                  </a:lnTo>
                  <a:lnTo>
                    <a:pt x="118137" y="100346"/>
                  </a:lnTo>
                  <a:lnTo>
                    <a:pt x="136658" y="96257"/>
                  </a:lnTo>
                  <a:lnTo>
                    <a:pt x="145753" y="83839"/>
                  </a:lnTo>
                  <a:lnTo>
                    <a:pt x="106427" y="83839"/>
                  </a:lnTo>
                  <a:lnTo>
                    <a:pt x="103999" y="68821"/>
                  </a:lnTo>
                  <a:lnTo>
                    <a:pt x="92160" y="68821"/>
                  </a:lnTo>
                  <a:lnTo>
                    <a:pt x="92160" y="57817"/>
                  </a:lnTo>
                  <a:lnTo>
                    <a:pt x="102220" y="57817"/>
                  </a:lnTo>
                  <a:lnTo>
                    <a:pt x="101421" y="52871"/>
                  </a:lnTo>
                  <a:lnTo>
                    <a:pt x="120633" y="41536"/>
                  </a:lnTo>
                  <a:lnTo>
                    <a:pt x="140358" y="41536"/>
                  </a:lnTo>
                  <a:lnTo>
                    <a:pt x="136553" y="34350"/>
                  </a:lnTo>
                  <a:lnTo>
                    <a:pt x="110666" y="28818"/>
                  </a:lnTo>
                  <a:close/>
                </a:path>
                <a:path w="1423670" h="2413635">
                  <a:moveTo>
                    <a:pt x="133020" y="78698"/>
                  </a:moveTo>
                  <a:lnTo>
                    <a:pt x="106427" y="83839"/>
                  </a:lnTo>
                  <a:lnTo>
                    <a:pt x="145753" y="83839"/>
                  </a:lnTo>
                  <a:lnTo>
                    <a:pt x="148264" y="80412"/>
                  </a:lnTo>
                  <a:lnTo>
                    <a:pt x="133020" y="78698"/>
                  </a:lnTo>
                  <a:close/>
                </a:path>
                <a:path w="1423670" h="2413635">
                  <a:moveTo>
                    <a:pt x="102220" y="57817"/>
                  </a:moveTo>
                  <a:lnTo>
                    <a:pt x="92160" y="57817"/>
                  </a:lnTo>
                  <a:lnTo>
                    <a:pt x="92160" y="68821"/>
                  </a:lnTo>
                  <a:lnTo>
                    <a:pt x="103999" y="68821"/>
                  </a:lnTo>
                  <a:lnTo>
                    <a:pt x="102220" y="57817"/>
                  </a:lnTo>
                  <a:close/>
                </a:path>
                <a:path w="1423670" h="2413635">
                  <a:moveTo>
                    <a:pt x="140358" y="41536"/>
                  </a:moveTo>
                  <a:lnTo>
                    <a:pt x="120633" y="41536"/>
                  </a:lnTo>
                  <a:lnTo>
                    <a:pt x="133291" y="57817"/>
                  </a:lnTo>
                  <a:lnTo>
                    <a:pt x="102220" y="57817"/>
                  </a:lnTo>
                  <a:lnTo>
                    <a:pt x="103999" y="68821"/>
                  </a:lnTo>
                  <a:lnTo>
                    <a:pt x="148940" y="68821"/>
                  </a:lnTo>
                  <a:lnTo>
                    <a:pt x="148940" y="57817"/>
                  </a:lnTo>
                  <a:lnTo>
                    <a:pt x="146361" y="52871"/>
                  </a:lnTo>
                  <a:lnTo>
                    <a:pt x="140358" y="41536"/>
                  </a:lnTo>
                  <a:close/>
                </a:path>
                <a:path w="1423670" h="2413635">
                  <a:moveTo>
                    <a:pt x="179078" y="6629"/>
                  </a:moveTo>
                  <a:lnTo>
                    <a:pt x="162752" y="6629"/>
                  </a:lnTo>
                  <a:lnTo>
                    <a:pt x="162752" y="98993"/>
                  </a:lnTo>
                  <a:lnTo>
                    <a:pt x="179078" y="98993"/>
                  </a:lnTo>
                  <a:lnTo>
                    <a:pt x="179078" y="6629"/>
                  </a:lnTo>
                  <a:close/>
                </a:path>
                <a:path w="1423670" h="2413635">
                  <a:moveTo>
                    <a:pt x="248128" y="41311"/>
                  </a:moveTo>
                  <a:lnTo>
                    <a:pt x="228112" y="41311"/>
                  </a:lnTo>
                  <a:lnTo>
                    <a:pt x="236050" y="51999"/>
                  </a:lnTo>
                  <a:lnTo>
                    <a:pt x="196227" y="67303"/>
                  </a:lnTo>
                  <a:lnTo>
                    <a:pt x="197685" y="94107"/>
                  </a:lnTo>
                  <a:lnTo>
                    <a:pt x="215800" y="100391"/>
                  </a:lnTo>
                  <a:lnTo>
                    <a:pt x="236681" y="98993"/>
                  </a:lnTo>
                  <a:lnTo>
                    <a:pt x="252376" y="98993"/>
                  </a:lnTo>
                  <a:lnTo>
                    <a:pt x="252376" y="88394"/>
                  </a:lnTo>
                  <a:lnTo>
                    <a:pt x="216642" y="88394"/>
                  </a:lnTo>
                  <a:lnTo>
                    <a:pt x="208359" y="77180"/>
                  </a:lnTo>
                  <a:lnTo>
                    <a:pt x="236095" y="76698"/>
                  </a:lnTo>
                  <a:lnTo>
                    <a:pt x="252376" y="76698"/>
                  </a:lnTo>
                  <a:lnTo>
                    <a:pt x="252376" y="52630"/>
                  </a:lnTo>
                  <a:lnTo>
                    <a:pt x="248128" y="41311"/>
                  </a:lnTo>
                  <a:close/>
                </a:path>
                <a:path w="1423670" h="2413635">
                  <a:moveTo>
                    <a:pt x="252376" y="76698"/>
                  </a:moveTo>
                  <a:lnTo>
                    <a:pt x="236095" y="76698"/>
                  </a:lnTo>
                  <a:lnTo>
                    <a:pt x="220040" y="88394"/>
                  </a:lnTo>
                  <a:lnTo>
                    <a:pt x="252376" y="88394"/>
                  </a:lnTo>
                  <a:lnTo>
                    <a:pt x="252376" y="76698"/>
                  </a:lnTo>
                  <a:close/>
                </a:path>
                <a:path w="1423670" h="2413635">
                  <a:moveTo>
                    <a:pt x="206976" y="32396"/>
                  </a:moveTo>
                  <a:lnTo>
                    <a:pt x="194874" y="47940"/>
                  </a:lnTo>
                  <a:lnTo>
                    <a:pt x="210118" y="50105"/>
                  </a:lnTo>
                  <a:lnTo>
                    <a:pt x="228112" y="41311"/>
                  </a:lnTo>
                  <a:lnTo>
                    <a:pt x="248128" y="41311"/>
                  </a:lnTo>
                  <a:lnTo>
                    <a:pt x="246002" y="35643"/>
                  </a:lnTo>
                  <a:lnTo>
                    <a:pt x="206976" y="32396"/>
                  </a:lnTo>
                  <a:close/>
                </a:path>
                <a:path w="1423670" h="2413635">
                  <a:moveTo>
                    <a:pt x="289718" y="13123"/>
                  </a:moveTo>
                  <a:lnTo>
                    <a:pt x="273392" y="13123"/>
                  </a:lnTo>
                  <a:lnTo>
                    <a:pt x="273392" y="80863"/>
                  </a:lnTo>
                  <a:lnTo>
                    <a:pt x="278113" y="94573"/>
                  </a:lnTo>
                  <a:lnTo>
                    <a:pt x="299309" y="99669"/>
                  </a:lnTo>
                  <a:lnTo>
                    <a:pt x="289718" y="13123"/>
                  </a:lnTo>
                  <a:close/>
                </a:path>
                <a:path w="1423670" h="2413635">
                  <a:moveTo>
                    <a:pt x="273392" y="29720"/>
                  </a:moveTo>
                  <a:lnTo>
                    <a:pt x="263561" y="29720"/>
                  </a:lnTo>
                  <a:lnTo>
                    <a:pt x="263561" y="42348"/>
                  </a:lnTo>
                  <a:lnTo>
                    <a:pt x="273392" y="42348"/>
                  </a:lnTo>
                  <a:lnTo>
                    <a:pt x="273392" y="29720"/>
                  </a:lnTo>
                  <a:close/>
                </a:path>
                <a:path w="1423670" h="2413635">
                  <a:moveTo>
                    <a:pt x="303383" y="29720"/>
                  </a:moveTo>
                  <a:lnTo>
                    <a:pt x="291558" y="29720"/>
                  </a:lnTo>
                  <a:lnTo>
                    <a:pt x="292957" y="42348"/>
                  </a:lnTo>
                  <a:lnTo>
                    <a:pt x="303383" y="42348"/>
                  </a:lnTo>
                  <a:lnTo>
                    <a:pt x="303383" y="29720"/>
                  </a:lnTo>
                  <a:close/>
                </a:path>
                <a:path w="1423670" h="2413635">
                  <a:moveTo>
                    <a:pt x="339745" y="28818"/>
                  </a:moveTo>
                  <a:lnTo>
                    <a:pt x="320111" y="40438"/>
                  </a:lnTo>
                  <a:lnTo>
                    <a:pt x="313317" y="71783"/>
                  </a:lnTo>
                  <a:lnTo>
                    <a:pt x="323960" y="92904"/>
                  </a:lnTo>
                  <a:lnTo>
                    <a:pt x="346510" y="100346"/>
                  </a:lnTo>
                  <a:lnTo>
                    <a:pt x="353275" y="100346"/>
                  </a:lnTo>
                  <a:lnTo>
                    <a:pt x="372893" y="88740"/>
                  </a:lnTo>
                  <a:lnTo>
                    <a:pt x="373214" y="87267"/>
                  </a:lnTo>
                  <a:lnTo>
                    <a:pt x="342842" y="87267"/>
                  </a:lnTo>
                  <a:lnTo>
                    <a:pt x="330469" y="72610"/>
                  </a:lnTo>
                  <a:lnTo>
                    <a:pt x="339715" y="42784"/>
                  </a:lnTo>
                  <a:lnTo>
                    <a:pt x="373831" y="42784"/>
                  </a:lnTo>
                  <a:lnTo>
                    <a:pt x="372893" y="40438"/>
                  </a:lnTo>
                  <a:lnTo>
                    <a:pt x="359138" y="30306"/>
                  </a:lnTo>
                  <a:lnTo>
                    <a:pt x="339745" y="28818"/>
                  </a:lnTo>
                  <a:close/>
                </a:path>
                <a:path w="1423670" h="2413635">
                  <a:moveTo>
                    <a:pt x="373831" y="42784"/>
                  </a:moveTo>
                  <a:lnTo>
                    <a:pt x="339715" y="42784"/>
                  </a:lnTo>
                  <a:lnTo>
                    <a:pt x="358266" y="46873"/>
                  </a:lnTo>
                  <a:lnTo>
                    <a:pt x="360100" y="79465"/>
                  </a:lnTo>
                  <a:lnTo>
                    <a:pt x="346600" y="87267"/>
                  </a:lnTo>
                  <a:lnTo>
                    <a:pt x="373214" y="87267"/>
                  </a:lnTo>
                  <a:lnTo>
                    <a:pt x="379703" y="57471"/>
                  </a:lnTo>
                  <a:lnTo>
                    <a:pt x="373831" y="42784"/>
                  </a:lnTo>
                  <a:close/>
                </a:path>
                <a:path w="1423670" h="2413635">
                  <a:moveTo>
                    <a:pt x="366308" y="0"/>
                  </a:moveTo>
                  <a:lnTo>
                    <a:pt x="350343" y="0"/>
                  </a:lnTo>
                  <a:lnTo>
                    <a:pt x="340241" y="20610"/>
                  </a:lnTo>
                  <a:lnTo>
                    <a:pt x="352463" y="20610"/>
                  </a:lnTo>
                  <a:lnTo>
                    <a:pt x="366308" y="0"/>
                  </a:lnTo>
                  <a:close/>
                </a:path>
                <a:path w="1423670" h="2413635">
                  <a:moveTo>
                    <a:pt x="409390" y="29720"/>
                  </a:moveTo>
                  <a:lnTo>
                    <a:pt x="393560" y="29720"/>
                  </a:lnTo>
                  <a:lnTo>
                    <a:pt x="393560" y="98993"/>
                  </a:lnTo>
                  <a:lnTo>
                    <a:pt x="409886" y="98993"/>
                  </a:lnTo>
                  <a:lnTo>
                    <a:pt x="409886" y="55321"/>
                  </a:lnTo>
                  <a:lnTo>
                    <a:pt x="425490" y="43250"/>
                  </a:lnTo>
                  <a:lnTo>
                    <a:pt x="426559" y="41265"/>
                  </a:lnTo>
                  <a:lnTo>
                    <a:pt x="410111" y="41265"/>
                  </a:lnTo>
                  <a:lnTo>
                    <a:pt x="409390" y="29720"/>
                  </a:lnTo>
                  <a:close/>
                </a:path>
                <a:path w="1423670" h="2413635">
                  <a:moveTo>
                    <a:pt x="423235" y="28728"/>
                  </a:moveTo>
                  <a:lnTo>
                    <a:pt x="410111" y="41265"/>
                  </a:lnTo>
                  <a:lnTo>
                    <a:pt x="426559" y="41265"/>
                  </a:lnTo>
                  <a:lnTo>
                    <a:pt x="433067" y="29179"/>
                  </a:lnTo>
                  <a:lnTo>
                    <a:pt x="423235" y="28728"/>
                  </a:lnTo>
                  <a:close/>
                </a:path>
                <a:path w="1423670" h="2413635">
                  <a:moveTo>
                    <a:pt x="460239" y="29720"/>
                  </a:moveTo>
                  <a:lnTo>
                    <a:pt x="443913" y="29720"/>
                  </a:lnTo>
                  <a:lnTo>
                    <a:pt x="443913" y="98993"/>
                  </a:lnTo>
                  <a:lnTo>
                    <a:pt x="460239" y="98993"/>
                  </a:lnTo>
                  <a:lnTo>
                    <a:pt x="460239" y="29720"/>
                  </a:lnTo>
                  <a:close/>
                </a:path>
                <a:path w="1423670" h="2413635">
                  <a:moveTo>
                    <a:pt x="460660" y="6494"/>
                  </a:moveTo>
                  <a:lnTo>
                    <a:pt x="442650" y="8583"/>
                  </a:lnTo>
                  <a:lnTo>
                    <a:pt x="452121" y="19888"/>
                  </a:lnTo>
                  <a:lnTo>
                    <a:pt x="454737" y="19888"/>
                  </a:lnTo>
                  <a:lnTo>
                    <a:pt x="460660" y="6494"/>
                  </a:lnTo>
                  <a:close/>
                </a:path>
                <a:path w="1423670" h="2413635">
                  <a:moveTo>
                    <a:pt x="500479" y="28818"/>
                  </a:moveTo>
                  <a:lnTo>
                    <a:pt x="480846" y="40438"/>
                  </a:lnTo>
                  <a:lnTo>
                    <a:pt x="474051" y="71783"/>
                  </a:lnTo>
                  <a:lnTo>
                    <a:pt x="484694" y="92904"/>
                  </a:lnTo>
                  <a:lnTo>
                    <a:pt x="507244" y="100346"/>
                  </a:lnTo>
                  <a:lnTo>
                    <a:pt x="514009" y="100346"/>
                  </a:lnTo>
                  <a:lnTo>
                    <a:pt x="533627" y="88740"/>
                  </a:lnTo>
                  <a:lnTo>
                    <a:pt x="533948" y="87267"/>
                  </a:lnTo>
                  <a:lnTo>
                    <a:pt x="503576" y="87267"/>
                  </a:lnTo>
                  <a:lnTo>
                    <a:pt x="491204" y="72610"/>
                  </a:lnTo>
                  <a:lnTo>
                    <a:pt x="500449" y="42784"/>
                  </a:lnTo>
                  <a:lnTo>
                    <a:pt x="534565" y="42784"/>
                  </a:lnTo>
                  <a:lnTo>
                    <a:pt x="533627" y="40438"/>
                  </a:lnTo>
                  <a:lnTo>
                    <a:pt x="519872" y="30306"/>
                  </a:lnTo>
                  <a:lnTo>
                    <a:pt x="500479" y="28818"/>
                  </a:lnTo>
                  <a:close/>
                </a:path>
                <a:path w="1423670" h="2413635">
                  <a:moveTo>
                    <a:pt x="534565" y="42784"/>
                  </a:moveTo>
                  <a:lnTo>
                    <a:pt x="500449" y="42784"/>
                  </a:lnTo>
                  <a:lnTo>
                    <a:pt x="519000" y="46873"/>
                  </a:lnTo>
                  <a:lnTo>
                    <a:pt x="520834" y="79465"/>
                  </a:lnTo>
                  <a:lnTo>
                    <a:pt x="507334" y="87267"/>
                  </a:lnTo>
                  <a:lnTo>
                    <a:pt x="533948" y="87267"/>
                  </a:lnTo>
                  <a:lnTo>
                    <a:pt x="540437" y="57471"/>
                  </a:lnTo>
                  <a:lnTo>
                    <a:pt x="534565" y="42784"/>
                  </a:lnTo>
                  <a:close/>
                </a:path>
                <a:path w="1423670" h="2413635">
                  <a:moveTo>
                    <a:pt x="567147" y="78563"/>
                  </a:moveTo>
                  <a:lnTo>
                    <a:pt x="551227" y="80096"/>
                  </a:lnTo>
                  <a:lnTo>
                    <a:pt x="552219" y="86470"/>
                  </a:lnTo>
                  <a:lnTo>
                    <a:pt x="565644" y="98572"/>
                  </a:lnTo>
                  <a:lnTo>
                    <a:pt x="586721" y="100346"/>
                  </a:lnTo>
                  <a:lnTo>
                    <a:pt x="606668" y="88033"/>
                  </a:lnTo>
                  <a:lnTo>
                    <a:pt x="577144" y="88033"/>
                  </a:lnTo>
                  <a:lnTo>
                    <a:pt x="567147" y="78563"/>
                  </a:lnTo>
                  <a:close/>
                </a:path>
                <a:path w="1423670" h="2413635">
                  <a:moveTo>
                    <a:pt x="589291" y="28818"/>
                  </a:moveTo>
                  <a:lnTo>
                    <a:pt x="559014" y="35583"/>
                  </a:lnTo>
                  <a:lnTo>
                    <a:pt x="553136" y="54885"/>
                  </a:lnTo>
                  <a:lnTo>
                    <a:pt x="561089" y="65649"/>
                  </a:lnTo>
                  <a:lnTo>
                    <a:pt x="584466" y="71843"/>
                  </a:lnTo>
                  <a:lnTo>
                    <a:pt x="593801" y="82080"/>
                  </a:lnTo>
                  <a:lnTo>
                    <a:pt x="577144" y="88033"/>
                  </a:lnTo>
                  <a:lnTo>
                    <a:pt x="606668" y="88033"/>
                  </a:lnTo>
                  <a:lnTo>
                    <a:pt x="609201" y="86470"/>
                  </a:lnTo>
                  <a:lnTo>
                    <a:pt x="609097" y="80096"/>
                  </a:lnTo>
                  <a:lnTo>
                    <a:pt x="608931" y="71843"/>
                  </a:lnTo>
                  <a:lnTo>
                    <a:pt x="608879" y="69272"/>
                  </a:lnTo>
                  <a:lnTo>
                    <a:pt x="575716" y="56148"/>
                  </a:lnTo>
                  <a:lnTo>
                    <a:pt x="570545" y="44678"/>
                  </a:lnTo>
                  <a:lnTo>
                    <a:pt x="607772" y="44678"/>
                  </a:lnTo>
                  <a:lnTo>
                    <a:pt x="605031" y="37462"/>
                  </a:lnTo>
                  <a:lnTo>
                    <a:pt x="589291" y="28818"/>
                  </a:lnTo>
                  <a:close/>
                </a:path>
                <a:path w="1423670" h="2413635">
                  <a:moveTo>
                    <a:pt x="607772" y="44678"/>
                  </a:moveTo>
                  <a:lnTo>
                    <a:pt x="570545" y="44678"/>
                  </a:lnTo>
                  <a:lnTo>
                    <a:pt x="609045" y="48030"/>
                  </a:lnTo>
                  <a:lnTo>
                    <a:pt x="607772" y="44678"/>
                  </a:lnTo>
                  <a:close/>
                </a:path>
                <a:path w="1423670" h="2413635">
                  <a:moveTo>
                    <a:pt x="671327" y="29720"/>
                  </a:moveTo>
                  <a:lnTo>
                    <a:pt x="655497" y="29720"/>
                  </a:lnTo>
                  <a:lnTo>
                    <a:pt x="655497" y="98993"/>
                  </a:lnTo>
                  <a:lnTo>
                    <a:pt x="671823" y="98993"/>
                  </a:lnTo>
                  <a:lnTo>
                    <a:pt x="671823" y="55321"/>
                  </a:lnTo>
                  <a:lnTo>
                    <a:pt x="687428" y="43250"/>
                  </a:lnTo>
                  <a:lnTo>
                    <a:pt x="688496" y="41265"/>
                  </a:lnTo>
                  <a:lnTo>
                    <a:pt x="672049" y="41265"/>
                  </a:lnTo>
                  <a:lnTo>
                    <a:pt x="671327" y="29720"/>
                  </a:lnTo>
                  <a:close/>
                </a:path>
                <a:path w="1423670" h="2413635">
                  <a:moveTo>
                    <a:pt x="685173" y="28728"/>
                  </a:moveTo>
                  <a:lnTo>
                    <a:pt x="672049" y="41265"/>
                  </a:lnTo>
                  <a:lnTo>
                    <a:pt x="688496" y="41265"/>
                  </a:lnTo>
                  <a:lnTo>
                    <a:pt x="695004" y="29179"/>
                  </a:lnTo>
                  <a:lnTo>
                    <a:pt x="685173" y="28728"/>
                  </a:lnTo>
                  <a:close/>
                </a:path>
                <a:path w="1423670" h="2413635">
                  <a:moveTo>
                    <a:pt x="756873" y="41311"/>
                  </a:moveTo>
                  <a:lnTo>
                    <a:pt x="736857" y="41311"/>
                  </a:lnTo>
                  <a:lnTo>
                    <a:pt x="744794" y="51999"/>
                  </a:lnTo>
                  <a:lnTo>
                    <a:pt x="704971" y="67303"/>
                  </a:lnTo>
                  <a:lnTo>
                    <a:pt x="706429" y="94107"/>
                  </a:lnTo>
                  <a:lnTo>
                    <a:pt x="724544" y="100391"/>
                  </a:lnTo>
                  <a:lnTo>
                    <a:pt x="745425" y="98993"/>
                  </a:lnTo>
                  <a:lnTo>
                    <a:pt x="761120" y="98993"/>
                  </a:lnTo>
                  <a:lnTo>
                    <a:pt x="761120" y="88394"/>
                  </a:lnTo>
                  <a:lnTo>
                    <a:pt x="725386" y="88394"/>
                  </a:lnTo>
                  <a:lnTo>
                    <a:pt x="717103" y="77180"/>
                  </a:lnTo>
                  <a:lnTo>
                    <a:pt x="744839" y="76698"/>
                  </a:lnTo>
                  <a:lnTo>
                    <a:pt x="761120" y="76698"/>
                  </a:lnTo>
                  <a:lnTo>
                    <a:pt x="761120" y="52630"/>
                  </a:lnTo>
                  <a:lnTo>
                    <a:pt x="756873" y="41311"/>
                  </a:lnTo>
                  <a:close/>
                </a:path>
                <a:path w="1423670" h="2413635">
                  <a:moveTo>
                    <a:pt x="761120" y="76698"/>
                  </a:moveTo>
                  <a:lnTo>
                    <a:pt x="744839" y="76698"/>
                  </a:lnTo>
                  <a:lnTo>
                    <a:pt x="728784" y="88394"/>
                  </a:lnTo>
                  <a:lnTo>
                    <a:pt x="761120" y="88394"/>
                  </a:lnTo>
                  <a:lnTo>
                    <a:pt x="761120" y="76698"/>
                  </a:lnTo>
                  <a:close/>
                </a:path>
                <a:path w="1423670" h="2413635">
                  <a:moveTo>
                    <a:pt x="715720" y="32396"/>
                  </a:moveTo>
                  <a:lnTo>
                    <a:pt x="703618" y="47940"/>
                  </a:lnTo>
                  <a:lnTo>
                    <a:pt x="718862" y="50105"/>
                  </a:lnTo>
                  <a:lnTo>
                    <a:pt x="736857" y="41311"/>
                  </a:lnTo>
                  <a:lnTo>
                    <a:pt x="756873" y="41311"/>
                  </a:lnTo>
                  <a:lnTo>
                    <a:pt x="754746" y="35643"/>
                  </a:lnTo>
                  <a:lnTo>
                    <a:pt x="715720" y="32396"/>
                  </a:lnTo>
                  <a:close/>
                </a:path>
                <a:path w="1423670" h="2413635">
                  <a:moveTo>
                    <a:pt x="753498" y="0"/>
                  </a:moveTo>
                  <a:lnTo>
                    <a:pt x="737533" y="0"/>
                  </a:lnTo>
                  <a:lnTo>
                    <a:pt x="727431" y="20610"/>
                  </a:lnTo>
                  <a:lnTo>
                    <a:pt x="739653" y="20610"/>
                  </a:lnTo>
                  <a:lnTo>
                    <a:pt x="753498" y="0"/>
                  </a:lnTo>
                  <a:close/>
                </a:path>
                <a:path w="1423670" h="2413635">
                  <a:moveTo>
                    <a:pt x="793592" y="29720"/>
                  </a:moveTo>
                  <a:lnTo>
                    <a:pt x="777536" y="29720"/>
                  </a:lnTo>
                  <a:lnTo>
                    <a:pt x="777536" y="124970"/>
                  </a:lnTo>
                  <a:lnTo>
                    <a:pt x="793862" y="124970"/>
                  </a:lnTo>
                  <a:lnTo>
                    <a:pt x="793862" y="88079"/>
                  </a:lnTo>
                  <a:lnTo>
                    <a:pt x="836900" y="88079"/>
                  </a:lnTo>
                  <a:lnTo>
                    <a:pt x="837322" y="85884"/>
                  </a:lnTo>
                  <a:lnTo>
                    <a:pt x="803423" y="85884"/>
                  </a:lnTo>
                  <a:lnTo>
                    <a:pt x="793547" y="64356"/>
                  </a:lnTo>
                  <a:lnTo>
                    <a:pt x="803378" y="43129"/>
                  </a:lnTo>
                  <a:lnTo>
                    <a:pt x="837868" y="43129"/>
                  </a:lnTo>
                  <a:lnTo>
                    <a:pt x="836571" y="39642"/>
                  </a:lnTo>
                  <a:lnTo>
                    <a:pt x="830592" y="35808"/>
                  </a:lnTo>
                  <a:lnTo>
                    <a:pt x="798102" y="35808"/>
                  </a:lnTo>
                  <a:lnTo>
                    <a:pt x="793592" y="29720"/>
                  </a:lnTo>
                  <a:close/>
                </a:path>
                <a:path w="1423670" h="2413635">
                  <a:moveTo>
                    <a:pt x="836900" y="88079"/>
                  </a:moveTo>
                  <a:lnTo>
                    <a:pt x="793862" y="88079"/>
                  </a:lnTo>
                  <a:lnTo>
                    <a:pt x="819825" y="100210"/>
                  </a:lnTo>
                  <a:lnTo>
                    <a:pt x="836692" y="89161"/>
                  </a:lnTo>
                  <a:lnTo>
                    <a:pt x="836900" y="88079"/>
                  </a:lnTo>
                  <a:close/>
                </a:path>
                <a:path w="1423670" h="2413635">
                  <a:moveTo>
                    <a:pt x="837868" y="43129"/>
                  </a:moveTo>
                  <a:lnTo>
                    <a:pt x="803378" y="43129"/>
                  </a:lnTo>
                  <a:lnTo>
                    <a:pt x="821373" y="46948"/>
                  </a:lnTo>
                  <a:lnTo>
                    <a:pt x="821328" y="81975"/>
                  </a:lnTo>
                  <a:lnTo>
                    <a:pt x="803423" y="85884"/>
                  </a:lnTo>
                  <a:lnTo>
                    <a:pt x="837322" y="85884"/>
                  </a:lnTo>
                  <a:lnTo>
                    <a:pt x="842930" y="56750"/>
                  </a:lnTo>
                  <a:lnTo>
                    <a:pt x="837868" y="43129"/>
                  </a:lnTo>
                  <a:close/>
                </a:path>
                <a:path w="1423670" h="2413635">
                  <a:moveTo>
                    <a:pt x="819689" y="28818"/>
                  </a:moveTo>
                  <a:lnTo>
                    <a:pt x="798102" y="35808"/>
                  </a:lnTo>
                  <a:lnTo>
                    <a:pt x="830592" y="35808"/>
                  </a:lnTo>
                  <a:lnTo>
                    <a:pt x="819689" y="28818"/>
                  </a:lnTo>
                  <a:close/>
                </a:path>
                <a:path w="1423670" h="2413635">
                  <a:moveTo>
                    <a:pt x="873237" y="29720"/>
                  </a:moveTo>
                  <a:lnTo>
                    <a:pt x="856911" y="29720"/>
                  </a:lnTo>
                  <a:lnTo>
                    <a:pt x="856911" y="98993"/>
                  </a:lnTo>
                  <a:lnTo>
                    <a:pt x="873237" y="98993"/>
                  </a:lnTo>
                  <a:lnTo>
                    <a:pt x="873237" y="29720"/>
                  </a:lnTo>
                  <a:close/>
                </a:path>
                <a:path w="1423670" h="2413635">
                  <a:moveTo>
                    <a:pt x="873658" y="6494"/>
                  </a:moveTo>
                  <a:lnTo>
                    <a:pt x="855648" y="8583"/>
                  </a:lnTo>
                  <a:lnTo>
                    <a:pt x="865119" y="19888"/>
                  </a:lnTo>
                  <a:lnTo>
                    <a:pt x="867735" y="19888"/>
                  </a:lnTo>
                  <a:lnTo>
                    <a:pt x="873658" y="6494"/>
                  </a:lnTo>
                  <a:close/>
                </a:path>
                <a:path w="1423670" h="2413635">
                  <a:moveTo>
                    <a:pt x="910456" y="28818"/>
                  </a:moveTo>
                  <a:lnTo>
                    <a:pt x="893528" y="39642"/>
                  </a:lnTo>
                  <a:lnTo>
                    <a:pt x="887184" y="72053"/>
                  </a:lnTo>
                  <a:lnTo>
                    <a:pt x="896820" y="93220"/>
                  </a:lnTo>
                  <a:lnTo>
                    <a:pt x="915732" y="100210"/>
                  </a:lnTo>
                  <a:lnTo>
                    <a:pt x="930329" y="95310"/>
                  </a:lnTo>
                  <a:lnTo>
                    <a:pt x="952623" y="95310"/>
                  </a:lnTo>
                  <a:lnTo>
                    <a:pt x="952623" y="86816"/>
                  </a:lnTo>
                  <a:lnTo>
                    <a:pt x="916709" y="86816"/>
                  </a:lnTo>
                  <a:lnTo>
                    <a:pt x="904442" y="72549"/>
                  </a:lnTo>
                  <a:lnTo>
                    <a:pt x="913613" y="43160"/>
                  </a:lnTo>
                  <a:lnTo>
                    <a:pt x="952623" y="43160"/>
                  </a:lnTo>
                  <a:lnTo>
                    <a:pt x="952623" y="41175"/>
                  </a:lnTo>
                  <a:lnTo>
                    <a:pt x="936252" y="41175"/>
                  </a:lnTo>
                  <a:lnTo>
                    <a:pt x="910456" y="28818"/>
                  </a:lnTo>
                  <a:close/>
                </a:path>
                <a:path w="1423670" h="2413635">
                  <a:moveTo>
                    <a:pt x="952623" y="95310"/>
                  </a:moveTo>
                  <a:lnTo>
                    <a:pt x="930329" y="95310"/>
                  </a:lnTo>
                  <a:lnTo>
                    <a:pt x="936568" y="98993"/>
                  </a:lnTo>
                  <a:lnTo>
                    <a:pt x="952623" y="98993"/>
                  </a:lnTo>
                  <a:lnTo>
                    <a:pt x="952623" y="95310"/>
                  </a:lnTo>
                  <a:close/>
                </a:path>
                <a:path w="1423670" h="2413635">
                  <a:moveTo>
                    <a:pt x="952623" y="43160"/>
                  </a:moveTo>
                  <a:lnTo>
                    <a:pt x="913613" y="43160"/>
                  </a:lnTo>
                  <a:lnTo>
                    <a:pt x="931607" y="46798"/>
                  </a:lnTo>
                  <a:lnTo>
                    <a:pt x="933411" y="79495"/>
                  </a:lnTo>
                  <a:lnTo>
                    <a:pt x="920287" y="86816"/>
                  </a:lnTo>
                  <a:lnTo>
                    <a:pt x="952623" y="86816"/>
                  </a:lnTo>
                  <a:lnTo>
                    <a:pt x="952623" y="43160"/>
                  </a:lnTo>
                  <a:close/>
                </a:path>
                <a:path w="1423670" h="2413635">
                  <a:moveTo>
                    <a:pt x="952623" y="6629"/>
                  </a:moveTo>
                  <a:lnTo>
                    <a:pt x="936252" y="6629"/>
                  </a:lnTo>
                  <a:lnTo>
                    <a:pt x="936252" y="41175"/>
                  </a:lnTo>
                  <a:lnTo>
                    <a:pt x="952623" y="41175"/>
                  </a:lnTo>
                  <a:lnTo>
                    <a:pt x="952623" y="6629"/>
                  </a:lnTo>
                  <a:close/>
                </a:path>
                <a:path w="1423670" h="2413635">
                  <a:moveTo>
                    <a:pt x="993472" y="28818"/>
                  </a:moveTo>
                  <a:lnTo>
                    <a:pt x="973839" y="40438"/>
                  </a:lnTo>
                  <a:lnTo>
                    <a:pt x="967044" y="71783"/>
                  </a:lnTo>
                  <a:lnTo>
                    <a:pt x="977688" y="92904"/>
                  </a:lnTo>
                  <a:lnTo>
                    <a:pt x="1000237" y="100346"/>
                  </a:lnTo>
                  <a:lnTo>
                    <a:pt x="1007002" y="100346"/>
                  </a:lnTo>
                  <a:lnTo>
                    <a:pt x="1026620" y="88740"/>
                  </a:lnTo>
                  <a:lnTo>
                    <a:pt x="1026941" y="87267"/>
                  </a:lnTo>
                  <a:lnTo>
                    <a:pt x="996569" y="87267"/>
                  </a:lnTo>
                  <a:lnTo>
                    <a:pt x="984197" y="72610"/>
                  </a:lnTo>
                  <a:lnTo>
                    <a:pt x="993442" y="42784"/>
                  </a:lnTo>
                  <a:lnTo>
                    <a:pt x="1027558" y="42784"/>
                  </a:lnTo>
                  <a:lnTo>
                    <a:pt x="1026620" y="40438"/>
                  </a:lnTo>
                  <a:lnTo>
                    <a:pt x="1012865" y="30306"/>
                  </a:lnTo>
                  <a:lnTo>
                    <a:pt x="993472" y="28818"/>
                  </a:lnTo>
                  <a:close/>
                </a:path>
                <a:path w="1423670" h="2413635">
                  <a:moveTo>
                    <a:pt x="1027558" y="42784"/>
                  </a:moveTo>
                  <a:lnTo>
                    <a:pt x="993442" y="42784"/>
                  </a:lnTo>
                  <a:lnTo>
                    <a:pt x="1011993" y="46873"/>
                  </a:lnTo>
                  <a:lnTo>
                    <a:pt x="1013827" y="79465"/>
                  </a:lnTo>
                  <a:lnTo>
                    <a:pt x="1000327" y="87267"/>
                  </a:lnTo>
                  <a:lnTo>
                    <a:pt x="1026941" y="87267"/>
                  </a:lnTo>
                  <a:lnTo>
                    <a:pt x="1033430" y="57471"/>
                  </a:lnTo>
                  <a:lnTo>
                    <a:pt x="1027558" y="42784"/>
                  </a:lnTo>
                  <a:close/>
                </a:path>
                <a:path w="1423670" h="2413635">
                  <a:moveTo>
                    <a:pt x="1060141" y="78563"/>
                  </a:moveTo>
                  <a:lnTo>
                    <a:pt x="1044221" y="80096"/>
                  </a:lnTo>
                  <a:lnTo>
                    <a:pt x="1045213" y="86470"/>
                  </a:lnTo>
                  <a:lnTo>
                    <a:pt x="1058637" y="98572"/>
                  </a:lnTo>
                  <a:lnTo>
                    <a:pt x="1079714" y="100346"/>
                  </a:lnTo>
                  <a:lnTo>
                    <a:pt x="1099661" y="88033"/>
                  </a:lnTo>
                  <a:lnTo>
                    <a:pt x="1070138" y="88033"/>
                  </a:lnTo>
                  <a:lnTo>
                    <a:pt x="1060141" y="78563"/>
                  </a:lnTo>
                  <a:close/>
                </a:path>
                <a:path w="1423670" h="2413635">
                  <a:moveTo>
                    <a:pt x="1082284" y="28818"/>
                  </a:moveTo>
                  <a:lnTo>
                    <a:pt x="1052008" y="35583"/>
                  </a:lnTo>
                  <a:lnTo>
                    <a:pt x="1046130" y="54885"/>
                  </a:lnTo>
                  <a:lnTo>
                    <a:pt x="1054082" y="65649"/>
                  </a:lnTo>
                  <a:lnTo>
                    <a:pt x="1077459" y="71843"/>
                  </a:lnTo>
                  <a:lnTo>
                    <a:pt x="1086794" y="82080"/>
                  </a:lnTo>
                  <a:lnTo>
                    <a:pt x="1070138" y="88033"/>
                  </a:lnTo>
                  <a:lnTo>
                    <a:pt x="1099661" y="88033"/>
                  </a:lnTo>
                  <a:lnTo>
                    <a:pt x="1102194" y="86470"/>
                  </a:lnTo>
                  <a:lnTo>
                    <a:pt x="1102090" y="80096"/>
                  </a:lnTo>
                  <a:lnTo>
                    <a:pt x="1101924" y="71843"/>
                  </a:lnTo>
                  <a:lnTo>
                    <a:pt x="1101873" y="69272"/>
                  </a:lnTo>
                  <a:lnTo>
                    <a:pt x="1068710" y="56148"/>
                  </a:lnTo>
                  <a:lnTo>
                    <a:pt x="1063538" y="44678"/>
                  </a:lnTo>
                  <a:lnTo>
                    <a:pt x="1100765" y="44678"/>
                  </a:lnTo>
                  <a:lnTo>
                    <a:pt x="1098024" y="37462"/>
                  </a:lnTo>
                  <a:lnTo>
                    <a:pt x="1082284" y="28818"/>
                  </a:lnTo>
                  <a:close/>
                </a:path>
                <a:path w="1423670" h="2413635">
                  <a:moveTo>
                    <a:pt x="1100765" y="44678"/>
                  </a:moveTo>
                  <a:lnTo>
                    <a:pt x="1063538" y="44678"/>
                  </a:lnTo>
                  <a:lnTo>
                    <a:pt x="1102038" y="48030"/>
                  </a:lnTo>
                  <a:lnTo>
                    <a:pt x="1100765" y="44678"/>
                  </a:lnTo>
                  <a:close/>
                </a:path>
                <a:path w="1423670" h="2413635">
                  <a:moveTo>
                    <a:pt x="1171686" y="28818"/>
                  </a:moveTo>
                  <a:lnTo>
                    <a:pt x="1152309" y="40589"/>
                  </a:lnTo>
                  <a:lnTo>
                    <a:pt x="1145514" y="72008"/>
                  </a:lnTo>
                  <a:lnTo>
                    <a:pt x="1156142" y="93100"/>
                  </a:lnTo>
                  <a:lnTo>
                    <a:pt x="1179158" y="100346"/>
                  </a:lnTo>
                  <a:lnTo>
                    <a:pt x="1197679" y="96257"/>
                  </a:lnTo>
                  <a:lnTo>
                    <a:pt x="1206774" y="83839"/>
                  </a:lnTo>
                  <a:lnTo>
                    <a:pt x="1167447" y="83839"/>
                  </a:lnTo>
                  <a:lnTo>
                    <a:pt x="1165019" y="68821"/>
                  </a:lnTo>
                  <a:lnTo>
                    <a:pt x="1153181" y="68821"/>
                  </a:lnTo>
                  <a:lnTo>
                    <a:pt x="1153181" y="57817"/>
                  </a:lnTo>
                  <a:lnTo>
                    <a:pt x="1163241" y="57817"/>
                  </a:lnTo>
                  <a:lnTo>
                    <a:pt x="1162441" y="52871"/>
                  </a:lnTo>
                  <a:lnTo>
                    <a:pt x="1181653" y="41536"/>
                  </a:lnTo>
                  <a:lnTo>
                    <a:pt x="1201379" y="41536"/>
                  </a:lnTo>
                  <a:lnTo>
                    <a:pt x="1197574" y="34350"/>
                  </a:lnTo>
                  <a:lnTo>
                    <a:pt x="1171686" y="28818"/>
                  </a:lnTo>
                  <a:close/>
                </a:path>
                <a:path w="1423670" h="2413635">
                  <a:moveTo>
                    <a:pt x="1194041" y="78698"/>
                  </a:moveTo>
                  <a:lnTo>
                    <a:pt x="1167447" y="83839"/>
                  </a:lnTo>
                  <a:lnTo>
                    <a:pt x="1206774" y="83839"/>
                  </a:lnTo>
                  <a:lnTo>
                    <a:pt x="1209284" y="80412"/>
                  </a:lnTo>
                  <a:lnTo>
                    <a:pt x="1194041" y="78698"/>
                  </a:lnTo>
                  <a:close/>
                </a:path>
                <a:path w="1423670" h="2413635">
                  <a:moveTo>
                    <a:pt x="1163241" y="57817"/>
                  </a:moveTo>
                  <a:lnTo>
                    <a:pt x="1153181" y="57817"/>
                  </a:lnTo>
                  <a:lnTo>
                    <a:pt x="1153181" y="68821"/>
                  </a:lnTo>
                  <a:lnTo>
                    <a:pt x="1165019" y="68821"/>
                  </a:lnTo>
                  <a:lnTo>
                    <a:pt x="1163241" y="57817"/>
                  </a:lnTo>
                  <a:close/>
                </a:path>
                <a:path w="1423670" h="2413635">
                  <a:moveTo>
                    <a:pt x="1201379" y="41536"/>
                  </a:moveTo>
                  <a:lnTo>
                    <a:pt x="1181653" y="41536"/>
                  </a:lnTo>
                  <a:lnTo>
                    <a:pt x="1194311" y="57817"/>
                  </a:lnTo>
                  <a:lnTo>
                    <a:pt x="1163241" y="57817"/>
                  </a:lnTo>
                  <a:lnTo>
                    <a:pt x="1165019" y="68821"/>
                  </a:lnTo>
                  <a:lnTo>
                    <a:pt x="1209961" y="68821"/>
                  </a:lnTo>
                  <a:lnTo>
                    <a:pt x="1209961" y="57817"/>
                  </a:lnTo>
                  <a:lnTo>
                    <a:pt x="1207382" y="52871"/>
                  </a:lnTo>
                  <a:lnTo>
                    <a:pt x="1201379" y="41536"/>
                  </a:lnTo>
                  <a:close/>
                </a:path>
                <a:path w="1423670" h="2413635">
                  <a:moveTo>
                    <a:pt x="29224" y="257418"/>
                  </a:moveTo>
                  <a:lnTo>
                    <a:pt x="9651" y="269189"/>
                  </a:lnTo>
                  <a:lnTo>
                    <a:pt x="2886" y="300232"/>
                  </a:lnTo>
                  <a:lnTo>
                    <a:pt x="13334" y="321354"/>
                  </a:lnTo>
                  <a:lnTo>
                    <a:pt x="36079" y="328946"/>
                  </a:lnTo>
                  <a:lnTo>
                    <a:pt x="55532" y="323654"/>
                  </a:lnTo>
                  <a:lnTo>
                    <a:pt x="62033" y="311101"/>
                  </a:lnTo>
                  <a:lnTo>
                    <a:pt x="24834" y="311101"/>
                  </a:lnTo>
                  <a:lnTo>
                    <a:pt x="22925" y="277622"/>
                  </a:lnTo>
                  <a:lnTo>
                    <a:pt x="40153" y="270587"/>
                  </a:lnTo>
                  <a:lnTo>
                    <a:pt x="60876" y="270587"/>
                  </a:lnTo>
                  <a:lnTo>
                    <a:pt x="58749" y="265476"/>
                  </a:lnTo>
                  <a:lnTo>
                    <a:pt x="29224" y="257418"/>
                  </a:lnTo>
                  <a:close/>
                </a:path>
                <a:path w="1423670" h="2413635">
                  <a:moveTo>
                    <a:pt x="65754" y="303915"/>
                  </a:moveTo>
                  <a:lnTo>
                    <a:pt x="50150" y="303915"/>
                  </a:lnTo>
                  <a:lnTo>
                    <a:pt x="48782" y="308531"/>
                  </a:lnTo>
                  <a:lnTo>
                    <a:pt x="24834" y="311101"/>
                  </a:lnTo>
                  <a:lnTo>
                    <a:pt x="62033" y="311101"/>
                  </a:lnTo>
                  <a:lnTo>
                    <a:pt x="65754" y="303915"/>
                  </a:lnTo>
                  <a:close/>
                </a:path>
                <a:path w="1423670" h="2413635">
                  <a:moveTo>
                    <a:pt x="60876" y="270587"/>
                  </a:moveTo>
                  <a:lnTo>
                    <a:pt x="40153" y="270587"/>
                  </a:lnTo>
                  <a:lnTo>
                    <a:pt x="50150" y="282313"/>
                  </a:lnTo>
                  <a:lnTo>
                    <a:pt x="65754" y="282313"/>
                  </a:lnTo>
                  <a:lnTo>
                    <a:pt x="60876" y="270587"/>
                  </a:lnTo>
                  <a:close/>
                </a:path>
                <a:path w="1423670" h="2413635">
                  <a:moveTo>
                    <a:pt x="95486" y="235229"/>
                  </a:moveTo>
                  <a:lnTo>
                    <a:pt x="79160" y="235229"/>
                  </a:lnTo>
                  <a:lnTo>
                    <a:pt x="79160" y="327593"/>
                  </a:lnTo>
                  <a:lnTo>
                    <a:pt x="95486" y="327593"/>
                  </a:lnTo>
                  <a:lnTo>
                    <a:pt x="95486" y="235229"/>
                  </a:lnTo>
                  <a:close/>
                </a:path>
                <a:path w="1423670" h="2413635">
                  <a:moveTo>
                    <a:pt x="164537" y="269911"/>
                  </a:moveTo>
                  <a:lnTo>
                    <a:pt x="144521" y="269911"/>
                  </a:lnTo>
                  <a:lnTo>
                    <a:pt x="152458" y="280599"/>
                  </a:lnTo>
                  <a:lnTo>
                    <a:pt x="112635" y="295903"/>
                  </a:lnTo>
                  <a:lnTo>
                    <a:pt x="114094" y="322707"/>
                  </a:lnTo>
                  <a:lnTo>
                    <a:pt x="132208" y="328991"/>
                  </a:lnTo>
                  <a:lnTo>
                    <a:pt x="153090" y="327593"/>
                  </a:lnTo>
                  <a:lnTo>
                    <a:pt x="168784" y="327593"/>
                  </a:lnTo>
                  <a:lnTo>
                    <a:pt x="168784" y="316994"/>
                  </a:lnTo>
                  <a:lnTo>
                    <a:pt x="133050" y="316994"/>
                  </a:lnTo>
                  <a:lnTo>
                    <a:pt x="124767" y="305780"/>
                  </a:lnTo>
                  <a:lnTo>
                    <a:pt x="152503" y="305298"/>
                  </a:lnTo>
                  <a:lnTo>
                    <a:pt x="168784" y="305298"/>
                  </a:lnTo>
                  <a:lnTo>
                    <a:pt x="168784" y="281230"/>
                  </a:lnTo>
                  <a:lnTo>
                    <a:pt x="164537" y="269911"/>
                  </a:lnTo>
                  <a:close/>
                </a:path>
                <a:path w="1423670" h="2413635">
                  <a:moveTo>
                    <a:pt x="168784" y="305298"/>
                  </a:moveTo>
                  <a:lnTo>
                    <a:pt x="152503" y="305298"/>
                  </a:lnTo>
                  <a:lnTo>
                    <a:pt x="136448" y="316994"/>
                  </a:lnTo>
                  <a:lnTo>
                    <a:pt x="168784" y="316994"/>
                  </a:lnTo>
                  <a:lnTo>
                    <a:pt x="168784" y="305298"/>
                  </a:lnTo>
                  <a:close/>
                </a:path>
                <a:path w="1423670" h="2413635">
                  <a:moveTo>
                    <a:pt x="123384" y="260996"/>
                  </a:moveTo>
                  <a:lnTo>
                    <a:pt x="111282" y="276540"/>
                  </a:lnTo>
                  <a:lnTo>
                    <a:pt x="126526" y="278705"/>
                  </a:lnTo>
                  <a:lnTo>
                    <a:pt x="144521" y="269911"/>
                  </a:lnTo>
                  <a:lnTo>
                    <a:pt x="164537" y="269911"/>
                  </a:lnTo>
                  <a:lnTo>
                    <a:pt x="162410" y="264243"/>
                  </a:lnTo>
                  <a:lnTo>
                    <a:pt x="123384" y="260996"/>
                  </a:lnTo>
                  <a:close/>
                </a:path>
                <a:path w="1423670" h="2413635">
                  <a:moveTo>
                    <a:pt x="201030" y="258320"/>
                  </a:moveTo>
                  <a:lnTo>
                    <a:pt x="185200" y="258320"/>
                  </a:lnTo>
                  <a:lnTo>
                    <a:pt x="185200" y="327593"/>
                  </a:lnTo>
                  <a:lnTo>
                    <a:pt x="201526" y="327593"/>
                  </a:lnTo>
                  <a:lnTo>
                    <a:pt x="201526" y="283921"/>
                  </a:lnTo>
                  <a:lnTo>
                    <a:pt x="217131" y="271850"/>
                  </a:lnTo>
                  <a:lnTo>
                    <a:pt x="218199" y="269865"/>
                  </a:lnTo>
                  <a:lnTo>
                    <a:pt x="201752" y="269865"/>
                  </a:lnTo>
                  <a:lnTo>
                    <a:pt x="201030" y="258320"/>
                  </a:lnTo>
                  <a:close/>
                </a:path>
                <a:path w="1423670" h="2413635">
                  <a:moveTo>
                    <a:pt x="214876" y="257328"/>
                  </a:moveTo>
                  <a:lnTo>
                    <a:pt x="201752" y="269865"/>
                  </a:lnTo>
                  <a:lnTo>
                    <a:pt x="218199" y="269865"/>
                  </a:lnTo>
                  <a:lnTo>
                    <a:pt x="224707" y="257779"/>
                  </a:lnTo>
                  <a:lnTo>
                    <a:pt x="214876" y="257328"/>
                  </a:lnTo>
                  <a:close/>
                </a:path>
                <a:path w="1423670" h="2413635">
                  <a:moveTo>
                    <a:pt x="256153" y="257418"/>
                  </a:moveTo>
                  <a:lnTo>
                    <a:pt x="236520" y="269038"/>
                  </a:lnTo>
                  <a:lnTo>
                    <a:pt x="229725" y="300383"/>
                  </a:lnTo>
                  <a:lnTo>
                    <a:pt x="240368" y="321504"/>
                  </a:lnTo>
                  <a:lnTo>
                    <a:pt x="262918" y="328946"/>
                  </a:lnTo>
                  <a:lnTo>
                    <a:pt x="269683" y="328946"/>
                  </a:lnTo>
                  <a:lnTo>
                    <a:pt x="289301" y="317340"/>
                  </a:lnTo>
                  <a:lnTo>
                    <a:pt x="289622" y="315867"/>
                  </a:lnTo>
                  <a:lnTo>
                    <a:pt x="259250" y="315867"/>
                  </a:lnTo>
                  <a:lnTo>
                    <a:pt x="246878" y="301209"/>
                  </a:lnTo>
                  <a:lnTo>
                    <a:pt x="256123" y="271384"/>
                  </a:lnTo>
                  <a:lnTo>
                    <a:pt x="290239" y="271384"/>
                  </a:lnTo>
                  <a:lnTo>
                    <a:pt x="289301" y="269038"/>
                  </a:lnTo>
                  <a:lnTo>
                    <a:pt x="275546" y="258906"/>
                  </a:lnTo>
                  <a:lnTo>
                    <a:pt x="256153" y="257418"/>
                  </a:lnTo>
                  <a:close/>
                </a:path>
                <a:path w="1423670" h="2413635">
                  <a:moveTo>
                    <a:pt x="290239" y="271384"/>
                  </a:moveTo>
                  <a:lnTo>
                    <a:pt x="256123" y="271384"/>
                  </a:lnTo>
                  <a:lnTo>
                    <a:pt x="274674" y="275473"/>
                  </a:lnTo>
                  <a:lnTo>
                    <a:pt x="276508" y="308065"/>
                  </a:lnTo>
                  <a:lnTo>
                    <a:pt x="263008" y="315867"/>
                  </a:lnTo>
                  <a:lnTo>
                    <a:pt x="289622" y="315867"/>
                  </a:lnTo>
                  <a:lnTo>
                    <a:pt x="296111" y="286071"/>
                  </a:lnTo>
                  <a:lnTo>
                    <a:pt x="290239" y="271384"/>
                  </a:lnTo>
                  <a:close/>
                </a:path>
                <a:path w="1423670" h="2413635">
                  <a:moveTo>
                    <a:pt x="322821" y="307163"/>
                  </a:moveTo>
                  <a:lnTo>
                    <a:pt x="306901" y="308696"/>
                  </a:lnTo>
                  <a:lnTo>
                    <a:pt x="307893" y="315070"/>
                  </a:lnTo>
                  <a:lnTo>
                    <a:pt x="321318" y="327172"/>
                  </a:lnTo>
                  <a:lnTo>
                    <a:pt x="342394" y="328946"/>
                  </a:lnTo>
                  <a:lnTo>
                    <a:pt x="362342" y="316633"/>
                  </a:lnTo>
                  <a:lnTo>
                    <a:pt x="332818" y="316633"/>
                  </a:lnTo>
                  <a:lnTo>
                    <a:pt x="322821" y="307163"/>
                  </a:lnTo>
                  <a:close/>
                </a:path>
                <a:path w="1423670" h="2413635">
                  <a:moveTo>
                    <a:pt x="344965" y="257418"/>
                  </a:moveTo>
                  <a:lnTo>
                    <a:pt x="314688" y="264183"/>
                  </a:lnTo>
                  <a:lnTo>
                    <a:pt x="308810" y="283485"/>
                  </a:lnTo>
                  <a:lnTo>
                    <a:pt x="316763" y="294249"/>
                  </a:lnTo>
                  <a:lnTo>
                    <a:pt x="340139" y="300443"/>
                  </a:lnTo>
                  <a:lnTo>
                    <a:pt x="349475" y="310680"/>
                  </a:lnTo>
                  <a:lnTo>
                    <a:pt x="332818" y="316633"/>
                  </a:lnTo>
                  <a:lnTo>
                    <a:pt x="362342" y="316633"/>
                  </a:lnTo>
                  <a:lnTo>
                    <a:pt x="364875" y="315070"/>
                  </a:lnTo>
                  <a:lnTo>
                    <a:pt x="364771" y="308696"/>
                  </a:lnTo>
                  <a:lnTo>
                    <a:pt x="364605" y="300443"/>
                  </a:lnTo>
                  <a:lnTo>
                    <a:pt x="364553" y="297872"/>
                  </a:lnTo>
                  <a:lnTo>
                    <a:pt x="331390" y="284748"/>
                  </a:lnTo>
                  <a:lnTo>
                    <a:pt x="326219" y="273278"/>
                  </a:lnTo>
                  <a:lnTo>
                    <a:pt x="363445" y="273278"/>
                  </a:lnTo>
                  <a:lnTo>
                    <a:pt x="360705" y="266062"/>
                  </a:lnTo>
                  <a:lnTo>
                    <a:pt x="344965" y="257418"/>
                  </a:lnTo>
                  <a:close/>
                </a:path>
                <a:path w="1423670" h="2413635">
                  <a:moveTo>
                    <a:pt x="363445" y="273278"/>
                  </a:moveTo>
                  <a:lnTo>
                    <a:pt x="326219" y="273278"/>
                  </a:lnTo>
                  <a:lnTo>
                    <a:pt x="364719" y="276630"/>
                  </a:lnTo>
                  <a:lnTo>
                    <a:pt x="363445" y="273278"/>
                  </a:lnTo>
                  <a:close/>
                </a:path>
                <a:path w="1423670" h="2413635">
                  <a:moveTo>
                    <a:pt x="424024" y="307163"/>
                  </a:moveTo>
                  <a:lnTo>
                    <a:pt x="408104" y="308696"/>
                  </a:lnTo>
                  <a:lnTo>
                    <a:pt x="409096" y="315070"/>
                  </a:lnTo>
                  <a:lnTo>
                    <a:pt x="422521" y="327172"/>
                  </a:lnTo>
                  <a:lnTo>
                    <a:pt x="443598" y="328946"/>
                  </a:lnTo>
                  <a:lnTo>
                    <a:pt x="463545" y="316633"/>
                  </a:lnTo>
                  <a:lnTo>
                    <a:pt x="434021" y="316633"/>
                  </a:lnTo>
                  <a:lnTo>
                    <a:pt x="424024" y="307163"/>
                  </a:lnTo>
                  <a:close/>
                </a:path>
                <a:path w="1423670" h="2413635">
                  <a:moveTo>
                    <a:pt x="446168" y="257418"/>
                  </a:moveTo>
                  <a:lnTo>
                    <a:pt x="415891" y="264183"/>
                  </a:lnTo>
                  <a:lnTo>
                    <a:pt x="410013" y="283485"/>
                  </a:lnTo>
                  <a:lnTo>
                    <a:pt x="417966" y="294249"/>
                  </a:lnTo>
                  <a:lnTo>
                    <a:pt x="441343" y="300443"/>
                  </a:lnTo>
                  <a:lnTo>
                    <a:pt x="450678" y="310680"/>
                  </a:lnTo>
                  <a:lnTo>
                    <a:pt x="434021" y="316633"/>
                  </a:lnTo>
                  <a:lnTo>
                    <a:pt x="463545" y="316633"/>
                  </a:lnTo>
                  <a:lnTo>
                    <a:pt x="466078" y="315070"/>
                  </a:lnTo>
                  <a:lnTo>
                    <a:pt x="465974" y="308696"/>
                  </a:lnTo>
                  <a:lnTo>
                    <a:pt x="465808" y="300443"/>
                  </a:lnTo>
                  <a:lnTo>
                    <a:pt x="465756" y="297872"/>
                  </a:lnTo>
                  <a:lnTo>
                    <a:pt x="432593" y="284748"/>
                  </a:lnTo>
                  <a:lnTo>
                    <a:pt x="427422" y="273278"/>
                  </a:lnTo>
                  <a:lnTo>
                    <a:pt x="464649" y="273278"/>
                  </a:lnTo>
                  <a:lnTo>
                    <a:pt x="461908" y="266062"/>
                  </a:lnTo>
                  <a:lnTo>
                    <a:pt x="446168" y="257418"/>
                  </a:lnTo>
                  <a:close/>
                </a:path>
                <a:path w="1423670" h="2413635">
                  <a:moveTo>
                    <a:pt x="464649" y="273278"/>
                  </a:moveTo>
                  <a:lnTo>
                    <a:pt x="427422" y="273278"/>
                  </a:lnTo>
                  <a:lnTo>
                    <a:pt x="465922" y="276630"/>
                  </a:lnTo>
                  <a:lnTo>
                    <a:pt x="464649" y="273278"/>
                  </a:lnTo>
                  <a:close/>
                </a:path>
                <a:path w="1423670" h="2413635">
                  <a:moveTo>
                    <a:pt x="504324" y="257418"/>
                  </a:moveTo>
                  <a:lnTo>
                    <a:pt x="484691" y="269038"/>
                  </a:lnTo>
                  <a:lnTo>
                    <a:pt x="477896" y="300383"/>
                  </a:lnTo>
                  <a:lnTo>
                    <a:pt x="488539" y="321504"/>
                  </a:lnTo>
                  <a:lnTo>
                    <a:pt x="511089" y="328946"/>
                  </a:lnTo>
                  <a:lnTo>
                    <a:pt x="517854" y="328946"/>
                  </a:lnTo>
                  <a:lnTo>
                    <a:pt x="537472" y="317340"/>
                  </a:lnTo>
                  <a:lnTo>
                    <a:pt x="537793" y="315867"/>
                  </a:lnTo>
                  <a:lnTo>
                    <a:pt x="507421" y="315867"/>
                  </a:lnTo>
                  <a:lnTo>
                    <a:pt x="495048" y="301209"/>
                  </a:lnTo>
                  <a:lnTo>
                    <a:pt x="504294" y="271384"/>
                  </a:lnTo>
                  <a:lnTo>
                    <a:pt x="538410" y="271384"/>
                  </a:lnTo>
                  <a:lnTo>
                    <a:pt x="537472" y="269038"/>
                  </a:lnTo>
                  <a:lnTo>
                    <a:pt x="523717" y="258906"/>
                  </a:lnTo>
                  <a:lnTo>
                    <a:pt x="504324" y="257418"/>
                  </a:lnTo>
                  <a:close/>
                </a:path>
                <a:path w="1423670" h="2413635">
                  <a:moveTo>
                    <a:pt x="538410" y="271384"/>
                  </a:moveTo>
                  <a:lnTo>
                    <a:pt x="504294" y="271384"/>
                  </a:lnTo>
                  <a:lnTo>
                    <a:pt x="522845" y="275473"/>
                  </a:lnTo>
                  <a:lnTo>
                    <a:pt x="524679" y="308065"/>
                  </a:lnTo>
                  <a:lnTo>
                    <a:pt x="511179" y="315867"/>
                  </a:lnTo>
                  <a:lnTo>
                    <a:pt x="537793" y="315867"/>
                  </a:lnTo>
                  <a:lnTo>
                    <a:pt x="544282" y="286071"/>
                  </a:lnTo>
                  <a:lnTo>
                    <a:pt x="538410" y="271384"/>
                  </a:lnTo>
                  <a:close/>
                </a:path>
                <a:path w="1423670" h="2413635">
                  <a:moveTo>
                    <a:pt x="618224" y="316679"/>
                  </a:moveTo>
                  <a:lnTo>
                    <a:pt x="574916" y="316679"/>
                  </a:lnTo>
                  <a:lnTo>
                    <a:pt x="601149" y="328810"/>
                  </a:lnTo>
                  <a:lnTo>
                    <a:pt x="618016" y="317761"/>
                  </a:lnTo>
                  <a:lnTo>
                    <a:pt x="618224" y="316679"/>
                  </a:lnTo>
                  <a:close/>
                </a:path>
                <a:path w="1423670" h="2413635">
                  <a:moveTo>
                    <a:pt x="575186" y="235229"/>
                  </a:moveTo>
                  <a:lnTo>
                    <a:pt x="558860" y="235229"/>
                  </a:lnTo>
                  <a:lnTo>
                    <a:pt x="558860" y="327593"/>
                  </a:lnTo>
                  <a:lnTo>
                    <a:pt x="574916" y="327593"/>
                  </a:lnTo>
                  <a:lnTo>
                    <a:pt x="574916" y="316679"/>
                  </a:lnTo>
                  <a:lnTo>
                    <a:pt x="618224" y="316679"/>
                  </a:lnTo>
                  <a:lnTo>
                    <a:pt x="618647" y="314484"/>
                  </a:lnTo>
                  <a:lnTo>
                    <a:pt x="584747" y="314484"/>
                  </a:lnTo>
                  <a:lnTo>
                    <a:pt x="574871" y="292956"/>
                  </a:lnTo>
                  <a:lnTo>
                    <a:pt x="584702" y="271729"/>
                  </a:lnTo>
                  <a:lnTo>
                    <a:pt x="619192" y="271729"/>
                  </a:lnTo>
                  <a:lnTo>
                    <a:pt x="617896" y="268242"/>
                  </a:lnTo>
                  <a:lnTo>
                    <a:pt x="608915" y="262484"/>
                  </a:lnTo>
                  <a:lnTo>
                    <a:pt x="580959" y="262484"/>
                  </a:lnTo>
                  <a:lnTo>
                    <a:pt x="575186" y="235229"/>
                  </a:lnTo>
                  <a:close/>
                </a:path>
                <a:path w="1423670" h="2413635">
                  <a:moveTo>
                    <a:pt x="619192" y="271729"/>
                  </a:moveTo>
                  <a:lnTo>
                    <a:pt x="584702" y="271729"/>
                  </a:lnTo>
                  <a:lnTo>
                    <a:pt x="602697" y="275548"/>
                  </a:lnTo>
                  <a:lnTo>
                    <a:pt x="602652" y="310575"/>
                  </a:lnTo>
                  <a:lnTo>
                    <a:pt x="584747" y="314484"/>
                  </a:lnTo>
                  <a:lnTo>
                    <a:pt x="618647" y="314484"/>
                  </a:lnTo>
                  <a:lnTo>
                    <a:pt x="624255" y="285350"/>
                  </a:lnTo>
                  <a:lnTo>
                    <a:pt x="619192" y="271729"/>
                  </a:lnTo>
                  <a:close/>
                </a:path>
                <a:path w="1423670" h="2413635">
                  <a:moveTo>
                    <a:pt x="601013" y="257418"/>
                  </a:moveTo>
                  <a:lnTo>
                    <a:pt x="580959" y="262484"/>
                  </a:lnTo>
                  <a:lnTo>
                    <a:pt x="608915" y="262484"/>
                  </a:lnTo>
                  <a:lnTo>
                    <a:pt x="601013" y="257418"/>
                  </a:lnTo>
                  <a:close/>
                </a:path>
                <a:path w="1423670" h="2413635">
                  <a:moveTo>
                    <a:pt x="653964" y="258320"/>
                  </a:moveTo>
                  <a:lnTo>
                    <a:pt x="638134" y="258320"/>
                  </a:lnTo>
                  <a:lnTo>
                    <a:pt x="638134" y="327593"/>
                  </a:lnTo>
                  <a:lnTo>
                    <a:pt x="654460" y="327593"/>
                  </a:lnTo>
                  <a:lnTo>
                    <a:pt x="654460" y="283921"/>
                  </a:lnTo>
                  <a:lnTo>
                    <a:pt x="670064" y="271850"/>
                  </a:lnTo>
                  <a:lnTo>
                    <a:pt x="671133" y="269865"/>
                  </a:lnTo>
                  <a:lnTo>
                    <a:pt x="654685" y="269865"/>
                  </a:lnTo>
                  <a:lnTo>
                    <a:pt x="653964" y="258320"/>
                  </a:lnTo>
                  <a:close/>
                </a:path>
                <a:path w="1423670" h="2413635">
                  <a:moveTo>
                    <a:pt x="667809" y="257328"/>
                  </a:moveTo>
                  <a:lnTo>
                    <a:pt x="654685" y="269865"/>
                  </a:lnTo>
                  <a:lnTo>
                    <a:pt x="671133" y="269865"/>
                  </a:lnTo>
                  <a:lnTo>
                    <a:pt x="677641" y="257779"/>
                  </a:lnTo>
                  <a:lnTo>
                    <a:pt x="667809" y="257328"/>
                  </a:lnTo>
                  <a:close/>
                </a:path>
                <a:path w="1423670" h="2413635">
                  <a:moveTo>
                    <a:pt x="708831" y="257418"/>
                  </a:moveTo>
                  <a:lnTo>
                    <a:pt x="689453" y="269189"/>
                  </a:lnTo>
                  <a:lnTo>
                    <a:pt x="682658" y="300608"/>
                  </a:lnTo>
                  <a:lnTo>
                    <a:pt x="693287" y="321700"/>
                  </a:lnTo>
                  <a:lnTo>
                    <a:pt x="716302" y="328946"/>
                  </a:lnTo>
                  <a:lnTo>
                    <a:pt x="734823" y="324857"/>
                  </a:lnTo>
                  <a:lnTo>
                    <a:pt x="743918" y="312439"/>
                  </a:lnTo>
                  <a:lnTo>
                    <a:pt x="704592" y="312439"/>
                  </a:lnTo>
                  <a:lnTo>
                    <a:pt x="702164" y="297421"/>
                  </a:lnTo>
                  <a:lnTo>
                    <a:pt x="690325" y="297421"/>
                  </a:lnTo>
                  <a:lnTo>
                    <a:pt x="690325" y="286417"/>
                  </a:lnTo>
                  <a:lnTo>
                    <a:pt x="700385" y="286417"/>
                  </a:lnTo>
                  <a:lnTo>
                    <a:pt x="699586" y="281471"/>
                  </a:lnTo>
                  <a:lnTo>
                    <a:pt x="718798" y="270136"/>
                  </a:lnTo>
                  <a:lnTo>
                    <a:pt x="738524" y="270136"/>
                  </a:lnTo>
                  <a:lnTo>
                    <a:pt x="734718" y="262950"/>
                  </a:lnTo>
                  <a:lnTo>
                    <a:pt x="708831" y="257418"/>
                  </a:lnTo>
                  <a:close/>
                </a:path>
                <a:path w="1423670" h="2413635">
                  <a:moveTo>
                    <a:pt x="731185" y="307298"/>
                  </a:moveTo>
                  <a:lnTo>
                    <a:pt x="704592" y="312439"/>
                  </a:lnTo>
                  <a:lnTo>
                    <a:pt x="743918" y="312439"/>
                  </a:lnTo>
                  <a:lnTo>
                    <a:pt x="746429" y="309012"/>
                  </a:lnTo>
                  <a:lnTo>
                    <a:pt x="731185" y="307298"/>
                  </a:lnTo>
                  <a:close/>
                </a:path>
                <a:path w="1423670" h="2413635">
                  <a:moveTo>
                    <a:pt x="700385" y="286417"/>
                  </a:moveTo>
                  <a:lnTo>
                    <a:pt x="690325" y="286417"/>
                  </a:lnTo>
                  <a:lnTo>
                    <a:pt x="690325" y="297421"/>
                  </a:lnTo>
                  <a:lnTo>
                    <a:pt x="702164" y="297421"/>
                  </a:lnTo>
                  <a:lnTo>
                    <a:pt x="700385" y="286417"/>
                  </a:lnTo>
                  <a:close/>
                </a:path>
                <a:path w="1423670" h="2413635">
                  <a:moveTo>
                    <a:pt x="738524" y="270136"/>
                  </a:moveTo>
                  <a:lnTo>
                    <a:pt x="718798" y="270136"/>
                  </a:lnTo>
                  <a:lnTo>
                    <a:pt x="731456" y="286417"/>
                  </a:lnTo>
                  <a:lnTo>
                    <a:pt x="700385" y="286417"/>
                  </a:lnTo>
                  <a:lnTo>
                    <a:pt x="702164" y="297421"/>
                  </a:lnTo>
                  <a:lnTo>
                    <a:pt x="747105" y="297421"/>
                  </a:lnTo>
                  <a:lnTo>
                    <a:pt x="747105" y="286417"/>
                  </a:lnTo>
                  <a:lnTo>
                    <a:pt x="744526" y="281471"/>
                  </a:lnTo>
                  <a:lnTo>
                    <a:pt x="738524" y="270136"/>
                  </a:lnTo>
                  <a:close/>
                </a:path>
                <a:path w="1423670" h="2413635">
                  <a:moveTo>
                    <a:pt x="815871" y="257418"/>
                  </a:moveTo>
                  <a:lnTo>
                    <a:pt x="796237" y="269038"/>
                  </a:lnTo>
                  <a:lnTo>
                    <a:pt x="789442" y="300383"/>
                  </a:lnTo>
                  <a:lnTo>
                    <a:pt x="800086" y="321504"/>
                  </a:lnTo>
                  <a:lnTo>
                    <a:pt x="822636" y="328946"/>
                  </a:lnTo>
                  <a:lnTo>
                    <a:pt x="829401" y="328946"/>
                  </a:lnTo>
                  <a:lnTo>
                    <a:pt x="849019" y="317340"/>
                  </a:lnTo>
                  <a:lnTo>
                    <a:pt x="849340" y="315867"/>
                  </a:lnTo>
                  <a:lnTo>
                    <a:pt x="818968" y="315867"/>
                  </a:lnTo>
                  <a:lnTo>
                    <a:pt x="806595" y="301209"/>
                  </a:lnTo>
                  <a:lnTo>
                    <a:pt x="815841" y="271384"/>
                  </a:lnTo>
                  <a:lnTo>
                    <a:pt x="849957" y="271384"/>
                  </a:lnTo>
                  <a:lnTo>
                    <a:pt x="849019" y="269038"/>
                  </a:lnTo>
                  <a:lnTo>
                    <a:pt x="835263" y="258906"/>
                  </a:lnTo>
                  <a:lnTo>
                    <a:pt x="815871" y="257418"/>
                  </a:lnTo>
                  <a:close/>
                </a:path>
                <a:path w="1423670" h="2413635">
                  <a:moveTo>
                    <a:pt x="849957" y="271384"/>
                  </a:moveTo>
                  <a:lnTo>
                    <a:pt x="815841" y="271384"/>
                  </a:lnTo>
                  <a:lnTo>
                    <a:pt x="834392" y="275473"/>
                  </a:lnTo>
                  <a:lnTo>
                    <a:pt x="836226" y="308065"/>
                  </a:lnTo>
                  <a:lnTo>
                    <a:pt x="822726" y="315867"/>
                  </a:lnTo>
                  <a:lnTo>
                    <a:pt x="849340" y="315867"/>
                  </a:lnTo>
                  <a:lnTo>
                    <a:pt x="855829" y="286071"/>
                  </a:lnTo>
                  <a:lnTo>
                    <a:pt x="849957" y="271384"/>
                  </a:lnTo>
                  <a:close/>
                </a:path>
                <a:path w="1423670" h="2413635">
                  <a:moveTo>
                    <a:pt x="917514" y="258320"/>
                  </a:moveTo>
                  <a:lnTo>
                    <a:pt x="901188" y="258320"/>
                  </a:lnTo>
                  <a:lnTo>
                    <a:pt x="901188" y="327593"/>
                  </a:lnTo>
                  <a:lnTo>
                    <a:pt x="917514" y="327593"/>
                  </a:lnTo>
                  <a:lnTo>
                    <a:pt x="917514" y="258320"/>
                  </a:lnTo>
                  <a:close/>
                </a:path>
                <a:path w="1423670" h="2413635">
                  <a:moveTo>
                    <a:pt x="917935" y="235094"/>
                  </a:moveTo>
                  <a:lnTo>
                    <a:pt x="899925" y="237183"/>
                  </a:lnTo>
                  <a:lnTo>
                    <a:pt x="909396" y="248488"/>
                  </a:lnTo>
                  <a:lnTo>
                    <a:pt x="912012" y="248488"/>
                  </a:lnTo>
                  <a:lnTo>
                    <a:pt x="917935" y="235094"/>
                  </a:lnTo>
                  <a:close/>
                </a:path>
                <a:path w="1423670" h="2413635">
                  <a:moveTo>
                    <a:pt x="949906" y="258320"/>
                  </a:moveTo>
                  <a:lnTo>
                    <a:pt x="934302" y="258320"/>
                  </a:lnTo>
                  <a:lnTo>
                    <a:pt x="934302" y="327593"/>
                  </a:lnTo>
                  <a:lnTo>
                    <a:pt x="950628" y="327593"/>
                  </a:lnTo>
                  <a:lnTo>
                    <a:pt x="950628" y="285470"/>
                  </a:lnTo>
                  <a:lnTo>
                    <a:pt x="953279" y="276510"/>
                  </a:lnTo>
                  <a:lnTo>
                    <a:pt x="953377" y="276179"/>
                  </a:lnTo>
                  <a:lnTo>
                    <a:pt x="953484" y="275819"/>
                  </a:lnTo>
                  <a:lnTo>
                    <a:pt x="994938" y="275819"/>
                  </a:lnTo>
                  <a:lnTo>
                    <a:pt x="996509" y="272406"/>
                  </a:lnTo>
                  <a:lnTo>
                    <a:pt x="1031021" y="272406"/>
                  </a:lnTo>
                  <a:lnTo>
                    <a:pt x="1029348" y="270091"/>
                  </a:lnTo>
                  <a:lnTo>
                    <a:pt x="950718" y="270091"/>
                  </a:lnTo>
                  <a:lnTo>
                    <a:pt x="949983" y="259432"/>
                  </a:lnTo>
                  <a:lnTo>
                    <a:pt x="949906" y="258320"/>
                  </a:lnTo>
                  <a:close/>
                </a:path>
                <a:path w="1423670" h="2413635">
                  <a:moveTo>
                    <a:pt x="994938" y="275819"/>
                  </a:moveTo>
                  <a:lnTo>
                    <a:pt x="953484" y="275819"/>
                  </a:lnTo>
                  <a:lnTo>
                    <a:pt x="973899" y="276510"/>
                  </a:lnTo>
                  <a:lnTo>
                    <a:pt x="974982" y="327593"/>
                  </a:lnTo>
                  <a:lnTo>
                    <a:pt x="990992" y="327593"/>
                  </a:lnTo>
                  <a:lnTo>
                    <a:pt x="990992" y="284387"/>
                  </a:lnTo>
                  <a:lnTo>
                    <a:pt x="994938" y="275819"/>
                  </a:lnTo>
                  <a:close/>
                </a:path>
                <a:path w="1423670" h="2413635">
                  <a:moveTo>
                    <a:pt x="1031021" y="272406"/>
                  </a:moveTo>
                  <a:lnTo>
                    <a:pt x="996509" y="272406"/>
                  </a:lnTo>
                  <a:lnTo>
                    <a:pt x="1014203" y="276179"/>
                  </a:lnTo>
                  <a:lnTo>
                    <a:pt x="1015346" y="327593"/>
                  </a:lnTo>
                  <a:lnTo>
                    <a:pt x="1031717" y="327593"/>
                  </a:lnTo>
                  <a:lnTo>
                    <a:pt x="1031717" y="273368"/>
                  </a:lnTo>
                  <a:lnTo>
                    <a:pt x="1031021" y="272406"/>
                  </a:lnTo>
                  <a:close/>
                </a:path>
                <a:path w="1423670" h="2413635">
                  <a:moveTo>
                    <a:pt x="965210" y="257418"/>
                  </a:moveTo>
                  <a:lnTo>
                    <a:pt x="950718" y="270091"/>
                  </a:lnTo>
                  <a:lnTo>
                    <a:pt x="989278" y="270091"/>
                  </a:lnTo>
                  <a:lnTo>
                    <a:pt x="984949" y="263100"/>
                  </a:lnTo>
                  <a:lnTo>
                    <a:pt x="965210" y="257418"/>
                  </a:lnTo>
                  <a:close/>
                </a:path>
                <a:path w="1423670" h="2413635">
                  <a:moveTo>
                    <a:pt x="1005048" y="257418"/>
                  </a:moveTo>
                  <a:lnTo>
                    <a:pt x="989278" y="270091"/>
                  </a:lnTo>
                  <a:lnTo>
                    <a:pt x="1029348" y="270091"/>
                  </a:lnTo>
                  <a:lnTo>
                    <a:pt x="1021644" y="259432"/>
                  </a:lnTo>
                  <a:lnTo>
                    <a:pt x="1005048" y="257418"/>
                  </a:lnTo>
                  <a:close/>
                </a:path>
                <a:path w="1423670" h="2413635">
                  <a:moveTo>
                    <a:pt x="1064335" y="258320"/>
                  </a:moveTo>
                  <a:lnTo>
                    <a:pt x="1048279" y="258320"/>
                  </a:lnTo>
                  <a:lnTo>
                    <a:pt x="1048279" y="353570"/>
                  </a:lnTo>
                  <a:lnTo>
                    <a:pt x="1064605" y="353570"/>
                  </a:lnTo>
                  <a:lnTo>
                    <a:pt x="1064605" y="316679"/>
                  </a:lnTo>
                  <a:lnTo>
                    <a:pt x="1107643" y="316679"/>
                  </a:lnTo>
                  <a:lnTo>
                    <a:pt x="1108066" y="314484"/>
                  </a:lnTo>
                  <a:lnTo>
                    <a:pt x="1074167" y="314484"/>
                  </a:lnTo>
                  <a:lnTo>
                    <a:pt x="1064290" y="292956"/>
                  </a:lnTo>
                  <a:lnTo>
                    <a:pt x="1074121" y="271729"/>
                  </a:lnTo>
                  <a:lnTo>
                    <a:pt x="1108611" y="271729"/>
                  </a:lnTo>
                  <a:lnTo>
                    <a:pt x="1107315" y="268242"/>
                  </a:lnTo>
                  <a:lnTo>
                    <a:pt x="1101335" y="264408"/>
                  </a:lnTo>
                  <a:lnTo>
                    <a:pt x="1068845" y="264408"/>
                  </a:lnTo>
                  <a:lnTo>
                    <a:pt x="1064335" y="258320"/>
                  </a:lnTo>
                  <a:close/>
                </a:path>
                <a:path w="1423670" h="2413635">
                  <a:moveTo>
                    <a:pt x="1107643" y="316679"/>
                  </a:moveTo>
                  <a:lnTo>
                    <a:pt x="1064605" y="316679"/>
                  </a:lnTo>
                  <a:lnTo>
                    <a:pt x="1090568" y="328810"/>
                  </a:lnTo>
                  <a:lnTo>
                    <a:pt x="1107435" y="317761"/>
                  </a:lnTo>
                  <a:lnTo>
                    <a:pt x="1107643" y="316679"/>
                  </a:lnTo>
                  <a:close/>
                </a:path>
                <a:path w="1423670" h="2413635">
                  <a:moveTo>
                    <a:pt x="1108611" y="271729"/>
                  </a:moveTo>
                  <a:lnTo>
                    <a:pt x="1074121" y="271729"/>
                  </a:lnTo>
                  <a:lnTo>
                    <a:pt x="1092116" y="275548"/>
                  </a:lnTo>
                  <a:lnTo>
                    <a:pt x="1092071" y="310575"/>
                  </a:lnTo>
                  <a:lnTo>
                    <a:pt x="1074167" y="314484"/>
                  </a:lnTo>
                  <a:lnTo>
                    <a:pt x="1108066" y="314484"/>
                  </a:lnTo>
                  <a:lnTo>
                    <a:pt x="1113674" y="285350"/>
                  </a:lnTo>
                  <a:lnTo>
                    <a:pt x="1108611" y="271729"/>
                  </a:lnTo>
                  <a:close/>
                </a:path>
                <a:path w="1423670" h="2413635">
                  <a:moveTo>
                    <a:pt x="1090432" y="257418"/>
                  </a:moveTo>
                  <a:lnTo>
                    <a:pt x="1068845" y="264408"/>
                  </a:lnTo>
                  <a:lnTo>
                    <a:pt x="1101335" y="264408"/>
                  </a:lnTo>
                  <a:lnTo>
                    <a:pt x="1090432" y="257418"/>
                  </a:lnTo>
                  <a:close/>
                </a:path>
                <a:path w="1423670" h="2413635">
                  <a:moveTo>
                    <a:pt x="1179917" y="269911"/>
                  </a:moveTo>
                  <a:lnTo>
                    <a:pt x="1159901" y="269911"/>
                  </a:lnTo>
                  <a:lnTo>
                    <a:pt x="1167838" y="280599"/>
                  </a:lnTo>
                  <a:lnTo>
                    <a:pt x="1128015" y="295903"/>
                  </a:lnTo>
                  <a:lnTo>
                    <a:pt x="1129473" y="322707"/>
                  </a:lnTo>
                  <a:lnTo>
                    <a:pt x="1147588" y="328991"/>
                  </a:lnTo>
                  <a:lnTo>
                    <a:pt x="1168469" y="327593"/>
                  </a:lnTo>
                  <a:lnTo>
                    <a:pt x="1184164" y="327593"/>
                  </a:lnTo>
                  <a:lnTo>
                    <a:pt x="1184164" y="316994"/>
                  </a:lnTo>
                  <a:lnTo>
                    <a:pt x="1148430" y="316994"/>
                  </a:lnTo>
                  <a:lnTo>
                    <a:pt x="1140147" y="305780"/>
                  </a:lnTo>
                  <a:lnTo>
                    <a:pt x="1167883" y="305298"/>
                  </a:lnTo>
                  <a:lnTo>
                    <a:pt x="1184164" y="305298"/>
                  </a:lnTo>
                  <a:lnTo>
                    <a:pt x="1184164" y="281230"/>
                  </a:lnTo>
                  <a:lnTo>
                    <a:pt x="1179917" y="269911"/>
                  </a:lnTo>
                  <a:close/>
                </a:path>
                <a:path w="1423670" h="2413635">
                  <a:moveTo>
                    <a:pt x="1184164" y="305298"/>
                  </a:moveTo>
                  <a:lnTo>
                    <a:pt x="1167883" y="305298"/>
                  </a:lnTo>
                  <a:lnTo>
                    <a:pt x="1151828" y="316994"/>
                  </a:lnTo>
                  <a:lnTo>
                    <a:pt x="1184164" y="316994"/>
                  </a:lnTo>
                  <a:lnTo>
                    <a:pt x="1184164" y="305298"/>
                  </a:lnTo>
                  <a:close/>
                </a:path>
                <a:path w="1423670" h="2413635">
                  <a:moveTo>
                    <a:pt x="1138764" y="260996"/>
                  </a:moveTo>
                  <a:lnTo>
                    <a:pt x="1126662" y="276540"/>
                  </a:lnTo>
                  <a:lnTo>
                    <a:pt x="1141906" y="278705"/>
                  </a:lnTo>
                  <a:lnTo>
                    <a:pt x="1159901" y="269911"/>
                  </a:lnTo>
                  <a:lnTo>
                    <a:pt x="1179917" y="269911"/>
                  </a:lnTo>
                  <a:lnTo>
                    <a:pt x="1177790" y="264243"/>
                  </a:lnTo>
                  <a:lnTo>
                    <a:pt x="1138764" y="260996"/>
                  </a:lnTo>
                  <a:close/>
                </a:path>
                <a:path w="1423670" h="2413635">
                  <a:moveTo>
                    <a:pt x="1223942" y="257418"/>
                  </a:moveTo>
                  <a:lnTo>
                    <a:pt x="1204368" y="269189"/>
                  </a:lnTo>
                  <a:lnTo>
                    <a:pt x="1197604" y="300232"/>
                  </a:lnTo>
                  <a:lnTo>
                    <a:pt x="1208052" y="321354"/>
                  </a:lnTo>
                  <a:lnTo>
                    <a:pt x="1230797" y="328946"/>
                  </a:lnTo>
                  <a:lnTo>
                    <a:pt x="1250250" y="323654"/>
                  </a:lnTo>
                  <a:lnTo>
                    <a:pt x="1256751" y="311101"/>
                  </a:lnTo>
                  <a:lnTo>
                    <a:pt x="1219552" y="311101"/>
                  </a:lnTo>
                  <a:lnTo>
                    <a:pt x="1217643" y="277622"/>
                  </a:lnTo>
                  <a:lnTo>
                    <a:pt x="1234871" y="270587"/>
                  </a:lnTo>
                  <a:lnTo>
                    <a:pt x="1255593" y="270587"/>
                  </a:lnTo>
                  <a:lnTo>
                    <a:pt x="1253467" y="265476"/>
                  </a:lnTo>
                  <a:lnTo>
                    <a:pt x="1223942" y="257418"/>
                  </a:lnTo>
                  <a:close/>
                </a:path>
                <a:path w="1423670" h="2413635">
                  <a:moveTo>
                    <a:pt x="1260472" y="303915"/>
                  </a:moveTo>
                  <a:lnTo>
                    <a:pt x="1244868" y="303915"/>
                  </a:lnTo>
                  <a:lnTo>
                    <a:pt x="1243500" y="308531"/>
                  </a:lnTo>
                  <a:lnTo>
                    <a:pt x="1219552" y="311101"/>
                  </a:lnTo>
                  <a:lnTo>
                    <a:pt x="1256751" y="311101"/>
                  </a:lnTo>
                  <a:lnTo>
                    <a:pt x="1260472" y="303915"/>
                  </a:lnTo>
                  <a:close/>
                </a:path>
                <a:path w="1423670" h="2413635">
                  <a:moveTo>
                    <a:pt x="1255593" y="270587"/>
                  </a:moveTo>
                  <a:lnTo>
                    <a:pt x="1234871" y="270587"/>
                  </a:lnTo>
                  <a:lnTo>
                    <a:pt x="1244868" y="282313"/>
                  </a:lnTo>
                  <a:lnTo>
                    <a:pt x="1260472" y="282313"/>
                  </a:lnTo>
                  <a:lnTo>
                    <a:pt x="1255593" y="270587"/>
                  </a:lnTo>
                  <a:close/>
                </a:path>
                <a:path w="1423670" h="2413635">
                  <a:moveTo>
                    <a:pt x="1294804" y="241723"/>
                  </a:moveTo>
                  <a:lnTo>
                    <a:pt x="1278478" y="241723"/>
                  </a:lnTo>
                  <a:lnTo>
                    <a:pt x="1278478" y="309463"/>
                  </a:lnTo>
                  <a:lnTo>
                    <a:pt x="1283199" y="323173"/>
                  </a:lnTo>
                  <a:lnTo>
                    <a:pt x="1304395" y="328269"/>
                  </a:lnTo>
                  <a:lnTo>
                    <a:pt x="1294804" y="241723"/>
                  </a:lnTo>
                  <a:close/>
                </a:path>
                <a:path w="1423670" h="2413635">
                  <a:moveTo>
                    <a:pt x="1278478" y="258320"/>
                  </a:moveTo>
                  <a:lnTo>
                    <a:pt x="1268647" y="258320"/>
                  </a:lnTo>
                  <a:lnTo>
                    <a:pt x="1268647" y="270948"/>
                  </a:lnTo>
                  <a:lnTo>
                    <a:pt x="1278478" y="270948"/>
                  </a:lnTo>
                  <a:lnTo>
                    <a:pt x="1278478" y="258320"/>
                  </a:lnTo>
                  <a:close/>
                </a:path>
                <a:path w="1423670" h="2413635">
                  <a:moveTo>
                    <a:pt x="1308469" y="258320"/>
                  </a:moveTo>
                  <a:lnTo>
                    <a:pt x="1296643" y="258320"/>
                  </a:lnTo>
                  <a:lnTo>
                    <a:pt x="1298043" y="270948"/>
                  </a:lnTo>
                  <a:lnTo>
                    <a:pt x="1308469" y="270948"/>
                  </a:lnTo>
                  <a:lnTo>
                    <a:pt x="1308469" y="258320"/>
                  </a:lnTo>
                  <a:close/>
                </a:path>
                <a:path w="1423670" h="2413635">
                  <a:moveTo>
                    <a:pt x="1344831" y="257418"/>
                  </a:moveTo>
                  <a:lnTo>
                    <a:pt x="1325197" y="269038"/>
                  </a:lnTo>
                  <a:lnTo>
                    <a:pt x="1318403" y="300383"/>
                  </a:lnTo>
                  <a:lnTo>
                    <a:pt x="1329046" y="321504"/>
                  </a:lnTo>
                  <a:lnTo>
                    <a:pt x="1351596" y="328946"/>
                  </a:lnTo>
                  <a:lnTo>
                    <a:pt x="1358361" y="328946"/>
                  </a:lnTo>
                  <a:lnTo>
                    <a:pt x="1377979" y="317340"/>
                  </a:lnTo>
                  <a:lnTo>
                    <a:pt x="1378300" y="315867"/>
                  </a:lnTo>
                  <a:lnTo>
                    <a:pt x="1347928" y="315867"/>
                  </a:lnTo>
                  <a:lnTo>
                    <a:pt x="1335555" y="301209"/>
                  </a:lnTo>
                  <a:lnTo>
                    <a:pt x="1344801" y="271384"/>
                  </a:lnTo>
                  <a:lnTo>
                    <a:pt x="1378916" y="271384"/>
                  </a:lnTo>
                  <a:lnTo>
                    <a:pt x="1377979" y="269038"/>
                  </a:lnTo>
                  <a:lnTo>
                    <a:pt x="1364223" y="258906"/>
                  </a:lnTo>
                  <a:lnTo>
                    <a:pt x="1344831" y="257418"/>
                  </a:lnTo>
                  <a:close/>
                </a:path>
                <a:path w="1423670" h="2413635">
                  <a:moveTo>
                    <a:pt x="1378916" y="271384"/>
                  </a:moveTo>
                  <a:lnTo>
                    <a:pt x="1344801" y="271384"/>
                  </a:lnTo>
                  <a:lnTo>
                    <a:pt x="1363352" y="275473"/>
                  </a:lnTo>
                  <a:lnTo>
                    <a:pt x="1365186" y="308065"/>
                  </a:lnTo>
                  <a:lnTo>
                    <a:pt x="1351686" y="315867"/>
                  </a:lnTo>
                  <a:lnTo>
                    <a:pt x="1378300" y="315867"/>
                  </a:lnTo>
                  <a:lnTo>
                    <a:pt x="1384789" y="286071"/>
                  </a:lnTo>
                  <a:lnTo>
                    <a:pt x="1378916" y="271384"/>
                  </a:lnTo>
                  <a:close/>
                </a:path>
                <a:path w="1423670" h="2413635">
                  <a:moveTo>
                    <a:pt x="26292" y="486018"/>
                  </a:moveTo>
                  <a:lnTo>
                    <a:pt x="9365" y="496842"/>
                  </a:lnTo>
                  <a:lnTo>
                    <a:pt x="3021" y="529253"/>
                  </a:lnTo>
                  <a:lnTo>
                    <a:pt x="12657" y="550420"/>
                  </a:lnTo>
                  <a:lnTo>
                    <a:pt x="31569" y="557410"/>
                  </a:lnTo>
                  <a:lnTo>
                    <a:pt x="46166" y="552510"/>
                  </a:lnTo>
                  <a:lnTo>
                    <a:pt x="68460" y="552510"/>
                  </a:lnTo>
                  <a:lnTo>
                    <a:pt x="68460" y="544016"/>
                  </a:lnTo>
                  <a:lnTo>
                    <a:pt x="32546" y="544016"/>
                  </a:lnTo>
                  <a:lnTo>
                    <a:pt x="20279" y="529749"/>
                  </a:lnTo>
                  <a:lnTo>
                    <a:pt x="29449" y="500360"/>
                  </a:lnTo>
                  <a:lnTo>
                    <a:pt x="68460" y="500360"/>
                  </a:lnTo>
                  <a:lnTo>
                    <a:pt x="68460" y="498375"/>
                  </a:lnTo>
                  <a:lnTo>
                    <a:pt x="52089" y="498375"/>
                  </a:lnTo>
                  <a:lnTo>
                    <a:pt x="26292" y="486018"/>
                  </a:lnTo>
                  <a:close/>
                </a:path>
                <a:path w="1423670" h="2413635">
                  <a:moveTo>
                    <a:pt x="68460" y="552510"/>
                  </a:moveTo>
                  <a:lnTo>
                    <a:pt x="46166" y="552510"/>
                  </a:lnTo>
                  <a:lnTo>
                    <a:pt x="52405" y="556193"/>
                  </a:lnTo>
                  <a:lnTo>
                    <a:pt x="68460" y="556193"/>
                  </a:lnTo>
                  <a:lnTo>
                    <a:pt x="68460" y="552510"/>
                  </a:lnTo>
                  <a:close/>
                </a:path>
                <a:path w="1423670" h="2413635">
                  <a:moveTo>
                    <a:pt x="68460" y="500360"/>
                  </a:moveTo>
                  <a:lnTo>
                    <a:pt x="29449" y="500360"/>
                  </a:lnTo>
                  <a:lnTo>
                    <a:pt x="47444" y="503998"/>
                  </a:lnTo>
                  <a:lnTo>
                    <a:pt x="49248" y="536695"/>
                  </a:lnTo>
                  <a:lnTo>
                    <a:pt x="36124" y="544016"/>
                  </a:lnTo>
                  <a:lnTo>
                    <a:pt x="68460" y="544016"/>
                  </a:lnTo>
                  <a:lnTo>
                    <a:pt x="68460" y="500360"/>
                  </a:lnTo>
                  <a:close/>
                </a:path>
                <a:path w="1423670" h="2413635">
                  <a:moveTo>
                    <a:pt x="68460" y="463829"/>
                  </a:moveTo>
                  <a:lnTo>
                    <a:pt x="52089" y="463829"/>
                  </a:lnTo>
                  <a:lnTo>
                    <a:pt x="52089" y="498375"/>
                  </a:lnTo>
                  <a:lnTo>
                    <a:pt x="68460" y="498375"/>
                  </a:lnTo>
                  <a:lnTo>
                    <a:pt x="68460" y="463829"/>
                  </a:lnTo>
                  <a:close/>
                </a:path>
                <a:path w="1423670" h="2413635">
                  <a:moveTo>
                    <a:pt x="138120" y="498511"/>
                  </a:moveTo>
                  <a:lnTo>
                    <a:pt x="118104" y="498511"/>
                  </a:lnTo>
                  <a:lnTo>
                    <a:pt x="126041" y="509199"/>
                  </a:lnTo>
                  <a:lnTo>
                    <a:pt x="86218" y="524503"/>
                  </a:lnTo>
                  <a:lnTo>
                    <a:pt x="87677" y="551307"/>
                  </a:lnTo>
                  <a:lnTo>
                    <a:pt x="105791" y="557591"/>
                  </a:lnTo>
                  <a:lnTo>
                    <a:pt x="126673" y="556193"/>
                  </a:lnTo>
                  <a:lnTo>
                    <a:pt x="142367" y="556193"/>
                  </a:lnTo>
                  <a:lnTo>
                    <a:pt x="142367" y="545594"/>
                  </a:lnTo>
                  <a:lnTo>
                    <a:pt x="106633" y="545594"/>
                  </a:lnTo>
                  <a:lnTo>
                    <a:pt x="98350" y="534380"/>
                  </a:lnTo>
                  <a:lnTo>
                    <a:pt x="126086" y="533898"/>
                  </a:lnTo>
                  <a:lnTo>
                    <a:pt x="142367" y="533898"/>
                  </a:lnTo>
                  <a:lnTo>
                    <a:pt x="142367" y="509830"/>
                  </a:lnTo>
                  <a:lnTo>
                    <a:pt x="138120" y="498511"/>
                  </a:lnTo>
                  <a:close/>
                </a:path>
                <a:path w="1423670" h="2413635">
                  <a:moveTo>
                    <a:pt x="142367" y="533898"/>
                  </a:moveTo>
                  <a:lnTo>
                    <a:pt x="126086" y="533898"/>
                  </a:lnTo>
                  <a:lnTo>
                    <a:pt x="110031" y="545594"/>
                  </a:lnTo>
                  <a:lnTo>
                    <a:pt x="142367" y="545594"/>
                  </a:lnTo>
                  <a:lnTo>
                    <a:pt x="142367" y="533898"/>
                  </a:lnTo>
                  <a:close/>
                </a:path>
                <a:path w="1423670" h="2413635">
                  <a:moveTo>
                    <a:pt x="96967" y="489596"/>
                  </a:moveTo>
                  <a:lnTo>
                    <a:pt x="84865" y="505140"/>
                  </a:lnTo>
                  <a:lnTo>
                    <a:pt x="100109" y="507305"/>
                  </a:lnTo>
                  <a:lnTo>
                    <a:pt x="118104" y="498511"/>
                  </a:lnTo>
                  <a:lnTo>
                    <a:pt x="138120" y="498511"/>
                  </a:lnTo>
                  <a:lnTo>
                    <a:pt x="135993" y="492843"/>
                  </a:lnTo>
                  <a:lnTo>
                    <a:pt x="96967" y="489596"/>
                  </a:lnTo>
                  <a:close/>
                </a:path>
                <a:path w="1423670" h="2413635">
                  <a:moveTo>
                    <a:pt x="211211" y="470323"/>
                  </a:moveTo>
                  <a:lnTo>
                    <a:pt x="194885" y="470323"/>
                  </a:lnTo>
                  <a:lnTo>
                    <a:pt x="194885" y="538063"/>
                  </a:lnTo>
                  <a:lnTo>
                    <a:pt x="199606" y="551773"/>
                  </a:lnTo>
                  <a:lnTo>
                    <a:pt x="220803" y="556869"/>
                  </a:lnTo>
                  <a:lnTo>
                    <a:pt x="211211" y="470323"/>
                  </a:lnTo>
                  <a:close/>
                </a:path>
                <a:path w="1423670" h="2413635">
                  <a:moveTo>
                    <a:pt x="194885" y="486920"/>
                  </a:moveTo>
                  <a:lnTo>
                    <a:pt x="185054" y="486920"/>
                  </a:lnTo>
                  <a:lnTo>
                    <a:pt x="185054" y="499548"/>
                  </a:lnTo>
                  <a:lnTo>
                    <a:pt x="194885" y="499548"/>
                  </a:lnTo>
                  <a:lnTo>
                    <a:pt x="194885" y="486920"/>
                  </a:lnTo>
                  <a:close/>
                </a:path>
                <a:path w="1423670" h="2413635">
                  <a:moveTo>
                    <a:pt x="224877" y="486920"/>
                  </a:moveTo>
                  <a:lnTo>
                    <a:pt x="213051" y="486920"/>
                  </a:lnTo>
                  <a:lnTo>
                    <a:pt x="214450" y="499548"/>
                  </a:lnTo>
                  <a:lnTo>
                    <a:pt x="224877" y="499548"/>
                  </a:lnTo>
                  <a:lnTo>
                    <a:pt x="224877" y="486920"/>
                  </a:lnTo>
                  <a:close/>
                </a:path>
                <a:path w="1423670" h="2413635">
                  <a:moveTo>
                    <a:pt x="254360" y="486920"/>
                  </a:moveTo>
                  <a:lnTo>
                    <a:pt x="238530" y="486920"/>
                  </a:lnTo>
                  <a:lnTo>
                    <a:pt x="238530" y="556193"/>
                  </a:lnTo>
                  <a:lnTo>
                    <a:pt x="254856" y="556193"/>
                  </a:lnTo>
                  <a:lnTo>
                    <a:pt x="254856" y="512521"/>
                  </a:lnTo>
                  <a:lnTo>
                    <a:pt x="270461" y="500450"/>
                  </a:lnTo>
                  <a:lnTo>
                    <a:pt x="271529" y="498465"/>
                  </a:lnTo>
                  <a:lnTo>
                    <a:pt x="255082" y="498465"/>
                  </a:lnTo>
                  <a:lnTo>
                    <a:pt x="254360" y="486920"/>
                  </a:lnTo>
                  <a:close/>
                </a:path>
                <a:path w="1423670" h="2413635">
                  <a:moveTo>
                    <a:pt x="268206" y="485928"/>
                  </a:moveTo>
                  <a:lnTo>
                    <a:pt x="255082" y="498465"/>
                  </a:lnTo>
                  <a:lnTo>
                    <a:pt x="271529" y="498465"/>
                  </a:lnTo>
                  <a:lnTo>
                    <a:pt x="278037" y="486379"/>
                  </a:lnTo>
                  <a:lnTo>
                    <a:pt x="268206" y="485928"/>
                  </a:lnTo>
                  <a:close/>
                </a:path>
                <a:path w="1423670" h="2413635">
                  <a:moveTo>
                    <a:pt x="339906" y="498511"/>
                  </a:moveTo>
                  <a:lnTo>
                    <a:pt x="319890" y="498511"/>
                  </a:lnTo>
                  <a:lnTo>
                    <a:pt x="327827" y="509199"/>
                  </a:lnTo>
                  <a:lnTo>
                    <a:pt x="288004" y="524503"/>
                  </a:lnTo>
                  <a:lnTo>
                    <a:pt x="289463" y="551307"/>
                  </a:lnTo>
                  <a:lnTo>
                    <a:pt x="307578" y="557591"/>
                  </a:lnTo>
                  <a:lnTo>
                    <a:pt x="328459" y="556193"/>
                  </a:lnTo>
                  <a:lnTo>
                    <a:pt x="344153" y="556193"/>
                  </a:lnTo>
                  <a:lnTo>
                    <a:pt x="344153" y="545594"/>
                  </a:lnTo>
                  <a:lnTo>
                    <a:pt x="308419" y="545594"/>
                  </a:lnTo>
                  <a:lnTo>
                    <a:pt x="300136" y="534380"/>
                  </a:lnTo>
                  <a:lnTo>
                    <a:pt x="327872" y="533898"/>
                  </a:lnTo>
                  <a:lnTo>
                    <a:pt x="344153" y="533898"/>
                  </a:lnTo>
                  <a:lnTo>
                    <a:pt x="344153" y="509830"/>
                  </a:lnTo>
                  <a:lnTo>
                    <a:pt x="339906" y="498511"/>
                  </a:lnTo>
                  <a:close/>
                </a:path>
                <a:path w="1423670" h="2413635">
                  <a:moveTo>
                    <a:pt x="344153" y="533898"/>
                  </a:moveTo>
                  <a:lnTo>
                    <a:pt x="327872" y="533898"/>
                  </a:lnTo>
                  <a:lnTo>
                    <a:pt x="311817" y="545594"/>
                  </a:lnTo>
                  <a:lnTo>
                    <a:pt x="344153" y="545594"/>
                  </a:lnTo>
                  <a:lnTo>
                    <a:pt x="344153" y="533898"/>
                  </a:lnTo>
                  <a:close/>
                </a:path>
                <a:path w="1423670" h="2413635">
                  <a:moveTo>
                    <a:pt x="298753" y="489596"/>
                  </a:moveTo>
                  <a:lnTo>
                    <a:pt x="286651" y="505140"/>
                  </a:lnTo>
                  <a:lnTo>
                    <a:pt x="301895" y="507305"/>
                  </a:lnTo>
                  <a:lnTo>
                    <a:pt x="319890" y="498511"/>
                  </a:lnTo>
                  <a:lnTo>
                    <a:pt x="339906" y="498511"/>
                  </a:lnTo>
                  <a:lnTo>
                    <a:pt x="337779" y="492843"/>
                  </a:lnTo>
                  <a:lnTo>
                    <a:pt x="298753" y="489596"/>
                  </a:lnTo>
                  <a:close/>
                </a:path>
                <a:path w="1423670" h="2413635">
                  <a:moveTo>
                    <a:pt x="376174" y="486920"/>
                  </a:moveTo>
                  <a:lnTo>
                    <a:pt x="360569" y="486920"/>
                  </a:lnTo>
                  <a:lnTo>
                    <a:pt x="360569" y="556193"/>
                  </a:lnTo>
                  <a:lnTo>
                    <a:pt x="376895" y="556193"/>
                  </a:lnTo>
                  <a:lnTo>
                    <a:pt x="376895" y="515603"/>
                  </a:lnTo>
                  <a:lnTo>
                    <a:pt x="377512" y="509425"/>
                  </a:lnTo>
                  <a:lnTo>
                    <a:pt x="395762" y="499818"/>
                  </a:lnTo>
                  <a:lnTo>
                    <a:pt x="418039" y="499818"/>
                  </a:lnTo>
                  <a:lnTo>
                    <a:pt x="417478" y="498691"/>
                  </a:lnTo>
                  <a:lnTo>
                    <a:pt x="376986" y="498691"/>
                  </a:lnTo>
                  <a:lnTo>
                    <a:pt x="376174" y="486920"/>
                  </a:lnTo>
                  <a:close/>
                </a:path>
                <a:path w="1423670" h="2413635">
                  <a:moveTo>
                    <a:pt x="418039" y="499818"/>
                  </a:moveTo>
                  <a:lnTo>
                    <a:pt x="395762" y="499818"/>
                  </a:lnTo>
                  <a:lnTo>
                    <a:pt x="403835" y="506358"/>
                  </a:lnTo>
                  <a:lnTo>
                    <a:pt x="405037" y="556193"/>
                  </a:lnTo>
                  <a:lnTo>
                    <a:pt x="421364" y="556193"/>
                  </a:lnTo>
                  <a:lnTo>
                    <a:pt x="421296" y="506358"/>
                  </a:lnTo>
                  <a:lnTo>
                    <a:pt x="418039" y="499818"/>
                  </a:lnTo>
                  <a:close/>
                </a:path>
                <a:path w="1423670" h="2413635">
                  <a:moveTo>
                    <a:pt x="392470" y="486018"/>
                  </a:moveTo>
                  <a:lnTo>
                    <a:pt x="376986" y="498691"/>
                  </a:lnTo>
                  <a:lnTo>
                    <a:pt x="417478" y="498691"/>
                  </a:lnTo>
                  <a:lnTo>
                    <a:pt x="413712" y="491129"/>
                  </a:lnTo>
                  <a:lnTo>
                    <a:pt x="392470" y="486018"/>
                  </a:lnTo>
                  <a:close/>
                </a:path>
                <a:path w="1423670" h="2413635">
                  <a:moveTo>
                    <a:pt x="450813" y="535763"/>
                  </a:moveTo>
                  <a:lnTo>
                    <a:pt x="434893" y="537296"/>
                  </a:lnTo>
                  <a:lnTo>
                    <a:pt x="435885" y="543670"/>
                  </a:lnTo>
                  <a:lnTo>
                    <a:pt x="449310" y="555772"/>
                  </a:lnTo>
                  <a:lnTo>
                    <a:pt x="470387" y="557546"/>
                  </a:lnTo>
                  <a:lnTo>
                    <a:pt x="490334" y="545233"/>
                  </a:lnTo>
                  <a:lnTo>
                    <a:pt x="460810" y="545233"/>
                  </a:lnTo>
                  <a:lnTo>
                    <a:pt x="450813" y="535763"/>
                  </a:lnTo>
                  <a:close/>
                </a:path>
                <a:path w="1423670" h="2413635">
                  <a:moveTo>
                    <a:pt x="472957" y="486018"/>
                  </a:moveTo>
                  <a:lnTo>
                    <a:pt x="442680" y="492783"/>
                  </a:lnTo>
                  <a:lnTo>
                    <a:pt x="436802" y="512085"/>
                  </a:lnTo>
                  <a:lnTo>
                    <a:pt x="444755" y="522849"/>
                  </a:lnTo>
                  <a:lnTo>
                    <a:pt x="468132" y="529043"/>
                  </a:lnTo>
                  <a:lnTo>
                    <a:pt x="477467" y="539280"/>
                  </a:lnTo>
                  <a:lnTo>
                    <a:pt x="460810" y="545233"/>
                  </a:lnTo>
                  <a:lnTo>
                    <a:pt x="490334" y="545233"/>
                  </a:lnTo>
                  <a:lnTo>
                    <a:pt x="492867" y="543670"/>
                  </a:lnTo>
                  <a:lnTo>
                    <a:pt x="492763" y="537296"/>
                  </a:lnTo>
                  <a:lnTo>
                    <a:pt x="492597" y="529043"/>
                  </a:lnTo>
                  <a:lnTo>
                    <a:pt x="492545" y="526472"/>
                  </a:lnTo>
                  <a:lnTo>
                    <a:pt x="459382" y="513348"/>
                  </a:lnTo>
                  <a:lnTo>
                    <a:pt x="454211" y="501878"/>
                  </a:lnTo>
                  <a:lnTo>
                    <a:pt x="491438" y="501878"/>
                  </a:lnTo>
                  <a:lnTo>
                    <a:pt x="488697" y="494662"/>
                  </a:lnTo>
                  <a:lnTo>
                    <a:pt x="472957" y="486018"/>
                  </a:lnTo>
                  <a:close/>
                </a:path>
                <a:path w="1423670" h="2413635">
                  <a:moveTo>
                    <a:pt x="491438" y="501878"/>
                  </a:moveTo>
                  <a:lnTo>
                    <a:pt x="454211" y="501878"/>
                  </a:lnTo>
                  <a:lnTo>
                    <a:pt x="492711" y="505230"/>
                  </a:lnTo>
                  <a:lnTo>
                    <a:pt x="491438" y="501878"/>
                  </a:lnTo>
                  <a:close/>
                </a:path>
                <a:path w="1423670" h="2413635">
                  <a:moveTo>
                    <a:pt x="523987" y="486920"/>
                  </a:moveTo>
                  <a:lnTo>
                    <a:pt x="507661" y="486920"/>
                  </a:lnTo>
                  <a:lnTo>
                    <a:pt x="507661" y="556193"/>
                  </a:lnTo>
                  <a:lnTo>
                    <a:pt x="523987" y="556193"/>
                  </a:lnTo>
                  <a:lnTo>
                    <a:pt x="523987" y="486920"/>
                  </a:lnTo>
                  <a:close/>
                </a:path>
                <a:path w="1423670" h="2413635">
                  <a:moveTo>
                    <a:pt x="524408" y="463694"/>
                  </a:moveTo>
                  <a:lnTo>
                    <a:pt x="506398" y="465783"/>
                  </a:lnTo>
                  <a:lnTo>
                    <a:pt x="515869" y="477088"/>
                  </a:lnTo>
                  <a:lnTo>
                    <a:pt x="518485" y="477088"/>
                  </a:lnTo>
                  <a:lnTo>
                    <a:pt x="524408" y="463694"/>
                  </a:lnTo>
                  <a:close/>
                </a:path>
                <a:path w="1423670" h="2413635">
                  <a:moveTo>
                    <a:pt x="566272" y="555970"/>
                  </a:moveTo>
                  <a:lnTo>
                    <a:pt x="564363" y="564897"/>
                  </a:lnTo>
                  <a:lnTo>
                    <a:pt x="569925" y="565829"/>
                  </a:lnTo>
                  <a:lnTo>
                    <a:pt x="562198" y="576668"/>
                  </a:lnTo>
                  <a:lnTo>
                    <a:pt x="562378" y="584696"/>
                  </a:lnTo>
                  <a:lnTo>
                    <a:pt x="569504" y="584696"/>
                  </a:lnTo>
                  <a:lnTo>
                    <a:pt x="582688" y="578231"/>
                  </a:lnTo>
                  <a:lnTo>
                    <a:pt x="584567" y="567227"/>
                  </a:lnTo>
                  <a:lnTo>
                    <a:pt x="574420" y="559665"/>
                  </a:lnTo>
                  <a:lnTo>
                    <a:pt x="574819" y="557546"/>
                  </a:lnTo>
                  <a:lnTo>
                    <a:pt x="570992" y="557546"/>
                  </a:lnTo>
                  <a:lnTo>
                    <a:pt x="566272" y="555970"/>
                  </a:lnTo>
                  <a:close/>
                </a:path>
                <a:path w="1423670" h="2413635">
                  <a:moveTo>
                    <a:pt x="575141" y="555832"/>
                  </a:moveTo>
                  <a:lnTo>
                    <a:pt x="566302" y="555832"/>
                  </a:lnTo>
                  <a:lnTo>
                    <a:pt x="566272" y="555970"/>
                  </a:lnTo>
                  <a:lnTo>
                    <a:pt x="570992" y="557546"/>
                  </a:lnTo>
                  <a:lnTo>
                    <a:pt x="575025" y="556449"/>
                  </a:lnTo>
                  <a:lnTo>
                    <a:pt x="575141" y="555832"/>
                  </a:lnTo>
                  <a:close/>
                </a:path>
                <a:path w="1423670" h="2413635">
                  <a:moveTo>
                    <a:pt x="575025" y="556449"/>
                  </a:moveTo>
                  <a:lnTo>
                    <a:pt x="570992" y="557546"/>
                  </a:lnTo>
                  <a:lnTo>
                    <a:pt x="574819" y="557546"/>
                  </a:lnTo>
                  <a:lnTo>
                    <a:pt x="575025" y="556449"/>
                  </a:lnTo>
                  <a:close/>
                </a:path>
                <a:path w="1423670" h="2413635">
                  <a:moveTo>
                    <a:pt x="577292" y="555832"/>
                  </a:moveTo>
                  <a:lnTo>
                    <a:pt x="575141" y="555832"/>
                  </a:lnTo>
                  <a:lnTo>
                    <a:pt x="575025" y="556449"/>
                  </a:lnTo>
                  <a:lnTo>
                    <a:pt x="577292" y="555832"/>
                  </a:lnTo>
                  <a:close/>
                </a:path>
                <a:path w="1423670" h="2413635">
                  <a:moveTo>
                    <a:pt x="564137" y="486018"/>
                  </a:moveTo>
                  <a:lnTo>
                    <a:pt x="544564" y="497789"/>
                  </a:lnTo>
                  <a:lnTo>
                    <a:pt x="537799" y="528832"/>
                  </a:lnTo>
                  <a:lnTo>
                    <a:pt x="548247" y="549954"/>
                  </a:lnTo>
                  <a:lnTo>
                    <a:pt x="566272" y="555970"/>
                  </a:lnTo>
                  <a:lnTo>
                    <a:pt x="566302" y="555832"/>
                  </a:lnTo>
                  <a:lnTo>
                    <a:pt x="577292" y="555832"/>
                  </a:lnTo>
                  <a:lnTo>
                    <a:pt x="590445" y="552254"/>
                  </a:lnTo>
                  <a:lnTo>
                    <a:pt x="596946" y="539701"/>
                  </a:lnTo>
                  <a:lnTo>
                    <a:pt x="559747" y="539701"/>
                  </a:lnTo>
                  <a:lnTo>
                    <a:pt x="557838" y="506222"/>
                  </a:lnTo>
                  <a:lnTo>
                    <a:pt x="575066" y="499187"/>
                  </a:lnTo>
                  <a:lnTo>
                    <a:pt x="595789" y="499187"/>
                  </a:lnTo>
                  <a:lnTo>
                    <a:pt x="593662" y="494076"/>
                  </a:lnTo>
                  <a:lnTo>
                    <a:pt x="564137" y="486018"/>
                  </a:lnTo>
                  <a:close/>
                </a:path>
                <a:path w="1423670" h="2413635">
                  <a:moveTo>
                    <a:pt x="600668" y="532515"/>
                  </a:moveTo>
                  <a:lnTo>
                    <a:pt x="585063" y="532515"/>
                  </a:lnTo>
                  <a:lnTo>
                    <a:pt x="583695" y="537131"/>
                  </a:lnTo>
                  <a:lnTo>
                    <a:pt x="559747" y="539701"/>
                  </a:lnTo>
                  <a:lnTo>
                    <a:pt x="596946" y="539701"/>
                  </a:lnTo>
                  <a:lnTo>
                    <a:pt x="600668" y="532515"/>
                  </a:lnTo>
                  <a:close/>
                </a:path>
                <a:path w="1423670" h="2413635">
                  <a:moveTo>
                    <a:pt x="595789" y="499187"/>
                  </a:moveTo>
                  <a:lnTo>
                    <a:pt x="575066" y="499187"/>
                  </a:lnTo>
                  <a:lnTo>
                    <a:pt x="585063" y="510913"/>
                  </a:lnTo>
                  <a:lnTo>
                    <a:pt x="600668" y="510913"/>
                  </a:lnTo>
                  <a:lnTo>
                    <a:pt x="595789" y="499187"/>
                  </a:lnTo>
                  <a:close/>
                </a:path>
                <a:path w="1423670" h="2413635">
                  <a:moveTo>
                    <a:pt x="666335" y="498511"/>
                  </a:moveTo>
                  <a:lnTo>
                    <a:pt x="646319" y="498511"/>
                  </a:lnTo>
                  <a:lnTo>
                    <a:pt x="654257" y="509199"/>
                  </a:lnTo>
                  <a:lnTo>
                    <a:pt x="614434" y="524503"/>
                  </a:lnTo>
                  <a:lnTo>
                    <a:pt x="615892" y="551307"/>
                  </a:lnTo>
                  <a:lnTo>
                    <a:pt x="634007" y="557591"/>
                  </a:lnTo>
                  <a:lnTo>
                    <a:pt x="654888" y="556193"/>
                  </a:lnTo>
                  <a:lnTo>
                    <a:pt x="670583" y="556193"/>
                  </a:lnTo>
                  <a:lnTo>
                    <a:pt x="670583" y="545594"/>
                  </a:lnTo>
                  <a:lnTo>
                    <a:pt x="634849" y="545594"/>
                  </a:lnTo>
                  <a:lnTo>
                    <a:pt x="626566" y="534380"/>
                  </a:lnTo>
                  <a:lnTo>
                    <a:pt x="654302" y="533898"/>
                  </a:lnTo>
                  <a:lnTo>
                    <a:pt x="670583" y="533898"/>
                  </a:lnTo>
                  <a:lnTo>
                    <a:pt x="670583" y="509830"/>
                  </a:lnTo>
                  <a:lnTo>
                    <a:pt x="666335" y="498511"/>
                  </a:lnTo>
                  <a:close/>
                </a:path>
                <a:path w="1423670" h="2413635">
                  <a:moveTo>
                    <a:pt x="670583" y="533898"/>
                  </a:moveTo>
                  <a:lnTo>
                    <a:pt x="654302" y="533898"/>
                  </a:lnTo>
                  <a:lnTo>
                    <a:pt x="638247" y="545594"/>
                  </a:lnTo>
                  <a:lnTo>
                    <a:pt x="670583" y="545594"/>
                  </a:lnTo>
                  <a:lnTo>
                    <a:pt x="670583" y="533898"/>
                  </a:lnTo>
                  <a:close/>
                </a:path>
                <a:path w="1423670" h="2413635">
                  <a:moveTo>
                    <a:pt x="625183" y="489596"/>
                  </a:moveTo>
                  <a:lnTo>
                    <a:pt x="613081" y="505140"/>
                  </a:lnTo>
                  <a:lnTo>
                    <a:pt x="628325" y="507305"/>
                  </a:lnTo>
                  <a:lnTo>
                    <a:pt x="646319" y="498511"/>
                  </a:lnTo>
                  <a:lnTo>
                    <a:pt x="666335" y="498511"/>
                  </a:lnTo>
                  <a:lnTo>
                    <a:pt x="664209" y="492843"/>
                  </a:lnTo>
                  <a:lnTo>
                    <a:pt x="625183" y="489596"/>
                  </a:lnTo>
                  <a:close/>
                </a:path>
                <a:path w="1423670" h="2413635">
                  <a:moveTo>
                    <a:pt x="656602" y="460627"/>
                  </a:moveTo>
                  <a:lnTo>
                    <a:pt x="656572" y="462641"/>
                  </a:lnTo>
                  <a:lnTo>
                    <a:pt x="626942" y="462641"/>
                  </a:lnTo>
                  <a:lnTo>
                    <a:pt x="620026" y="478261"/>
                  </a:lnTo>
                  <a:lnTo>
                    <a:pt x="629903" y="478486"/>
                  </a:lnTo>
                  <a:lnTo>
                    <a:pt x="629903" y="476517"/>
                  </a:lnTo>
                  <a:lnTo>
                    <a:pt x="659338" y="476517"/>
                  </a:lnTo>
                  <a:lnTo>
                    <a:pt x="666299" y="461033"/>
                  </a:lnTo>
                  <a:lnTo>
                    <a:pt x="656602" y="460627"/>
                  </a:lnTo>
                  <a:close/>
                </a:path>
                <a:path w="1423670" h="2413635">
                  <a:moveTo>
                    <a:pt x="710451" y="486018"/>
                  </a:moveTo>
                  <a:lnTo>
                    <a:pt x="690818" y="497638"/>
                  </a:lnTo>
                  <a:lnTo>
                    <a:pt x="684023" y="528983"/>
                  </a:lnTo>
                  <a:lnTo>
                    <a:pt x="694666" y="550104"/>
                  </a:lnTo>
                  <a:lnTo>
                    <a:pt x="717216" y="557546"/>
                  </a:lnTo>
                  <a:lnTo>
                    <a:pt x="723981" y="557546"/>
                  </a:lnTo>
                  <a:lnTo>
                    <a:pt x="743599" y="545940"/>
                  </a:lnTo>
                  <a:lnTo>
                    <a:pt x="743920" y="544467"/>
                  </a:lnTo>
                  <a:lnTo>
                    <a:pt x="713548" y="544467"/>
                  </a:lnTo>
                  <a:lnTo>
                    <a:pt x="701175" y="529809"/>
                  </a:lnTo>
                  <a:lnTo>
                    <a:pt x="710421" y="499984"/>
                  </a:lnTo>
                  <a:lnTo>
                    <a:pt x="744537" y="499984"/>
                  </a:lnTo>
                  <a:lnTo>
                    <a:pt x="743599" y="497638"/>
                  </a:lnTo>
                  <a:lnTo>
                    <a:pt x="729844" y="487506"/>
                  </a:lnTo>
                  <a:lnTo>
                    <a:pt x="710451" y="486018"/>
                  </a:lnTo>
                  <a:close/>
                </a:path>
                <a:path w="1423670" h="2413635">
                  <a:moveTo>
                    <a:pt x="744537" y="499984"/>
                  </a:moveTo>
                  <a:lnTo>
                    <a:pt x="710421" y="499984"/>
                  </a:lnTo>
                  <a:lnTo>
                    <a:pt x="728972" y="504073"/>
                  </a:lnTo>
                  <a:lnTo>
                    <a:pt x="730806" y="536665"/>
                  </a:lnTo>
                  <a:lnTo>
                    <a:pt x="717306" y="544467"/>
                  </a:lnTo>
                  <a:lnTo>
                    <a:pt x="743920" y="544467"/>
                  </a:lnTo>
                  <a:lnTo>
                    <a:pt x="750409" y="514671"/>
                  </a:lnTo>
                  <a:lnTo>
                    <a:pt x="744537" y="499984"/>
                  </a:lnTo>
                  <a:close/>
                </a:path>
                <a:path w="1423670" h="2413635">
                  <a:moveTo>
                    <a:pt x="771587" y="537431"/>
                  </a:moveTo>
                  <a:lnTo>
                    <a:pt x="764371" y="550029"/>
                  </a:lnTo>
                  <a:lnTo>
                    <a:pt x="774323" y="557185"/>
                  </a:lnTo>
                  <a:lnTo>
                    <a:pt x="784215" y="544557"/>
                  </a:lnTo>
                  <a:lnTo>
                    <a:pt x="771587" y="537431"/>
                  </a:lnTo>
                  <a:close/>
                </a:path>
                <a:path w="1423670" h="2413635">
                  <a:moveTo>
                    <a:pt x="877646" y="463829"/>
                  </a:moveTo>
                  <a:lnTo>
                    <a:pt x="856990" y="463829"/>
                  </a:lnTo>
                  <a:lnTo>
                    <a:pt x="824473" y="556193"/>
                  </a:lnTo>
                  <a:lnTo>
                    <a:pt x="842333" y="556193"/>
                  </a:lnTo>
                  <a:lnTo>
                    <a:pt x="849971" y="533418"/>
                  </a:lnTo>
                  <a:lnTo>
                    <a:pt x="842919" y="533418"/>
                  </a:lnTo>
                  <a:lnTo>
                    <a:pt x="842919" y="519978"/>
                  </a:lnTo>
                  <a:lnTo>
                    <a:pt x="854479" y="519978"/>
                  </a:lnTo>
                  <a:lnTo>
                    <a:pt x="866957" y="482771"/>
                  </a:lnTo>
                  <a:lnTo>
                    <a:pt x="884323" y="482771"/>
                  </a:lnTo>
                  <a:lnTo>
                    <a:pt x="877646" y="463829"/>
                  </a:lnTo>
                  <a:close/>
                </a:path>
                <a:path w="1423670" h="2413635">
                  <a:moveTo>
                    <a:pt x="884323" y="482771"/>
                  </a:moveTo>
                  <a:lnTo>
                    <a:pt x="866957" y="482771"/>
                  </a:lnTo>
                  <a:lnTo>
                    <a:pt x="892348" y="556193"/>
                  </a:lnTo>
                  <a:lnTo>
                    <a:pt x="910207" y="556193"/>
                  </a:lnTo>
                  <a:lnTo>
                    <a:pt x="902178" y="533418"/>
                  </a:lnTo>
                  <a:lnTo>
                    <a:pt x="891627" y="533418"/>
                  </a:lnTo>
                  <a:lnTo>
                    <a:pt x="891627" y="519978"/>
                  </a:lnTo>
                  <a:lnTo>
                    <a:pt x="897440" y="519978"/>
                  </a:lnTo>
                  <a:lnTo>
                    <a:pt x="884323" y="482771"/>
                  </a:lnTo>
                  <a:close/>
                </a:path>
                <a:path w="1423670" h="2413635">
                  <a:moveTo>
                    <a:pt x="854479" y="519978"/>
                  </a:moveTo>
                  <a:lnTo>
                    <a:pt x="842919" y="519978"/>
                  </a:lnTo>
                  <a:lnTo>
                    <a:pt x="842919" y="533418"/>
                  </a:lnTo>
                  <a:lnTo>
                    <a:pt x="849971" y="533418"/>
                  </a:lnTo>
                  <a:lnTo>
                    <a:pt x="854479" y="519978"/>
                  </a:lnTo>
                  <a:close/>
                </a:path>
                <a:path w="1423670" h="2413635">
                  <a:moveTo>
                    <a:pt x="879824" y="519978"/>
                  </a:moveTo>
                  <a:lnTo>
                    <a:pt x="854479" y="519978"/>
                  </a:lnTo>
                  <a:lnTo>
                    <a:pt x="849971" y="533418"/>
                  </a:lnTo>
                  <a:lnTo>
                    <a:pt x="884472" y="533418"/>
                  </a:lnTo>
                  <a:lnTo>
                    <a:pt x="879824" y="519978"/>
                  </a:lnTo>
                  <a:close/>
                </a:path>
                <a:path w="1423670" h="2413635">
                  <a:moveTo>
                    <a:pt x="897440" y="519978"/>
                  </a:moveTo>
                  <a:lnTo>
                    <a:pt x="891627" y="519978"/>
                  </a:lnTo>
                  <a:lnTo>
                    <a:pt x="891627" y="533418"/>
                  </a:lnTo>
                  <a:lnTo>
                    <a:pt x="902178" y="533418"/>
                  </a:lnTo>
                  <a:lnTo>
                    <a:pt x="897440" y="519978"/>
                  </a:lnTo>
                  <a:close/>
                </a:path>
                <a:path w="1423670" h="2413635">
                  <a:moveTo>
                    <a:pt x="44287" y="689994"/>
                  </a:moveTo>
                  <a:lnTo>
                    <a:pt x="15078" y="694248"/>
                  </a:lnTo>
                  <a:lnTo>
                    <a:pt x="10237" y="784793"/>
                  </a:lnTo>
                  <a:lnTo>
                    <a:pt x="26608" y="784793"/>
                  </a:lnTo>
                  <a:lnTo>
                    <a:pt x="26608" y="710063"/>
                  </a:lnTo>
                  <a:lnTo>
                    <a:pt x="34906" y="701629"/>
                  </a:lnTo>
                  <a:lnTo>
                    <a:pt x="44287" y="689994"/>
                  </a:lnTo>
                  <a:close/>
                </a:path>
                <a:path w="1423670" h="2413635">
                  <a:moveTo>
                    <a:pt x="13941" y="715520"/>
                  </a:moveTo>
                  <a:lnTo>
                    <a:pt x="0" y="715520"/>
                  </a:lnTo>
                  <a:lnTo>
                    <a:pt x="0" y="728148"/>
                  </a:lnTo>
                  <a:lnTo>
                    <a:pt x="13265" y="728148"/>
                  </a:lnTo>
                  <a:lnTo>
                    <a:pt x="13941" y="715520"/>
                  </a:lnTo>
                  <a:close/>
                </a:path>
                <a:path w="1423670" h="2413635">
                  <a:moveTo>
                    <a:pt x="40950" y="715520"/>
                  </a:moveTo>
                  <a:lnTo>
                    <a:pt x="26608" y="715520"/>
                  </a:lnTo>
                  <a:lnTo>
                    <a:pt x="26608" y="728148"/>
                  </a:lnTo>
                  <a:lnTo>
                    <a:pt x="40950" y="728148"/>
                  </a:lnTo>
                  <a:lnTo>
                    <a:pt x="40950" y="715520"/>
                  </a:lnTo>
                  <a:close/>
                </a:path>
                <a:path w="1423670" h="2413635">
                  <a:moveTo>
                    <a:pt x="74327" y="714618"/>
                  </a:moveTo>
                  <a:lnTo>
                    <a:pt x="54949" y="726389"/>
                  </a:lnTo>
                  <a:lnTo>
                    <a:pt x="48154" y="757808"/>
                  </a:lnTo>
                  <a:lnTo>
                    <a:pt x="58783" y="778900"/>
                  </a:lnTo>
                  <a:lnTo>
                    <a:pt x="81799" y="786146"/>
                  </a:lnTo>
                  <a:lnTo>
                    <a:pt x="100319" y="782057"/>
                  </a:lnTo>
                  <a:lnTo>
                    <a:pt x="109414" y="769639"/>
                  </a:lnTo>
                  <a:lnTo>
                    <a:pt x="70088" y="769639"/>
                  </a:lnTo>
                  <a:lnTo>
                    <a:pt x="67660" y="754621"/>
                  </a:lnTo>
                  <a:lnTo>
                    <a:pt x="55821" y="754621"/>
                  </a:lnTo>
                  <a:lnTo>
                    <a:pt x="55821" y="743617"/>
                  </a:lnTo>
                  <a:lnTo>
                    <a:pt x="65881" y="743617"/>
                  </a:lnTo>
                  <a:lnTo>
                    <a:pt x="65082" y="738671"/>
                  </a:lnTo>
                  <a:lnTo>
                    <a:pt x="84294" y="727336"/>
                  </a:lnTo>
                  <a:lnTo>
                    <a:pt x="104020" y="727336"/>
                  </a:lnTo>
                  <a:lnTo>
                    <a:pt x="100214" y="720150"/>
                  </a:lnTo>
                  <a:lnTo>
                    <a:pt x="74327" y="714618"/>
                  </a:lnTo>
                  <a:close/>
                </a:path>
                <a:path w="1423670" h="2413635">
                  <a:moveTo>
                    <a:pt x="96681" y="764498"/>
                  </a:moveTo>
                  <a:lnTo>
                    <a:pt x="70088" y="769639"/>
                  </a:lnTo>
                  <a:lnTo>
                    <a:pt x="109414" y="769639"/>
                  </a:lnTo>
                  <a:lnTo>
                    <a:pt x="111925" y="766212"/>
                  </a:lnTo>
                  <a:lnTo>
                    <a:pt x="96681" y="764498"/>
                  </a:lnTo>
                  <a:close/>
                </a:path>
                <a:path w="1423670" h="2413635">
                  <a:moveTo>
                    <a:pt x="65881" y="743617"/>
                  </a:moveTo>
                  <a:lnTo>
                    <a:pt x="55821" y="743617"/>
                  </a:lnTo>
                  <a:lnTo>
                    <a:pt x="55821" y="754621"/>
                  </a:lnTo>
                  <a:lnTo>
                    <a:pt x="67660" y="754621"/>
                  </a:lnTo>
                  <a:lnTo>
                    <a:pt x="65881" y="743617"/>
                  </a:lnTo>
                  <a:close/>
                </a:path>
                <a:path w="1423670" h="2413635">
                  <a:moveTo>
                    <a:pt x="104020" y="727336"/>
                  </a:moveTo>
                  <a:lnTo>
                    <a:pt x="84294" y="727336"/>
                  </a:lnTo>
                  <a:lnTo>
                    <a:pt x="96952" y="743617"/>
                  </a:lnTo>
                  <a:lnTo>
                    <a:pt x="65881" y="743617"/>
                  </a:lnTo>
                  <a:lnTo>
                    <a:pt x="67660" y="754621"/>
                  </a:lnTo>
                  <a:lnTo>
                    <a:pt x="112602" y="754621"/>
                  </a:lnTo>
                  <a:lnTo>
                    <a:pt x="112602" y="743617"/>
                  </a:lnTo>
                  <a:lnTo>
                    <a:pt x="110022" y="738671"/>
                  </a:lnTo>
                  <a:lnTo>
                    <a:pt x="104020" y="727336"/>
                  </a:lnTo>
                  <a:close/>
                </a:path>
                <a:path w="1423670" h="2413635">
                  <a:moveTo>
                    <a:pt x="142243" y="715520"/>
                  </a:moveTo>
                  <a:lnTo>
                    <a:pt x="126413" y="715520"/>
                  </a:lnTo>
                  <a:lnTo>
                    <a:pt x="126413" y="784793"/>
                  </a:lnTo>
                  <a:lnTo>
                    <a:pt x="142739" y="784793"/>
                  </a:lnTo>
                  <a:lnTo>
                    <a:pt x="142739" y="741121"/>
                  </a:lnTo>
                  <a:lnTo>
                    <a:pt x="158344" y="729050"/>
                  </a:lnTo>
                  <a:lnTo>
                    <a:pt x="159412" y="727065"/>
                  </a:lnTo>
                  <a:lnTo>
                    <a:pt x="142965" y="727065"/>
                  </a:lnTo>
                  <a:lnTo>
                    <a:pt x="142243" y="715520"/>
                  </a:lnTo>
                  <a:close/>
                </a:path>
                <a:path w="1423670" h="2413635">
                  <a:moveTo>
                    <a:pt x="156089" y="714528"/>
                  </a:moveTo>
                  <a:lnTo>
                    <a:pt x="142965" y="727065"/>
                  </a:lnTo>
                  <a:lnTo>
                    <a:pt x="159412" y="727065"/>
                  </a:lnTo>
                  <a:lnTo>
                    <a:pt x="165920" y="714979"/>
                  </a:lnTo>
                  <a:lnTo>
                    <a:pt x="156089" y="714528"/>
                  </a:lnTo>
                  <a:close/>
                </a:path>
                <a:path w="1423670" h="2413635">
                  <a:moveTo>
                    <a:pt x="192597" y="715520"/>
                  </a:moveTo>
                  <a:lnTo>
                    <a:pt x="176767" y="715520"/>
                  </a:lnTo>
                  <a:lnTo>
                    <a:pt x="176767" y="784793"/>
                  </a:lnTo>
                  <a:lnTo>
                    <a:pt x="193093" y="784793"/>
                  </a:lnTo>
                  <a:lnTo>
                    <a:pt x="193093" y="741121"/>
                  </a:lnTo>
                  <a:lnTo>
                    <a:pt x="208697" y="729050"/>
                  </a:lnTo>
                  <a:lnTo>
                    <a:pt x="209766" y="727065"/>
                  </a:lnTo>
                  <a:lnTo>
                    <a:pt x="193318" y="727065"/>
                  </a:lnTo>
                  <a:lnTo>
                    <a:pt x="192597" y="715520"/>
                  </a:lnTo>
                  <a:close/>
                </a:path>
                <a:path w="1423670" h="2413635">
                  <a:moveTo>
                    <a:pt x="206442" y="714528"/>
                  </a:moveTo>
                  <a:lnTo>
                    <a:pt x="193318" y="727065"/>
                  </a:lnTo>
                  <a:lnTo>
                    <a:pt x="209766" y="727065"/>
                  </a:lnTo>
                  <a:lnTo>
                    <a:pt x="216274" y="714979"/>
                  </a:lnTo>
                  <a:lnTo>
                    <a:pt x="206442" y="714528"/>
                  </a:lnTo>
                  <a:close/>
                </a:path>
                <a:path w="1423670" h="2413635">
                  <a:moveTo>
                    <a:pt x="278142" y="727111"/>
                  </a:moveTo>
                  <a:lnTo>
                    <a:pt x="258126" y="727111"/>
                  </a:lnTo>
                  <a:lnTo>
                    <a:pt x="266064" y="737799"/>
                  </a:lnTo>
                  <a:lnTo>
                    <a:pt x="226241" y="753103"/>
                  </a:lnTo>
                  <a:lnTo>
                    <a:pt x="227699" y="779907"/>
                  </a:lnTo>
                  <a:lnTo>
                    <a:pt x="245814" y="786191"/>
                  </a:lnTo>
                  <a:lnTo>
                    <a:pt x="266695" y="784793"/>
                  </a:lnTo>
                  <a:lnTo>
                    <a:pt x="282390" y="784793"/>
                  </a:lnTo>
                  <a:lnTo>
                    <a:pt x="282390" y="774194"/>
                  </a:lnTo>
                  <a:lnTo>
                    <a:pt x="246656" y="774194"/>
                  </a:lnTo>
                  <a:lnTo>
                    <a:pt x="238373" y="762980"/>
                  </a:lnTo>
                  <a:lnTo>
                    <a:pt x="266109" y="762498"/>
                  </a:lnTo>
                  <a:lnTo>
                    <a:pt x="282390" y="762498"/>
                  </a:lnTo>
                  <a:lnTo>
                    <a:pt x="282390" y="738430"/>
                  </a:lnTo>
                  <a:lnTo>
                    <a:pt x="278142" y="727111"/>
                  </a:lnTo>
                  <a:close/>
                </a:path>
                <a:path w="1423670" h="2413635">
                  <a:moveTo>
                    <a:pt x="282390" y="762498"/>
                  </a:moveTo>
                  <a:lnTo>
                    <a:pt x="266109" y="762498"/>
                  </a:lnTo>
                  <a:lnTo>
                    <a:pt x="250053" y="774194"/>
                  </a:lnTo>
                  <a:lnTo>
                    <a:pt x="282390" y="774194"/>
                  </a:lnTo>
                  <a:lnTo>
                    <a:pt x="282390" y="762498"/>
                  </a:lnTo>
                  <a:close/>
                </a:path>
                <a:path w="1423670" h="2413635">
                  <a:moveTo>
                    <a:pt x="236989" y="718196"/>
                  </a:moveTo>
                  <a:lnTo>
                    <a:pt x="224888" y="733740"/>
                  </a:lnTo>
                  <a:lnTo>
                    <a:pt x="240131" y="735905"/>
                  </a:lnTo>
                  <a:lnTo>
                    <a:pt x="258126" y="727111"/>
                  </a:lnTo>
                  <a:lnTo>
                    <a:pt x="278142" y="727111"/>
                  </a:lnTo>
                  <a:lnTo>
                    <a:pt x="276016" y="721443"/>
                  </a:lnTo>
                  <a:lnTo>
                    <a:pt x="236989" y="718196"/>
                  </a:lnTo>
                  <a:close/>
                </a:path>
                <a:path w="1423670" h="2413635">
                  <a:moveTo>
                    <a:pt x="314410" y="715520"/>
                  </a:moveTo>
                  <a:lnTo>
                    <a:pt x="298806" y="715520"/>
                  </a:lnTo>
                  <a:lnTo>
                    <a:pt x="298806" y="784793"/>
                  </a:lnTo>
                  <a:lnTo>
                    <a:pt x="315132" y="784793"/>
                  </a:lnTo>
                  <a:lnTo>
                    <a:pt x="315132" y="742670"/>
                  </a:lnTo>
                  <a:lnTo>
                    <a:pt x="317783" y="733710"/>
                  </a:lnTo>
                  <a:lnTo>
                    <a:pt x="317881" y="733379"/>
                  </a:lnTo>
                  <a:lnTo>
                    <a:pt x="317988" y="733019"/>
                  </a:lnTo>
                  <a:lnTo>
                    <a:pt x="359442" y="733019"/>
                  </a:lnTo>
                  <a:lnTo>
                    <a:pt x="361013" y="729606"/>
                  </a:lnTo>
                  <a:lnTo>
                    <a:pt x="395525" y="729606"/>
                  </a:lnTo>
                  <a:lnTo>
                    <a:pt x="393852" y="727291"/>
                  </a:lnTo>
                  <a:lnTo>
                    <a:pt x="315222" y="727291"/>
                  </a:lnTo>
                  <a:lnTo>
                    <a:pt x="314487" y="716632"/>
                  </a:lnTo>
                  <a:lnTo>
                    <a:pt x="314410" y="715520"/>
                  </a:lnTo>
                  <a:close/>
                </a:path>
                <a:path w="1423670" h="2413635">
                  <a:moveTo>
                    <a:pt x="359442" y="733019"/>
                  </a:moveTo>
                  <a:lnTo>
                    <a:pt x="317988" y="733019"/>
                  </a:lnTo>
                  <a:lnTo>
                    <a:pt x="338403" y="733710"/>
                  </a:lnTo>
                  <a:lnTo>
                    <a:pt x="339485" y="784793"/>
                  </a:lnTo>
                  <a:lnTo>
                    <a:pt x="355496" y="784793"/>
                  </a:lnTo>
                  <a:lnTo>
                    <a:pt x="355496" y="741587"/>
                  </a:lnTo>
                  <a:lnTo>
                    <a:pt x="359442" y="733019"/>
                  </a:lnTo>
                  <a:close/>
                </a:path>
                <a:path w="1423670" h="2413635">
                  <a:moveTo>
                    <a:pt x="395525" y="729606"/>
                  </a:moveTo>
                  <a:lnTo>
                    <a:pt x="361013" y="729606"/>
                  </a:lnTo>
                  <a:lnTo>
                    <a:pt x="378707" y="733379"/>
                  </a:lnTo>
                  <a:lnTo>
                    <a:pt x="379849" y="784793"/>
                  </a:lnTo>
                  <a:lnTo>
                    <a:pt x="396221" y="784793"/>
                  </a:lnTo>
                  <a:lnTo>
                    <a:pt x="396221" y="730568"/>
                  </a:lnTo>
                  <a:lnTo>
                    <a:pt x="395525" y="729606"/>
                  </a:lnTo>
                  <a:close/>
                </a:path>
                <a:path w="1423670" h="2413635">
                  <a:moveTo>
                    <a:pt x="329714" y="714618"/>
                  </a:moveTo>
                  <a:lnTo>
                    <a:pt x="315222" y="727291"/>
                  </a:lnTo>
                  <a:lnTo>
                    <a:pt x="353782" y="727291"/>
                  </a:lnTo>
                  <a:lnTo>
                    <a:pt x="349452" y="720300"/>
                  </a:lnTo>
                  <a:lnTo>
                    <a:pt x="329714" y="714618"/>
                  </a:lnTo>
                  <a:close/>
                </a:path>
                <a:path w="1423670" h="2413635">
                  <a:moveTo>
                    <a:pt x="369552" y="714618"/>
                  </a:moveTo>
                  <a:lnTo>
                    <a:pt x="353782" y="727291"/>
                  </a:lnTo>
                  <a:lnTo>
                    <a:pt x="393852" y="727291"/>
                  </a:lnTo>
                  <a:lnTo>
                    <a:pt x="386148" y="716632"/>
                  </a:lnTo>
                  <a:lnTo>
                    <a:pt x="369552" y="714618"/>
                  </a:lnTo>
                  <a:close/>
                </a:path>
                <a:path w="1423670" h="2413635">
                  <a:moveTo>
                    <a:pt x="435979" y="714618"/>
                  </a:moveTo>
                  <a:lnTo>
                    <a:pt x="416602" y="726389"/>
                  </a:lnTo>
                  <a:lnTo>
                    <a:pt x="409807" y="757808"/>
                  </a:lnTo>
                  <a:lnTo>
                    <a:pt x="420435" y="778900"/>
                  </a:lnTo>
                  <a:lnTo>
                    <a:pt x="443451" y="786146"/>
                  </a:lnTo>
                  <a:lnTo>
                    <a:pt x="461972" y="782057"/>
                  </a:lnTo>
                  <a:lnTo>
                    <a:pt x="471067" y="769639"/>
                  </a:lnTo>
                  <a:lnTo>
                    <a:pt x="431740" y="769639"/>
                  </a:lnTo>
                  <a:lnTo>
                    <a:pt x="429312" y="754621"/>
                  </a:lnTo>
                  <a:lnTo>
                    <a:pt x="417474" y="754621"/>
                  </a:lnTo>
                  <a:lnTo>
                    <a:pt x="417474" y="743617"/>
                  </a:lnTo>
                  <a:lnTo>
                    <a:pt x="427534" y="743617"/>
                  </a:lnTo>
                  <a:lnTo>
                    <a:pt x="426734" y="738671"/>
                  </a:lnTo>
                  <a:lnTo>
                    <a:pt x="445946" y="727336"/>
                  </a:lnTo>
                  <a:lnTo>
                    <a:pt x="465672" y="727336"/>
                  </a:lnTo>
                  <a:lnTo>
                    <a:pt x="461867" y="720150"/>
                  </a:lnTo>
                  <a:lnTo>
                    <a:pt x="435979" y="714618"/>
                  </a:lnTo>
                  <a:close/>
                </a:path>
                <a:path w="1423670" h="2413635">
                  <a:moveTo>
                    <a:pt x="458334" y="764498"/>
                  </a:moveTo>
                  <a:lnTo>
                    <a:pt x="431740" y="769639"/>
                  </a:lnTo>
                  <a:lnTo>
                    <a:pt x="471067" y="769639"/>
                  </a:lnTo>
                  <a:lnTo>
                    <a:pt x="473577" y="766212"/>
                  </a:lnTo>
                  <a:lnTo>
                    <a:pt x="458334" y="764498"/>
                  </a:lnTo>
                  <a:close/>
                </a:path>
                <a:path w="1423670" h="2413635">
                  <a:moveTo>
                    <a:pt x="427534" y="743617"/>
                  </a:moveTo>
                  <a:lnTo>
                    <a:pt x="417474" y="743617"/>
                  </a:lnTo>
                  <a:lnTo>
                    <a:pt x="417474" y="754621"/>
                  </a:lnTo>
                  <a:lnTo>
                    <a:pt x="429312" y="754621"/>
                  </a:lnTo>
                  <a:lnTo>
                    <a:pt x="427534" y="743617"/>
                  </a:lnTo>
                  <a:close/>
                </a:path>
                <a:path w="1423670" h="2413635">
                  <a:moveTo>
                    <a:pt x="465672" y="727336"/>
                  </a:moveTo>
                  <a:lnTo>
                    <a:pt x="445946" y="727336"/>
                  </a:lnTo>
                  <a:lnTo>
                    <a:pt x="458604" y="743617"/>
                  </a:lnTo>
                  <a:lnTo>
                    <a:pt x="427534" y="743617"/>
                  </a:lnTo>
                  <a:lnTo>
                    <a:pt x="429312" y="754621"/>
                  </a:lnTo>
                  <a:lnTo>
                    <a:pt x="474254" y="754621"/>
                  </a:lnTo>
                  <a:lnTo>
                    <a:pt x="474254" y="743617"/>
                  </a:lnTo>
                  <a:lnTo>
                    <a:pt x="471674" y="738671"/>
                  </a:lnTo>
                  <a:lnTo>
                    <a:pt x="465672" y="727336"/>
                  </a:lnTo>
                  <a:close/>
                </a:path>
                <a:path w="1423670" h="2413635">
                  <a:moveTo>
                    <a:pt x="503670" y="715520"/>
                  </a:moveTo>
                  <a:lnTo>
                    <a:pt x="488066" y="715520"/>
                  </a:lnTo>
                  <a:lnTo>
                    <a:pt x="488066" y="784793"/>
                  </a:lnTo>
                  <a:lnTo>
                    <a:pt x="504392" y="784793"/>
                  </a:lnTo>
                  <a:lnTo>
                    <a:pt x="504392" y="744203"/>
                  </a:lnTo>
                  <a:lnTo>
                    <a:pt x="505008" y="738025"/>
                  </a:lnTo>
                  <a:lnTo>
                    <a:pt x="523258" y="728418"/>
                  </a:lnTo>
                  <a:lnTo>
                    <a:pt x="545535" y="728418"/>
                  </a:lnTo>
                  <a:lnTo>
                    <a:pt x="544974" y="727291"/>
                  </a:lnTo>
                  <a:lnTo>
                    <a:pt x="504482" y="727291"/>
                  </a:lnTo>
                  <a:lnTo>
                    <a:pt x="503670" y="715520"/>
                  </a:lnTo>
                  <a:close/>
                </a:path>
                <a:path w="1423670" h="2413635">
                  <a:moveTo>
                    <a:pt x="545535" y="728418"/>
                  </a:moveTo>
                  <a:lnTo>
                    <a:pt x="523258" y="728418"/>
                  </a:lnTo>
                  <a:lnTo>
                    <a:pt x="531331" y="734958"/>
                  </a:lnTo>
                  <a:lnTo>
                    <a:pt x="532534" y="784793"/>
                  </a:lnTo>
                  <a:lnTo>
                    <a:pt x="548860" y="784793"/>
                  </a:lnTo>
                  <a:lnTo>
                    <a:pt x="548792" y="734958"/>
                  </a:lnTo>
                  <a:lnTo>
                    <a:pt x="545535" y="728418"/>
                  </a:lnTo>
                  <a:close/>
                </a:path>
                <a:path w="1423670" h="2413635">
                  <a:moveTo>
                    <a:pt x="519966" y="714618"/>
                  </a:moveTo>
                  <a:lnTo>
                    <a:pt x="504482" y="727291"/>
                  </a:lnTo>
                  <a:lnTo>
                    <a:pt x="544974" y="727291"/>
                  </a:lnTo>
                  <a:lnTo>
                    <a:pt x="541208" y="719729"/>
                  </a:lnTo>
                  <a:lnTo>
                    <a:pt x="519966" y="714618"/>
                  </a:lnTo>
                  <a:close/>
                </a:path>
                <a:path w="1423670" h="2413635">
                  <a:moveTo>
                    <a:pt x="586382" y="698923"/>
                  </a:moveTo>
                  <a:lnTo>
                    <a:pt x="570056" y="698923"/>
                  </a:lnTo>
                  <a:lnTo>
                    <a:pt x="570056" y="766663"/>
                  </a:lnTo>
                  <a:lnTo>
                    <a:pt x="574777" y="780373"/>
                  </a:lnTo>
                  <a:lnTo>
                    <a:pt x="595973" y="785469"/>
                  </a:lnTo>
                  <a:lnTo>
                    <a:pt x="586382" y="698923"/>
                  </a:lnTo>
                  <a:close/>
                </a:path>
                <a:path w="1423670" h="2413635">
                  <a:moveTo>
                    <a:pt x="570056" y="715520"/>
                  </a:moveTo>
                  <a:lnTo>
                    <a:pt x="560225" y="715520"/>
                  </a:lnTo>
                  <a:lnTo>
                    <a:pt x="560225" y="728148"/>
                  </a:lnTo>
                  <a:lnTo>
                    <a:pt x="570056" y="728148"/>
                  </a:lnTo>
                  <a:lnTo>
                    <a:pt x="570056" y="715520"/>
                  </a:lnTo>
                  <a:close/>
                </a:path>
                <a:path w="1423670" h="2413635">
                  <a:moveTo>
                    <a:pt x="600047" y="715520"/>
                  </a:moveTo>
                  <a:lnTo>
                    <a:pt x="588222" y="715520"/>
                  </a:lnTo>
                  <a:lnTo>
                    <a:pt x="589621" y="728148"/>
                  </a:lnTo>
                  <a:lnTo>
                    <a:pt x="600047" y="728148"/>
                  </a:lnTo>
                  <a:lnTo>
                    <a:pt x="600047" y="715520"/>
                  </a:lnTo>
                  <a:close/>
                </a:path>
                <a:path w="1423670" h="2413635">
                  <a:moveTo>
                    <a:pt x="665963" y="727111"/>
                  </a:moveTo>
                  <a:lnTo>
                    <a:pt x="645947" y="727111"/>
                  </a:lnTo>
                  <a:lnTo>
                    <a:pt x="653885" y="737799"/>
                  </a:lnTo>
                  <a:lnTo>
                    <a:pt x="614062" y="753103"/>
                  </a:lnTo>
                  <a:lnTo>
                    <a:pt x="615520" y="779907"/>
                  </a:lnTo>
                  <a:lnTo>
                    <a:pt x="633635" y="786191"/>
                  </a:lnTo>
                  <a:lnTo>
                    <a:pt x="654516" y="784793"/>
                  </a:lnTo>
                  <a:lnTo>
                    <a:pt x="670211" y="784793"/>
                  </a:lnTo>
                  <a:lnTo>
                    <a:pt x="670211" y="774194"/>
                  </a:lnTo>
                  <a:lnTo>
                    <a:pt x="634477" y="774194"/>
                  </a:lnTo>
                  <a:lnTo>
                    <a:pt x="626194" y="762980"/>
                  </a:lnTo>
                  <a:lnTo>
                    <a:pt x="653930" y="762498"/>
                  </a:lnTo>
                  <a:lnTo>
                    <a:pt x="670211" y="762498"/>
                  </a:lnTo>
                  <a:lnTo>
                    <a:pt x="670211" y="738430"/>
                  </a:lnTo>
                  <a:lnTo>
                    <a:pt x="665963" y="727111"/>
                  </a:lnTo>
                  <a:close/>
                </a:path>
                <a:path w="1423670" h="2413635">
                  <a:moveTo>
                    <a:pt x="670211" y="762498"/>
                  </a:moveTo>
                  <a:lnTo>
                    <a:pt x="653930" y="762498"/>
                  </a:lnTo>
                  <a:lnTo>
                    <a:pt x="637875" y="774194"/>
                  </a:lnTo>
                  <a:lnTo>
                    <a:pt x="670211" y="774194"/>
                  </a:lnTo>
                  <a:lnTo>
                    <a:pt x="670211" y="762498"/>
                  </a:lnTo>
                  <a:close/>
                </a:path>
                <a:path w="1423670" h="2413635">
                  <a:moveTo>
                    <a:pt x="624811" y="718196"/>
                  </a:moveTo>
                  <a:lnTo>
                    <a:pt x="612709" y="733740"/>
                  </a:lnTo>
                  <a:lnTo>
                    <a:pt x="627953" y="735905"/>
                  </a:lnTo>
                  <a:lnTo>
                    <a:pt x="645947" y="727111"/>
                  </a:lnTo>
                  <a:lnTo>
                    <a:pt x="665963" y="727111"/>
                  </a:lnTo>
                  <a:lnTo>
                    <a:pt x="663837" y="721443"/>
                  </a:lnTo>
                  <a:lnTo>
                    <a:pt x="624811" y="718196"/>
                  </a:lnTo>
                  <a:close/>
                </a:path>
                <a:path w="1423670" h="2413635">
                  <a:moveTo>
                    <a:pt x="770391" y="727111"/>
                  </a:moveTo>
                  <a:lnTo>
                    <a:pt x="750375" y="727111"/>
                  </a:lnTo>
                  <a:lnTo>
                    <a:pt x="758313" y="737799"/>
                  </a:lnTo>
                  <a:lnTo>
                    <a:pt x="718490" y="753103"/>
                  </a:lnTo>
                  <a:lnTo>
                    <a:pt x="719948" y="779907"/>
                  </a:lnTo>
                  <a:lnTo>
                    <a:pt x="738063" y="786191"/>
                  </a:lnTo>
                  <a:lnTo>
                    <a:pt x="758944" y="784793"/>
                  </a:lnTo>
                  <a:lnTo>
                    <a:pt x="774639" y="784793"/>
                  </a:lnTo>
                  <a:lnTo>
                    <a:pt x="774639" y="774194"/>
                  </a:lnTo>
                  <a:lnTo>
                    <a:pt x="738905" y="774194"/>
                  </a:lnTo>
                  <a:lnTo>
                    <a:pt x="730622" y="762980"/>
                  </a:lnTo>
                  <a:lnTo>
                    <a:pt x="758358" y="762498"/>
                  </a:lnTo>
                  <a:lnTo>
                    <a:pt x="774639" y="762498"/>
                  </a:lnTo>
                  <a:lnTo>
                    <a:pt x="774639" y="738430"/>
                  </a:lnTo>
                  <a:lnTo>
                    <a:pt x="770391" y="727111"/>
                  </a:lnTo>
                  <a:close/>
                </a:path>
                <a:path w="1423670" h="2413635">
                  <a:moveTo>
                    <a:pt x="774639" y="762498"/>
                  </a:moveTo>
                  <a:lnTo>
                    <a:pt x="758358" y="762498"/>
                  </a:lnTo>
                  <a:lnTo>
                    <a:pt x="742302" y="774194"/>
                  </a:lnTo>
                  <a:lnTo>
                    <a:pt x="774639" y="774194"/>
                  </a:lnTo>
                  <a:lnTo>
                    <a:pt x="774639" y="762498"/>
                  </a:lnTo>
                  <a:close/>
                </a:path>
                <a:path w="1423670" h="2413635">
                  <a:moveTo>
                    <a:pt x="729239" y="718196"/>
                  </a:moveTo>
                  <a:lnTo>
                    <a:pt x="717137" y="733740"/>
                  </a:lnTo>
                  <a:lnTo>
                    <a:pt x="732380" y="735905"/>
                  </a:lnTo>
                  <a:lnTo>
                    <a:pt x="750375" y="727111"/>
                  </a:lnTo>
                  <a:lnTo>
                    <a:pt x="770391" y="727111"/>
                  </a:lnTo>
                  <a:lnTo>
                    <a:pt x="768265" y="721443"/>
                  </a:lnTo>
                  <a:lnTo>
                    <a:pt x="729239" y="718196"/>
                  </a:lnTo>
                  <a:close/>
                </a:path>
                <a:path w="1423670" h="2413635">
                  <a:moveTo>
                    <a:pt x="807381" y="715520"/>
                  </a:moveTo>
                  <a:lnTo>
                    <a:pt x="791055" y="715520"/>
                  </a:lnTo>
                  <a:lnTo>
                    <a:pt x="791055" y="791452"/>
                  </a:lnTo>
                  <a:lnTo>
                    <a:pt x="782306" y="797466"/>
                  </a:lnTo>
                  <a:lnTo>
                    <a:pt x="779960" y="810680"/>
                  </a:lnTo>
                  <a:lnTo>
                    <a:pt x="802645" y="804366"/>
                  </a:lnTo>
                  <a:lnTo>
                    <a:pt x="807381" y="715520"/>
                  </a:lnTo>
                  <a:close/>
                </a:path>
                <a:path w="1423670" h="2413635">
                  <a:moveTo>
                    <a:pt x="794317" y="688836"/>
                  </a:moveTo>
                  <a:lnTo>
                    <a:pt x="799173" y="705688"/>
                  </a:lnTo>
                  <a:lnTo>
                    <a:pt x="801758" y="705688"/>
                  </a:lnTo>
                  <a:lnTo>
                    <a:pt x="808598" y="694383"/>
                  </a:lnTo>
                  <a:lnTo>
                    <a:pt x="794317" y="688836"/>
                  </a:lnTo>
                  <a:close/>
                </a:path>
                <a:path w="1423670" h="2413635">
                  <a:moveTo>
                    <a:pt x="840495" y="715520"/>
                  </a:moveTo>
                  <a:lnTo>
                    <a:pt x="824169" y="715520"/>
                  </a:lnTo>
                  <a:lnTo>
                    <a:pt x="824169" y="759627"/>
                  </a:lnTo>
                  <a:lnTo>
                    <a:pt x="831761" y="780628"/>
                  </a:lnTo>
                  <a:lnTo>
                    <a:pt x="852461" y="785695"/>
                  </a:lnTo>
                  <a:lnTo>
                    <a:pt x="868096" y="772481"/>
                  </a:lnTo>
                  <a:lnTo>
                    <a:pt x="884647" y="772481"/>
                  </a:lnTo>
                  <a:lnTo>
                    <a:pt x="884647" y="766768"/>
                  </a:lnTo>
                  <a:lnTo>
                    <a:pt x="864668" y="766768"/>
                  </a:lnTo>
                  <a:lnTo>
                    <a:pt x="841698" y="764979"/>
                  </a:lnTo>
                  <a:lnTo>
                    <a:pt x="840495" y="715520"/>
                  </a:lnTo>
                  <a:close/>
                </a:path>
                <a:path w="1423670" h="2413635">
                  <a:moveTo>
                    <a:pt x="884647" y="772481"/>
                  </a:moveTo>
                  <a:lnTo>
                    <a:pt x="868096" y="772481"/>
                  </a:lnTo>
                  <a:lnTo>
                    <a:pt x="868818" y="784793"/>
                  </a:lnTo>
                  <a:lnTo>
                    <a:pt x="884647" y="784793"/>
                  </a:lnTo>
                  <a:lnTo>
                    <a:pt x="884647" y="772481"/>
                  </a:lnTo>
                  <a:close/>
                </a:path>
                <a:path w="1423670" h="2413635">
                  <a:moveTo>
                    <a:pt x="884647" y="715520"/>
                  </a:moveTo>
                  <a:lnTo>
                    <a:pt x="868321" y="715520"/>
                  </a:lnTo>
                  <a:lnTo>
                    <a:pt x="868321" y="755658"/>
                  </a:lnTo>
                  <a:lnTo>
                    <a:pt x="864668" y="766768"/>
                  </a:lnTo>
                  <a:lnTo>
                    <a:pt x="884647" y="766768"/>
                  </a:lnTo>
                  <a:lnTo>
                    <a:pt x="884647" y="715520"/>
                  </a:lnTo>
                  <a:close/>
                </a:path>
                <a:path w="1423670" h="2413635">
                  <a:moveTo>
                    <a:pt x="921866" y="714618"/>
                  </a:moveTo>
                  <a:lnTo>
                    <a:pt x="904938" y="725442"/>
                  </a:lnTo>
                  <a:lnTo>
                    <a:pt x="898594" y="757853"/>
                  </a:lnTo>
                  <a:lnTo>
                    <a:pt x="908231" y="779020"/>
                  </a:lnTo>
                  <a:lnTo>
                    <a:pt x="927142" y="786010"/>
                  </a:lnTo>
                  <a:lnTo>
                    <a:pt x="941740" y="781110"/>
                  </a:lnTo>
                  <a:lnTo>
                    <a:pt x="964034" y="781110"/>
                  </a:lnTo>
                  <a:lnTo>
                    <a:pt x="964034" y="772616"/>
                  </a:lnTo>
                  <a:lnTo>
                    <a:pt x="928119" y="772616"/>
                  </a:lnTo>
                  <a:lnTo>
                    <a:pt x="915852" y="758349"/>
                  </a:lnTo>
                  <a:lnTo>
                    <a:pt x="925023" y="728960"/>
                  </a:lnTo>
                  <a:lnTo>
                    <a:pt x="964034" y="728960"/>
                  </a:lnTo>
                  <a:lnTo>
                    <a:pt x="964034" y="726975"/>
                  </a:lnTo>
                  <a:lnTo>
                    <a:pt x="947663" y="726975"/>
                  </a:lnTo>
                  <a:lnTo>
                    <a:pt x="921866" y="714618"/>
                  </a:lnTo>
                  <a:close/>
                </a:path>
                <a:path w="1423670" h="2413635">
                  <a:moveTo>
                    <a:pt x="964034" y="781110"/>
                  </a:moveTo>
                  <a:lnTo>
                    <a:pt x="941740" y="781110"/>
                  </a:lnTo>
                  <a:lnTo>
                    <a:pt x="947978" y="784793"/>
                  </a:lnTo>
                  <a:lnTo>
                    <a:pt x="964034" y="784793"/>
                  </a:lnTo>
                  <a:lnTo>
                    <a:pt x="964034" y="781110"/>
                  </a:lnTo>
                  <a:close/>
                </a:path>
                <a:path w="1423670" h="2413635">
                  <a:moveTo>
                    <a:pt x="964034" y="728960"/>
                  </a:moveTo>
                  <a:lnTo>
                    <a:pt x="925023" y="728960"/>
                  </a:lnTo>
                  <a:lnTo>
                    <a:pt x="943017" y="732598"/>
                  </a:lnTo>
                  <a:lnTo>
                    <a:pt x="944821" y="765295"/>
                  </a:lnTo>
                  <a:lnTo>
                    <a:pt x="931697" y="772616"/>
                  </a:lnTo>
                  <a:lnTo>
                    <a:pt x="964034" y="772616"/>
                  </a:lnTo>
                  <a:lnTo>
                    <a:pt x="964034" y="728960"/>
                  </a:lnTo>
                  <a:close/>
                </a:path>
                <a:path w="1423670" h="2413635">
                  <a:moveTo>
                    <a:pt x="964034" y="692429"/>
                  </a:moveTo>
                  <a:lnTo>
                    <a:pt x="947663" y="692429"/>
                  </a:lnTo>
                  <a:lnTo>
                    <a:pt x="947663" y="726975"/>
                  </a:lnTo>
                  <a:lnTo>
                    <a:pt x="964034" y="726975"/>
                  </a:lnTo>
                  <a:lnTo>
                    <a:pt x="964034" y="692429"/>
                  </a:lnTo>
                  <a:close/>
                </a:path>
                <a:path w="1423670" h="2413635">
                  <a:moveTo>
                    <a:pt x="1033693" y="727111"/>
                  </a:moveTo>
                  <a:lnTo>
                    <a:pt x="1013677" y="727111"/>
                  </a:lnTo>
                  <a:lnTo>
                    <a:pt x="1021614" y="737799"/>
                  </a:lnTo>
                  <a:lnTo>
                    <a:pt x="981792" y="753103"/>
                  </a:lnTo>
                  <a:lnTo>
                    <a:pt x="983250" y="779907"/>
                  </a:lnTo>
                  <a:lnTo>
                    <a:pt x="1001365" y="786191"/>
                  </a:lnTo>
                  <a:lnTo>
                    <a:pt x="1022246" y="784793"/>
                  </a:lnTo>
                  <a:lnTo>
                    <a:pt x="1037940" y="784793"/>
                  </a:lnTo>
                  <a:lnTo>
                    <a:pt x="1037940" y="774194"/>
                  </a:lnTo>
                  <a:lnTo>
                    <a:pt x="1002207" y="774194"/>
                  </a:lnTo>
                  <a:lnTo>
                    <a:pt x="993923" y="762980"/>
                  </a:lnTo>
                  <a:lnTo>
                    <a:pt x="1021659" y="762498"/>
                  </a:lnTo>
                  <a:lnTo>
                    <a:pt x="1037940" y="762498"/>
                  </a:lnTo>
                  <a:lnTo>
                    <a:pt x="1037940" y="738430"/>
                  </a:lnTo>
                  <a:lnTo>
                    <a:pt x="1033693" y="727111"/>
                  </a:lnTo>
                  <a:close/>
                </a:path>
                <a:path w="1423670" h="2413635">
                  <a:moveTo>
                    <a:pt x="1037940" y="762498"/>
                  </a:moveTo>
                  <a:lnTo>
                    <a:pt x="1021659" y="762498"/>
                  </a:lnTo>
                  <a:lnTo>
                    <a:pt x="1005604" y="774194"/>
                  </a:lnTo>
                  <a:lnTo>
                    <a:pt x="1037940" y="774194"/>
                  </a:lnTo>
                  <a:lnTo>
                    <a:pt x="1037940" y="762498"/>
                  </a:lnTo>
                  <a:close/>
                </a:path>
                <a:path w="1423670" h="2413635">
                  <a:moveTo>
                    <a:pt x="992540" y="718196"/>
                  </a:moveTo>
                  <a:lnTo>
                    <a:pt x="980439" y="733740"/>
                  </a:lnTo>
                  <a:lnTo>
                    <a:pt x="995682" y="735905"/>
                  </a:lnTo>
                  <a:lnTo>
                    <a:pt x="1013677" y="727111"/>
                  </a:lnTo>
                  <a:lnTo>
                    <a:pt x="1033693" y="727111"/>
                  </a:lnTo>
                  <a:lnTo>
                    <a:pt x="1031566" y="721443"/>
                  </a:lnTo>
                  <a:lnTo>
                    <a:pt x="992540" y="718196"/>
                  </a:lnTo>
                  <a:close/>
                </a:path>
                <a:path w="1423670" h="2413635">
                  <a:moveTo>
                    <a:pt x="1109310" y="714618"/>
                  </a:moveTo>
                  <a:lnTo>
                    <a:pt x="1089677" y="726238"/>
                  </a:lnTo>
                  <a:lnTo>
                    <a:pt x="1082882" y="757583"/>
                  </a:lnTo>
                  <a:lnTo>
                    <a:pt x="1093525" y="778704"/>
                  </a:lnTo>
                  <a:lnTo>
                    <a:pt x="1116075" y="786146"/>
                  </a:lnTo>
                  <a:lnTo>
                    <a:pt x="1122840" y="786146"/>
                  </a:lnTo>
                  <a:lnTo>
                    <a:pt x="1142458" y="774540"/>
                  </a:lnTo>
                  <a:lnTo>
                    <a:pt x="1142779" y="773067"/>
                  </a:lnTo>
                  <a:lnTo>
                    <a:pt x="1112407" y="773067"/>
                  </a:lnTo>
                  <a:lnTo>
                    <a:pt x="1100035" y="758410"/>
                  </a:lnTo>
                  <a:lnTo>
                    <a:pt x="1109280" y="728584"/>
                  </a:lnTo>
                  <a:lnTo>
                    <a:pt x="1143396" y="728584"/>
                  </a:lnTo>
                  <a:lnTo>
                    <a:pt x="1142458" y="726238"/>
                  </a:lnTo>
                  <a:lnTo>
                    <a:pt x="1128703" y="716106"/>
                  </a:lnTo>
                  <a:lnTo>
                    <a:pt x="1109310" y="714618"/>
                  </a:lnTo>
                  <a:close/>
                </a:path>
                <a:path w="1423670" h="2413635">
                  <a:moveTo>
                    <a:pt x="1143396" y="728584"/>
                  </a:moveTo>
                  <a:lnTo>
                    <a:pt x="1109280" y="728584"/>
                  </a:lnTo>
                  <a:lnTo>
                    <a:pt x="1127831" y="732673"/>
                  </a:lnTo>
                  <a:lnTo>
                    <a:pt x="1129665" y="765265"/>
                  </a:lnTo>
                  <a:lnTo>
                    <a:pt x="1116165" y="773067"/>
                  </a:lnTo>
                  <a:lnTo>
                    <a:pt x="1142779" y="773067"/>
                  </a:lnTo>
                  <a:lnTo>
                    <a:pt x="1149268" y="743271"/>
                  </a:lnTo>
                  <a:lnTo>
                    <a:pt x="1143396" y="728584"/>
                  </a:lnTo>
                  <a:close/>
                </a:path>
                <a:path w="1423670" h="2413635">
                  <a:moveTo>
                    <a:pt x="21918" y="944120"/>
                  </a:moveTo>
                  <a:lnTo>
                    <a:pt x="5862" y="944120"/>
                  </a:lnTo>
                  <a:lnTo>
                    <a:pt x="5862" y="1039370"/>
                  </a:lnTo>
                  <a:lnTo>
                    <a:pt x="22188" y="1039370"/>
                  </a:lnTo>
                  <a:lnTo>
                    <a:pt x="22188" y="1002479"/>
                  </a:lnTo>
                  <a:lnTo>
                    <a:pt x="65226" y="1002479"/>
                  </a:lnTo>
                  <a:lnTo>
                    <a:pt x="65649" y="1000284"/>
                  </a:lnTo>
                  <a:lnTo>
                    <a:pt x="31750" y="1000284"/>
                  </a:lnTo>
                  <a:lnTo>
                    <a:pt x="21873" y="978756"/>
                  </a:lnTo>
                  <a:lnTo>
                    <a:pt x="31704" y="957530"/>
                  </a:lnTo>
                  <a:lnTo>
                    <a:pt x="66194" y="957530"/>
                  </a:lnTo>
                  <a:lnTo>
                    <a:pt x="64898" y="954042"/>
                  </a:lnTo>
                  <a:lnTo>
                    <a:pt x="58918" y="950208"/>
                  </a:lnTo>
                  <a:lnTo>
                    <a:pt x="26428" y="950208"/>
                  </a:lnTo>
                  <a:lnTo>
                    <a:pt x="21918" y="944120"/>
                  </a:lnTo>
                  <a:close/>
                </a:path>
                <a:path w="1423670" h="2413635">
                  <a:moveTo>
                    <a:pt x="65226" y="1002479"/>
                  </a:moveTo>
                  <a:lnTo>
                    <a:pt x="22188" y="1002479"/>
                  </a:lnTo>
                  <a:lnTo>
                    <a:pt x="48151" y="1014610"/>
                  </a:lnTo>
                  <a:lnTo>
                    <a:pt x="65018" y="1003561"/>
                  </a:lnTo>
                  <a:lnTo>
                    <a:pt x="65226" y="1002479"/>
                  </a:lnTo>
                  <a:close/>
                </a:path>
                <a:path w="1423670" h="2413635">
                  <a:moveTo>
                    <a:pt x="66194" y="957530"/>
                  </a:moveTo>
                  <a:lnTo>
                    <a:pt x="31704" y="957530"/>
                  </a:lnTo>
                  <a:lnTo>
                    <a:pt x="49699" y="961348"/>
                  </a:lnTo>
                  <a:lnTo>
                    <a:pt x="49654" y="996375"/>
                  </a:lnTo>
                  <a:lnTo>
                    <a:pt x="31750" y="1000284"/>
                  </a:lnTo>
                  <a:lnTo>
                    <a:pt x="65649" y="1000284"/>
                  </a:lnTo>
                  <a:lnTo>
                    <a:pt x="71257" y="971150"/>
                  </a:lnTo>
                  <a:lnTo>
                    <a:pt x="66194" y="957530"/>
                  </a:lnTo>
                  <a:close/>
                </a:path>
                <a:path w="1423670" h="2413635">
                  <a:moveTo>
                    <a:pt x="48015" y="943218"/>
                  </a:moveTo>
                  <a:lnTo>
                    <a:pt x="26428" y="950208"/>
                  </a:lnTo>
                  <a:lnTo>
                    <a:pt x="58918" y="950208"/>
                  </a:lnTo>
                  <a:lnTo>
                    <a:pt x="48015" y="943218"/>
                  </a:lnTo>
                  <a:close/>
                </a:path>
                <a:path w="1423670" h="2413635">
                  <a:moveTo>
                    <a:pt x="101067" y="944120"/>
                  </a:moveTo>
                  <a:lnTo>
                    <a:pt x="85237" y="944120"/>
                  </a:lnTo>
                  <a:lnTo>
                    <a:pt x="85237" y="1013393"/>
                  </a:lnTo>
                  <a:lnTo>
                    <a:pt x="101563" y="1013393"/>
                  </a:lnTo>
                  <a:lnTo>
                    <a:pt x="101563" y="969721"/>
                  </a:lnTo>
                  <a:lnTo>
                    <a:pt x="117168" y="957650"/>
                  </a:lnTo>
                  <a:lnTo>
                    <a:pt x="118236" y="955665"/>
                  </a:lnTo>
                  <a:lnTo>
                    <a:pt x="101789" y="955665"/>
                  </a:lnTo>
                  <a:lnTo>
                    <a:pt x="101067" y="944120"/>
                  </a:lnTo>
                  <a:close/>
                </a:path>
                <a:path w="1423670" h="2413635">
                  <a:moveTo>
                    <a:pt x="114913" y="943128"/>
                  </a:moveTo>
                  <a:lnTo>
                    <a:pt x="101789" y="955665"/>
                  </a:lnTo>
                  <a:lnTo>
                    <a:pt x="118236" y="955665"/>
                  </a:lnTo>
                  <a:lnTo>
                    <a:pt x="124745" y="943579"/>
                  </a:lnTo>
                  <a:lnTo>
                    <a:pt x="114913" y="943128"/>
                  </a:lnTo>
                  <a:close/>
                </a:path>
                <a:path w="1423670" h="2413635">
                  <a:moveTo>
                    <a:pt x="156190" y="943218"/>
                  </a:moveTo>
                  <a:lnTo>
                    <a:pt x="136557" y="954839"/>
                  </a:lnTo>
                  <a:lnTo>
                    <a:pt x="129762" y="986183"/>
                  </a:lnTo>
                  <a:lnTo>
                    <a:pt x="140405" y="1007304"/>
                  </a:lnTo>
                  <a:lnTo>
                    <a:pt x="162955" y="1014746"/>
                  </a:lnTo>
                  <a:lnTo>
                    <a:pt x="169720" y="1014746"/>
                  </a:lnTo>
                  <a:lnTo>
                    <a:pt x="189338" y="1003140"/>
                  </a:lnTo>
                  <a:lnTo>
                    <a:pt x="189659" y="1001667"/>
                  </a:lnTo>
                  <a:lnTo>
                    <a:pt x="159287" y="1001667"/>
                  </a:lnTo>
                  <a:lnTo>
                    <a:pt x="146915" y="987010"/>
                  </a:lnTo>
                  <a:lnTo>
                    <a:pt x="156160" y="957184"/>
                  </a:lnTo>
                  <a:lnTo>
                    <a:pt x="190276" y="957184"/>
                  </a:lnTo>
                  <a:lnTo>
                    <a:pt x="189338" y="954839"/>
                  </a:lnTo>
                  <a:lnTo>
                    <a:pt x="175583" y="944706"/>
                  </a:lnTo>
                  <a:lnTo>
                    <a:pt x="156190" y="943218"/>
                  </a:lnTo>
                  <a:close/>
                </a:path>
                <a:path w="1423670" h="2413635">
                  <a:moveTo>
                    <a:pt x="190276" y="957184"/>
                  </a:moveTo>
                  <a:lnTo>
                    <a:pt x="156160" y="957184"/>
                  </a:lnTo>
                  <a:lnTo>
                    <a:pt x="174711" y="961273"/>
                  </a:lnTo>
                  <a:lnTo>
                    <a:pt x="176545" y="993865"/>
                  </a:lnTo>
                  <a:lnTo>
                    <a:pt x="163045" y="1001667"/>
                  </a:lnTo>
                  <a:lnTo>
                    <a:pt x="189659" y="1001667"/>
                  </a:lnTo>
                  <a:lnTo>
                    <a:pt x="196148" y="971871"/>
                  </a:lnTo>
                  <a:lnTo>
                    <a:pt x="190276" y="957184"/>
                  </a:lnTo>
                  <a:close/>
                </a:path>
                <a:path w="1423670" h="2413635">
                  <a:moveTo>
                    <a:pt x="248430" y="918594"/>
                  </a:moveTo>
                  <a:lnTo>
                    <a:pt x="219220" y="922848"/>
                  </a:lnTo>
                  <a:lnTo>
                    <a:pt x="214380" y="1013393"/>
                  </a:lnTo>
                  <a:lnTo>
                    <a:pt x="230751" y="1013393"/>
                  </a:lnTo>
                  <a:lnTo>
                    <a:pt x="230751" y="938663"/>
                  </a:lnTo>
                  <a:lnTo>
                    <a:pt x="239049" y="930229"/>
                  </a:lnTo>
                  <a:lnTo>
                    <a:pt x="248430" y="918594"/>
                  </a:lnTo>
                  <a:close/>
                </a:path>
                <a:path w="1423670" h="2413635">
                  <a:moveTo>
                    <a:pt x="218083" y="944120"/>
                  </a:moveTo>
                  <a:lnTo>
                    <a:pt x="204142" y="944120"/>
                  </a:lnTo>
                  <a:lnTo>
                    <a:pt x="204142" y="956748"/>
                  </a:lnTo>
                  <a:lnTo>
                    <a:pt x="217408" y="956748"/>
                  </a:lnTo>
                  <a:lnTo>
                    <a:pt x="218083" y="944120"/>
                  </a:lnTo>
                  <a:close/>
                </a:path>
                <a:path w="1423670" h="2413635">
                  <a:moveTo>
                    <a:pt x="245092" y="944120"/>
                  </a:moveTo>
                  <a:lnTo>
                    <a:pt x="230751" y="944120"/>
                  </a:lnTo>
                  <a:lnTo>
                    <a:pt x="230751" y="956748"/>
                  </a:lnTo>
                  <a:lnTo>
                    <a:pt x="245092" y="956748"/>
                  </a:lnTo>
                  <a:lnTo>
                    <a:pt x="245092" y="944120"/>
                  </a:lnTo>
                  <a:close/>
                </a:path>
                <a:path w="1423670" h="2413635">
                  <a:moveTo>
                    <a:pt x="274204" y="944120"/>
                  </a:moveTo>
                  <a:lnTo>
                    <a:pt x="257878" y="944120"/>
                  </a:lnTo>
                  <a:lnTo>
                    <a:pt x="257878" y="1013393"/>
                  </a:lnTo>
                  <a:lnTo>
                    <a:pt x="274204" y="1013393"/>
                  </a:lnTo>
                  <a:lnTo>
                    <a:pt x="274204" y="944120"/>
                  </a:lnTo>
                  <a:close/>
                </a:path>
                <a:path w="1423670" h="2413635">
                  <a:moveTo>
                    <a:pt x="274625" y="920894"/>
                  </a:moveTo>
                  <a:lnTo>
                    <a:pt x="256615" y="922983"/>
                  </a:lnTo>
                  <a:lnTo>
                    <a:pt x="266086" y="934288"/>
                  </a:lnTo>
                  <a:lnTo>
                    <a:pt x="268702" y="934288"/>
                  </a:lnTo>
                  <a:lnTo>
                    <a:pt x="274625" y="920894"/>
                  </a:lnTo>
                  <a:close/>
                </a:path>
                <a:path w="1423670" h="2413635">
                  <a:moveTo>
                    <a:pt x="303846" y="992963"/>
                  </a:moveTo>
                  <a:lnTo>
                    <a:pt x="287926" y="994496"/>
                  </a:lnTo>
                  <a:lnTo>
                    <a:pt x="288918" y="1000870"/>
                  </a:lnTo>
                  <a:lnTo>
                    <a:pt x="302342" y="1012972"/>
                  </a:lnTo>
                  <a:lnTo>
                    <a:pt x="323419" y="1014746"/>
                  </a:lnTo>
                  <a:lnTo>
                    <a:pt x="343366" y="1002434"/>
                  </a:lnTo>
                  <a:lnTo>
                    <a:pt x="313843" y="1002434"/>
                  </a:lnTo>
                  <a:lnTo>
                    <a:pt x="303846" y="992963"/>
                  </a:lnTo>
                  <a:close/>
                </a:path>
                <a:path w="1423670" h="2413635">
                  <a:moveTo>
                    <a:pt x="325989" y="943218"/>
                  </a:moveTo>
                  <a:lnTo>
                    <a:pt x="295713" y="949983"/>
                  </a:lnTo>
                  <a:lnTo>
                    <a:pt x="289835" y="969285"/>
                  </a:lnTo>
                  <a:lnTo>
                    <a:pt x="297787" y="980049"/>
                  </a:lnTo>
                  <a:lnTo>
                    <a:pt x="321164" y="986243"/>
                  </a:lnTo>
                  <a:lnTo>
                    <a:pt x="330499" y="996480"/>
                  </a:lnTo>
                  <a:lnTo>
                    <a:pt x="313843" y="1002434"/>
                  </a:lnTo>
                  <a:lnTo>
                    <a:pt x="343366" y="1002434"/>
                  </a:lnTo>
                  <a:lnTo>
                    <a:pt x="345899" y="1000870"/>
                  </a:lnTo>
                  <a:lnTo>
                    <a:pt x="345795" y="994496"/>
                  </a:lnTo>
                  <a:lnTo>
                    <a:pt x="345629" y="986243"/>
                  </a:lnTo>
                  <a:lnTo>
                    <a:pt x="345578" y="983672"/>
                  </a:lnTo>
                  <a:lnTo>
                    <a:pt x="312415" y="970548"/>
                  </a:lnTo>
                  <a:lnTo>
                    <a:pt x="307243" y="959078"/>
                  </a:lnTo>
                  <a:lnTo>
                    <a:pt x="344470" y="959078"/>
                  </a:lnTo>
                  <a:lnTo>
                    <a:pt x="341729" y="951862"/>
                  </a:lnTo>
                  <a:lnTo>
                    <a:pt x="325989" y="943218"/>
                  </a:lnTo>
                  <a:close/>
                </a:path>
                <a:path w="1423670" h="2413635">
                  <a:moveTo>
                    <a:pt x="344470" y="959078"/>
                  </a:moveTo>
                  <a:lnTo>
                    <a:pt x="307243" y="959078"/>
                  </a:lnTo>
                  <a:lnTo>
                    <a:pt x="345743" y="962430"/>
                  </a:lnTo>
                  <a:lnTo>
                    <a:pt x="344470" y="959078"/>
                  </a:lnTo>
                  <a:close/>
                </a:path>
                <a:path w="1423670" h="2413635">
                  <a:moveTo>
                    <a:pt x="373547" y="992963"/>
                  </a:moveTo>
                  <a:lnTo>
                    <a:pt x="357627" y="994496"/>
                  </a:lnTo>
                  <a:lnTo>
                    <a:pt x="358619" y="1000870"/>
                  </a:lnTo>
                  <a:lnTo>
                    <a:pt x="372044" y="1012972"/>
                  </a:lnTo>
                  <a:lnTo>
                    <a:pt x="393120" y="1014746"/>
                  </a:lnTo>
                  <a:lnTo>
                    <a:pt x="413067" y="1002434"/>
                  </a:lnTo>
                  <a:lnTo>
                    <a:pt x="383544" y="1002434"/>
                  </a:lnTo>
                  <a:lnTo>
                    <a:pt x="373547" y="992963"/>
                  </a:lnTo>
                  <a:close/>
                </a:path>
                <a:path w="1423670" h="2413635">
                  <a:moveTo>
                    <a:pt x="395691" y="943218"/>
                  </a:moveTo>
                  <a:lnTo>
                    <a:pt x="365414" y="949983"/>
                  </a:lnTo>
                  <a:lnTo>
                    <a:pt x="359536" y="969285"/>
                  </a:lnTo>
                  <a:lnTo>
                    <a:pt x="367488" y="980049"/>
                  </a:lnTo>
                  <a:lnTo>
                    <a:pt x="390865" y="986243"/>
                  </a:lnTo>
                  <a:lnTo>
                    <a:pt x="400201" y="996480"/>
                  </a:lnTo>
                  <a:lnTo>
                    <a:pt x="383544" y="1002434"/>
                  </a:lnTo>
                  <a:lnTo>
                    <a:pt x="413067" y="1002434"/>
                  </a:lnTo>
                  <a:lnTo>
                    <a:pt x="415600" y="1000870"/>
                  </a:lnTo>
                  <a:lnTo>
                    <a:pt x="415497" y="994496"/>
                  </a:lnTo>
                  <a:lnTo>
                    <a:pt x="415331" y="986243"/>
                  </a:lnTo>
                  <a:lnTo>
                    <a:pt x="415279" y="983672"/>
                  </a:lnTo>
                  <a:lnTo>
                    <a:pt x="382116" y="970548"/>
                  </a:lnTo>
                  <a:lnTo>
                    <a:pt x="376944" y="959078"/>
                  </a:lnTo>
                  <a:lnTo>
                    <a:pt x="414171" y="959078"/>
                  </a:lnTo>
                  <a:lnTo>
                    <a:pt x="411430" y="951862"/>
                  </a:lnTo>
                  <a:lnTo>
                    <a:pt x="395691" y="943218"/>
                  </a:lnTo>
                  <a:close/>
                </a:path>
                <a:path w="1423670" h="2413635">
                  <a:moveTo>
                    <a:pt x="414171" y="959078"/>
                  </a:moveTo>
                  <a:lnTo>
                    <a:pt x="376944" y="959078"/>
                  </a:lnTo>
                  <a:lnTo>
                    <a:pt x="415444" y="962430"/>
                  </a:lnTo>
                  <a:lnTo>
                    <a:pt x="414171" y="959078"/>
                  </a:lnTo>
                  <a:close/>
                </a:path>
                <a:path w="1423670" h="2413635">
                  <a:moveTo>
                    <a:pt x="446721" y="944120"/>
                  </a:moveTo>
                  <a:lnTo>
                    <a:pt x="430395" y="944120"/>
                  </a:lnTo>
                  <a:lnTo>
                    <a:pt x="430395" y="1013393"/>
                  </a:lnTo>
                  <a:lnTo>
                    <a:pt x="446721" y="1013393"/>
                  </a:lnTo>
                  <a:lnTo>
                    <a:pt x="446721" y="944120"/>
                  </a:lnTo>
                  <a:close/>
                </a:path>
                <a:path w="1423670" h="2413635">
                  <a:moveTo>
                    <a:pt x="447142" y="920894"/>
                  </a:moveTo>
                  <a:lnTo>
                    <a:pt x="429132" y="922983"/>
                  </a:lnTo>
                  <a:lnTo>
                    <a:pt x="438603" y="934288"/>
                  </a:lnTo>
                  <a:lnTo>
                    <a:pt x="441219" y="934288"/>
                  </a:lnTo>
                  <a:lnTo>
                    <a:pt x="447142" y="920894"/>
                  </a:lnTo>
                  <a:close/>
                </a:path>
                <a:path w="1423670" h="2413635">
                  <a:moveTo>
                    <a:pt x="486961" y="943218"/>
                  </a:moveTo>
                  <a:lnTo>
                    <a:pt x="467327" y="954839"/>
                  </a:lnTo>
                  <a:lnTo>
                    <a:pt x="460532" y="986183"/>
                  </a:lnTo>
                  <a:lnTo>
                    <a:pt x="471176" y="1007304"/>
                  </a:lnTo>
                  <a:lnTo>
                    <a:pt x="493726" y="1014746"/>
                  </a:lnTo>
                  <a:lnTo>
                    <a:pt x="500490" y="1014746"/>
                  </a:lnTo>
                  <a:lnTo>
                    <a:pt x="520109" y="1003140"/>
                  </a:lnTo>
                  <a:lnTo>
                    <a:pt x="520430" y="1001667"/>
                  </a:lnTo>
                  <a:lnTo>
                    <a:pt x="490057" y="1001667"/>
                  </a:lnTo>
                  <a:lnTo>
                    <a:pt x="477685" y="987010"/>
                  </a:lnTo>
                  <a:lnTo>
                    <a:pt x="486931" y="957184"/>
                  </a:lnTo>
                  <a:lnTo>
                    <a:pt x="521046" y="957184"/>
                  </a:lnTo>
                  <a:lnTo>
                    <a:pt x="520109" y="954839"/>
                  </a:lnTo>
                  <a:lnTo>
                    <a:pt x="506353" y="944706"/>
                  </a:lnTo>
                  <a:lnTo>
                    <a:pt x="486961" y="943218"/>
                  </a:lnTo>
                  <a:close/>
                </a:path>
                <a:path w="1423670" h="2413635">
                  <a:moveTo>
                    <a:pt x="521046" y="957184"/>
                  </a:moveTo>
                  <a:lnTo>
                    <a:pt x="486931" y="957184"/>
                  </a:lnTo>
                  <a:lnTo>
                    <a:pt x="505481" y="961273"/>
                  </a:lnTo>
                  <a:lnTo>
                    <a:pt x="507315" y="993865"/>
                  </a:lnTo>
                  <a:lnTo>
                    <a:pt x="493816" y="1001667"/>
                  </a:lnTo>
                  <a:lnTo>
                    <a:pt x="520430" y="1001667"/>
                  </a:lnTo>
                  <a:lnTo>
                    <a:pt x="526919" y="971871"/>
                  </a:lnTo>
                  <a:lnTo>
                    <a:pt x="521046" y="957184"/>
                  </a:lnTo>
                  <a:close/>
                </a:path>
                <a:path w="1423670" h="2413635">
                  <a:moveTo>
                    <a:pt x="556380" y="944120"/>
                  </a:moveTo>
                  <a:lnTo>
                    <a:pt x="540776" y="944120"/>
                  </a:lnTo>
                  <a:lnTo>
                    <a:pt x="540776" y="1013393"/>
                  </a:lnTo>
                  <a:lnTo>
                    <a:pt x="557101" y="1013393"/>
                  </a:lnTo>
                  <a:lnTo>
                    <a:pt x="557101" y="972803"/>
                  </a:lnTo>
                  <a:lnTo>
                    <a:pt x="557718" y="966625"/>
                  </a:lnTo>
                  <a:lnTo>
                    <a:pt x="575968" y="957018"/>
                  </a:lnTo>
                  <a:lnTo>
                    <a:pt x="598245" y="957018"/>
                  </a:lnTo>
                  <a:lnTo>
                    <a:pt x="597684" y="955891"/>
                  </a:lnTo>
                  <a:lnTo>
                    <a:pt x="557192" y="955891"/>
                  </a:lnTo>
                  <a:lnTo>
                    <a:pt x="556380" y="944120"/>
                  </a:lnTo>
                  <a:close/>
                </a:path>
                <a:path w="1423670" h="2413635">
                  <a:moveTo>
                    <a:pt x="598245" y="957018"/>
                  </a:moveTo>
                  <a:lnTo>
                    <a:pt x="575968" y="957018"/>
                  </a:lnTo>
                  <a:lnTo>
                    <a:pt x="584041" y="963558"/>
                  </a:lnTo>
                  <a:lnTo>
                    <a:pt x="585244" y="1013393"/>
                  </a:lnTo>
                  <a:lnTo>
                    <a:pt x="601570" y="1013393"/>
                  </a:lnTo>
                  <a:lnTo>
                    <a:pt x="601502" y="963558"/>
                  </a:lnTo>
                  <a:lnTo>
                    <a:pt x="598245" y="957018"/>
                  </a:lnTo>
                  <a:close/>
                </a:path>
                <a:path w="1423670" h="2413635">
                  <a:moveTo>
                    <a:pt x="572676" y="943218"/>
                  </a:moveTo>
                  <a:lnTo>
                    <a:pt x="557192" y="955891"/>
                  </a:lnTo>
                  <a:lnTo>
                    <a:pt x="597684" y="955891"/>
                  </a:lnTo>
                  <a:lnTo>
                    <a:pt x="593918" y="948329"/>
                  </a:lnTo>
                  <a:lnTo>
                    <a:pt x="572676" y="943218"/>
                  </a:lnTo>
                  <a:close/>
                </a:path>
                <a:path w="1423670" h="2413635">
                  <a:moveTo>
                    <a:pt x="670428" y="955711"/>
                  </a:moveTo>
                  <a:lnTo>
                    <a:pt x="650412" y="955711"/>
                  </a:lnTo>
                  <a:lnTo>
                    <a:pt x="658350" y="966399"/>
                  </a:lnTo>
                  <a:lnTo>
                    <a:pt x="618527" y="981703"/>
                  </a:lnTo>
                  <a:lnTo>
                    <a:pt x="619985" y="1008507"/>
                  </a:lnTo>
                  <a:lnTo>
                    <a:pt x="638100" y="1014791"/>
                  </a:lnTo>
                  <a:lnTo>
                    <a:pt x="658981" y="1013393"/>
                  </a:lnTo>
                  <a:lnTo>
                    <a:pt x="674676" y="1013393"/>
                  </a:lnTo>
                  <a:lnTo>
                    <a:pt x="674676" y="1002794"/>
                  </a:lnTo>
                  <a:lnTo>
                    <a:pt x="638942" y="1002794"/>
                  </a:lnTo>
                  <a:lnTo>
                    <a:pt x="630659" y="991580"/>
                  </a:lnTo>
                  <a:lnTo>
                    <a:pt x="658395" y="991098"/>
                  </a:lnTo>
                  <a:lnTo>
                    <a:pt x="674676" y="991098"/>
                  </a:lnTo>
                  <a:lnTo>
                    <a:pt x="674676" y="967030"/>
                  </a:lnTo>
                  <a:lnTo>
                    <a:pt x="670428" y="955711"/>
                  </a:lnTo>
                  <a:close/>
                </a:path>
                <a:path w="1423670" h="2413635">
                  <a:moveTo>
                    <a:pt x="674676" y="991098"/>
                  </a:moveTo>
                  <a:lnTo>
                    <a:pt x="658395" y="991098"/>
                  </a:lnTo>
                  <a:lnTo>
                    <a:pt x="642339" y="1002794"/>
                  </a:lnTo>
                  <a:lnTo>
                    <a:pt x="674676" y="1002794"/>
                  </a:lnTo>
                  <a:lnTo>
                    <a:pt x="674676" y="991098"/>
                  </a:lnTo>
                  <a:close/>
                </a:path>
                <a:path w="1423670" h="2413635">
                  <a:moveTo>
                    <a:pt x="629276" y="946796"/>
                  </a:moveTo>
                  <a:lnTo>
                    <a:pt x="617174" y="962340"/>
                  </a:lnTo>
                  <a:lnTo>
                    <a:pt x="632418" y="964505"/>
                  </a:lnTo>
                  <a:lnTo>
                    <a:pt x="650412" y="955711"/>
                  </a:lnTo>
                  <a:lnTo>
                    <a:pt x="670428" y="955711"/>
                  </a:lnTo>
                  <a:lnTo>
                    <a:pt x="668302" y="950043"/>
                  </a:lnTo>
                  <a:lnTo>
                    <a:pt x="629276" y="946796"/>
                  </a:lnTo>
                  <a:close/>
                </a:path>
                <a:path w="1423670" h="2413635">
                  <a:moveTo>
                    <a:pt x="707418" y="921029"/>
                  </a:moveTo>
                  <a:lnTo>
                    <a:pt x="691092" y="921029"/>
                  </a:lnTo>
                  <a:lnTo>
                    <a:pt x="691092" y="1013393"/>
                  </a:lnTo>
                  <a:lnTo>
                    <a:pt x="707418" y="1013393"/>
                  </a:lnTo>
                  <a:lnTo>
                    <a:pt x="707418" y="921029"/>
                  </a:lnTo>
                  <a:close/>
                </a:path>
                <a:path w="1423670" h="2413635">
                  <a:moveTo>
                    <a:pt x="807970" y="955711"/>
                  </a:moveTo>
                  <a:lnTo>
                    <a:pt x="787954" y="955711"/>
                  </a:lnTo>
                  <a:lnTo>
                    <a:pt x="795892" y="966399"/>
                  </a:lnTo>
                  <a:lnTo>
                    <a:pt x="756069" y="981703"/>
                  </a:lnTo>
                  <a:lnTo>
                    <a:pt x="757527" y="1008507"/>
                  </a:lnTo>
                  <a:lnTo>
                    <a:pt x="775642" y="1014791"/>
                  </a:lnTo>
                  <a:lnTo>
                    <a:pt x="796523" y="1013393"/>
                  </a:lnTo>
                  <a:lnTo>
                    <a:pt x="812218" y="1013393"/>
                  </a:lnTo>
                  <a:lnTo>
                    <a:pt x="812218" y="1002794"/>
                  </a:lnTo>
                  <a:lnTo>
                    <a:pt x="776484" y="1002794"/>
                  </a:lnTo>
                  <a:lnTo>
                    <a:pt x="768201" y="991580"/>
                  </a:lnTo>
                  <a:lnTo>
                    <a:pt x="795937" y="991098"/>
                  </a:lnTo>
                  <a:lnTo>
                    <a:pt x="812218" y="991098"/>
                  </a:lnTo>
                  <a:lnTo>
                    <a:pt x="812218" y="967030"/>
                  </a:lnTo>
                  <a:lnTo>
                    <a:pt x="807970" y="955711"/>
                  </a:lnTo>
                  <a:close/>
                </a:path>
                <a:path w="1423670" h="2413635">
                  <a:moveTo>
                    <a:pt x="812218" y="991098"/>
                  </a:moveTo>
                  <a:lnTo>
                    <a:pt x="795937" y="991098"/>
                  </a:lnTo>
                  <a:lnTo>
                    <a:pt x="779881" y="1002794"/>
                  </a:lnTo>
                  <a:lnTo>
                    <a:pt x="812218" y="1002794"/>
                  </a:lnTo>
                  <a:lnTo>
                    <a:pt x="812218" y="991098"/>
                  </a:lnTo>
                  <a:close/>
                </a:path>
                <a:path w="1423670" h="2413635">
                  <a:moveTo>
                    <a:pt x="766818" y="946796"/>
                  </a:moveTo>
                  <a:lnTo>
                    <a:pt x="754716" y="962340"/>
                  </a:lnTo>
                  <a:lnTo>
                    <a:pt x="769960" y="964505"/>
                  </a:lnTo>
                  <a:lnTo>
                    <a:pt x="787954" y="955711"/>
                  </a:lnTo>
                  <a:lnTo>
                    <a:pt x="807970" y="955711"/>
                  </a:lnTo>
                  <a:lnTo>
                    <a:pt x="805844" y="950043"/>
                  </a:lnTo>
                  <a:lnTo>
                    <a:pt x="766818" y="946796"/>
                  </a:lnTo>
                  <a:close/>
                </a:path>
                <a:path w="1423670" h="2413635">
                  <a:moveTo>
                    <a:pt x="876462" y="944120"/>
                  </a:moveTo>
                  <a:lnTo>
                    <a:pt x="860136" y="944120"/>
                  </a:lnTo>
                  <a:lnTo>
                    <a:pt x="860136" y="1013393"/>
                  </a:lnTo>
                  <a:lnTo>
                    <a:pt x="876462" y="1013393"/>
                  </a:lnTo>
                  <a:lnTo>
                    <a:pt x="876462" y="944120"/>
                  </a:lnTo>
                  <a:close/>
                </a:path>
                <a:path w="1423670" h="2413635">
                  <a:moveTo>
                    <a:pt x="876883" y="920894"/>
                  </a:moveTo>
                  <a:lnTo>
                    <a:pt x="858873" y="922983"/>
                  </a:lnTo>
                  <a:lnTo>
                    <a:pt x="868344" y="934288"/>
                  </a:lnTo>
                  <a:lnTo>
                    <a:pt x="870960" y="934288"/>
                  </a:lnTo>
                  <a:lnTo>
                    <a:pt x="876883" y="920894"/>
                  </a:lnTo>
                  <a:close/>
                </a:path>
                <a:path w="1423670" h="2413635">
                  <a:moveTo>
                    <a:pt x="908855" y="944120"/>
                  </a:moveTo>
                  <a:lnTo>
                    <a:pt x="893250" y="944120"/>
                  </a:lnTo>
                  <a:lnTo>
                    <a:pt x="893250" y="1013393"/>
                  </a:lnTo>
                  <a:lnTo>
                    <a:pt x="909576" y="1013393"/>
                  </a:lnTo>
                  <a:lnTo>
                    <a:pt x="909576" y="972803"/>
                  </a:lnTo>
                  <a:lnTo>
                    <a:pt x="910192" y="966625"/>
                  </a:lnTo>
                  <a:lnTo>
                    <a:pt x="928443" y="957018"/>
                  </a:lnTo>
                  <a:lnTo>
                    <a:pt x="950720" y="957018"/>
                  </a:lnTo>
                  <a:lnTo>
                    <a:pt x="950158" y="955891"/>
                  </a:lnTo>
                  <a:lnTo>
                    <a:pt x="909666" y="955891"/>
                  </a:lnTo>
                  <a:lnTo>
                    <a:pt x="908855" y="944120"/>
                  </a:lnTo>
                  <a:close/>
                </a:path>
                <a:path w="1423670" h="2413635">
                  <a:moveTo>
                    <a:pt x="950720" y="957018"/>
                  </a:moveTo>
                  <a:lnTo>
                    <a:pt x="928443" y="957018"/>
                  </a:lnTo>
                  <a:lnTo>
                    <a:pt x="936516" y="963558"/>
                  </a:lnTo>
                  <a:lnTo>
                    <a:pt x="937718" y="1013393"/>
                  </a:lnTo>
                  <a:lnTo>
                    <a:pt x="954044" y="1013393"/>
                  </a:lnTo>
                  <a:lnTo>
                    <a:pt x="953977" y="963558"/>
                  </a:lnTo>
                  <a:lnTo>
                    <a:pt x="950720" y="957018"/>
                  </a:lnTo>
                  <a:close/>
                </a:path>
                <a:path w="1423670" h="2413635">
                  <a:moveTo>
                    <a:pt x="925150" y="943218"/>
                  </a:moveTo>
                  <a:lnTo>
                    <a:pt x="909666" y="955891"/>
                  </a:lnTo>
                  <a:lnTo>
                    <a:pt x="950158" y="955891"/>
                  </a:lnTo>
                  <a:lnTo>
                    <a:pt x="946392" y="948329"/>
                  </a:lnTo>
                  <a:lnTo>
                    <a:pt x="925150" y="943218"/>
                  </a:lnTo>
                  <a:close/>
                </a:path>
                <a:path w="1423670" h="2413635">
                  <a:moveTo>
                    <a:pt x="986967" y="944120"/>
                  </a:moveTo>
                  <a:lnTo>
                    <a:pt x="970641" y="944120"/>
                  </a:lnTo>
                  <a:lnTo>
                    <a:pt x="970641" y="1013393"/>
                  </a:lnTo>
                  <a:lnTo>
                    <a:pt x="986967" y="1013393"/>
                  </a:lnTo>
                  <a:lnTo>
                    <a:pt x="986967" y="944120"/>
                  </a:lnTo>
                  <a:close/>
                </a:path>
                <a:path w="1423670" h="2413635">
                  <a:moveTo>
                    <a:pt x="987388" y="920894"/>
                  </a:moveTo>
                  <a:lnTo>
                    <a:pt x="969378" y="922983"/>
                  </a:lnTo>
                  <a:lnTo>
                    <a:pt x="978849" y="934288"/>
                  </a:lnTo>
                  <a:lnTo>
                    <a:pt x="981465" y="934288"/>
                  </a:lnTo>
                  <a:lnTo>
                    <a:pt x="987388" y="920894"/>
                  </a:lnTo>
                  <a:close/>
                </a:path>
                <a:path w="1423670" h="2413635">
                  <a:moveTo>
                    <a:pt x="1027117" y="943218"/>
                  </a:moveTo>
                  <a:lnTo>
                    <a:pt x="1007543" y="954989"/>
                  </a:lnTo>
                  <a:lnTo>
                    <a:pt x="1000778" y="986032"/>
                  </a:lnTo>
                  <a:lnTo>
                    <a:pt x="1011226" y="1007154"/>
                  </a:lnTo>
                  <a:lnTo>
                    <a:pt x="1033972" y="1014746"/>
                  </a:lnTo>
                  <a:lnTo>
                    <a:pt x="1053424" y="1009454"/>
                  </a:lnTo>
                  <a:lnTo>
                    <a:pt x="1059925" y="996901"/>
                  </a:lnTo>
                  <a:lnTo>
                    <a:pt x="1022727" y="996901"/>
                  </a:lnTo>
                  <a:lnTo>
                    <a:pt x="1020818" y="963423"/>
                  </a:lnTo>
                  <a:lnTo>
                    <a:pt x="1038046" y="956387"/>
                  </a:lnTo>
                  <a:lnTo>
                    <a:pt x="1058768" y="956387"/>
                  </a:lnTo>
                  <a:lnTo>
                    <a:pt x="1056642" y="951276"/>
                  </a:lnTo>
                  <a:lnTo>
                    <a:pt x="1027117" y="943218"/>
                  </a:lnTo>
                  <a:close/>
                </a:path>
                <a:path w="1423670" h="2413635">
                  <a:moveTo>
                    <a:pt x="1063647" y="989715"/>
                  </a:moveTo>
                  <a:lnTo>
                    <a:pt x="1048043" y="989715"/>
                  </a:lnTo>
                  <a:lnTo>
                    <a:pt x="1046675" y="994331"/>
                  </a:lnTo>
                  <a:lnTo>
                    <a:pt x="1022727" y="996901"/>
                  </a:lnTo>
                  <a:lnTo>
                    <a:pt x="1059925" y="996901"/>
                  </a:lnTo>
                  <a:lnTo>
                    <a:pt x="1063647" y="989715"/>
                  </a:lnTo>
                  <a:close/>
                </a:path>
                <a:path w="1423670" h="2413635">
                  <a:moveTo>
                    <a:pt x="1058768" y="956387"/>
                  </a:moveTo>
                  <a:lnTo>
                    <a:pt x="1038046" y="956387"/>
                  </a:lnTo>
                  <a:lnTo>
                    <a:pt x="1048043" y="968113"/>
                  </a:lnTo>
                  <a:lnTo>
                    <a:pt x="1063647" y="968113"/>
                  </a:lnTo>
                  <a:lnTo>
                    <a:pt x="1058768" y="956387"/>
                  </a:lnTo>
                  <a:close/>
                </a:path>
                <a:path w="1423670" h="2413635">
                  <a:moveTo>
                    <a:pt x="1093379" y="944120"/>
                  </a:moveTo>
                  <a:lnTo>
                    <a:pt x="1077053" y="944120"/>
                  </a:lnTo>
                  <a:lnTo>
                    <a:pt x="1077053" y="1013393"/>
                  </a:lnTo>
                  <a:lnTo>
                    <a:pt x="1093379" y="1013393"/>
                  </a:lnTo>
                  <a:lnTo>
                    <a:pt x="1093379" y="944120"/>
                  </a:lnTo>
                  <a:close/>
                </a:path>
                <a:path w="1423670" h="2413635">
                  <a:moveTo>
                    <a:pt x="1093800" y="920894"/>
                  </a:moveTo>
                  <a:lnTo>
                    <a:pt x="1075790" y="922983"/>
                  </a:lnTo>
                  <a:lnTo>
                    <a:pt x="1085261" y="934288"/>
                  </a:lnTo>
                  <a:lnTo>
                    <a:pt x="1087877" y="934288"/>
                  </a:lnTo>
                  <a:lnTo>
                    <a:pt x="1093800" y="920894"/>
                  </a:lnTo>
                  <a:close/>
                </a:path>
                <a:path w="1423670" h="2413635">
                  <a:moveTo>
                    <a:pt x="1162429" y="955711"/>
                  </a:moveTo>
                  <a:lnTo>
                    <a:pt x="1142413" y="955711"/>
                  </a:lnTo>
                  <a:lnTo>
                    <a:pt x="1150351" y="966399"/>
                  </a:lnTo>
                  <a:lnTo>
                    <a:pt x="1110528" y="981703"/>
                  </a:lnTo>
                  <a:lnTo>
                    <a:pt x="1111986" y="1008507"/>
                  </a:lnTo>
                  <a:lnTo>
                    <a:pt x="1130101" y="1014791"/>
                  </a:lnTo>
                  <a:lnTo>
                    <a:pt x="1150982" y="1013393"/>
                  </a:lnTo>
                  <a:lnTo>
                    <a:pt x="1166677" y="1013393"/>
                  </a:lnTo>
                  <a:lnTo>
                    <a:pt x="1166677" y="1002794"/>
                  </a:lnTo>
                  <a:lnTo>
                    <a:pt x="1130943" y="1002794"/>
                  </a:lnTo>
                  <a:lnTo>
                    <a:pt x="1122660" y="991580"/>
                  </a:lnTo>
                  <a:lnTo>
                    <a:pt x="1150396" y="991098"/>
                  </a:lnTo>
                  <a:lnTo>
                    <a:pt x="1166677" y="991098"/>
                  </a:lnTo>
                  <a:lnTo>
                    <a:pt x="1166677" y="967030"/>
                  </a:lnTo>
                  <a:lnTo>
                    <a:pt x="1162429" y="955711"/>
                  </a:lnTo>
                  <a:close/>
                </a:path>
                <a:path w="1423670" h="2413635">
                  <a:moveTo>
                    <a:pt x="1166677" y="991098"/>
                  </a:moveTo>
                  <a:lnTo>
                    <a:pt x="1150396" y="991098"/>
                  </a:lnTo>
                  <a:lnTo>
                    <a:pt x="1134340" y="1002794"/>
                  </a:lnTo>
                  <a:lnTo>
                    <a:pt x="1166677" y="1002794"/>
                  </a:lnTo>
                  <a:lnTo>
                    <a:pt x="1166677" y="991098"/>
                  </a:lnTo>
                  <a:close/>
                </a:path>
                <a:path w="1423670" h="2413635">
                  <a:moveTo>
                    <a:pt x="1121277" y="946796"/>
                  </a:moveTo>
                  <a:lnTo>
                    <a:pt x="1109175" y="962340"/>
                  </a:lnTo>
                  <a:lnTo>
                    <a:pt x="1124419" y="964505"/>
                  </a:lnTo>
                  <a:lnTo>
                    <a:pt x="1142413" y="955711"/>
                  </a:lnTo>
                  <a:lnTo>
                    <a:pt x="1162429" y="955711"/>
                  </a:lnTo>
                  <a:lnTo>
                    <a:pt x="1160303" y="950043"/>
                  </a:lnTo>
                  <a:lnTo>
                    <a:pt x="1121277" y="946796"/>
                  </a:lnTo>
                  <a:close/>
                </a:path>
                <a:path w="1423670" h="2413635">
                  <a:moveTo>
                    <a:pt x="1198923" y="944120"/>
                  </a:moveTo>
                  <a:lnTo>
                    <a:pt x="1183093" y="944120"/>
                  </a:lnTo>
                  <a:lnTo>
                    <a:pt x="1183093" y="1013393"/>
                  </a:lnTo>
                  <a:lnTo>
                    <a:pt x="1199419" y="1013393"/>
                  </a:lnTo>
                  <a:lnTo>
                    <a:pt x="1199419" y="969721"/>
                  </a:lnTo>
                  <a:lnTo>
                    <a:pt x="1215023" y="957650"/>
                  </a:lnTo>
                  <a:lnTo>
                    <a:pt x="1216092" y="955665"/>
                  </a:lnTo>
                  <a:lnTo>
                    <a:pt x="1199644" y="955665"/>
                  </a:lnTo>
                  <a:lnTo>
                    <a:pt x="1198923" y="944120"/>
                  </a:lnTo>
                  <a:close/>
                </a:path>
                <a:path w="1423670" h="2413635">
                  <a:moveTo>
                    <a:pt x="1212768" y="943128"/>
                  </a:moveTo>
                  <a:lnTo>
                    <a:pt x="1199644" y="955665"/>
                  </a:lnTo>
                  <a:lnTo>
                    <a:pt x="1216092" y="955665"/>
                  </a:lnTo>
                  <a:lnTo>
                    <a:pt x="1222600" y="943579"/>
                  </a:lnTo>
                  <a:lnTo>
                    <a:pt x="1212768" y="943128"/>
                  </a:lnTo>
                  <a:close/>
                </a:path>
                <a:path w="1423670" h="2413635">
                  <a:moveTo>
                    <a:pt x="29224" y="1171818"/>
                  </a:moveTo>
                  <a:lnTo>
                    <a:pt x="9651" y="1183589"/>
                  </a:lnTo>
                  <a:lnTo>
                    <a:pt x="2886" y="1214632"/>
                  </a:lnTo>
                  <a:lnTo>
                    <a:pt x="13334" y="1235754"/>
                  </a:lnTo>
                  <a:lnTo>
                    <a:pt x="36079" y="1243346"/>
                  </a:lnTo>
                  <a:lnTo>
                    <a:pt x="55532" y="1238054"/>
                  </a:lnTo>
                  <a:lnTo>
                    <a:pt x="62033" y="1225501"/>
                  </a:lnTo>
                  <a:lnTo>
                    <a:pt x="24834" y="1225501"/>
                  </a:lnTo>
                  <a:lnTo>
                    <a:pt x="22925" y="1192023"/>
                  </a:lnTo>
                  <a:lnTo>
                    <a:pt x="40153" y="1184987"/>
                  </a:lnTo>
                  <a:lnTo>
                    <a:pt x="60876" y="1184987"/>
                  </a:lnTo>
                  <a:lnTo>
                    <a:pt x="58749" y="1179876"/>
                  </a:lnTo>
                  <a:lnTo>
                    <a:pt x="29224" y="1171818"/>
                  </a:lnTo>
                  <a:close/>
                </a:path>
                <a:path w="1423670" h="2413635">
                  <a:moveTo>
                    <a:pt x="65754" y="1218315"/>
                  </a:moveTo>
                  <a:lnTo>
                    <a:pt x="50150" y="1218315"/>
                  </a:lnTo>
                  <a:lnTo>
                    <a:pt x="48782" y="1222931"/>
                  </a:lnTo>
                  <a:lnTo>
                    <a:pt x="24834" y="1225501"/>
                  </a:lnTo>
                  <a:lnTo>
                    <a:pt x="62033" y="1225501"/>
                  </a:lnTo>
                  <a:lnTo>
                    <a:pt x="65754" y="1218315"/>
                  </a:lnTo>
                  <a:close/>
                </a:path>
                <a:path w="1423670" h="2413635">
                  <a:moveTo>
                    <a:pt x="60876" y="1184987"/>
                  </a:moveTo>
                  <a:lnTo>
                    <a:pt x="40153" y="1184987"/>
                  </a:lnTo>
                  <a:lnTo>
                    <a:pt x="50150" y="1196713"/>
                  </a:lnTo>
                  <a:lnTo>
                    <a:pt x="65754" y="1196713"/>
                  </a:lnTo>
                  <a:lnTo>
                    <a:pt x="60876" y="1184987"/>
                  </a:lnTo>
                  <a:close/>
                </a:path>
                <a:path w="1423670" h="2413635">
                  <a:moveTo>
                    <a:pt x="102612" y="1171818"/>
                  </a:moveTo>
                  <a:lnTo>
                    <a:pt x="82979" y="1183439"/>
                  </a:lnTo>
                  <a:lnTo>
                    <a:pt x="76184" y="1214783"/>
                  </a:lnTo>
                  <a:lnTo>
                    <a:pt x="86827" y="1235904"/>
                  </a:lnTo>
                  <a:lnTo>
                    <a:pt x="109377" y="1243346"/>
                  </a:lnTo>
                  <a:lnTo>
                    <a:pt x="116142" y="1243346"/>
                  </a:lnTo>
                  <a:lnTo>
                    <a:pt x="135760" y="1231740"/>
                  </a:lnTo>
                  <a:lnTo>
                    <a:pt x="136081" y="1230267"/>
                  </a:lnTo>
                  <a:lnTo>
                    <a:pt x="105709" y="1230267"/>
                  </a:lnTo>
                  <a:lnTo>
                    <a:pt x="93337" y="1215610"/>
                  </a:lnTo>
                  <a:lnTo>
                    <a:pt x="102582" y="1185784"/>
                  </a:lnTo>
                  <a:lnTo>
                    <a:pt x="136698" y="1185784"/>
                  </a:lnTo>
                  <a:lnTo>
                    <a:pt x="135760" y="1183439"/>
                  </a:lnTo>
                  <a:lnTo>
                    <a:pt x="122005" y="1173306"/>
                  </a:lnTo>
                  <a:lnTo>
                    <a:pt x="102612" y="1171818"/>
                  </a:lnTo>
                  <a:close/>
                </a:path>
                <a:path w="1423670" h="2413635">
                  <a:moveTo>
                    <a:pt x="136698" y="1185784"/>
                  </a:moveTo>
                  <a:lnTo>
                    <a:pt x="102582" y="1185784"/>
                  </a:lnTo>
                  <a:lnTo>
                    <a:pt x="121133" y="1189873"/>
                  </a:lnTo>
                  <a:lnTo>
                    <a:pt x="122967" y="1222465"/>
                  </a:lnTo>
                  <a:lnTo>
                    <a:pt x="109467" y="1230267"/>
                  </a:lnTo>
                  <a:lnTo>
                    <a:pt x="136081" y="1230267"/>
                  </a:lnTo>
                  <a:lnTo>
                    <a:pt x="142570" y="1200471"/>
                  </a:lnTo>
                  <a:lnTo>
                    <a:pt x="136698" y="1185784"/>
                  </a:lnTo>
                  <a:close/>
                </a:path>
                <a:path w="1423670" h="2413635">
                  <a:moveTo>
                    <a:pt x="172031" y="1172720"/>
                  </a:moveTo>
                  <a:lnTo>
                    <a:pt x="156427" y="1172720"/>
                  </a:lnTo>
                  <a:lnTo>
                    <a:pt x="156427" y="1241993"/>
                  </a:lnTo>
                  <a:lnTo>
                    <a:pt x="172753" y="1241993"/>
                  </a:lnTo>
                  <a:lnTo>
                    <a:pt x="172753" y="1201403"/>
                  </a:lnTo>
                  <a:lnTo>
                    <a:pt x="173369" y="1195225"/>
                  </a:lnTo>
                  <a:lnTo>
                    <a:pt x="191619" y="1185618"/>
                  </a:lnTo>
                  <a:lnTo>
                    <a:pt x="213897" y="1185618"/>
                  </a:lnTo>
                  <a:lnTo>
                    <a:pt x="213335" y="1184491"/>
                  </a:lnTo>
                  <a:lnTo>
                    <a:pt x="172843" y="1184491"/>
                  </a:lnTo>
                  <a:lnTo>
                    <a:pt x="172031" y="1172720"/>
                  </a:lnTo>
                  <a:close/>
                </a:path>
                <a:path w="1423670" h="2413635">
                  <a:moveTo>
                    <a:pt x="213897" y="1185618"/>
                  </a:moveTo>
                  <a:lnTo>
                    <a:pt x="191619" y="1185618"/>
                  </a:lnTo>
                  <a:lnTo>
                    <a:pt x="199692" y="1192158"/>
                  </a:lnTo>
                  <a:lnTo>
                    <a:pt x="200895" y="1241993"/>
                  </a:lnTo>
                  <a:lnTo>
                    <a:pt x="217221" y="1241993"/>
                  </a:lnTo>
                  <a:lnTo>
                    <a:pt x="217154" y="1192158"/>
                  </a:lnTo>
                  <a:lnTo>
                    <a:pt x="213897" y="1185618"/>
                  </a:lnTo>
                  <a:close/>
                </a:path>
                <a:path w="1423670" h="2413635">
                  <a:moveTo>
                    <a:pt x="188327" y="1171818"/>
                  </a:moveTo>
                  <a:lnTo>
                    <a:pt x="172843" y="1184491"/>
                  </a:lnTo>
                  <a:lnTo>
                    <a:pt x="213335" y="1184491"/>
                  </a:lnTo>
                  <a:lnTo>
                    <a:pt x="209569" y="1176929"/>
                  </a:lnTo>
                  <a:lnTo>
                    <a:pt x="188327" y="1171818"/>
                  </a:lnTo>
                  <a:close/>
                </a:path>
                <a:path w="1423670" h="2413635">
                  <a:moveTo>
                    <a:pt x="243243" y="1172720"/>
                  </a:moveTo>
                  <a:lnTo>
                    <a:pt x="225835" y="1172720"/>
                  </a:lnTo>
                  <a:lnTo>
                    <a:pt x="250504" y="1241993"/>
                  </a:lnTo>
                  <a:lnTo>
                    <a:pt x="268544" y="1241993"/>
                  </a:lnTo>
                  <a:lnTo>
                    <a:pt x="274888" y="1224178"/>
                  </a:lnTo>
                  <a:lnTo>
                    <a:pt x="259885" y="1224178"/>
                  </a:lnTo>
                  <a:lnTo>
                    <a:pt x="243243" y="1172720"/>
                  </a:lnTo>
                  <a:close/>
                </a:path>
                <a:path w="1423670" h="2413635">
                  <a:moveTo>
                    <a:pt x="293213" y="1172720"/>
                  </a:moveTo>
                  <a:lnTo>
                    <a:pt x="275850" y="1172720"/>
                  </a:lnTo>
                  <a:lnTo>
                    <a:pt x="259885" y="1224178"/>
                  </a:lnTo>
                  <a:lnTo>
                    <a:pt x="274888" y="1224178"/>
                  </a:lnTo>
                  <a:lnTo>
                    <a:pt x="293213" y="1172720"/>
                  </a:lnTo>
                  <a:close/>
                </a:path>
                <a:path w="1423670" h="2413635">
                  <a:moveTo>
                    <a:pt x="325351" y="1171818"/>
                  </a:moveTo>
                  <a:lnTo>
                    <a:pt x="305973" y="1183589"/>
                  </a:lnTo>
                  <a:lnTo>
                    <a:pt x="299178" y="1215008"/>
                  </a:lnTo>
                  <a:lnTo>
                    <a:pt x="309806" y="1236100"/>
                  </a:lnTo>
                  <a:lnTo>
                    <a:pt x="332822" y="1243346"/>
                  </a:lnTo>
                  <a:lnTo>
                    <a:pt x="351343" y="1239257"/>
                  </a:lnTo>
                  <a:lnTo>
                    <a:pt x="360438" y="1226839"/>
                  </a:lnTo>
                  <a:lnTo>
                    <a:pt x="321111" y="1226839"/>
                  </a:lnTo>
                  <a:lnTo>
                    <a:pt x="318684" y="1211821"/>
                  </a:lnTo>
                  <a:lnTo>
                    <a:pt x="306845" y="1211821"/>
                  </a:lnTo>
                  <a:lnTo>
                    <a:pt x="306845" y="1200817"/>
                  </a:lnTo>
                  <a:lnTo>
                    <a:pt x="316905" y="1200817"/>
                  </a:lnTo>
                  <a:lnTo>
                    <a:pt x="316105" y="1195871"/>
                  </a:lnTo>
                  <a:lnTo>
                    <a:pt x="335318" y="1184536"/>
                  </a:lnTo>
                  <a:lnTo>
                    <a:pt x="355043" y="1184536"/>
                  </a:lnTo>
                  <a:lnTo>
                    <a:pt x="351238" y="1177350"/>
                  </a:lnTo>
                  <a:lnTo>
                    <a:pt x="325351" y="1171818"/>
                  </a:lnTo>
                  <a:close/>
                </a:path>
                <a:path w="1423670" h="2413635">
                  <a:moveTo>
                    <a:pt x="347705" y="1221698"/>
                  </a:moveTo>
                  <a:lnTo>
                    <a:pt x="321111" y="1226839"/>
                  </a:lnTo>
                  <a:lnTo>
                    <a:pt x="360438" y="1226839"/>
                  </a:lnTo>
                  <a:lnTo>
                    <a:pt x="362948" y="1223412"/>
                  </a:lnTo>
                  <a:lnTo>
                    <a:pt x="347705" y="1221698"/>
                  </a:lnTo>
                  <a:close/>
                </a:path>
                <a:path w="1423670" h="2413635">
                  <a:moveTo>
                    <a:pt x="316905" y="1200817"/>
                  </a:moveTo>
                  <a:lnTo>
                    <a:pt x="306845" y="1200817"/>
                  </a:lnTo>
                  <a:lnTo>
                    <a:pt x="306845" y="1211821"/>
                  </a:lnTo>
                  <a:lnTo>
                    <a:pt x="318684" y="1211821"/>
                  </a:lnTo>
                  <a:lnTo>
                    <a:pt x="316905" y="1200817"/>
                  </a:lnTo>
                  <a:close/>
                </a:path>
                <a:path w="1423670" h="2413635">
                  <a:moveTo>
                    <a:pt x="355043" y="1184536"/>
                  </a:moveTo>
                  <a:lnTo>
                    <a:pt x="335318" y="1184536"/>
                  </a:lnTo>
                  <a:lnTo>
                    <a:pt x="347975" y="1200817"/>
                  </a:lnTo>
                  <a:lnTo>
                    <a:pt x="316905" y="1200817"/>
                  </a:lnTo>
                  <a:lnTo>
                    <a:pt x="318684" y="1211821"/>
                  </a:lnTo>
                  <a:lnTo>
                    <a:pt x="363625" y="1211821"/>
                  </a:lnTo>
                  <a:lnTo>
                    <a:pt x="363625" y="1200817"/>
                  </a:lnTo>
                  <a:lnTo>
                    <a:pt x="361046" y="1195871"/>
                  </a:lnTo>
                  <a:lnTo>
                    <a:pt x="355043" y="1184536"/>
                  </a:lnTo>
                  <a:close/>
                </a:path>
                <a:path w="1423670" h="2413635">
                  <a:moveTo>
                    <a:pt x="393267" y="1172720"/>
                  </a:moveTo>
                  <a:lnTo>
                    <a:pt x="377437" y="1172720"/>
                  </a:lnTo>
                  <a:lnTo>
                    <a:pt x="377437" y="1241993"/>
                  </a:lnTo>
                  <a:lnTo>
                    <a:pt x="393763" y="1241993"/>
                  </a:lnTo>
                  <a:lnTo>
                    <a:pt x="393763" y="1198321"/>
                  </a:lnTo>
                  <a:lnTo>
                    <a:pt x="409367" y="1186250"/>
                  </a:lnTo>
                  <a:lnTo>
                    <a:pt x="410436" y="1184265"/>
                  </a:lnTo>
                  <a:lnTo>
                    <a:pt x="393988" y="1184265"/>
                  </a:lnTo>
                  <a:lnTo>
                    <a:pt x="393267" y="1172720"/>
                  </a:lnTo>
                  <a:close/>
                </a:path>
                <a:path w="1423670" h="2413635">
                  <a:moveTo>
                    <a:pt x="407112" y="1171728"/>
                  </a:moveTo>
                  <a:lnTo>
                    <a:pt x="393988" y="1184265"/>
                  </a:lnTo>
                  <a:lnTo>
                    <a:pt x="410436" y="1184265"/>
                  </a:lnTo>
                  <a:lnTo>
                    <a:pt x="416944" y="1172179"/>
                  </a:lnTo>
                  <a:lnTo>
                    <a:pt x="407112" y="1171728"/>
                  </a:lnTo>
                  <a:close/>
                </a:path>
                <a:path w="1423670" h="2413635">
                  <a:moveTo>
                    <a:pt x="440643" y="1221563"/>
                  </a:moveTo>
                  <a:lnTo>
                    <a:pt x="424723" y="1223096"/>
                  </a:lnTo>
                  <a:lnTo>
                    <a:pt x="425716" y="1229470"/>
                  </a:lnTo>
                  <a:lnTo>
                    <a:pt x="439140" y="1241572"/>
                  </a:lnTo>
                  <a:lnTo>
                    <a:pt x="460217" y="1243346"/>
                  </a:lnTo>
                  <a:lnTo>
                    <a:pt x="480164" y="1231034"/>
                  </a:lnTo>
                  <a:lnTo>
                    <a:pt x="450641" y="1231034"/>
                  </a:lnTo>
                  <a:lnTo>
                    <a:pt x="440643" y="1221563"/>
                  </a:lnTo>
                  <a:close/>
                </a:path>
                <a:path w="1423670" h="2413635">
                  <a:moveTo>
                    <a:pt x="462787" y="1171818"/>
                  </a:moveTo>
                  <a:lnTo>
                    <a:pt x="432511" y="1178583"/>
                  </a:lnTo>
                  <a:lnTo>
                    <a:pt x="426633" y="1197885"/>
                  </a:lnTo>
                  <a:lnTo>
                    <a:pt x="434585" y="1208649"/>
                  </a:lnTo>
                  <a:lnTo>
                    <a:pt x="457962" y="1214843"/>
                  </a:lnTo>
                  <a:lnTo>
                    <a:pt x="467297" y="1225080"/>
                  </a:lnTo>
                  <a:lnTo>
                    <a:pt x="450641" y="1231034"/>
                  </a:lnTo>
                  <a:lnTo>
                    <a:pt x="480164" y="1231034"/>
                  </a:lnTo>
                  <a:lnTo>
                    <a:pt x="482697" y="1229470"/>
                  </a:lnTo>
                  <a:lnTo>
                    <a:pt x="482593" y="1223096"/>
                  </a:lnTo>
                  <a:lnTo>
                    <a:pt x="482427" y="1214843"/>
                  </a:lnTo>
                  <a:lnTo>
                    <a:pt x="482376" y="1212272"/>
                  </a:lnTo>
                  <a:lnTo>
                    <a:pt x="449212" y="1199148"/>
                  </a:lnTo>
                  <a:lnTo>
                    <a:pt x="444041" y="1187678"/>
                  </a:lnTo>
                  <a:lnTo>
                    <a:pt x="481268" y="1187678"/>
                  </a:lnTo>
                  <a:lnTo>
                    <a:pt x="478527" y="1180462"/>
                  </a:lnTo>
                  <a:lnTo>
                    <a:pt x="462787" y="1171818"/>
                  </a:lnTo>
                  <a:close/>
                </a:path>
                <a:path w="1423670" h="2413635">
                  <a:moveTo>
                    <a:pt x="481268" y="1187678"/>
                  </a:moveTo>
                  <a:lnTo>
                    <a:pt x="444041" y="1187678"/>
                  </a:lnTo>
                  <a:lnTo>
                    <a:pt x="482541" y="1191030"/>
                  </a:lnTo>
                  <a:lnTo>
                    <a:pt x="481268" y="1187678"/>
                  </a:lnTo>
                  <a:close/>
                </a:path>
                <a:path w="1423670" h="2413635">
                  <a:moveTo>
                    <a:pt x="549753" y="1184311"/>
                  </a:moveTo>
                  <a:lnTo>
                    <a:pt x="529737" y="1184311"/>
                  </a:lnTo>
                  <a:lnTo>
                    <a:pt x="537675" y="1194999"/>
                  </a:lnTo>
                  <a:lnTo>
                    <a:pt x="497852" y="1210303"/>
                  </a:lnTo>
                  <a:lnTo>
                    <a:pt x="499310" y="1237107"/>
                  </a:lnTo>
                  <a:lnTo>
                    <a:pt x="517425" y="1243391"/>
                  </a:lnTo>
                  <a:lnTo>
                    <a:pt x="538306" y="1241993"/>
                  </a:lnTo>
                  <a:lnTo>
                    <a:pt x="554001" y="1241993"/>
                  </a:lnTo>
                  <a:lnTo>
                    <a:pt x="554001" y="1231394"/>
                  </a:lnTo>
                  <a:lnTo>
                    <a:pt x="518267" y="1231394"/>
                  </a:lnTo>
                  <a:lnTo>
                    <a:pt x="509984" y="1220180"/>
                  </a:lnTo>
                  <a:lnTo>
                    <a:pt x="537720" y="1219698"/>
                  </a:lnTo>
                  <a:lnTo>
                    <a:pt x="554001" y="1219698"/>
                  </a:lnTo>
                  <a:lnTo>
                    <a:pt x="554001" y="1195630"/>
                  </a:lnTo>
                  <a:lnTo>
                    <a:pt x="549753" y="1184311"/>
                  </a:lnTo>
                  <a:close/>
                </a:path>
                <a:path w="1423670" h="2413635">
                  <a:moveTo>
                    <a:pt x="554001" y="1219698"/>
                  </a:moveTo>
                  <a:lnTo>
                    <a:pt x="537720" y="1219698"/>
                  </a:lnTo>
                  <a:lnTo>
                    <a:pt x="521665" y="1231394"/>
                  </a:lnTo>
                  <a:lnTo>
                    <a:pt x="554001" y="1231394"/>
                  </a:lnTo>
                  <a:lnTo>
                    <a:pt x="554001" y="1219698"/>
                  </a:lnTo>
                  <a:close/>
                </a:path>
                <a:path w="1423670" h="2413635">
                  <a:moveTo>
                    <a:pt x="508601" y="1175396"/>
                  </a:moveTo>
                  <a:lnTo>
                    <a:pt x="496499" y="1190940"/>
                  </a:lnTo>
                  <a:lnTo>
                    <a:pt x="511743" y="1193105"/>
                  </a:lnTo>
                  <a:lnTo>
                    <a:pt x="529737" y="1184311"/>
                  </a:lnTo>
                  <a:lnTo>
                    <a:pt x="549753" y="1184311"/>
                  </a:lnTo>
                  <a:lnTo>
                    <a:pt x="547627" y="1178643"/>
                  </a:lnTo>
                  <a:lnTo>
                    <a:pt x="508601" y="1175396"/>
                  </a:lnTo>
                  <a:close/>
                </a:path>
                <a:path w="1423670" h="2413635">
                  <a:moveTo>
                    <a:pt x="583270" y="1221563"/>
                  </a:moveTo>
                  <a:lnTo>
                    <a:pt x="567350" y="1223096"/>
                  </a:lnTo>
                  <a:lnTo>
                    <a:pt x="568343" y="1229470"/>
                  </a:lnTo>
                  <a:lnTo>
                    <a:pt x="581767" y="1241572"/>
                  </a:lnTo>
                  <a:lnTo>
                    <a:pt x="602844" y="1243346"/>
                  </a:lnTo>
                  <a:lnTo>
                    <a:pt x="622791" y="1231034"/>
                  </a:lnTo>
                  <a:lnTo>
                    <a:pt x="593268" y="1231034"/>
                  </a:lnTo>
                  <a:lnTo>
                    <a:pt x="583270" y="1221563"/>
                  </a:lnTo>
                  <a:close/>
                </a:path>
                <a:path w="1423670" h="2413635">
                  <a:moveTo>
                    <a:pt x="605414" y="1171818"/>
                  </a:moveTo>
                  <a:lnTo>
                    <a:pt x="575138" y="1178583"/>
                  </a:lnTo>
                  <a:lnTo>
                    <a:pt x="569260" y="1197885"/>
                  </a:lnTo>
                  <a:lnTo>
                    <a:pt x="577212" y="1208649"/>
                  </a:lnTo>
                  <a:lnTo>
                    <a:pt x="600589" y="1214843"/>
                  </a:lnTo>
                  <a:lnTo>
                    <a:pt x="609924" y="1225080"/>
                  </a:lnTo>
                  <a:lnTo>
                    <a:pt x="593268" y="1231034"/>
                  </a:lnTo>
                  <a:lnTo>
                    <a:pt x="622791" y="1231034"/>
                  </a:lnTo>
                  <a:lnTo>
                    <a:pt x="625324" y="1229470"/>
                  </a:lnTo>
                  <a:lnTo>
                    <a:pt x="625220" y="1223096"/>
                  </a:lnTo>
                  <a:lnTo>
                    <a:pt x="625054" y="1214843"/>
                  </a:lnTo>
                  <a:lnTo>
                    <a:pt x="625002" y="1212272"/>
                  </a:lnTo>
                  <a:lnTo>
                    <a:pt x="591839" y="1199148"/>
                  </a:lnTo>
                  <a:lnTo>
                    <a:pt x="586668" y="1187678"/>
                  </a:lnTo>
                  <a:lnTo>
                    <a:pt x="623895" y="1187678"/>
                  </a:lnTo>
                  <a:lnTo>
                    <a:pt x="621154" y="1180462"/>
                  </a:lnTo>
                  <a:lnTo>
                    <a:pt x="605414" y="1171818"/>
                  </a:lnTo>
                  <a:close/>
                </a:path>
                <a:path w="1423670" h="2413635">
                  <a:moveTo>
                    <a:pt x="623895" y="1187678"/>
                  </a:moveTo>
                  <a:lnTo>
                    <a:pt x="586668" y="1187678"/>
                  </a:lnTo>
                  <a:lnTo>
                    <a:pt x="625168" y="1191030"/>
                  </a:lnTo>
                  <a:lnTo>
                    <a:pt x="623895" y="1187678"/>
                  </a:lnTo>
                  <a:close/>
                </a:path>
                <a:path w="1423670" h="2413635">
                  <a:moveTo>
                    <a:pt x="694816" y="1171818"/>
                  </a:moveTo>
                  <a:lnTo>
                    <a:pt x="675439" y="1183589"/>
                  </a:lnTo>
                  <a:lnTo>
                    <a:pt x="668644" y="1215008"/>
                  </a:lnTo>
                  <a:lnTo>
                    <a:pt x="679272" y="1236100"/>
                  </a:lnTo>
                  <a:lnTo>
                    <a:pt x="702288" y="1243346"/>
                  </a:lnTo>
                  <a:lnTo>
                    <a:pt x="720809" y="1239257"/>
                  </a:lnTo>
                  <a:lnTo>
                    <a:pt x="729904" y="1226839"/>
                  </a:lnTo>
                  <a:lnTo>
                    <a:pt x="690577" y="1226839"/>
                  </a:lnTo>
                  <a:lnTo>
                    <a:pt x="688149" y="1211821"/>
                  </a:lnTo>
                  <a:lnTo>
                    <a:pt x="676311" y="1211821"/>
                  </a:lnTo>
                  <a:lnTo>
                    <a:pt x="676311" y="1200817"/>
                  </a:lnTo>
                  <a:lnTo>
                    <a:pt x="686370" y="1200817"/>
                  </a:lnTo>
                  <a:lnTo>
                    <a:pt x="685571" y="1195871"/>
                  </a:lnTo>
                  <a:lnTo>
                    <a:pt x="704783" y="1184536"/>
                  </a:lnTo>
                  <a:lnTo>
                    <a:pt x="724509" y="1184536"/>
                  </a:lnTo>
                  <a:lnTo>
                    <a:pt x="720703" y="1177350"/>
                  </a:lnTo>
                  <a:lnTo>
                    <a:pt x="694816" y="1171818"/>
                  </a:lnTo>
                  <a:close/>
                </a:path>
                <a:path w="1423670" h="2413635">
                  <a:moveTo>
                    <a:pt x="717171" y="1221698"/>
                  </a:moveTo>
                  <a:lnTo>
                    <a:pt x="690577" y="1226839"/>
                  </a:lnTo>
                  <a:lnTo>
                    <a:pt x="729904" y="1226839"/>
                  </a:lnTo>
                  <a:lnTo>
                    <a:pt x="732414" y="1223412"/>
                  </a:lnTo>
                  <a:lnTo>
                    <a:pt x="717171" y="1221698"/>
                  </a:lnTo>
                  <a:close/>
                </a:path>
                <a:path w="1423670" h="2413635">
                  <a:moveTo>
                    <a:pt x="686370" y="1200817"/>
                  </a:moveTo>
                  <a:lnTo>
                    <a:pt x="676311" y="1200817"/>
                  </a:lnTo>
                  <a:lnTo>
                    <a:pt x="676311" y="1211821"/>
                  </a:lnTo>
                  <a:lnTo>
                    <a:pt x="688149" y="1211821"/>
                  </a:lnTo>
                  <a:lnTo>
                    <a:pt x="686370" y="1200817"/>
                  </a:lnTo>
                  <a:close/>
                </a:path>
                <a:path w="1423670" h="2413635">
                  <a:moveTo>
                    <a:pt x="724509" y="1184536"/>
                  </a:moveTo>
                  <a:lnTo>
                    <a:pt x="704783" y="1184536"/>
                  </a:lnTo>
                  <a:lnTo>
                    <a:pt x="717441" y="1200817"/>
                  </a:lnTo>
                  <a:lnTo>
                    <a:pt x="686370" y="1200817"/>
                  </a:lnTo>
                  <a:lnTo>
                    <a:pt x="688149" y="1211821"/>
                  </a:lnTo>
                  <a:lnTo>
                    <a:pt x="733091" y="1211821"/>
                  </a:lnTo>
                  <a:lnTo>
                    <a:pt x="733091" y="1200817"/>
                  </a:lnTo>
                  <a:lnTo>
                    <a:pt x="730511" y="1195871"/>
                  </a:lnTo>
                  <a:lnTo>
                    <a:pt x="724509" y="1184536"/>
                  </a:lnTo>
                  <a:close/>
                </a:path>
                <a:path w="1423670" h="2413635">
                  <a:moveTo>
                    <a:pt x="759756" y="1221563"/>
                  </a:moveTo>
                  <a:lnTo>
                    <a:pt x="743836" y="1223096"/>
                  </a:lnTo>
                  <a:lnTo>
                    <a:pt x="744828" y="1229470"/>
                  </a:lnTo>
                  <a:lnTo>
                    <a:pt x="758252" y="1241572"/>
                  </a:lnTo>
                  <a:lnTo>
                    <a:pt x="779329" y="1243346"/>
                  </a:lnTo>
                  <a:lnTo>
                    <a:pt x="799276" y="1231034"/>
                  </a:lnTo>
                  <a:lnTo>
                    <a:pt x="769753" y="1231034"/>
                  </a:lnTo>
                  <a:lnTo>
                    <a:pt x="759756" y="1221563"/>
                  </a:lnTo>
                  <a:close/>
                </a:path>
                <a:path w="1423670" h="2413635">
                  <a:moveTo>
                    <a:pt x="781900" y="1171818"/>
                  </a:moveTo>
                  <a:lnTo>
                    <a:pt x="751623" y="1178583"/>
                  </a:lnTo>
                  <a:lnTo>
                    <a:pt x="745745" y="1197885"/>
                  </a:lnTo>
                  <a:lnTo>
                    <a:pt x="753697" y="1208649"/>
                  </a:lnTo>
                  <a:lnTo>
                    <a:pt x="777074" y="1214843"/>
                  </a:lnTo>
                  <a:lnTo>
                    <a:pt x="786410" y="1225080"/>
                  </a:lnTo>
                  <a:lnTo>
                    <a:pt x="769753" y="1231034"/>
                  </a:lnTo>
                  <a:lnTo>
                    <a:pt x="799276" y="1231034"/>
                  </a:lnTo>
                  <a:lnTo>
                    <a:pt x="801809" y="1229470"/>
                  </a:lnTo>
                  <a:lnTo>
                    <a:pt x="801706" y="1223096"/>
                  </a:lnTo>
                  <a:lnTo>
                    <a:pt x="801540" y="1214843"/>
                  </a:lnTo>
                  <a:lnTo>
                    <a:pt x="801488" y="1212272"/>
                  </a:lnTo>
                  <a:lnTo>
                    <a:pt x="768325" y="1199148"/>
                  </a:lnTo>
                  <a:lnTo>
                    <a:pt x="763153" y="1187678"/>
                  </a:lnTo>
                  <a:lnTo>
                    <a:pt x="800380" y="1187678"/>
                  </a:lnTo>
                  <a:lnTo>
                    <a:pt x="797639" y="1180462"/>
                  </a:lnTo>
                  <a:lnTo>
                    <a:pt x="781900" y="1171818"/>
                  </a:lnTo>
                  <a:close/>
                </a:path>
                <a:path w="1423670" h="2413635">
                  <a:moveTo>
                    <a:pt x="800380" y="1187678"/>
                  </a:moveTo>
                  <a:lnTo>
                    <a:pt x="763153" y="1187678"/>
                  </a:lnTo>
                  <a:lnTo>
                    <a:pt x="801653" y="1191030"/>
                  </a:lnTo>
                  <a:lnTo>
                    <a:pt x="800380" y="1187678"/>
                  </a:lnTo>
                  <a:close/>
                </a:path>
                <a:path w="1423670" h="2413635">
                  <a:moveTo>
                    <a:pt x="837530" y="1156123"/>
                  </a:moveTo>
                  <a:lnTo>
                    <a:pt x="821204" y="1156123"/>
                  </a:lnTo>
                  <a:lnTo>
                    <a:pt x="821204" y="1223863"/>
                  </a:lnTo>
                  <a:lnTo>
                    <a:pt x="825924" y="1237573"/>
                  </a:lnTo>
                  <a:lnTo>
                    <a:pt x="847121" y="1242669"/>
                  </a:lnTo>
                  <a:lnTo>
                    <a:pt x="837530" y="1156123"/>
                  </a:lnTo>
                  <a:close/>
                </a:path>
                <a:path w="1423670" h="2413635">
                  <a:moveTo>
                    <a:pt x="821204" y="1172720"/>
                  </a:moveTo>
                  <a:lnTo>
                    <a:pt x="811372" y="1172720"/>
                  </a:lnTo>
                  <a:lnTo>
                    <a:pt x="811372" y="1185348"/>
                  </a:lnTo>
                  <a:lnTo>
                    <a:pt x="821204" y="1185348"/>
                  </a:lnTo>
                  <a:lnTo>
                    <a:pt x="821204" y="1172720"/>
                  </a:lnTo>
                  <a:close/>
                </a:path>
                <a:path w="1423670" h="2413635">
                  <a:moveTo>
                    <a:pt x="851195" y="1172720"/>
                  </a:moveTo>
                  <a:lnTo>
                    <a:pt x="839369" y="1172720"/>
                  </a:lnTo>
                  <a:lnTo>
                    <a:pt x="840768" y="1185348"/>
                  </a:lnTo>
                  <a:lnTo>
                    <a:pt x="851195" y="1185348"/>
                  </a:lnTo>
                  <a:lnTo>
                    <a:pt x="851195" y="1172720"/>
                  </a:lnTo>
                  <a:close/>
                </a:path>
                <a:path w="1423670" h="2413635">
                  <a:moveTo>
                    <a:pt x="880679" y="1172720"/>
                  </a:moveTo>
                  <a:lnTo>
                    <a:pt x="864849" y="1172720"/>
                  </a:lnTo>
                  <a:lnTo>
                    <a:pt x="864849" y="1241993"/>
                  </a:lnTo>
                  <a:lnTo>
                    <a:pt x="881175" y="1241993"/>
                  </a:lnTo>
                  <a:lnTo>
                    <a:pt x="881175" y="1198321"/>
                  </a:lnTo>
                  <a:lnTo>
                    <a:pt x="896779" y="1186250"/>
                  </a:lnTo>
                  <a:lnTo>
                    <a:pt x="897848" y="1184265"/>
                  </a:lnTo>
                  <a:lnTo>
                    <a:pt x="881400" y="1184265"/>
                  </a:lnTo>
                  <a:lnTo>
                    <a:pt x="880679" y="1172720"/>
                  </a:lnTo>
                  <a:close/>
                </a:path>
                <a:path w="1423670" h="2413635">
                  <a:moveTo>
                    <a:pt x="894524" y="1171728"/>
                  </a:moveTo>
                  <a:lnTo>
                    <a:pt x="881400" y="1184265"/>
                  </a:lnTo>
                  <a:lnTo>
                    <a:pt x="897848" y="1184265"/>
                  </a:lnTo>
                  <a:lnTo>
                    <a:pt x="904356" y="1172179"/>
                  </a:lnTo>
                  <a:lnTo>
                    <a:pt x="894524" y="1171728"/>
                  </a:lnTo>
                  <a:close/>
                </a:path>
                <a:path w="1423670" h="2413635">
                  <a:moveTo>
                    <a:pt x="966224" y="1184311"/>
                  </a:moveTo>
                  <a:lnTo>
                    <a:pt x="946208" y="1184311"/>
                  </a:lnTo>
                  <a:lnTo>
                    <a:pt x="954146" y="1194999"/>
                  </a:lnTo>
                  <a:lnTo>
                    <a:pt x="914323" y="1210303"/>
                  </a:lnTo>
                  <a:lnTo>
                    <a:pt x="915781" y="1237107"/>
                  </a:lnTo>
                  <a:lnTo>
                    <a:pt x="933896" y="1243391"/>
                  </a:lnTo>
                  <a:lnTo>
                    <a:pt x="954777" y="1241993"/>
                  </a:lnTo>
                  <a:lnTo>
                    <a:pt x="970472" y="1241993"/>
                  </a:lnTo>
                  <a:lnTo>
                    <a:pt x="970472" y="1231394"/>
                  </a:lnTo>
                  <a:lnTo>
                    <a:pt x="934738" y="1231394"/>
                  </a:lnTo>
                  <a:lnTo>
                    <a:pt x="926455" y="1220180"/>
                  </a:lnTo>
                  <a:lnTo>
                    <a:pt x="954191" y="1219698"/>
                  </a:lnTo>
                  <a:lnTo>
                    <a:pt x="970472" y="1219698"/>
                  </a:lnTo>
                  <a:lnTo>
                    <a:pt x="970472" y="1195630"/>
                  </a:lnTo>
                  <a:lnTo>
                    <a:pt x="966224" y="1184311"/>
                  </a:lnTo>
                  <a:close/>
                </a:path>
                <a:path w="1423670" h="2413635">
                  <a:moveTo>
                    <a:pt x="970472" y="1219698"/>
                  </a:moveTo>
                  <a:lnTo>
                    <a:pt x="954191" y="1219698"/>
                  </a:lnTo>
                  <a:lnTo>
                    <a:pt x="938135" y="1231394"/>
                  </a:lnTo>
                  <a:lnTo>
                    <a:pt x="970472" y="1231394"/>
                  </a:lnTo>
                  <a:lnTo>
                    <a:pt x="970472" y="1219698"/>
                  </a:lnTo>
                  <a:close/>
                </a:path>
                <a:path w="1423670" h="2413635">
                  <a:moveTo>
                    <a:pt x="925071" y="1175396"/>
                  </a:moveTo>
                  <a:lnTo>
                    <a:pt x="912970" y="1190940"/>
                  </a:lnTo>
                  <a:lnTo>
                    <a:pt x="928213" y="1193105"/>
                  </a:lnTo>
                  <a:lnTo>
                    <a:pt x="946208" y="1184311"/>
                  </a:lnTo>
                  <a:lnTo>
                    <a:pt x="966224" y="1184311"/>
                  </a:lnTo>
                  <a:lnTo>
                    <a:pt x="964098" y="1178643"/>
                  </a:lnTo>
                  <a:lnTo>
                    <a:pt x="925071" y="1175396"/>
                  </a:lnTo>
                  <a:close/>
                </a:path>
                <a:path w="1423670" h="2413635">
                  <a:moveTo>
                    <a:pt x="1007814" y="1156123"/>
                  </a:moveTo>
                  <a:lnTo>
                    <a:pt x="991488" y="1156123"/>
                  </a:lnTo>
                  <a:lnTo>
                    <a:pt x="991488" y="1223863"/>
                  </a:lnTo>
                  <a:lnTo>
                    <a:pt x="996208" y="1237573"/>
                  </a:lnTo>
                  <a:lnTo>
                    <a:pt x="1017405" y="1242669"/>
                  </a:lnTo>
                  <a:lnTo>
                    <a:pt x="1007814" y="1156123"/>
                  </a:lnTo>
                  <a:close/>
                </a:path>
                <a:path w="1423670" h="2413635">
                  <a:moveTo>
                    <a:pt x="991488" y="1172720"/>
                  </a:moveTo>
                  <a:lnTo>
                    <a:pt x="981656" y="1172720"/>
                  </a:lnTo>
                  <a:lnTo>
                    <a:pt x="981656" y="1185348"/>
                  </a:lnTo>
                  <a:lnTo>
                    <a:pt x="991488" y="1185348"/>
                  </a:lnTo>
                  <a:lnTo>
                    <a:pt x="991488" y="1172720"/>
                  </a:lnTo>
                  <a:close/>
                </a:path>
                <a:path w="1423670" h="2413635">
                  <a:moveTo>
                    <a:pt x="1021479" y="1172720"/>
                  </a:moveTo>
                  <a:lnTo>
                    <a:pt x="1009653" y="1172720"/>
                  </a:lnTo>
                  <a:lnTo>
                    <a:pt x="1011053" y="1185348"/>
                  </a:lnTo>
                  <a:lnTo>
                    <a:pt x="1021479" y="1185348"/>
                  </a:lnTo>
                  <a:lnTo>
                    <a:pt x="1021479" y="1172720"/>
                  </a:lnTo>
                  <a:close/>
                </a:path>
                <a:path w="1423670" h="2413635">
                  <a:moveTo>
                    <a:pt x="1057585" y="1171818"/>
                  </a:moveTo>
                  <a:lnTo>
                    <a:pt x="1038207" y="1183589"/>
                  </a:lnTo>
                  <a:lnTo>
                    <a:pt x="1031412" y="1215008"/>
                  </a:lnTo>
                  <a:lnTo>
                    <a:pt x="1042041" y="1236100"/>
                  </a:lnTo>
                  <a:lnTo>
                    <a:pt x="1065056" y="1243346"/>
                  </a:lnTo>
                  <a:lnTo>
                    <a:pt x="1083577" y="1239257"/>
                  </a:lnTo>
                  <a:lnTo>
                    <a:pt x="1092672" y="1226839"/>
                  </a:lnTo>
                  <a:lnTo>
                    <a:pt x="1053346" y="1226839"/>
                  </a:lnTo>
                  <a:lnTo>
                    <a:pt x="1050918" y="1211821"/>
                  </a:lnTo>
                  <a:lnTo>
                    <a:pt x="1039079" y="1211821"/>
                  </a:lnTo>
                  <a:lnTo>
                    <a:pt x="1039079" y="1200817"/>
                  </a:lnTo>
                  <a:lnTo>
                    <a:pt x="1049139" y="1200817"/>
                  </a:lnTo>
                  <a:lnTo>
                    <a:pt x="1048340" y="1195871"/>
                  </a:lnTo>
                  <a:lnTo>
                    <a:pt x="1067552" y="1184536"/>
                  </a:lnTo>
                  <a:lnTo>
                    <a:pt x="1087277" y="1184536"/>
                  </a:lnTo>
                  <a:lnTo>
                    <a:pt x="1083472" y="1177350"/>
                  </a:lnTo>
                  <a:lnTo>
                    <a:pt x="1057585" y="1171818"/>
                  </a:lnTo>
                  <a:close/>
                </a:path>
                <a:path w="1423670" h="2413635">
                  <a:moveTo>
                    <a:pt x="1079939" y="1221698"/>
                  </a:moveTo>
                  <a:lnTo>
                    <a:pt x="1053346" y="1226839"/>
                  </a:lnTo>
                  <a:lnTo>
                    <a:pt x="1092672" y="1226839"/>
                  </a:lnTo>
                  <a:lnTo>
                    <a:pt x="1095183" y="1223412"/>
                  </a:lnTo>
                  <a:lnTo>
                    <a:pt x="1079939" y="1221698"/>
                  </a:lnTo>
                  <a:close/>
                </a:path>
                <a:path w="1423670" h="2413635">
                  <a:moveTo>
                    <a:pt x="1049139" y="1200817"/>
                  </a:moveTo>
                  <a:lnTo>
                    <a:pt x="1039079" y="1200817"/>
                  </a:lnTo>
                  <a:lnTo>
                    <a:pt x="1039079" y="1211821"/>
                  </a:lnTo>
                  <a:lnTo>
                    <a:pt x="1050918" y="1211821"/>
                  </a:lnTo>
                  <a:lnTo>
                    <a:pt x="1049139" y="1200817"/>
                  </a:lnTo>
                  <a:close/>
                </a:path>
                <a:path w="1423670" h="2413635">
                  <a:moveTo>
                    <a:pt x="1087277" y="1184536"/>
                  </a:moveTo>
                  <a:lnTo>
                    <a:pt x="1067552" y="1184536"/>
                  </a:lnTo>
                  <a:lnTo>
                    <a:pt x="1080210" y="1200817"/>
                  </a:lnTo>
                  <a:lnTo>
                    <a:pt x="1049139" y="1200817"/>
                  </a:lnTo>
                  <a:lnTo>
                    <a:pt x="1050918" y="1211821"/>
                  </a:lnTo>
                  <a:lnTo>
                    <a:pt x="1095859" y="1211821"/>
                  </a:lnTo>
                  <a:lnTo>
                    <a:pt x="1095859" y="1200817"/>
                  </a:lnTo>
                  <a:lnTo>
                    <a:pt x="1093280" y="1195871"/>
                  </a:lnTo>
                  <a:lnTo>
                    <a:pt x="1087277" y="1184536"/>
                  </a:lnTo>
                  <a:close/>
                </a:path>
                <a:path w="1423670" h="2413635">
                  <a:moveTo>
                    <a:pt x="1083547" y="1142999"/>
                  </a:moveTo>
                  <a:lnTo>
                    <a:pt x="1067582" y="1142999"/>
                  </a:lnTo>
                  <a:lnTo>
                    <a:pt x="1057480" y="1163610"/>
                  </a:lnTo>
                  <a:lnTo>
                    <a:pt x="1069702" y="1163610"/>
                  </a:lnTo>
                  <a:lnTo>
                    <a:pt x="1083547" y="1142999"/>
                  </a:lnTo>
                  <a:close/>
                </a:path>
                <a:path w="1423670" h="2413635">
                  <a:moveTo>
                    <a:pt x="1109220" y="1251915"/>
                  </a:moveTo>
                  <a:lnTo>
                    <a:pt x="1110212" y="1255132"/>
                  </a:lnTo>
                  <a:lnTo>
                    <a:pt x="1139797" y="1269413"/>
                  </a:lnTo>
                  <a:lnTo>
                    <a:pt x="1151583" y="1268451"/>
                  </a:lnTo>
                  <a:lnTo>
                    <a:pt x="1168259" y="1255928"/>
                  </a:lnTo>
                  <a:lnTo>
                    <a:pt x="1148532" y="1255928"/>
                  </a:lnTo>
                  <a:lnTo>
                    <a:pt x="1109220" y="1251915"/>
                  </a:lnTo>
                  <a:close/>
                </a:path>
                <a:path w="1423670" h="2413635">
                  <a:moveTo>
                    <a:pt x="1171204" y="1236506"/>
                  </a:moveTo>
                  <a:lnTo>
                    <a:pt x="1150020" y="1236506"/>
                  </a:lnTo>
                  <a:lnTo>
                    <a:pt x="1156123" y="1247780"/>
                  </a:lnTo>
                  <a:lnTo>
                    <a:pt x="1148532" y="1255928"/>
                  </a:lnTo>
                  <a:lnTo>
                    <a:pt x="1168259" y="1255928"/>
                  </a:lnTo>
                  <a:lnTo>
                    <a:pt x="1170901" y="1253944"/>
                  </a:lnTo>
                  <a:lnTo>
                    <a:pt x="1171148" y="1239753"/>
                  </a:lnTo>
                  <a:lnTo>
                    <a:pt x="1171204" y="1236506"/>
                  </a:lnTo>
                  <a:close/>
                </a:path>
                <a:path w="1423670" h="2413635">
                  <a:moveTo>
                    <a:pt x="1125275" y="1173186"/>
                  </a:moveTo>
                  <a:lnTo>
                    <a:pt x="1108093" y="1193105"/>
                  </a:lnTo>
                  <a:lnTo>
                    <a:pt x="1108093" y="1220961"/>
                  </a:lnTo>
                  <a:lnTo>
                    <a:pt x="1125230" y="1239753"/>
                  </a:lnTo>
                  <a:lnTo>
                    <a:pt x="1150020" y="1236506"/>
                  </a:lnTo>
                  <a:lnTo>
                    <a:pt x="1171204" y="1236506"/>
                  </a:lnTo>
                  <a:lnTo>
                    <a:pt x="1171349" y="1228192"/>
                  </a:lnTo>
                  <a:lnTo>
                    <a:pt x="1136355" y="1228192"/>
                  </a:lnTo>
                  <a:lnTo>
                    <a:pt x="1124088" y="1214993"/>
                  </a:lnTo>
                  <a:lnTo>
                    <a:pt x="1133258" y="1186160"/>
                  </a:lnTo>
                  <a:lnTo>
                    <a:pt x="1172080" y="1186160"/>
                  </a:lnTo>
                  <a:lnTo>
                    <a:pt x="1172115" y="1184175"/>
                  </a:lnTo>
                  <a:lnTo>
                    <a:pt x="1156214" y="1184175"/>
                  </a:lnTo>
                  <a:lnTo>
                    <a:pt x="1125275" y="1173186"/>
                  </a:lnTo>
                  <a:close/>
                </a:path>
                <a:path w="1423670" h="2413635">
                  <a:moveTo>
                    <a:pt x="1172080" y="1186160"/>
                  </a:moveTo>
                  <a:lnTo>
                    <a:pt x="1133258" y="1186160"/>
                  </a:lnTo>
                  <a:lnTo>
                    <a:pt x="1151253" y="1189768"/>
                  </a:lnTo>
                  <a:lnTo>
                    <a:pt x="1155539" y="1214993"/>
                  </a:lnTo>
                  <a:lnTo>
                    <a:pt x="1155582" y="1215249"/>
                  </a:lnTo>
                  <a:lnTo>
                    <a:pt x="1139933" y="1228192"/>
                  </a:lnTo>
                  <a:lnTo>
                    <a:pt x="1171349" y="1228192"/>
                  </a:lnTo>
                  <a:lnTo>
                    <a:pt x="1171959" y="1193105"/>
                  </a:lnTo>
                  <a:lnTo>
                    <a:pt x="1172080" y="1186160"/>
                  </a:lnTo>
                  <a:close/>
                </a:path>
                <a:path w="1423670" h="2413635">
                  <a:moveTo>
                    <a:pt x="1172314" y="1172720"/>
                  </a:moveTo>
                  <a:lnTo>
                    <a:pt x="1156214" y="1172720"/>
                  </a:lnTo>
                  <a:lnTo>
                    <a:pt x="1156214" y="1184175"/>
                  </a:lnTo>
                  <a:lnTo>
                    <a:pt x="1172115" y="1184175"/>
                  </a:lnTo>
                  <a:lnTo>
                    <a:pt x="1172306" y="1173186"/>
                  </a:lnTo>
                  <a:lnTo>
                    <a:pt x="1172314" y="1172720"/>
                  </a:lnTo>
                  <a:close/>
                </a:path>
                <a:path w="1423670" h="2413635">
                  <a:moveTo>
                    <a:pt x="1205372" y="1172720"/>
                  </a:moveTo>
                  <a:lnTo>
                    <a:pt x="1189046" y="1172720"/>
                  </a:lnTo>
                  <a:lnTo>
                    <a:pt x="1189046" y="1241993"/>
                  </a:lnTo>
                  <a:lnTo>
                    <a:pt x="1205372" y="1241993"/>
                  </a:lnTo>
                  <a:lnTo>
                    <a:pt x="1205372" y="1172720"/>
                  </a:lnTo>
                  <a:close/>
                </a:path>
                <a:path w="1423670" h="2413635">
                  <a:moveTo>
                    <a:pt x="1205793" y="1149494"/>
                  </a:moveTo>
                  <a:lnTo>
                    <a:pt x="1187783" y="1151583"/>
                  </a:lnTo>
                  <a:lnTo>
                    <a:pt x="1197254" y="1162888"/>
                  </a:lnTo>
                  <a:lnTo>
                    <a:pt x="1199870" y="1162888"/>
                  </a:lnTo>
                  <a:lnTo>
                    <a:pt x="1205793" y="1149494"/>
                  </a:lnTo>
                  <a:close/>
                </a:path>
                <a:path w="1423670" h="2413635">
                  <a:moveTo>
                    <a:pt x="1245522" y="1171818"/>
                  </a:moveTo>
                  <a:lnTo>
                    <a:pt x="1225949" y="1183589"/>
                  </a:lnTo>
                  <a:lnTo>
                    <a:pt x="1219184" y="1214632"/>
                  </a:lnTo>
                  <a:lnTo>
                    <a:pt x="1229632" y="1235754"/>
                  </a:lnTo>
                  <a:lnTo>
                    <a:pt x="1252377" y="1243346"/>
                  </a:lnTo>
                  <a:lnTo>
                    <a:pt x="1271830" y="1238054"/>
                  </a:lnTo>
                  <a:lnTo>
                    <a:pt x="1278331" y="1225501"/>
                  </a:lnTo>
                  <a:lnTo>
                    <a:pt x="1241132" y="1225501"/>
                  </a:lnTo>
                  <a:lnTo>
                    <a:pt x="1239223" y="1192023"/>
                  </a:lnTo>
                  <a:lnTo>
                    <a:pt x="1256451" y="1184987"/>
                  </a:lnTo>
                  <a:lnTo>
                    <a:pt x="1277174" y="1184987"/>
                  </a:lnTo>
                  <a:lnTo>
                    <a:pt x="1275047" y="1179876"/>
                  </a:lnTo>
                  <a:lnTo>
                    <a:pt x="1245522" y="1171818"/>
                  </a:lnTo>
                  <a:close/>
                </a:path>
                <a:path w="1423670" h="2413635">
                  <a:moveTo>
                    <a:pt x="1282052" y="1218315"/>
                  </a:moveTo>
                  <a:lnTo>
                    <a:pt x="1266448" y="1218315"/>
                  </a:lnTo>
                  <a:lnTo>
                    <a:pt x="1265080" y="1222931"/>
                  </a:lnTo>
                  <a:lnTo>
                    <a:pt x="1241132" y="1225501"/>
                  </a:lnTo>
                  <a:lnTo>
                    <a:pt x="1278331" y="1225501"/>
                  </a:lnTo>
                  <a:lnTo>
                    <a:pt x="1282052" y="1218315"/>
                  </a:lnTo>
                  <a:close/>
                </a:path>
                <a:path w="1423670" h="2413635">
                  <a:moveTo>
                    <a:pt x="1277174" y="1184987"/>
                  </a:moveTo>
                  <a:lnTo>
                    <a:pt x="1256451" y="1184987"/>
                  </a:lnTo>
                  <a:lnTo>
                    <a:pt x="1266448" y="1196713"/>
                  </a:lnTo>
                  <a:lnTo>
                    <a:pt x="1282052" y="1196713"/>
                  </a:lnTo>
                  <a:lnTo>
                    <a:pt x="1277174" y="1184987"/>
                  </a:lnTo>
                  <a:close/>
                </a:path>
                <a:path w="1423670" h="2413635">
                  <a:moveTo>
                    <a:pt x="1347720" y="1184311"/>
                  </a:moveTo>
                  <a:lnTo>
                    <a:pt x="1327704" y="1184311"/>
                  </a:lnTo>
                  <a:lnTo>
                    <a:pt x="1335642" y="1194999"/>
                  </a:lnTo>
                  <a:lnTo>
                    <a:pt x="1295819" y="1210303"/>
                  </a:lnTo>
                  <a:lnTo>
                    <a:pt x="1297277" y="1237107"/>
                  </a:lnTo>
                  <a:lnTo>
                    <a:pt x="1315392" y="1243391"/>
                  </a:lnTo>
                  <a:lnTo>
                    <a:pt x="1336273" y="1241993"/>
                  </a:lnTo>
                  <a:lnTo>
                    <a:pt x="1351968" y="1241993"/>
                  </a:lnTo>
                  <a:lnTo>
                    <a:pt x="1351968" y="1231394"/>
                  </a:lnTo>
                  <a:lnTo>
                    <a:pt x="1316234" y="1231394"/>
                  </a:lnTo>
                  <a:lnTo>
                    <a:pt x="1307951" y="1220180"/>
                  </a:lnTo>
                  <a:lnTo>
                    <a:pt x="1335687" y="1219698"/>
                  </a:lnTo>
                  <a:lnTo>
                    <a:pt x="1351968" y="1219698"/>
                  </a:lnTo>
                  <a:lnTo>
                    <a:pt x="1351968" y="1195630"/>
                  </a:lnTo>
                  <a:lnTo>
                    <a:pt x="1347720" y="1184311"/>
                  </a:lnTo>
                  <a:close/>
                </a:path>
                <a:path w="1423670" h="2413635">
                  <a:moveTo>
                    <a:pt x="1351968" y="1219698"/>
                  </a:moveTo>
                  <a:lnTo>
                    <a:pt x="1335687" y="1219698"/>
                  </a:lnTo>
                  <a:lnTo>
                    <a:pt x="1319631" y="1231394"/>
                  </a:lnTo>
                  <a:lnTo>
                    <a:pt x="1351968" y="1231394"/>
                  </a:lnTo>
                  <a:lnTo>
                    <a:pt x="1351968" y="1219698"/>
                  </a:lnTo>
                  <a:close/>
                </a:path>
                <a:path w="1423670" h="2413635">
                  <a:moveTo>
                    <a:pt x="1306568" y="1175396"/>
                  </a:moveTo>
                  <a:lnTo>
                    <a:pt x="1294466" y="1190940"/>
                  </a:lnTo>
                  <a:lnTo>
                    <a:pt x="1309710" y="1193105"/>
                  </a:lnTo>
                  <a:lnTo>
                    <a:pt x="1327704" y="1184311"/>
                  </a:lnTo>
                  <a:lnTo>
                    <a:pt x="1347720" y="1184311"/>
                  </a:lnTo>
                  <a:lnTo>
                    <a:pt x="1345594" y="1178643"/>
                  </a:lnTo>
                  <a:lnTo>
                    <a:pt x="1306568" y="1175396"/>
                  </a:lnTo>
                  <a:close/>
                </a:path>
                <a:path w="1423670" h="2413635">
                  <a:moveTo>
                    <a:pt x="1381237" y="1221563"/>
                  </a:moveTo>
                  <a:lnTo>
                    <a:pt x="1365317" y="1223096"/>
                  </a:lnTo>
                  <a:lnTo>
                    <a:pt x="1366309" y="1229470"/>
                  </a:lnTo>
                  <a:lnTo>
                    <a:pt x="1379734" y="1241572"/>
                  </a:lnTo>
                  <a:lnTo>
                    <a:pt x="1400810" y="1243346"/>
                  </a:lnTo>
                  <a:lnTo>
                    <a:pt x="1420758" y="1231034"/>
                  </a:lnTo>
                  <a:lnTo>
                    <a:pt x="1391234" y="1231034"/>
                  </a:lnTo>
                  <a:lnTo>
                    <a:pt x="1381237" y="1221563"/>
                  </a:lnTo>
                  <a:close/>
                </a:path>
                <a:path w="1423670" h="2413635">
                  <a:moveTo>
                    <a:pt x="1403381" y="1171818"/>
                  </a:moveTo>
                  <a:lnTo>
                    <a:pt x="1373104" y="1178583"/>
                  </a:lnTo>
                  <a:lnTo>
                    <a:pt x="1367226" y="1197885"/>
                  </a:lnTo>
                  <a:lnTo>
                    <a:pt x="1375179" y="1208649"/>
                  </a:lnTo>
                  <a:lnTo>
                    <a:pt x="1398555" y="1214843"/>
                  </a:lnTo>
                  <a:lnTo>
                    <a:pt x="1407891" y="1225080"/>
                  </a:lnTo>
                  <a:lnTo>
                    <a:pt x="1391234" y="1231034"/>
                  </a:lnTo>
                  <a:lnTo>
                    <a:pt x="1420758" y="1231034"/>
                  </a:lnTo>
                  <a:lnTo>
                    <a:pt x="1423291" y="1229470"/>
                  </a:lnTo>
                  <a:lnTo>
                    <a:pt x="1423187" y="1223096"/>
                  </a:lnTo>
                  <a:lnTo>
                    <a:pt x="1423021" y="1214843"/>
                  </a:lnTo>
                  <a:lnTo>
                    <a:pt x="1422969" y="1212272"/>
                  </a:lnTo>
                  <a:lnTo>
                    <a:pt x="1389806" y="1199148"/>
                  </a:lnTo>
                  <a:lnTo>
                    <a:pt x="1384635" y="1187678"/>
                  </a:lnTo>
                  <a:lnTo>
                    <a:pt x="1421861" y="1187678"/>
                  </a:lnTo>
                  <a:lnTo>
                    <a:pt x="1419121" y="1180462"/>
                  </a:lnTo>
                  <a:lnTo>
                    <a:pt x="1403381" y="1171818"/>
                  </a:lnTo>
                  <a:close/>
                </a:path>
                <a:path w="1423670" h="2413635">
                  <a:moveTo>
                    <a:pt x="1421861" y="1187678"/>
                  </a:moveTo>
                  <a:lnTo>
                    <a:pt x="1384635" y="1187678"/>
                  </a:lnTo>
                  <a:lnTo>
                    <a:pt x="1423135" y="1191030"/>
                  </a:lnTo>
                  <a:lnTo>
                    <a:pt x="1421861" y="1187678"/>
                  </a:lnTo>
                  <a:close/>
                </a:path>
                <a:path w="1423670" h="2413635">
                  <a:moveTo>
                    <a:pt x="29224" y="1400418"/>
                  </a:moveTo>
                  <a:lnTo>
                    <a:pt x="9651" y="1412189"/>
                  </a:lnTo>
                  <a:lnTo>
                    <a:pt x="2886" y="1443232"/>
                  </a:lnTo>
                  <a:lnTo>
                    <a:pt x="13334" y="1464354"/>
                  </a:lnTo>
                  <a:lnTo>
                    <a:pt x="36079" y="1471946"/>
                  </a:lnTo>
                  <a:lnTo>
                    <a:pt x="55532" y="1466654"/>
                  </a:lnTo>
                  <a:lnTo>
                    <a:pt x="62033" y="1454101"/>
                  </a:lnTo>
                  <a:lnTo>
                    <a:pt x="24834" y="1454101"/>
                  </a:lnTo>
                  <a:lnTo>
                    <a:pt x="22925" y="1420623"/>
                  </a:lnTo>
                  <a:lnTo>
                    <a:pt x="40153" y="1413587"/>
                  </a:lnTo>
                  <a:lnTo>
                    <a:pt x="60876" y="1413587"/>
                  </a:lnTo>
                  <a:lnTo>
                    <a:pt x="58749" y="1408476"/>
                  </a:lnTo>
                  <a:lnTo>
                    <a:pt x="29224" y="1400418"/>
                  </a:lnTo>
                  <a:close/>
                </a:path>
                <a:path w="1423670" h="2413635">
                  <a:moveTo>
                    <a:pt x="65754" y="1446915"/>
                  </a:moveTo>
                  <a:lnTo>
                    <a:pt x="50150" y="1446915"/>
                  </a:lnTo>
                  <a:lnTo>
                    <a:pt x="48782" y="1451531"/>
                  </a:lnTo>
                  <a:lnTo>
                    <a:pt x="24834" y="1454101"/>
                  </a:lnTo>
                  <a:lnTo>
                    <a:pt x="62033" y="1454101"/>
                  </a:lnTo>
                  <a:lnTo>
                    <a:pt x="65754" y="1446915"/>
                  </a:lnTo>
                  <a:close/>
                </a:path>
                <a:path w="1423670" h="2413635">
                  <a:moveTo>
                    <a:pt x="60876" y="1413587"/>
                  </a:moveTo>
                  <a:lnTo>
                    <a:pt x="40153" y="1413587"/>
                  </a:lnTo>
                  <a:lnTo>
                    <a:pt x="50150" y="1425313"/>
                  </a:lnTo>
                  <a:lnTo>
                    <a:pt x="65754" y="1425313"/>
                  </a:lnTo>
                  <a:lnTo>
                    <a:pt x="60876" y="1413587"/>
                  </a:lnTo>
                  <a:close/>
                </a:path>
                <a:path w="1423670" h="2413635">
                  <a:moveTo>
                    <a:pt x="102612" y="1400418"/>
                  </a:moveTo>
                  <a:lnTo>
                    <a:pt x="82979" y="1412039"/>
                  </a:lnTo>
                  <a:lnTo>
                    <a:pt x="76184" y="1443383"/>
                  </a:lnTo>
                  <a:lnTo>
                    <a:pt x="86827" y="1464504"/>
                  </a:lnTo>
                  <a:lnTo>
                    <a:pt x="109377" y="1471946"/>
                  </a:lnTo>
                  <a:lnTo>
                    <a:pt x="116142" y="1471946"/>
                  </a:lnTo>
                  <a:lnTo>
                    <a:pt x="135760" y="1460340"/>
                  </a:lnTo>
                  <a:lnTo>
                    <a:pt x="136081" y="1458867"/>
                  </a:lnTo>
                  <a:lnTo>
                    <a:pt x="105709" y="1458867"/>
                  </a:lnTo>
                  <a:lnTo>
                    <a:pt x="93337" y="1444210"/>
                  </a:lnTo>
                  <a:lnTo>
                    <a:pt x="102582" y="1414384"/>
                  </a:lnTo>
                  <a:lnTo>
                    <a:pt x="136698" y="1414384"/>
                  </a:lnTo>
                  <a:lnTo>
                    <a:pt x="135760" y="1412039"/>
                  </a:lnTo>
                  <a:lnTo>
                    <a:pt x="122005" y="1401906"/>
                  </a:lnTo>
                  <a:lnTo>
                    <a:pt x="102612" y="1400418"/>
                  </a:lnTo>
                  <a:close/>
                </a:path>
                <a:path w="1423670" h="2413635">
                  <a:moveTo>
                    <a:pt x="136698" y="1414384"/>
                  </a:moveTo>
                  <a:lnTo>
                    <a:pt x="102582" y="1414384"/>
                  </a:lnTo>
                  <a:lnTo>
                    <a:pt x="121133" y="1418473"/>
                  </a:lnTo>
                  <a:lnTo>
                    <a:pt x="122967" y="1451065"/>
                  </a:lnTo>
                  <a:lnTo>
                    <a:pt x="109467" y="1458867"/>
                  </a:lnTo>
                  <a:lnTo>
                    <a:pt x="136081" y="1458867"/>
                  </a:lnTo>
                  <a:lnTo>
                    <a:pt x="142570" y="1429071"/>
                  </a:lnTo>
                  <a:lnTo>
                    <a:pt x="136698" y="1414384"/>
                  </a:lnTo>
                  <a:close/>
                </a:path>
                <a:path w="1423670" h="2413635">
                  <a:moveTo>
                    <a:pt x="172031" y="1401320"/>
                  </a:moveTo>
                  <a:lnTo>
                    <a:pt x="156427" y="1401320"/>
                  </a:lnTo>
                  <a:lnTo>
                    <a:pt x="156427" y="1470593"/>
                  </a:lnTo>
                  <a:lnTo>
                    <a:pt x="172753" y="1470593"/>
                  </a:lnTo>
                  <a:lnTo>
                    <a:pt x="172753" y="1428470"/>
                  </a:lnTo>
                  <a:lnTo>
                    <a:pt x="175405" y="1419510"/>
                  </a:lnTo>
                  <a:lnTo>
                    <a:pt x="175502" y="1419179"/>
                  </a:lnTo>
                  <a:lnTo>
                    <a:pt x="175609" y="1418819"/>
                  </a:lnTo>
                  <a:lnTo>
                    <a:pt x="217063" y="1418819"/>
                  </a:lnTo>
                  <a:lnTo>
                    <a:pt x="218634" y="1415406"/>
                  </a:lnTo>
                  <a:lnTo>
                    <a:pt x="253146" y="1415406"/>
                  </a:lnTo>
                  <a:lnTo>
                    <a:pt x="251473" y="1413091"/>
                  </a:lnTo>
                  <a:lnTo>
                    <a:pt x="172843" y="1413091"/>
                  </a:lnTo>
                  <a:lnTo>
                    <a:pt x="172108" y="1402432"/>
                  </a:lnTo>
                  <a:lnTo>
                    <a:pt x="172031" y="1401320"/>
                  </a:lnTo>
                  <a:close/>
                </a:path>
                <a:path w="1423670" h="2413635">
                  <a:moveTo>
                    <a:pt x="217063" y="1418819"/>
                  </a:moveTo>
                  <a:lnTo>
                    <a:pt x="175609" y="1418819"/>
                  </a:lnTo>
                  <a:lnTo>
                    <a:pt x="196024" y="1419510"/>
                  </a:lnTo>
                  <a:lnTo>
                    <a:pt x="197107" y="1470593"/>
                  </a:lnTo>
                  <a:lnTo>
                    <a:pt x="213117" y="1470593"/>
                  </a:lnTo>
                  <a:lnTo>
                    <a:pt x="213117" y="1427387"/>
                  </a:lnTo>
                  <a:lnTo>
                    <a:pt x="217063" y="1418819"/>
                  </a:lnTo>
                  <a:close/>
                </a:path>
                <a:path w="1423670" h="2413635">
                  <a:moveTo>
                    <a:pt x="253146" y="1415406"/>
                  </a:moveTo>
                  <a:lnTo>
                    <a:pt x="218634" y="1415406"/>
                  </a:lnTo>
                  <a:lnTo>
                    <a:pt x="236328" y="1419179"/>
                  </a:lnTo>
                  <a:lnTo>
                    <a:pt x="237471" y="1470593"/>
                  </a:lnTo>
                  <a:lnTo>
                    <a:pt x="253842" y="1470593"/>
                  </a:lnTo>
                  <a:lnTo>
                    <a:pt x="253842" y="1416368"/>
                  </a:lnTo>
                  <a:lnTo>
                    <a:pt x="253146" y="1415406"/>
                  </a:lnTo>
                  <a:close/>
                </a:path>
                <a:path w="1423670" h="2413635">
                  <a:moveTo>
                    <a:pt x="187335" y="1400418"/>
                  </a:moveTo>
                  <a:lnTo>
                    <a:pt x="172843" y="1413091"/>
                  </a:lnTo>
                  <a:lnTo>
                    <a:pt x="211403" y="1413091"/>
                  </a:lnTo>
                  <a:lnTo>
                    <a:pt x="207074" y="1406100"/>
                  </a:lnTo>
                  <a:lnTo>
                    <a:pt x="187335" y="1400418"/>
                  </a:lnTo>
                  <a:close/>
                </a:path>
                <a:path w="1423670" h="2413635">
                  <a:moveTo>
                    <a:pt x="227173" y="1400418"/>
                  </a:moveTo>
                  <a:lnTo>
                    <a:pt x="211403" y="1413091"/>
                  </a:lnTo>
                  <a:lnTo>
                    <a:pt x="251473" y="1413091"/>
                  </a:lnTo>
                  <a:lnTo>
                    <a:pt x="243769" y="1402432"/>
                  </a:lnTo>
                  <a:lnTo>
                    <a:pt x="227173" y="1400418"/>
                  </a:lnTo>
                  <a:close/>
                </a:path>
                <a:path w="1423670" h="2413635">
                  <a:moveTo>
                    <a:pt x="325358" y="1400418"/>
                  </a:moveTo>
                  <a:lnTo>
                    <a:pt x="305725" y="1412039"/>
                  </a:lnTo>
                  <a:lnTo>
                    <a:pt x="298930" y="1443383"/>
                  </a:lnTo>
                  <a:lnTo>
                    <a:pt x="309573" y="1464504"/>
                  </a:lnTo>
                  <a:lnTo>
                    <a:pt x="332123" y="1471946"/>
                  </a:lnTo>
                  <a:lnTo>
                    <a:pt x="338888" y="1471946"/>
                  </a:lnTo>
                  <a:lnTo>
                    <a:pt x="358506" y="1460340"/>
                  </a:lnTo>
                  <a:lnTo>
                    <a:pt x="358827" y="1458867"/>
                  </a:lnTo>
                  <a:lnTo>
                    <a:pt x="328455" y="1458867"/>
                  </a:lnTo>
                  <a:lnTo>
                    <a:pt x="316083" y="1444210"/>
                  </a:lnTo>
                  <a:lnTo>
                    <a:pt x="325328" y="1414384"/>
                  </a:lnTo>
                  <a:lnTo>
                    <a:pt x="359444" y="1414384"/>
                  </a:lnTo>
                  <a:lnTo>
                    <a:pt x="358506" y="1412039"/>
                  </a:lnTo>
                  <a:lnTo>
                    <a:pt x="344751" y="1401906"/>
                  </a:lnTo>
                  <a:lnTo>
                    <a:pt x="325358" y="1400418"/>
                  </a:lnTo>
                  <a:close/>
                </a:path>
                <a:path w="1423670" h="2413635">
                  <a:moveTo>
                    <a:pt x="359444" y="1414384"/>
                  </a:moveTo>
                  <a:lnTo>
                    <a:pt x="325328" y="1414384"/>
                  </a:lnTo>
                  <a:lnTo>
                    <a:pt x="343879" y="1418473"/>
                  </a:lnTo>
                  <a:lnTo>
                    <a:pt x="345713" y="1451065"/>
                  </a:lnTo>
                  <a:lnTo>
                    <a:pt x="332213" y="1458867"/>
                  </a:lnTo>
                  <a:lnTo>
                    <a:pt x="358827" y="1458867"/>
                  </a:lnTo>
                  <a:lnTo>
                    <a:pt x="365316" y="1429071"/>
                  </a:lnTo>
                  <a:lnTo>
                    <a:pt x="359444" y="1414384"/>
                  </a:lnTo>
                  <a:close/>
                </a:path>
                <a:path w="1423670" h="2413635">
                  <a:moveTo>
                    <a:pt x="433871" y="1400418"/>
                  </a:moveTo>
                  <a:lnTo>
                    <a:pt x="414493" y="1412189"/>
                  </a:lnTo>
                  <a:lnTo>
                    <a:pt x="407698" y="1443608"/>
                  </a:lnTo>
                  <a:lnTo>
                    <a:pt x="418327" y="1464700"/>
                  </a:lnTo>
                  <a:lnTo>
                    <a:pt x="441343" y="1471946"/>
                  </a:lnTo>
                  <a:lnTo>
                    <a:pt x="459863" y="1467857"/>
                  </a:lnTo>
                  <a:lnTo>
                    <a:pt x="468958" y="1455439"/>
                  </a:lnTo>
                  <a:lnTo>
                    <a:pt x="429632" y="1455439"/>
                  </a:lnTo>
                  <a:lnTo>
                    <a:pt x="427204" y="1440421"/>
                  </a:lnTo>
                  <a:lnTo>
                    <a:pt x="415365" y="1440421"/>
                  </a:lnTo>
                  <a:lnTo>
                    <a:pt x="415365" y="1429417"/>
                  </a:lnTo>
                  <a:lnTo>
                    <a:pt x="425425" y="1429417"/>
                  </a:lnTo>
                  <a:lnTo>
                    <a:pt x="424626" y="1424471"/>
                  </a:lnTo>
                  <a:lnTo>
                    <a:pt x="443838" y="1413136"/>
                  </a:lnTo>
                  <a:lnTo>
                    <a:pt x="463563" y="1413136"/>
                  </a:lnTo>
                  <a:lnTo>
                    <a:pt x="459758" y="1405950"/>
                  </a:lnTo>
                  <a:lnTo>
                    <a:pt x="433871" y="1400418"/>
                  </a:lnTo>
                  <a:close/>
                </a:path>
                <a:path w="1423670" h="2413635">
                  <a:moveTo>
                    <a:pt x="456225" y="1450298"/>
                  </a:moveTo>
                  <a:lnTo>
                    <a:pt x="429632" y="1455439"/>
                  </a:lnTo>
                  <a:lnTo>
                    <a:pt x="468958" y="1455439"/>
                  </a:lnTo>
                  <a:lnTo>
                    <a:pt x="471469" y="1452012"/>
                  </a:lnTo>
                  <a:lnTo>
                    <a:pt x="456225" y="1450298"/>
                  </a:lnTo>
                  <a:close/>
                </a:path>
                <a:path w="1423670" h="2413635">
                  <a:moveTo>
                    <a:pt x="425425" y="1429417"/>
                  </a:moveTo>
                  <a:lnTo>
                    <a:pt x="415365" y="1429417"/>
                  </a:lnTo>
                  <a:lnTo>
                    <a:pt x="415365" y="1440421"/>
                  </a:lnTo>
                  <a:lnTo>
                    <a:pt x="427204" y="1440421"/>
                  </a:lnTo>
                  <a:lnTo>
                    <a:pt x="425425" y="1429417"/>
                  </a:lnTo>
                  <a:close/>
                </a:path>
                <a:path w="1423670" h="2413635">
                  <a:moveTo>
                    <a:pt x="463563" y="1413136"/>
                  </a:moveTo>
                  <a:lnTo>
                    <a:pt x="443838" y="1413136"/>
                  </a:lnTo>
                  <a:lnTo>
                    <a:pt x="456496" y="1429417"/>
                  </a:lnTo>
                  <a:lnTo>
                    <a:pt x="425425" y="1429417"/>
                  </a:lnTo>
                  <a:lnTo>
                    <a:pt x="427204" y="1440421"/>
                  </a:lnTo>
                  <a:lnTo>
                    <a:pt x="472145" y="1440421"/>
                  </a:lnTo>
                  <a:lnTo>
                    <a:pt x="472145" y="1429417"/>
                  </a:lnTo>
                  <a:lnTo>
                    <a:pt x="469566" y="1424471"/>
                  </a:lnTo>
                  <a:lnTo>
                    <a:pt x="463563" y="1413136"/>
                  </a:lnTo>
                  <a:close/>
                </a:path>
                <a:path w="1423670" h="2413635">
                  <a:moveTo>
                    <a:pt x="501562" y="1401320"/>
                  </a:moveTo>
                  <a:lnTo>
                    <a:pt x="485957" y="1401320"/>
                  </a:lnTo>
                  <a:lnTo>
                    <a:pt x="485957" y="1470593"/>
                  </a:lnTo>
                  <a:lnTo>
                    <a:pt x="502283" y="1470593"/>
                  </a:lnTo>
                  <a:lnTo>
                    <a:pt x="502283" y="1428470"/>
                  </a:lnTo>
                  <a:lnTo>
                    <a:pt x="504935" y="1419510"/>
                  </a:lnTo>
                  <a:lnTo>
                    <a:pt x="505033" y="1419179"/>
                  </a:lnTo>
                  <a:lnTo>
                    <a:pt x="505139" y="1418819"/>
                  </a:lnTo>
                  <a:lnTo>
                    <a:pt x="546593" y="1418819"/>
                  </a:lnTo>
                  <a:lnTo>
                    <a:pt x="548164" y="1415406"/>
                  </a:lnTo>
                  <a:lnTo>
                    <a:pt x="582677" y="1415406"/>
                  </a:lnTo>
                  <a:lnTo>
                    <a:pt x="581003" y="1413091"/>
                  </a:lnTo>
                  <a:lnTo>
                    <a:pt x="502373" y="1413091"/>
                  </a:lnTo>
                  <a:lnTo>
                    <a:pt x="501638" y="1402432"/>
                  </a:lnTo>
                  <a:lnTo>
                    <a:pt x="501562" y="1401320"/>
                  </a:lnTo>
                  <a:close/>
                </a:path>
                <a:path w="1423670" h="2413635">
                  <a:moveTo>
                    <a:pt x="546593" y="1418819"/>
                  </a:moveTo>
                  <a:lnTo>
                    <a:pt x="505139" y="1418819"/>
                  </a:lnTo>
                  <a:lnTo>
                    <a:pt x="525554" y="1419510"/>
                  </a:lnTo>
                  <a:lnTo>
                    <a:pt x="526637" y="1470593"/>
                  </a:lnTo>
                  <a:lnTo>
                    <a:pt x="542647" y="1470593"/>
                  </a:lnTo>
                  <a:lnTo>
                    <a:pt x="542647" y="1427387"/>
                  </a:lnTo>
                  <a:lnTo>
                    <a:pt x="546593" y="1418819"/>
                  </a:lnTo>
                  <a:close/>
                </a:path>
                <a:path w="1423670" h="2413635">
                  <a:moveTo>
                    <a:pt x="582677" y="1415406"/>
                  </a:moveTo>
                  <a:lnTo>
                    <a:pt x="548164" y="1415406"/>
                  </a:lnTo>
                  <a:lnTo>
                    <a:pt x="565858" y="1419179"/>
                  </a:lnTo>
                  <a:lnTo>
                    <a:pt x="567001" y="1470593"/>
                  </a:lnTo>
                  <a:lnTo>
                    <a:pt x="583372" y="1470593"/>
                  </a:lnTo>
                  <a:lnTo>
                    <a:pt x="583372" y="1416368"/>
                  </a:lnTo>
                  <a:lnTo>
                    <a:pt x="582677" y="1415406"/>
                  </a:lnTo>
                  <a:close/>
                </a:path>
                <a:path w="1423670" h="2413635">
                  <a:moveTo>
                    <a:pt x="516865" y="1400418"/>
                  </a:moveTo>
                  <a:lnTo>
                    <a:pt x="502373" y="1413091"/>
                  </a:lnTo>
                  <a:lnTo>
                    <a:pt x="540933" y="1413091"/>
                  </a:lnTo>
                  <a:lnTo>
                    <a:pt x="536604" y="1406100"/>
                  </a:lnTo>
                  <a:lnTo>
                    <a:pt x="516865" y="1400418"/>
                  </a:lnTo>
                  <a:close/>
                </a:path>
                <a:path w="1423670" h="2413635">
                  <a:moveTo>
                    <a:pt x="556703" y="1400418"/>
                  </a:moveTo>
                  <a:lnTo>
                    <a:pt x="540933" y="1413091"/>
                  </a:lnTo>
                  <a:lnTo>
                    <a:pt x="581003" y="1413091"/>
                  </a:lnTo>
                  <a:lnTo>
                    <a:pt x="573300" y="1402432"/>
                  </a:lnTo>
                  <a:lnTo>
                    <a:pt x="556703" y="1400418"/>
                  </a:lnTo>
                  <a:close/>
                </a:path>
                <a:path w="1423670" h="2413635">
                  <a:moveTo>
                    <a:pt x="615990" y="1401320"/>
                  </a:moveTo>
                  <a:lnTo>
                    <a:pt x="599935" y="1401320"/>
                  </a:lnTo>
                  <a:lnTo>
                    <a:pt x="599935" y="1496570"/>
                  </a:lnTo>
                  <a:lnTo>
                    <a:pt x="616261" y="1496570"/>
                  </a:lnTo>
                  <a:lnTo>
                    <a:pt x="616261" y="1459679"/>
                  </a:lnTo>
                  <a:lnTo>
                    <a:pt x="659298" y="1459679"/>
                  </a:lnTo>
                  <a:lnTo>
                    <a:pt x="659721" y="1457484"/>
                  </a:lnTo>
                  <a:lnTo>
                    <a:pt x="625822" y="1457484"/>
                  </a:lnTo>
                  <a:lnTo>
                    <a:pt x="615945" y="1435956"/>
                  </a:lnTo>
                  <a:lnTo>
                    <a:pt x="625777" y="1414730"/>
                  </a:lnTo>
                  <a:lnTo>
                    <a:pt x="660266" y="1414730"/>
                  </a:lnTo>
                  <a:lnTo>
                    <a:pt x="658970" y="1411242"/>
                  </a:lnTo>
                  <a:lnTo>
                    <a:pt x="652991" y="1407408"/>
                  </a:lnTo>
                  <a:lnTo>
                    <a:pt x="620500" y="1407408"/>
                  </a:lnTo>
                  <a:lnTo>
                    <a:pt x="615990" y="1401320"/>
                  </a:lnTo>
                  <a:close/>
                </a:path>
                <a:path w="1423670" h="2413635">
                  <a:moveTo>
                    <a:pt x="659298" y="1459679"/>
                  </a:moveTo>
                  <a:lnTo>
                    <a:pt x="616261" y="1459679"/>
                  </a:lnTo>
                  <a:lnTo>
                    <a:pt x="642223" y="1471810"/>
                  </a:lnTo>
                  <a:lnTo>
                    <a:pt x="659090" y="1460761"/>
                  </a:lnTo>
                  <a:lnTo>
                    <a:pt x="659298" y="1459679"/>
                  </a:lnTo>
                  <a:close/>
                </a:path>
                <a:path w="1423670" h="2413635">
                  <a:moveTo>
                    <a:pt x="660266" y="1414730"/>
                  </a:moveTo>
                  <a:lnTo>
                    <a:pt x="625777" y="1414730"/>
                  </a:lnTo>
                  <a:lnTo>
                    <a:pt x="643771" y="1418548"/>
                  </a:lnTo>
                  <a:lnTo>
                    <a:pt x="643726" y="1453575"/>
                  </a:lnTo>
                  <a:lnTo>
                    <a:pt x="625822" y="1457484"/>
                  </a:lnTo>
                  <a:lnTo>
                    <a:pt x="659721" y="1457484"/>
                  </a:lnTo>
                  <a:lnTo>
                    <a:pt x="665329" y="1428350"/>
                  </a:lnTo>
                  <a:lnTo>
                    <a:pt x="660266" y="1414730"/>
                  </a:lnTo>
                  <a:close/>
                </a:path>
                <a:path w="1423670" h="2413635">
                  <a:moveTo>
                    <a:pt x="642088" y="1400418"/>
                  </a:moveTo>
                  <a:lnTo>
                    <a:pt x="620500" y="1407408"/>
                  </a:lnTo>
                  <a:lnTo>
                    <a:pt x="652991" y="1407408"/>
                  </a:lnTo>
                  <a:lnTo>
                    <a:pt x="642088" y="1400418"/>
                  </a:lnTo>
                  <a:close/>
                </a:path>
                <a:path w="1423670" h="2413635">
                  <a:moveTo>
                    <a:pt x="695140" y="1401320"/>
                  </a:moveTo>
                  <a:lnTo>
                    <a:pt x="679310" y="1401320"/>
                  </a:lnTo>
                  <a:lnTo>
                    <a:pt x="679310" y="1470593"/>
                  </a:lnTo>
                  <a:lnTo>
                    <a:pt x="695636" y="1470593"/>
                  </a:lnTo>
                  <a:lnTo>
                    <a:pt x="695636" y="1426921"/>
                  </a:lnTo>
                  <a:lnTo>
                    <a:pt x="711240" y="1414850"/>
                  </a:lnTo>
                  <a:lnTo>
                    <a:pt x="712309" y="1412865"/>
                  </a:lnTo>
                  <a:lnTo>
                    <a:pt x="695861" y="1412865"/>
                  </a:lnTo>
                  <a:lnTo>
                    <a:pt x="695140" y="1401320"/>
                  </a:lnTo>
                  <a:close/>
                </a:path>
                <a:path w="1423670" h="2413635">
                  <a:moveTo>
                    <a:pt x="708985" y="1400328"/>
                  </a:moveTo>
                  <a:lnTo>
                    <a:pt x="695861" y="1412865"/>
                  </a:lnTo>
                  <a:lnTo>
                    <a:pt x="712309" y="1412865"/>
                  </a:lnTo>
                  <a:lnTo>
                    <a:pt x="718817" y="1400779"/>
                  </a:lnTo>
                  <a:lnTo>
                    <a:pt x="708985" y="1400328"/>
                  </a:lnTo>
                  <a:close/>
                </a:path>
                <a:path w="1423670" h="2413635">
                  <a:moveTo>
                    <a:pt x="750007" y="1400418"/>
                  </a:moveTo>
                  <a:lnTo>
                    <a:pt x="730629" y="1412189"/>
                  </a:lnTo>
                  <a:lnTo>
                    <a:pt x="723834" y="1443608"/>
                  </a:lnTo>
                  <a:lnTo>
                    <a:pt x="734463" y="1464700"/>
                  </a:lnTo>
                  <a:lnTo>
                    <a:pt x="757478" y="1471946"/>
                  </a:lnTo>
                  <a:lnTo>
                    <a:pt x="775999" y="1467857"/>
                  </a:lnTo>
                  <a:lnTo>
                    <a:pt x="785094" y="1455439"/>
                  </a:lnTo>
                  <a:lnTo>
                    <a:pt x="745767" y="1455439"/>
                  </a:lnTo>
                  <a:lnTo>
                    <a:pt x="743340" y="1440421"/>
                  </a:lnTo>
                  <a:lnTo>
                    <a:pt x="731501" y="1440421"/>
                  </a:lnTo>
                  <a:lnTo>
                    <a:pt x="731501" y="1429417"/>
                  </a:lnTo>
                  <a:lnTo>
                    <a:pt x="741561" y="1429417"/>
                  </a:lnTo>
                  <a:lnTo>
                    <a:pt x="740761" y="1424471"/>
                  </a:lnTo>
                  <a:lnTo>
                    <a:pt x="759974" y="1413136"/>
                  </a:lnTo>
                  <a:lnTo>
                    <a:pt x="779699" y="1413136"/>
                  </a:lnTo>
                  <a:lnTo>
                    <a:pt x="775894" y="1405950"/>
                  </a:lnTo>
                  <a:lnTo>
                    <a:pt x="750007" y="1400418"/>
                  </a:lnTo>
                  <a:close/>
                </a:path>
                <a:path w="1423670" h="2413635">
                  <a:moveTo>
                    <a:pt x="772361" y="1450298"/>
                  </a:moveTo>
                  <a:lnTo>
                    <a:pt x="745767" y="1455439"/>
                  </a:lnTo>
                  <a:lnTo>
                    <a:pt x="785094" y="1455439"/>
                  </a:lnTo>
                  <a:lnTo>
                    <a:pt x="787605" y="1452012"/>
                  </a:lnTo>
                  <a:lnTo>
                    <a:pt x="772361" y="1450298"/>
                  </a:lnTo>
                  <a:close/>
                </a:path>
                <a:path w="1423670" h="2413635">
                  <a:moveTo>
                    <a:pt x="741561" y="1429417"/>
                  </a:moveTo>
                  <a:lnTo>
                    <a:pt x="731501" y="1429417"/>
                  </a:lnTo>
                  <a:lnTo>
                    <a:pt x="731501" y="1440421"/>
                  </a:lnTo>
                  <a:lnTo>
                    <a:pt x="743340" y="1440421"/>
                  </a:lnTo>
                  <a:lnTo>
                    <a:pt x="741561" y="1429417"/>
                  </a:lnTo>
                  <a:close/>
                </a:path>
                <a:path w="1423670" h="2413635">
                  <a:moveTo>
                    <a:pt x="779699" y="1413136"/>
                  </a:moveTo>
                  <a:lnTo>
                    <a:pt x="759974" y="1413136"/>
                  </a:lnTo>
                  <a:lnTo>
                    <a:pt x="772632" y="1429417"/>
                  </a:lnTo>
                  <a:lnTo>
                    <a:pt x="741561" y="1429417"/>
                  </a:lnTo>
                  <a:lnTo>
                    <a:pt x="743340" y="1440421"/>
                  </a:lnTo>
                  <a:lnTo>
                    <a:pt x="788281" y="1440421"/>
                  </a:lnTo>
                  <a:lnTo>
                    <a:pt x="788281" y="1429417"/>
                  </a:lnTo>
                  <a:lnTo>
                    <a:pt x="785702" y="1424471"/>
                  </a:lnTo>
                  <a:lnTo>
                    <a:pt x="779699" y="1413136"/>
                  </a:lnTo>
                  <a:close/>
                </a:path>
                <a:path w="1423670" h="2413635">
                  <a:moveTo>
                    <a:pt x="814946" y="1450163"/>
                  </a:moveTo>
                  <a:lnTo>
                    <a:pt x="799026" y="1451696"/>
                  </a:lnTo>
                  <a:lnTo>
                    <a:pt x="800018" y="1458070"/>
                  </a:lnTo>
                  <a:lnTo>
                    <a:pt x="813443" y="1470172"/>
                  </a:lnTo>
                  <a:lnTo>
                    <a:pt x="834519" y="1471946"/>
                  </a:lnTo>
                  <a:lnTo>
                    <a:pt x="854467" y="1459634"/>
                  </a:lnTo>
                  <a:lnTo>
                    <a:pt x="824943" y="1459634"/>
                  </a:lnTo>
                  <a:lnTo>
                    <a:pt x="814946" y="1450163"/>
                  </a:lnTo>
                  <a:close/>
                </a:path>
                <a:path w="1423670" h="2413635">
                  <a:moveTo>
                    <a:pt x="837090" y="1400418"/>
                  </a:moveTo>
                  <a:lnTo>
                    <a:pt x="806813" y="1407183"/>
                  </a:lnTo>
                  <a:lnTo>
                    <a:pt x="800935" y="1426485"/>
                  </a:lnTo>
                  <a:lnTo>
                    <a:pt x="808888" y="1437249"/>
                  </a:lnTo>
                  <a:lnTo>
                    <a:pt x="832264" y="1443443"/>
                  </a:lnTo>
                  <a:lnTo>
                    <a:pt x="841600" y="1453680"/>
                  </a:lnTo>
                  <a:lnTo>
                    <a:pt x="824943" y="1459634"/>
                  </a:lnTo>
                  <a:lnTo>
                    <a:pt x="854467" y="1459634"/>
                  </a:lnTo>
                  <a:lnTo>
                    <a:pt x="857000" y="1458070"/>
                  </a:lnTo>
                  <a:lnTo>
                    <a:pt x="856896" y="1451696"/>
                  </a:lnTo>
                  <a:lnTo>
                    <a:pt x="856730" y="1443443"/>
                  </a:lnTo>
                  <a:lnTo>
                    <a:pt x="856678" y="1440872"/>
                  </a:lnTo>
                  <a:lnTo>
                    <a:pt x="823515" y="1427748"/>
                  </a:lnTo>
                  <a:lnTo>
                    <a:pt x="818344" y="1416278"/>
                  </a:lnTo>
                  <a:lnTo>
                    <a:pt x="855570" y="1416278"/>
                  </a:lnTo>
                  <a:lnTo>
                    <a:pt x="852830" y="1409062"/>
                  </a:lnTo>
                  <a:lnTo>
                    <a:pt x="837090" y="1400418"/>
                  </a:lnTo>
                  <a:close/>
                </a:path>
                <a:path w="1423670" h="2413635">
                  <a:moveTo>
                    <a:pt x="855570" y="1416278"/>
                  </a:moveTo>
                  <a:lnTo>
                    <a:pt x="818344" y="1416278"/>
                  </a:lnTo>
                  <a:lnTo>
                    <a:pt x="856844" y="1419630"/>
                  </a:lnTo>
                  <a:lnTo>
                    <a:pt x="855570" y="1416278"/>
                  </a:lnTo>
                  <a:close/>
                </a:path>
                <a:path w="1423670" h="2413635">
                  <a:moveTo>
                    <a:pt x="924056" y="1412911"/>
                  </a:moveTo>
                  <a:lnTo>
                    <a:pt x="904040" y="1412911"/>
                  </a:lnTo>
                  <a:lnTo>
                    <a:pt x="911978" y="1423599"/>
                  </a:lnTo>
                  <a:lnTo>
                    <a:pt x="872155" y="1438903"/>
                  </a:lnTo>
                  <a:lnTo>
                    <a:pt x="873613" y="1465707"/>
                  </a:lnTo>
                  <a:lnTo>
                    <a:pt x="891728" y="1471991"/>
                  </a:lnTo>
                  <a:lnTo>
                    <a:pt x="912609" y="1470593"/>
                  </a:lnTo>
                  <a:lnTo>
                    <a:pt x="928304" y="1470593"/>
                  </a:lnTo>
                  <a:lnTo>
                    <a:pt x="928304" y="1459994"/>
                  </a:lnTo>
                  <a:lnTo>
                    <a:pt x="892570" y="1459994"/>
                  </a:lnTo>
                  <a:lnTo>
                    <a:pt x="884287" y="1448780"/>
                  </a:lnTo>
                  <a:lnTo>
                    <a:pt x="912023" y="1448298"/>
                  </a:lnTo>
                  <a:lnTo>
                    <a:pt x="928304" y="1448298"/>
                  </a:lnTo>
                  <a:lnTo>
                    <a:pt x="928304" y="1424230"/>
                  </a:lnTo>
                  <a:lnTo>
                    <a:pt x="924056" y="1412911"/>
                  </a:lnTo>
                  <a:close/>
                </a:path>
                <a:path w="1423670" h="2413635">
                  <a:moveTo>
                    <a:pt x="928304" y="1448298"/>
                  </a:moveTo>
                  <a:lnTo>
                    <a:pt x="912023" y="1448298"/>
                  </a:lnTo>
                  <a:lnTo>
                    <a:pt x="895967" y="1459994"/>
                  </a:lnTo>
                  <a:lnTo>
                    <a:pt x="928304" y="1459994"/>
                  </a:lnTo>
                  <a:lnTo>
                    <a:pt x="928304" y="1448298"/>
                  </a:lnTo>
                  <a:close/>
                </a:path>
                <a:path w="1423670" h="2413635">
                  <a:moveTo>
                    <a:pt x="882903" y="1403996"/>
                  </a:moveTo>
                  <a:lnTo>
                    <a:pt x="870802" y="1419540"/>
                  </a:lnTo>
                  <a:lnTo>
                    <a:pt x="886045" y="1421705"/>
                  </a:lnTo>
                  <a:lnTo>
                    <a:pt x="904040" y="1412911"/>
                  </a:lnTo>
                  <a:lnTo>
                    <a:pt x="924056" y="1412911"/>
                  </a:lnTo>
                  <a:lnTo>
                    <a:pt x="921930" y="1407243"/>
                  </a:lnTo>
                  <a:lnTo>
                    <a:pt x="882903" y="1403996"/>
                  </a:lnTo>
                  <a:close/>
                </a:path>
                <a:path w="1423670" h="2413635">
                  <a:moveTo>
                    <a:pt x="920682" y="1371599"/>
                  </a:moveTo>
                  <a:lnTo>
                    <a:pt x="904717" y="1371599"/>
                  </a:lnTo>
                  <a:lnTo>
                    <a:pt x="894614" y="1392210"/>
                  </a:lnTo>
                  <a:lnTo>
                    <a:pt x="906836" y="1392210"/>
                  </a:lnTo>
                  <a:lnTo>
                    <a:pt x="920682" y="1371599"/>
                  </a:lnTo>
                  <a:close/>
                </a:path>
                <a:path w="1423670" h="2413635">
                  <a:moveTo>
                    <a:pt x="960550" y="1401320"/>
                  </a:moveTo>
                  <a:lnTo>
                    <a:pt x="944720" y="1401320"/>
                  </a:lnTo>
                  <a:lnTo>
                    <a:pt x="944720" y="1470593"/>
                  </a:lnTo>
                  <a:lnTo>
                    <a:pt x="961046" y="1470593"/>
                  </a:lnTo>
                  <a:lnTo>
                    <a:pt x="961046" y="1426921"/>
                  </a:lnTo>
                  <a:lnTo>
                    <a:pt x="976650" y="1414850"/>
                  </a:lnTo>
                  <a:lnTo>
                    <a:pt x="977719" y="1412865"/>
                  </a:lnTo>
                  <a:lnTo>
                    <a:pt x="961271" y="1412865"/>
                  </a:lnTo>
                  <a:lnTo>
                    <a:pt x="960550" y="1401320"/>
                  </a:lnTo>
                  <a:close/>
                </a:path>
                <a:path w="1423670" h="2413635">
                  <a:moveTo>
                    <a:pt x="974395" y="1400328"/>
                  </a:moveTo>
                  <a:lnTo>
                    <a:pt x="961271" y="1412865"/>
                  </a:lnTo>
                  <a:lnTo>
                    <a:pt x="977719" y="1412865"/>
                  </a:lnTo>
                  <a:lnTo>
                    <a:pt x="984227" y="1400779"/>
                  </a:lnTo>
                  <a:lnTo>
                    <a:pt x="974395" y="1400328"/>
                  </a:lnTo>
                  <a:close/>
                </a:path>
                <a:path w="1423670" h="2413635">
                  <a:moveTo>
                    <a:pt x="1011399" y="1401320"/>
                  </a:moveTo>
                  <a:lnTo>
                    <a:pt x="995073" y="1401320"/>
                  </a:lnTo>
                  <a:lnTo>
                    <a:pt x="995073" y="1470593"/>
                  </a:lnTo>
                  <a:lnTo>
                    <a:pt x="1011399" y="1470593"/>
                  </a:lnTo>
                  <a:lnTo>
                    <a:pt x="1011399" y="1401320"/>
                  </a:lnTo>
                  <a:close/>
                </a:path>
                <a:path w="1423670" h="2413635">
                  <a:moveTo>
                    <a:pt x="1011820" y="1378094"/>
                  </a:moveTo>
                  <a:lnTo>
                    <a:pt x="993811" y="1380183"/>
                  </a:lnTo>
                  <a:lnTo>
                    <a:pt x="1003281" y="1391488"/>
                  </a:lnTo>
                  <a:lnTo>
                    <a:pt x="1005897" y="1391488"/>
                  </a:lnTo>
                  <a:lnTo>
                    <a:pt x="1011820" y="1378094"/>
                  </a:lnTo>
                  <a:close/>
                </a:path>
                <a:path w="1423670" h="2413635">
                  <a:moveTo>
                    <a:pt x="1051639" y="1400418"/>
                  </a:moveTo>
                  <a:lnTo>
                    <a:pt x="1032006" y="1412039"/>
                  </a:lnTo>
                  <a:lnTo>
                    <a:pt x="1025211" y="1443383"/>
                  </a:lnTo>
                  <a:lnTo>
                    <a:pt x="1035855" y="1464504"/>
                  </a:lnTo>
                  <a:lnTo>
                    <a:pt x="1058404" y="1471946"/>
                  </a:lnTo>
                  <a:lnTo>
                    <a:pt x="1065169" y="1471946"/>
                  </a:lnTo>
                  <a:lnTo>
                    <a:pt x="1084787" y="1460340"/>
                  </a:lnTo>
                  <a:lnTo>
                    <a:pt x="1085108" y="1458867"/>
                  </a:lnTo>
                  <a:lnTo>
                    <a:pt x="1054736" y="1458867"/>
                  </a:lnTo>
                  <a:lnTo>
                    <a:pt x="1042364" y="1444210"/>
                  </a:lnTo>
                  <a:lnTo>
                    <a:pt x="1051609" y="1414384"/>
                  </a:lnTo>
                  <a:lnTo>
                    <a:pt x="1085725" y="1414384"/>
                  </a:lnTo>
                  <a:lnTo>
                    <a:pt x="1084787" y="1412039"/>
                  </a:lnTo>
                  <a:lnTo>
                    <a:pt x="1071032" y="1401906"/>
                  </a:lnTo>
                  <a:lnTo>
                    <a:pt x="1051639" y="1400418"/>
                  </a:lnTo>
                  <a:close/>
                </a:path>
                <a:path w="1423670" h="2413635">
                  <a:moveTo>
                    <a:pt x="1085725" y="1414384"/>
                  </a:moveTo>
                  <a:lnTo>
                    <a:pt x="1051609" y="1414384"/>
                  </a:lnTo>
                  <a:lnTo>
                    <a:pt x="1070160" y="1418473"/>
                  </a:lnTo>
                  <a:lnTo>
                    <a:pt x="1071994" y="1451065"/>
                  </a:lnTo>
                  <a:lnTo>
                    <a:pt x="1058494" y="1458867"/>
                  </a:lnTo>
                  <a:lnTo>
                    <a:pt x="1085108" y="1458867"/>
                  </a:lnTo>
                  <a:lnTo>
                    <a:pt x="1091597" y="1429071"/>
                  </a:lnTo>
                  <a:lnTo>
                    <a:pt x="1085725" y="1414384"/>
                  </a:lnTo>
                  <a:close/>
                </a:path>
                <a:path w="1423670" h="2413635">
                  <a:moveTo>
                    <a:pt x="1124622" y="1457965"/>
                  </a:moveTo>
                  <a:lnTo>
                    <a:pt x="1110190" y="1457965"/>
                  </a:lnTo>
                  <a:lnTo>
                    <a:pt x="1105018" y="1491308"/>
                  </a:lnTo>
                  <a:lnTo>
                    <a:pt x="1115602" y="1493142"/>
                  </a:lnTo>
                  <a:lnTo>
                    <a:pt x="1124622" y="1457965"/>
                  </a:lnTo>
                  <a:close/>
                </a:path>
                <a:path w="1423670" h="2413635">
                  <a:moveTo>
                    <a:pt x="44287" y="1604394"/>
                  </a:moveTo>
                  <a:lnTo>
                    <a:pt x="15078" y="1608648"/>
                  </a:lnTo>
                  <a:lnTo>
                    <a:pt x="10237" y="1699193"/>
                  </a:lnTo>
                  <a:lnTo>
                    <a:pt x="26608" y="1699193"/>
                  </a:lnTo>
                  <a:lnTo>
                    <a:pt x="26608" y="1624463"/>
                  </a:lnTo>
                  <a:lnTo>
                    <a:pt x="34906" y="1616029"/>
                  </a:lnTo>
                  <a:lnTo>
                    <a:pt x="44287" y="1604394"/>
                  </a:lnTo>
                  <a:close/>
                </a:path>
                <a:path w="1423670" h="2413635">
                  <a:moveTo>
                    <a:pt x="13941" y="1629920"/>
                  </a:moveTo>
                  <a:lnTo>
                    <a:pt x="0" y="1629920"/>
                  </a:lnTo>
                  <a:lnTo>
                    <a:pt x="0" y="1642548"/>
                  </a:lnTo>
                  <a:lnTo>
                    <a:pt x="13265" y="1642548"/>
                  </a:lnTo>
                  <a:lnTo>
                    <a:pt x="13941" y="1629920"/>
                  </a:lnTo>
                  <a:close/>
                </a:path>
                <a:path w="1423670" h="2413635">
                  <a:moveTo>
                    <a:pt x="40950" y="1629920"/>
                  </a:moveTo>
                  <a:lnTo>
                    <a:pt x="26608" y="1629920"/>
                  </a:lnTo>
                  <a:lnTo>
                    <a:pt x="26608" y="1642548"/>
                  </a:lnTo>
                  <a:lnTo>
                    <a:pt x="40950" y="1642548"/>
                  </a:lnTo>
                  <a:lnTo>
                    <a:pt x="40950" y="1629920"/>
                  </a:lnTo>
                  <a:close/>
                </a:path>
                <a:path w="1423670" h="2413635">
                  <a:moveTo>
                    <a:pt x="103641" y="1641511"/>
                  </a:moveTo>
                  <a:lnTo>
                    <a:pt x="83625" y="1641511"/>
                  </a:lnTo>
                  <a:lnTo>
                    <a:pt x="91563" y="1652199"/>
                  </a:lnTo>
                  <a:lnTo>
                    <a:pt x="51740" y="1667503"/>
                  </a:lnTo>
                  <a:lnTo>
                    <a:pt x="53198" y="1694307"/>
                  </a:lnTo>
                  <a:lnTo>
                    <a:pt x="71313" y="1700591"/>
                  </a:lnTo>
                  <a:lnTo>
                    <a:pt x="92194" y="1699193"/>
                  </a:lnTo>
                  <a:lnTo>
                    <a:pt x="107889" y="1699193"/>
                  </a:lnTo>
                  <a:lnTo>
                    <a:pt x="107889" y="1688594"/>
                  </a:lnTo>
                  <a:lnTo>
                    <a:pt x="72155" y="1688594"/>
                  </a:lnTo>
                  <a:lnTo>
                    <a:pt x="63872" y="1677379"/>
                  </a:lnTo>
                  <a:lnTo>
                    <a:pt x="91608" y="1676898"/>
                  </a:lnTo>
                  <a:lnTo>
                    <a:pt x="107889" y="1676898"/>
                  </a:lnTo>
                  <a:lnTo>
                    <a:pt x="107889" y="1652830"/>
                  </a:lnTo>
                  <a:lnTo>
                    <a:pt x="103641" y="1641511"/>
                  </a:lnTo>
                  <a:close/>
                </a:path>
                <a:path w="1423670" h="2413635">
                  <a:moveTo>
                    <a:pt x="107889" y="1676898"/>
                  </a:moveTo>
                  <a:lnTo>
                    <a:pt x="91608" y="1676898"/>
                  </a:lnTo>
                  <a:lnTo>
                    <a:pt x="75552" y="1688594"/>
                  </a:lnTo>
                  <a:lnTo>
                    <a:pt x="107889" y="1688594"/>
                  </a:lnTo>
                  <a:lnTo>
                    <a:pt x="107889" y="1676898"/>
                  </a:lnTo>
                  <a:close/>
                </a:path>
                <a:path w="1423670" h="2413635">
                  <a:moveTo>
                    <a:pt x="62489" y="1632596"/>
                  </a:moveTo>
                  <a:lnTo>
                    <a:pt x="50387" y="1648140"/>
                  </a:lnTo>
                  <a:lnTo>
                    <a:pt x="65630" y="1650305"/>
                  </a:lnTo>
                  <a:lnTo>
                    <a:pt x="83625" y="1641511"/>
                  </a:lnTo>
                  <a:lnTo>
                    <a:pt x="103641" y="1641511"/>
                  </a:lnTo>
                  <a:lnTo>
                    <a:pt x="101515" y="1635843"/>
                  </a:lnTo>
                  <a:lnTo>
                    <a:pt x="62489" y="1632596"/>
                  </a:lnTo>
                  <a:close/>
                </a:path>
                <a:path w="1423670" h="2413635">
                  <a:moveTo>
                    <a:pt x="147666" y="1629018"/>
                  </a:moveTo>
                  <a:lnTo>
                    <a:pt x="128093" y="1640789"/>
                  </a:lnTo>
                  <a:lnTo>
                    <a:pt x="121328" y="1671832"/>
                  </a:lnTo>
                  <a:lnTo>
                    <a:pt x="131776" y="1692954"/>
                  </a:lnTo>
                  <a:lnTo>
                    <a:pt x="154521" y="1700546"/>
                  </a:lnTo>
                  <a:lnTo>
                    <a:pt x="173974" y="1695254"/>
                  </a:lnTo>
                  <a:lnTo>
                    <a:pt x="180475" y="1682701"/>
                  </a:lnTo>
                  <a:lnTo>
                    <a:pt x="143277" y="1682701"/>
                  </a:lnTo>
                  <a:lnTo>
                    <a:pt x="141367" y="1649222"/>
                  </a:lnTo>
                  <a:lnTo>
                    <a:pt x="158595" y="1642187"/>
                  </a:lnTo>
                  <a:lnTo>
                    <a:pt x="179318" y="1642187"/>
                  </a:lnTo>
                  <a:lnTo>
                    <a:pt x="177191" y="1637076"/>
                  </a:lnTo>
                  <a:lnTo>
                    <a:pt x="147666" y="1629018"/>
                  </a:lnTo>
                  <a:close/>
                </a:path>
                <a:path w="1423670" h="2413635">
                  <a:moveTo>
                    <a:pt x="184197" y="1675515"/>
                  </a:moveTo>
                  <a:lnTo>
                    <a:pt x="168592" y="1675515"/>
                  </a:lnTo>
                  <a:lnTo>
                    <a:pt x="167224" y="1680131"/>
                  </a:lnTo>
                  <a:lnTo>
                    <a:pt x="143277" y="1682701"/>
                  </a:lnTo>
                  <a:lnTo>
                    <a:pt x="180475" y="1682701"/>
                  </a:lnTo>
                  <a:lnTo>
                    <a:pt x="184197" y="1675515"/>
                  </a:lnTo>
                  <a:close/>
                </a:path>
                <a:path w="1423670" h="2413635">
                  <a:moveTo>
                    <a:pt x="179318" y="1642187"/>
                  </a:moveTo>
                  <a:lnTo>
                    <a:pt x="158595" y="1642187"/>
                  </a:lnTo>
                  <a:lnTo>
                    <a:pt x="168592" y="1653913"/>
                  </a:lnTo>
                  <a:lnTo>
                    <a:pt x="184197" y="1653913"/>
                  </a:lnTo>
                  <a:lnTo>
                    <a:pt x="179318" y="1642187"/>
                  </a:lnTo>
                  <a:close/>
                </a:path>
                <a:path w="1423670" h="2413635">
                  <a:moveTo>
                    <a:pt x="213929" y="1629920"/>
                  </a:moveTo>
                  <a:lnTo>
                    <a:pt x="197603" y="1629920"/>
                  </a:lnTo>
                  <a:lnTo>
                    <a:pt x="197603" y="1699193"/>
                  </a:lnTo>
                  <a:lnTo>
                    <a:pt x="213929" y="1699193"/>
                  </a:lnTo>
                  <a:lnTo>
                    <a:pt x="213929" y="1629920"/>
                  </a:lnTo>
                  <a:close/>
                </a:path>
                <a:path w="1423670" h="2413635">
                  <a:moveTo>
                    <a:pt x="214350" y="1606694"/>
                  </a:moveTo>
                  <a:lnTo>
                    <a:pt x="196340" y="1608783"/>
                  </a:lnTo>
                  <a:lnTo>
                    <a:pt x="205811" y="1620088"/>
                  </a:lnTo>
                  <a:lnTo>
                    <a:pt x="208427" y="1620088"/>
                  </a:lnTo>
                  <a:lnTo>
                    <a:pt x="214350" y="1606694"/>
                  </a:lnTo>
                  <a:close/>
                </a:path>
                <a:path w="1423670" h="2413635">
                  <a:moveTo>
                    <a:pt x="247043" y="1606829"/>
                  </a:moveTo>
                  <a:lnTo>
                    <a:pt x="230717" y="1606829"/>
                  </a:lnTo>
                  <a:lnTo>
                    <a:pt x="230717" y="1699193"/>
                  </a:lnTo>
                  <a:lnTo>
                    <a:pt x="247043" y="1699193"/>
                  </a:lnTo>
                  <a:lnTo>
                    <a:pt x="247043" y="1606829"/>
                  </a:lnTo>
                  <a:close/>
                </a:path>
                <a:path w="1423670" h="2413635">
                  <a:moveTo>
                    <a:pt x="280157" y="1629920"/>
                  </a:moveTo>
                  <a:lnTo>
                    <a:pt x="263831" y="1629920"/>
                  </a:lnTo>
                  <a:lnTo>
                    <a:pt x="263831" y="1699193"/>
                  </a:lnTo>
                  <a:lnTo>
                    <a:pt x="280157" y="1699193"/>
                  </a:lnTo>
                  <a:lnTo>
                    <a:pt x="280157" y="1629920"/>
                  </a:lnTo>
                  <a:close/>
                </a:path>
                <a:path w="1423670" h="2413635">
                  <a:moveTo>
                    <a:pt x="280578" y="1606694"/>
                  </a:moveTo>
                  <a:lnTo>
                    <a:pt x="262568" y="1608783"/>
                  </a:lnTo>
                  <a:lnTo>
                    <a:pt x="272039" y="1620088"/>
                  </a:lnTo>
                  <a:lnTo>
                    <a:pt x="274655" y="1620088"/>
                  </a:lnTo>
                  <a:lnTo>
                    <a:pt x="280578" y="1606694"/>
                  </a:lnTo>
                  <a:close/>
                </a:path>
                <a:path w="1423670" h="2413635">
                  <a:moveTo>
                    <a:pt x="317872" y="1613323"/>
                  </a:moveTo>
                  <a:lnTo>
                    <a:pt x="301546" y="1613323"/>
                  </a:lnTo>
                  <a:lnTo>
                    <a:pt x="301546" y="1681063"/>
                  </a:lnTo>
                  <a:lnTo>
                    <a:pt x="306266" y="1694773"/>
                  </a:lnTo>
                  <a:lnTo>
                    <a:pt x="327463" y="1699869"/>
                  </a:lnTo>
                  <a:lnTo>
                    <a:pt x="317872" y="1613323"/>
                  </a:lnTo>
                  <a:close/>
                </a:path>
                <a:path w="1423670" h="2413635">
                  <a:moveTo>
                    <a:pt x="301546" y="1629920"/>
                  </a:moveTo>
                  <a:lnTo>
                    <a:pt x="291714" y="1629920"/>
                  </a:lnTo>
                  <a:lnTo>
                    <a:pt x="291714" y="1642548"/>
                  </a:lnTo>
                  <a:lnTo>
                    <a:pt x="301546" y="1642548"/>
                  </a:lnTo>
                  <a:lnTo>
                    <a:pt x="301546" y="1629920"/>
                  </a:lnTo>
                  <a:close/>
                </a:path>
                <a:path w="1423670" h="2413635">
                  <a:moveTo>
                    <a:pt x="331537" y="1629920"/>
                  </a:moveTo>
                  <a:lnTo>
                    <a:pt x="319711" y="1629920"/>
                  </a:lnTo>
                  <a:lnTo>
                    <a:pt x="321110" y="1642548"/>
                  </a:lnTo>
                  <a:lnTo>
                    <a:pt x="331537" y="1642548"/>
                  </a:lnTo>
                  <a:lnTo>
                    <a:pt x="331537" y="1629920"/>
                  </a:lnTo>
                  <a:close/>
                </a:path>
                <a:path w="1423670" h="2413635">
                  <a:moveTo>
                    <a:pt x="397453" y="1641511"/>
                  </a:moveTo>
                  <a:lnTo>
                    <a:pt x="377437" y="1641511"/>
                  </a:lnTo>
                  <a:lnTo>
                    <a:pt x="385374" y="1652199"/>
                  </a:lnTo>
                  <a:lnTo>
                    <a:pt x="345551" y="1667503"/>
                  </a:lnTo>
                  <a:lnTo>
                    <a:pt x="347010" y="1694307"/>
                  </a:lnTo>
                  <a:lnTo>
                    <a:pt x="365125" y="1700591"/>
                  </a:lnTo>
                  <a:lnTo>
                    <a:pt x="386006" y="1699193"/>
                  </a:lnTo>
                  <a:lnTo>
                    <a:pt x="401700" y="1699193"/>
                  </a:lnTo>
                  <a:lnTo>
                    <a:pt x="401700" y="1688594"/>
                  </a:lnTo>
                  <a:lnTo>
                    <a:pt x="365966" y="1688594"/>
                  </a:lnTo>
                  <a:lnTo>
                    <a:pt x="357683" y="1677379"/>
                  </a:lnTo>
                  <a:lnTo>
                    <a:pt x="385419" y="1676898"/>
                  </a:lnTo>
                  <a:lnTo>
                    <a:pt x="401700" y="1676898"/>
                  </a:lnTo>
                  <a:lnTo>
                    <a:pt x="401700" y="1652830"/>
                  </a:lnTo>
                  <a:lnTo>
                    <a:pt x="397453" y="1641511"/>
                  </a:lnTo>
                  <a:close/>
                </a:path>
                <a:path w="1423670" h="2413635">
                  <a:moveTo>
                    <a:pt x="401700" y="1676898"/>
                  </a:moveTo>
                  <a:lnTo>
                    <a:pt x="385419" y="1676898"/>
                  </a:lnTo>
                  <a:lnTo>
                    <a:pt x="369364" y="1688594"/>
                  </a:lnTo>
                  <a:lnTo>
                    <a:pt x="401700" y="1688594"/>
                  </a:lnTo>
                  <a:lnTo>
                    <a:pt x="401700" y="1676898"/>
                  </a:lnTo>
                  <a:close/>
                </a:path>
                <a:path w="1423670" h="2413635">
                  <a:moveTo>
                    <a:pt x="356300" y="1632596"/>
                  </a:moveTo>
                  <a:lnTo>
                    <a:pt x="344198" y="1648140"/>
                  </a:lnTo>
                  <a:lnTo>
                    <a:pt x="359442" y="1650305"/>
                  </a:lnTo>
                  <a:lnTo>
                    <a:pt x="377437" y="1641511"/>
                  </a:lnTo>
                  <a:lnTo>
                    <a:pt x="397453" y="1641511"/>
                  </a:lnTo>
                  <a:lnTo>
                    <a:pt x="395326" y="1635843"/>
                  </a:lnTo>
                  <a:lnTo>
                    <a:pt x="356300" y="1632596"/>
                  </a:lnTo>
                  <a:close/>
                </a:path>
                <a:path w="1423670" h="2413635">
                  <a:moveTo>
                    <a:pt x="433721" y="1629920"/>
                  </a:moveTo>
                  <a:lnTo>
                    <a:pt x="418116" y="1629920"/>
                  </a:lnTo>
                  <a:lnTo>
                    <a:pt x="418116" y="1699193"/>
                  </a:lnTo>
                  <a:lnTo>
                    <a:pt x="434442" y="1699193"/>
                  </a:lnTo>
                  <a:lnTo>
                    <a:pt x="434442" y="1658603"/>
                  </a:lnTo>
                  <a:lnTo>
                    <a:pt x="435059" y="1652425"/>
                  </a:lnTo>
                  <a:lnTo>
                    <a:pt x="453309" y="1642818"/>
                  </a:lnTo>
                  <a:lnTo>
                    <a:pt x="475586" y="1642818"/>
                  </a:lnTo>
                  <a:lnTo>
                    <a:pt x="475025" y="1641691"/>
                  </a:lnTo>
                  <a:lnTo>
                    <a:pt x="434533" y="1641691"/>
                  </a:lnTo>
                  <a:lnTo>
                    <a:pt x="433721" y="1629920"/>
                  </a:lnTo>
                  <a:close/>
                </a:path>
                <a:path w="1423670" h="2413635">
                  <a:moveTo>
                    <a:pt x="475586" y="1642818"/>
                  </a:moveTo>
                  <a:lnTo>
                    <a:pt x="453309" y="1642818"/>
                  </a:lnTo>
                  <a:lnTo>
                    <a:pt x="461382" y="1649358"/>
                  </a:lnTo>
                  <a:lnTo>
                    <a:pt x="462584" y="1699193"/>
                  </a:lnTo>
                  <a:lnTo>
                    <a:pt x="478910" y="1699193"/>
                  </a:lnTo>
                  <a:lnTo>
                    <a:pt x="478843" y="1649358"/>
                  </a:lnTo>
                  <a:lnTo>
                    <a:pt x="475586" y="1642818"/>
                  </a:lnTo>
                  <a:close/>
                </a:path>
                <a:path w="1423670" h="2413635">
                  <a:moveTo>
                    <a:pt x="450017" y="1629018"/>
                  </a:moveTo>
                  <a:lnTo>
                    <a:pt x="434533" y="1641691"/>
                  </a:lnTo>
                  <a:lnTo>
                    <a:pt x="475025" y="1641691"/>
                  </a:lnTo>
                  <a:lnTo>
                    <a:pt x="471258" y="1634129"/>
                  </a:lnTo>
                  <a:lnTo>
                    <a:pt x="450017" y="1629018"/>
                  </a:lnTo>
                  <a:close/>
                </a:path>
                <a:path w="1423670" h="2413635">
                  <a:moveTo>
                    <a:pt x="515937" y="1629018"/>
                  </a:moveTo>
                  <a:lnTo>
                    <a:pt x="499010" y="1639842"/>
                  </a:lnTo>
                  <a:lnTo>
                    <a:pt x="492666" y="1672253"/>
                  </a:lnTo>
                  <a:lnTo>
                    <a:pt x="502302" y="1693420"/>
                  </a:lnTo>
                  <a:lnTo>
                    <a:pt x="521214" y="1700410"/>
                  </a:lnTo>
                  <a:lnTo>
                    <a:pt x="535811" y="1695510"/>
                  </a:lnTo>
                  <a:lnTo>
                    <a:pt x="558105" y="1695510"/>
                  </a:lnTo>
                  <a:lnTo>
                    <a:pt x="558105" y="1687016"/>
                  </a:lnTo>
                  <a:lnTo>
                    <a:pt x="522191" y="1687016"/>
                  </a:lnTo>
                  <a:lnTo>
                    <a:pt x="509924" y="1672749"/>
                  </a:lnTo>
                  <a:lnTo>
                    <a:pt x="519094" y="1643359"/>
                  </a:lnTo>
                  <a:lnTo>
                    <a:pt x="558105" y="1643359"/>
                  </a:lnTo>
                  <a:lnTo>
                    <a:pt x="558105" y="1641375"/>
                  </a:lnTo>
                  <a:lnTo>
                    <a:pt x="541734" y="1641375"/>
                  </a:lnTo>
                  <a:lnTo>
                    <a:pt x="515937" y="1629018"/>
                  </a:lnTo>
                  <a:close/>
                </a:path>
                <a:path w="1423670" h="2413635">
                  <a:moveTo>
                    <a:pt x="558105" y="1695510"/>
                  </a:moveTo>
                  <a:lnTo>
                    <a:pt x="535811" y="1695510"/>
                  </a:lnTo>
                  <a:lnTo>
                    <a:pt x="542050" y="1699193"/>
                  </a:lnTo>
                  <a:lnTo>
                    <a:pt x="558105" y="1699193"/>
                  </a:lnTo>
                  <a:lnTo>
                    <a:pt x="558105" y="1695510"/>
                  </a:lnTo>
                  <a:close/>
                </a:path>
                <a:path w="1423670" h="2413635">
                  <a:moveTo>
                    <a:pt x="558105" y="1643359"/>
                  </a:moveTo>
                  <a:lnTo>
                    <a:pt x="519094" y="1643359"/>
                  </a:lnTo>
                  <a:lnTo>
                    <a:pt x="537089" y="1646998"/>
                  </a:lnTo>
                  <a:lnTo>
                    <a:pt x="538893" y="1679695"/>
                  </a:lnTo>
                  <a:lnTo>
                    <a:pt x="525769" y="1687016"/>
                  </a:lnTo>
                  <a:lnTo>
                    <a:pt x="558105" y="1687016"/>
                  </a:lnTo>
                  <a:lnTo>
                    <a:pt x="558105" y="1643359"/>
                  </a:lnTo>
                  <a:close/>
                </a:path>
                <a:path w="1423670" h="2413635">
                  <a:moveTo>
                    <a:pt x="558105" y="1606829"/>
                  </a:moveTo>
                  <a:lnTo>
                    <a:pt x="541734" y="1606829"/>
                  </a:lnTo>
                  <a:lnTo>
                    <a:pt x="541734" y="1641375"/>
                  </a:lnTo>
                  <a:lnTo>
                    <a:pt x="558105" y="1641375"/>
                  </a:lnTo>
                  <a:lnTo>
                    <a:pt x="558105" y="1606829"/>
                  </a:lnTo>
                  <a:close/>
                </a:path>
                <a:path w="1423670" h="2413635">
                  <a:moveTo>
                    <a:pt x="598954" y="1629018"/>
                  </a:moveTo>
                  <a:lnTo>
                    <a:pt x="579320" y="1640638"/>
                  </a:lnTo>
                  <a:lnTo>
                    <a:pt x="572526" y="1671983"/>
                  </a:lnTo>
                  <a:lnTo>
                    <a:pt x="583169" y="1693104"/>
                  </a:lnTo>
                  <a:lnTo>
                    <a:pt x="605719" y="1700546"/>
                  </a:lnTo>
                  <a:lnTo>
                    <a:pt x="612484" y="1700546"/>
                  </a:lnTo>
                  <a:lnTo>
                    <a:pt x="632102" y="1688940"/>
                  </a:lnTo>
                  <a:lnTo>
                    <a:pt x="632423" y="1687467"/>
                  </a:lnTo>
                  <a:lnTo>
                    <a:pt x="602051" y="1687467"/>
                  </a:lnTo>
                  <a:lnTo>
                    <a:pt x="589678" y="1672810"/>
                  </a:lnTo>
                  <a:lnTo>
                    <a:pt x="598924" y="1642984"/>
                  </a:lnTo>
                  <a:lnTo>
                    <a:pt x="633040" y="1642984"/>
                  </a:lnTo>
                  <a:lnTo>
                    <a:pt x="632102" y="1640638"/>
                  </a:lnTo>
                  <a:lnTo>
                    <a:pt x="618347" y="1630506"/>
                  </a:lnTo>
                  <a:lnTo>
                    <a:pt x="598954" y="1629018"/>
                  </a:lnTo>
                  <a:close/>
                </a:path>
                <a:path w="1423670" h="2413635">
                  <a:moveTo>
                    <a:pt x="633040" y="1642984"/>
                  </a:moveTo>
                  <a:lnTo>
                    <a:pt x="598924" y="1642984"/>
                  </a:lnTo>
                  <a:lnTo>
                    <a:pt x="617475" y="1647073"/>
                  </a:lnTo>
                  <a:lnTo>
                    <a:pt x="619309" y="1679665"/>
                  </a:lnTo>
                  <a:lnTo>
                    <a:pt x="605809" y="1687467"/>
                  </a:lnTo>
                  <a:lnTo>
                    <a:pt x="632423" y="1687467"/>
                  </a:lnTo>
                  <a:lnTo>
                    <a:pt x="638912" y="1657671"/>
                  </a:lnTo>
                  <a:lnTo>
                    <a:pt x="633040" y="1642984"/>
                  </a:lnTo>
                  <a:close/>
                </a:path>
                <a:path w="1423670" h="2413635">
                  <a:moveTo>
                    <a:pt x="707722" y="1629018"/>
                  </a:moveTo>
                  <a:lnTo>
                    <a:pt x="688089" y="1640638"/>
                  </a:lnTo>
                  <a:lnTo>
                    <a:pt x="681294" y="1671983"/>
                  </a:lnTo>
                  <a:lnTo>
                    <a:pt x="691938" y="1693104"/>
                  </a:lnTo>
                  <a:lnTo>
                    <a:pt x="714487" y="1700546"/>
                  </a:lnTo>
                  <a:lnTo>
                    <a:pt x="721252" y="1700546"/>
                  </a:lnTo>
                  <a:lnTo>
                    <a:pt x="740870" y="1688940"/>
                  </a:lnTo>
                  <a:lnTo>
                    <a:pt x="741191" y="1687467"/>
                  </a:lnTo>
                  <a:lnTo>
                    <a:pt x="710819" y="1687467"/>
                  </a:lnTo>
                  <a:lnTo>
                    <a:pt x="698447" y="1672810"/>
                  </a:lnTo>
                  <a:lnTo>
                    <a:pt x="707692" y="1642984"/>
                  </a:lnTo>
                  <a:lnTo>
                    <a:pt x="741808" y="1642984"/>
                  </a:lnTo>
                  <a:lnTo>
                    <a:pt x="740870" y="1640638"/>
                  </a:lnTo>
                  <a:lnTo>
                    <a:pt x="727115" y="1630506"/>
                  </a:lnTo>
                  <a:lnTo>
                    <a:pt x="707722" y="1629018"/>
                  </a:lnTo>
                  <a:close/>
                </a:path>
                <a:path w="1423670" h="2413635">
                  <a:moveTo>
                    <a:pt x="741808" y="1642984"/>
                  </a:moveTo>
                  <a:lnTo>
                    <a:pt x="707692" y="1642984"/>
                  </a:lnTo>
                  <a:lnTo>
                    <a:pt x="726243" y="1647073"/>
                  </a:lnTo>
                  <a:lnTo>
                    <a:pt x="728077" y="1679665"/>
                  </a:lnTo>
                  <a:lnTo>
                    <a:pt x="714577" y="1687467"/>
                  </a:lnTo>
                  <a:lnTo>
                    <a:pt x="741191" y="1687467"/>
                  </a:lnTo>
                  <a:lnTo>
                    <a:pt x="747680" y="1657671"/>
                  </a:lnTo>
                  <a:lnTo>
                    <a:pt x="741808" y="1642984"/>
                  </a:lnTo>
                  <a:close/>
                </a:path>
                <a:path w="1423670" h="2413635">
                  <a:moveTo>
                    <a:pt x="29059" y="1857618"/>
                  </a:moveTo>
                  <a:lnTo>
                    <a:pt x="9681" y="1869389"/>
                  </a:lnTo>
                  <a:lnTo>
                    <a:pt x="2886" y="1900808"/>
                  </a:lnTo>
                  <a:lnTo>
                    <a:pt x="13514" y="1921900"/>
                  </a:lnTo>
                  <a:lnTo>
                    <a:pt x="36530" y="1929146"/>
                  </a:lnTo>
                  <a:lnTo>
                    <a:pt x="55051" y="1925057"/>
                  </a:lnTo>
                  <a:lnTo>
                    <a:pt x="64146" y="1912639"/>
                  </a:lnTo>
                  <a:lnTo>
                    <a:pt x="24819" y="1912639"/>
                  </a:lnTo>
                  <a:lnTo>
                    <a:pt x="22392" y="1897621"/>
                  </a:lnTo>
                  <a:lnTo>
                    <a:pt x="10553" y="1897621"/>
                  </a:lnTo>
                  <a:lnTo>
                    <a:pt x="10553" y="1886617"/>
                  </a:lnTo>
                  <a:lnTo>
                    <a:pt x="20613" y="1886617"/>
                  </a:lnTo>
                  <a:lnTo>
                    <a:pt x="19813" y="1881671"/>
                  </a:lnTo>
                  <a:lnTo>
                    <a:pt x="39026" y="1870336"/>
                  </a:lnTo>
                  <a:lnTo>
                    <a:pt x="58751" y="1870336"/>
                  </a:lnTo>
                  <a:lnTo>
                    <a:pt x="54946" y="1863150"/>
                  </a:lnTo>
                  <a:lnTo>
                    <a:pt x="29059" y="1857618"/>
                  </a:lnTo>
                  <a:close/>
                </a:path>
                <a:path w="1423670" h="2413635">
                  <a:moveTo>
                    <a:pt x="51413" y="1907498"/>
                  </a:moveTo>
                  <a:lnTo>
                    <a:pt x="24819" y="1912639"/>
                  </a:lnTo>
                  <a:lnTo>
                    <a:pt x="64146" y="1912639"/>
                  </a:lnTo>
                  <a:lnTo>
                    <a:pt x="66656" y="1909212"/>
                  </a:lnTo>
                  <a:lnTo>
                    <a:pt x="51413" y="1907498"/>
                  </a:lnTo>
                  <a:close/>
                </a:path>
                <a:path w="1423670" h="2413635">
                  <a:moveTo>
                    <a:pt x="20613" y="1886617"/>
                  </a:moveTo>
                  <a:lnTo>
                    <a:pt x="10553" y="1886617"/>
                  </a:lnTo>
                  <a:lnTo>
                    <a:pt x="10553" y="1897621"/>
                  </a:lnTo>
                  <a:lnTo>
                    <a:pt x="22392" y="1897621"/>
                  </a:lnTo>
                  <a:lnTo>
                    <a:pt x="20613" y="1886617"/>
                  </a:lnTo>
                  <a:close/>
                </a:path>
                <a:path w="1423670" h="2413635">
                  <a:moveTo>
                    <a:pt x="58751" y="1870336"/>
                  </a:moveTo>
                  <a:lnTo>
                    <a:pt x="39026" y="1870336"/>
                  </a:lnTo>
                  <a:lnTo>
                    <a:pt x="51683" y="1886617"/>
                  </a:lnTo>
                  <a:lnTo>
                    <a:pt x="20613" y="1886617"/>
                  </a:lnTo>
                  <a:lnTo>
                    <a:pt x="22392" y="1897621"/>
                  </a:lnTo>
                  <a:lnTo>
                    <a:pt x="67333" y="1897621"/>
                  </a:lnTo>
                  <a:lnTo>
                    <a:pt x="67333" y="1886617"/>
                  </a:lnTo>
                  <a:lnTo>
                    <a:pt x="64754" y="1881671"/>
                  </a:lnTo>
                  <a:lnTo>
                    <a:pt x="58751" y="1870336"/>
                  </a:lnTo>
                  <a:close/>
                </a:path>
                <a:path w="1423670" h="2413635">
                  <a:moveTo>
                    <a:pt x="96749" y="1858520"/>
                  </a:moveTo>
                  <a:lnTo>
                    <a:pt x="81145" y="1858520"/>
                  </a:lnTo>
                  <a:lnTo>
                    <a:pt x="81145" y="1927793"/>
                  </a:lnTo>
                  <a:lnTo>
                    <a:pt x="97471" y="1927793"/>
                  </a:lnTo>
                  <a:lnTo>
                    <a:pt x="97471" y="1887203"/>
                  </a:lnTo>
                  <a:lnTo>
                    <a:pt x="98087" y="1881025"/>
                  </a:lnTo>
                  <a:lnTo>
                    <a:pt x="116337" y="1871418"/>
                  </a:lnTo>
                  <a:lnTo>
                    <a:pt x="138614" y="1871418"/>
                  </a:lnTo>
                  <a:lnTo>
                    <a:pt x="138053" y="1870291"/>
                  </a:lnTo>
                  <a:lnTo>
                    <a:pt x="97561" y="1870291"/>
                  </a:lnTo>
                  <a:lnTo>
                    <a:pt x="96749" y="1858520"/>
                  </a:lnTo>
                  <a:close/>
                </a:path>
                <a:path w="1423670" h="2413635">
                  <a:moveTo>
                    <a:pt x="138614" y="1871418"/>
                  </a:moveTo>
                  <a:lnTo>
                    <a:pt x="116337" y="1871418"/>
                  </a:lnTo>
                  <a:lnTo>
                    <a:pt x="124410" y="1877958"/>
                  </a:lnTo>
                  <a:lnTo>
                    <a:pt x="125613" y="1927793"/>
                  </a:lnTo>
                  <a:lnTo>
                    <a:pt x="141939" y="1927793"/>
                  </a:lnTo>
                  <a:lnTo>
                    <a:pt x="141871" y="1877958"/>
                  </a:lnTo>
                  <a:lnTo>
                    <a:pt x="138614" y="1871418"/>
                  </a:lnTo>
                  <a:close/>
                </a:path>
                <a:path w="1423670" h="2413635">
                  <a:moveTo>
                    <a:pt x="113045" y="1857618"/>
                  </a:moveTo>
                  <a:lnTo>
                    <a:pt x="97561" y="1870291"/>
                  </a:lnTo>
                  <a:lnTo>
                    <a:pt x="138053" y="1870291"/>
                  </a:lnTo>
                  <a:lnTo>
                    <a:pt x="134287" y="1862729"/>
                  </a:lnTo>
                  <a:lnTo>
                    <a:pt x="113045" y="1857618"/>
                  </a:lnTo>
                  <a:close/>
                </a:path>
                <a:path w="1423670" h="2413635">
                  <a:moveTo>
                    <a:pt x="179461" y="1841923"/>
                  </a:moveTo>
                  <a:lnTo>
                    <a:pt x="163135" y="1841923"/>
                  </a:lnTo>
                  <a:lnTo>
                    <a:pt x="163135" y="1909663"/>
                  </a:lnTo>
                  <a:lnTo>
                    <a:pt x="167856" y="1923373"/>
                  </a:lnTo>
                  <a:lnTo>
                    <a:pt x="189053" y="1928469"/>
                  </a:lnTo>
                  <a:lnTo>
                    <a:pt x="179461" y="1841923"/>
                  </a:lnTo>
                  <a:close/>
                </a:path>
                <a:path w="1423670" h="2413635">
                  <a:moveTo>
                    <a:pt x="163135" y="1858520"/>
                  </a:moveTo>
                  <a:lnTo>
                    <a:pt x="153304" y="1858520"/>
                  </a:lnTo>
                  <a:lnTo>
                    <a:pt x="153304" y="1871148"/>
                  </a:lnTo>
                  <a:lnTo>
                    <a:pt x="163135" y="1871148"/>
                  </a:lnTo>
                  <a:lnTo>
                    <a:pt x="163135" y="1858520"/>
                  </a:lnTo>
                  <a:close/>
                </a:path>
                <a:path w="1423670" h="2413635">
                  <a:moveTo>
                    <a:pt x="193127" y="1858520"/>
                  </a:moveTo>
                  <a:lnTo>
                    <a:pt x="181301" y="1858520"/>
                  </a:lnTo>
                  <a:lnTo>
                    <a:pt x="182700" y="1871148"/>
                  </a:lnTo>
                  <a:lnTo>
                    <a:pt x="193127" y="1871148"/>
                  </a:lnTo>
                  <a:lnTo>
                    <a:pt x="193127" y="1858520"/>
                  </a:lnTo>
                  <a:close/>
                </a:path>
                <a:path w="1423670" h="2413635">
                  <a:moveTo>
                    <a:pt x="229232" y="1857618"/>
                  </a:moveTo>
                  <a:lnTo>
                    <a:pt x="209855" y="1869389"/>
                  </a:lnTo>
                  <a:lnTo>
                    <a:pt x="203060" y="1900808"/>
                  </a:lnTo>
                  <a:lnTo>
                    <a:pt x="213688" y="1921900"/>
                  </a:lnTo>
                  <a:lnTo>
                    <a:pt x="236704" y="1929146"/>
                  </a:lnTo>
                  <a:lnTo>
                    <a:pt x="255225" y="1925057"/>
                  </a:lnTo>
                  <a:lnTo>
                    <a:pt x="264320" y="1912639"/>
                  </a:lnTo>
                  <a:lnTo>
                    <a:pt x="224993" y="1912639"/>
                  </a:lnTo>
                  <a:lnTo>
                    <a:pt x="222565" y="1897621"/>
                  </a:lnTo>
                  <a:lnTo>
                    <a:pt x="210727" y="1897621"/>
                  </a:lnTo>
                  <a:lnTo>
                    <a:pt x="210727" y="1886617"/>
                  </a:lnTo>
                  <a:lnTo>
                    <a:pt x="220787" y="1886617"/>
                  </a:lnTo>
                  <a:lnTo>
                    <a:pt x="219987" y="1881671"/>
                  </a:lnTo>
                  <a:lnTo>
                    <a:pt x="239199" y="1870336"/>
                  </a:lnTo>
                  <a:lnTo>
                    <a:pt x="258925" y="1870336"/>
                  </a:lnTo>
                  <a:lnTo>
                    <a:pt x="255119" y="1863150"/>
                  </a:lnTo>
                  <a:lnTo>
                    <a:pt x="229232" y="1857618"/>
                  </a:lnTo>
                  <a:close/>
                </a:path>
                <a:path w="1423670" h="2413635">
                  <a:moveTo>
                    <a:pt x="251587" y="1907498"/>
                  </a:moveTo>
                  <a:lnTo>
                    <a:pt x="224993" y="1912639"/>
                  </a:lnTo>
                  <a:lnTo>
                    <a:pt x="264320" y="1912639"/>
                  </a:lnTo>
                  <a:lnTo>
                    <a:pt x="266830" y="1909212"/>
                  </a:lnTo>
                  <a:lnTo>
                    <a:pt x="251587" y="1907498"/>
                  </a:lnTo>
                  <a:close/>
                </a:path>
                <a:path w="1423670" h="2413635">
                  <a:moveTo>
                    <a:pt x="220787" y="1886617"/>
                  </a:moveTo>
                  <a:lnTo>
                    <a:pt x="210727" y="1886617"/>
                  </a:lnTo>
                  <a:lnTo>
                    <a:pt x="210727" y="1897621"/>
                  </a:lnTo>
                  <a:lnTo>
                    <a:pt x="222565" y="1897621"/>
                  </a:lnTo>
                  <a:lnTo>
                    <a:pt x="220787" y="1886617"/>
                  </a:lnTo>
                  <a:close/>
                </a:path>
                <a:path w="1423670" h="2413635">
                  <a:moveTo>
                    <a:pt x="258925" y="1870336"/>
                  </a:moveTo>
                  <a:lnTo>
                    <a:pt x="239199" y="1870336"/>
                  </a:lnTo>
                  <a:lnTo>
                    <a:pt x="251857" y="1886617"/>
                  </a:lnTo>
                  <a:lnTo>
                    <a:pt x="220787" y="1886617"/>
                  </a:lnTo>
                  <a:lnTo>
                    <a:pt x="222565" y="1897621"/>
                  </a:lnTo>
                  <a:lnTo>
                    <a:pt x="267507" y="1897621"/>
                  </a:lnTo>
                  <a:lnTo>
                    <a:pt x="267507" y="1886617"/>
                  </a:lnTo>
                  <a:lnTo>
                    <a:pt x="264927" y="1881671"/>
                  </a:lnTo>
                  <a:lnTo>
                    <a:pt x="258925" y="1870336"/>
                  </a:lnTo>
                  <a:close/>
                </a:path>
                <a:path w="1423670" h="2413635">
                  <a:moveTo>
                    <a:pt x="296923" y="1858520"/>
                  </a:moveTo>
                  <a:lnTo>
                    <a:pt x="281318" y="1858520"/>
                  </a:lnTo>
                  <a:lnTo>
                    <a:pt x="281318" y="1927793"/>
                  </a:lnTo>
                  <a:lnTo>
                    <a:pt x="297644" y="1927793"/>
                  </a:lnTo>
                  <a:lnTo>
                    <a:pt x="297644" y="1887203"/>
                  </a:lnTo>
                  <a:lnTo>
                    <a:pt x="298261" y="1881025"/>
                  </a:lnTo>
                  <a:lnTo>
                    <a:pt x="316511" y="1871418"/>
                  </a:lnTo>
                  <a:lnTo>
                    <a:pt x="338788" y="1871418"/>
                  </a:lnTo>
                  <a:lnTo>
                    <a:pt x="338227" y="1870291"/>
                  </a:lnTo>
                  <a:lnTo>
                    <a:pt x="297735" y="1870291"/>
                  </a:lnTo>
                  <a:lnTo>
                    <a:pt x="296923" y="1858520"/>
                  </a:lnTo>
                  <a:close/>
                </a:path>
                <a:path w="1423670" h="2413635">
                  <a:moveTo>
                    <a:pt x="338788" y="1871418"/>
                  </a:moveTo>
                  <a:lnTo>
                    <a:pt x="316511" y="1871418"/>
                  </a:lnTo>
                  <a:lnTo>
                    <a:pt x="324584" y="1877958"/>
                  </a:lnTo>
                  <a:lnTo>
                    <a:pt x="325787" y="1927793"/>
                  </a:lnTo>
                  <a:lnTo>
                    <a:pt x="342113" y="1927793"/>
                  </a:lnTo>
                  <a:lnTo>
                    <a:pt x="342045" y="1877958"/>
                  </a:lnTo>
                  <a:lnTo>
                    <a:pt x="338788" y="1871418"/>
                  </a:lnTo>
                  <a:close/>
                </a:path>
                <a:path w="1423670" h="2413635">
                  <a:moveTo>
                    <a:pt x="313219" y="1857618"/>
                  </a:moveTo>
                  <a:lnTo>
                    <a:pt x="297735" y="1870291"/>
                  </a:lnTo>
                  <a:lnTo>
                    <a:pt x="338227" y="1870291"/>
                  </a:lnTo>
                  <a:lnTo>
                    <a:pt x="334461" y="1862729"/>
                  </a:lnTo>
                  <a:lnTo>
                    <a:pt x="313219" y="1857618"/>
                  </a:lnTo>
                  <a:close/>
                </a:path>
                <a:path w="1423670" h="2413635">
                  <a:moveTo>
                    <a:pt x="379139" y="1857618"/>
                  </a:moveTo>
                  <a:lnTo>
                    <a:pt x="362212" y="1868442"/>
                  </a:lnTo>
                  <a:lnTo>
                    <a:pt x="355868" y="1900853"/>
                  </a:lnTo>
                  <a:lnTo>
                    <a:pt x="365504" y="1922020"/>
                  </a:lnTo>
                  <a:lnTo>
                    <a:pt x="384416" y="1929010"/>
                  </a:lnTo>
                  <a:lnTo>
                    <a:pt x="399013" y="1924110"/>
                  </a:lnTo>
                  <a:lnTo>
                    <a:pt x="421307" y="1924110"/>
                  </a:lnTo>
                  <a:lnTo>
                    <a:pt x="421307" y="1915616"/>
                  </a:lnTo>
                  <a:lnTo>
                    <a:pt x="385393" y="1915616"/>
                  </a:lnTo>
                  <a:lnTo>
                    <a:pt x="373126" y="1901349"/>
                  </a:lnTo>
                  <a:lnTo>
                    <a:pt x="382296" y="1871959"/>
                  </a:lnTo>
                  <a:lnTo>
                    <a:pt x="421307" y="1871959"/>
                  </a:lnTo>
                  <a:lnTo>
                    <a:pt x="421307" y="1869975"/>
                  </a:lnTo>
                  <a:lnTo>
                    <a:pt x="404936" y="1869975"/>
                  </a:lnTo>
                  <a:lnTo>
                    <a:pt x="379139" y="1857618"/>
                  </a:lnTo>
                  <a:close/>
                </a:path>
                <a:path w="1423670" h="2413635">
                  <a:moveTo>
                    <a:pt x="421307" y="1924110"/>
                  </a:moveTo>
                  <a:lnTo>
                    <a:pt x="399013" y="1924110"/>
                  </a:lnTo>
                  <a:lnTo>
                    <a:pt x="405252" y="1927793"/>
                  </a:lnTo>
                  <a:lnTo>
                    <a:pt x="421307" y="1927793"/>
                  </a:lnTo>
                  <a:lnTo>
                    <a:pt x="421307" y="1924110"/>
                  </a:lnTo>
                  <a:close/>
                </a:path>
                <a:path w="1423670" h="2413635">
                  <a:moveTo>
                    <a:pt x="421307" y="1871959"/>
                  </a:moveTo>
                  <a:lnTo>
                    <a:pt x="382296" y="1871959"/>
                  </a:lnTo>
                  <a:lnTo>
                    <a:pt x="400291" y="1875598"/>
                  </a:lnTo>
                  <a:lnTo>
                    <a:pt x="402095" y="1908295"/>
                  </a:lnTo>
                  <a:lnTo>
                    <a:pt x="388971" y="1915616"/>
                  </a:lnTo>
                  <a:lnTo>
                    <a:pt x="421307" y="1915616"/>
                  </a:lnTo>
                  <a:lnTo>
                    <a:pt x="421307" y="1871959"/>
                  </a:lnTo>
                  <a:close/>
                </a:path>
                <a:path w="1423670" h="2413635">
                  <a:moveTo>
                    <a:pt x="421307" y="1835429"/>
                  </a:moveTo>
                  <a:lnTo>
                    <a:pt x="404936" y="1835429"/>
                  </a:lnTo>
                  <a:lnTo>
                    <a:pt x="404936" y="1869975"/>
                  </a:lnTo>
                  <a:lnTo>
                    <a:pt x="421307" y="1869975"/>
                  </a:lnTo>
                  <a:lnTo>
                    <a:pt x="421307" y="1835429"/>
                  </a:lnTo>
                  <a:close/>
                </a:path>
                <a:path w="1423670" h="2413635">
                  <a:moveTo>
                    <a:pt x="455030" y="1858520"/>
                  </a:moveTo>
                  <a:lnTo>
                    <a:pt x="438704" y="1858520"/>
                  </a:lnTo>
                  <a:lnTo>
                    <a:pt x="438704" y="1927793"/>
                  </a:lnTo>
                  <a:lnTo>
                    <a:pt x="455030" y="1927793"/>
                  </a:lnTo>
                  <a:lnTo>
                    <a:pt x="455030" y="1858520"/>
                  </a:lnTo>
                  <a:close/>
                </a:path>
                <a:path w="1423670" h="2413635">
                  <a:moveTo>
                    <a:pt x="455451" y="1835294"/>
                  </a:moveTo>
                  <a:lnTo>
                    <a:pt x="437441" y="1837383"/>
                  </a:lnTo>
                  <a:lnTo>
                    <a:pt x="446912" y="1848688"/>
                  </a:lnTo>
                  <a:lnTo>
                    <a:pt x="449528" y="1848688"/>
                  </a:lnTo>
                  <a:lnTo>
                    <a:pt x="455451" y="1835294"/>
                  </a:lnTo>
                  <a:close/>
                </a:path>
                <a:path w="1423670" h="2413635">
                  <a:moveTo>
                    <a:pt x="487423" y="1858520"/>
                  </a:moveTo>
                  <a:lnTo>
                    <a:pt x="471818" y="1858520"/>
                  </a:lnTo>
                  <a:lnTo>
                    <a:pt x="471818" y="1927793"/>
                  </a:lnTo>
                  <a:lnTo>
                    <a:pt x="488144" y="1927793"/>
                  </a:lnTo>
                  <a:lnTo>
                    <a:pt x="488144" y="1885670"/>
                  </a:lnTo>
                  <a:lnTo>
                    <a:pt x="490796" y="1876710"/>
                  </a:lnTo>
                  <a:lnTo>
                    <a:pt x="490894" y="1876379"/>
                  </a:lnTo>
                  <a:lnTo>
                    <a:pt x="491001" y="1876019"/>
                  </a:lnTo>
                  <a:lnTo>
                    <a:pt x="532454" y="1876019"/>
                  </a:lnTo>
                  <a:lnTo>
                    <a:pt x="534026" y="1872606"/>
                  </a:lnTo>
                  <a:lnTo>
                    <a:pt x="568538" y="1872606"/>
                  </a:lnTo>
                  <a:lnTo>
                    <a:pt x="566865" y="1870291"/>
                  </a:lnTo>
                  <a:lnTo>
                    <a:pt x="488235" y="1870291"/>
                  </a:lnTo>
                  <a:lnTo>
                    <a:pt x="487500" y="1859632"/>
                  </a:lnTo>
                  <a:lnTo>
                    <a:pt x="487423" y="1858520"/>
                  </a:lnTo>
                  <a:close/>
                </a:path>
                <a:path w="1423670" h="2413635">
                  <a:moveTo>
                    <a:pt x="532454" y="1876019"/>
                  </a:moveTo>
                  <a:lnTo>
                    <a:pt x="491001" y="1876019"/>
                  </a:lnTo>
                  <a:lnTo>
                    <a:pt x="511416" y="1876710"/>
                  </a:lnTo>
                  <a:lnTo>
                    <a:pt x="512498" y="1927793"/>
                  </a:lnTo>
                  <a:lnTo>
                    <a:pt x="528508" y="1927793"/>
                  </a:lnTo>
                  <a:lnTo>
                    <a:pt x="528508" y="1884587"/>
                  </a:lnTo>
                  <a:lnTo>
                    <a:pt x="532454" y="1876019"/>
                  </a:lnTo>
                  <a:close/>
                </a:path>
                <a:path w="1423670" h="2413635">
                  <a:moveTo>
                    <a:pt x="568538" y="1872606"/>
                  </a:moveTo>
                  <a:lnTo>
                    <a:pt x="534026" y="1872606"/>
                  </a:lnTo>
                  <a:lnTo>
                    <a:pt x="551720" y="1876379"/>
                  </a:lnTo>
                  <a:lnTo>
                    <a:pt x="552862" y="1927793"/>
                  </a:lnTo>
                  <a:lnTo>
                    <a:pt x="569233" y="1927793"/>
                  </a:lnTo>
                  <a:lnTo>
                    <a:pt x="569233" y="1873568"/>
                  </a:lnTo>
                  <a:lnTo>
                    <a:pt x="568538" y="1872606"/>
                  </a:lnTo>
                  <a:close/>
                </a:path>
                <a:path w="1423670" h="2413635">
                  <a:moveTo>
                    <a:pt x="502727" y="1857618"/>
                  </a:moveTo>
                  <a:lnTo>
                    <a:pt x="488235" y="1870291"/>
                  </a:lnTo>
                  <a:lnTo>
                    <a:pt x="526795" y="1870291"/>
                  </a:lnTo>
                  <a:lnTo>
                    <a:pt x="522465" y="1863300"/>
                  </a:lnTo>
                  <a:lnTo>
                    <a:pt x="502727" y="1857618"/>
                  </a:lnTo>
                  <a:close/>
                </a:path>
                <a:path w="1423670" h="2413635">
                  <a:moveTo>
                    <a:pt x="542564" y="1857618"/>
                  </a:moveTo>
                  <a:lnTo>
                    <a:pt x="526795" y="1870291"/>
                  </a:lnTo>
                  <a:lnTo>
                    <a:pt x="566865" y="1870291"/>
                  </a:lnTo>
                  <a:lnTo>
                    <a:pt x="559161" y="1859632"/>
                  </a:lnTo>
                  <a:lnTo>
                    <a:pt x="542564" y="1857618"/>
                  </a:lnTo>
                  <a:close/>
                </a:path>
                <a:path w="1423670" h="2413635">
                  <a:moveTo>
                    <a:pt x="608992" y="1857618"/>
                  </a:moveTo>
                  <a:lnTo>
                    <a:pt x="589614" y="1869389"/>
                  </a:lnTo>
                  <a:lnTo>
                    <a:pt x="582819" y="1900808"/>
                  </a:lnTo>
                  <a:lnTo>
                    <a:pt x="593448" y="1921900"/>
                  </a:lnTo>
                  <a:lnTo>
                    <a:pt x="616464" y="1929146"/>
                  </a:lnTo>
                  <a:lnTo>
                    <a:pt x="634984" y="1925057"/>
                  </a:lnTo>
                  <a:lnTo>
                    <a:pt x="644080" y="1912639"/>
                  </a:lnTo>
                  <a:lnTo>
                    <a:pt x="604753" y="1912639"/>
                  </a:lnTo>
                  <a:lnTo>
                    <a:pt x="602325" y="1897621"/>
                  </a:lnTo>
                  <a:lnTo>
                    <a:pt x="590486" y="1897621"/>
                  </a:lnTo>
                  <a:lnTo>
                    <a:pt x="590486" y="1886617"/>
                  </a:lnTo>
                  <a:lnTo>
                    <a:pt x="600546" y="1886617"/>
                  </a:lnTo>
                  <a:lnTo>
                    <a:pt x="599747" y="1881671"/>
                  </a:lnTo>
                  <a:lnTo>
                    <a:pt x="618959" y="1870336"/>
                  </a:lnTo>
                  <a:lnTo>
                    <a:pt x="638684" y="1870336"/>
                  </a:lnTo>
                  <a:lnTo>
                    <a:pt x="634879" y="1863150"/>
                  </a:lnTo>
                  <a:lnTo>
                    <a:pt x="608992" y="1857618"/>
                  </a:lnTo>
                  <a:close/>
                </a:path>
                <a:path w="1423670" h="2413635">
                  <a:moveTo>
                    <a:pt x="631346" y="1907498"/>
                  </a:moveTo>
                  <a:lnTo>
                    <a:pt x="604753" y="1912639"/>
                  </a:lnTo>
                  <a:lnTo>
                    <a:pt x="644080" y="1912639"/>
                  </a:lnTo>
                  <a:lnTo>
                    <a:pt x="646590" y="1909212"/>
                  </a:lnTo>
                  <a:lnTo>
                    <a:pt x="631346" y="1907498"/>
                  </a:lnTo>
                  <a:close/>
                </a:path>
                <a:path w="1423670" h="2413635">
                  <a:moveTo>
                    <a:pt x="600546" y="1886617"/>
                  </a:moveTo>
                  <a:lnTo>
                    <a:pt x="590486" y="1886617"/>
                  </a:lnTo>
                  <a:lnTo>
                    <a:pt x="590486" y="1897621"/>
                  </a:lnTo>
                  <a:lnTo>
                    <a:pt x="602325" y="1897621"/>
                  </a:lnTo>
                  <a:lnTo>
                    <a:pt x="600546" y="1886617"/>
                  </a:lnTo>
                  <a:close/>
                </a:path>
                <a:path w="1423670" h="2413635">
                  <a:moveTo>
                    <a:pt x="638684" y="1870336"/>
                  </a:moveTo>
                  <a:lnTo>
                    <a:pt x="618959" y="1870336"/>
                  </a:lnTo>
                  <a:lnTo>
                    <a:pt x="631617" y="1886617"/>
                  </a:lnTo>
                  <a:lnTo>
                    <a:pt x="600546" y="1886617"/>
                  </a:lnTo>
                  <a:lnTo>
                    <a:pt x="602325" y="1897621"/>
                  </a:lnTo>
                  <a:lnTo>
                    <a:pt x="647267" y="1897621"/>
                  </a:lnTo>
                  <a:lnTo>
                    <a:pt x="647267" y="1886617"/>
                  </a:lnTo>
                  <a:lnTo>
                    <a:pt x="644687" y="1881671"/>
                  </a:lnTo>
                  <a:lnTo>
                    <a:pt x="638684" y="1870336"/>
                  </a:lnTo>
                  <a:close/>
                </a:path>
                <a:path w="1423670" h="2413635">
                  <a:moveTo>
                    <a:pt x="676683" y="1858520"/>
                  </a:moveTo>
                  <a:lnTo>
                    <a:pt x="661078" y="1858520"/>
                  </a:lnTo>
                  <a:lnTo>
                    <a:pt x="661078" y="1927793"/>
                  </a:lnTo>
                  <a:lnTo>
                    <a:pt x="677404" y="1927793"/>
                  </a:lnTo>
                  <a:lnTo>
                    <a:pt x="677404" y="1887203"/>
                  </a:lnTo>
                  <a:lnTo>
                    <a:pt x="678021" y="1881025"/>
                  </a:lnTo>
                  <a:lnTo>
                    <a:pt x="696271" y="1871418"/>
                  </a:lnTo>
                  <a:lnTo>
                    <a:pt x="718548" y="1871418"/>
                  </a:lnTo>
                  <a:lnTo>
                    <a:pt x="717987" y="1870291"/>
                  </a:lnTo>
                  <a:lnTo>
                    <a:pt x="677494" y="1870291"/>
                  </a:lnTo>
                  <a:lnTo>
                    <a:pt x="676683" y="1858520"/>
                  </a:lnTo>
                  <a:close/>
                </a:path>
                <a:path w="1423670" h="2413635">
                  <a:moveTo>
                    <a:pt x="718548" y="1871418"/>
                  </a:moveTo>
                  <a:lnTo>
                    <a:pt x="696271" y="1871418"/>
                  </a:lnTo>
                  <a:lnTo>
                    <a:pt x="704344" y="1877958"/>
                  </a:lnTo>
                  <a:lnTo>
                    <a:pt x="705546" y="1927793"/>
                  </a:lnTo>
                  <a:lnTo>
                    <a:pt x="721872" y="1927793"/>
                  </a:lnTo>
                  <a:lnTo>
                    <a:pt x="721805" y="1877958"/>
                  </a:lnTo>
                  <a:lnTo>
                    <a:pt x="718548" y="1871418"/>
                  </a:lnTo>
                  <a:close/>
                </a:path>
                <a:path w="1423670" h="2413635">
                  <a:moveTo>
                    <a:pt x="692979" y="1857618"/>
                  </a:moveTo>
                  <a:lnTo>
                    <a:pt x="677494" y="1870291"/>
                  </a:lnTo>
                  <a:lnTo>
                    <a:pt x="717987" y="1870291"/>
                  </a:lnTo>
                  <a:lnTo>
                    <a:pt x="714220" y="1862729"/>
                  </a:lnTo>
                  <a:lnTo>
                    <a:pt x="692979" y="1857618"/>
                  </a:lnTo>
                  <a:close/>
                </a:path>
                <a:path w="1423670" h="2413635">
                  <a:moveTo>
                    <a:pt x="759395" y="1841923"/>
                  </a:moveTo>
                  <a:lnTo>
                    <a:pt x="743069" y="1841923"/>
                  </a:lnTo>
                  <a:lnTo>
                    <a:pt x="743069" y="1909663"/>
                  </a:lnTo>
                  <a:lnTo>
                    <a:pt x="747789" y="1923373"/>
                  </a:lnTo>
                  <a:lnTo>
                    <a:pt x="768986" y="1928469"/>
                  </a:lnTo>
                  <a:lnTo>
                    <a:pt x="759395" y="1841923"/>
                  </a:lnTo>
                  <a:close/>
                </a:path>
                <a:path w="1423670" h="2413635">
                  <a:moveTo>
                    <a:pt x="743069" y="1858520"/>
                  </a:moveTo>
                  <a:lnTo>
                    <a:pt x="733237" y="1858520"/>
                  </a:lnTo>
                  <a:lnTo>
                    <a:pt x="733237" y="1871148"/>
                  </a:lnTo>
                  <a:lnTo>
                    <a:pt x="743069" y="1871148"/>
                  </a:lnTo>
                  <a:lnTo>
                    <a:pt x="743069" y="1858520"/>
                  </a:lnTo>
                  <a:close/>
                </a:path>
                <a:path w="1423670" h="2413635">
                  <a:moveTo>
                    <a:pt x="773060" y="1858520"/>
                  </a:moveTo>
                  <a:lnTo>
                    <a:pt x="761234" y="1858520"/>
                  </a:lnTo>
                  <a:lnTo>
                    <a:pt x="762634" y="1871148"/>
                  </a:lnTo>
                  <a:lnTo>
                    <a:pt x="773060" y="1871148"/>
                  </a:lnTo>
                  <a:lnTo>
                    <a:pt x="773060" y="1858520"/>
                  </a:lnTo>
                  <a:close/>
                </a:path>
                <a:path w="1423670" h="2413635">
                  <a:moveTo>
                    <a:pt x="809422" y="1857618"/>
                  </a:moveTo>
                  <a:lnTo>
                    <a:pt x="789788" y="1869238"/>
                  </a:lnTo>
                  <a:lnTo>
                    <a:pt x="782993" y="1900583"/>
                  </a:lnTo>
                  <a:lnTo>
                    <a:pt x="793637" y="1921704"/>
                  </a:lnTo>
                  <a:lnTo>
                    <a:pt x="816186" y="1929146"/>
                  </a:lnTo>
                  <a:lnTo>
                    <a:pt x="822951" y="1929146"/>
                  </a:lnTo>
                  <a:lnTo>
                    <a:pt x="842570" y="1917540"/>
                  </a:lnTo>
                  <a:lnTo>
                    <a:pt x="842890" y="1916067"/>
                  </a:lnTo>
                  <a:lnTo>
                    <a:pt x="812518" y="1916067"/>
                  </a:lnTo>
                  <a:lnTo>
                    <a:pt x="800146" y="1901410"/>
                  </a:lnTo>
                  <a:lnTo>
                    <a:pt x="809391" y="1871584"/>
                  </a:lnTo>
                  <a:lnTo>
                    <a:pt x="843507" y="1871584"/>
                  </a:lnTo>
                  <a:lnTo>
                    <a:pt x="842570" y="1869238"/>
                  </a:lnTo>
                  <a:lnTo>
                    <a:pt x="828814" y="1859106"/>
                  </a:lnTo>
                  <a:lnTo>
                    <a:pt x="809422" y="1857618"/>
                  </a:lnTo>
                  <a:close/>
                </a:path>
                <a:path w="1423670" h="2413635">
                  <a:moveTo>
                    <a:pt x="843507" y="1871584"/>
                  </a:moveTo>
                  <a:lnTo>
                    <a:pt x="809391" y="1871584"/>
                  </a:lnTo>
                  <a:lnTo>
                    <a:pt x="827942" y="1875673"/>
                  </a:lnTo>
                  <a:lnTo>
                    <a:pt x="829776" y="1908265"/>
                  </a:lnTo>
                  <a:lnTo>
                    <a:pt x="816277" y="1916067"/>
                  </a:lnTo>
                  <a:lnTo>
                    <a:pt x="842890" y="1916067"/>
                  </a:lnTo>
                  <a:lnTo>
                    <a:pt x="849380" y="1886271"/>
                  </a:lnTo>
                  <a:lnTo>
                    <a:pt x="843507" y="1871584"/>
                  </a:lnTo>
                  <a:close/>
                </a:path>
                <a:path w="1423670" h="2413635">
                  <a:moveTo>
                    <a:pt x="915168" y="1857618"/>
                  </a:moveTo>
                  <a:lnTo>
                    <a:pt x="898241" y="1868442"/>
                  </a:lnTo>
                  <a:lnTo>
                    <a:pt x="891897" y="1900853"/>
                  </a:lnTo>
                  <a:lnTo>
                    <a:pt x="901533" y="1922020"/>
                  </a:lnTo>
                  <a:lnTo>
                    <a:pt x="920445" y="1929010"/>
                  </a:lnTo>
                  <a:lnTo>
                    <a:pt x="935042" y="1924110"/>
                  </a:lnTo>
                  <a:lnTo>
                    <a:pt x="957336" y="1924110"/>
                  </a:lnTo>
                  <a:lnTo>
                    <a:pt x="957336" y="1915616"/>
                  </a:lnTo>
                  <a:lnTo>
                    <a:pt x="921422" y="1915616"/>
                  </a:lnTo>
                  <a:lnTo>
                    <a:pt x="909155" y="1901349"/>
                  </a:lnTo>
                  <a:lnTo>
                    <a:pt x="918325" y="1871959"/>
                  </a:lnTo>
                  <a:lnTo>
                    <a:pt x="957336" y="1871959"/>
                  </a:lnTo>
                  <a:lnTo>
                    <a:pt x="957336" y="1869975"/>
                  </a:lnTo>
                  <a:lnTo>
                    <a:pt x="940965" y="1869975"/>
                  </a:lnTo>
                  <a:lnTo>
                    <a:pt x="915168" y="1857618"/>
                  </a:lnTo>
                  <a:close/>
                </a:path>
                <a:path w="1423670" h="2413635">
                  <a:moveTo>
                    <a:pt x="957336" y="1924110"/>
                  </a:moveTo>
                  <a:lnTo>
                    <a:pt x="935042" y="1924110"/>
                  </a:lnTo>
                  <a:lnTo>
                    <a:pt x="941281" y="1927793"/>
                  </a:lnTo>
                  <a:lnTo>
                    <a:pt x="957336" y="1927793"/>
                  </a:lnTo>
                  <a:lnTo>
                    <a:pt x="957336" y="1924110"/>
                  </a:lnTo>
                  <a:close/>
                </a:path>
                <a:path w="1423670" h="2413635">
                  <a:moveTo>
                    <a:pt x="957336" y="1871959"/>
                  </a:moveTo>
                  <a:lnTo>
                    <a:pt x="918325" y="1871959"/>
                  </a:lnTo>
                  <a:lnTo>
                    <a:pt x="936320" y="1875598"/>
                  </a:lnTo>
                  <a:lnTo>
                    <a:pt x="938124" y="1908295"/>
                  </a:lnTo>
                  <a:lnTo>
                    <a:pt x="925000" y="1915616"/>
                  </a:lnTo>
                  <a:lnTo>
                    <a:pt x="957336" y="1915616"/>
                  </a:lnTo>
                  <a:lnTo>
                    <a:pt x="957336" y="1871959"/>
                  </a:lnTo>
                  <a:close/>
                </a:path>
                <a:path w="1423670" h="2413635">
                  <a:moveTo>
                    <a:pt x="957336" y="1835429"/>
                  </a:moveTo>
                  <a:lnTo>
                    <a:pt x="940965" y="1835429"/>
                  </a:lnTo>
                  <a:lnTo>
                    <a:pt x="940965" y="1869975"/>
                  </a:lnTo>
                  <a:lnTo>
                    <a:pt x="957336" y="1869975"/>
                  </a:lnTo>
                  <a:lnTo>
                    <a:pt x="957336" y="1835429"/>
                  </a:lnTo>
                  <a:close/>
                </a:path>
                <a:path w="1423670" h="2413635">
                  <a:moveTo>
                    <a:pt x="998185" y="1857618"/>
                  </a:moveTo>
                  <a:lnTo>
                    <a:pt x="978552" y="1869238"/>
                  </a:lnTo>
                  <a:lnTo>
                    <a:pt x="971757" y="1900583"/>
                  </a:lnTo>
                  <a:lnTo>
                    <a:pt x="982400" y="1921704"/>
                  </a:lnTo>
                  <a:lnTo>
                    <a:pt x="1004950" y="1929146"/>
                  </a:lnTo>
                  <a:lnTo>
                    <a:pt x="1011715" y="1929146"/>
                  </a:lnTo>
                  <a:lnTo>
                    <a:pt x="1031333" y="1917540"/>
                  </a:lnTo>
                  <a:lnTo>
                    <a:pt x="1031654" y="1916067"/>
                  </a:lnTo>
                  <a:lnTo>
                    <a:pt x="1001282" y="1916067"/>
                  </a:lnTo>
                  <a:lnTo>
                    <a:pt x="988910" y="1901410"/>
                  </a:lnTo>
                  <a:lnTo>
                    <a:pt x="998155" y="1871584"/>
                  </a:lnTo>
                  <a:lnTo>
                    <a:pt x="1032271" y="1871584"/>
                  </a:lnTo>
                  <a:lnTo>
                    <a:pt x="1031333" y="1869238"/>
                  </a:lnTo>
                  <a:lnTo>
                    <a:pt x="1017578" y="1859106"/>
                  </a:lnTo>
                  <a:lnTo>
                    <a:pt x="998185" y="1857618"/>
                  </a:lnTo>
                  <a:close/>
                </a:path>
                <a:path w="1423670" h="2413635">
                  <a:moveTo>
                    <a:pt x="1032271" y="1871584"/>
                  </a:moveTo>
                  <a:lnTo>
                    <a:pt x="998155" y="1871584"/>
                  </a:lnTo>
                  <a:lnTo>
                    <a:pt x="1016706" y="1875673"/>
                  </a:lnTo>
                  <a:lnTo>
                    <a:pt x="1018540" y="1908265"/>
                  </a:lnTo>
                  <a:lnTo>
                    <a:pt x="1005040" y="1916067"/>
                  </a:lnTo>
                  <a:lnTo>
                    <a:pt x="1031654" y="1916067"/>
                  </a:lnTo>
                  <a:lnTo>
                    <a:pt x="1038143" y="1886271"/>
                  </a:lnTo>
                  <a:lnTo>
                    <a:pt x="1032271" y="1871584"/>
                  </a:lnTo>
                  <a:close/>
                </a:path>
                <a:path w="1423670" h="2413635">
                  <a:moveTo>
                    <a:pt x="1064853" y="1907363"/>
                  </a:moveTo>
                  <a:lnTo>
                    <a:pt x="1048933" y="1908896"/>
                  </a:lnTo>
                  <a:lnTo>
                    <a:pt x="1049926" y="1915270"/>
                  </a:lnTo>
                  <a:lnTo>
                    <a:pt x="1063350" y="1927372"/>
                  </a:lnTo>
                  <a:lnTo>
                    <a:pt x="1084427" y="1929146"/>
                  </a:lnTo>
                  <a:lnTo>
                    <a:pt x="1104374" y="1916833"/>
                  </a:lnTo>
                  <a:lnTo>
                    <a:pt x="1074851" y="1916833"/>
                  </a:lnTo>
                  <a:lnTo>
                    <a:pt x="1064853" y="1907363"/>
                  </a:lnTo>
                  <a:close/>
                </a:path>
                <a:path w="1423670" h="2413635">
                  <a:moveTo>
                    <a:pt x="1086997" y="1857618"/>
                  </a:moveTo>
                  <a:lnTo>
                    <a:pt x="1056721" y="1864383"/>
                  </a:lnTo>
                  <a:lnTo>
                    <a:pt x="1050843" y="1883685"/>
                  </a:lnTo>
                  <a:lnTo>
                    <a:pt x="1058795" y="1894449"/>
                  </a:lnTo>
                  <a:lnTo>
                    <a:pt x="1082172" y="1900643"/>
                  </a:lnTo>
                  <a:lnTo>
                    <a:pt x="1091507" y="1910880"/>
                  </a:lnTo>
                  <a:lnTo>
                    <a:pt x="1074851" y="1916833"/>
                  </a:lnTo>
                  <a:lnTo>
                    <a:pt x="1104374" y="1916833"/>
                  </a:lnTo>
                  <a:lnTo>
                    <a:pt x="1106907" y="1915270"/>
                  </a:lnTo>
                  <a:lnTo>
                    <a:pt x="1106803" y="1908896"/>
                  </a:lnTo>
                  <a:lnTo>
                    <a:pt x="1106637" y="1900643"/>
                  </a:lnTo>
                  <a:lnTo>
                    <a:pt x="1106585" y="1898072"/>
                  </a:lnTo>
                  <a:lnTo>
                    <a:pt x="1073422" y="1884948"/>
                  </a:lnTo>
                  <a:lnTo>
                    <a:pt x="1068251" y="1873478"/>
                  </a:lnTo>
                  <a:lnTo>
                    <a:pt x="1105478" y="1873478"/>
                  </a:lnTo>
                  <a:lnTo>
                    <a:pt x="1102737" y="1866262"/>
                  </a:lnTo>
                  <a:lnTo>
                    <a:pt x="1086997" y="1857618"/>
                  </a:lnTo>
                  <a:close/>
                </a:path>
                <a:path w="1423670" h="2413635">
                  <a:moveTo>
                    <a:pt x="1105478" y="1873478"/>
                  </a:moveTo>
                  <a:lnTo>
                    <a:pt x="1068251" y="1873478"/>
                  </a:lnTo>
                  <a:lnTo>
                    <a:pt x="1106751" y="1876830"/>
                  </a:lnTo>
                  <a:lnTo>
                    <a:pt x="1105478" y="1873478"/>
                  </a:lnTo>
                  <a:close/>
                </a:path>
                <a:path w="1423670" h="2413635">
                  <a:moveTo>
                    <a:pt x="21918" y="2087120"/>
                  </a:moveTo>
                  <a:lnTo>
                    <a:pt x="5862" y="2087120"/>
                  </a:lnTo>
                  <a:lnTo>
                    <a:pt x="5862" y="2182370"/>
                  </a:lnTo>
                  <a:lnTo>
                    <a:pt x="22188" y="2182370"/>
                  </a:lnTo>
                  <a:lnTo>
                    <a:pt x="22188" y="2145479"/>
                  </a:lnTo>
                  <a:lnTo>
                    <a:pt x="65226" y="2145479"/>
                  </a:lnTo>
                  <a:lnTo>
                    <a:pt x="65649" y="2143284"/>
                  </a:lnTo>
                  <a:lnTo>
                    <a:pt x="31750" y="2143284"/>
                  </a:lnTo>
                  <a:lnTo>
                    <a:pt x="21873" y="2121756"/>
                  </a:lnTo>
                  <a:lnTo>
                    <a:pt x="31704" y="2100529"/>
                  </a:lnTo>
                  <a:lnTo>
                    <a:pt x="66194" y="2100529"/>
                  </a:lnTo>
                  <a:lnTo>
                    <a:pt x="64898" y="2097042"/>
                  </a:lnTo>
                  <a:lnTo>
                    <a:pt x="58918" y="2093208"/>
                  </a:lnTo>
                  <a:lnTo>
                    <a:pt x="26428" y="2093208"/>
                  </a:lnTo>
                  <a:lnTo>
                    <a:pt x="21918" y="2087120"/>
                  </a:lnTo>
                  <a:close/>
                </a:path>
                <a:path w="1423670" h="2413635">
                  <a:moveTo>
                    <a:pt x="65226" y="2145479"/>
                  </a:moveTo>
                  <a:lnTo>
                    <a:pt x="22188" y="2145479"/>
                  </a:lnTo>
                  <a:lnTo>
                    <a:pt x="48151" y="2157610"/>
                  </a:lnTo>
                  <a:lnTo>
                    <a:pt x="65018" y="2146561"/>
                  </a:lnTo>
                  <a:lnTo>
                    <a:pt x="65226" y="2145479"/>
                  </a:lnTo>
                  <a:close/>
                </a:path>
                <a:path w="1423670" h="2413635">
                  <a:moveTo>
                    <a:pt x="66194" y="2100529"/>
                  </a:moveTo>
                  <a:lnTo>
                    <a:pt x="31704" y="2100529"/>
                  </a:lnTo>
                  <a:lnTo>
                    <a:pt x="49699" y="2104348"/>
                  </a:lnTo>
                  <a:lnTo>
                    <a:pt x="49654" y="2139375"/>
                  </a:lnTo>
                  <a:lnTo>
                    <a:pt x="31750" y="2143284"/>
                  </a:lnTo>
                  <a:lnTo>
                    <a:pt x="65649" y="2143284"/>
                  </a:lnTo>
                  <a:lnTo>
                    <a:pt x="71257" y="2114150"/>
                  </a:lnTo>
                  <a:lnTo>
                    <a:pt x="66194" y="2100529"/>
                  </a:lnTo>
                  <a:close/>
                </a:path>
                <a:path w="1423670" h="2413635">
                  <a:moveTo>
                    <a:pt x="48015" y="2086218"/>
                  </a:moveTo>
                  <a:lnTo>
                    <a:pt x="26428" y="2093208"/>
                  </a:lnTo>
                  <a:lnTo>
                    <a:pt x="58918" y="2093208"/>
                  </a:lnTo>
                  <a:lnTo>
                    <a:pt x="48015" y="2086218"/>
                  </a:lnTo>
                  <a:close/>
                </a:path>
                <a:path w="1423670" h="2413635">
                  <a:moveTo>
                    <a:pt x="101067" y="2087120"/>
                  </a:moveTo>
                  <a:lnTo>
                    <a:pt x="85237" y="2087120"/>
                  </a:lnTo>
                  <a:lnTo>
                    <a:pt x="85237" y="2156393"/>
                  </a:lnTo>
                  <a:lnTo>
                    <a:pt x="101563" y="2156393"/>
                  </a:lnTo>
                  <a:lnTo>
                    <a:pt x="101563" y="2112721"/>
                  </a:lnTo>
                  <a:lnTo>
                    <a:pt x="117168" y="2100650"/>
                  </a:lnTo>
                  <a:lnTo>
                    <a:pt x="118236" y="2098665"/>
                  </a:lnTo>
                  <a:lnTo>
                    <a:pt x="101789" y="2098665"/>
                  </a:lnTo>
                  <a:lnTo>
                    <a:pt x="101067" y="2087120"/>
                  </a:lnTo>
                  <a:close/>
                </a:path>
                <a:path w="1423670" h="2413635">
                  <a:moveTo>
                    <a:pt x="114913" y="2086128"/>
                  </a:moveTo>
                  <a:lnTo>
                    <a:pt x="101789" y="2098665"/>
                  </a:lnTo>
                  <a:lnTo>
                    <a:pt x="118236" y="2098665"/>
                  </a:lnTo>
                  <a:lnTo>
                    <a:pt x="124745" y="2086579"/>
                  </a:lnTo>
                  <a:lnTo>
                    <a:pt x="114913" y="2086128"/>
                  </a:lnTo>
                  <a:close/>
                </a:path>
                <a:path w="1423670" h="2413635">
                  <a:moveTo>
                    <a:pt x="151917" y="2087120"/>
                  </a:moveTo>
                  <a:lnTo>
                    <a:pt x="135591" y="2087120"/>
                  </a:lnTo>
                  <a:lnTo>
                    <a:pt x="135591" y="2156393"/>
                  </a:lnTo>
                  <a:lnTo>
                    <a:pt x="151917" y="2156393"/>
                  </a:lnTo>
                  <a:lnTo>
                    <a:pt x="151917" y="2087120"/>
                  </a:lnTo>
                  <a:close/>
                </a:path>
                <a:path w="1423670" h="2413635">
                  <a:moveTo>
                    <a:pt x="152338" y="2063894"/>
                  </a:moveTo>
                  <a:lnTo>
                    <a:pt x="134328" y="2065983"/>
                  </a:lnTo>
                  <a:lnTo>
                    <a:pt x="143799" y="2077288"/>
                  </a:lnTo>
                  <a:lnTo>
                    <a:pt x="146415" y="2077288"/>
                  </a:lnTo>
                  <a:lnTo>
                    <a:pt x="152338" y="2063894"/>
                  </a:lnTo>
                  <a:close/>
                </a:path>
                <a:path w="1423670" h="2413635">
                  <a:moveTo>
                    <a:pt x="184310" y="2087120"/>
                  </a:moveTo>
                  <a:lnTo>
                    <a:pt x="168705" y="2087120"/>
                  </a:lnTo>
                  <a:lnTo>
                    <a:pt x="168705" y="2156393"/>
                  </a:lnTo>
                  <a:lnTo>
                    <a:pt x="185031" y="2156393"/>
                  </a:lnTo>
                  <a:lnTo>
                    <a:pt x="185031" y="2115803"/>
                  </a:lnTo>
                  <a:lnTo>
                    <a:pt x="185648" y="2109625"/>
                  </a:lnTo>
                  <a:lnTo>
                    <a:pt x="203898" y="2100018"/>
                  </a:lnTo>
                  <a:lnTo>
                    <a:pt x="226175" y="2100018"/>
                  </a:lnTo>
                  <a:lnTo>
                    <a:pt x="225613" y="2098891"/>
                  </a:lnTo>
                  <a:lnTo>
                    <a:pt x="185121" y="2098891"/>
                  </a:lnTo>
                  <a:lnTo>
                    <a:pt x="184310" y="2087120"/>
                  </a:lnTo>
                  <a:close/>
                </a:path>
                <a:path w="1423670" h="2413635">
                  <a:moveTo>
                    <a:pt x="226175" y="2100018"/>
                  </a:moveTo>
                  <a:lnTo>
                    <a:pt x="203898" y="2100018"/>
                  </a:lnTo>
                  <a:lnTo>
                    <a:pt x="211971" y="2106558"/>
                  </a:lnTo>
                  <a:lnTo>
                    <a:pt x="213173" y="2156393"/>
                  </a:lnTo>
                  <a:lnTo>
                    <a:pt x="229499" y="2156393"/>
                  </a:lnTo>
                  <a:lnTo>
                    <a:pt x="229432" y="2106558"/>
                  </a:lnTo>
                  <a:lnTo>
                    <a:pt x="226175" y="2100018"/>
                  </a:lnTo>
                  <a:close/>
                </a:path>
                <a:path w="1423670" h="2413635">
                  <a:moveTo>
                    <a:pt x="200606" y="2086218"/>
                  </a:moveTo>
                  <a:lnTo>
                    <a:pt x="185121" y="2098891"/>
                  </a:lnTo>
                  <a:lnTo>
                    <a:pt x="225613" y="2098891"/>
                  </a:lnTo>
                  <a:lnTo>
                    <a:pt x="221847" y="2091329"/>
                  </a:lnTo>
                  <a:lnTo>
                    <a:pt x="200606" y="2086218"/>
                  </a:lnTo>
                  <a:close/>
                </a:path>
                <a:path w="1423670" h="2413635">
                  <a:moveTo>
                    <a:pt x="269457" y="2086218"/>
                  </a:moveTo>
                  <a:lnTo>
                    <a:pt x="249884" y="2097989"/>
                  </a:lnTo>
                  <a:lnTo>
                    <a:pt x="243119" y="2129032"/>
                  </a:lnTo>
                  <a:lnTo>
                    <a:pt x="253567" y="2150154"/>
                  </a:lnTo>
                  <a:lnTo>
                    <a:pt x="276312" y="2157746"/>
                  </a:lnTo>
                  <a:lnTo>
                    <a:pt x="295765" y="2152454"/>
                  </a:lnTo>
                  <a:lnTo>
                    <a:pt x="302266" y="2139901"/>
                  </a:lnTo>
                  <a:lnTo>
                    <a:pt x="265068" y="2139901"/>
                  </a:lnTo>
                  <a:lnTo>
                    <a:pt x="263158" y="2106422"/>
                  </a:lnTo>
                  <a:lnTo>
                    <a:pt x="280386" y="2099387"/>
                  </a:lnTo>
                  <a:lnTo>
                    <a:pt x="301109" y="2099387"/>
                  </a:lnTo>
                  <a:lnTo>
                    <a:pt x="298982" y="2094276"/>
                  </a:lnTo>
                  <a:lnTo>
                    <a:pt x="269457" y="2086218"/>
                  </a:lnTo>
                  <a:close/>
                </a:path>
                <a:path w="1423670" h="2413635">
                  <a:moveTo>
                    <a:pt x="305988" y="2132715"/>
                  </a:moveTo>
                  <a:lnTo>
                    <a:pt x="290383" y="2132715"/>
                  </a:lnTo>
                  <a:lnTo>
                    <a:pt x="289015" y="2137331"/>
                  </a:lnTo>
                  <a:lnTo>
                    <a:pt x="265068" y="2139901"/>
                  </a:lnTo>
                  <a:lnTo>
                    <a:pt x="302266" y="2139901"/>
                  </a:lnTo>
                  <a:lnTo>
                    <a:pt x="305988" y="2132715"/>
                  </a:lnTo>
                  <a:close/>
                </a:path>
                <a:path w="1423670" h="2413635">
                  <a:moveTo>
                    <a:pt x="301109" y="2099387"/>
                  </a:moveTo>
                  <a:lnTo>
                    <a:pt x="280386" y="2099387"/>
                  </a:lnTo>
                  <a:lnTo>
                    <a:pt x="290383" y="2111113"/>
                  </a:lnTo>
                  <a:lnTo>
                    <a:pt x="305988" y="2111113"/>
                  </a:lnTo>
                  <a:lnTo>
                    <a:pt x="301109" y="2099387"/>
                  </a:lnTo>
                  <a:close/>
                </a:path>
                <a:path w="1423670" h="2413635">
                  <a:moveTo>
                    <a:pt x="335720" y="2087120"/>
                  </a:moveTo>
                  <a:lnTo>
                    <a:pt x="319394" y="2087120"/>
                  </a:lnTo>
                  <a:lnTo>
                    <a:pt x="319394" y="2156393"/>
                  </a:lnTo>
                  <a:lnTo>
                    <a:pt x="335720" y="2156393"/>
                  </a:lnTo>
                  <a:lnTo>
                    <a:pt x="335720" y="2087120"/>
                  </a:lnTo>
                  <a:close/>
                </a:path>
                <a:path w="1423670" h="2413635">
                  <a:moveTo>
                    <a:pt x="336141" y="2063894"/>
                  </a:moveTo>
                  <a:lnTo>
                    <a:pt x="318131" y="2065983"/>
                  </a:lnTo>
                  <a:lnTo>
                    <a:pt x="327602" y="2077288"/>
                  </a:lnTo>
                  <a:lnTo>
                    <a:pt x="330218" y="2077288"/>
                  </a:lnTo>
                  <a:lnTo>
                    <a:pt x="336141" y="2063894"/>
                  </a:lnTo>
                  <a:close/>
                </a:path>
                <a:path w="1423670" h="2413635">
                  <a:moveTo>
                    <a:pt x="368563" y="2087120"/>
                  </a:moveTo>
                  <a:lnTo>
                    <a:pt x="352508" y="2087120"/>
                  </a:lnTo>
                  <a:lnTo>
                    <a:pt x="352508" y="2182370"/>
                  </a:lnTo>
                  <a:lnTo>
                    <a:pt x="368834" y="2182370"/>
                  </a:lnTo>
                  <a:lnTo>
                    <a:pt x="368834" y="2145479"/>
                  </a:lnTo>
                  <a:lnTo>
                    <a:pt x="411872" y="2145479"/>
                  </a:lnTo>
                  <a:lnTo>
                    <a:pt x="412294" y="2143284"/>
                  </a:lnTo>
                  <a:lnTo>
                    <a:pt x="378395" y="2143284"/>
                  </a:lnTo>
                  <a:lnTo>
                    <a:pt x="368518" y="2121756"/>
                  </a:lnTo>
                  <a:lnTo>
                    <a:pt x="378350" y="2100529"/>
                  </a:lnTo>
                  <a:lnTo>
                    <a:pt x="412839" y="2100529"/>
                  </a:lnTo>
                  <a:lnTo>
                    <a:pt x="411543" y="2097042"/>
                  </a:lnTo>
                  <a:lnTo>
                    <a:pt x="405564" y="2093208"/>
                  </a:lnTo>
                  <a:lnTo>
                    <a:pt x="373073" y="2093208"/>
                  </a:lnTo>
                  <a:lnTo>
                    <a:pt x="368563" y="2087120"/>
                  </a:lnTo>
                  <a:close/>
                </a:path>
                <a:path w="1423670" h="2413635">
                  <a:moveTo>
                    <a:pt x="411872" y="2145479"/>
                  </a:moveTo>
                  <a:lnTo>
                    <a:pt x="368834" y="2145479"/>
                  </a:lnTo>
                  <a:lnTo>
                    <a:pt x="394796" y="2157610"/>
                  </a:lnTo>
                  <a:lnTo>
                    <a:pt x="411663" y="2146561"/>
                  </a:lnTo>
                  <a:lnTo>
                    <a:pt x="411872" y="2145479"/>
                  </a:lnTo>
                  <a:close/>
                </a:path>
                <a:path w="1423670" h="2413635">
                  <a:moveTo>
                    <a:pt x="412839" y="2100529"/>
                  </a:moveTo>
                  <a:lnTo>
                    <a:pt x="378350" y="2100529"/>
                  </a:lnTo>
                  <a:lnTo>
                    <a:pt x="396345" y="2104348"/>
                  </a:lnTo>
                  <a:lnTo>
                    <a:pt x="396299" y="2139375"/>
                  </a:lnTo>
                  <a:lnTo>
                    <a:pt x="378395" y="2143284"/>
                  </a:lnTo>
                  <a:lnTo>
                    <a:pt x="412294" y="2143284"/>
                  </a:lnTo>
                  <a:lnTo>
                    <a:pt x="417902" y="2114150"/>
                  </a:lnTo>
                  <a:lnTo>
                    <a:pt x="412839" y="2100529"/>
                  </a:lnTo>
                  <a:close/>
                </a:path>
                <a:path w="1423670" h="2413635">
                  <a:moveTo>
                    <a:pt x="394661" y="2086218"/>
                  </a:moveTo>
                  <a:lnTo>
                    <a:pt x="373073" y="2093208"/>
                  </a:lnTo>
                  <a:lnTo>
                    <a:pt x="405564" y="2093208"/>
                  </a:lnTo>
                  <a:lnTo>
                    <a:pt x="394661" y="2086218"/>
                  </a:lnTo>
                  <a:close/>
                </a:path>
                <a:path w="1423670" h="2413635">
                  <a:moveTo>
                    <a:pt x="484145" y="2098711"/>
                  </a:moveTo>
                  <a:lnTo>
                    <a:pt x="464129" y="2098711"/>
                  </a:lnTo>
                  <a:lnTo>
                    <a:pt x="472067" y="2109399"/>
                  </a:lnTo>
                  <a:lnTo>
                    <a:pt x="432244" y="2124703"/>
                  </a:lnTo>
                  <a:lnTo>
                    <a:pt x="433702" y="2151507"/>
                  </a:lnTo>
                  <a:lnTo>
                    <a:pt x="451817" y="2157791"/>
                  </a:lnTo>
                  <a:lnTo>
                    <a:pt x="472698" y="2156393"/>
                  </a:lnTo>
                  <a:lnTo>
                    <a:pt x="488393" y="2156393"/>
                  </a:lnTo>
                  <a:lnTo>
                    <a:pt x="488393" y="2145794"/>
                  </a:lnTo>
                  <a:lnTo>
                    <a:pt x="452659" y="2145794"/>
                  </a:lnTo>
                  <a:lnTo>
                    <a:pt x="444375" y="2134579"/>
                  </a:lnTo>
                  <a:lnTo>
                    <a:pt x="472112" y="2134098"/>
                  </a:lnTo>
                  <a:lnTo>
                    <a:pt x="488393" y="2134098"/>
                  </a:lnTo>
                  <a:lnTo>
                    <a:pt x="488393" y="2110030"/>
                  </a:lnTo>
                  <a:lnTo>
                    <a:pt x="484145" y="2098711"/>
                  </a:lnTo>
                  <a:close/>
                </a:path>
                <a:path w="1423670" h="2413635">
                  <a:moveTo>
                    <a:pt x="488393" y="2134098"/>
                  </a:moveTo>
                  <a:lnTo>
                    <a:pt x="472112" y="2134098"/>
                  </a:lnTo>
                  <a:lnTo>
                    <a:pt x="456056" y="2145794"/>
                  </a:lnTo>
                  <a:lnTo>
                    <a:pt x="488393" y="2145794"/>
                  </a:lnTo>
                  <a:lnTo>
                    <a:pt x="488393" y="2134098"/>
                  </a:lnTo>
                  <a:close/>
                </a:path>
                <a:path w="1423670" h="2413635">
                  <a:moveTo>
                    <a:pt x="442992" y="2089796"/>
                  </a:moveTo>
                  <a:lnTo>
                    <a:pt x="430891" y="2105340"/>
                  </a:lnTo>
                  <a:lnTo>
                    <a:pt x="446134" y="2107505"/>
                  </a:lnTo>
                  <a:lnTo>
                    <a:pt x="464129" y="2098711"/>
                  </a:lnTo>
                  <a:lnTo>
                    <a:pt x="484145" y="2098711"/>
                  </a:lnTo>
                  <a:lnTo>
                    <a:pt x="482018" y="2093043"/>
                  </a:lnTo>
                  <a:lnTo>
                    <a:pt x="442992" y="2089796"/>
                  </a:lnTo>
                  <a:close/>
                </a:path>
                <a:path w="1423670" h="2413635">
                  <a:moveTo>
                    <a:pt x="521135" y="2087120"/>
                  </a:moveTo>
                  <a:lnTo>
                    <a:pt x="504809" y="2087120"/>
                  </a:lnTo>
                  <a:lnTo>
                    <a:pt x="504809" y="2156393"/>
                  </a:lnTo>
                  <a:lnTo>
                    <a:pt x="521135" y="2156393"/>
                  </a:lnTo>
                  <a:lnTo>
                    <a:pt x="521135" y="2087120"/>
                  </a:lnTo>
                  <a:close/>
                </a:path>
                <a:path w="1423670" h="2413635">
                  <a:moveTo>
                    <a:pt x="521556" y="2063894"/>
                  </a:moveTo>
                  <a:lnTo>
                    <a:pt x="503546" y="2065983"/>
                  </a:lnTo>
                  <a:lnTo>
                    <a:pt x="513017" y="2077288"/>
                  </a:lnTo>
                  <a:lnTo>
                    <a:pt x="515633" y="2077288"/>
                  </a:lnTo>
                  <a:lnTo>
                    <a:pt x="521556" y="2063894"/>
                  </a:lnTo>
                  <a:close/>
                </a:path>
                <a:path w="1423670" h="2413635">
                  <a:moveTo>
                    <a:pt x="550776" y="2135963"/>
                  </a:moveTo>
                  <a:lnTo>
                    <a:pt x="534856" y="2137496"/>
                  </a:lnTo>
                  <a:lnTo>
                    <a:pt x="535848" y="2143870"/>
                  </a:lnTo>
                  <a:lnTo>
                    <a:pt x="549273" y="2155972"/>
                  </a:lnTo>
                  <a:lnTo>
                    <a:pt x="570349" y="2157746"/>
                  </a:lnTo>
                  <a:lnTo>
                    <a:pt x="590297" y="2145433"/>
                  </a:lnTo>
                  <a:lnTo>
                    <a:pt x="560773" y="2145433"/>
                  </a:lnTo>
                  <a:lnTo>
                    <a:pt x="550776" y="2135963"/>
                  </a:lnTo>
                  <a:close/>
                </a:path>
                <a:path w="1423670" h="2413635">
                  <a:moveTo>
                    <a:pt x="572920" y="2086218"/>
                  </a:moveTo>
                  <a:lnTo>
                    <a:pt x="542643" y="2092983"/>
                  </a:lnTo>
                  <a:lnTo>
                    <a:pt x="536765" y="2112285"/>
                  </a:lnTo>
                  <a:lnTo>
                    <a:pt x="544718" y="2123049"/>
                  </a:lnTo>
                  <a:lnTo>
                    <a:pt x="568094" y="2129243"/>
                  </a:lnTo>
                  <a:lnTo>
                    <a:pt x="577430" y="2139480"/>
                  </a:lnTo>
                  <a:lnTo>
                    <a:pt x="560773" y="2145433"/>
                  </a:lnTo>
                  <a:lnTo>
                    <a:pt x="590297" y="2145433"/>
                  </a:lnTo>
                  <a:lnTo>
                    <a:pt x="592830" y="2143870"/>
                  </a:lnTo>
                  <a:lnTo>
                    <a:pt x="592726" y="2137496"/>
                  </a:lnTo>
                  <a:lnTo>
                    <a:pt x="592560" y="2129243"/>
                  </a:lnTo>
                  <a:lnTo>
                    <a:pt x="592508" y="2126672"/>
                  </a:lnTo>
                  <a:lnTo>
                    <a:pt x="559345" y="2113548"/>
                  </a:lnTo>
                  <a:lnTo>
                    <a:pt x="554174" y="2102078"/>
                  </a:lnTo>
                  <a:lnTo>
                    <a:pt x="591400" y="2102078"/>
                  </a:lnTo>
                  <a:lnTo>
                    <a:pt x="588660" y="2094862"/>
                  </a:lnTo>
                  <a:lnTo>
                    <a:pt x="572920" y="2086218"/>
                  </a:lnTo>
                  <a:close/>
                </a:path>
                <a:path w="1423670" h="2413635">
                  <a:moveTo>
                    <a:pt x="591400" y="2102078"/>
                  </a:moveTo>
                  <a:lnTo>
                    <a:pt x="554174" y="2102078"/>
                  </a:lnTo>
                  <a:lnTo>
                    <a:pt x="592674" y="2105430"/>
                  </a:lnTo>
                  <a:lnTo>
                    <a:pt x="591400" y="2102078"/>
                  </a:lnTo>
                  <a:close/>
                </a:path>
                <a:path w="1423670" h="2413635">
                  <a:moveTo>
                    <a:pt x="662322" y="2086218"/>
                  </a:moveTo>
                  <a:lnTo>
                    <a:pt x="642945" y="2097989"/>
                  </a:lnTo>
                  <a:lnTo>
                    <a:pt x="636150" y="2129408"/>
                  </a:lnTo>
                  <a:lnTo>
                    <a:pt x="646778" y="2150500"/>
                  </a:lnTo>
                  <a:lnTo>
                    <a:pt x="669794" y="2157746"/>
                  </a:lnTo>
                  <a:lnTo>
                    <a:pt x="688315" y="2153657"/>
                  </a:lnTo>
                  <a:lnTo>
                    <a:pt x="697410" y="2141239"/>
                  </a:lnTo>
                  <a:lnTo>
                    <a:pt x="658083" y="2141239"/>
                  </a:lnTo>
                  <a:lnTo>
                    <a:pt x="655655" y="2126221"/>
                  </a:lnTo>
                  <a:lnTo>
                    <a:pt x="643816" y="2126221"/>
                  </a:lnTo>
                  <a:lnTo>
                    <a:pt x="643816" y="2115217"/>
                  </a:lnTo>
                  <a:lnTo>
                    <a:pt x="653876" y="2115217"/>
                  </a:lnTo>
                  <a:lnTo>
                    <a:pt x="653077" y="2110271"/>
                  </a:lnTo>
                  <a:lnTo>
                    <a:pt x="672289" y="2098936"/>
                  </a:lnTo>
                  <a:lnTo>
                    <a:pt x="692015" y="2098936"/>
                  </a:lnTo>
                  <a:lnTo>
                    <a:pt x="688209" y="2091750"/>
                  </a:lnTo>
                  <a:lnTo>
                    <a:pt x="662322" y="2086218"/>
                  </a:lnTo>
                  <a:close/>
                </a:path>
                <a:path w="1423670" h="2413635">
                  <a:moveTo>
                    <a:pt x="684677" y="2136098"/>
                  </a:moveTo>
                  <a:lnTo>
                    <a:pt x="658083" y="2141239"/>
                  </a:lnTo>
                  <a:lnTo>
                    <a:pt x="697410" y="2141239"/>
                  </a:lnTo>
                  <a:lnTo>
                    <a:pt x="699920" y="2137812"/>
                  </a:lnTo>
                  <a:lnTo>
                    <a:pt x="684677" y="2136098"/>
                  </a:lnTo>
                  <a:close/>
                </a:path>
                <a:path w="1423670" h="2413635">
                  <a:moveTo>
                    <a:pt x="653876" y="2115217"/>
                  </a:moveTo>
                  <a:lnTo>
                    <a:pt x="643816" y="2115217"/>
                  </a:lnTo>
                  <a:lnTo>
                    <a:pt x="643816" y="2126221"/>
                  </a:lnTo>
                  <a:lnTo>
                    <a:pt x="655655" y="2126221"/>
                  </a:lnTo>
                  <a:lnTo>
                    <a:pt x="653876" y="2115217"/>
                  </a:lnTo>
                  <a:close/>
                </a:path>
                <a:path w="1423670" h="2413635">
                  <a:moveTo>
                    <a:pt x="692015" y="2098936"/>
                  </a:moveTo>
                  <a:lnTo>
                    <a:pt x="672289" y="2098936"/>
                  </a:lnTo>
                  <a:lnTo>
                    <a:pt x="684947" y="2115217"/>
                  </a:lnTo>
                  <a:lnTo>
                    <a:pt x="653876" y="2115217"/>
                  </a:lnTo>
                  <a:lnTo>
                    <a:pt x="655655" y="2126221"/>
                  </a:lnTo>
                  <a:lnTo>
                    <a:pt x="700597" y="2126221"/>
                  </a:lnTo>
                  <a:lnTo>
                    <a:pt x="700597" y="2115217"/>
                  </a:lnTo>
                  <a:lnTo>
                    <a:pt x="698017" y="2110271"/>
                  </a:lnTo>
                  <a:lnTo>
                    <a:pt x="692015" y="2098936"/>
                  </a:lnTo>
                  <a:close/>
                </a:path>
                <a:path w="1423670" h="2413635">
                  <a:moveTo>
                    <a:pt x="752833" y="2061594"/>
                  </a:moveTo>
                  <a:lnTo>
                    <a:pt x="723624" y="2065848"/>
                  </a:lnTo>
                  <a:lnTo>
                    <a:pt x="718783" y="2156393"/>
                  </a:lnTo>
                  <a:lnTo>
                    <a:pt x="735154" y="2156393"/>
                  </a:lnTo>
                  <a:lnTo>
                    <a:pt x="735154" y="2081663"/>
                  </a:lnTo>
                  <a:lnTo>
                    <a:pt x="743452" y="2073229"/>
                  </a:lnTo>
                  <a:lnTo>
                    <a:pt x="752833" y="2061594"/>
                  </a:lnTo>
                  <a:close/>
                </a:path>
                <a:path w="1423670" h="2413635">
                  <a:moveTo>
                    <a:pt x="722486" y="2087120"/>
                  </a:moveTo>
                  <a:lnTo>
                    <a:pt x="708545" y="2087120"/>
                  </a:lnTo>
                  <a:lnTo>
                    <a:pt x="708545" y="2099748"/>
                  </a:lnTo>
                  <a:lnTo>
                    <a:pt x="721811" y="2099748"/>
                  </a:lnTo>
                  <a:lnTo>
                    <a:pt x="722486" y="2087120"/>
                  </a:lnTo>
                  <a:close/>
                </a:path>
                <a:path w="1423670" h="2413635">
                  <a:moveTo>
                    <a:pt x="749496" y="2087120"/>
                  </a:moveTo>
                  <a:lnTo>
                    <a:pt x="735154" y="2087120"/>
                  </a:lnTo>
                  <a:lnTo>
                    <a:pt x="735154" y="2099748"/>
                  </a:lnTo>
                  <a:lnTo>
                    <a:pt x="749496" y="2099748"/>
                  </a:lnTo>
                  <a:lnTo>
                    <a:pt x="749496" y="2087120"/>
                  </a:lnTo>
                  <a:close/>
                </a:path>
                <a:path w="1423670" h="2413635">
                  <a:moveTo>
                    <a:pt x="782873" y="2086218"/>
                  </a:moveTo>
                  <a:lnTo>
                    <a:pt x="763495" y="2097989"/>
                  </a:lnTo>
                  <a:lnTo>
                    <a:pt x="756700" y="2129408"/>
                  </a:lnTo>
                  <a:lnTo>
                    <a:pt x="767329" y="2150500"/>
                  </a:lnTo>
                  <a:lnTo>
                    <a:pt x="790344" y="2157746"/>
                  </a:lnTo>
                  <a:lnTo>
                    <a:pt x="808865" y="2153657"/>
                  </a:lnTo>
                  <a:lnTo>
                    <a:pt x="817960" y="2141239"/>
                  </a:lnTo>
                  <a:lnTo>
                    <a:pt x="778634" y="2141239"/>
                  </a:lnTo>
                  <a:lnTo>
                    <a:pt x="776206" y="2126221"/>
                  </a:lnTo>
                  <a:lnTo>
                    <a:pt x="764367" y="2126221"/>
                  </a:lnTo>
                  <a:lnTo>
                    <a:pt x="764367" y="2115217"/>
                  </a:lnTo>
                  <a:lnTo>
                    <a:pt x="774427" y="2115217"/>
                  </a:lnTo>
                  <a:lnTo>
                    <a:pt x="773628" y="2110271"/>
                  </a:lnTo>
                  <a:lnTo>
                    <a:pt x="792840" y="2098936"/>
                  </a:lnTo>
                  <a:lnTo>
                    <a:pt x="812565" y="2098936"/>
                  </a:lnTo>
                  <a:lnTo>
                    <a:pt x="808760" y="2091750"/>
                  </a:lnTo>
                  <a:lnTo>
                    <a:pt x="782873" y="2086218"/>
                  </a:lnTo>
                  <a:close/>
                </a:path>
                <a:path w="1423670" h="2413635">
                  <a:moveTo>
                    <a:pt x="805227" y="2136098"/>
                  </a:moveTo>
                  <a:lnTo>
                    <a:pt x="778634" y="2141239"/>
                  </a:lnTo>
                  <a:lnTo>
                    <a:pt x="817960" y="2141239"/>
                  </a:lnTo>
                  <a:lnTo>
                    <a:pt x="820471" y="2137812"/>
                  </a:lnTo>
                  <a:lnTo>
                    <a:pt x="805227" y="2136098"/>
                  </a:lnTo>
                  <a:close/>
                </a:path>
                <a:path w="1423670" h="2413635">
                  <a:moveTo>
                    <a:pt x="774427" y="2115217"/>
                  </a:moveTo>
                  <a:lnTo>
                    <a:pt x="764367" y="2115217"/>
                  </a:lnTo>
                  <a:lnTo>
                    <a:pt x="764367" y="2126221"/>
                  </a:lnTo>
                  <a:lnTo>
                    <a:pt x="776206" y="2126221"/>
                  </a:lnTo>
                  <a:lnTo>
                    <a:pt x="774427" y="2115217"/>
                  </a:lnTo>
                  <a:close/>
                </a:path>
                <a:path w="1423670" h="2413635">
                  <a:moveTo>
                    <a:pt x="812565" y="2098936"/>
                  </a:moveTo>
                  <a:lnTo>
                    <a:pt x="792840" y="2098936"/>
                  </a:lnTo>
                  <a:lnTo>
                    <a:pt x="805498" y="2115217"/>
                  </a:lnTo>
                  <a:lnTo>
                    <a:pt x="774427" y="2115217"/>
                  </a:lnTo>
                  <a:lnTo>
                    <a:pt x="776206" y="2126221"/>
                  </a:lnTo>
                  <a:lnTo>
                    <a:pt x="821147" y="2126221"/>
                  </a:lnTo>
                  <a:lnTo>
                    <a:pt x="821147" y="2115217"/>
                  </a:lnTo>
                  <a:lnTo>
                    <a:pt x="818568" y="2110271"/>
                  </a:lnTo>
                  <a:lnTo>
                    <a:pt x="812565" y="2098936"/>
                  </a:lnTo>
                  <a:close/>
                </a:path>
                <a:path w="1423670" h="2413635">
                  <a:moveTo>
                    <a:pt x="851285" y="2087120"/>
                  </a:moveTo>
                  <a:lnTo>
                    <a:pt x="834959" y="2087120"/>
                  </a:lnTo>
                  <a:lnTo>
                    <a:pt x="834959" y="2156393"/>
                  </a:lnTo>
                  <a:lnTo>
                    <a:pt x="851285" y="2156393"/>
                  </a:lnTo>
                  <a:lnTo>
                    <a:pt x="851285" y="2087120"/>
                  </a:lnTo>
                  <a:close/>
                </a:path>
                <a:path w="1423670" h="2413635">
                  <a:moveTo>
                    <a:pt x="851706" y="2063894"/>
                  </a:moveTo>
                  <a:lnTo>
                    <a:pt x="833696" y="2065983"/>
                  </a:lnTo>
                  <a:lnTo>
                    <a:pt x="843167" y="2077288"/>
                  </a:lnTo>
                  <a:lnTo>
                    <a:pt x="845783" y="2077288"/>
                  </a:lnTo>
                  <a:lnTo>
                    <a:pt x="851706" y="2063894"/>
                  </a:lnTo>
                  <a:close/>
                </a:path>
                <a:path w="1423670" h="2413635">
                  <a:moveTo>
                    <a:pt x="888999" y="2070523"/>
                  </a:moveTo>
                  <a:lnTo>
                    <a:pt x="872674" y="2070523"/>
                  </a:lnTo>
                  <a:lnTo>
                    <a:pt x="872674" y="2138263"/>
                  </a:lnTo>
                  <a:lnTo>
                    <a:pt x="877394" y="2151973"/>
                  </a:lnTo>
                  <a:lnTo>
                    <a:pt x="898591" y="2157069"/>
                  </a:lnTo>
                  <a:lnTo>
                    <a:pt x="888999" y="2070523"/>
                  </a:lnTo>
                  <a:close/>
                </a:path>
                <a:path w="1423670" h="2413635">
                  <a:moveTo>
                    <a:pt x="872674" y="2087120"/>
                  </a:moveTo>
                  <a:lnTo>
                    <a:pt x="862842" y="2087120"/>
                  </a:lnTo>
                  <a:lnTo>
                    <a:pt x="862842" y="2099748"/>
                  </a:lnTo>
                  <a:lnTo>
                    <a:pt x="872674" y="2099748"/>
                  </a:lnTo>
                  <a:lnTo>
                    <a:pt x="872674" y="2087120"/>
                  </a:lnTo>
                  <a:close/>
                </a:path>
                <a:path w="1423670" h="2413635">
                  <a:moveTo>
                    <a:pt x="902665" y="2087120"/>
                  </a:moveTo>
                  <a:lnTo>
                    <a:pt x="890839" y="2087120"/>
                  </a:lnTo>
                  <a:lnTo>
                    <a:pt x="892238" y="2099748"/>
                  </a:lnTo>
                  <a:lnTo>
                    <a:pt x="902665" y="2099748"/>
                  </a:lnTo>
                  <a:lnTo>
                    <a:pt x="902665" y="2087120"/>
                  </a:lnTo>
                  <a:close/>
                </a:path>
                <a:path w="1423670" h="2413635">
                  <a:moveTo>
                    <a:pt x="939026" y="2086218"/>
                  </a:moveTo>
                  <a:lnTo>
                    <a:pt x="919393" y="2097838"/>
                  </a:lnTo>
                  <a:lnTo>
                    <a:pt x="912598" y="2129183"/>
                  </a:lnTo>
                  <a:lnTo>
                    <a:pt x="923241" y="2150304"/>
                  </a:lnTo>
                  <a:lnTo>
                    <a:pt x="945791" y="2157746"/>
                  </a:lnTo>
                  <a:lnTo>
                    <a:pt x="952556" y="2157746"/>
                  </a:lnTo>
                  <a:lnTo>
                    <a:pt x="972174" y="2146140"/>
                  </a:lnTo>
                  <a:lnTo>
                    <a:pt x="972495" y="2144667"/>
                  </a:lnTo>
                  <a:lnTo>
                    <a:pt x="942123" y="2144667"/>
                  </a:lnTo>
                  <a:lnTo>
                    <a:pt x="929751" y="2130010"/>
                  </a:lnTo>
                  <a:lnTo>
                    <a:pt x="938996" y="2100184"/>
                  </a:lnTo>
                  <a:lnTo>
                    <a:pt x="973112" y="2100184"/>
                  </a:lnTo>
                  <a:lnTo>
                    <a:pt x="972174" y="2097838"/>
                  </a:lnTo>
                  <a:lnTo>
                    <a:pt x="958419" y="2087706"/>
                  </a:lnTo>
                  <a:lnTo>
                    <a:pt x="939026" y="2086218"/>
                  </a:lnTo>
                  <a:close/>
                </a:path>
                <a:path w="1423670" h="2413635">
                  <a:moveTo>
                    <a:pt x="973112" y="2100184"/>
                  </a:moveTo>
                  <a:lnTo>
                    <a:pt x="938996" y="2100184"/>
                  </a:lnTo>
                  <a:lnTo>
                    <a:pt x="957547" y="2104273"/>
                  </a:lnTo>
                  <a:lnTo>
                    <a:pt x="959381" y="2136865"/>
                  </a:lnTo>
                  <a:lnTo>
                    <a:pt x="945881" y="2144667"/>
                  </a:lnTo>
                  <a:lnTo>
                    <a:pt x="972495" y="2144667"/>
                  </a:lnTo>
                  <a:lnTo>
                    <a:pt x="978984" y="2114871"/>
                  </a:lnTo>
                  <a:lnTo>
                    <a:pt x="973112" y="2100184"/>
                  </a:lnTo>
                  <a:close/>
                </a:path>
                <a:path w="1423670" h="2413635">
                  <a:moveTo>
                    <a:pt x="1005694" y="2135963"/>
                  </a:moveTo>
                  <a:lnTo>
                    <a:pt x="989774" y="2137496"/>
                  </a:lnTo>
                  <a:lnTo>
                    <a:pt x="990766" y="2143870"/>
                  </a:lnTo>
                  <a:lnTo>
                    <a:pt x="1004191" y="2155972"/>
                  </a:lnTo>
                  <a:lnTo>
                    <a:pt x="1025267" y="2157746"/>
                  </a:lnTo>
                  <a:lnTo>
                    <a:pt x="1045215" y="2145433"/>
                  </a:lnTo>
                  <a:lnTo>
                    <a:pt x="1015691" y="2145433"/>
                  </a:lnTo>
                  <a:lnTo>
                    <a:pt x="1005694" y="2135963"/>
                  </a:lnTo>
                  <a:close/>
                </a:path>
                <a:path w="1423670" h="2413635">
                  <a:moveTo>
                    <a:pt x="1027838" y="2086218"/>
                  </a:moveTo>
                  <a:lnTo>
                    <a:pt x="997561" y="2092983"/>
                  </a:lnTo>
                  <a:lnTo>
                    <a:pt x="991683" y="2112285"/>
                  </a:lnTo>
                  <a:lnTo>
                    <a:pt x="999636" y="2123049"/>
                  </a:lnTo>
                  <a:lnTo>
                    <a:pt x="1023012" y="2129243"/>
                  </a:lnTo>
                  <a:lnTo>
                    <a:pt x="1032348" y="2139480"/>
                  </a:lnTo>
                  <a:lnTo>
                    <a:pt x="1015691" y="2145433"/>
                  </a:lnTo>
                  <a:lnTo>
                    <a:pt x="1045215" y="2145433"/>
                  </a:lnTo>
                  <a:lnTo>
                    <a:pt x="1047748" y="2143870"/>
                  </a:lnTo>
                  <a:lnTo>
                    <a:pt x="1047644" y="2137496"/>
                  </a:lnTo>
                  <a:lnTo>
                    <a:pt x="1047478" y="2129243"/>
                  </a:lnTo>
                  <a:lnTo>
                    <a:pt x="1047426" y="2126672"/>
                  </a:lnTo>
                  <a:lnTo>
                    <a:pt x="1014263" y="2113548"/>
                  </a:lnTo>
                  <a:lnTo>
                    <a:pt x="1009092" y="2102078"/>
                  </a:lnTo>
                  <a:lnTo>
                    <a:pt x="1046318" y="2102078"/>
                  </a:lnTo>
                  <a:lnTo>
                    <a:pt x="1043578" y="2094862"/>
                  </a:lnTo>
                  <a:lnTo>
                    <a:pt x="1027838" y="2086218"/>
                  </a:lnTo>
                  <a:close/>
                </a:path>
                <a:path w="1423670" h="2413635">
                  <a:moveTo>
                    <a:pt x="1046318" y="2102078"/>
                  </a:moveTo>
                  <a:lnTo>
                    <a:pt x="1009092" y="2102078"/>
                  </a:lnTo>
                  <a:lnTo>
                    <a:pt x="1047592" y="2105430"/>
                  </a:lnTo>
                  <a:lnTo>
                    <a:pt x="1046318" y="2102078"/>
                  </a:lnTo>
                  <a:close/>
                </a:path>
                <a:path w="1423670" h="2413635">
                  <a:moveTo>
                    <a:pt x="1114474" y="2086218"/>
                  </a:moveTo>
                  <a:lnTo>
                    <a:pt x="1097547" y="2097042"/>
                  </a:lnTo>
                  <a:lnTo>
                    <a:pt x="1091203" y="2129453"/>
                  </a:lnTo>
                  <a:lnTo>
                    <a:pt x="1100839" y="2150620"/>
                  </a:lnTo>
                  <a:lnTo>
                    <a:pt x="1119751" y="2157610"/>
                  </a:lnTo>
                  <a:lnTo>
                    <a:pt x="1134348" y="2152710"/>
                  </a:lnTo>
                  <a:lnTo>
                    <a:pt x="1156642" y="2152710"/>
                  </a:lnTo>
                  <a:lnTo>
                    <a:pt x="1156642" y="2144216"/>
                  </a:lnTo>
                  <a:lnTo>
                    <a:pt x="1120728" y="2144216"/>
                  </a:lnTo>
                  <a:lnTo>
                    <a:pt x="1108461" y="2129949"/>
                  </a:lnTo>
                  <a:lnTo>
                    <a:pt x="1117631" y="2100559"/>
                  </a:lnTo>
                  <a:lnTo>
                    <a:pt x="1156642" y="2100559"/>
                  </a:lnTo>
                  <a:lnTo>
                    <a:pt x="1156642" y="2098575"/>
                  </a:lnTo>
                  <a:lnTo>
                    <a:pt x="1140271" y="2098575"/>
                  </a:lnTo>
                  <a:lnTo>
                    <a:pt x="1114474" y="2086218"/>
                  </a:lnTo>
                  <a:close/>
                </a:path>
                <a:path w="1423670" h="2413635">
                  <a:moveTo>
                    <a:pt x="1156642" y="2152710"/>
                  </a:moveTo>
                  <a:lnTo>
                    <a:pt x="1134348" y="2152710"/>
                  </a:lnTo>
                  <a:lnTo>
                    <a:pt x="1140587" y="2156393"/>
                  </a:lnTo>
                  <a:lnTo>
                    <a:pt x="1156642" y="2156393"/>
                  </a:lnTo>
                  <a:lnTo>
                    <a:pt x="1156642" y="2152710"/>
                  </a:lnTo>
                  <a:close/>
                </a:path>
                <a:path w="1423670" h="2413635">
                  <a:moveTo>
                    <a:pt x="1156642" y="2100559"/>
                  </a:moveTo>
                  <a:lnTo>
                    <a:pt x="1117631" y="2100559"/>
                  </a:lnTo>
                  <a:lnTo>
                    <a:pt x="1135626" y="2104198"/>
                  </a:lnTo>
                  <a:lnTo>
                    <a:pt x="1137430" y="2136895"/>
                  </a:lnTo>
                  <a:lnTo>
                    <a:pt x="1124306" y="2144216"/>
                  </a:lnTo>
                  <a:lnTo>
                    <a:pt x="1156642" y="2144216"/>
                  </a:lnTo>
                  <a:lnTo>
                    <a:pt x="1156642" y="2100559"/>
                  </a:lnTo>
                  <a:close/>
                </a:path>
                <a:path w="1423670" h="2413635">
                  <a:moveTo>
                    <a:pt x="1156642" y="2064029"/>
                  </a:moveTo>
                  <a:lnTo>
                    <a:pt x="1140271" y="2064029"/>
                  </a:lnTo>
                  <a:lnTo>
                    <a:pt x="1140271" y="2098575"/>
                  </a:lnTo>
                  <a:lnTo>
                    <a:pt x="1156642" y="2098575"/>
                  </a:lnTo>
                  <a:lnTo>
                    <a:pt x="1156642" y="2064029"/>
                  </a:lnTo>
                  <a:close/>
                </a:path>
                <a:path w="1423670" h="2413635">
                  <a:moveTo>
                    <a:pt x="1226301" y="2098711"/>
                  </a:moveTo>
                  <a:lnTo>
                    <a:pt x="1206285" y="2098711"/>
                  </a:lnTo>
                  <a:lnTo>
                    <a:pt x="1214223" y="2109399"/>
                  </a:lnTo>
                  <a:lnTo>
                    <a:pt x="1174400" y="2124703"/>
                  </a:lnTo>
                  <a:lnTo>
                    <a:pt x="1175858" y="2151507"/>
                  </a:lnTo>
                  <a:lnTo>
                    <a:pt x="1193973" y="2157791"/>
                  </a:lnTo>
                  <a:lnTo>
                    <a:pt x="1214854" y="2156393"/>
                  </a:lnTo>
                  <a:lnTo>
                    <a:pt x="1230549" y="2156393"/>
                  </a:lnTo>
                  <a:lnTo>
                    <a:pt x="1230549" y="2145794"/>
                  </a:lnTo>
                  <a:lnTo>
                    <a:pt x="1194815" y="2145794"/>
                  </a:lnTo>
                  <a:lnTo>
                    <a:pt x="1186532" y="2134579"/>
                  </a:lnTo>
                  <a:lnTo>
                    <a:pt x="1214268" y="2134098"/>
                  </a:lnTo>
                  <a:lnTo>
                    <a:pt x="1230549" y="2134098"/>
                  </a:lnTo>
                  <a:lnTo>
                    <a:pt x="1230549" y="2110030"/>
                  </a:lnTo>
                  <a:lnTo>
                    <a:pt x="1226301" y="2098711"/>
                  </a:lnTo>
                  <a:close/>
                </a:path>
                <a:path w="1423670" h="2413635">
                  <a:moveTo>
                    <a:pt x="1230549" y="2134098"/>
                  </a:moveTo>
                  <a:lnTo>
                    <a:pt x="1214268" y="2134098"/>
                  </a:lnTo>
                  <a:lnTo>
                    <a:pt x="1198212" y="2145794"/>
                  </a:lnTo>
                  <a:lnTo>
                    <a:pt x="1230549" y="2145794"/>
                  </a:lnTo>
                  <a:lnTo>
                    <a:pt x="1230549" y="2134098"/>
                  </a:lnTo>
                  <a:close/>
                </a:path>
                <a:path w="1423670" h="2413635">
                  <a:moveTo>
                    <a:pt x="1185149" y="2089796"/>
                  </a:moveTo>
                  <a:lnTo>
                    <a:pt x="1173047" y="2105340"/>
                  </a:lnTo>
                  <a:lnTo>
                    <a:pt x="1188291" y="2107505"/>
                  </a:lnTo>
                  <a:lnTo>
                    <a:pt x="1206285" y="2098711"/>
                  </a:lnTo>
                  <a:lnTo>
                    <a:pt x="1226301" y="2098711"/>
                  </a:lnTo>
                  <a:lnTo>
                    <a:pt x="1224175" y="2093043"/>
                  </a:lnTo>
                  <a:lnTo>
                    <a:pt x="1185149" y="2089796"/>
                  </a:lnTo>
                  <a:close/>
                </a:path>
                <a:path w="1423670" h="2413635">
                  <a:moveTo>
                    <a:pt x="21467" y="2315720"/>
                  </a:moveTo>
                  <a:lnTo>
                    <a:pt x="5862" y="2315720"/>
                  </a:lnTo>
                  <a:lnTo>
                    <a:pt x="5862" y="2384993"/>
                  </a:lnTo>
                  <a:lnTo>
                    <a:pt x="22188" y="2384993"/>
                  </a:lnTo>
                  <a:lnTo>
                    <a:pt x="22188" y="2342870"/>
                  </a:lnTo>
                  <a:lnTo>
                    <a:pt x="24840" y="2333910"/>
                  </a:lnTo>
                  <a:lnTo>
                    <a:pt x="24938" y="2333579"/>
                  </a:lnTo>
                  <a:lnTo>
                    <a:pt x="25045" y="2333219"/>
                  </a:lnTo>
                  <a:lnTo>
                    <a:pt x="66498" y="2333219"/>
                  </a:lnTo>
                  <a:lnTo>
                    <a:pt x="68070" y="2329806"/>
                  </a:lnTo>
                  <a:lnTo>
                    <a:pt x="102582" y="2329806"/>
                  </a:lnTo>
                  <a:lnTo>
                    <a:pt x="100909" y="2327491"/>
                  </a:lnTo>
                  <a:lnTo>
                    <a:pt x="22279" y="2327491"/>
                  </a:lnTo>
                  <a:lnTo>
                    <a:pt x="21544" y="2316832"/>
                  </a:lnTo>
                  <a:lnTo>
                    <a:pt x="21467" y="2315720"/>
                  </a:lnTo>
                  <a:close/>
                </a:path>
                <a:path w="1423670" h="2413635">
                  <a:moveTo>
                    <a:pt x="66498" y="2333219"/>
                  </a:moveTo>
                  <a:lnTo>
                    <a:pt x="25045" y="2333219"/>
                  </a:lnTo>
                  <a:lnTo>
                    <a:pt x="45460" y="2333910"/>
                  </a:lnTo>
                  <a:lnTo>
                    <a:pt x="46542" y="2384993"/>
                  </a:lnTo>
                  <a:lnTo>
                    <a:pt x="62552" y="2384993"/>
                  </a:lnTo>
                  <a:lnTo>
                    <a:pt x="62552" y="2341787"/>
                  </a:lnTo>
                  <a:lnTo>
                    <a:pt x="66498" y="2333219"/>
                  </a:lnTo>
                  <a:close/>
                </a:path>
                <a:path w="1423670" h="2413635">
                  <a:moveTo>
                    <a:pt x="102582" y="2329806"/>
                  </a:moveTo>
                  <a:lnTo>
                    <a:pt x="68070" y="2329806"/>
                  </a:lnTo>
                  <a:lnTo>
                    <a:pt x="85764" y="2333579"/>
                  </a:lnTo>
                  <a:lnTo>
                    <a:pt x="86906" y="2384993"/>
                  </a:lnTo>
                  <a:lnTo>
                    <a:pt x="103277" y="2384993"/>
                  </a:lnTo>
                  <a:lnTo>
                    <a:pt x="103277" y="2330768"/>
                  </a:lnTo>
                  <a:lnTo>
                    <a:pt x="102582" y="2329806"/>
                  </a:lnTo>
                  <a:close/>
                </a:path>
                <a:path w="1423670" h="2413635">
                  <a:moveTo>
                    <a:pt x="36771" y="2314818"/>
                  </a:moveTo>
                  <a:lnTo>
                    <a:pt x="22279" y="2327491"/>
                  </a:lnTo>
                  <a:lnTo>
                    <a:pt x="60839" y="2327491"/>
                  </a:lnTo>
                  <a:lnTo>
                    <a:pt x="56509" y="2320500"/>
                  </a:lnTo>
                  <a:lnTo>
                    <a:pt x="36771" y="2314818"/>
                  </a:lnTo>
                  <a:close/>
                </a:path>
                <a:path w="1423670" h="2413635">
                  <a:moveTo>
                    <a:pt x="76608" y="2314818"/>
                  </a:moveTo>
                  <a:lnTo>
                    <a:pt x="60839" y="2327491"/>
                  </a:lnTo>
                  <a:lnTo>
                    <a:pt x="100909" y="2327491"/>
                  </a:lnTo>
                  <a:lnTo>
                    <a:pt x="93205" y="2316832"/>
                  </a:lnTo>
                  <a:lnTo>
                    <a:pt x="76608" y="2314818"/>
                  </a:lnTo>
                  <a:close/>
                </a:path>
                <a:path w="1423670" h="2413635">
                  <a:moveTo>
                    <a:pt x="136166" y="2315720"/>
                  </a:moveTo>
                  <a:lnTo>
                    <a:pt x="119840" y="2315720"/>
                  </a:lnTo>
                  <a:lnTo>
                    <a:pt x="119840" y="2359827"/>
                  </a:lnTo>
                  <a:lnTo>
                    <a:pt x="127432" y="2380828"/>
                  </a:lnTo>
                  <a:lnTo>
                    <a:pt x="148132" y="2385895"/>
                  </a:lnTo>
                  <a:lnTo>
                    <a:pt x="163767" y="2372680"/>
                  </a:lnTo>
                  <a:lnTo>
                    <a:pt x="180318" y="2372680"/>
                  </a:lnTo>
                  <a:lnTo>
                    <a:pt x="180318" y="2366968"/>
                  </a:lnTo>
                  <a:lnTo>
                    <a:pt x="160339" y="2366968"/>
                  </a:lnTo>
                  <a:lnTo>
                    <a:pt x="137369" y="2365179"/>
                  </a:lnTo>
                  <a:lnTo>
                    <a:pt x="136166" y="2315720"/>
                  </a:lnTo>
                  <a:close/>
                </a:path>
                <a:path w="1423670" h="2413635">
                  <a:moveTo>
                    <a:pt x="180318" y="2372680"/>
                  </a:moveTo>
                  <a:lnTo>
                    <a:pt x="163767" y="2372680"/>
                  </a:lnTo>
                  <a:lnTo>
                    <a:pt x="164488" y="2384993"/>
                  </a:lnTo>
                  <a:lnTo>
                    <a:pt x="180318" y="2384993"/>
                  </a:lnTo>
                  <a:lnTo>
                    <a:pt x="180318" y="2372680"/>
                  </a:lnTo>
                  <a:close/>
                </a:path>
                <a:path w="1423670" h="2413635">
                  <a:moveTo>
                    <a:pt x="180318" y="2315720"/>
                  </a:moveTo>
                  <a:lnTo>
                    <a:pt x="163992" y="2315720"/>
                  </a:lnTo>
                  <a:lnTo>
                    <a:pt x="163992" y="2355858"/>
                  </a:lnTo>
                  <a:lnTo>
                    <a:pt x="160339" y="2366968"/>
                  </a:lnTo>
                  <a:lnTo>
                    <a:pt x="180318" y="2366968"/>
                  </a:lnTo>
                  <a:lnTo>
                    <a:pt x="180318" y="2315720"/>
                  </a:lnTo>
                  <a:close/>
                </a:path>
                <a:path w="1423670" h="2413635">
                  <a:moveTo>
                    <a:pt x="217537" y="2314818"/>
                  </a:moveTo>
                  <a:lnTo>
                    <a:pt x="200609" y="2325642"/>
                  </a:lnTo>
                  <a:lnTo>
                    <a:pt x="194265" y="2358053"/>
                  </a:lnTo>
                  <a:lnTo>
                    <a:pt x="203902" y="2379220"/>
                  </a:lnTo>
                  <a:lnTo>
                    <a:pt x="222813" y="2386210"/>
                  </a:lnTo>
                  <a:lnTo>
                    <a:pt x="237410" y="2381310"/>
                  </a:lnTo>
                  <a:lnTo>
                    <a:pt x="259705" y="2381310"/>
                  </a:lnTo>
                  <a:lnTo>
                    <a:pt x="259705" y="2372816"/>
                  </a:lnTo>
                  <a:lnTo>
                    <a:pt x="223790" y="2372816"/>
                  </a:lnTo>
                  <a:lnTo>
                    <a:pt x="211523" y="2358549"/>
                  </a:lnTo>
                  <a:lnTo>
                    <a:pt x="220694" y="2329159"/>
                  </a:lnTo>
                  <a:lnTo>
                    <a:pt x="259705" y="2329159"/>
                  </a:lnTo>
                  <a:lnTo>
                    <a:pt x="259705" y="2327175"/>
                  </a:lnTo>
                  <a:lnTo>
                    <a:pt x="243333" y="2327175"/>
                  </a:lnTo>
                  <a:lnTo>
                    <a:pt x="217537" y="2314818"/>
                  </a:lnTo>
                  <a:close/>
                </a:path>
                <a:path w="1423670" h="2413635">
                  <a:moveTo>
                    <a:pt x="259705" y="2381310"/>
                  </a:moveTo>
                  <a:lnTo>
                    <a:pt x="237410" y="2381310"/>
                  </a:lnTo>
                  <a:lnTo>
                    <a:pt x="243649" y="2384993"/>
                  </a:lnTo>
                  <a:lnTo>
                    <a:pt x="259705" y="2384993"/>
                  </a:lnTo>
                  <a:lnTo>
                    <a:pt x="259705" y="2381310"/>
                  </a:lnTo>
                  <a:close/>
                </a:path>
                <a:path w="1423670" h="2413635">
                  <a:moveTo>
                    <a:pt x="259705" y="2329159"/>
                  </a:moveTo>
                  <a:lnTo>
                    <a:pt x="220694" y="2329159"/>
                  </a:lnTo>
                  <a:lnTo>
                    <a:pt x="238688" y="2332798"/>
                  </a:lnTo>
                  <a:lnTo>
                    <a:pt x="240492" y="2365495"/>
                  </a:lnTo>
                  <a:lnTo>
                    <a:pt x="227368" y="2372816"/>
                  </a:lnTo>
                  <a:lnTo>
                    <a:pt x="259705" y="2372816"/>
                  </a:lnTo>
                  <a:lnTo>
                    <a:pt x="259705" y="2329159"/>
                  </a:lnTo>
                  <a:close/>
                </a:path>
                <a:path w="1423670" h="2413635">
                  <a:moveTo>
                    <a:pt x="259705" y="2292629"/>
                  </a:moveTo>
                  <a:lnTo>
                    <a:pt x="243333" y="2292629"/>
                  </a:lnTo>
                  <a:lnTo>
                    <a:pt x="243333" y="2327175"/>
                  </a:lnTo>
                  <a:lnTo>
                    <a:pt x="259705" y="2327175"/>
                  </a:lnTo>
                  <a:lnTo>
                    <a:pt x="259705" y="2292629"/>
                  </a:lnTo>
                  <a:close/>
                </a:path>
                <a:path w="1423670" h="2413635">
                  <a:moveTo>
                    <a:pt x="329364" y="2327311"/>
                  </a:moveTo>
                  <a:lnTo>
                    <a:pt x="309348" y="2327311"/>
                  </a:lnTo>
                  <a:lnTo>
                    <a:pt x="317285" y="2337999"/>
                  </a:lnTo>
                  <a:lnTo>
                    <a:pt x="277462" y="2353303"/>
                  </a:lnTo>
                  <a:lnTo>
                    <a:pt x="278921" y="2380107"/>
                  </a:lnTo>
                  <a:lnTo>
                    <a:pt x="297036" y="2386391"/>
                  </a:lnTo>
                  <a:lnTo>
                    <a:pt x="317917" y="2384993"/>
                  </a:lnTo>
                  <a:lnTo>
                    <a:pt x="333611" y="2384993"/>
                  </a:lnTo>
                  <a:lnTo>
                    <a:pt x="333611" y="2374394"/>
                  </a:lnTo>
                  <a:lnTo>
                    <a:pt x="297877" y="2374394"/>
                  </a:lnTo>
                  <a:lnTo>
                    <a:pt x="289594" y="2363179"/>
                  </a:lnTo>
                  <a:lnTo>
                    <a:pt x="317330" y="2362698"/>
                  </a:lnTo>
                  <a:lnTo>
                    <a:pt x="333611" y="2362698"/>
                  </a:lnTo>
                  <a:lnTo>
                    <a:pt x="333611" y="2338630"/>
                  </a:lnTo>
                  <a:lnTo>
                    <a:pt x="329364" y="2327311"/>
                  </a:lnTo>
                  <a:close/>
                </a:path>
                <a:path w="1423670" h="2413635">
                  <a:moveTo>
                    <a:pt x="333611" y="2362698"/>
                  </a:moveTo>
                  <a:lnTo>
                    <a:pt x="317330" y="2362698"/>
                  </a:lnTo>
                  <a:lnTo>
                    <a:pt x="301275" y="2374394"/>
                  </a:lnTo>
                  <a:lnTo>
                    <a:pt x="333611" y="2374394"/>
                  </a:lnTo>
                  <a:lnTo>
                    <a:pt x="333611" y="2362698"/>
                  </a:lnTo>
                  <a:close/>
                </a:path>
                <a:path w="1423670" h="2413635">
                  <a:moveTo>
                    <a:pt x="288211" y="2318396"/>
                  </a:moveTo>
                  <a:lnTo>
                    <a:pt x="276109" y="2333940"/>
                  </a:lnTo>
                  <a:lnTo>
                    <a:pt x="291353" y="2336105"/>
                  </a:lnTo>
                  <a:lnTo>
                    <a:pt x="309348" y="2327311"/>
                  </a:lnTo>
                  <a:lnTo>
                    <a:pt x="329364" y="2327311"/>
                  </a:lnTo>
                  <a:lnTo>
                    <a:pt x="327237" y="2321643"/>
                  </a:lnTo>
                  <a:lnTo>
                    <a:pt x="288211" y="2318396"/>
                  </a:lnTo>
                  <a:close/>
                </a:path>
                <a:path w="1423670" h="2413635">
                  <a:moveTo>
                    <a:pt x="365632" y="2315720"/>
                  </a:moveTo>
                  <a:lnTo>
                    <a:pt x="350027" y="2315720"/>
                  </a:lnTo>
                  <a:lnTo>
                    <a:pt x="350027" y="2384993"/>
                  </a:lnTo>
                  <a:lnTo>
                    <a:pt x="366353" y="2384993"/>
                  </a:lnTo>
                  <a:lnTo>
                    <a:pt x="366353" y="2344403"/>
                  </a:lnTo>
                  <a:lnTo>
                    <a:pt x="366970" y="2338225"/>
                  </a:lnTo>
                  <a:lnTo>
                    <a:pt x="385220" y="2328618"/>
                  </a:lnTo>
                  <a:lnTo>
                    <a:pt x="407497" y="2328618"/>
                  </a:lnTo>
                  <a:lnTo>
                    <a:pt x="406936" y="2327491"/>
                  </a:lnTo>
                  <a:lnTo>
                    <a:pt x="366444" y="2327491"/>
                  </a:lnTo>
                  <a:lnTo>
                    <a:pt x="365632" y="2315720"/>
                  </a:lnTo>
                  <a:close/>
                </a:path>
                <a:path w="1423670" h="2413635">
                  <a:moveTo>
                    <a:pt x="407497" y="2328618"/>
                  </a:moveTo>
                  <a:lnTo>
                    <a:pt x="385220" y="2328618"/>
                  </a:lnTo>
                  <a:lnTo>
                    <a:pt x="393293" y="2335158"/>
                  </a:lnTo>
                  <a:lnTo>
                    <a:pt x="394495" y="2384993"/>
                  </a:lnTo>
                  <a:lnTo>
                    <a:pt x="410822" y="2384993"/>
                  </a:lnTo>
                  <a:lnTo>
                    <a:pt x="410754" y="2335158"/>
                  </a:lnTo>
                  <a:lnTo>
                    <a:pt x="407497" y="2328618"/>
                  </a:lnTo>
                  <a:close/>
                </a:path>
                <a:path w="1423670" h="2413635">
                  <a:moveTo>
                    <a:pt x="381928" y="2314818"/>
                  </a:moveTo>
                  <a:lnTo>
                    <a:pt x="366444" y="2327491"/>
                  </a:lnTo>
                  <a:lnTo>
                    <a:pt x="406936" y="2327491"/>
                  </a:lnTo>
                  <a:lnTo>
                    <a:pt x="403170" y="2319929"/>
                  </a:lnTo>
                  <a:lnTo>
                    <a:pt x="381928" y="2314818"/>
                  </a:lnTo>
                  <a:close/>
                </a:path>
                <a:path w="1423670" h="2413635">
                  <a:moveTo>
                    <a:pt x="452915" y="2384770"/>
                  </a:moveTo>
                  <a:lnTo>
                    <a:pt x="451005" y="2393697"/>
                  </a:lnTo>
                  <a:lnTo>
                    <a:pt x="456567" y="2394629"/>
                  </a:lnTo>
                  <a:lnTo>
                    <a:pt x="448840" y="2405468"/>
                  </a:lnTo>
                  <a:lnTo>
                    <a:pt x="449021" y="2413496"/>
                  </a:lnTo>
                  <a:lnTo>
                    <a:pt x="456146" y="2413496"/>
                  </a:lnTo>
                  <a:lnTo>
                    <a:pt x="469330" y="2407031"/>
                  </a:lnTo>
                  <a:lnTo>
                    <a:pt x="471210" y="2396027"/>
                  </a:lnTo>
                  <a:lnTo>
                    <a:pt x="461062" y="2388465"/>
                  </a:lnTo>
                  <a:lnTo>
                    <a:pt x="461461" y="2386346"/>
                  </a:lnTo>
                  <a:lnTo>
                    <a:pt x="457635" y="2386346"/>
                  </a:lnTo>
                  <a:lnTo>
                    <a:pt x="452915" y="2384770"/>
                  </a:lnTo>
                  <a:close/>
                </a:path>
                <a:path w="1423670" h="2413635">
                  <a:moveTo>
                    <a:pt x="461784" y="2384632"/>
                  </a:moveTo>
                  <a:lnTo>
                    <a:pt x="452944" y="2384632"/>
                  </a:lnTo>
                  <a:lnTo>
                    <a:pt x="452915" y="2384770"/>
                  </a:lnTo>
                  <a:lnTo>
                    <a:pt x="457635" y="2386346"/>
                  </a:lnTo>
                  <a:lnTo>
                    <a:pt x="461668" y="2385249"/>
                  </a:lnTo>
                  <a:lnTo>
                    <a:pt x="461784" y="2384632"/>
                  </a:lnTo>
                  <a:close/>
                </a:path>
                <a:path w="1423670" h="2413635">
                  <a:moveTo>
                    <a:pt x="461668" y="2385249"/>
                  </a:moveTo>
                  <a:lnTo>
                    <a:pt x="457635" y="2386346"/>
                  </a:lnTo>
                  <a:lnTo>
                    <a:pt x="461461" y="2386346"/>
                  </a:lnTo>
                  <a:lnTo>
                    <a:pt x="461668" y="2385249"/>
                  </a:lnTo>
                  <a:close/>
                </a:path>
                <a:path w="1423670" h="2413635">
                  <a:moveTo>
                    <a:pt x="463935" y="2384632"/>
                  </a:moveTo>
                  <a:lnTo>
                    <a:pt x="461784" y="2384632"/>
                  </a:lnTo>
                  <a:lnTo>
                    <a:pt x="461668" y="2385249"/>
                  </a:lnTo>
                  <a:lnTo>
                    <a:pt x="463935" y="2384632"/>
                  </a:lnTo>
                  <a:close/>
                </a:path>
                <a:path w="1423670" h="2413635">
                  <a:moveTo>
                    <a:pt x="450780" y="2314818"/>
                  </a:moveTo>
                  <a:lnTo>
                    <a:pt x="431206" y="2326589"/>
                  </a:lnTo>
                  <a:lnTo>
                    <a:pt x="424442" y="2357632"/>
                  </a:lnTo>
                  <a:lnTo>
                    <a:pt x="434890" y="2378754"/>
                  </a:lnTo>
                  <a:lnTo>
                    <a:pt x="452915" y="2384770"/>
                  </a:lnTo>
                  <a:lnTo>
                    <a:pt x="452944" y="2384632"/>
                  </a:lnTo>
                  <a:lnTo>
                    <a:pt x="463935" y="2384632"/>
                  </a:lnTo>
                  <a:lnTo>
                    <a:pt x="477088" y="2381054"/>
                  </a:lnTo>
                  <a:lnTo>
                    <a:pt x="483589" y="2368501"/>
                  </a:lnTo>
                  <a:lnTo>
                    <a:pt x="446390" y="2368501"/>
                  </a:lnTo>
                  <a:lnTo>
                    <a:pt x="444481" y="2335022"/>
                  </a:lnTo>
                  <a:lnTo>
                    <a:pt x="461709" y="2327987"/>
                  </a:lnTo>
                  <a:lnTo>
                    <a:pt x="482431" y="2327987"/>
                  </a:lnTo>
                  <a:lnTo>
                    <a:pt x="480305" y="2322876"/>
                  </a:lnTo>
                  <a:lnTo>
                    <a:pt x="450780" y="2314818"/>
                  </a:lnTo>
                  <a:close/>
                </a:path>
                <a:path w="1423670" h="2413635">
                  <a:moveTo>
                    <a:pt x="487310" y="2361315"/>
                  </a:moveTo>
                  <a:lnTo>
                    <a:pt x="471706" y="2361315"/>
                  </a:lnTo>
                  <a:lnTo>
                    <a:pt x="470338" y="2365931"/>
                  </a:lnTo>
                  <a:lnTo>
                    <a:pt x="446390" y="2368501"/>
                  </a:lnTo>
                  <a:lnTo>
                    <a:pt x="483589" y="2368501"/>
                  </a:lnTo>
                  <a:lnTo>
                    <a:pt x="487310" y="2361315"/>
                  </a:lnTo>
                  <a:close/>
                </a:path>
                <a:path w="1423670" h="2413635">
                  <a:moveTo>
                    <a:pt x="482431" y="2327987"/>
                  </a:moveTo>
                  <a:lnTo>
                    <a:pt x="461709" y="2327987"/>
                  </a:lnTo>
                  <a:lnTo>
                    <a:pt x="471706" y="2339713"/>
                  </a:lnTo>
                  <a:lnTo>
                    <a:pt x="487310" y="2339713"/>
                  </a:lnTo>
                  <a:lnTo>
                    <a:pt x="482431" y="2327987"/>
                  </a:lnTo>
                  <a:close/>
                </a:path>
                <a:path w="1423670" h="2413635">
                  <a:moveTo>
                    <a:pt x="552978" y="2327311"/>
                  </a:moveTo>
                  <a:lnTo>
                    <a:pt x="532962" y="2327311"/>
                  </a:lnTo>
                  <a:lnTo>
                    <a:pt x="540900" y="2337999"/>
                  </a:lnTo>
                  <a:lnTo>
                    <a:pt x="501077" y="2353303"/>
                  </a:lnTo>
                  <a:lnTo>
                    <a:pt x="502535" y="2380107"/>
                  </a:lnTo>
                  <a:lnTo>
                    <a:pt x="520650" y="2386391"/>
                  </a:lnTo>
                  <a:lnTo>
                    <a:pt x="541531" y="2384993"/>
                  </a:lnTo>
                  <a:lnTo>
                    <a:pt x="557226" y="2384993"/>
                  </a:lnTo>
                  <a:lnTo>
                    <a:pt x="557226" y="2374394"/>
                  </a:lnTo>
                  <a:lnTo>
                    <a:pt x="521492" y="2374394"/>
                  </a:lnTo>
                  <a:lnTo>
                    <a:pt x="513208" y="2363179"/>
                  </a:lnTo>
                  <a:lnTo>
                    <a:pt x="540945" y="2362698"/>
                  </a:lnTo>
                  <a:lnTo>
                    <a:pt x="557226" y="2362698"/>
                  </a:lnTo>
                  <a:lnTo>
                    <a:pt x="557226" y="2338630"/>
                  </a:lnTo>
                  <a:lnTo>
                    <a:pt x="552978" y="2327311"/>
                  </a:lnTo>
                  <a:close/>
                </a:path>
                <a:path w="1423670" h="2413635">
                  <a:moveTo>
                    <a:pt x="557226" y="2362698"/>
                  </a:moveTo>
                  <a:lnTo>
                    <a:pt x="540945" y="2362698"/>
                  </a:lnTo>
                  <a:lnTo>
                    <a:pt x="524889" y="2374394"/>
                  </a:lnTo>
                  <a:lnTo>
                    <a:pt x="557226" y="2374394"/>
                  </a:lnTo>
                  <a:lnTo>
                    <a:pt x="557226" y="2362698"/>
                  </a:lnTo>
                  <a:close/>
                </a:path>
                <a:path w="1423670" h="2413635">
                  <a:moveTo>
                    <a:pt x="511825" y="2318396"/>
                  </a:moveTo>
                  <a:lnTo>
                    <a:pt x="499724" y="2333940"/>
                  </a:lnTo>
                  <a:lnTo>
                    <a:pt x="514967" y="2336105"/>
                  </a:lnTo>
                  <a:lnTo>
                    <a:pt x="532962" y="2327311"/>
                  </a:lnTo>
                  <a:lnTo>
                    <a:pt x="552978" y="2327311"/>
                  </a:lnTo>
                  <a:lnTo>
                    <a:pt x="550851" y="2321643"/>
                  </a:lnTo>
                  <a:lnTo>
                    <a:pt x="511825" y="2318396"/>
                  </a:lnTo>
                  <a:close/>
                </a:path>
                <a:path w="1423670" h="2413635">
                  <a:moveTo>
                    <a:pt x="626070" y="2299123"/>
                  </a:moveTo>
                  <a:lnTo>
                    <a:pt x="609744" y="2299123"/>
                  </a:lnTo>
                  <a:lnTo>
                    <a:pt x="609744" y="2366863"/>
                  </a:lnTo>
                  <a:lnTo>
                    <a:pt x="614464" y="2380573"/>
                  </a:lnTo>
                  <a:lnTo>
                    <a:pt x="635661" y="2385669"/>
                  </a:lnTo>
                  <a:lnTo>
                    <a:pt x="626070" y="2299123"/>
                  </a:lnTo>
                  <a:close/>
                </a:path>
                <a:path w="1423670" h="2413635">
                  <a:moveTo>
                    <a:pt x="609744" y="2315720"/>
                  </a:moveTo>
                  <a:lnTo>
                    <a:pt x="599912" y="2315720"/>
                  </a:lnTo>
                  <a:lnTo>
                    <a:pt x="599912" y="2328348"/>
                  </a:lnTo>
                  <a:lnTo>
                    <a:pt x="609744" y="2328348"/>
                  </a:lnTo>
                  <a:lnTo>
                    <a:pt x="609744" y="2315720"/>
                  </a:lnTo>
                  <a:close/>
                </a:path>
                <a:path w="1423670" h="2413635">
                  <a:moveTo>
                    <a:pt x="639735" y="2315720"/>
                  </a:moveTo>
                  <a:lnTo>
                    <a:pt x="627909" y="2315720"/>
                  </a:lnTo>
                  <a:lnTo>
                    <a:pt x="629309" y="2328348"/>
                  </a:lnTo>
                  <a:lnTo>
                    <a:pt x="639735" y="2328348"/>
                  </a:lnTo>
                  <a:lnTo>
                    <a:pt x="639735" y="2315720"/>
                  </a:lnTo>
                  <a:close/>
                </a:path>
                <a:path w="1423670" h="2413635">
                  <a:moveTo>
                    <a:pt x="669219" y="2315720"/>
                  </a:moveTo>
                  <a:lnTo>
                    <a:pt x="653389" y="2315720"/>
                  </a:lnTo>
                  <a:lnTo>
                    <a:pt x="653389" y="2384993"/>
                  </a:lnTo>
                  <a:lnTo>
                    <a:pt x="669715" y="2384993"/>
                  </a:lnTo>
                  <a:lnTo>
                    <a:pt x="669715" y="2341321"/>
                  </a:lnTo>
                  <a:lnTo>
                    <a:pt x="685319" y="2329250"/>
                  </a:lnTo>
                  <a:lnTo>
                    <a:pt x="686388" y="2327265"/>
                  </a:lnTo>
                  <a:lnTo>
                    <a:pt x="669940" y="2327265"/>
                  </a:lnTo>
                  <a:lnTo>
                    <a:pt x="669219" y="2315720"/>
                  </a:lnTo>
                  <a:close/>
                </a:path>
                <a:path w="1423670" h="2413635">
                  <a:moveTo>
                    <a:pt x="683064" y="2314728"/>
                  </a:moveTo>
                  <a:lnTo>
                    <a:pt x="669940" y="2327265"/>
                  </a:lnTo>
                  <a:lnTo>
                    <a:pt x="686388" y="2327265"/>
                  </a:lnTo>
                  <a:lnTo>
                    <a:pt x="692896" y="2315179"/>
                  </a:lnTo>
                  <a:lnTo>
                    <a:pt x="683064" y="2314728"/>
                  </a:lnTo>
                  <a:close/>
                </a:path>
                <a:path w="1423670" h="2413635">
                  <a:moveTo>
                    <a:pt x="720068" y="2315720"/>
                  </a:moveTo>
                  <a:lnTo>
                    <a:pt x="703742" y="2315720"/>
                  </a:lnTo>
                  <a:lnTo>
                    <a:pt x="703742" y="2384993"/>
                  </a:lnTo>
                  <a:lnTo>
                    <a:pt x="720068" y="2384993"/>
                  </a:lnTo>
                  <a:lnTo>
                    <a:pt x="720068" y="2315720"/>
                  </a:lnTo>
                  <a:close/>
                </a:path>
                <a:path w="1423670" h="2413635">
                  <a:moveTo>
                    <a:pt x="720489" y="2292494"/>
                  </a:moveTo>
                  <a:lnTo>
                    <a:pt x="702480" y="2294583"/>
                  </a:lnTo>
                  <a:lnTo>
                    <a:pt x="711950" y="2305888"/>
                  </a:lnTo>
                  <a:lnTo>
                    <a:pt x="714566" y="2305888"/>
                  </a:lnTo>
                  <a:lnTo>
                    <a:pt x="720489" y="2292494"/>
                  </a:lnTo>
                  <a:close/>
                </a:path>
                <a:path w="1423670" h="2413635">
                  <a:moveTo>
                    <a:pt x="796942" y="2374079"/>
                  </a:moveTo>
                  <a:lnTo>
                    <a:pt x="753634" y="2374079"/>
                  </a:lnTo>
                  <a:lnTo>
                    <a:pt x="779866" y="2386210"/>
                  </a:lnTo>
                  <a:lnTo>
                    <a:pt x="796734" y="2375161"/>
                  </a:lnTo>
                  <a:lnTo>
                    <a:pt x="796942" y="2374079"/>
                  </a:lnTo>
                  <a:close/>
                </a:path>
                <a:path w="1423670" h="2413635">
                  <a:moveTo>
                    <a:pt x="753904" y="2292629"/>
                  </a:moveTo>
                  <a:lnTo>
                    <a:pt x="737578" y="2292629"/>
                  </a:lnTo>
                  <a:lnTo>
                    <a:pt x="737578" y="2384993"/>
                  </a:lnTo>
                  <a:lnTo>
                    <a:pt x="753634" y="2384993"/>
                  </a:lnTo>
                  <a:lnTo>
                    <a:pt x="753634" y="2374079"/>
                  </a:lnTo>
                  <a:lnTo>
                    <a:pt x="796942" y="2374079"/>
                  </a:lnTo>
                  <a:lnTo>
                    <a:pt x="797364" y="2371884"/>
                  </a:lnTo>
                  <a:lnTo>
                    <a:pt x="763465" y="2371884"/>
                  </a:lnTo>
                  <a:lnTo>
                    <a:pt x="753588" y="2350356"/>
                  </a:lnTo>
                  <a:lnTo>
                    <a:pt x="763420" y="2329129"/>
                  </a:lnTo>
                  <a:lnTo>
                    <a:pt x="797910" y="2329129"/>
                  </a:lnTo>
                  <a:lnTo>
                    <a:pt x="796613" y="2325642"/>
                  </a:lnTo>
                  <a:lnTo>
                    <a:pt x="787633" y="2319884"/>
                  </a:lnTo>
                  <a:lnTo>
                    <a:pt x="759677" y="2319884"/>
                  </a:lnTo>
                  <a:lnTo>
                    <a:pt x="753904" y="2292629"/>
                  </a:lnTo>
                  <a:close/>
                </a:path>
                <a:path w="1423670" h="2413635">
                  <a:moveTo>
                    <a:pt x="797910" y="2329129"/>
                  </a:moveTo>
                  <a:lnTo>
                    <a:pt x="763420" y="2329129"/>
                  </a:lnTo>
                  <a:lnTo>
                    <a:pt x="781415" y="2332948"/>
                  </a:lnTo>
                  <a:lnTo>
                    <a:pt x="781370" y="2367975"/>
                  </a:lnTo>
                  <a:lnTo>
                    <a:pt x="763465" y="2371884"/>
                  </a:lnTo>
                  <a:lnTo>
                    <a:pt x="797364" y="2371884"/>
                  </a:lnTo>
                  <a:lnTo>
                    <a:pt x="802972" y="2342750"/>
                  </a:lnTo>
                  <a:lnTo>
                    <a:pt x="797910" y="2329129"/>
                  </a:lnTo>
                  <a:close/>
                </a:path>
                <a:path w="1423670" h="2413635">
                  <a:moveTo>
                    <a:pt x="779731" y="2314818"/>
                  </a:moveTo>
                  <a:lnTo>
                    <a:pt x="759677" y="2319884"/>
                  </a:lnTo>
                  <a:lnTo>
                    <a:pt x="787633" y="2319884"/>
                  </a:lnTo>
                  <a:lnTo>
                    <a:pt x="779731" y="2314818"/>
                  </a:lnTo>
                  <a:close/>
                </a:path>
                <a:path w="1423670" h="2413635">
                  <a:moveTo>
                    <a:pt x="833178" y="2315720"/>
                  </a:moveTo>
                  <a:lnTo>
                    <a:pt x="816852" y="2315720"/>
                  </a:lnTo>
                  <a:lnTo>
                    <a:pt x="816852" y="2359827"/>
                  </a:lnTo>
                  <a:lnTo>
                    <a:pt x="824443" y="2380828"/>
                  </a:lnTo>
                  <a:lnTo>
                    <a:pt x="845144" y="2385895"/>
                  </a:lnTo>
                  <a:lnTo>
                    <a:pt x="860778" y="2372680"/>
                  </a:lnTo>
                  <a:lnTo>
                    <a:pt x="877330" y="2372680"/>
                  </a:lnTo>
                  <a:lnTo>
                    <a:pt x="877330" y="2366968"/>
                  </a:lnTo>
                  <a:lnTo>
                    <a:pt x="857351" y="2366968"/>
                  </a:lnTo>
                  <a:lnTo>
                    <a:pt x="834380" y="2365179"/>
                  </a:lnTo>
                  <a:lnTo>
                    <a:pt x="833178" y="2315720"/>
                  </a:lnTo>
                  <a:close/>
                </a:path>
                <a:path w="1423670" h="2413635">
                  <a:moveTo>
                    <a:pt x="877330" y="2372680"/>
                  </a:moveTo>
                  <a:lnTo>
                    <a:pt x="860778" y="2372680"/>
                  </a:lnTo>
                  <a:lnTo>
                    <a:pt x="861500" y="2384993"/>
                  </a:lnTo>
                  <a:lnTo>
                    <a:pt x="877330" y="2384993"/>
                  </a:lnTo>
                  <a:lnTo>
                    <a:pt x="877330" y="2372680"/>
                  </a:lnTo>
                  <a:close/>
                </a:path>
                <a:path w="1423670" h="2413635">
                  <a:moveTo>
                    <a:pt x="877330" y="2315720"/>
                  </a:moveTo>
                  <a:lnTo>
                    <a:pt x="861004" y="2315720"/>
                  </a:lnTo>
                  <a:lnTo>
                    <a:pt x="861004" y="2355858"/>
                  </a:lnTo>
                  <a:lnTo>
                    <a:pt x="857351" y="2366968"/>
                  </a:lnTo>
                  <a:lnTo>
                    <a:pt x="877330" y="2366968"/>
                  </a:lnTo>
                  <a:lnTo>
                    <a:pt x="877330" y="2315720"/>
                  </a:lnTo>
                  <a:close/>
                </a:path>
                <a:path w="1423670" h="2413635">
                  <a:moveTo>
                    <a:pt x="915044" y="2299123"/>
                  </a:moveTo>
                  <a:lnTo>
                    <a:pt x="898718" y="2299123"/>
                  </a:lnTo>
                  <a:lnTo>
                    <a:pt x="898718" y="2366863"/>
                  </a:lnTo>
                  <a:lnTo>
                    <a:pt x="903439" y="2380573"/>
                  </a:lnTo>
                  <a:lnTo>
                    <a:pt x="924636" y="2385669"/>
                  </a:lnTo>
                  <a:lnTo>
                    <a:pt x="915044" y="2299123"/>
                  </a:lnTo>
                  <a:close/>
                </a:path>
                <a:path w="1423670" h="2413635">
                  <a:moveTo>
                    <a:pt x="898718" y="2315720"/>
                  </a:moveTo>
                  <a:lnTo>
                    <a:pt x="888887" y="2315720"/>
                  </a:lnTo>
                  <a:lnTo>
                    <a:pt x="888887" y="2328348"/>
                  </a:lnTo>
                  <a:lnTo>
                    <a:pt x="898718" y="2328348"/>
                  </a:lnTo>
                  <a:lnTo>
                    <a:pt x="898718" y="2315720"/>
                  </a:lnTo>
                  <a:close/>
                </a:path>
                <a:path w="1423670" h="2413635">
                  <a:moveTo>
                    <a:pt x="928710" y="2315720"/>
                  </a:moveTo>
                  <a:lnTo>
                    <a:pt x="916884" y="2315720"/>
                  </a:lnTo>
                  <a:lnTo>
                    <a:pt x="918283" y="2328348"/>
                  </a:lnTo>
                  <a:lnTo>
                    <a:pt x="928710" y="2328348"/>
                  </a:lnTo>
                  <a:lnTo>
                    <a:pt x="928710" y="2315720"/>
                  </a:lnTo>
                  <a:close/>
                </a:path>
                <a:path w="1423670" h="2413635">
                  <a:moveTo>
                    <a:pt x="994626" y="2327311"/>
                  </a:moveTo>
                  <a:lnTo>
                    <a:pt x="974610" y="2327311"/>
                  </a:lnTo>
                  <a:lnTo>
                    <a:pt x="982547" y="2337999"/>
                  </a:lnTo>
                  <a:lnTo>
                    <a:pt x="942724" y="2353303"/>
                  </a:lnTo>
                  <a:lnTo>
                    <a:pt x="944182" y="2380107"/>
                  </a:lnTo>
                  <a:lnTo>
                    <a:pt x="962297" y="2386391"/>
                  </a:lnTo>
                  <a:lnTo>
                    <a:pt x="983178" y="2384993"/>
                  </a:lnTo>
                  <a:lnTo>
                    <a:pt x="998873" y="2384993"/>
                  </a:lnTo>
                  <a:lnTo>
                    <a:pt x="998873" y="2374394"/>
                  </a:lnTo>
                  <a:lnTo>
                    <a:pt x="963139" y="2374394"/>
                  </a:lnTo>
                  <a:lnTo>
                    <a:pt x="954856" y="2363179"/>
                  </a:lnTo>
                  <a:lnTo>
                    <a:pt x="982592" y="2362698"/>
                  </a:lnTo>
                  <a:lnTo>
                    <a:pt x="998873" y="2362698"/>
                  </a:lnTo>
                  <a:lnTo>
                    <a:pt x="998873" y="2338630"/>
                  </a:lnTo>
                  <a:lnTo>
                    <a:pt x="994626" y="2327311"/>
                  </a:lnTo>
                  <a:close/>
                </a:path>
                <a:path w="1423670" h="2413635">
                  <a:moveTo>
                    <a:pt x="998873" y="2362698"/>
                  </a:moveTo>
                  <a:lnTo>
                    <a:pt x="982592" y="2362698"/>
                  </a:lnTo>
                  <a:lnTo>
                    <a:pt x="966537" y="2374394"/>
                  </a:lnTo>
                  <a:lnTo>
                    <a:pt x="998873" y="2374394"/>
                  </a:lnTo>
                  <a:lnTo>
                    <a:pt x="998873" y="2362698"/>
                  </a:lnTo>
                  <a:close/>
                </a:path>
                <a:path w="1423670" h="2413635">
                  <a:moveTo>
                    <a:pt x="953473" y="2318396"/>
                  </a:moveTo>
                  <a:lnTo>
                    <a:pt x="941371" y="2333940"/>
                  </a:lnTo>
                  <a:lnTo>
                    <a:pt x="956615" y="2336105"/>
                  </a:lnTo>
                  <a:lnTo>
                    <a:pt x="974610" y="2327311"/>
                  </a:lnTo>
                  <a:lnTo>
                    <a:pt x="994626" y="2327311"/>
                  </a:lnTo>
                  <a:lnTo>
                    <a:pt x="992499" y="2321643"/>
                  </a:lnTo>
                  <a:lnTo>
                    <a:pt x="953473" y="2318396"/>
                  </a:lnTo>
                  <a:close/>
                </a:path>
                <a:path w="1423670" h="2413635">
                  <a:moveTo>
                    <a:pt x="991251" y="2286000"/>
                  </a:moveTo>
                  <a:lnTo>
                    <a:pt x="975286" y="2286000"/>
                  </a:lnTo>
                  <a:lnTo>
                    <a:pt x="965184" y="2306610"/>
                  </a:lnTo>
                  <a:lnTo>
                    <a:pt x="977406" y="2306610"/>
                  </a:lnTo>
                  <a:lnTo>
                    <a:pt x="991251" y="2286000"/>
                  </a:lnTo>
                  <a:close/>
                </a:path>
                <a:path w="1423670" h="2413635">
                  <a:moveTo>
                    <a:pt x="1031119" y="2315720"/>
                  </a:moveTo>
                  <a:lnTo>
                    <a:pt x="1015289" y="2315720"/>
                  </a:lnTo>
                  <a:lnTo>
                    <a:pt x="1015289" y="2384993"/>
                  </a:lnTo>
                  <a:lnTo>
                    <a:pt x="1031615" y="2384993"/>
                  </a:lnTo>
                  <a:lnTo>
                    <a:pt x="1031615" y="2341321"/>
                  </a:lnTo>
                  <a:lnTo>
                    <a:pt x="1047220" y="2329250"/>
                  </a:lnTo>
                  <a:lnTo>
                    <a:pt x="1048288" y="2327265"/>
                  </a:lnTo>
                  <a:lnTo>
                    <a:pt x="1031841" y="2327265"/>
                  </a:lnTo>
                  <a:lnTo>
                    <a:pt x="1031119" y="2315720"/>
                  </a:lnTo>
                  <a:close/>
                </a:path>
                <a:path w="1423670" h="2413635">
                  <a:moveTo>
                    <a:pt x="1044965" y="2314728"/>
                  </a:moveTo>
                  <a:lnTo>
                    <a:pt x="1031841" y="2327265"/>
                  </a:lnTo>
                  <a:lnTo>
                    <a:pt x="1048288" y="2327265"/>
                  </a:lnTo>
                  <a:lnTo>
                    <a:pt x="1054796" y="2315179"/>
                  </a:lnTo>
                  <a:lnTo>
                    <a:pt x="1044965" y="2314728"/>
                  </a:lnTo>
                  <a:close/>
                </a:path>
                <a:path w="1423670" h="2413635">
                  <a:moveTo>
                    <a:pt x="1081969" y="2315720"/>
                  </a:moveTo>
                  <a:lnTo>
                    <a:pt x="1065643" y="2315720"/>
                  </a:lnTo>
                  <a:lnTo>
                    <a:pt x="1065643" y="2384993"/>
                  </a:lnTo>
                  <a:lnTo>
                    <a:pt x="1081969" y="2384993"/>
                  </a:lnTo>
                  <a:lnTo>
                    <a:pt x="1081969" y="2315720"/>
                  </a:lnTo>
                  <a:close/>
                </a:path>
                <a:path w="1423670" h="2413635">
                  <a:moveTo>
                    <a:pt x="1082390" y="2292494"/>
                  </a:moveTo>
                  <a:lnTo>
                    <a:pt x="1064380" y="2294583"/>
                  </a:lnTo>
                  <a:lnTo>
                    <a:pt x="1073851" y="2305888"/>
                  </a:lnTo>
                  <a:lnTo>
                    <a:pt x="1076467" y="2305888"/>
                  </a:lnTo>
                  <a:lnTo>
                    <a:pt x="1082390" y="2292494"/>
                  </a:lnTo>
                  <a:close/>
                </a:path>
                <a:path w="1423670" h="2413635">
                  <a:moveTo>
                    <a:pt x="1151019" y="2327311"/>
                  </a:moveTo>
                  <a:lnTo>
                    <a:pt x="1131003" y="2327311"/>
                  </a:lnTo>
                  <a:lnTo>
                    <a:pt x="1138941" y="2337999"/>
                  </a:lnTo>
                  <a:lnTo>
                    <a:pt x="1099118" y="2353303"/>
                  </a:lnTo>
                  <a:lnTo>
                    <a:pt x="1100576" y="2380107"/>
                  </a:lnTo>
                  <a:lnTo>
                    <a:pt x="1118691" y="2386391"/>
                  </a:lnTo>
                  <a:lnTo>
                    <a:pt x="1139572" y="2384993"/>
                  </a:lnTo>
                  <a:lnTo>
                    <a:pt x="1155267" y="2384993"/>
                  </a:lnTo>
                  <a:lnTo>
                    <a:pt x="1155267" y="2374394"/>
                  </a:lnTo>
                  <a:lnTo>
                    <a:pt x="1119533" y="2374394"/>
                  </a:lnTo>
                  <a:lnTo>
                    <a:pt x="1111249" y="2363179"/>
                  </a:lnTo>
                  <a:lnTo>
                    <a:pt x="1138986" y="2362698"/>
                  </a:lnTo>
                  <a:lnTo>
                    <a:pt x="1155267" y="2362698"/>
                  </a:lnTo>
                  <a:lnTo>
                    <a:pt x="1155267" y="2338630"/>
                  </a:lnTo>
                  <a:lnTo>
                    <a:pt x="1151019" y="2327311"/>
                  </a:lnTo>
                  <a:close/>
                </a:path>
                <a:path w="1423670" h="2413635">
                  <a:moveTo>
                    <a:pt x="1155267" y="2362698"/>
                  </a:moveTo>
                  <a:lnTo>
                    <a:pt x="1138986" y="2362698"/>
                  </a:lnTo>
                  <a:lnTo>
                    <a:pt x="1122930" y="2374394"/>
                  </a:lnTo>
                  <a:lnTo>
                    <a:pt x="1155267" y="2374394"/>
                  </a:lnTo>
                  <a:lnTo>
                    <a:pt x="1155267" y="2362698"/>
                  </a:lnTo>
                  <a:close/>
                </a:path>
                <a:path w="1423670" h="2413635">
                  <a:moveTo>
                    <a:pt x="1109866" y="2318396"/>
                  </a:moveTo>
                  <a:lnTo>
                    <a:pt x="1097765" y="2333940"/>
                  </a:lnTo>
                  <a:lnTo>
                    <a:pt x="1113008" y="2336105"/>
                  </a:lnTo>
                  <a:lnTo>
                    <a:pt x="1131003" y="2327311"/>
                  </a:lnTo>
                  <a:lnTo>
                    <a:pt x="1151019" y="2327311"/>
                  </a:lnTo>
                  <a:lnTo>
                    <a:pt x="1148893" y="2321643"/>
                  </a:lnTo>
                  <a:lnTo>
                    <a:pt x="1109866" y="2318396"/>
                  </a:lnTo>
                  <a:close/>
                </a:path>
                <a:path w="1423670" h="2413635">
                  <a:moveTo>
                    <a:pt x="1179004" y="2366231"/>
                  </a:moveTo>
                  <a:lnTo>
                    <a:pt x="1171788" y="2378829"/>
                  </a:lnTo>
                  <a:lnTo>
                    <a:pt x="1181740" y="2385985"/>
                  </a:lnTo>
                  <a:lnTo>
                    <a:pt x="1191632" y="2373357"/>
                  </a:lnTo>
                  <a:lnTo>
                    <a:pt x="1179004" y="236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23900" y="1724025"/>
            <a:ext cx="2514600" cy="2133600"/>
            <a:chOff x="965200" y="2298700"/>
            <a:chExt cx="3352800" cy="284480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00" y="2298700"/>
              <a:ext cx="3352800" cy="2844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44125" y="2536536"/>
              <a:ext cx="1503045" cy="2407285"/>
            </a:xfrm>
            <a:custGeom>
              <a:avLst/>
              <a:gdLst/>
              <a:ahLst/>
              <a:cxnLst/>
              <a:rect l="l" t="t" r="r" b="b"/>
              <a:pathLst>
                <a:path w="1503045" h="2407285">
                  <a:moveTo>
                    <a:pt x="6584" y="0"/>
                  </a:moveTo>
                  <a:lnTo>
                    <a:pt x="6584" y="92363"/>
                  </a:lnTo>
                  <a:lnTo>
                    <a:pt x="23316" y="92363"/>
                  </a:lnTo>
                  <a:lnTo>
                    <a:pt x="23316" y="58538"/>
                  </a:lnTo>
                  <a:lnTo>
                    <a:pt x="16325" y="58538"/>
                  </a:lnTo>
                  <a:lnTo>
                    <a:pt x="16325" y="44648"/>
                  </a:lnTo>
                  <a:lnTo>
                    <a:pt x="23316" y="43786"/>
                  </a:lnTo>
                  <a:lnTo>
                    <a:pt x="23316" y="13980"/>
                  </a:lnTo>
                  <a:lnTo>
                    <a:pt x="67761" y="13980"/>
                  </a:lnTo>
                  <a:lnTo>
                    <a:pt x="54269" y="1232"/>
                  </a:lnTo>
                  <a:lnTo>
                    <a:pt x="6584" y="0"/>
                  </a:lnTo>
                  <a:close/>
                </a:path>
                <a:path w="1503045" h="2407285">
                  <a:moveTo>
                    <a:pt x="54299" y="50511"/>
                  </a:moveTo>
                  <a:lnTo>
                    <a:pt x="36034" y="50511"/>
                  </a:lnTo>
                  <a:lnTo>
                    <a:pt x="58493" y="92363"/>
                  </a:lnTo>
                  <a:lnTo>
                    <a:pt x="77165" y="92363"/>
                  </a:lnTo>
                  <a:lnTo>
                    <a:pt x="58685" y="58538"/>
                  </a:lnTo>
                  <a:lnTo>
                    <a:pt x="40995" y="58538"/>
                  </a:lnTo>
                  <a:lnTo>
                    <a:pt x="56498" y="54535"/>
                  </a:lnTo>
                  <a:lnTo>
                    <a:pt x="54299" y="50511"/>
                  </a:lnTo>
                  <a:close/>
                </a:path>
                <a:path w="1503045" h="2407285">
                  <a:moveTo>
                    <a:pt x="23316" y="43786"/>
                  </a:moveTo>
                  <a:lnTo>
                    <a:pt x="16325" y="44648"/>
                  </a:lnTo>
                  <a:lnTo>
                    <a:pt x="16325" y="58538"/>
                  </a:lnTo>
                  <a:lnTo>
                    <a:pt x="23316" y="58538"/>
                  </a:lnTo>
                  <a:lnTo>
                    <a:pt x="23316" y="43786"/>
                  </a:lnTo>
                  <a:close/>
                </a:path>
                <a:path w="1503045" h="2407285">
                  <a:moveTo>
                    <a:pt x="67761" y="13980"/>
                  </a:moveTo>
                  <a:lnTo>
                    <a:pt x="23316" y="13980"/>
                  </a:lnTo>
                  <a:lnTo>
                    <a:pt x="51533" y="17032"/>
                  </a:lnTo>
                  <a:lnTo>
                    <a:pt x="53533" y="40063"/>
                  </a:lnTo>
                  <a:lnTo>
                    <a:pt x="23316" y="43786"/>
                  </a:lnTo>
                  <a:lnTo>
                    <a:pt x="23316" y="58538"/>
                  </a:lnTo>
                  <a:lnTo>
                    <a:pt x="40342" y="58538"/>
                  </a:lnTo>
                  <a:lnTo>
                    <a:pt x="36034" y="50511"/>
                  </a:lnTo>
                  <a:lnTo>
                    <a:pt x="65358" y="50511"/>
                  </a:lnTo>
                  <a:lnTo>
                    <a:pt x="72519" y="40604"/>
                  </a:lnTo>
                  <a:lnTo>
                    <a:pt x="72534" y="18490"/>
                  </a:lnTo>
                  <a:lnTo>
                    <a:pt x="67761" y="13980"/>
                  </a:lnTo>
                  <a:close/>
                </a:path>
                <a:path w="1503045" h="2407285">
                  <a:moveTo>
                    <a:pt x="56498" y="54535"/>
                  </a:moveTo>
                  <a:lnTo>
                    <a:pt x="40995" y="58538"/>
                  </a:lnTo>
                  <a:lnTo>
                    <a:pt x="58685" y="58538"/>
                  </a:lnTo>
                  <a:lnTo>
                    <a:pt x="56498" y="54535"/>
                  </a:lnTo>
                  <a:close/>
                </a:path>
                <a:path w="1503045" h="2407285">
                  <a:moveTo>
                    <a:pt x="65358" y="50511"/>
                  </a:moveTo>
                  <a:lnTo>
                    <a:pt x="54299" y="50511"/>
                  </a:lnTo>
                  <a:lnTo>
                    <a:pt x="56498" y="54535"/>
                  </a:lnTo>
                  <a:lnTo>
                    <a:pt x="63815" y="52646"/>
                  </a:lnTo>
                  <a:lnTo>
                    <a:pt x="65358" y="50511"/>
                  </a:lnTo>
                  <a:close/>
                </a:path>
                <a:path w="1503045" h="2407285">
                  <a:moveTo>
                    <a:pt x="110666" y="22188"/>
                  </a:moveTo>
                  <a:lnTo>
                    <a:pt x="91288" y="33959"/>
                  </a:lnTo>
                  <a:lnTo>
                    <a:pt x="84493" y="65379"/>
                  </a:lnTo>
                  <a:lnTo>
                    <a:pt x="95122" y="86470"/>
                  </a:lnTo>
                  <a:lnTo>
                    <a:pt x="118137" y="93716"/>
                  </a:lnTo>
                  <a:lnTo>
                    <a:pt x="136658" y="89627"/>
                  </a:lnTo>
                  <a:lnTo>
                    <a:pt x="145753" y="77210"/>
                  </a:lnTo>
                  <a:lnTo>
                    <a:pt x="106427" y="77210"/>
                  </a:lnTo>
                  <a:lnTo>
                    <a:pt x="103999" y="62191"/>
                  </a:lnTo>
                  <a:lnTo>
                    <a:pt x="92160" y="62191"/>
                  </a:lnTo>
                  <a:lnTo>
                    <a:pt x="92160" y="51187"/>
                  </a:lnTo>
                  <a:lnTo>
                    <a:pt x="102220" y="51187"/>
                  </a:lnTo>
                  <a:lnTo>
                    <a:pt x="101421" y="46241"/>
                  </a:lnTo>
                  <a:lnTo>
                    <a:pt x="120633" y="34906"/>
                  </a:lnTo>
                  <a:lnTo>
                    <a:pt x="140358" y="34906"/>
                  </a:lnTo>
                  <a:lnTo>
                    <a:pt x="136553" y="27720"/>
                  </a:lnTo>
                  <a:lnTo>
                    <a:pt x="110666" y="22188"/>
                  </a:lnTo>
                  <a:close/>
                </a:path>
                <a:path w="1503045" h="2407285">
                  <a:moveTo>
                    <a:pt x="133020" y="72068"/>
                  </a:moveTo>
                  <a:lnTo>
                    <a:pt x="106427" y="77210"/>
                  </a:lnTo>
                  <a:lnTo>
                    <a:pt x="145753" y="77210"/>
                  </a:lnTo>
                  <a:lnTo>
                    <a:pt x="148264" y="73782"/>
                  </a:lnTo>
                  <a:lnTo>
                    <a:pt x="133020" y="72068"/>
                  </a:lnTo>
                  <a:close/>
                </a:path>
                <a:path w="1503045" h="2407285">
                  <a:moveTo>
                    <a:pt x="102220" y="51187"/>
                  </a:moveTo>
                  <a:lnTo>
                    <a:pt x="92160" y="51187"/>
                  </a:lnTo>
                  <a:lnTo>
                    <a:pt x="92160" y="62191"/>
                  </a:lnTo>
                  <a:lnTo>
                    <a:pt x="103999" y="62191"/>
                  </a:lnTo>
                  <a:lnTo>
                    <a:pt x="102220" y="51187"/>
                  </a:lnTo>
                  <a:close/>
                </a:path>
                <a:path w="1503045" h="2407285">
                  <a:moveTo>
                    <a:pt x="140358" y="34906"/>
                  </a:moveTo>
                  <a:lnTo>
                    <a:pt x="120633" y="34906"/>
                  </a:lnTo>
                  <a:lnTo>
                    <a:pt x="133291" y="51187"/>
                  </a:lnTo>
                  <a:lnTo>
                    <a:pt x="102220" y="51187"/>
                  </a:lnTo>
                  <a:lnTo>
                    <a:pt x="103999" y="62191"/>
                  </a:lnTo>
                  <a:lnTo>
                    <a:pt x="148940" y="62191"/>
                  </a:lnTo>
                  <a:lnTo>
                    <a:pt x="148940" y="51187"/>
                  </a:lnTo>
                  <a:lnTo>
                    <a:pt x="146361" y="46241"/>
                  </a:lnTo>
                  <a:lnTo>
                    <a:pt x="140358" y="34906"/>
                  </a:lnTo>
                  <a:close/>
                </a:path>
                <a:path w="1503045" h="2407285">
                  <a:moveTo>
                    <a:pt x="215014" y="34681"/>
                  </a:moveTo>
                  <a:lnTo>
                    <a:pt x="194998" y="34681"/>
                  </a:lnTo>
                  <a:lnTo>
                    <a:pt x="202936" y="45369"/>
                  </a:lnTo>
                  <a:lnTo>
                    <a:pt x="163113" y="60673"/>
                  </a:lnTo>
                  <a:lnTo>
                    <a:pt x="164571" y="87477"/>
                  </a:lnTo>
                  <a:lnTo>
                    <a:pt x="182686" y="93761"/>
                  </a:lnTo>
                  <a:lnTo>
                    <a:pt x="203567" y="92363"/>
                  </a:lnTo>
                  <a:lnTo>
                    <a:pt x="219262" y="92363"/>
                  </a:lnTo>
                  <a:lnTo>
                    <a:pt x="219262" y="81765"/>
                  </a:lnTo>
                  <a:lnTo>
                    <a:pt x="183528" y="81765"/>
                  </a:lnTo>
                  <a:lnTo>
                    <a:pt x="175245" y="70550"/>
                  </a:lnTo>
                  <a:lnTo>
                    <a:pt x="202981" y="70069"/>
                  </a:lnTo>
                  <a:lnTo>
                    <a:pt x="219262" y="70069"/>
                  </a:lnTo>
                  <a:lnTo>
                    <a:pt x="219262" y="46001"/>
                  </a:lnTo>
                  <a:lnTo>
                    <a:pt x="215014" y="34681"/>
                  </a:lnTo>
                  <a:close/>
                </a:path>
                <a:path w="1503045" h="2407285">
                  <a:moveTo>
                    <a:pt x="219262" y="70069"/>
                  </a:moveTo>
                  <a:lnTo>
                    <a:pt x="202981" y="70069"/>
                  </a:lnTo>
                  <a:lnTo>
                    <a:pt x="186925" y="81765"/>
                  </a:lnTo>
                  <a:lnTo>
                    <a:pt x="219262" y="81765"/>
                  </a:lnTo>
                  <a:lnTo>
                    <a:pt x="219262" y="70069"/>
                  </a:lnTo>
                  <a:close/>
                </a:path>
                <a:path w="1503045" h="2407285">
                  <a:moveTo>
                    <a:pt x="173862" y="25766"/>
                  </a:moveTo>
                  <a:lnTo>
                    <a:pt x="161760" y="41311"/>
                  </a:lnTo>
                  <a:lnTo>
                    <a:pt x="177003" y="43475"/>
                  </a:lnTo>
                  <a:lnTo>
                    <a:pt x="194998" y="34681"/>
                  </a:lnTo>
                  <a:lnTo>
                    <a:pt x="215014" y="34681"/>
                  </a:lnTo>
                  <a:lnTo>
                    <a:pt x="212888" y="29013"/>
                  </a:lnTo>
                  <a:lnTo>
                    <a:pt x="173862" y="25766"/>
                  </a:lnTo>
                  <a:close/>
                </a:path>
                <a:path w="1503045" h="2407285">
                  <a:moveTo>
                    <a:pt x="252004" y="0"/>
                  </a:moveTo>
                  <a:lnTo>
                    <a:pt x="235678" y="0"/>
                  </a:lnTo>
                  <a:lnTo>
                    <a:pt x="235678" y="92363"/>
                  </a:lnTo>
                  <a:lnTo>
                    <a:pt x="252004" y="92363"/>
                  </a:lnTo>
                  <a:lnTo>
                    <a:pt x="252004" y="0"/>
                  </a:lnTo>
                  <a:close/>
                </a:path>
                <a:path w="1503045" h="2407285">
                  <a:moveTo>
                    <a:pt x="292154" y="22188"/>
                  </a:moveTo>
                  <a:lnTo>
                    <a:pt x="272580" y="33959"/>
                  </a:lnTo>
                  <a:lnTo>
                    <a:pt x="265816" y="65003"/>
                  </a:lnTo>
                  <a:lnTo>
                    <a:pt x="276264" y="86124"/>
                  </a:lnTo>
                  <a:lnTo>
                    <a:pt x="299009" y="93716"/>
                  </a:lnTo>
                  <a:lnTo>
                    <a:pt x="318462" y="88424"/>
                  </a:lnTo>
                  <a:lnTo>
                    <a:pt x="324963" y="75872"/>
                  </a:lnTo>
                  <a:lnTo>
                    <a:pt x="287764" y="75872"/>
                  </a:lnTo>
                  <a:lnTo>
                    <a:pt x="285855" y="42393"/>
                  </a:lnTo>
                  <a:lnTo>
                    <a:pt x="303083" y="35357"/>
                  </a:lnTo>
                  <a:lnTo>
                    <a:pt x="323805" y="35357"/>
                  </a:lnTo>
                  <a:lnTo>
                    <a:pt x="321679" y="30246"/>
                  </a:lnTo>
                  <a:lnTo>
                    <a:pt x="292154" y="22188"/>
                  </a:lnTo>
                  <a:close/>
                </a:path>
                <a:path w="1503045" h="2407285">
                  <a:moveTo>
                    <a:pt x="328684" y="68686"/>
                  </a:moveTo>
                  <a:lnTo>
                    <a:pt x="313080" y="68686"/>
                  </a:lnTo>
                  <a:lnTo>
                    <a:pt x="311712" y="73301"/>
                  </a:lnTo>
                  <a:lnTo>
                    <a:pt x="287764" y="75872"/>
                  </a:lnTo>
                  <a:lnTo>
                    <a:pt x="324963" y="75872"/>
                  </a:lnTo>
                  <a:lnTo>
                    <a:pt x="328684" y="68686"/>
                  </a:lnTo>
                  <a:close/>
                </a:path>
                <a:path w="1503045" h="2407285">
                  <a:moveTo>
                    <a:pt x="323805" y="35357"/>
                  </a:moveTo>
                  <a:lnTo>
                    <a:pt x="303083" y="35357"/>
                  </a:lnTo>
                  <a:lnTo>
                    <a:pt x="313080" y="47083"/>
                  </a:lnTo>
                  <a:lnTo>
                    <a:pt x="328684" y="47083"/>
                  </a:lnTo>
                  <a:lnTo>
                    <a:pt x="323805" y="35357"/>
                  </a:lnTo>
                  <a:close/>
                </a:path>
                <a:path w="1503045" h="2407285">
                  <a:moveTo>
                    <a:pt x="358416" y="23090"/>
                  </a:moveTo>
                  <a:lnTo>
                    <a:pt x="342090" y="23090"/>
                  </a:lnTo>
                  <a:lnTo>
                    <a:pt x="342090" y="67198"/>
                  </a:lnTo>
                  <a:lnTo>
                    <a:pt x="349682" y="88199"/>
                  </a:lnTo>
                  <a:lnTo>
                    <a:pt x="370382" y="93265"/>
                  </a:lnTo>
                  <a:lnTo>
                    <a:pt x="386017" y="80051"/>
                  </a:lnTo>
                  <a:lnTo>
                    <a:pt x="402568" y="80051"/>
                  </a:lnTo>
                  <a:lnTo>
                    <a:pt x="402568" y="74338"/>
                  </a:lnTo>
                  <a:lnTo>
                    <a:pt x="382589" y="74338"/>
                  </a:lnTo>
                  <a:lnTo>
                    <a:pt x="359619" y="72549"/>
                  </a:lnTo>
                  <a:lnTo>
                    <a:pt x="358416" y="23090"/>
                  </a:lnTo>
                  <a:close/>
                </a:path>
                <a:path w="1503045" h="2407285">
                  <a:moveTo>
                    <a:pt x="402568" y="80051"/>
                  </a:moveTo>
                  <a:lnTo>
                    <a:pt x="386017" y="80051"/>
                  </a:lnTo>
                  <a:lnTo>
                    <a:pt x="386738" y="92363"/>
                  </a:lnTo>
                  <a:lnTo>
                    <a:pt x="402568" y="92363"/>
                  </a:lnTo>
                  <a:lnTo>
                    <a:pt x="402568" y="80051"/>
                  </a:lnTo>
                  <a:close/>
                </a:path>
                <a:path w="1503045" h="2407285">
                  <a:moveTo>
                    <a:pt x="402568" y="23090"/>
                  </a:moveTo>
                  <a:lnTo>
                    <a:pt x="386242" y="23090"/>
                  </a:lnTo>
                  <a:lnTo>
                    <a:pt x="386242" y="63229"/>
                  </a:lnTo>
                  <a:lnTo>
                    <a:pt x="382589" y="74338"/>
                  </a:lnTo>
                  <a:lnTo>
                    <a:pt x="402568" y="74338"/>
                  </a:lnTo>
                  <a:lnTo>
                    <a:pt x="402568" y="23090"/>
                  </a:lnTo>
                  <a:close/>
                </a:path>
                <a:path w="1503045" h="2407285">
                  <a:moveTo>
                    <a:pt x="435683" y="0"/>
                  </a:moveTo>
                  <a:lnTo>
                    <a:pt x="419357" y="0"/>
                  </a:lnTo>
                  <a:lnTo>
                    <a:pt x="419357" y="92363"/>
                  </a:lnTo>
                  <a:lnTo>
                    <a:pt x="435683" y="92363"/>
                  </a:lnTo>
                  <a:lnTo>
                    <a:pt x="435683" y="0"/>
                  </a:lnTo>
                  <a:close/>
                </a:path>
                <a:path w="1503045" h="2407285">
                  <a:moveTo>
                    <a:pt x="504733" y="34681"/>
                  </a:moveTo>
                  <a:lnTo>
                    <a:pt x="484717" y="34681"/>
                  </a:lnTo>
                  <a:lnTo>
                    <a:pt x="492654" y="45369"/>
                  </a:lnTo>
                  <a:lnTo>
                    <a:pt x="452832" y="60673"/>
                  </a:lnTo>
                  <a:lnTo>
                    <a:pt x="454290" y="87477"/>
                  </a:lnTo>
                  <a:lnTo>
                    <a:pt x="472405" y="93761"/>
                  </a:lnTo>
                  <a:lnTo>
                    <a:pt x="493286" y="92363"/>
                  </a:lnTo>
                  <a:lnTo>
                    <a:pt x="508980" y="92363"/>
                  </a:lnTo>
                  <a:lnTo>
                    <a:pt x="508980" y="81765"/>
                  </a:lnTo>
                  <a:lnTo>
                    <a:pt x="473247" y="81765"/>
                  </a:lnTo>
                  <a:lnTo>
                    <a:pt x="464963" y="70550"/>
                  </a:lnTo>
                  <a:lnTo>
                    <a:pt x="492700" y="70069"/>
                  </a:lnTo>
                  <a:lnTo>
                    <a:pt x="508980" y="70069"/>
                  </a:lnTo>
                  <a:lnTo>
                    <a:pt x="508980" y="46001"/>
                  </a:lnTo>
                  <a:lnTo>
                    <a:pt x="504733" y="34681"/>
                  </a:lnTo>
                  <a:close/>
                </a:path>
                <a:path w="1503045" h="2407285">
                  <a:moveTo>
                    <a:pt x="508980" y="70069"/>
                  </a:moveTo>
                  <a:lnTo>
                    <a:pt x="492700" y="70069"/>
                  </a:lnTo>
                  <a:lnTo>
                    <a:pt x="476644" y="81765"/>
                  </a:lnTo>
                  <a:lnTo>
                    <a:pt x="508980" y="81765"/>
                  </a:lnTo>
                  <a:lnTo>
                    <a:pt x="508980" y="70069"/>
                  </a:lnTo>
                  <a:close/>
                </a:path>
                <a:path w="1503045" h="2407285">
                  <a:moveTo>
                    <a:pt x="463580" y="25766"/>
                  </a:moveTo>
                  <a:lnTo>
                    <a:pt x="451479" y="41311"/>
                  </a:lnTo>
                  <a:lnTo>
                    <a:pt x="466722" y="43475"/>
                  </a:lnTo>
                  <a:lnTo>
                    <a:pt x="484717" y="34681"/>
                  </a:lnTo>
                  <a:lnTo>
                    <a:pt x="504733" y="34681"/>
                  </a:lnTo>
                  <a:lnTo>
                    <a:pt x="502606" y="29013"/>
                  </a:lnTo>
                  <a:lnTo>
                    <a:pt x="463580" y="25766"/>
                  </a:lnTo>
                  <a:close/>
                </a:path>
                <a:path w="1503045" h="2407285">
                  <a:moveTo>
                    <a:pt x="541226" y="23090"/>
                  </a:moveTo>
                  <a:lnTo>
                    <a:pt x="525397" y="23090"/>
                  </a:lnTo>
                  <a:lnTo>
                    <a:pt x="525397" y="92363"/>
                  </a:lnTo>
                  <a:lnTo>
                    <a:pt x="541723" y="92363"/>
                  </a:lnTo>
                  <a:lnTo>
                    <a:pt x="541723" y="48692"/>
                  </a:lnTo>
                  <a:lnTo>
                    <a:pt x="557327" y="36620"/>
                  </a:lnTo>
                  <a:lnTo>
                    <a:pt x="558396" y="34636"/>
                  </a:lnTo>
                  <a:lnTo>
                    <a:pt x="541948" y="34636"/>
                  </a:lnTo>
                  <a:lnTo>
                    <a:pt x="541226" y="23090"/>
                  </a:lnTo>
                  <a:close/>
                </a:path>
                <a:path w="1503045" h="2407285">
                  <a:moveTo>
                    <a:pt x="555072" y="22098"/>
                  </a:moveTo>
                  <a:lnTo>
                    <a:pt x="541948" y="34636"/>
                  </a:lnTo>
                  <a:lnTo>
                    <a:pt x="558396" y="34636"/>
                  </a:lnTo>
                  <a:lnTo>
                    <a:pt x="564904" y="22549"/>
                  </a:lnTo>
                  <a:lnTo>
                    <a:pt x="555072" y="22098"/>
                  </a:lnTo>
                  <a:close/>
                </a:path>
                <a:path w="1503045" h="2407285">
                  <a:moveTo>
                    <a:pt x="630704" y="22188"/>
                  </a:moveTo>
                  <a:lnTo>
                    <a:pt x="611070" y="33809"/>
                  </a:lnTo>
                  <a:lnTo>
                    <a:pt x="604276" y="65153"/>
                  </a:lnTo>
                  <a:lnTo>
                    <a:pt x="614919" y="86275"/>
                  </a:lnTo>
                  <a:lnTo>
                    <a:pt x="637469" y="93716"/>
                  </a:lnTo>
                  <a:lnTo>
                    <a:pt x="644234" y="93716"/>
                  </a:lnTo>
                  <a:lnTo>
                    <a:pt x="663852" y="82110"/>
                  </a:lnTo>
                  <a:lnTo>
                    <a:pt x="664173" y="80637"/>
                  </a:lnTo>
                  <a:lnTo>
                    <a:pt x="633801" y="80637"/>
                  </a:lnTo>
                  <a:lnTo>
                    <a:pt x="621428" y="65980"/>
                  </a:lnTo>
                  <a:lnTo>
                    <a:pt x="630674" y="36154"/>
                  </a:lnTo>
                  <a:lnTo>
                    <a:pt x="664790" y="36154"/>
                  </a:lnTo>
                  <a:lnTo>
                    <a:pt x="663852" y="33809"/>
                  </a:lnTo>
                  <a:lnTo>
                    <a:pt x="650097" y="23677"/>
                  </a:lnTo>
                  <a:lnTo>
                    <a:pt x="630704" y="22188"/>
                  </a:lnTo>
                  <a:close/>
                </a:path>
                <a:path w="1503045" h="2407285">
                  <a:moveTo>
                    <a:pt x="664790" y="36154"/>
                  </a:moveTo>
                  <a:lnTo>
                    <a:pt x="630674" y="36154"/>
                  </a:lnTo>
                  <a:lnTo>
                    <a:pt x="649225" y="40243"/>
                  </a:lnTo>
                  <a:lnTo>
                    <a:pt x="651059" y="72835"/>
                  </a:lnTo>
                  <a:lnTo>
                    <a:pt x="637559" y="80637"/>
                  </a:lnTo>
                  <a:lnTo>
                    <a:pt x="664173" y="80637"/>
                  </a:lnTo>
                  <a:lnTo>
                    <a:pt x="670662" y="50842"/>
                  </a:lnTo>
                  <a:lnTo>
                    <a:pt x="664790" y="36154"/>
                  </a:lnTo>
                  <a:close/>
                </a:path>
                <a:path w="1503045" h="2407285">
                  <a:moveTo>
                    <a:pt x="727927" y="23090"/>
                  </a:moveTo>
                  <a:lnTo>
                    <a:pt x="710518" y="23090"/>
                  </a:lnTo>
                  <a:lnTo>
                    <a:pt x="735188" y="92363"/>
                  </a:lnTo>
                  <a:lnTo>
                    <a:pt x="753228" y="92363"/>
                  </a:lnTo>
                  <a:lnTo>
                    <a:pt x="759572" y="74549"/>
                  </a:lnTo>
                  <a:lnTo>
                    <a:pt x="744569" y="74549"/>
                  </a:lnTo>
                  <a:lnTo>
                    <a:pt x="727927" y="23090"/>
                  </a:lnTo>
                  <a:close/>
                </a:path>
                <a:path w="1503045" h="2407285">
                  <a:moveTo>
                    <a:pt x="777897" y="23090"/>
                  </a:moveTo>
                  <a:lnTo>
                    <a:pt x="760534" y="23090"/>
                  </a:lnTo>
                  <a:lnTo>
                    <a:pt x="744569" y="74549"/>
                  </a:lnTo>
                  <a:lnTo>
                    <a:pt x="759572" y="74549"/>
                  </a:lnTo>
                  <a:lnTo>
                    <a:pt x="777897" y="23090"/>
                  </a:lnTo>
                  <a:close/>
                </a:path>
                <a:path w="1503045" h="2407285">
                  <a:moveTo>
                    <a:pt x="839472" y="34681"/>
                  </a:moveTo>
                  <a:lnTo>
                    <a:pt x="819456" y="34681"/>
                  </a:lnTo>
                  <a:lnTo>
                    <a:pt x="827394" y="45369"/>
                  </a:lnTo>
                  <a:lnTo>
                    <a:pt x="787571" y="60673"/>
                  </a:lnTo>
                  <a:lnTo>
                    <a:pt x="789029" y="87477"/>
                  </a:lnTo>
                  <a:lnTo>
                    <a:pt x="807144" y="93761"/>
                  </a:lnTo>
                  <a:lnTo>
                    <a:pt x="828025" y="92363"/>
                  </a:lnTo>
                  <a:lnTo>
                    <a:pt x="843720" y="92363"/>
                  </a:lnTo>
                  <a:lnTo>
                    <a:pt x="843720" y="81765"/>
                  </a:lnTo>
                  <a:lnTo>
                    <a:pt x="807986" y="81765"/>
                  </a:lnTo>
                  <a:lnTo>
                    <a:pt x="799703" y="70550"/>
                  </a:lnTo>
                  <a:lnTo>
                    <a:pt x="827439" y="70069"/>
                  </a:lnTo>
                  <a:lnTo>
                    <a:pt x="843720" y="70069"/>
                  </a:lnTo>
                  <a:lnTo>
                    <a:pt x="843720" y="46001"/>
                  </a:lnTo>
                  <a:lnTo>
                    <a:pt x="839472" y="34681"/>
                  </a:lnTo>
                  <a:close/>
                </a:path>
                <a:path w="1503045" h="2407285">
                  <a:moveTo>
                    <a:pt x="843720" y="70069"/>
                  </a:moveTo>
                  <a:lnTo>
                    <a:pt x="827439" y="70069"/>
                  </a:lnTo>
                  <a:lnTo>
                    <a:pt x="811383" y="81765"/>
                  </a:lnTo>
                  <a:lnTo>
                    <a:pt x="843720" y="81765"/>
                  </a:lnTo>
                  <a:lnTo>
                    <a:pt x="843720" y="70069"/>
                  </a:lnTo>
                  <a:close/>
                </a:path>
                <a:path w="1503045" h="2407285">
                  <a:moveTo>
                    <a:pt x="798320" y="25766"/>
                  </a:moveTo>
                  <a:lnTo>
                    <a:pt x="786218" y="41311"/>
                  </a:lnTo>
                  <a:lnTo>
                    <a:pt x="801461" y="43475"/>
                  </a:lnTo>
                  <a:lnTo>
                    <a:pt x="819456" y="34681"/>
                  </a:lnTo>
                  <a:lnTo>
                    <a:pt x="839472" y="34681"/>
                  </a:lnTo>
                  <a:lnTo>
                    <a:pt x="837346" y="29013"/>
                  </a:lnTo>
                  <a:lnTo>
                    <a:pt x="798320" y="25766"/>
                  </a:lnTo>
                  <a:close/>
                </a:path>
                <a:path w="1503045" h="2407285">
                  <a:moveTo>
                    <a:pt x="876462" y="0"/>
                  </a:moveTo>
                  <a:lnTo>
                    <a:pt x="860136" y="0"/>
                  </a:lnTo>
                  <a:lnTo>
                    <a:pt x="860136" y="92363"/>
                  </a:lnTo>
                  <a:lnTo>
                    <a:pt x="876462" y="92363"/>
                  </a:lnTo>
                  <a:lnTo>
                    <a:pt x="876462" y="0"/>
                  </a:lnTo>
                  <a:close/>
                </a:path>
                <a:path w="1503045" h="2407285">
                  <a:moveTo>
                    <a:pt x="916702" y="22188"/>
                  </a:moveTo>
                  <a:lnTo>
                    <a:pt x="897069" y="33809"/>
                  </a:lnTo>
                  <a:lnTo>
                    <a:pt x="890274" y="65153"/>
                  </a:lnTo>
                  <a:lnTo>
                    <a:pt x="900917" y="86275"/>
                  </a:lnTo>
                  <a:lnTo>
                    <a:pt x="923467" y="93716"/>
                  </a:lnTo>
                  <a:lnTo>
                    <a:pt x="930232" y="93716"/>
                  </a:lnTo>
                  <a:lnTo>
                    <a:pt x="949850" y="82110"/>
                  </a:lnTo>
                  <a:lnTo>
                    <a:pt x="950171" y="80637"/>
                  </a:lnTo>
                  <a:lnTo>
                    <a:pt x="919799" y="80637"/>
                  </a:lnTo>
                  <a:lnTo>
                    <a:pt x="907426" y="65980"/>
                  </a:lnTo>
                  <a:lnTo>
                    <a:pt x="916672" y="36154"/>
                  </a:lnTo>
                  <a:lnTo>
                    <a:pt x="950788" y="36154"/>
                  </a:lnTo>
                  <a:lnTo>
                    <a:pt x="949850" y="33809"/>
                  </a:lnTo>
                  <a:lnTo>
                    <a:pt x="936095" y="23677"/>
                  </a:lnTo>
                  <a:lnTo>
                    <a:pt x="916702" y="22188"/>
                  </a:lnTo>
                  <a:close/>
                </a:path>
                <a:path w="1503045" h="2407285">
                  <a:moveTo>
                    <a:pt x="950788" y="36154"/>
                  </a:moveTo>
                  <a:lnTo>
                    <a:pt x="916672" y="36154"/>
                  </a:lnTo>
                  <a:lnTo>
                    <a:pt x="935223" y="40243"/>
                  </a:lnTo>
                  <a:lnTo>
                    <a:pt x="937057" y="72835"/>
                  </a:lnTo>
                  <a:lnTo>
                    <a:pt x="923557" y="80637"/>
                  </a:lnTo>
                  <a:lnTo>
                    <a:pt x="950171" y="80637"/>
                  </a:lnTo>
                  <a:lnTo>
                    <a:pt x="956660" y="50842"/>
                  </a:lnTo>
                  <a:lnTo>
                    <a:pt x="950788" y="36154"/>
                  </a:lnTo>
                  <a:close/>
                </a:path>
                <a:path w="1503045" h="2407285">
                  <a:moveTo>
                    <a:pt x="986347" y="23090"/>
                  </a:moveTo>
                  <a:lnTo>
                    <a:pt x="970517" y="23090"/>
                  </a:lnTo>
                  <a:lnTo>
                    <a:pt x="970517" y="92363"/>
                  </a:lnTo>
                  <a:lnTo>
                    <a:pt x="986843" y="92363"/>
                  </a:lnTo>
                  <a:lnTo>
                    <a:pt x="986843" y="48692"/>
                  </a:lnTo>
                  <a:lnTo>
                    <a:pt x="1002447" y="36620"/>
                  </a:lnTo>
                  <a:lnTo>
                    <a:pt x="1003516" y="34636"/>
                  </a:lnTo>
                  <a:lnTo>
                    <a:pt x="987068" y="34636"/>
                  </a:lnTo>
                  <a:lnTo>
                    <a:pt x="986347" y="23090"/>
                  </a:lnTo>
                  <a:close/>
                </a:path>
                <a:path w="1503045" h="2407285">
                  <a:moveTo>
                    <a:pt x="1000192" y="22098"/>
                  </a:moveTo>
                  <a:lnTo>
                    <a:pt x="987068" y="34636"/>
                  </a:lnTo>
                  <a:lnTo>
                    <a:pt x="1003516" y="34636"/>
                  </a:lnTo>
                  <a:lnTo>
                    <a:pt x="1010024" y="22549"/>
                  </a:lnTo>
                  <a:lnTo>
                    <a:pt x="1000192" y="22098"/>
                  </a:lnTo>
                  <a:close/>
                </a:path>
                <a:path w="1503045" h="2407285">
                  <a:moveTo>
                    <a:pt x="1072802" y="22188"/>
                  </a:moveTo>
                  <a:lnTo>
                    <a:pt x="1055875" y="33012"/>
                  </a:lnTo>
                  <a:lnTo>
                    <a:pt x="1049531" y="65424"/>
                  </a:lnTo>
                  <a:lnTo>
                    <a:pt x="1059167" y="86590"/>
                  </a:lnTo>
                  <a:lnTo>
                    <a:pt x="1078079" y="93581"/>
                  </a:lnTo>
                  <a:lnTo>
                    <a:pt x="1092676" y="88680"/>
                  </a:lnTo>
                  <a:lnTo>
                    <a:pt x="1114970" y="88680"/>
                  </a:lnTo>
                  <a:lnTo>
                    <a:pt x="1114970" y="80186"/>
                  </a:lnTo>
                  <a:lnTo>
                    <a:pt x="1079056" y="80186"/>
                  </a:lnTo>
                  <a:lnTo>
                    <a:pt x="1066789" y="65920"/>
                  </a:lnTo>
                  <a:lnTo>
                    <a:pt x="1075959" y="36530"/>
                  </a:lnTo>
                  <a:lnTo>
                    <a:pt x="1114970" y="36530"/>
                  </a:lnTo>
                  <a:lnTo>
                    <a:pt x="1114970" y="34546"/>
                  </a:lnTo>
                  <a:lnTo>
                    <a:pt x="1098599" y="34546"/>
                  </a:lnTo>
                  <a:lnTo>
                    <a:pt x="1072802" y="22188"/>
                  </a:lnTo>
                  <a:close/>
                </a:path>
                <a:path w="1503045" h="2407285">
                  <a:moveTo>
                    <a:pt x="1114970" y="88680"/>
                  </a:moveTo>
                  <a:lnTo>
                    <a:pt x="1092676" y="88680"/>
                  </a:lnTo>
                  <a:lnTo>
                    <a:pt x="1098915" y="92363"/>
                  </a:lnTo>
                  <a:lnTo>
                    <a:pt x="1114970" y="92363"/>
                  </a:lnTo>
                  <a:lnTo>
                    <a:pt x="1114970" y="88680"/>
                  </a:lnTo>
                  <a:close/>
                </a:path>
                <a:path w="1503045" h="2407285">
                  <a:moveTo>
                    <a:pt x="1114970" y="36530"/>
                  </a:moveTo>
                  <a:lnTo>
                    <a:pt x="1075959" y="36530"/>
                  </a:lnTo>
                  <a:lnTo>
                    <a:pt x="1093954" y="40168"/>
                  </a:lnTo>
                  <a:lnTo>
                    <a:pt x="1095758" y="72865"/>
                  </a:lnTo>
                  <a:lnTo>
                    <a:pt x="1082634" y="80186"/>
                  </a:lnTo>
                  <a:lnTo>
                    <a:pt x="1114970" y="80186"/>
                  </a:lnTo>
                  <a:lnTo>
                    <a:pt x="1114970" y="36530"/>
                  </a:lnTo>
                  <a:close/>
                </a:path>
                <a:path w="1503045" h="2407285">
                  <a:moveTo>
                    <a:pt x="1114970" y="0"/>
                  </a:moveTo>
                  <a:lnTo>
                    <a:pt x="1098599" y="0"/>
                  </a:lnTo>
                  <a:lnTo>
                    <a:pt x="1098599" y="34546"/>
                  </a:lnTo>
                  <a:lnTo>
                    <a:pt x="1114970" y="34546"/>
                  </a:lnTo>
                  <a:lnTo>
                    <a:pt x="1114970" y="0"/>
                  </a:lnTo>
                  <a:close/>
                </a:path>
                <a:path w="1503045" h="2407285">
                  <a:moveTo>
                    <a:pt x="1184629" y="34681"/>
                  </a:moveTo>
                  <a:lnTo>
                    <a:pt x="1164613" y="34681"/>
                  </a:lnTo>
                  <a:lnTo>
                    <a:pt x="1172551" y="45369"/>
                  </a:lnTo>
                  <a:lnTo>
                    <a:pt x="1132728" y="60673"/>
                  </a:lnTo>
                  <a:lnTo>
                    <a:pt x="1134186" y="87477"/>
                  </a:lnTo>
                  <a:lnTo>
                    <a:pt x="1152301" y="93761"/>
                  </a:lnTo>
                  <a:lnTo>
                    <a:pt x="1173182" y="92363"/>
                  </a:lnTo>
                  <a:lnTo>
                    <a:pt x="1188877" y="92363"/>
                  </a:lnTo>
                  <a:lnTo>
                    <a:pt x="1188877" y="81765"/>
                  </a:lnTo>
                  <a:lnTo>
                    <a:pt x="1153143" y="81765"/>
                  </a:lnTo>
                  <a:lnTo>
                    <a:pt x="1144860" y="70550"/>
                  </a:lnTo>
                  <a:lnTo>
                    <a:pt x="1172596" y="70069"/>
                  </a:lnTo>
                  <a:lnTo>
                    <a:pt x="1188877" y="70069"/>
                  </a:lnTo>
                  <a:lnTo>
                    <a:pt x="1188877" y="46001"/>
                  </a:lnTo>
                  <a:lnTo>
                    <a:pt x="1184629" y="34681"/>
                  </a:lnTo>
                  <a:close/>
                </a:path>
                <a:path w="1503045" h="2407285">
                  <a:moveTo>
                    <a:pt x="1188877" y="70069"/>
                  </a:moveTo>
                  <a:lnTo>
                    <a:pt x="1172596" y="70069"/>
                  </a:lnTo>
                  <a:lnTo>
                    <a:pt x="1156541" y="81765"/>
                  </a:lnTo>
                  <a:lnTo>
                    <a:pt x="1188877" y="81765"/>
                  </a:lnTo>
                  <a:lnTo>
                    <a:pt x="1188877" y="70069"/>
                  </a:lnTo>
                  <a:close/>
                </a:path>
                <a:path w="1503045" h="2407285">
                  <a:moveTo>
                    <a:pt x="1143477" y="25766"/>
                  </a:moveTo>
                  <a:lnTo>
                    <a:pt x="1131375" y="41311"/>
                  </a:lnTo>
                  <a:lnTo>
                    <a:pt x="1146619" y="43475"/>
                  </a:lnTo>
                  <a:lnTo>
                    <a:pt x="1164613" y="34681"/>
                  </a:lnTo>
                  <a:lnTo>
                    <a:pt x="1184629" y="34681"/>
                  </a:lnTo>
                  <a:lnTo>
                    <a:pt x="1182503" y="29013"/>
                  </a:lnTo>
                  <a:lnTo>
                    <a:pt x="1143477" y="25766"/>
                  </a:lnTo>
                  <a:close/>
                </a:path>
                <a:path w="1503045" h="2407285">
                  <a:moveTo>
                    <a:pt x="65948" y="310049"/>
                  </a:moveTo>
                  <a:lnTo>
                    <a:pt x="22639" y="310049"/>
                  </a:lnTo>
                  <a:lnTo>
                    <a:pt x="48872" y="322181"/>
                  </a:lnTo>
                  <a:lnTo>
                    <a:pt x="65739" y="311131"/>
                  </a:lnTo>
                  <a:lnTo>
                    <a:pt x="65948" y="310049"/>
                  </a:lnTo>
                  <a:close/>
                </a:path>
                <a:path w="1503045" h="2407285">
                  <a:moveTo>
                    <a:pt x="22910" y="228599"/>
                  </a:moveTo>
                  <a:lnTo>
                    <a:pt x="6584" y="228599"/>
                  </a:lnTo>
                  <a:lnTo>
                    <a:pt x="6584" y="320963"/>
                  </a:lnTo>
                  <a:lnTo>
                    <a:pt x="22639" y="320963"/>
                  </a:lnTo>
                  <a:lnTo>
                    <a:pt x="22639" y="310049"/>
                  </a:lnTo>
                  <a:lnTo>
                    <a:pt x="65948" y="310049"/>
                  </a:lnTo>
                  <a:lnTo>
                    <a:pt x="66370" y="307854"/>
                  </a:lnTo>
                  <a:lnTo>
                    <a:pt x="32471" y="307854"/>
                  </a:lnTo>
                  <a:lnTo>
                    <a:pt x="22594" y="286327"/>
                  </a:lnTo>
                  <a:lnTo>
                    <a:pt x="32426" y="265100"/>
                  </a:lnTo>
                  <a:lnTo>
                    <a:pt x="66916" y="265100"/>
                  </a:lnTo>
                  <a:lnTo>
                    <a:pt x="65619" y="261612"/>
                  </a:lnTo>
                  <a:lnTo>
                    <a:pt x="56639" y="255854"/>
                  </a:lnTo>
                  <a:lnTo>
                    <a:pt x="28683" y="255854"/>
                  </a:lnTo>
                  <a:lnTo>
                    <a:pt x="22910" y="228599"/>
                  </a:lnTo>
                  <a:close/>
                </a:path>
                <a:path w="1503045" h="2407285">
                  <a:moveTo>
                    <a:pt x="66916" y="265100"/>
                  </a:moveTo>
                  <a:lnTo>
                    <a:pt x="32426" y="265100"/>
                  </a:lnTo>
                  <a:lnTo>
                    <a:pt x="50421" y="268918"/>
                  </a:lnTo>
                  <a:lnTo>
                    <a:pt x="50376" y="303945"/>
                  </a:lnTo>
                  <a:lnTo>
                    <a:pt x="32471" y="307854"/>
                  </a:lnTo>
                  <a:lnTo>
                    <a:pt x="66370" y="307854"/>
                  </a:lnTo>
                  <a:lnTo>
                    <a:pt x="71978" y="278720"/>
                  </a:lnTo>
                  <a:lnTo>
                    <a:pt x="66916" y="265100"/>
                  </a:lnTo>
                  <a:close/>
                </a:path>
                <a:path w="1503045" h="2407285">
                  <a:moveTo>
                    <a:pt x="48737" y="250788"/>
                  </a:moveTo>
                  <a:lnTo>
                    <a:pt x="28683" y="255854"/>
                  </a:lnTo>
                  <a:lnTo>
                    <a:pt x="56639" y="255854"/>
                  </a:lnTo>
                  <a:lnTo>
                    <a:pt x="48737" y="250788"/>
                  </a:lnTo>
                  <a:close/>
                </a:path>
                <a:path w="1503045" h="2407285">
                  <a:moveTo>
                    <a:pt x="138120" y="263281"/>
                  </a:moveTo>
                  <a:lnTo>
                    <a:pt x="118104" y="263281"/>
                  </a:lnTo>
                  <a:lnTo>
                    <a:pt x="126041" y="273969"/>
                  </a:lnTo>
                  <a:lnTo>
                    <a:pt x="86218" y="289273"/>
                  </a:lnTo>
                  <a:lnTo>
                    <a:pt x="87677" y="316077"/>
                  </a:lnTo>
                  <a:lnTo>
                    <a:pt x="105791" y="322361"/>
                  </a:lnTo>
                  <a:lnTo>
                    <a:pt x="126673" y="320963"/>
                  </a:lnTo>
                  <a:lnTo>
                    <a:pt x="142367" y="320963"/>
                  </a:lnTo>
                  <a:lnTo>
                    <a:pt x="142367" y="310365"/>
                  </a:lnTo>
                  <a:lnTo>
                    <a:pt x="106633" y="310365"/>
                  </a:lnTo>
                  <a:lnTo>
                    <a:pt x="98350" y="299150"/>
                  </a:lnTo>
                  <a:lnTo>
                    <a:pt x="126086" y="298669"/>
                  </a:lnTo>
                  <a:lnTo>
                    <a:pt x="142367" y="298669"/>
                  </a:lnTo>
                  <a:lnTo>
                    <a:pt x="142367" y="274601"/>
                  </a:lnTo>
                  <a:lnTo>
                    <a:pt x="138120" y="263281"/>
                  </a:lnTo>
                  <a:close/>
                </a:path>
                <a:path w="1503045" h="2407285">
                  <a:moveTo>
                    <a:pt x="142367" y="298669"/>
                  </a:moveTo>
                  <a:lnTo>
                    <a:pt x="126086" y="298669"/>
                  </a:lnTo>
                  <a:lnTo>
                    <a:pt x="110031" y="310365"/>
                  </a:lnTo>
                  <a:lnTo>
                    <a:pt x="142367" y="310365"/>
                  </a:lnTo>
                  <a:lnTo>
                    <a:pt x="142367" y="298669"/>
                  </a:lnTo>
                  <a:close/>
                </a:path>
                <a:path w="1503045" h="2407285">
                  <a:moveTo>
                    <a:pt x="96967" y="254366"/>
                  </a:moveTo>
                  <a:lnTo>
                    <a:pt x="84865" y="269911"/>
                  </a:lnTo>
                  <a:lnTo>
                    <a:pt x="100109" y="272075"/>
                  </a:lnTo>
                  <a:lnTo>
                    <a:pt x="118104" y="263281"/>
                  </a:lnTo>
                  <a:lnTo>
                    <a:pt x="138120" y="263281"/>
                  </a:lnTo>
                  <a:lnTo>
                    <a:pt x="135993" y="257613"/>
                  </a:lnTo>
                  <a:lnTo>
                    <a:pt x="96967" y="254366"/>
                  </a:lnTo>
                  <a:close/>
                </a:path>
                <a:path w="1503045" h="2407285">
                  <a:moveTo>
                    <a:pt x="171637" y="300533"/>
                  </a:moveTo>
                  <a:lnTo>
                    <a:pt x="155717" y="302066"/>
                  </a:lnTo>
                  <a:lnTo>
                    <a:pt x="156709" y="308440"/>
                  </a:lnTo>
                  <a:lnTo>
                    <a:pt x="170133" y="320542"/>
                  </a:lnTo>
                  <a:lnTo>
                    <a:pt x="191210" y="322316"/>
                  </a:lnTo>
                  <a:lnTo>
                    <a:pt x="211157" y="310004"/>
                  </a:lnTo>
                  <a:lnTo>
                    <a:pt x="181634" y="310004"/>
                  </a:lnTo>
                  <a:lnTo>
                    <a:pt x="171637" y="300533"/>
                  </a:lnTo>
                  <a:close/>
                </a:path>
                <a:path w="1503045" h="2407285">
                  <a:moveTo>
                    <a:pt x="193780" y="250788"/>
                  </a:moveTo>
                  <a:lnTo>
                    <a:pt x="163504" y="257553"/>
                  </a:lnTo>
                  <a:lnTo>
                    <a:pt x="157626" y="276856"/>
                  </a:lnTo>
                  <a:lnTo>
                    <a:pt x="165578" y="287620"/>
                  </a:lnTo>
                  <a:lnTo>
                    <a:pt x="188955" y="293813"/>
                  </a:lnTo>
                  <a:lnTo>
                    <a:pt x="198290" y="304051"/>
                  </a:lnTo>
                  <a:lnTo>
                    <a:pt x="181634" y="310004"/>
                  </a:lnTo>
                  <a:lnTo>
                    <a:pt x="211157" y="310004"/>
                  </a:lnTo>
                  <a:lnTo>
                    <a:pt x="213690" y="308440"/>
                  </a:lnTo>
                  <a:lnTo>
                    <a:pt x="213586" y="302066"/>
                  </a:lnTo>
                  <a:lnTo>
                    <a:pt x="213420" y="293813"/>
                  </a:lnTo>
                  <a:lnTo>
                    <a:pt x="213369" y="291243"/>
                  </a:lnTo>
                  <a:lnTo>
                    <a:pt x="180206" y="278119"/>
                  </a:lnTo>
                  <a:lnTo>
                    <a:pt x="175034" y="266648"/>
                  </a:lnTo>
                  <a:lnTo>
                    <a:pt x="212261" y="266648"/>
                  </a:lnTo>
                  <a:lnTo>
                    <a:pt x="209520" y="259432"/>
                  </a:lnTo>
                  <a:lnTo>
                    <a:pt x="193780" y="250788"/>
                  </a:lnTo>
                  <a:close/>
                </a:path>
                <a:path w="1503045" h="2407285">
                  <a:moveTo>
                    <a:pt x="212261" y="266648"/>
                  </a:moveTo>
                  <a:lnTo>
                    <a:pt x="175034" y="266648"/>
                  </a:lnTo>
                  <a:lnTo>
                    <a:pt x="213534" y="270001"/>
                  </a:lnTo>
                  <a:lnTo>
                    <a:pt x="212261" y="266648"/>
                  </a:lnTo>
                  <a:close/>
                </a:path>
                <a:path w="1503045" h="2407285">
                  <a:moveTo>
                    <a:pt x="251681" y="250788"/>
                  </a:moveTo>
                  <a:lnTo>
                    <a:pt x="232303" y="262559"/>
                  </a:lnTo>
                  <a:lnTo>
                    <a:pt x="225508" y="293979"/>
                  </a:lnTo>
                  <a:lnTo>
                    <a:pt x="236136" y="315070"/>
                  </a:lnTo>
                  <a:lnTo>
                    <a:pt x="259152" y="322316"/>
                  </a:lnTo>
                  <a:lnTo>
                    <a:pt x="277673" y="318227"/>
                  </a:lnTo>
                  <a:lnTo>
                    <a:pt x="286768" y="305810"/>
                  </a:lnTo>
                  <a:lnTo>
                    <a:pt x="247441" y="305810"/>
                  </a:lnTo>
                  <a:lnTo>
                    <a:pt x="245014" y="290792"/>
                  </a:lnTo>
                  <a:lnTo>
                    <a:pt x="233175" y="290792"/>
                  </a:lnTo>
                  <a:lnTo>
                    <a:pt x="233175" y="279787"/>
                  </a:lnTo>
                  <a:lnTo>
                    <a:pt x="243235" y="279787"/>
                  </a:lnTo>
                  <a:lnTo>
                    <a:pt x="242435" y="274841"/>
                  </a:lnTo>
                  <a:lnTo>
                    <a:pt x="261648" y="263506"/>
                  </a:lnTo>
                  <a:lnTo>
                    <a:pt x="281373" y="263506"/>
                  </a:lnTo>
                  <a:lnTo>
                    <a:pt x="277568" y="256320"/>
                  </a:lnTo>
                  <a:lnTo>
                    <a:pt x="251681" y="250788"/>
                  </a:lnTo>
                  <a:close/>
                </a:path>
                <a:path w="1503045" h="2407285">
                  <a:moveTo>
                    <a:pt x="274035" y="300668"/>
                  </a:moveTo>
                  <a:lnTo>
                    <a:pt x="247441" y="305810"/>
                  </a:lnTo>
                  <a:lnTo>
                    <a:pt x="286768" y="305810"/>
                  </a:lnTo>
                  <a:lnTo>
                    <a:pt x="289279" y="302382"/>
                  </a:lnTo>
                  <a:lnTo>
                    <a:pt x="274035" y="300668"/>
                  </a:lnTo>
                  <a:close/>
                </a:path>
                <a:path w="1503045" h="2407285">
                  <a:moveTo>
                    <a:pt x="243235" y="279787"/>
                  </a:moveTo>
                  <a:lnTo>
                    <a:pt x="233175" y="279787"/>
                  </a:lnTo>
                  <a:lnTo>
                    <a:pt x="233175" y="290792"/>
                  </a:lnTo>
                  <a:lnTo>
                    <a:pt x="245014" y="290792"/>
                  </a:lnTo>
                  <a:lnTo>
                    <a:pt x="243235" y="279787"/>
                  </a:lnTo>
                  <a:close/>
                </a:path>
                <a:path w="1503045" h="2407285">
                  <a:moveTo>
                    <a:pt x="281373" y="263506"/>
                  </a:moveTo>
                  <a:lnTo>
                    <a:pt x="261648" y="263506"/>
                  </a:lnTo>
                  <a:lnTo>
                    <a:pt x="274306" y="279787"/>
                  </a:lnTo>
                  <a:lnTo>
                    <a:pt x="243235" y="279787"/>
                  </a:lnTo>
                  <a:lnTo>
                    <a:pt x="245014" y="290792"/>
                  </a:lnTo>
                  <a:lnTo>
                    <a:pt x="289955" y="290792"/>
                  </a:lnTo>
                  <a:lnTo>
                    <a:pt x="289955" y="279787"/>
                  </a:lnTo>
                  <a:lnTo>
                    <a:pt x="287376" y="274841"/>
                  </a:lnTo>
                  <a:lnTo>
                    <a:pt x="281373" y="263506"/>
                  </a:lnTo>
                  <a:close/>
                </a:path>
                <a:path w="1503045" h="2407285">
                  <a:moveTo>
                    <a:pt x="355699" y="250788"/>
                  </a:moveTo>
                  <a:lnTo>
                    <a:pt x="338771" y="261612"/>
                  </a:lnTo>
                  <a:lnTo>
                    <a:pt x="332427" y="294024"/>
                  </a:lnTo>
                  <a:lnTo>
                    <a:pt x="342064" y="315190"/>
                  </a:lnTo>
                  <a:lnTo>
                    <a:pt x="360975" y="322181"/>
                  </a:lnTo>
                  <a:lnTo>
                    <a:pt x="375573" y="317280"/>
                  </a:lnTo>
                  <a:lnTo>
                    <a:pt x="397867" y="317280"/>
                  </a:lnTo>
                  <a:lnTo>
                    <a:pt x="397867" y="308786"/>
                  </a:lnTo>
                  <a:lnTo>
                    <a:pt x="361952" y="308786"/>
                  </a:lnTo>
                  <a:lnTo>
                    <a:pt x="349685" y="294520"/>
                  </a:lnTo>
                  <a:lnTo>
                    <a:pt x="358856" y="265130"/>
                  </a:lnTo>
                  <a:lnTo>
                    <a:pt x="397867" y="265130"/>
                  </a:lnTo>
                  <a:lnTo>
                    <a:pt x="397867" y="263146"/>
                  </a:lnTo>
                  <a:lnTo>
                    <a:pt x="381496" y="263146"/>
                  </a:lnTo>
                  <a:lnTo>
                    <a:pt x="355699" y="250788"/>
                  </a:lnTo>
                  <a:close/>
                </a:path>
                <a:path w="1503045" h="2407285">
                  <a:moveTo>
                    <a:pt x="397867" y="317280"/>
                  </a:moveTo>
                  <a:lnTo>
                    <a:pt x="375573" y="317280"/>
                  </a:lnTo>
                  <a:lnTo>
                    <a:pt x="381811" y="320963"/>
                  </a:lnTo>
                  <a:lnTo>
                    <a:pt x="397867" y="320963"/>
                  </a:lnTo>
                  <a:lnTo>
                    <a:pt x="397867" y="317280"/>
                  </a:lnTo>
                  <a:close/>
                </a:path>
                <a:path w="1503045" h="2407285">
                  <a:moveTo>
                    <a:pt x="397867" y="265130"/>
                  </a:moveTo>
                  <a:lnTo>
                    <a:pt x="358856" y="265130"/>
                  </a:lnTo>
                  <a:lnTo>
                    <a:pt x="376850" y="268768"/>
                  </a:lnTo>
                  <a:lnTo>
                    <a:pt x="378654" y="301465"/>
                  </a:lnTo>
                  <a:lnTo>
                    <a:pt x="365530" y="308786"/>
                  </a:lnTo>
                  <a:lnTo>
                    <a:pt x="397867" y="308786"/>
                  </a:lnTo>
                  <a:lnTo>
                    <a:pt x="397867" y="265130"/>
                  </a:lnTo>
                  <a:close/>
                </a:path>
                <a:path w="1503045" h="2407285">
                  <a:moveTo>
                    <a:pt x="397867" y="228599"/>
                  </a:moveTo>
                  <a:lnTo>
                    <a:pt x="381496" y="228599"/>
                  </a:lnTo>
                  <a:lnTo>
                    <a:pt x="381496" y="263146"/>
                  </a:lnTo>
                  <a:lnTo>
                    <a:pt x="397867" y="263146"/>
                  </a:lnTo>
                  <a:lnTo>
                    <a:pt x="397867" y="228599"/>
                  </a:lnTo>
                  <a:close/>
                </a:path>
                <a:path w="1503045" h="2407285">
                  <a:moveTo>
                    <a:pt x="438460" y="250788"/>
                  </a:moveTo>
                  <a:lnTo>
                    <a:pt x="419082" y="262559"/>
                  </a:lnTo>
                  <a:lnTo>
                    <a:pt x="412287" y="293979"/>
                  </a:lnTo>
                  <a:lnTo>
                    <a:pt x="422916" y="315070"/>
                  </a:lnTo>
                  <a:lnTo>
                    <a:pt x="445931" y="322316"/>
                  </a:lnTo>
                  <a:lnTo>
                    <a:pt x="464452" y="318227"/>
                  </a:lnTo>
                  <a:lnTo>
                    <a:pt x="473547" y="305810"/>
                  </a:lnTo>
                  <a:lnTo>
                    <a:pt x="434221" y="305810"/>
                  </a:lnTo>
                  <a:lnTo>
                    <a:pt x="431793" y="290792"/>
                  </a:lnTo>
                  <a:lnTo>
                    <a:pt x="419954" y="290792"/>
                  </a:lnTo>
                  <a:lnTo>
                    <a:pt x="419954" y="279787"/>
                  </a:lnTo>
                  <a:lnTo>
                    <a:pt x="430014" y="279787"/>
                  </a:lnTo>
                  <a:lnTo>
                    <a:pt x="429215" y="274841"/>
                  </a:lnTo>
                  <a:lnTo>
                    <a:pt x="448427" y="263506"/>
                  </a:lnTo>
                  <a:lnTo>
                    <a:pt x="468152" y="263506"/>
                  </a:lnTo>
                  <a:lnTo>
                    <a:pt x="464347" y="256320"/>
                  </a:lnTo>
                  <a:lnTo>
                    <a:pt x="438460" y="250788"/>
                  </a:lnTo>
                  <a:close/>
                </a:path>
                <a:path w="1503045" h="2407285">
                  <a:moveTo>
                    <a:pt x="460814" y="300668"/>
                  </a:moveTo>
                  <a:lnTo>
                    <a:pt x="434221" y="305810"/>
                  </a:lnTo>
                  <a:lnTo>
                    <a:pt x="473547" y="305810"/>
                  </a:lnTo>
                  <a:lnTo>
                    <a:pt x="476058" y="302382"/>
                  </a:lnTo>
                  <a:lnTo>
                    <a:pt x="460814" y="300668"/>
                  </a:lnTo>
                  <a:close/>
                </a:path>
                <a:path w="1503045" h="2407285">
                  <a:moveTo>
                    <a:pt x="430014" y="279787"/>
                  </a:moveTo>
                  <a:lnTo>
                    <a:pt x="419954" y="279787"/>
                  </a:lnTo>
                  <a:lnTo>
                    <a:pt x="419954" y="290792"/>
                  </a:lnTo>
                  <a:lnTo>
                    <a:pt x="431793" y="290792"/>
                  </a:lnTo>
                  <a:lnTo>
                    <a:pt x="430014" y="279787"/>
                  </a:lnTo>
                  <a:close/>
                </a:path>
                <a:path w="1503045" h="2407285">
                  <a:moveTo>
                    <a:pt x="468152" y="263506"/>
                  </a:moveTo>
                  <a:lnTo>
                    <a:pt x="448427" y="263506"/>
                  </a:lnTo>
                  <a:lnTo>
                    <a:pt x="461085" y="279787"/>
                  </a:lnTo>
                  <a:lnTo>
                    <a:pt x="430014" y="279787"/>
                  </a:lnTo>
                  <a:lnTo>
                    <a:pt x="431793" y="290792"/>
                  </a:lnTo>
                  <a:lnTo>
                    <a:pt x="476734" y="290792"/>
                  </a:lnTo>
                  <a:lnTo>
                    <a:pt x="476734" y="279787"/>
                  </a:lnTo>
                  <a:lnTo>
                    <a:pt x="474155" y="274841"/>
                  </a:lnTo>
                  <a:lnTo>
                    <a:pt x="468152" y="263506"/>
                  </a:lnTo>
                  <a:close/>
                </a:path>
                <a:path w="1503045" h="2407285">
                  <a:moveTo>
                    <a:pt x="545409" y="250788"/>
                  </a:moveTo>
                  <a:lnTo>
                    <a:pt x="525836" y="262559"/>
                  </a:lnTo>
                  <a:lnTo>
                    <a:pt x="519071" y="293603"/>
                  </a:lnTo>
                  <a:lnTo>
                    <a:pt x="529519" y="314724"/>
                  </a:lnTo>
                  <a:lnTo>
                    <a:pt x="552265" y="322316"/>
                  </a:lnTo>
                  <a:lnTo>
                    <a:pt x="571718" y="317024"/>
                  </a:lnTo>
                  <a:lnTo>
                    <a:pt x="578219" y="304472"/>
                  </a:lnTo>
                  <a:lnTo>
                    <a:pt x="541020" y="304472"/>
                  </a:lnTo>
                  <a:lnTo>
                    <a:pt x="539111" y="270993"/>
                  </a:lnTo>
                  <a:lnTo>
                    <a:pt x="556339" y="263957"/>
                  </a:lnTo>
                  <a:lnTo>
                    <a:pt x="577061" y="263957"/>
                  </a:lnTo>
                  <a:lnTo>
                    <a:pt x="574935" y="258846"/>
                  </a:lnTo>
                  <a:lnTo>
                    <a:pt x="545409" y="250788"/>
                  </a:lnTo>
                  <a:close/>
                </a:path>
                <a:path w="1503045" h="2407285">
                  <a:moveTo>
                    <a:pt x="581940" y="297286"/>
                  </a:moveTo>
                  <a:lnTo>
                    <a:pt x="566336" y="297286"/>
                  </a:lnTo>
                  <a:lnTo>
                    <a:pt x="564968" y="301901"/>
                  </a:lnTo>
                  <a:lnTo>
                    <a:pt x="541020" y="304472"/>
                  </a:lnTo>
                  <a:lnTo>
                    <a:pt x="578219" y="304472"/>
                  </a:lnTo>
                  <a:lnTo>
                    <a:pt x="581940" y="297286"/>
                  </a:lnTo>
                  <a:close/>
                </a:path>
                <a:path w="1503045" h="2407285">
                  <a:moveTo>
                    <a:pt x="577061" y="263957"/>
                  </a:moveTo>
                  <a:lnTo>
                    <a:pt x="556339" y="263957"/>
                  </a:lnTo>
                  <a:lnTo>
                    <a:pt x="566336" y="275683"/>
                  </a:lnTo>
                  <a:lnTo>
                    <a:pt x="581940" y="275683"/>
                  </a:lnTo>
                  <a:lnTo>
                    <a:pt x="577061" y="263957"/>
                  </a:lnTo>
                  <a:close/>
                </a:path>
                <a:path w="1503045" h="2407285">
                  <a:moveTo>
                    <a:pt x="647608" y="263281"/>
                  </a:moveTo>
                  <a:lnTo>
                    <a:pt x="627592" y="263281"/>
                  </a:lnTo>
                  <a:lnTo>
                    <a:pt x="635529" y="273969"/>
                  </a:lnTo>
                  <a:lnTo>
                    <a:pt x="595707" y="289273"/>
                  </a:lnTo>
                  <a:lnTo>
                    <a:pt x="597165" y="316077"/>
                  </a:lnTo>
                  <a:lnTo>
                    <a:pt x="615280" y="322361"/>
                  </a:lnTo>
                  <a:lnTo>
                    <a:pt x="636161" y="320963"/>
                  </a:lnTo>
                  <a:lnTo>
                    <a:pt x="651855" y="320963"/>
                  </a:lnTo>
                  <a:lnTo>
                    <a:pt x="651855" y="310365"/>
                  </a:lnTo>
                  <a:lnTo>
                    <a:pt x="616122" y="310365"/>
                  </a:lnTo>
                  <a:lnTo>
                    <a:pt x="607838" y="299150"/>
                  </a:lnTo>
                  <a:lnTo>
                    <a:pt x="635575" y="298669"/>
                  </a:lnTo>
                  <a:lnTo>
                    <a:pt x="651855" y="298669"/>
                  </a:lnTo>
                  <a:lnTo>
                    <a:pt x="651855" y="274601"/>
                  </a:lnTo>
                  <a:lnTo>
                    <a:pt x="647608" y="263281"/>
                  </a:lnTo>
                  <a:close/>
                </a:path>
                <a:path w="1503045" h="2407285">
                  <a:moveTo>
                    <a:pt x="651855" y="298669"/>
                  </a:moveTo>
                  <a:lnTo>
                    <a:pt x="635575" y="298669"/>
                  </a:lnTo>
                  <a:lnTo>
                    <a:pt x="619519" y="310365"/>
                  </a:lnTo>
                  <a:lnTo>
                    <a:pt x="651855" y="310365"/>
                  </a:lnTo>
                  <a:lnTo>
                    <a:pt x="651855" y="298669"/>
                  </a:lnTo>
                  <a:close/>
                </a:path>
                <a:path w="1503045" h="2407285">
                  <a:moveTo>
                    <a:pt x="606455" y="254366"/>
                  </a:moveTo>
                  <a:lnTo>
                    <a:pt x="594354" y="269911"/>
                  </a:lnTo>
                  <a:lnTo>
                    <a:pt x="609597" y="272075"/>
                  </a:lnTo>
                  <a:lnTo>
                    <a:pt x="627592" y="263281"/>
                  </a:lnTo>
                  <a:lnTo>
                    <a:pt x="647608" y="263281"/>
                  </a:lnTo>
                  <a:lnTo>
                    <a:pt x="645481" y="257613"/>
                  </a:lnTo>
                  <a:lnTo>
                    <a:pt x="606455" y="254366"/>
                  </a:lnTo>
                  <a:close/>
                </a:path>
                <a:path w="1503045" h="2407285">
                  <a:moveTo>
                    <a:pt x="644234" y="221970"/>
                  </a:moveTo>
                  <a:lnTo>
                    <a:pt x="628268" y="221970"/>
                  </a:lnTo>
                  <a:lnTo>
                    <a:pt x="618166" y="242580"/>
                  </a:lnTo>
                  <a:lnTo>
                    <a:pt x="630388" y="242580"/>
                  </a:lnTo>
                  <a:lnTo>
                    <a:pt x="644234" y="221970"/>
                  </a:lnTo>
                  <a:close/>
                </a:path>
                <a:path w="1503045" h="2407285">
                  <a:moveTo>
                    <a:pt x="684598" y="228599"/>
                  </a:moveTo>
                  <a:lnTo>
                    <a:pt x="668272" y="228599"/>
                  </a:lnTo>
                  <a:lnTo>
                    <a:pt x="668272" y="320963"/>
                  </a:lnTo>
                  <a:lnTo>
                    <a:pt x="684598" y="320963"/>
                  </a:lnTo>
                  <a:lnTo>
                    <a:pt x="684598" y="228599"/>
                  </a:lnTo>
                  <a:close/>
                </a:path>
                <a:path w="1503045" h="2407285">
                  <a:moveTo>
                    <a:pt x="724747" y="250788"/>
                  </a:moveTo>
                  <a:lnTo>
                    <a:pt x="705174" y="262559"/>
                  </a:lnTo>
                  <a:lnTo>
                    <a:pt x="698409" y="293603"/>
                  </a:lnTo>
                  <a:lnTo>
                    <a:pt x="708857" y="314724"/>
                  </a:lnTo>
                  <a:lnTo>
                    <a:pt x="731602" y="322316"/>
                  </a:lnTo>
                  <a:lnTo>
                    <a:pt x="751055" y="317024"/>
                  </a:lnTo>
                  <a:lnTo>
                    <a:pt x="757556" y="304472"/>
                  </a:lnTo>
                  <a:lnTo>
                    <a:pt x="720358" y="304472"/>
                  </a:lnTo>
                  <a:lnTo>
                    <a:pt x="718448" y="270993"/>
                  </a:lnTo>
                  <a:lnTo>
                    <a:pt x="735676" y="263957"/>
                  </a:lnTo>
                  <a:lnTo>
                    <a:pt x="756399" y="263957"/>
                  </a:lnTo>
                  <a:lnTo>
                    <a:pt x="754272" y="258846"/>
                  </a:lnTo>
                  <a:lnTo>
                    <a:pt x="724747" y="250788"/>
                  </a:lnTo>
                  <a:close/>
                </a:path>
                <a:path w="1503045" h="2407285">
                  <a:moveTo>
                    <a:pt x="761278" y="297286"/>
                  </a:moveTo>
                  <a:lnTo>
                    <a:pt x="745674" y="297286"/>
                  </a:lnTo>
                  <a:lnTo>
                    <a:pt x="744305" y="301901"/>
                  </a:lnTo>
                  <a:lnTo>
                    <a:pt x="720358" y="304472"/>
                  </a:lnTo>
                  <a:lnTo>
                    <a:pt x="757556" y="304472"/>
                  </a:lnTo>
                  <a:lnTo>
                    <a:pt x="761278" y="297286"/>
                  </a:lnTo>
                  <a:close/>
                </a:path>
                <a:path w="1503045" h="2407285">
                  <a:moveTo>
                    <a:pt x="756399" y="263957"/>
                  </a:moveTo>
                  <a:lnTo>
                    <a:pt x="735676" y="263957"/>
                  </a:lnTo>
                  <a:lnTo>
                    <a:pt x="745674" y="275683"/>
                  </a:lnTo>
                  <a:lnTo>
                    <a:pt x="761278" y="275683"/>
                  </a:lnTo>
                  <a:lnTo>
                    <a:pt x="756399" y="263957"/>
                  </a:lnTo>
                  <a:close/>
                </a:path>
                <a:path w="1503045" h="2407285">
                  <a:moveTo>
                    <a:pt x="791010" y="251690"/>
                  </a:moveTo>
                  <a:lnTo>
                    <a:pt x="774684" y="251690"/>
                  </a:lnTo>
                  <a:lnTo>
                    <a:pt x="774684" y="295798"/>
                  </a:lnTo>
                  <a:lnTo>
                    <a:pt x="782275" y="316799"/>
                  </a:lnTo>
                  <a:lnTo>
                    <a:pt x="802976" y="321865"/>
                  </a:lnTo>
                  <a:lnTo>
                    <a:pt x="818611" y="308651"/>
                  </a:lnTo>
                  <a:lnTo>
                    <a:pt x="835162" y="308651"/>
                  </a:lnTo>
                  <a:lnTo>
                    <a:pt x="835162" y="302938"/>
                  </a:lnTo>
                  <a:lnTo>
                    <a:pt x="815183" y="302938"/>
                  </a:lnTo>
                  <a:lnTo>
                    <a:pt x="792212" y="301149"/>
                  </a:lnTo>
                  <a:lnTo>
                    <a:pt x="791010" y="251690"/>
                  </a:lnTo>
                  <a:close/>
                </a:path>
                <a:path w="1503045" h="2407285">
                  <a:moveTo>
                    <a:pt x="835162" y="308651"/>
                  </a:moveTo>
                  <a:lnTo>
                    <a:pt x="818611" y="308651"/>
                  </a:lnTo>
                  <a:lnTo>
                    <a:pt x="819332" y="320963"/>
                  </a:lnTo>
                  <a:lnTo>
                    <a:pt x="835162" y="320963"/>
                  </a:lnTo>
                  <a:lnTo>
                    <a:pt x="835162" y="308651"/>
                  </a:lnTo>
                  <a:close/>
                </a:path>
                <a:path w="1503045" h="2407285">
                  <a:moveTo>
                    <a:pt x="835162" y="251690"/>
                  </a:moveTo>
                  <a:lnTo>
                    <a:pt x="818836" y="251690"/>
                  </a:lnTo>
                  <a:lnTo>
                    <a:pt x="818836" y="291829"/>
                  </a:lnTo>
                  <a:lnTo>
                    <a:pt x="815183" y="302938"/>
                  </a:lnTo>
                  <a:lnTo>
                    <a:pt x="835162" y="302938"/>
                  </a:lnTo>
                  <a:lnTo>
                    <a:pt x="835162" y="251690"/>
                  </a:lnTo>
                  <a:close/>
                </a:path>
                <a:path w="1503045" h="2407285">
                  <a:moveTo>
                    <a:pt x="868276" y="228599"/>
                  </a:moveTo>
                  <a:lnTo>
                    <a:pt x="851950" y="228599"/>
                  </a:lnTo>
                  <a:lnTo>
                    <a:pt x="851950" y="320963"/>
                  </a:lnTo>
                  <a:lnTo>
                    <a:pt x="868276" y="320963"/>
                  </a:lnTo>
                  <a:lnTo>
                    <a:pt x="868276" y="228599"/>
                  </a:lnTo>
                  <a:close/>
                </a:path>
                <a:path w="1503045" h="2407285">
                  <a:moveTo>
                    <a:pt x="908516" y="250788"/>
                  </a:moveTo>
                  <a:lnTo>
                    <a:pt x="888883" y="262409"/>
                  </a:lnTo>
                  <a:lnTo>
                    <a:pt x="882088" y="293753"/>
                  </a:lnTo>
                  <a:lnTo>
                    <a:pt x="892731" y="314875"/>
                  </a:lnTo>
                  <a:lnTo>
                    <a:pt x="915281" y="322316"/>
                  </a:lnTo>
                  <a:lnTo>
                    <a:pt x="922046" y="322316"/>
                  </a:lnTo>
                  <a:lnTo>
                    <a:pt x="941664" y="310710"/>
                  </a:lnTo>
                  <a:lnTo>
                    <a:pt x="941985" y="309237"/>
                  </a:lnTo>
                  <a:lnTo>
                    <a:pt x="911613" y="309237"/>
                  </a:lnTo>
                  <a:lnTo>
                    <a:pt x="899241" y="294580"/>
                  </a:lnTo>
                  <a:lnTo>
                    <a:pt x="908486" y="264754"/>
                  </a:lnTo>
                  <a:lnTo>
                    <a:pt x="942602" y="264754"/>
                  </a:lnTo>
                  <a:lnTo>
                    <a:pt x="941664" y="262409"/>
                  </a:lnTo>
                  <a:lnTo>
                    <a:pt x="927909" y="252277"/>
                  </a:lnTo>
                  <a:lnTo>
                    <a:pt x="908516" y="250788"/>
                  </a:lnTo>
                  <a:close/>
                </a:path>
                <a:path w="1503045" h="2407285">
                  <a:moveTo>
                    <a:pt x="942602" y="264754"/>
                  </a:moveTo>
                  <a:lnTo>
                    <a:pt x="908486" y="264754"/>
                  </a:lnTo>
                  <a:lnTo>
                    <a:pt x="927037" y="268843"/>
                  </a:lnTo>
                  <a:lnTo>
                    <a:pt x="928871" y="301435"/>
                  </a:lnTo>
                  <a:lnTo>
                    <a:pt x="915371" y="309237"/>
                  </a:lnTo>
                  <a:lnTo>
                    <a:pt x="941985" y="309237"/>
                  </a:lnTo>
                  <a:lnTo>
                    <a:pt x="948474" y="279442"/>
                  </a:lnTo>
                  <a:lnTo>
                    <a:pt x="942602" y="264754"/>
                  </a:lnTo>
                  <a:close/>
                </a:path>
                <a:path w="1503045" h="2407285">
                  <a:moveTo>
                    <a:pt x="1014263" y="250788"/>
                  </a:moveTo>
                  <a:lnTo>
                    <a:pt x="997336" y="261612"/>
                  </a:lnTo>
                  <a:lnTo>
                    <a:pt x="990992" y="294024"/>
                  </a:lnTo>
                  <a:lnTo>
                    <a:pt x="1000628" y="315190"/>
                  </a:lnTo>
                  <a:lnTo>
                    <a:pt x="1019540" y="322181"/>
                  </a:lnTo>
                  <a:lnTo>
                    <a:pt x="1034137" y="317280"/>
                  </a:lnTo>
                  <a:lnTo>
                    <a:pt x="1056431" y="317280"/>
                  </a:lnTo>
                  <a:lnTo>
                    <a:pt x="1056431" y="308786"/>
                  </a:lnTo>
                  <a:lnTo>
                    <a:pt x="1020517" y="308786"/>
                  </a:lnTo>
                  <a:lnTo>
                    <a:pt x="1008250" y="294520"/>
                  </a:lnTo>
                  <a:lnTo>
                    <a:pt x="1017420" y="265130"/>
                  </a:lnTo>
                  <a:lnTo>
                    <a:pt x="1056431" y="265130"/>
                  </a:lnTo>
                  <a:lnTo>
                    <a:pt x="1056431" y="263146"/>
                  </a:lnTo>
                  <a:lnTo>
                    <a:pt x="1040060" y="263146"/>
                  </a:lnTo>
                  <a:lnTo>
                    <a:pt x="1014263" y="250788"/>
                  </a:lnTo>
                  <a:close/>
                </a:path>
                <a:path w="1503045" h="2407285">
                  <a:moveTo>
                    <a:pt x="1056431" y="317280"/>
                  </a:moveTo>
                  <a:lnTo>
                    <a:pt x="1034137" y="317280"/>
                  </a:lnTo>
                  <a:lnTo>
                    <a:pt x="1040376" y="320963"/>
                  </a:lnTo>
                  <a:lnTo>
                    <a:pt x="1056431" y="320963"/>
                  </a:lnTo>
                  <a:lnTo>
                    <a:pt x="1056431" y="317280"/>
                  </a:lnTo>
                  <a:close/>
                </a:path>
                <a:path w="1503045" h="2407285">
                  <a:moveTo>
                    <a:pt x="1056431" y="265130"/>
                  </a:moveTo>
                  <a:lnTo>
                    <a:pt x="1017420" y="265130"/>
                  </a:lnTo>
                  <a:lnTo>
                    <a:pt x="1035415" y="268768"/>
                  </a:lnTo>
                  <a:lnTo>
                    <a:pt x="1037219" y="301465"/>
                  </a:lnTo>
                  <a:lnTo>
                    <a:pt x="1024095" y="308786"/>
                  </a:lnTo>
                  <a:lnTo>
                    <a:pt x="1056431" y="308786"/>
                  </a:lnTo>
                  <a:lnTo>
                    <a:pt x="1056431" y="265130"/>
                  </a:lnTo>
                  <a:close/>
                </a:path>
                <a:path w="1503045" h="2407285">
                  <a:moveTo>
                    <a:pt x="1056431" y="228599"/>
                  </a:moveTo>
                  <a:lnTo>
                    <a:pt x="1040060" y="228599"/>
                  </a:lnTo>
                  <a:lnTo>
                    <a:pt x="1040060" y="263146"/>
                  </a:lnTo>
                  <a:lnTo>
                    <a:pt x="1056431" y="263146"/>
                  </a:lnTo>
                  <a:lnTo>
                    <a:pt x="1056431" y="228599"/>
                  </a:lnTo>
                  <a:close/>
                </a:path>
                <a:path w="1503045" h="2407285">
                  <a:moveTo>
                    <a:pt x="1097024" y="250788"/>
                  </a:moveTo>
                  <a:lnTo>
                    <a:pt x="1077647" y="262559"/>
                  </a:lnTo>
                  <a:lnTo>
                    <a:pt x="1070852" y="293979"/>
                  </a:lnTo>
                  <a:lnTo>
                    <a:pt x="1081480" y="315070"/>
                  </a:lnTo>
                  <a:lnTo>
                    <a:pt x="1104496" y="322316"/>
                  </a:lnTo>
                  <a:lnTo>
                    <a:pt x="1123017" y="318227"/>
                  </a:lnTo>
                  <a:lnTo>
                    <a:pt x="1132112" y="305810"/>
                  </a:lnTo>
                  <a:lnTo>
                    <a:pt x="1092785" y="305810"/>
                  </a:lnTo>
                  <a:lnTo>
                    <a:pt x="1090357" y="290792"/>
                  </a:lnTo>
                  <a:lnTo>
                    <a:pt x="1078519" y="290792"/>
                  </a:lnTo>
                  <a:lnTo>
                    <a:pt x="1078519" y="279787"/>
                  </a:lnTo>
                  <a:lnTo>
                    <a:pt x="1088578" y="279787"/>
                  </a:lnTo>
                  <a:lnTo>
                    <a:pt x="1087779" y="274841"/>
                  </a:lnTo>
                  <a:lnTo>
                    <a:pt x="1106991" y="263506"/>
                  </a:lnTo>
                  <a:lnTo>
                    <a:pt x="1126717" y="263506"/>
                  </a:lnTo>
                  <a:lnTo>
                    <a:pt x="1122912" y="256320"/>
                  </a:lnTo>
                  <a:lnTo>
                    <a:pt x="1097024" y="250788"/>
                  </a:lnTo>
                  <a:close/>
                </a:path>
                <a:path w="1503045" h="2407285">
                  <a:moveTo>
                    <a:pt x="1119379" y="300668"/>
                  </a:moveTo>
                  <a:lnTo>
                    <a:pt x="1092785" y="305810"/>
                  </a:lnTo>
                  <a:lnTo>
                    <a:pt x="1132112" y="305810"/>
                  </a:lnTo>
                  <a:lnTo>
                    <a:pt x="1134622" y="302382"/>
                  </a:lnTo>
                  <a:lnTo>
                    <a:pt x="1119379" y="300668"/>
                  </a:lnTo>
                  <a:close/>
                </a:path>
                <a:path w="1503045" h="2407285">
                  <a:moveTo>
                    <a:pt x="1088578" y="279787"/>
                  </a:moveTo>
                  <a:lnTo>
                    <a:pt x="1078519" y="279787"/>
                  </a:lnTo>
                  <a:lnTo>
                    <a:pt x="1078519" y="290792"/>
                  </a:lnTo>
                  <a:lnTo>
                    <a:pt x="1090357" y="290792"/>
                  </a:lnTo>
                  <a:lnTo>
                    <a:pt x="1088578" y="279787"/>
                  </a:lnTo>
                  <a:close/>
                </a:path>
                <a:path w="1503045" h="2407285">
                  <a:moveTo>
                    <a:pt x="1126717" y="263506"/>
                  </a:moveTo>
                  <a:lnTo>
                    <a:pt x="1106991" y="263506"/>
                  </a:lnTo>
                  <a:lnTo>
                    <a:pt x="1119649" y="279787"/>
                  </a:lnTo>
                  <a:lnTo>
                    <a:pt x="1088578" y="279787"/>
                  </a:lnTo>
                  <a:lnTo>
                    <a:pt x="1090357" y="290792"/>
                  </a:lnTo>
                  <a:lnTo>
                    <a:pt x="1135299" y="290792"/>
                  </a:lnTo>
                  <a:lnTo>
                    <a:pt x="1135299" y="279787"/>
                  </a:lnTo>
                  <a:lnTo>
                    <a:pt x="1132719" y="274841"/>
                  </a:lnTo>
                  <a:lnTo>
                    <a:pt x="1126717" y="263506"/>
                  </a:lnTo>
                  <a:close/>
                </a:path>
                <a:path w="1503045" h="2407285">
                  <a:moveTo>
                    <a:pt x="1181334" y="228599"/>
                  </a:moveTo>
                  <a:lnTo>
                    <a:pt x="1181334" y="320963"/>
                  </a:lnTo>
                  <a:lnTo>
                    <a:pt x="1198066" y="320963"/>
                  </a:lnTo>
                  <a:lnTo>
                    <a:pt x="1198066" y="289754"/>
                  </a:lnTo>
                  <a:lnTo>
                    <a:pt x="1192789" y="289754"/>
                  </a:lnTo>
                  <a:lnTo>
                    <a:pt x="1192789" y="275999"/>
                  </a:lnTo>
                  <a:lnTo>
                    <a:pt x="1198066" y="275168"/>
                  </a:lnTo>
                  <a:lnTo>
                    <a:pt x="1198066" y="242580"/>
                  </a:lnTo>
                  <a:lnTo>
                    <a:pt x="1241750" y="242580"/>
                  </a:lnTo>
                  <a:lnTo>
                    <a:pt x="1229019" y="229922"/>
                  </a:lnTo>
                  <a:lnTo>
                    <a:pt x="1181334" y="228599"/>
                  </a:lnTo>
                  <a:close/>
                </a:path>
                <a:path w="1503045" h="2407285">
                  <a:moveTo>
                    <a:pt x="1198066" y="275168"/>
                  </a:moveTo>
                  <a:lnTo>
                    <a:pt x="1192789" y="275999"/>
                  </a:lnTo>
                  <a:lnTo>
                    <a:pt x="1192789" y="289754"/>
                  </a:lnTo>
                  <a:lnTo>
                    <a:pt x="1198066" y="289754"/>
                  </a:lnTo>
                  <a:lnTo>
                    <a:pt x="1198066" y="275168"/>
                  </a:lnTo>
                  <a:close/>
                </a:path>
                <a:path w="1503045" h="2407285">
                  <a:moveTo>
                    <a:pt x="1241750" y="242580"/>
                  </a:moveTo>
                  <a:lnTo>
                    <a:pt x="1198066" y="242580"/>
                  </a:lnTo>
                  <a:lnTo>
                    <a:pt x="1226313" y="246083"/>
                  </a:lnTo>
                  <a:lnTo>
                    <a:pt x="1228283" y="270407"/>
                  </a:lnTo>
                  <a:lnTo>
                    <a:pt x="1198066" y="275168"/>
                  </a:lnTo>
                  <a:lnTo>
                    <a:pt x="1198066" y="289754"/>
                  </a:lnTo>
                  <a:lnTo>
                    <a:pt x="1222871" y="289754"/>
                  </a:lnTo>
                  <a:lnTo>
                    <a:pt x="1238610" y="283185"/>
                  </a:lnTo>
                  <a:lnTo>
                    <a:pt x="1247254" y="270407"/>
                  </a:lnTo>
                  <a:lnTo>
                    <a:pt x="1247284" y="248082"/>
                  </a:lnTo>
                  <a:lnTo>
                    <a:pt x="1241750" y="242580"/>
                  </a:lnTo>
                  <a:close/>
                </a:path>
                <a:path w="1503045" h="2407285">
                  <a:moveTo>
                    <a:pt x="1279797" y="228599"/>
                  </a:moveTo>
                  <a:lnTo>
                    <a:pt x="1263065" y="228599"/>
                  </a:lnTo>
                  <a:lnTo>
                    <a:pt x="1263065" y="320963"/>
                  </a:lnTo>
                  <a:lnTo>
                    <a:pt x="1279797" y="320963"/>
                  </a:lnTo>
                  <a:lnTo>
                    <a:pt x="1279797" y="228599"/>
                  </a:lnTo>
                  <a:close/>
                </a:path>
                <a:path w="1503045" h="2407285">
                  <a:moveTo>
                    <a:pt x="1311040" y="293678"/>
                  </a:moveTo>
                  <a:lnTo>
                    <a:pt x="1294579" y="293678"/>
                  </a:lnTo>
                  <a:lnTo>
                    <a:pt x="1294730" y="297541"/>
                  </a:lnTo>
                  <a:lnTo>
                    <a:pt x="1294819" y="299811"/>
                  </a:lnTo>
                  <a:lnTo>
                    <a:pt x="1306455" y="316799"/>
                  </a:lnTo>
                  <a:lnTo>
                    <a:pt x="1344128" y="321219"/>
                  </a:lnTo>
                  <a:lnTo>
                    <a:pt x="1360530" y="308065"/>
                  </a:lnTo>
                  <a:lnTo>
                    <a:pt x="1326810" y="308065"/>
                  </a:lnTo>
                  <a:lnTo>
                    <a:pt x="1311040" y="293678"/>
                  </a:lnTo>
                  <a:close/>
                </a:path>
                <a:path w="1503045" h="2407285">
                  <a:moveTo>
                    <a:pt x="1318677" y="228479"/>
                  </a:moveTo>
                  <a:lnTo>
                    <a:pt x="1298487" y="244369"/>
                  </a:lnTo>
                  <a:lnTo>
                    <a:pt x="1297014" y="261191"/>
                  </a:lnTo>
                  <a:lnTo>
                    <a:pt x="1308018" y="274465"/>
                  </a:lnTo>
                  <a:lnTo>
                    <a:pt x="1332147" y="282087"/>
                  </a:lnTo>
                  <a:lnTo>
                    <a:pt x="1348713" y="297541"/>
                  </a:lnTo>
                  <a:lnTo>
                    <a:pt x="1326810" y="308065"/>
                  </a:lnTo>
                  <a:lnTo>
                    <a:pt x="1360530" y="308065"/>
                  </a:lnTo>
                  <a:lnTo>
                    <a:pt x="1364092" y="305208"/>
                  </a:lnTo>
                  <a:lnTo>
                    <a:pt x="1364723" y="287544"/>
                  </a:lnTo>
                  <a:lnTo>
                    <a:pt x="1329666" y="266257"/>
                  </a:lnTo>
                  <a:lnTo>
                    <a:pt x="1314002" y="251224"/>
                  </a:lnTo>
                  <a:lnTo>
                    <a:pt x="1339693" y="242595"/>
                  </a:lnTo>
                  <a:lnTo>
                    <a:pt x="1359800" y="242595"/>
                  </a:lnTo>
                  <a:lnTo>
                    <a:pt x="1353118" y="233019"/>
                  </a:lnTo>
                  <a:lnTo>
                    <a:pt x="1318677" y="228479"/>
                  </a:lnTo>
                  <a:close/>
                </a:path>
                <a:path w="1503045" h="2407285">
                  <a:moveTo>
                    <a:pt x="1359800" y="242595"/>
                  </a:moveTo>
                  <a:lnTo>
                    <a:pt x="1339693" y="242595"/>
                  </a:lnTo>
                  <a:lnTo>
                    <a:pt x="1348112" y="253990"/>
                  </a:lnTo>
                  <a:lnTo>
                    <a:pt x="1364212" y="253990"/>
                  </a:lnTo>
                  <a:lnTo>
                    <a:pt x="1364122" y="248789"/>
                  </a:lnTo>
                  <a:lnTo>
                    <a:pt x="1359800" y="242595"/>
                  </a:lnTo>
                  <a:close/>
                </a:path>
                <a:path w="1503045" h="2407285">
                  <a:moveTo>
                    <a:pt x="1417373" y="224270"/>
                  </a:moveTo>
                  <a:lnTo>
                    <a:pt x="1403077" y="224270"/>
                  </a:lnTo>
                  <a:lnTo>
                    <a:pt x="1373311" y="334854"/>
                  </a:lnTo>
                  <a:lnTo>
                    <a:pt x="1387608" y="334854"/>
                  </a:lnTo>
                  <a:lnTo>
                    <a:pt x="1417373" y="224270"/>
                  </a:lnTo>
                  <a:close/>
                </a:path>
                <a:path w="1503045" h="2407285">
                  <a:moveTo>
                    <a:pt x="38484" y="455937"/>
                  </a:moveTo>
                  <a:lnTo>
                    <a:pt x="18520" y="465332"/>
                  </a:lnTo>
                  <a:lnTo>
                    <a:pt x="9786" y="477855"/>
                  </a:lnTo>
                  <a:lnTo>
                    <a:pt x="4583" y="510558"/>
                  </a:lnTo>
                  <a:lnTo>
                    <a:pt x="18430" y="541430"/>
                  </a:lnTo>
                  <a:lnTo>
                    <a:pt x="38424" y="550826"/>
                  </a:lnTo>
                  <a:lnTo>
                    <a:pt x="66070" y="546737"/>
                  </a:lnTo>
                  <a:lnTo>
                    <a:pt x="73779" y="535808"/>
                  </a:lnTo>
                  <a:lnTo>
                    <a:pt x="41777" y="535808"/>
                  </a:lnTo>
                  <a:lnTo>
                    <a:pt x="26578" y="526051"/>
                  </a:lnTo>
                  <a:lnTo>
                    <a:pt x="21061" y="496436"/>
                  </a:lnTo>
                  <a:lnTo>
                    <a:pt x="29585" y="477239"/>
                  </a:lnTo>
                  <a:lnTo>
                    <a:pt x="46813" y="470955"/>
                  </a:lnTo>
                  <a:lnTo>
                    <a:pt x="77831" y="470955"/>
                  </a:lnTo>
                  <a:lnTo>
                    <a:pt x="76157" y="467227"/>
                  </a:lnTo>
                  <a:lnTo>
                    <a:pt x="38484" y="455937"/>
                  </a:lnTo>
                  <a:close/>
                </a:path>
                <a:path w="1503045" h="2407285">
                  <a:moveTo>
                    <a:pt x="85643" y="518986"/>
                  </a:moveTo>
                  <a:lnTo>
                    <a:pt x="68759" y="518986"/>
                  </a:lnTo>
                  <a:lnTo>
                    <a:pt x="68265" y="521601"/>
                  </a:lnTo>
                  <a:lnTo>
                    <a:pt x="41777" y="535808"/>
                  </a:lnTo>
                  <a:lnTo>
                    <a:pt x="73779" y="535808"/>
                  </a:lnTo>
                  <a:lnTo>
                    <a:pt x="85643" y="518986"/>
                  </a:lnTo>
                  <a:close/>
                </a:path>
                <a:path w="1503045" h="2407285">
                  <a:moveTo>
                    <a:pt x="77831" y="470955"/>
                  </a:moveTo>
                  <a:lnTo>
                    <a:pt x="46813" y="470955"/>
                  </a:lnTo>
                  <a:lnTo>
                    <a:pt x="68776" y="488363"/>
                  </a:lnTo>
                  <a:lnTo>
                    <a:pt x="85643" y="488363"/>
                  </a:lnTo>
                  <a:lnTo>
                    <a:pt x="77831" y="470955"/>
                  </a:lnTo>
                  <a:close/>
                </a:path>
                <a:path w="1503045" h="2407285">
                  <a:moveTo>
                    <a:pt x="156378" y="457816"/>
                  </a:moveTo>
                  <a:lnTo>
                    <a:pt x="125725" y="457816"/>
                  </a:lnTo>
                  <a:lnTo>
                    <a:pt x="107896" y="470759"/>
                  </a:lnTo>
                  <a:lnTo>
                    <a:pt x="98621" y="503381"/>
                  </a:lnTo>
                  <a:lnTo>
                    <a:pt x="107498" y="534575"/>
                  </a:lnTo>
                  <a:lnTo>
                    <a:pt x="107958" y="536018"/>
                  </a:lnTo>
                  <a:lnTo>
                    <a:pt x="125725" y="548947"/>
                  </a:lnTo>
                  <a:lnTo>
                    <a:pt x="156378" y="548947"/>
                  </a:lnTo>
                  <a:lnTo>
                    <a:pt x="174207" y="536018"/>
                  </a:lnTo>
                  <a:lnTo>
                    <a:pt x="174618" y="534575"/>
                  </a:lnTo>
                  <a:lnTo>
                    <a:pt x="131603" y="534575"/>
                  </a:lnTo>
                  <a:lnTo>
                    <a:pt x="116525" y="516310"/>
                  </a:lnTo>
                  <a:lnTo>
                    <a:pt x="120885" y="480816"/>
                  </a:lnTo>
                  <a:lnTo>
                    <a:pt x="136038" y="470955"/>
                  </a:lnTo>
                  <a:lnTo>
                    <a:pt x="174263" y="470955"/>
                  </a:lnTo>
                  <a:lnTo>
                    <a:pt x="174207" y="470759"/>
                  </a:lnTo>
                  <a:lnTo>
                    <a:pt x="156378" y="457816"/>
                  </a:lnTo>
                  <a:close/>
                </a:path>
                <a:path w="1503045" h="2407285">
                  <a:moveTo>
                    <a:pt x="174263" y="470955"/>
                  </a:moveTo>
                  <a:lnTo>
                    <a:pt x="136038" y="470955"/>
                  </a:lnTo>
                  <a:lnTo>
                    <a:pt x="158212" y="477163"/>
                  </a:lnTo>
                  <a:lnTo>
                    <a:pt x="166676" y="503381"/>
                  </a:lnTo>
                  <a:lnTo>
                    <a:pt x="165578" y="516310"/>
                  </a:lnTo>
                  <a:lnTo>
                    <a:pt x="150515" y="534575"/>
                  </a:lnTo>
                  <a:lnTo>
                    <a:pt x="174618" y="534575"/>
                  </a:lnTo>
                  <a:lnTo>
                    <a:pt x="183498" y="503381"/>
                  </a:lnTo>
                  <a:lnTo>
                    <a:pt x="174263" y="470955"/>
                  </a:lnTo>
                  <a:close/>
                </a:path>
                <a:path w="1503045" h="2407285">
                  <a:moveTo>
                    <a:pt x="258487" y="457199"/>
                  </a:moveTo>
                  <a:lnTo>
                    <a:pt x="199316" y="457199"/>
                  </a:lnTo>
                  <a:lnTo>
                    <a:pt x="199316" y="549563"/>
                  </a:lnTo>
                  <a:lnTo>
                    <a:pt x="216048" y="549563"/>
                  </a:lnTo>
                  <a:lnTo>
                    <a:pt x="216048" y="510326"/>
                  </a:lnTo>
                  <a:lnTo>
                    <a:pt x="254428" y="510326"/>
                  </a:lnTo>
                  <a:lnTo>
                    <a:pt x="254428" y="496301"/>
                  </a:lnTo>
                  <a:lnTo>
                    <a:pt x="216048" y="496301"/>
                  </a:lnTo>
                  <a:lnTo>
                    <a:pt x="216048" y="471225"/>
                  </a:lnTo>
                  <a:lnTo>
                    <a:pt x="258487" y="471225"/>
                  </a:lnTo>
                  <a:lnTo>
                    <a:pt x="258487" y="457199"/>
                  </a:lnTo>
                  <a:close/>
                </a:path>
                <a:path w="1503045" h="2407285">
                  <a:moveTo>
                    <a:pt x="290462" y="457199"/>
                  </a:moveTo>
                  <a:lnTo>
                    <a:pt x="273730" y="457199"/>
                  </a:lnTo>
                  <a:lnTo>
                    <a:pt x="273730" y="549563"/>
                  </a:lnTo>
                  <a:lnTo>
                    <a:pt x="290462" y="549563"/>
                  </a:lnTo>
                  <a:lnTo>
                    <a:pt x="290462" y="457199"/>
                  </a:lnTo>
                  <a:close/>
                </a:path>
                <a:path w="1503045" h="2407285">
                  <a:moveTo>
                    <a:pt x="323554" y="457199"/>
                  </a:moveTo>
                  <a:lnTo>
                    <a:pt x="308581" y="457199"/>
                  </a:lnTo>
                  <a:lnTo>
                    <a:pt x="308581" y="549563"/>
                  </a:lnTo>
                  <a:lnTo>
                    <a:pt x="325313" y="549563"/>
                  </a:lnTo>
                  <a:lnTo>
                    <a:pt x="325313" y="486649"/>
                  </a:lnTo>
                  <a:lnTo>
                    <a:pt x="344270" y="486649"/>
                  </a:lnTo>
                  <a:lnTo>
                    <a:pt x="323554" y="457199"/>
                  </a:lnTo>
                  <a:close/>
                </a:path>
                <a:path w="1503045" h="2407285">
                  <a:moveTo>
                    <a:pt x="344270" y="486649"/>
                  </a:moveTo>
                  <a:lnTo>
                    <a:pt x="325313" y="486649"/>
                  </a:lnTo>
                  <a:lnTo>
                    <a:pt x="369601" y="549563"/>
                  </a:lnTo>
                  <a:lnTo>
                    <a:pt x="384483" y="549563"/>
                  </a:lnTo>
                  <a:lnTo>
                    <a:pt x="384483" y="520158"/>
                  </a:lnTo>
                  <a:lnTo>
                    <a:pt x="367842" y="520158"/>
                  </a:lnTo>
                  <a:lnTo>
                    <a:pt x="344270" y="486649"/>
                  </a:lnTo>
                  <a:close/>
                </a:path>
                <a:path w="1503045" h="2407285">
                  <a:moveTo>
                    <a:pt x="384483" y="457199"/>
                  </a:moveTo>
                  <a:lnTo>
                    <a:pt x="367842" y="457199"/>
                  </a:lnTo>
                  <a:lnTo>
                    <a:pt x="367842" y="520158"/>
                  </a:lnTo>
                  <a:lnTo>
                    <a:pt x="384483" y="520158"/>
                  </a:lnTo>
                  <a:lnTo>
                    <a:pt x="384483" y="457199"/>
                  </a:lnTo>
                  <a:close/>
                </a:path>
                <a:path w="1503045" h="2407285">
                  <a:moveTo>
                    <a:pt x="415839" y="522278"/>
                  </a:moveTo>
                  <a:lnTo>
                    <a:pt x="399378" y="522278"/>
                  </a:lnTo>
                  <a:lnTo>
                    <a:pt x="399529" y="526141"/>
                  </a:lnTo>
                  <a:lnTo>
                    <a:pt x="399618" y="528411"/>
                  </a:lnTo>
                  <a:lnTo>
                    <a:pt x="411254" y="545399"/>
                  </a:lnTo>
                  <a:lnTo>
                    <a:pt x="448927" y="549819"/>
                  </a:lnTo>
                  <a:lnTo>
                    <a:pt x="465329" y="536665"/>
                  </a:lnTo>
                  <a:lnTo>
                    <a:pt x="431609" y="536665"/>
                  </a:lnTo>
                  <a:lnTo>
                    <a:pt x="415839" y="522278"/>
                  </a:lnTo>
                  <a:close/>
                </a:path>
                <a:path w="1503045" h="2407285">
                  <a:moveTo>
                    <a:pt x="423476" y="457079"/>
                  </a:moveTo>
                  <a:lnTo>
                    <a:pt x="403286" y="472969"/>
                  </a:lnTo>
                  <a:lnTo>
                    <a:pt x="401813" y="489791"/>
                  </a:lnTo>
                  <a:lnTo>
                    <a:pt x="412817" y="503065"/>
                  </a:lnTo>
                  <a:lnTo>
                    <a:pt x="436945" y="510687"/>
                  </a:lnTo>
                  <a:lnTo>
                    <a:pt x="453512" y="526141"/>
                  </a:lnTo>
                  <a:lnTo>
                    <a:pt x="431609" y="536665"/>
                  </a:lnTo>
                  <a:lnTo>
                    <a:pt x="465329" y="536665"/>
                  </a:lnTo>
                  <a:lnTo>
                    <a:pt x="468891" y="533808"/>
                  </a:lnTo>
                  <a:lnTo>
                    <a:pt x="469522" y="516144"/>
                  </a:lnTo>
                  <a:lnTo>
                    <a:pt x="434465" y="494857"/>
                  </a:lnTo>
                  <a:lnTo>
                    <a:pt x="418800" y="479824"/>
                  </a:lnTo>
                  <a:lnTo>
                    <a:pt x="444492" y="471195"/>
                  </a:lnTo>
                  <a:lnTo>
                    <a:pt x="464599" y="471195"/>
                  </a:lnTo>
                  <a:lnTo>
                    <a:pt x="457917" y="461619"/>
                  </a:lnTo>
                  <a:lnTo>
                    <a:pt x="423476" y="457079"/>
                  </a:lnTo>
                  <a:close/>
                </a:path>
                <a:path w="1503045" h="2407285">
                  <a:moveTo>
                    <a:pt x="464599" y="471195"/>
                  </a:moveTo>
                  <a:lnTo>
                    <a:pt x="444492" y="471195"/>
                  </a:lnTo>
                  <a:lnTo>
                    <a:pt x="452911" y="482590"/>
                  </a:lnTo>
                  <a:lnTo>
                    <a:pt x="469011" y="482590"/>
                  </a:lnTo>
                  <a:lnTo>
                    <a:pt x="468921" y="477389"/>
                  </a:lnTo>
                  <a:lnTo>
                    <a:pt x="464599" y="471195"/>
                  </a:lnTo>
                  <a:close/>
                </a:path>
                <a:path w="1503045" h="2407285">
                  <a:moveTo>
                    <a:pt x="539167" y="479388"/>
                  </a:moveTo>
                  <a:lnTo>
                    <a:pt x="519789" y="491159"/>
                  </a:lnTo>
                  <a:lnTo>
                    <a:pt x="512994" y="522579"/>
                  </a:lnTo>
                  <a:lnTo>
                    <a:pt x="523623" y="543670"/>
                  </a:lnTo>
                  <a:lnTo>
                    <a:pt x="546638" y="550916"/>
                  </a:lnTo>
                  <a:lnTo>
                    <a:pt x="565159" y="546827"/>
                  </a:lnTo>
                  <a:lnTo>
                    <a:pt x="574254" y="534410"/>
                  </a:lnTo>
                  <a:lnTo>
                    <a:pt x="534928" y="534410"/>
                  </a:lnTo>
                  <a:lnTo>
                    <a:pt x="532500" y="519392"/>
                  </a:lnTo>
                  <a:lnTo>
                    <a:pt x="520661" y="519392"/>
                  </a:lnTo>
                  <a:lnTo>
                    <a:pt x="520661" y="508387"/>
                  </a:lnTo>
                  <a:lnTo>
                    <a:pt x="530721" y="508387"/>
                  </a:lnTo>
                  <a:lnTo>
                    <a:pt x="529922" y="503441"/>
                  </a:lnTo>
                  <a:lnTo>
                    <a:pt x="549134" y="492106"/>
                  </a:lnTo>
                  <a:lnTo>
                    <a:pt x="568859" y="492106"/>
                  </a:lnTo>
                  <a:lnTo>
                    <a:pt x="565054" y="484920"/>
                  </a:lnTo>
                  <a:lnTo>
                    <a:pt x="539167" y="479388"/>
                  </a:lnTo>
                  <a:close/>
                </a:path>
                <a:path w="1503045" h="2407285">
                  <a:moveTo>
                    <a:pt x="561521" y="529268"/>
                  </a:moveTo>
                  <a:lnTo>
                    <a:pt x="534928" y="534410"/>
                  </a:lnTo>
                  <a:lnTo>
                    <a:pt x="574254" y="534410"/>
                  </a:lnTo>
                  <a:lnTo>
                    <a:pt x="576765" y="530982"/>
                  </a:lnTo>
                  <a:lnTo>
                    <a:pt x="561521" y="529268"/>
                  </a:lnTo>
                  <a:close/>
                </a:path>
                <a:path w="1503045" h="2407285">
                  <a:moveTo>
                    <a:pt x="530721" y="508387"/>
                  </a:moveTo>
                  <a:lnTo>
                    <a:pt x="520661" y="508387"/>
                  </a:lnTo>
                  <a:lnTo>
                    <a:pt x="520661" y="519392"/>
                  </a:lnTo>
                  <a:lnTo>
                    <a:pt x="532500" y="519392"/>
                  </a:lnTo>
                  <a:lnTo>
                    <a:pt x="530721" y="508387"/>
                  </a:lnTo>
                  <a:close/>
                </a:path>
                <a:path w="1503045" h="2407285">
                  <a:moveTo>
                    <a:pt x="568859" y="492106"/>
                  </a:moveTo>
                  <a:lnTo>
                    <a:pt x="549134" y="492106"/>
                  </a:lnTo>
                  <a:lnTo>
                    <a:pt x="561792" y="508387"/>
                  </a:lnTo>
                  <a:lnTo>
                    <a:pt x="530721" y="508387"/>
                  </a:lnTo>
                  <a:lnTo>
                    <a:pt x="532500" y="519392"/>
                  </a:lnTo>
                  <a:lnTo>
                    <a:pt x="577441" y="519392"/>
                  </a:lnTo>
                  <a:lnTo>
                    <a:pt x="577441" y="508387"/>
                  </a:lnTo>
                  <a:lnTo>
                    <a:pt x="574862" y="503441"/>
                  </a:lnTo>
                  <a:lnTo>
                    <a:pt x="568859" y="492106"/>
                  </a:lnTo>
                  <a:close/>
                </a:path>
                <a:path w="1503045" h="2407285">
                  <a:moveTo>
                    <a:pt x="603114" y="480290"/>
                  </a:moveTo>
                  <a:lnTo>
                    <a:pt x="585796" y="480290"/>
                  </a:lnTo>
                  <a:lnTo>
                    <a:pt x="606361" y="514927"/>
                  </a:lnTo>
                  <a:lnTo>
                    <a:pt x="585255" y="549563"/>
                  </a:lnTo>
                  <a:lnTo>
                    <a:pt x="602573" y="549563"/>
                  </a:lnTo>
                  <a:lnTo>
                    <a:pt x="617095" y="524623"/>
                  </a:lnTo>
                  <a:lnTo>
                    <a:pt x="633640" y="524623"/>
                  </a:lnTo>
                  <a:lnTo>
                    <a:pt x="627693" y="514927"/>
                  </a:lnTo>
                  <a:lnTo>
                    <a:pt x="633158" y="505862"/>
                  </a:lnTo>
                  <a:lnTo>
                    <a:pt x="617095" y="505862"/>
                  </a:lnTo>
                  <a:lnTo>
                    <a:pt x="603114" y="480290"/>
                  </a:lnTo>
                  <a:close/>
                </a:path>
                <a:path w="1503045" h="2407285">
                  <a:moveTo>
                    <a:pt x="633640" y="524623"/>
                  </a:moveTo>
                  <a:lnTo>
                    <a:pt x="617095" y="524623"/>
                  </a:lnTo>
                  <a:lnTo>
                    <a:pt x="631752" y="549563"/>
                  </a:lnTo>
                  <a:lnTo>
                    <a:pt x="648935" y="549563"/>
                  </a:lnTo>
                  <a:lnTo>
                    <a:pt x="633640" y="524623"/>
                  </a:lnTo>
                  <a:close/>
                </a:path>
                <a:path w="1503045" h="2407285">
                  <a:moveTo>
                    <a:pt x="648574" y="480290"/>
                  </a:moveTo>
                  <a:lnTo>
                    <a:pt x="631301" y="480290"/>
                  </a:lnTo>
                  <a:lnTo>
                    <a:pt x="617095" y="505862"/>
                  </a:lnTo>
                  <a:lnTo>
                    <a:pt x="633158" y="505862"/>
                  </a:lnTo>
                  <a:lnTo>
                    <a:pt x="648574" y="480290"/>
                  </a:lnTo>
                  <a:close/>
                </a:path>
                <a:path w="1503045" h="2407285">
                  <a:moveTo>
                    <a:pt x="681959" y="479388"/>
                  </a:moveTo>
                  <a:lnTo>
                    <a:pt x="662386" y="491159"/>
                  </a:lnTo>
                  <a:lnTo>
                    <a:pt x="655621" y="522203"/>
                  </a:lnTo>
                  <a:lnTo>
                    <a:pt x="666069" y="543324"/>
                  </a:lnTo>
                  <a:lnTo>
                    <a:pt x="688814" y="550916"/>
                  </a:lnTo>
                  <a:lnTo>
                    <a:pt x="708267" y="545624"/>
                  </a:lnTo>
                  <a:lnTo>
                    <a:pt x="714768" y="533072"/>
                  </a:lnTo>
                  <a:lnTo>
                    <a:pt x="677570" y="533072"/>
                  </a:lnTo>
                  <a:lnTo>
                    <a:pt x="675660" y="499593"/>
                  </a:lnTo>
                  <a:lnTo>
                    <a:pt x="692888" y="492557"/>
                  </a:lnTo>
                  <a:lnTo>
                    <a:pt x="713611" y="492557"/>
                  </a:lnTo>
                  <a:lnTo>
                    <a:pt x="711484" y="487446"/>
                  </a:lnTo>
                  <a:lnTo>
                    <a:pt x="681959" y="479388"/>
                  </a:lnTo>
                  <a:close/>
                </a:path>
                <a:path w="1503045" h="2407285">
                  <a:moveTo>
                    <a:pt x="718490" y="525886"/>
                  </a:moveTo>
                  <a:lnTo>
                    <a:pt x="702885" y="525886"/>
                  </a:lnTo>
                  <a:lnTo>
                    <a:pt x="701517" y="530501"/>
                  </a:lnTo>
                  <a:lnTo>
                    <a:pt x="677570" y="533072"/>
                  </a:lnTo>
                  <a:lnTo>
                    <a:pt x="714768" y="533072"/>
                  </a:lnTo>
                  <a:lnTo>
                    <a:pt x="718490" y="525886"/>
                  </a:lnTo>
                  <a:close/>
                </a:path>
                <a:path w="1503045" h="2407285">
                  <a:moveTo>
                    <a:pt x="713611" y="492557"/>
                  </a:moveTo>
                  <a:lnTo>
                    <a:pt x="692888" y="492557"/>
                  </a:lnTo>
                  <a:lnTo>
                    <a:pt x="702885" y="504283"/>
                  </a:lnTo>
                  <a:lnTo>
                    <a:pt x="718490" y="504283"/>
                  </a:lnTo>
                  <a:lnTo>
                    <a:pt x="713611" y="492557"/>
                  </a:lnTo>
                  <a:close/>
                </a:path>
                <a:path w="1503045" h="2407285">
                  <a:moveTo>
                    <a:pt x="748222" y="457199"/>
                  </a:moveTo>
                  <a:lnTo>
                    <a:pt x="731896" y="457199"/>
                  </a:lnTo>
                  <a:lnTo>
                    <a:pt x="731896" y="549563"/>
                  </a:lnTo>
                  <a:lnTo>
                    <a:pt x="748222" y="549563"/>
                  </a:lnTo>
                  <a:lnTo>
                    <a:pt x="748222" y="457199"/>
                  </a:lnTo>
                  <a:close/>
                </a:path>
                <a:path w="1503045" h="2407285">
                  <a:moveTo>
                    <a:pt x="781336" y="480290"/>
                  </a:moveTo>
                  <a:lnTo>
                    <a:pt x="765010" y="480290"/>
                  </a:lnTo>
                  <a:lnTo>
                    <a:pt x="765010" y="524398"/>
                  </a:lnTo>
                  <a:lnTo>
                    <a:pt x="772602" y="545399"/>
                  </a:lnTo>
                  <a:lnTo>
                    <a:pt x="793302" y="550465"/>
                  </a:lnTo>
                  <a:lnTo>
                    <a:pt x="808937" y="537251"/>
                  </a:lnTo>
                  <a:lnTo>
                    <a:pt x="825488" y="537251"/>
                  </a:lnTo>
                  <a:lnTo>
                    <a:pt x="825488" y="531538"/>
                  </a:lnTo>
                  <a:lnTo>
                    <a:pt x="805509" y="531538"/>
                  </a:lnTo>
                  <a:lnTo>
                    <a:pt x="782539" y="529749"/>
                  </a:lnTo>
                  <a:lnTo>
                    <a:pt x="781336" y="480290"/>
                  </a:lnTo>
                  <a:close/>
                </a:path>
                <a:path w="1503045" h="2407285">
                  <a:moveTo>
                    <a:pt x="825488" y="537251"/>
                  </a:moveTo>
                  <a:lnTo>
                    <a:pt x="808937" y="537251"/>
                  </a:lnTo>
                  <a:lnTo>
                    <a:pt x="809658" y="549563"/>
                  </a:lnTo>
                  <a:lnTo>
                    <a:pt x="825488" y="549563"/>
                  </a:lnTo>
                  <a:lnTo>
                    <a:pt x="825488" y="537251"/>
                  </a:lnTo>
                  <a:close/>
                </a:path>
                <a:path w="1503045" h="2407285">
                  <a:moveTo>
                    <a:pt x="825488" y="480290"/>
                  </a:moveTo>
                  <a:lnTo>
                    <a:pt x="809162" y="480290"/>
                  </a:lnTo>
                  <a:lnTo>
                    <a:pt x="809162" y="520429"/>
                  </a:lnTo>
                  <a:lnTo>
                    <a:pt x="805509" y="531538"/>
                  </a:lnTo>
                  <a:lnTo>
                    <a:pt x="825488" y="531538"/>
                  </a:lnTo>
                  <a:lnTo>
                    <a:pt x="825488" y="480290"/>
                  </a:lnTo>
                  <a:close/>
                </a:path>
                <a:path w="1503045" h="2407285">
                  <a:moveTo>
                    <a:pt x="858602" y="480290"/>
                  </a:moveTo>
                  <a:lnTo>
                    <a:pt x="842277" y="480290"/>
                  </a:lnTo>
                  <a:lnTo>
                    <a:pt x="842277" y="549563"/>
                  </a:lnTo>
                  <a:lnTo>
                    <a:pt x="858602" y="549563"/>
                  </a:lnTo>
                  <a:lnTo>
                    <a:pt x="858602" y="480290"/>
                  </a:lnTo>
                  <a:close/>
                </a:path>
                <a:path w="1503045" h="2407285">
                  <a:moveTo>
                    <a:pt x="859023" y="457064"/>
                  </a:moveTo>
                  <a:lnTo>
                    <a:pt x="841014" y="459154"/>
                  </a:lnTo>
                  <a:lnTo>
                    <a:pt x="850485" y="470459"/>
                  </a:lnTo>
                  <a:lnTo>
                    <a:pt x="853100" y="470459"/>
                  </a:lnTo>
                  <a:lnTo>
                    <a:pt x="859023" y="457064"/>
                  </a:lnTo>
                  <a:close/>
                </a:path>
                <a:path w="1503045" h="2407285">
                  <a:moveTo>
                    <a:pt x="890995" y="480290"/>
                  </a:moveTo>
                  <a:lnTo>
                    <a:pt x="875391" y="480290"/>
                  </a:lnTo>
                  <a:lnTo>
                    <a:pt x="875391" y="549563"/>
                  </a:lnTo>
                  <a:lnTo>
                    <a:pt x="891717" y="549563"/>
                  </a:lnTo>
                  <a:lnTo>
                    <a:pt x="891717" y="508974"/>
                  </a:lnTo>
                  <a:lnTo>
                    <a:pt x="892333" y="502795"/>
                  </a:lnTo>
                  <a:lnTo>
                    <a:pt x="910583" y="493189"/>
                  </a:lnTo>
                  <a:lnTo>
                    <a:pt x="932861" y="493189"/>
                  </a:lnTo>
                  <a:lnTo>
                    <a:pt x="932299" y="492061"/>
                  </a:lnTo>
                  <a:lnTo>
                    <a:pt x="891807" y="492061"/>
                  </a:lnTo>
                  <a:lnTo>
                    <a:pt x="890995" y="480290"/>
                  </a:lnTo>
                  <a:close/>
                </a:path>
                <a:path w="1503045" h="2407285">
                  <a:moveTo>
                    <a:pt x="932861" y="493189"/>
                  </a:moveTo>
                  <a:lnTo>
                    <a:pt x="910583" y="493189"/>
                  </a:lnTo>
                  <a:lnTo>
                    <a:pt x="918656" y="499728"/>
                  </a:lnTo>
                  <a:lnTo>
                    <a:pt x="919859" y="549563"/>
                  </a:lnTo>
                  <a:lnTo>
                    <a:pt x="936185" y="549563"/>
                  </a:lnTo>
                  <a:lnTo>
                    <a:pt x="936118" y="499728"/>
                  </a:lnTo>
                  <a:lnTo>
                    <a:pt x="932861" y="493189"/>
                  </a:lnTo>
                  <a:close/>
                </a:path>
                <a:path w="1503045" h="2407285">
                  <a:moveTo>
                    <a:pt x="907291" y="479388"/>
                  </a:moveTo>
                  <a:lnTo>
                    <a:pt x="891807" y="492061"/>
                  </a:lnTo>
                  <a:lnTo>
                    <a:pt x="932299" y="492061"/>
                  </a:lnTo>
                  <a:lnTo>
                    <a:pt x="928533" y="484500"/>
                  </a:lnTo>
                  <a:lnTo>
                    <a:pt x="907291" y="479388"/>
                  </a:lnTo>
                  <a:close/>
                </a:path>
                <a:path w="1503045" h="2407285">
                  <a:moveTo>
                    <a:pt x="973211" y="479388"/>
                  </a:moveTo>
                  <a:lnTo>
                    <a:pt x="956284" y="490212"/>
                  </a:lnTo>
                  <a:lnTo>
                    <a:pt x="949940" y="522624"/>
                  </a:lnTo>
                  <a:lnTo>
                    <a:pt x="959576" y="543790"/>
                  </a:lnTo>
                  <a:lnTo>
                    <a:pt x="978488" y="550781"/>
                  </a:lnTo>
                  <a:lnTo>
                    <a:pt x="993085" y="545880"/>
                  </a:lnTo>
                  <a:lnTo>
                    <a:pt x="1015379" y="545880"/>
                  </a:lnTo>
                  <a:lnTo>
                    <a:pt x="1015379" y="537386"/>
                  </a:lnTo>
                  <a:lnTo>
                    <a:pt x="979465" y="537386"/>
                  </a:lnTo>
                  <a:lnTo>
                    <a:pt x="967198" y="523120"/>
                  </a:lnTo>
                  <a:lnTo>
                    <a:pt x="976368" y="493730"/>
                  </a:lnTo>
                  <a:lnTo>
                    <a:pt x="1015379" y="493730"/>
                  </a:lnTo>
                  <a:lnTo>
                    <a:pt x="1015379" y="491746"/>
                  </a:lnTo>
                  <a:lnTo>
                    <a:pt x="999008" y="491746"/>
                  </a:lnTo>
                  <a:lnTo>
                    <a:pt x="973211" y="479388"/>
                  </a:lnTo>
                  <a:close/>
                </a:path>
                <a:path w="1503045" h="2407285">
                  <a:moveTo>
                    <a:pt x="1015379" y="545880"/>
                  </a:moveTo>
                  <a:lnTo>
                    <a:pt x="993085" y="545880"/>
                  </a:lnTo>
                  <a:lnTo>
                    <a:pt x="999324" y="549563"/>
                  </a:lnTo>
                  <a:lnTo>
                    <a:pt x="1015379" y="549563"/>
                  </a:lnTo>
                  <a:lnTo>
                    <a:pt x="1015379" y="545880"/>
                  </a:lnTo>
                  <a:close/>
                </a:path>
                <a:path w="1503045" h="2407285">
                  <a:moveTo>
                    <a:pt x="1015379" y="493730"/>
                  </a:moveTo>
                  <a:lnTo>
                    <a:pt x="976368" y="493730"/>
                  </a:lnTo>
                  <a:lnTo>
                    <a:pt x="994363" y="497368"/>
                  </a:lnTo>
                  <a:lnTo>
                    <a:pt x="996167" y="530065"/>
                  </a:lnTo>
                  <a:lnTo>
                    <a:pt x="983043" y="537386"/>
                  </a:lnTo>
                  <a:lnTo>
                    <a:pt x="1015379" y="537386"/>
                  </a:lnTo>
                  <a:lnTo>
                    <a:pt x="1015379" y="493730"/>
                  </a:lnTo>
                  <a:close/>
                </a:path>
                <a:path w="1503045" h="2407285">
                  <a:moveTo>
                    <a:pt x="1015379" y="457199"/>
                  </a:moveTo>
                  <a:lnTo>
                    <a:pt x="999008" y="457199"/>
                  </a:lnTo>
                  <a:lnTo>
                    <a:pt x="999008" y="491746"/>
                  </a:lnTo>
                  <a:lnTo>
                    <a:pt x="1015379" y="491746"/>
                  </a:lnTo>
                  <a:lnTo>
                    <a:pt x="1015379" y="457199"/>
                  </a:lnTo>
                  <a:close/>
                </a:path>
                <a:path w="1503045" h="2407285">
                  <a:moveTo>
                    <a:pt x="1056228" y="479388"/>
                  </a:moveTo>
                  <a:lnTo>
                    <a:pt x="1036595" y="491009"/>
                  </a:lnTo>
                  <a:lnTo>
                    <a:pt x="1029800" y="522353"/>
                  </a:lnTo>
                  <a:lnTo>
                    <a:pt x="1040443" y="543475"/>
                  </a:lnTo>
                  <a:lnTo>
                    <a:pt x="1062993" y="550916"/>
                  </a:lnTo>
                  <a:lnTo>
                    <a:pt x="1069758" y="550916"/>
                  </a:lnTo>
                  <a:lnTo>
                    <a:pt x="1089376" y="539310"/>
                  </a:lnTo>
                  <a:lnTo>
                    <a:pt x="1089697" y="537837"/>
                  </a:lnTo>
                  <a:lnTo>
                    <a:pt x="1059325" y="537837"/>
                  </a:lnTo>
                  <a:lnTo>
                    <a:pt x="1046953" y="523180"/>
                  </a:lnTo>
                  <a:lnTo>
                    <a:pt x="1056198" y="493354"/>
                  </a:lnTo>
                  <a:lnTo>
                    <a:pt x="1090314" y="493354"/>
                  </a:lnTo>
                  <a:lnTo>
                    <a:pt x="1089376" y="491009"/>
                  </a:lnTo>
                  <a:lnTo>
                    <a:pt x="1075621" y="480877"/>
                  </a:lnTo>
                  <a:lnTo>
                    <a:pt x="1056228" y="479388"/>
                  </a:lnTo>
                  <a:close/>
                </a:path>
                <a:path w="1503045" h="2407285">
                  <a:moveTo>
                    <a:pt x="1090314" y="493354"/>
                  </a:moveTo>
                  <a:lnTo>
                    <a:pt x="1056198" y="493354"/>
                  </a:lnTo>
                  <a:lnTo>
                    <a:pt x="1074749" y="497443"/>
                  </a:lnTo>
                  <a:lnTo>
                    <a:pt x="1076583" y="530035"/>
                  </a:lnTo>
                  <a:lnTo>
                    <a:pt x="1063083" y="537837"/>
                  </a:lnTo>
                  <a:lnTo>
                    <a:pt x="1089697" y="537837"/>
                  </a:lnTo>
                  <a:lnTo>
                    <a:pt x="1096186" y="508042"/>
                  </a:lnTo>
                  <a:lnTo>
                    <a:pt x="1090314" y="493354"/>
                  </a:lnTo>
                  <a:close/>
                </a:path>
                <a:path w="1503045" h="2407285">
                  <a:moveTo>
                    <a:pt x="1164997" y="479388"/>
                  </a:moveTo>
                  <a:lnTo>
                    <a:pt x="1145363" y="491009"/>
                  </a:lnTo>
                  <a:lnTo>
                    <a:pt x="1138569" y="522353"/>
                  </a:lnTo>
                  <a:lnTo>
                    <a:pt x="1149212" y="543475"/>
                  </a:lnTo>
                  <a:lnTo>
                    <a:pt x="1171762" y="550916"/>
                  </a:lnTo>
                  <a:lnTo>
                    <a:pt x="1178527" y="550916"/>
                  </a:lnTo>
                  <a:lnTo>
                    <a:pt x="1198145" y="539310"/>
                  </a:lnTo>
                  <a:lnTo>
                    <a:pt x="1198466" y="537837"/>
                  </a:lnTo>
                  <a:lnTo>
                    <a:pt x="1168094" y="537837"/>
                  </a:lnTo>
                  <a:lnTo>
                    <a:pt x="1155721" y="523180"/>
                  </a:lnTo>
                  <a:lnTo>
                    <a:pt x="1164967" y="493354"/>
                  </a:lnTo>
                  <a:lnTo>
                    <a:pt x="1199082" y="493354"/>
                  </a:lnTo>
                  <a:lnTo>
                    <a:pt x="1198145" y="491009"/>
                  </a:lnTo>
                  <a:lnTo>
                    <a:pt x="1184389" y="480877"/>
                  </a:lnTo>
                  <a:lnTo>
                    <a:pt x="1164997" y="479388"/>
                  </a:lnTo>
                  <a:close/>
                </a:path>
                <a:path w="1503045" h="2407285">
                  <a:moveTo>
                    <a:pt x="1199082" y="493354"/>
                  </a:moveTo>
                  <a:lnTo>
                    <a:pt x="1164967" y="493354"/>
                  </a:lnTo>
                  <a:lnTo>
                    <a:pt x="1183518" y="497443"/>
                  </a:lnTo>
                  <a:lnTo>
                    <a:pt x="1185352" y="530035"/>
                  </a:lnTo>
                  <a:lnTo>
                    <a:pt x="1171852" y="537837"/>
                  </a:lnTo>
                  <a:lnTo>
                    <a:pt x="1198466" y="537837"/>
                  </a:lnTo>
                  <a:lnTo>
                    <a:pt x="1204955" y="508042"/>
                  </a:lnTo>
                  <a:lnTo>
                    <a:pt x="1199082" y="493354"/>
                  </a:lnTo>
                  <a:close/>
                </a:path>
                <a:path w="1503045" h="2407285">
                  <a:moveTo>
                    <a:pt x="17769" y="708890"/>
                  </a:moveTo>
                  <a:lnTo>
                    <a:pt x="360" y="708890"/>
                  </a:lnTo>
                  <a:lnTo>
                    <a:pt x="25030" y="778163"/>
                  </a:lnTo>
                  <a:lnTo>
                    <a:pt x="43069" y="778163"/>
                  </a:lnTo>
                  <a:lnTo>
                    <a:pt x="49413" y="760349"/>
                  </a:lnTo>
                  <a:lnTo>
                    <a:pt x="34410" y="760349"/>
                  </a:lnTo>
                  <a:lnTo>
                    <a:pt x="17769" y="708890"/>
                  </a:lnTo>
                  <a:close/>
                </a:path>
                <a:path w="1503045" h="2407285">
                  <a:moveTo>
                    <a:pt x="67739" y="708890"/>
                  </a:moveTo>
                  <a:lnTo>
                    <a:pt x="50376" y="708890"/>
                  </a:lnTo>
                  <a:lnTo>
                    <a:pt x="34410" y="760349"/>
                  </a:lnTo>
                  <a:lnTo>
                    <a:pt x="49413" y="760349"/>
                  </a:lnTo>
                  <a:lnTo>
                    <a:pt x="67739" y="708890"/>
                  </a:lnTo>
                  <a:close/>
                </a:path>
                <a:path w="1503045" h="2407285">
                  <a:moveTo>
                    <a:pt x="129314" y="720481"/>
                  </a:moveTo>
                  <a:lnTo>
                    <a:pt x="109298" y="720481"/>
                  </a:lnTo>
                  <a:lnTo>
                    <a:pt x="117235" y="731169"/>
                  </a:lnTo>
                  <a:lnTo>
                    <a:pt x="77413" y="746473"/>
                  </a:lnTo>
                  <a:lnTo>
                    <a:pt x="78871" y="773277"/>
                  </a:lnTo>
                  <a:lnTo>
                    <a:pt x="96986" y="779561"/>
                  </a:lnTo>
                  <a:lnTo>
                    <a:pt x="117867" y="778163"/>
                  </a:lnTo>
                  <a:lnTo>
                    <a:pt x="133561" y="778163"/>
                  </a:lnTo>
                  <a:lnTo>
                    <a:pt x="133561" y="767565"/>
                  </a:lnTo>
                  <a:lnTo>
                    <a:pt x="97828" y="767565"/>
                  </a:lnTo>
                  <a:lnTo>
                    <a:pt x="89544" y="756350"/>
                  </a:lnTo>
                  <a:lnTo>
                    <a:pt x="117281" y="755869"/>
                  </a:lnTo>
                  <a:lnTo>
                    <a:pt x="133561" y="755869"/>
                  </a:lnTo>
                  <a:lnTo>
                    <a:pt x="133561" y="731801"/>
                  </a:lnTo>
                  <a:lnTo>
                    <a:pt x="129314" y="720481"/>
                  </a:lnTo>
                  <a:close/>
                </a:path>
                <a:path w="1503045" h="2407285">
                  <a:moveTo>
                    <a:pt x="133561" y="755869"/>
                  </a:moveTo>
                  <a:lnTo>
                    <a:pt x="117281" y="755869"/>
                  </a:lnTo>
                  <a:lnTo>
                    <a:pt x="101225" y="767565"/>
                  </a:lnTo>
                  <a:lnTo>
                    <a:pt x="133561" y="767565"/>
                  </a:lnTo>
                  <a:lnTo>
                    <a:pt x="133561" y="755869"/>
                  </a:lnTo>
                  <a:close/>
                </a:path>
                <a:path w="1503045" h="2407285">
                  <a:moveTo>
                    <a:pt x="88161" y="711566"/>
                  </a:moveTo>
                  <a:lnTo>
                    <a:pt x="76060" y="727111"/>
                  </a:lnTo>
                  <a:lnTo>
                    <a:pt x="91303" y="729275"/>
                  </a:lnTo>
                  <a:lnTo>
                    <a:pt x="109298" y="720481"/>
                  </a:lnTo>
                  <a:lnTo>
                    <a:pt x="129314" y="720481"/>
                  </a:lnTo>
                  <a:lnTo>
                    <a:pt x="127187" y="714813"/>
                  </a:lnTo>
                  <a:lnTo>
                    <a:pt x="88161" y="711566"/>
                  </a:lnTo>
                  <a:close/>
                </a:path>
                <a:path w="1503045" h="2407285">
                  <a:moveTo>
                    <a:pt x="166304" y="685799"/>
                  </a:moveTo>
                  <a:lnTo>
                    <a:pt x="149978" y="685799"/>
                  </a:lnTo>
                  <a:lnTo>
                    <a:pt x="149978" y="778163"/>
                  </a:lnTo>
                  <a:lnTo>
                    <a:pt x="166304" y="778163"/>
                  </a:lnTo>
                  <a:lnTo>
                    <a:pt x="166304" y="685799"/>
                  </a:lnTo>
                  <a:close/>
                </a:path>
                <a:path w="1503045" h="2407285">
                  <a:moveTo>
                    <a:pt x="206544" y="707988"/>
                  </a:moveTo>
                  <a:lnTo>
                    <a:pt x="186910" y="719609"/>
                  </a:lnTo>
                  <a:lnTo>
                    <a:pt x="180115" y="750953"/>
                  </a:lnTo>
                  <a:lnTo>
                    <a:pt x="190759" y="772075"/>
                  </a:lnTo>
                  <a:lnTo>
                    <a:pt x="213309" y="779516"/>
                  </a:lnTo>
                  <a:lnTo>
                    <a:pt x="220073" y="779516"/>
                  </a:lnTo>
                  <a:lnTo>
                    <a:pt x="239692" y="767910"/>
                  </a:lnTo>
                  <a:lnTo>
                    <a:pt x="240013" y="766437"/>
                  </a:lnTo>
                  <a:lnTo>
                    <a:pt x="209640" y="766437"/>
                  </a:lnTo>
                  <a:lnTo>
                    <a:pt x="197268" y="751780"/>
                  </a:lnTo>
                  <a:lnTo>
                    <a:pt x="206514" y="721954"/>
                  </a:lnTo>
                  <a:lnTo>
                    <a:pt x="240629" y="721954"/>
                  </a:lnTo>
                  <a:lnTo>
                    <a:pt x="239692" y="719609"/>
                  </a:lnTo>
                  <a:lnTo>
                    <a:pt x="225936" y="709477"/>
                  </a:lnTo>
                  <a:lnTo>
                    <a:pt x="206544" y="707988"/>
                  </a:lnTo>
                  <a:close/>
                </a:path>
                <a:path w="1503045" h="2407285">
                  <a:moveTo>
                    <a:pt x="240629" y="721954"/>
                  </a:moveTo>
                  <a:lnTo>
                    <a:pt x="206514" y="721954"/>
                  </a:lnTo>
                  <a:lnTo>
                    <a:pt x="225064" y="726043"/>
                  </a:lnTo>
                  <a:lnTo>
                    <a:pt x="226898" y="758635"/>
                  </a:lnTo>
                  <a:lnTo>
                    <a:pt x="213399" y="766437"/>
                  </a:lnTo>
                  <a:lnTo>
                    <a:pt x="240013" y="766437"/>
                  </a:lnTo>
                  <a:lnTo>
                    <a:pt x="246502" y="736642"/>
                  </a:lnTo>
                  <a:lnTo>
                    <a:pt x="240629" y="721954"/>
                  </a:lnTo>
                  <a:close/>
                </a:path>
                <a:path w="1503045" h="2407285">
                  <a:moveTo>
                    <a:pt x="276188" y="708890"/>
                  </a:moveTo>
                  <a:lnTo>
                    <a:pt x="260359" y="708890"/>
                  </a:lnTo>
                  <a:lnTo>
                    <a:pt x="260359" y="778163"/>
                  </a:lnTo>
                  <a:lnTo>
                    <a:pt x="276685" y="778163"/>
                  </a:lnTo>
                  <a:lnTo>
                    <a:pt x="276685" y="734492"/>
                  </a:lnTo>
                  <a:lnTo>
                    <a:pt x="292289" y="722420"/>
                  </a:lnTo>
                  <a:lnTo>
                    <a:pt x="293357" y="720436"/>
                  </a:lnTo>
                  <a:lnTo>
                    <a:pt x="276910" y="720436"/>
                  </a:lnTo>
                  <a:lnTo>
                    <a:pt x="276188" y="708890"/>
                  </a:lnTo>
                  <a:close/>
                </a:path>
                <a:path w="1503045" h="2407285">
                  <a:moveTo>
                    <a:pt x="290034" y="707898"/>
                  </a:moveTo>
                  <a:lnTo>
                    <a:pt x="276910" y="720436"/>
                  </a:lnTo>
                  <a:lnTo>
                    <a:pt x="293357" y="720436"/>
                  </a:lnTo>
                  <a:lnTo>
                    <a:pt x="299866" y="708349"/>
                  </a:lnTo>
                  <a:lnTo>
                    <a:pt x="290034" y="707898"/>
                  </a:lnTo>
                  <a:close/>
                </a:path>
                <a:path w="1503045" h="2407285">
                  <a:moveTo>
                    <a:pt x="362644" y="707988"/>
                  </a:moveTo>
                  <a:lnTo>
                    <a:pt x="345717" y="718812"/>
                  </a:lnTo>
                  <a:lnTo>
                    <a:pt x="339373" y="751224"/>
                  </a:lnTo>
                  <a:lnTo>
                    <a:pt x="349009" y="772390"/>
                  </a:lnTo>
                  <a:lnTo>
                    <a:pt x="367921" y="779381"/>
                  </a:lnTo>
                  <a:lnTo>
                    <a:pt x="382518" y="774480"/>
                  </a:lnTo>
                  <a:lnTo>
                    <a:pt x="404812" y="774480"/>
                  </a:lnTo>
                  <a:lnTo>
                    <a:pt x="404812" y="765986"/>
                  </a:lnTo>
                  <a:lnTo>
                    <a:pt x="368898" y="765986"/>
                  </a:lnTo>
                  <a:lnTo>
                    <a:pt x="356631" y="751720"/>
                  </a:lnTo>
                  <a:lnTo>
                    <a:pt x="365801" y="722330"/>
                  </a:lnTo>
                  <a:lnTo>
                    <a:pt x="404812" y="722330"/>
                  </a:lnTo>
                  <a:lnTo>
                    <a:pt x="404812" y="720346"/>
                  </a:lnTo>
                  <a:lnTo>
                    <a:pt x="388441" y="720346"/>
                  </a:lnTo>
                  <a:lnTo>
                    <a:pt x="362644" y="707988"/>
                  </a:lnTo>
                  <a:close/>
                </a:path>
                <a:path w="1503045" h="2407285">
                  <a:moveTo>
                    <a:pt x="404812" y="774480"/>
                  </a:moveTo>
                  <a:lnTo>
                    <a:pt x="382518" y="774480"/>
                  </a:lnTo>
                  <a:lnTo>
                    <a:pt x="388757" y="778163"/>
                  </a:lnTo>
                  <a:lnTo>
                    <a:pt x="404812" y="778163"/>
                  </a:lnTo>
                  <a:lnTo>
                    <a:pt x="404812" y="774480"/>
                  </a:lnTo>
                  <a:close/>
                </a:path>
                <a:path w="1503045" h="2407285">
                  <a:moveTo>
                    <a:pt x="404812" y="722330"/>
                  </a:moveTo>
                  <a:lnTo>
                    <a:pt x="365801" y="722330"/>
                  </a:lnTo>
                  <a:lnTo>
                    <a:pt x="383796" y="725968"/>
                  </a:lnTo>
                  <a:lnTo>
                    <a:pt x="385600" y="758665"/>
                  </a:lnTo>
                  <a:lnTo>
                    <a:pt x="372476" y="765986"/>
                  </a:lnTo>
                  <a:lnTo>
                    <a:pt x="404812" y="765986"/>
                  </a:lnTo>
                  <a:lnTo>
                    <a:pt x="404812" y="722330"/>
                  </a:lnTo>
                  <a:close/>
                </a:path>
                <a:path w="1503045" h="2407285">
                  <a:moveTo>
                    <a:pt x="404812" y="685799"/>
                  </a:moveTo>
                  <a:lnTo>
                    <a:pt x="388441" y="685799"/>
                  </a:lnTo>
                  <a:lnTo>
                    <a:pt x="388441" y="720346"/>
                  </a:lnTo>
                  <a:lnTo>
                    <a:pt x="404812" y="720346"/>
                  </a:lnTo>
                  <a:lnTo>
                    <a:pt x="404812" y="685799"/>
                  </a:lnTo>
                  <a:close/>
                </a:path>
                <a:path w="1503045" h="2407285">
                  <a:moveTo>
                    <a:pt x="445405" y="707988"/>
                  </a:moveTo>
                  <a:lnTo>
                    <a:pt x="426028" y="719759"/>
                  </a:lnTo>
                  <a:lnTo>
                    <a:pt x="419233" y="751179"/>
                  </a:lnTo>
                  <a:lnTo>
                    <a:pt x="429861" y="772270"/>
                  </a:lnTo>
                  <a:lnTo>
                    <a:pt x="452877" y="779516"/>
                  </a:lnTo>
                  <a:lnTo>
                    <a:pt x="471398" y="775427"/>
                  </a:lnTo>
                  <a:lnTo>
                    <a:pt x="480493" y="763010"/>
                  </a:lnTo>
                  <a:lnTo>
                    <a:pt x="441166" y="763010"/>
                  </a:lnTo>
                  <a:lnTo>
                    <a:pt x="438738" y="747992"/>
                  </a:lnTo>
                  <a:lnTo>
                    <a:pt x="426899" y="747992"/>
                  </a:lnTo>
                  <a:lnTo>
                    <a:pt x="426899" y="736987"/>
                  </a:lnTo>
                  <a:lnTo>
                    <a:pt x="436959" y="736987"/>
                  </a:lnTo>
                  <a:lnTo>
                    <a:pt x="436160" y="732041"/>
                  </a:lnTo>
                  <a:lnTo>
                    <a:pt x="455372" y="720706"/>
                  </a:lnTo>
                  <a:lnTo>
                    <a:pt x="475098" y="720706"/>
                  </a:lnTo>
                  <a:lnTo>
                    <a:pt x="471292" y="713520"/>
                  </a:lnTo>
                  <a:lnTo>
                    <a:pt x="445405" y="707988"/>
                  </a:lnTo>
                  <a:close/>
                </a:path>
                <a:path w="1503045" h="2407285">
                  <a:moveTo>
                    <a:pt x="467760" y="757868"/>
                  </a:moveTo>
                  <a:lnTo>
                    <a:pt x="441166" y="763010"/>
                  </a:lnTo>
                  <a:lnTo>
                    <a:pt x="480493" y="763010"/>
                  </a:lnTo>
                  <a:lnTo>
                    <a:pt x="483003" y="759582"/>
                  </a:lnTo>
                  <a:lnTo>
                    <a:pt x="467760" y="757868"/>
                  </a:lnTo>
                  <a:close/>
                </a:path>
                <a:path w="1503045" h="2407285">
                  <a:moveTo>
                    <a:pt x="436959" y="736987"/>
                  </a:moveTo>
                  <a:lnTo>
                    <a:pt x="426899" y="736987"/>
                  </a:lnTo>
                  <a:lnTo>
                    <a:pt x="426899" y="747992"/>
                  </a:lnTo>
                  <a:lnTo>
                    <a:pt x="438738" y="747992"/>
                  </a:lnTo>
                  <a:lnTo>
                    <a:pt x="436959" y="736987"/>
                  </a:lnTo>
                  <a:close/>
                </a:path>
                <a:path w="1503045" h="2407285">
                  <a:moveTo>
                    <a:pt x="475098" y="720706"/>
                  </a:moveTo>
                  <a:lnTo>
                    <a:pt x="455372" y="720706"/>
                  </a:lnTo>
                  <a:lnTo>
                    <a:pt x="468030" y="736987"/>
                  </a:lnTo>
                  <a:lnTo>
                    <a:pt x="436959" y="736987"/>
                  </a:lnTo>
                  <a:lnTo>
                    <a:pt x="438738" y="747992"/>
                  </a:lnTo>
                  <a:lnTo>
                    <a:pt x="483680" y="747992"/>
                  </a:lnTo>
                  <a:lnTo>
                    <a:pt x="483680" y="736987"/>
                  </a:lnTo>
                  <a:lnTo>
                    <a:pt x="481100" y="732041"/>
                  </a:lnTo>
                  <a:lnTo>
                    <a:pt x="475098" y="720706"/>
                  </a:lnTo>
                  <a:close/>
                </a:path>
                <a:path w="1503045" h="2407285">
                  <a:moveTo>
                    <a:pt x="546447" y="685799"/>
                  </a:moveTo>
                  <a:lnTo>
                    <a:pt x="529715" y="685799"/>
                  </a:lnTo>
                  <a:lnTo>
                    <a:pt x="529715" y="778163"/>
                  </a:lnTo>
                  <a:lnTo>
                    <a:pt x="546447" y="778163"/>
                  </a:lnTo>
                  <a:lnTo>
                    <a:pt x="546447" y="685799"/>
                  </a:lnTo>
                  <a:close/>
                </a:path>
                <a:path w="1503045" h="2407285">
                  <a:moveTo>
                    <a:pt x="596466" y="684537"/>
                  </a:moveTo>
                  <a:lnTo>
                    <a:pt x="576502" y="693932"/>
                  </a:lnTo>
                  <a:lnTo>
                    <a:pt x="567768" y="706455"/>
                  </a:lnTo>
                  <a:lnTo>
                    <a:pt x="562564" y="739158"/>
                  </a:lnTo>
                  <a:lnTo>
                    <a:pt x="576412" y="770030"/>
                  </a:lnTo>
                  <a:lnTo>
                    <a:pt x="596406" y="779426"/>
                  </a:lnTo>
                  <a:lnTo>
                    <a:pt x="624052" y="775337"/>
                  </a:lnTo>
                  <a:lnTo>
                    <a:pt x="631760" y="764408"/>
                  </a:lnTo>
                  <a:lnTo>
                    <a:pt x="599758" y="764408"/>
                  </a:lnTo>
                  <a:lnTo>
                    <a:pt x="584560" y="754651"/>
                  </a:lnTo>
                  <a:lnTo>
                    <a:pt x="579042" y="725036"/>
                  </a:lnTo>
                  <a:lnTo>
                    <a:pt x="587566" y="705839"/>
                  </a:lnTo>
                  <a:lnTo>
                    <a:pt x="604794" y="699555"/>
                  </a:lnTo>
                  <a:lnTo>
                    <a:pt x="635812" y="699555"/>
                  </a:lnTo>
                  <a:lnTo>
                    <a:pt x="634139" y="695827"/>
                  </a:lnTo>
                  <a:lnTo>
                    <a:pt x="596466" y="684537"/>
                  </a:lnTo>
                  <a:close/>
                </a:path>
                <a:path w="1503045" h="2407285">
                  <a:moveTo>
                    <a:pt x="643625" y="747586"/>
                  </a:moveTo>
                  <a:lnTo>
                    <a:pt x="626741" y="747586"/>
                  </a:lnTo>
                  <a:lnTo>
                    <a:pt x="626246" y="750201"/>
                  </a:lnTo>
                  <a:lnTo>
                    <a:pt x="599758" y="764408"/>
                  </a:lnTo>
                  <a:lnTo>
                    <a:pt x="631760" y="764408"/>
                  </a:lnTo>
                  <a:lnTo>
                    <a:pt x="643625" y="747586"/>
                  </a:lnTo>
                  <a:close/>
                </a:path>
                <a:path w="1503045" h="2407285">
                  <a:moveTo>
                    <a:pt x="635812" y="699555"/>
                  </a:moveTo>
                  <a:lnTo>
                    <a:pt x="604794" y="699555"/>
                  </a:lnTo>
                  <a:lnTo>
                    <a:pt x="626758" y="716963"/>
                  </a:lnTo>
                  <a:lnTo>
                    <a:pt x="643625" y="716963"/>
                  </a:lnTo>
                  <a:lnTo>
                    <a:pt x="635812" y="699555"/>
                  </a:lnTo>
                  <a:close/>
                </a:path>
                <a:path w="1503045" h="2407285">
                  <a:moveTo>
                    <a:pt x="679422" y="685799"/>
                  </a:moveTo>
                  <a:lnTo>
                    <a:pt x="658947" y="685799"/>
                  </a:lnTo>
                  <a:lnTo>
                    <a:pt x="658947" y="778163"/>
                  </a:lnTo>
                  <a:lnTo>
                    <a:pt x="675003" y="778163"/>
                  </a:lnTo>
                  <a:lnTo>
                    <a:pt x="675003" y="714573"/>
                  </a:lnTo>
                  <a:lnTo>
                    <a:pt x="691676" y="714573"/>
                  </a:lnTo>
                  <a:lnTo>
                    <a:pt x="679422" y="685799"/>
                  </a:lnTo>
                  <a:close/>
                </a:path>
                <a:path w="1503045" h="2407285">
                  <a:moveTo>
                    <a:pt x="755821" y="714708"/>
                  </a:moveTo>
                  <a:lnTo>
                    <a:pt x="738909" y="714708"/>
                  </a:lnTo>
                  <a:lnTo>
                    <a:pt x="739762" y="777892"/>
                  </a:lnTo>
                  <a:lnTo>
                    <a:pt x="739765" y="778163"/>
                  </a:lnTo>
                  <a:lnTo>
                    <a:pt x="755821" y="778163"/>
                  </a:lnTo>
                  <a:lnTo>
                    <a:pt x="755821" y="714708"/>
                  </a:lnTo>
                  <a:close/>
                </a:path>
                <a:path w="1503045" h="2407285">
                  <a:moveTo>
                    <a:pt x="691676" y="714573"/>
                  </a:moveTo>
                  <a:lnTo>
                    <a:pt x="675003" y="714573"/>
                  </a:lnTo>
                  <a:lnTo>
                    <a:pt x="701386" y="777892"/>
                  </a:lnTo>
                  <a:lnTo>
                    <a:pt x="713382" y="777892"/>
                  </a:lnTo>
                  <a:lnTo>
                    <a:pt x="723549" y="752727"/>
                  </a:lnTo>
                  <a:lnTo>
                    <a:pt x="707925" y="752727"/>
                  </a:lnTo>
                  <a:lnTo>
                    <a:pt x="691734" y="714708"/>
                  </a:lnTo>
                  <a:lnTo>
                    <a:pt x="691676" y="714573"/>
                  </a:lnTo>
                  <a:close/>
                </a:path>
                <a:path w="1503045" h="2407285">
                  <a:moveTo>
                    <a:pt x="755821" y="685799"/>
                  </a:moveTo>
                  <a:lnTo>
                    <a:pt x="735346" y="685799"/>
                  </a:lnTo>
                  <a:lnTo>
                    <a:pt x="707925" y="752727"/>
                  </a:lnTo>
                  <a:lnTo>
                    <a:pt x="723549" y="752727"/>
                  </a:lnTo>
                  <a:lnTo>
                    <a:pt x="738909" y="714708"/>
                  </a:lnTo>
                  <a:lnTo>
                    <a:pt x="755821" y="714708"/>
                  </a:lnTo>
                  <a:lnTo>
                    <a:pt x="755821" y="685799"/>
                  </a:lnTo>
                  <a:close/>
                </a:path>
                <a:path w="1503045" h="2407285">
                  <a:moveTo>
                    <a:pt x="787165" y="750878"/>
                  </a:moveTo>
                  <a:lnTo>
                    <a:pt x="770704" y="750878"/>
                  </a:lnTo>
                  <a:lnTo>
                    <a:pt x="770855" y="754741"/>
                  </a:lnTo>
                  <a:lnTo>
                    <a:pt x="770944" y="757011"/>
                  </a:lnTo>
                  <a:lnTo>
                    <a:pt x="782580" y="773999"/>
                  </a:lnTo>
                  <a:lnTo>
                    <a:pt x="820253" y="778419"/>
                  </a:lnTo>
                  <a:lnTo>
                    <a:pt x="836655" y="765265"/>
                  </a:lnTo>
                  <a:lnTo>
                    <a:pt x="802935" y="765265"/>
                  </a:lnTo>
                  <a:lnTo>
                    <a:pt x="787165" y="750878"/>
                  </a:lnTo>
                  <a:close/>
                </a:path>
                <a:path w="1503045" h="2407285">
                  <a:moveTo>
                    <a:pt x="794802" y="685679"/>
                  </a:moveTo>
                  <a:lnTo>
                    <a:pt x="774612" y="701569"/>
                  </a:lnTo>
                  <a:lnTo>
                    <a:pt x="773139" y="718391"/>
                  </a:lnTo>
                  <a:lnTo>
                    <a:pt x="784143" y="731665"/>
                  </a:lnTo>
                  <a:lnTo>
                    <a:pt x="808272" y="739287"/>
                  </a:lnTo>
                  <a:lnTo>
                    <a:pt x="824838" y="754741"/>
                  </a:lnTo>
                  <a:lnTo>
                    <a:pt x="802935" y="765265"/>
                  </a:lnTo>
                  <a:lnTo>
                    <a:pt x="836655" y="765265"/>
                  </a:lnTo>
                  <a:lnTo>
                    <a:pt x="840217" y="762408"/>
                  </a:lnTo>
                  <a:lnTo>
                    <a:pt x="840848" y="744744"/>
                  </a:lnTo>
                  <a:lnTo>
                    <a:pt x="805791" y="723457"/>
                  </a:lnTo>
                  <a:lnTo>
                    <a:pt x="790127" y="708424"/>
                  </a:lnTo>
                  <a:lnTo>
                    <a:pt x="815818" y="699795"/>
                  </a:lnTo>
                  <a:lnTo>
                    <a:pt x="835925" y="699795"/>
                  </a:lnTo>
                  <a:lnTo>
                    <a:pt x="829243" y="690219"/>
                  </a:lnTo>
                  <a:lnTo>
                    <a:pt x="794802" y="685679"/>
                  </a:lnTo>
                  <a:close/>
                </a:path>
                <a:path w="1503045" h="2407285">
                  <a:moveTo>
                    <a:pt x="835925" y="699795"/>
                  </a:moveTo>
                  <a:lnTo>
                    <a:pt x="815818" y="699795"/>
                  </a:lnTo>
                  <a:lnTo>
                    <a:pt x="824237" y="711190"/>
                  </a:lnTo>
                  <a:lnTo>
                    <a:pt x="840337" y="711190"/>
                  </a:lnTo>
                  <a:lnTo>
                    <a:pt x="840247" y="705989"/>
                  </a:lnTo>
                  <a:lnTo>
                    <a:pt x="835925" y="699795"/>
                  </a:lnTo>
                  <a:close/>
                </a:path>
                <a:path w="1503045" h="2407285">
                  <a:moveTo>
                    <a:pt x="897783" y="725261"/>
                  </a:moveTo>
                  <a:lnTo>
                    <a:pt x="856201" y="725261"/>
                  </a:lnTo>
                  <a:lnTo>
                    <a:pt x="856201" y="738701"/>
                  </a:lnTo>
                  <a:lnTo>
                    <a:pt x="897783" y="738701"/>
                  </a:lnTo>
                  <a:lnTo>
                    <a:pt x="897783" y="725261"/>
                  </a:lnTo>
                  <a:close/>
                </a:path>
                <a:path w="1503045" h="2407285">
                  <a:moveTo>
                    <a:pt x="928800" y="750878"/>
                  </a:moveTo>
                  <a:lnTo>
                    <a:pt x="912338" y="750878"/>
                  </a:lnTo>
                  <a:lnTo>
                    <a:pt x="912490" y="754741"/>
                  </a:lnTo>
                  <a:lnTo>
                    <a:pt x="912579" y="757011"/>
                  </a:lnTo>
                  <a:lnTo>
                    <a:pt x="924215" y="773999"/>
                  </a:lnTo>
                  <a:lnTo>
                    <a:pt x="961888" y="778419"/>
                  </a:lnTo>
                  <a:lnTo>
                    <a:pt x="978290" y="765265"/>
                  </a:lnTo>
                  <a:lnTo>
                    <a:pt x="944570" y="765265"/>
                  </a:lnTo>
                  <a:lnTo>
                    <a:pt x="928800" y="750878"/>
                  </a:lnTo>
                  <a:close/>
                </a:path>
                <a:path w="1503045" h="2407285">
                  <a:moveTo>
                    <a:pt x="936437" y="685679"/>
                  </a:moveTo>
                  <a:lnTo>
                    <a:pt x="916247" y="701569"/>
                  </a:lnTo>
                  <a:lnTo>
                    <a:pt x="914774" y="718391"/>
                  </a:lnTo>
                  <a:lnTo>
                    <a:pt x="925778" y="731665"/>
                  </a:lnTo>
                  <a:lnTo>
                    <a:pt x="949906" y="739287"/>
                  </a:lnTo>
                  <a:lnTo>
                    <a:pt x="966473" y="754741"/>
                  </a:lnTo>
                  <a:lnTo>
                    <a:pt x="944570" y="765265"/>
                  </a:lnTo>
                  <a:lnTo>
                    <a:pt x="978290" y="765265"/>
                  </a:lnTo>
                  <a:lnTo>
                    <a:pt x="981852" y="762408"/>
                  </a:lnTo>
                  <a:lnTo>
                    <a:pt x="982483" y="744744"/>
                  </a:lnTo>
                  <a:lnTo>
                    <a:pt x="947426" y="723457"/>
                  </a:lnTo>
                  <a:lnTo>
                    <a:pt x="931761" y="708424"/>
                  </a:lnTo>
                  <a:lnTo>
                    <a:pt x="957453" y="699795"/>
                  </a:lnTo>
                  <a:lnTo>
                    <a:pt x="977560" y="699795"/>
                  </a:lnTo>
                  <a:lnTo>
                    <a:pt x="970877" y="690219"/>
                  </a:lnTo>
                  <a:lnTo>
                    <a:pt x="936437" y="685679"/>
                  </a:lnTo>
                  <a:close/>
                </a:path>
                <a:path w="1503045" h="2407285">
                  <a:moveTo>
                    <a:pt x="977560" y="699795"/>
                  </a:moveTo>
                  <a:lnTo>
                    <a:pt x="957453" y="699795"/>
                  </a:lnTo>
                  <a:lnTo>
                    <a:pt x="965872" y="711190"/>
                  </a:lnTo>
                  <a:lnTo>
                    <a:pt x="981972" y="711190"/>
                  </a:lnTo>
                  <a:lnTo>
                    <a:pt x="981882" y="705989"/>
                  </a:lnTo>
                  <a:lnTo>
                    <a:pt x="977560" y="699795"/>
                  </a:lnTo>
                  <a:close/>
                </a:path>
                <a:path w="1503045" h="2407285">
                  <a:moveTo>
                    <a:pt x="1039237" y="699825"/>
                  </a:moveTo>
                  <a:lnTo>
                    <a:pt x="1022640" y="699825"/>
                  </a:lnTo>
                  <a:lnTo>
                    <a:pt x="1022640" y="778163"/>
                  </a:lnTo>
                  <a:lnTo>
                    <a:pt x="1039237" y="778163"/>
                  </a:lnTo>
                  <a:lnTo>
                    <a:pt x="1039237" y="699825"/>
                  </a:lnTo>
                  <a:close/>
                </a:path>
                <a:path w="1503045" h="2407285">
                  <a:moveTo>
                    <a:pt x="1067785" y="685799"/>
                  </a:moveTo>
                  <a:lnTo>
                    <a:pt x="994092" y="685799"/>
                  </a:lnTo>
                  <a:lnTo>
                    <a:pt x="994092" y="699825"/>
                  </a:lnTo>
                  <a:lnTo>
                    <a:pt x="1067785" y="699825"/>
                  </a:lnTo>
                  <a:lnTo>
                    <a:pt x="1067785" y="685799"/>
                  </a:lnTo>
                  <a:close/>
                </a:path>
                <a:path w="1503045" h="2407285">
                  <a:moveTo>
                    <a:pt x="29059" y="936588"/>
                  </a:moveTo>
                  <a:lnTo>
                    <a:pt x="9681" y="948359"/>
                  </a:lnTo>
                  <a:lnTo>
                    <a:pt x="2886" y="979779"/>
                  </a:lnTo>
                  <a:lnTo>
                    <a:pt x="13514" y="1000870"/>
                  </a:lnTo>
                  <a:lnTo>
                    <a:pt x="36530" y="1008116"/>
                  </a:lnTo>
                  <a:lnTo>
                    <a:pt x="55051" y="1004027"/>
                  </a:lnTo>
                  <a:lnTo>
                    <a:pt x="64146" y="991610"/>
                  </a:lnTo>
                  <a:lnTo>
                    <a:pt x="24819" y="991610"/>
                  </a:lnTo>
                  <a:lnTo>
                    <a:pt x="22392" y="976592"/>
                  </a:lnTo>
                  <a:lnTo>
                    <a:pt x="10553" y="976592"/>
                  </a:lnTo>
                  <a:lnTo>
                    <a:pt x="10553" y="965587"/>
                  </a:lnTo>
                  <a:lnTo>
                    <a:pt x="20613" y="965587"/>
                  </a:lnTo>
                  <a:lnTo>
                    <a:pt x="19813" y="960641"/>
                  </a:lnTo>
                  <a:lnTo>
                    <a:pt x="39026" y="949306"/>
                  </a:lnTo>
                  <a:lnTo>
                    <a:pt x="58751" y="949306"/>
                  </a:lnTo>
                  <a:lnTo>
                    <a:pt x="54946" y="942120"/>
                  </a:lnTo>
                  <a:lnTo>
                    <a:pt x="29059" y="936588"/>
                  </a:lnTo>
                  <a:close/>
                </a:path>
                <a:path w="1503045" h="2407285">
                  <a:moveTo>
                    <a:pt x="51413" y="986468"/>
                  </a:moveTo>
                  <a:lnTo>
                    <a:pt x="24819" y="991610"/>
                  </a:lnTo>
                  <a:lnTo>
                    <a:pt x="64146" y="991610"/>
                  </a:lnTo>
                  <a:lnTo>
                    <a:pt x="66656" y="988182"/>
                  </a:lnTo>
                  <a:lnTo>
                    <a:pt x="51413" y="986468"/>
                  </a:lnTo>
                  <a:close/>
                </a:path>
                <a:path w="1503045" h="2407285">
                  <a:moveTo>
                    <a:pt x="20613" y="965587"/>
                  </a:moveTo>
                  <a:lnTo>
                    <a:pt x="10553" y="965587"/>
                  </a:lnTo>
                  <a:lnTo>
                    <a:pt x="10553" y="976592"/>
                  </a:lnTo>
                  <a:lnTo>
                    <a:pt x="22392" y="976592"/>
                  </a:lnTo>
                  <a:lnTo>
                    <a:pt x="20613" y="965587"/>
                  </a:lnTo>
                  <a:close/>
                </a:path>
                <a:path w="1503045" h="2407285">
                  <a:moveTo>
                    <a:pt x="58751" y="949306"/>
                  </a:moveTo>
                  <a:lnTo>
                    <a:pt x="39026" y="949306"/>
                  </a:lnTo>
                  <a:lnTo>
                    <a:pt x="51683" y="965587"/>
                  </a:lnTo>
                  <a:lnTo>
                    <a:pt x="20613" y="965587"/>
                  </a:lnTo>
                  <a:lnTo>
                    <a:pt x="22392" y="976592"/>
                  </a:lnTo>
                  <a:lnTo>
                    <a:pt x="67333" y="976592"/>
                  </a:lnTo>
                  <a:lnTo>
                    <a:pt x="67333" y="965587"/>
                  </a:lnTo>
                  <a:lnTo>
                    <a:pt x="64754" y="960641"/>
                  </a:lnTo>
                  <a:lnTo>
                    <a:pt x="58751" y="949306"/>
                  </a:lnTo>
                  <a:close/>
                </a:path>
                <a:path w="1503045" h="2407285">
                  <a:moveTo>
                    <a:pt x="96749" y="937490"/>
                  </a:moveTo>
                  <a:lnTo>
                    <a:pt x="81145" y="937490"/>
                  </a:lnTo>
                  <a:lnTo>
                    <a:pt x="81145" y="1006763"/>
                  </a:lnTo>
                  <a:lnTo>
                    <a:pt x="97471" y="1006763"/>
                  </a:lnTo>
                  <a:lnTo>
                    <a:pt x="97471" y="964640"/>
                  </a:lnTo>
                  <a:lnTo>
                    <a:pt x="100122" y="955680"/>
                  </a:lnTo>
                  <a:lnTo>
                    <a:pt x="100220" y="955350"/>
                  </a:lnTo>
                  <a:lnTo>
                    <a:pt x="100327" y="954989"/>
                  </a:lnTo>
                  <a:lnTo>
                    <a:pt x="141780" y="954989"/>
                  </a:lnTo>
                  <a:lnTo>
                    <a:pt x="143352" y="951576"/>
                  </a:lnTo>
                  <a:lnTo>
                    <a:pt x="177864" y="951576"/>
                  </a:lnTo>
                  <a:lnTo>
                    <a:pt x="176191" y="949261"/>
                  </a:lnTo>
                  <a:lnTo>
                    <a:pt x="97561" y="949261"/>
                  </a:lnTo>
                  <a:lnTo>
                    <a:pt x="96826" y="938603"/>
                  </a:lnTo>
                  <a:lnTo>
                    <a:pt x="96749" y="937490"/>
                  </a:lnTo>
                  <a:close/>
                </a:path>
                <a:path w="1503045" h="2407285">
                  <a:moveTo>
                    <a:pt x="141780" y="954989"/>
                  </a:moveTo>
                  <a:lnTo>
                    <a:pt x="100327" y="954989"/>
                  </a:lnTo>
                  <a:lnTo>
                    <a:pt x="120742" y="955680"/>
                  </a:lnTo>
                  <a:lnTo>
                    <a:pt x="121824" y="1006763"/>
                  </a:lnTo>
                  <a:lnTo>
                    <a:pt x="137835" y="1006763"/>
                  </a:lnTo>
                  <a:lnTo>
                    <a:pt x="137835" y="963558"/>
                  </a:lnTo>
                  <a:lnTo>
                    <a:pt x="141780" y="954989"/>
                  </a:lnTo>
                  <a:close/>
                </a:path>
                <a:path w="1503045" h="2407285">
                  <a:moveTo>
                    <a:pt x="177864" y="951576"/>
                  </a:moveTo>
                  <a:lnTo>
                    <a:pt x="143352" y="951576"/>
                  </a:lnTo>
                  <a:lnTo>
                    <a:pt x="161046" y="955350"/>
                  </a:lnTo>
                  <a:lnTo>
                    <a:pt x="162188" y="1006763"/>
                  </a:lnTo>
                  <a:lnTo>
                    <a:pt x="178559" y="1006763"/>
                  </a:lnTo>
                  <a:lnTo>
                    <a:pt x="178559" y="952539"/>
                  </a:lnTo>
                  <a:lnTo>
                    <a:pt x="177864" y="951576"/>
                  </a:lnTo>
                  <a:close/>
                </a:path>
                <a:path w="1503045" h="2407285">
                  <a:moveTo>
                    <a:pt x="112053" y="936588"/>
                  </a:moveTo>
                  <a:lnTo>
                    <a:pt x="97561" y="949261"/>
                  </a:lnTo>
                  <a:lnTo>
                    <a:pt x="136121" y="949261"/>
                  </a:lnTo>
                  <a:lnTo>
                    <a:pt x="131791" y="942271"/>
                  </a:lnTo>
                  <a:lnTo>
                    <a:pt x="112053" y="936588"/>
                  </a:lnTo>
                  <a:close/>
                </a:path>
                <a:path w="1503045" h="2407285">
                  <a:moveTo>
                    <a:pt x="151891" y="936588"/>
                  </a:moveTo>
                  <a:lnTo>
                    <a:pt x="136121" y="949261"/>
                  </a:lnTo>
                  <a:lnTo>
                    <a:pt x="176191" y="949261"/>
                  </a:lnTo>
                  <a:lnTo>
                    <a:pt x="168487" y="938603"/>
                  </a:lnTo>
                  <a:lnTo>
                    <a:pt x="151891" y="936588"/>
                  </a:lnTo>
                  <a:close/>
                </a:path>
                <a:path w="1503045" h="2407285">
                  <a:moveTo>
                    <a:pt x="255208" y="995849"/>
                  </a:moveTo>
                  <a:lnTo>
                    <a:pt x="211899" y="995849"/>
                  </a:lnTo>
                  <a:lnTo>
                    <a:pt x="238132" y="1007981"/>
                  </a:lnTo>
                  <a:lnTo>
                    <a:pt x="254999" y="996931"/>
                  </a:lnTo>
                  <a:lnTo>
                    <a:pt x="255208" y="995849"/>
                  </a:lnTo>
                  <a:close/>
                </a:path>
                <a:path w="1503045" h="2407285">
                  <a:moveTo>
                    <a:pt x="212170" y="914399"/>
                  </a:moveTo>
                  <a:lnTo>
                    <a:pt x="195844" y="914399"/>
                  </a:lnTo>
                  <a:lnTo>
                    <a:pt x="195844" y="1006763"/>
                  </a:lnTo>
                  <a:lnTo>
                    <a:pt x="211899" y="1006763"/>
                  </a:lnTo>
                  <a:lnTo>
                    <a:pt x="211899" y="995849"/>
                  </a:lnTo>
                  <a:lnTo>
                    <a:pt x="255208" y="995849"/>
                  </a:lnTo>
                  <a:lnTo>
                    <a:pt x="255630" y="993654"/>
                  </a:lnTo>
                  <a:lnTo>
                    <a:pt x="221731" y="993654"/>
                  </a:lnTo>
                  <a:lnTo>
                    <a:pt x="211854" y="972127"/>
                  </a:lnTo>
                  <a:lnTo>
                    <a:pt x="221686" y="950900"/>
                  </a:lnTo>
                  <a:lnTo>
                    <a:pt x="256175" y="950900"/>
                  </a:lnTo>
                  <a:lnTo>
                    <a:pt x="254879" y="947412"/>
                  </a:lnTo>
                  <a:lnTo>
                    <a:pt x="245899" y="941655"/>
                  </a:lnTo>
                  <a:lnTo>
                    <a:pt x="217942" y="941655"/>
                  </a:lnTo>
                  <a:lnTo>
                    <a:pt x="212170" y="914399"/>
                  </a:lnTo>
                  <a:close/>
                </a:path>
                <a:path w="1503045" h="2407285">
                  <a:moveTo>
                    <a:pt x="256175" y="950900"/>
                  </a:moveTo>
                  <a:lnTo>
                    <a:pt x="221686" y="950900"/>
                  </a:lnTo>
                  <a:lnTo>
                    <a:pt x="239680" y="954718"/>
                  </a:lnTo>
                  <a:lnTo>
                    <a:pt x="239635" y="989746"/>
                  </a:lnTo>
                  <a:lnTo>
                    <a:pt x="221731" y="993654"/>
                  </a:lnTo>
                  <a:lnTo>
                    <a:pt x="255630" y="993654"/>
                  </a:lnTo>
                  <a:lnTo>
                    <a:pt x="261238" y="964520"/>
                  </a:lnTo>
                  <a:lnTo>
                    <a:pt x="256175" y="950900"/>
                  </a:lnTo>
                  <a:close/>
                </a:path>
                <a:path w="1503045" h="2407285">
                  <a:moveTo>
                    <a:pt x="237997" y="936588"/>
                  </a:moveTo>
                  <a:lnTo>
                    <a:pt x="217942" y="941655"/>
                  </a:lnTo>
                  <a:lnTo>
                    <a:pt x="245899" y="941655"/>
                  </a:lnTo>
                  <a:lnTo>
                    <a:pt x="237997" y="936588"/>
                  </a:lnTo>
                  <a:close/>
                </a:path>
                <a:path w="1503045" h="2407285">
                  <a:moveTo>
                    <a:pt x="291443" y="937490"/>
                  </a:moveTo>
                  <a:lnTo>
                    <a:pt x="275117" y="937490"/>
                  </a:lnTo>
                  <a:lnTo>
                    <a:pt x="275117" y="981598"/>
                  </a:lnTo>
                  <a:lnTo>
                    <a:pt x="282709" y="1002599"/>
                  </a:lnTo>
                  <a:lnTo>
                    <a:pt x="303410" y="1007665"/>
                  </a:lnTo>
                  <a:lnTo>
                    <a:pt x="319044" y="994451"/>
                  </a:lnTo>
                  <a:lnTo>
                    <a:pt x="335596" y="994451"/>
                  </a:lnTo>
                  <a:lnTo>
                    <a:pt x="335596" y="988738"/>
                  </a:lnTo>
                  <a:lnTo>
                    <a:pt x="315617" y="988738"/>
                  </a:lnTo>
                  <a:lnTo>
                    <a:pt x="292646" y="986949"/>
                  </a:lnTo>
                  <a:lnTo>
                    <a:pt x="291443" y="937490"/>
                  </a:lnTo>
                  <a:close/>
                </a:path>
                <a:path w="1503045" h="2407285">
                  <a:moveTo>
                    <a:pt x="335596" y="994451"/>
                  </a:moveTo>
                  <a:lnTo>
                    <a:pt x="319044" y="994451"/>
                  </a:lnTo>
                  <a:lnTo>
                    <a:pt x="319766" y="1006763"/>
                  </a:lnTo>
                  <a:lnTo>
                    <a:pt x="335596" y="1006763"/>
                  </a:lnTo>
                  <a:lnTo>
                    <a:pt x="335596" y="994451"/>
                  </a:lnTo>
                  <a:close/>
                </a:path>
                <a:path w="1503045" h="2407285">
                  <a:moveTo>
                    <a:pt x="335596" y="937490"/>
                  </a:moveTo>
                  <a:lnTo>
                    <a:pt x="319270" y="937490"/>
                  </a:lnTo>
                  <a:lnTo>
                    <a:pt x="319270" y="977629"/>
                  </a:lnTo>
                  <a:lnTo>
                    <a:pt x="315617" y="988738"/>
                  </a:lnTo>
                  <a:lnTo>
                    <a:pt x="335596" y="988738"/>
                  </a:lnTo>
                  <a:lnTo>
                    <a:pt x="335596" y="937490"/>
                  </a:lnTo>
                  <a:close/>
                </a:path>
                <a:path w="1503045" h="2407285">
                  <a:moveTo>
                    <a:pt x="373310" y="920894"/>
                  </a:moveTo>
                  <a:lnTo>
                    <a:pt x="356984" y="920894"/>
                  </a:lnTo>
                  <a:lnTo>
                    <a:pt x="356984" y="988633"/>
                  </a:lnTo>
                  <a:lnTo>
                    <a:pt x="361704" y="1002343"/>
                  </a:lnTo>
                  <a:lnTo>
                    <a:pt x="382901" y="1007440"/>
                  </a:lnTo>
                  <a:lnTo>
                    <a:pt x="373310" y="920894"/>
                  </a:lnTo>
                  <a:close/>
                </a:path>
                <a:path w="1503045" h="2407285">
                  <a:moveTo>
                    <a:pt x="356984" y="937490"/>
                  </a:moveTo>
                  <a:lnTo>
                    <a:pt x="347152" y="937490"/>
                  </a:lnTo>
                  <a:lnTo>
                    <a:pt x="347152" y="950118"/>
                  </a:lnTo>
                  <a:lnTo>
                    <a:pt x="356984" y="950118"/>
                  </a:lnTo>
                  <a:lnTo>
                    <a:pt x="356984" y="937490"/>
                  </a:lnTo>
                  <a:close/>
                </a:path>
                <a:path w="1503045" h="2407285">
                  <a:moveTo>
                    <a:pt x="386975" y="937490"/>
                  </a:moveTo>
                  <a:lnTo>
                    <a:pt x="375149" y="937490"/>
                  </a:lnTo>
                  <a:lnTo>
                    <a:pt x="376549" y="950118"/>
                  </a:lnTo>
                  <a:lnTo>
                    <a:pt x="386975" y="950118"/>
                  </a:lnTo>
                  <a:lnTo>
                    <a:pt x="386975" y="937490"/>
                  </a:lnTo>
                  <a:close/>
                </a:path>
                <a:path w="1503045" h="2407285">
                  <a:moveTo>
                    <a:pt x="416955" y="937490"/>
                  </a:moveTo>
                  <a:lnTo>
                    <a:pt x="400629" y="937490"/>
                  </a:lnTo>
                  <a:lnTo>
                    <a:pt x="400629" y="1006763"/>
                  </a:lnTo>
                  <a:lnTo>
                    <a:pt x="416955" y="1006763"/>
                  </a:lnTo>
                  <a:lnTo>
                    <a:pt x="416955" y="937490"/>
                  </a:lnTo>
                  <a:close/>
                </a:path>
                <a:path w="1503045" h="2407285">
                  <a:moveTo>
                    <a:pt x="417376" y="914264"/>
                  </a:moveTo>
                  <a:lnTo>
                    <a:pt x="399366" y="916354"/>
                  </a:lnTo>
                  <a:lnTo>
                    <a:pt x="408837" y="927659"/>
                  </a:lnTo>
                  <a:lnTo>
                    <a:pt x="411453" y="927659"/>
                  </a:lnTo>
                  <a:lnTo>
                    <a:pt x="417376" y="914264"/>
                  </a:lnTo>
                  <a:close/>
                </a:path>
                <a:path w="1503045" h="2407285">
                  <a:moveTo>
                    <a:pt x="454173" y="936588"/>
                  </a:moveTo>
                  <a:lnTo>
                    <a:pt x="437246" y="947412"/>
                  </a:lnTo>
                  <a:lnTo>
                    <a:pt x="430902" y="979824"/>
                  </a:lnTo>
                  <a:lnTo>
                    <a:pt x="440538" y="1000990"/>
                  </a:lnTo>
                  <a:lnTo>
                    <a:pt x="459450" y="1007981"/>
                  </a:lnTo>
                  <a:lnTo>
                    <a:pt x="474047" y="1003080"/>
                  </a:lnTo>
                  <a:lnTo>
                    <a:pt x="496341" y="1003080"/>
                  </a:lnTo>
                  <a:lnTo>
                    <a:pt x="496341" y="994586"/>
                  </a:lnTo>
                  <a:lnTo>
                    <a:pt x="460427" y="994586"/>
                  </a:lnTo>
                  <a:lnTo>
                    <a:pt x="448160" y="980320"/>
                  </a:lnTo>
                  <a:lnTo>
                    <a:pt x="457330" y="950930"/>
                  </a:lnTo>
                  <a:lnTo>
                    <a:pt x="496341" y="950930"/>
                  </a:lnTo>
                  <a:lnTo>
                    <a:pt x="496341" y="948946"/>
                  </a:lnTo>
                  <a:lnTo>
                    <a:pt x="479970" y="948946"/>
                  </a:lnTo>
                  <a:lnTo>
                    <a:pt x="454173" y="936588"/>
                  </a:lnTo>
                  <a:close/>
                </a:path>
                <a:path w="1503045" h="2407285">
                  <a:moveTo>
                    <a:pt x="496341" y="1003080"/>
                  </a:moveTo>
                  <a:lnTo>
                    <a:pt x="474047" y="1003080"/>
                  </a:lnTo>
                  <a:lnTo>
                    <a:pt x="480286" y="1006763"/>
                  </a:lnTo>
                  <a:lnTo>
                    <a:pt x="496341" y="1006763"/>
                  </a:lnTo>
                  <a:lnTo>
                    <a:pt x="496341" y="1003080"/>
                  </a:lnTo>
                  <a:close/>
                </a:path>
                <a:path w="1503045" h="2407285">
                  <a:moveTo>
                    <a:pt x="496341" y="950930"/>
                  </a:moveTo>
                  <a:lnTo>
                    <a:pt x="457330" y="950930"/>
                  </a:lnTo>
                  <a:lnTo>
                    <a:pt x="475325" y="954568"/>
                  </a:lnTo>
                  <a:lnTo>
                    <a:pt x="477129" y="987265"/>
                  </a:lnTo>
                  <a:lnTo>
                    <a:pt x="464005" y="994586"/>
                  </a:lnTo>
                  <a:lnTo>
                    <a:pt x="496341" y="994586"/>
                  </a:lnTo>
                  <a:lnTo>
                    <a:pt x="496341" y="950930"/>
                  </a:lnTo>
                  <a:close/>
                </a:path>
                <a:path w="1503045" h="2407285">
                  <a:moveTo>
                    <a:pt x="496341" y="914399"/>
                  </a:moveTo>
                  <a:lnTo>
                    <a:pt x="479970" y="914399"/>
                  </a:lnTo>
                  <a:lnTo>
                    <a:pt x="479970" y="948946"/>
                  </a:lnTo>
                  <a:lnTo>
                    <a:pt x="496341" y="948946"/>
                  </a:lnTo>
                  <a:lnTo>
                    <a:pt x="496341" y="914399"/>
                  </a:lnTo>
                  <a:close/>
                </a:path>
                <a:path w="1503045" h="2407285">
                  <a:moveTo>
                    <a:pt x="537190" y="936588"/>
                  </a:moveTo>
                  <a:lnTo>
                    <a:pt x="517557" y="948209"/>
                  </a:lnTo>
                  <a:lnTo>
                    <a:pt x="510762" y="979553"/>
                  </a:lnTo>
                  <a:lnTo>
                    <a:pt x="521405" y="1000675"/>
                  </a:lnTo>
                  <a:lnTo>
                    <a:pt x="543955" y="1008116"/>
                  </a:lnTo>
                  <a:lnTo>
                    <a:pt x="550720" y="1008116"/>
                  </a:lnTo>
                  <a:lnTo>
                    <a:pt x="570338" y="996510"/>
                  </a:lnTo>
                  <a:lnTo>
                    <a:pt x="570659" y="995037"/>
                  </a:lnTo>
                  <a:lnTo>
                    <a:pt x="540287" y="995037"/>
                  </a:lnTo>
                  <a:lnTo>
                    <a:pt x="527915" y="980380"/>
                  </a:lnTo>
                  <a:lnTo>
                    <a:pt x="537160" y="950554"/>
                  </a:lnTo>
                  <a:lnTo>
                    <a:pt x="571276" y="950554"/>
                  </a:lnTo>
                  <a:lnTo>
                    <a:pt x="570338" y="948209"/>
                  </a:lnTo>
                  <a:lnTo>
                    <a:pt x="556583" y="938077"/>
                  </a:lnTo>
                  <a:lnTo>
                    <a:pt x="537190" y="936588"/>
                  </a:lnTo>
                  <a:close/>
                </a:path>
                <a:path w="1503045" h="2407285">
                  <a:moveTo>
                    <a:pt x="571276" y="950554"/>
                  </a:moveTo>
                  <a:lnTo>
                    <a:pt x="537160" y="950554"/>
                  </a:lnTo>
                  <a:lnTo>
                    <a:pt x="555711" y="954643"/>
                  </a:lnTo>
                  <a:lnTo>
                    <a:pt x="557545" y="987235"/>
                  </a:lnTo>
                  <a:lnTo>
                    <a:pt x="544045" y="995037"/>
                  </a:lnTo>
                  <a:lnTo>
                    <a:pt x="570659" y="995037"/>
                  </a:lnTo>
                  <a:lnTo>
                    <a:pt x="577148" y="965241"/>
                  </a:lnTo>
                  <a:lnTo>
                    <a:pt x="571276" y="950554"/>
                  </a:lnTo>
                  <a:close/>
                </a:path>
                <a:path w="1503045" h="2407285">
                  <a:moveTo>
                    <a:pt x="638111" y="937490"/>
                  </a:moveTo>
                  <a:lnTo>
                    <a:pt x="622507" y="937490"/>
                  </a:lnTo>
                  <a:lnTo>
                    <a:pt x="622507" y="1006763"/>
                  </a:lnTo>
                  <a:lnTo>
                    <a:pt x="638833" y="1006763"/>
                  </a:lnTo>
                  <a:lnTo>
                    <a:pt x="638833" y="966174"/>
                  </a:lnTo>
                  <a:lnTo>
                    <a:pt x="639449" y="959995"/>
                  </a:lnTo>
                  <a:lnTo>
                    <a:pt x="657700" y="950389"/>
                  </a:lnTo>
                  <a:lnTo>
                    <a:pt x="679977" y="950389"/>
                  </a:lnTo>
                  <a:lnTo>
                    <a:pt x="679415" y="949261"/>
                  </a:lnTo>
                  <a:lnTo>
                    <a:pt x="638923" y="949261"/>
                  </a:lnTo>
                  <a:lnTo>
                    <a:pt x="638111" y="937490"/>
                  </a:lnTo>
                  <a:close/>
                </a:path>
                <a:path w="1503045" h="2407285">
                  <a:moveTo>
                    <a:pt x="679977" y="950389"/>
                  </a:moveTo>
                  <a:lnTo>
                    <a:pt x="657700" y="950389"/>
                  </a:lnTo>
                  <a:lnTo>
                    <a:pt x="665772" y="956928"/>
                  </a:lnTo>
                  <a:lnTo>
                    <a:pt x="666975" y="1006763"/>
                  </a:lnTo>
                  <a:lnTo>
                    <a:pt x="683301" y="1006763"/>
                  </a:lnTo>
                  <a:lnTo>
                    <a:pt x="683234" y="956928"/>
                  </a:lnTo>
                  <a:lnTo>
                    <a:pt x="679977" y="950389"/>
                  </a:lnTo>
                  <a:close/>
                </a:path>
                <a:path w="1503045" h="2407285">
                  <a:moveTo>
                    <a:pt x="654407" y="936588"/>
                  </a:moveTo>
                  <a:lnTo>
                    <a:pt x="638923" y="949261"/>
                  </a:lnTo>
                  <a:lnTo>
                    <a:pt x="679415" y="949261"/>
                  </a:lnTo>
                  <a:lnTo>
                    <a:pt x="675649" y="941700"/>
                  </a:lnTo>
                  <a:lnTo>
                    <a:pt x="654407" y="936588"/>
                  </a:lnTo>
                  <a:close/>
                </a:path>
                <a:path w="1503045" h="2407285">
                  <a:moveTo>
                    <a:pt x="752160" y="949081"/>
                  </a:moveTo>
                  <a:lnTo>
                    <a:pt x="732144" y="949081"/>
                  </a:lnTo>
                  <a:lnTo>
                    <a:pt x="740081" y="959769"/>
                  </a:lnTo>
                  <a:lnTo>
                    <a:pt x="700258" y="975073"/>
                  </a:lnTo>
                  <a:lnTo>
                    <a:pt x="701717" y="1001877"/>
                  </a:lnTo>
                  <a:lnTo>
                    <a:pt x="719832" y="1008161"/>
                  </a:lnTo>
                  <a:lnTo>
                    <a:pt x="740713" y="1006763"/>
                  </a:lnTo>
                  <a:lnTo>
                    <a:pt x="756407" y="1006763"/>
                  </a:lnTo>
                  <a:lnTo>
                    <a:pt x="756407" y="996165"/>
                  </a:lnTo>
                  <a:lnTo>
                    <a:pt x="720673" y="996165"/>
                  </a:lnTo>
                  <a:lnTo>
                    <a:pt x="712390" y="984950"/>
                  </a:lnTo>
                  <a:lnTo>
                    <a:pt x="740126" y="984469"/>
                  </a:lnTo>
                  <a:lnTo>
                    <a:pt x="756407" y="984469"/>
                  </a:lnTo>
                  <a:lnTo>
                    <a:pt x="756407" y="960401"/>
                  </a:lnTo>
                  <a:lnTo>
                    <a:pt x="752160" y="949081"/>
                  </a:lnTo>
                  <a:close/>
                </a:path>
                <a:path w="1503045" h="2407285">
                  <a:moveTo>
                    <a:pt x="756407" y="984469"/>
                  </a:moveTo>
                  <a:lnTo>
                    <a:pt x="740126" y="984469"/>
                  </a:lnTo>
                  <a:lnTo>
                    <a:pt x="724071" y="996165"/>
                  </a:lnTo>
                  <a:lnTo>
                    <a:pt x="756407" y="996165"/>
                  </a:lnTo>
                  <a:lnTo>
                    <a:pt x="756407" y="984469"/>
                  </a:lnTo>
                  <a:close/>
                </a:path>
                <a:path w="1503045" h="2407285">
                  <a:moveTo>
                    <a:pt x="711007" y="940166"/>
                  </a:moveTo>
                  <a:lnTo>
                    <a:pt x="698905" y="955710"/>
                  </a:lnTo>
                  <a:lnTo>
                    <a:pt x="714149" y="957875"/>
                  </a:lnTo>
                  <a:lnTo>
                    <a:pt x="732144" y="949081"/>
                  </a:lnTo>
                  <a:lnTo>
                    <a:pt x="752160" y="949081"/>
                  </a:lnTo>
                  <a:lnTo>
                    <a:pt x="750033" y="943413"/>
                  </a:lnTo>
                  <a:lnTo>
                    <a:pt x="711007" y="940166"/>
                  </a:lnTo>
                  <a:close/>
                </a:path>
                <a:path w="1503045" h="2407285">
                  <a:moveTo>
                    <a:pt x="864411" y="995849"/>
                  </a:moveTo>
                  <a:lnTo>
                    <a:pt x="821102" y="995849"/>
                  </a:lnTo>
                  <a:lnTo>
                    <a:pt x="847335" y="1007981"/>
                  </a:lnTo>
                  <a:lnTo>
                    <a:pt x="864202" y="996931"/>
                  </a:lnTo>
                  <a:lnTo>
                    <a:pt x="864411" y="995849"/>
                  </a:lnTo>
                  <a:close/>
                </a:path>
                <a:path w="1503045" h="2407285">
                  <a:moveTo>
                    <a:pt x="821373" y="914399"/>
                  </a:moveTo>
                  <a:lnTo>
                    <a:pt x="805047" y="914399"/>
                  </a:lnTo>
                  <a:lnTo>
                    <a:pt x="805047" y="1006763"/>
                  </a:lnTo>
                  <a:lnTo>
                    <a:pt x="821102" y="1006763"/>
                  </a:lnTo>
                  <a:lnTo>
                    <a:pt x="821102" y="995849"/>
                  </a:lnTo>
                  <a:lnTo>
                    <a:pt x="864411" y="995849"/>
                  </a:lnTo>
                  <a:lnTo>
                    <a:pt x="864833" y="993654"/>
                  </a:lnTo>
                  <a:lnTo>
                    <a:pt x="830934" y="993654"/>
                  </a:lnTo>
                  <a:lnTo>
                    <a:pt x="821057" y="972127"/>
                  </a:lnTo>
                  <a:lnTo>
                    <a:pt x="830889" y="950900"/>
                  </a:lnTo>
                  <a:lnTo>
                    <a:pt x="865378" y="950900"/>
                  </a:lnTo>
                  <a:lnTo>
                    <a:pt x="864082" y="947412"/>
                  </a:lnTo>
                  <a:lnTo>
                    <a:pt x="855102" y="941655"/>
                  </a:lnTo>
                  <a:lnTo>
                    <a:pt x="827146" y="941655"/>
                  </a:lnTo>
                  <a:lnTo>
                    <a:pt x="821373" y="914399"/>
                  </a:lnTo>
                  <a:close/>
                </a:path>
                <a:path w="1503045" h="2407285">
                  <a:moveTo>
                    <a:pt x="865378" y="950900"/>
                  </a:moveTo>
                  <a:lnTo>
                    <a:pt x="830889" y="950900"/>
                  </a:lnTo>
                  <a:lnTo>
                    <a:pt x="848884" y="954718"/>
                  </a:lnTo>
                  <a:lnTo>
                    <a:pt x="848838" y="989746"/>
                  </a:lnTo>
                  <a:lnTo>
                    <a:pt x="830934" y="993654"/>
                  </a:lnTo>
                  <a:lnTo>
                    <a:pt x="864833" y="993654"/>
                  </a:lnTo>
                  <a:lnTo>
                    <a:pt x="870441" y="964520"/>
                  </a:lnTo>
                  <a:lnTo>
                    <a:pt x="865378" y="950900"/>
                  </a:lnTo>
                  <a:close/>
                </a:path>
                <a:path w="1503045" h="2407285">
                  <a:moveTo>
                    <a:pt x="847200" y="936588"/>
                  </a:moveTo>
                  <a:lnTo>
                    <a:pt x="827146" y="941655"/>
                  </a:lnTo>
                  <a:lnTo>
                    <a:pt x="855102" y="941655"/>
                  </a:lnTo>
                  <a:lnTo>
                    <a:pt x="847200" y="936588"/>
                  </a:lnTo>
                  <a:close/>
                </a:path>
                <a:path w="1503045" h="2407285">
                  <a:moveTo>
                    <a:pt x="936583" y="949081"/>
                  </a:moveTo>
                  <a:lnTo>
                    <a:pt x="916567" y="949081"/>
                  </a:lnTo>
                  <a:lnTo>
                    <a:pt x="924504" y="959769"/>
                  </a:lnTo>
                  <a:lnTo>
                    <a:pt x="884681" y="975073"/>
                  </a:lnTo>
                  <a:lnTo>
                    <a:pt x="886139" y="1001877"/>
                  </a:lnTo>
                  <a:lnTo>
                    <a:pt x="904254" y="1008161"/>
                  </a:lnTo>
                  <a:lnTo>
                    <a:pt x="925135" y="1006763"/>
                  </a:lnTo>
                  <a:lnTo>
                    <a:pt x="940830" y="1006763"/>
                  </a:lnTo>
                  <a:lnTo>
                    <a:pt x="940830" y="996165"/>
                  </a:lnTo>
                  <a:lnTo>
                    <a:pt x="905096" y="996165"/>
                  </a:lnTo>
                  <a:lnTo>
                    <a:pt x="896813" y="984950"/>
                  </a:lnTo>
                  <a:lnTo>
                    <a:pt x="924549" y="984469"/>
                  </a:lnTo>
                  <a:lnTo>
                    <a:pt x="940830" y="984469"/>
                  </a:lnTo>
                  <a:lnTo>
                    <a:pt x="940830" y="960401"/>
                  </a:lnTo>
                  <a:lnTo>
                    <a:pt x="936583" y="949081"/>
                  </a:lnTo>
                  <a:close/>
                </a:path>
                <a:path w="1503045" h="2407285">
                  <a:moveTo>
                    <a:pt x="940830" y="984469"/>
                  </a:moveTo>
                  <a:lnTo>
                    <a:pt x="924549" y="984469"/>
                  </a:lnTo>
                  <a:lnTo>
                    <a:pt x="908494" y="996165"/>
                  </a:lnTo>
                  <a:lnTo>
                    <a:pt x="940830" y="996165"/>
                  </a:lnTo>
                  <a:lnTo>
                    <a:pt x="940830" y="984469"/>
                  </a:lnTo>
                  <a:close/>
                </a:path>
                <a:path w="1503045" h="2407285">
                  <a:moveTo>
                    <a:pt x="895430" y="940166"/>
                  </a:moveTo>
                  <a:lnTo>
                    <a:pt x="883328" y="955710"/>
                  </a:lnTo>
                  <a:lnTo>
                    <a:pt x="898572" y="957875"/>
                  </a:lnTo>
                  <a:lnTo>
                    <a:pt x="916567" y="949081"/>
                  </a:lnTo>
                  <a:lnTo>
                    <a:pt x="936583" y="949081"/>
                  </a:lnTo>
                  <a:lnTo>
                    <a:pt x="934456" y="943413"/>
                  </a:lnTo>
                  <a:lnTo>
                    <a:pt x="895430" y="940166"/>
                  </a:lnTo>
                  <a:close/>
                </a:path>
                <a:path w="1503045" h="2407285">
                  <a:moveTo>
                    <a:pt x="970100" y="986333"/>
                  </a:moveTo>
                  <a:lnTo>
                    <a:pt x="954179" y="987866"/>
                  </a:lnTo>
                  <a:lnTo>
                    <a:pt x="955172" y="994240"/>
                  </a:lnTo>
                  <a:lnTo>
                    <a:pt x="968596" y="1006342"/>
                  </a:lnTo>
                  <a:lnTo>
                    <a:pt x="989673" y="1008116"/>
                  </a:lnTo>
                  <a:lnTo>
                    <a:pt x="1009620" y="995804"/>
                  </a:lnTo>
                  <a:lnTo>
                    <a:pt x="980097" y="995804"/>
                  </a:lnTo>
                  <a:lnTo>
                    <a:pt x="970100" y="986333"/>
                  </a:lnTo>
                  <a:close/>
                </a:path>
                <a:path w="1503045" h="2407285">
                  <a:moveTo>
                    <a:pt x="992243" y="936588"/>
                  </a:moveTo>
                  <a:lnTo>
                    <a:pt x="961967" y="943353"/>
                  </a:lnTo>
                  <a:lnTo>
                    <a:pt x="956089" y="962656"/>
                  </a:lnTo>
                  <a:lnTo>
                    <a:pt x="964041" y="973420"/>
                  </a:lnTo>
                  <a:lnTo>
                    <a:pt x="987418" y="979613"/>
                  </a:lnTo>
                  <a:lnTo>
                    <a:pt x="996753" y="989851"/>
                  </a:lnTo>
                  <a:lnTo>
                    <a:pt x="980097" y="995804"/>
                  </a:lnTo>
                  <a:lnTo>
                    <a:pt x="1009620" y="995804"/>
                  </a:lnTo>
                  <a:lnTo>
                    <a:pt x="1012153" y="994240"/>
                  </a:lnTo>
                  <a:lnTo>
                    <a:pt x="1012049" y="987866"/>
                  </a:lnTo>
                  <a:lnTo>
                    <a:pt x="1011883" y="979613"/>
                  </a:lnTo>
                  <a:lnTo>
                    <a:pt x="1011832" y="977043"/>
                  </a:lnTo>
                  <a:lnTo>
                    <a:pt x="978668" y="963919"/>
                  </a:lnTo>
                  <a:lnTo>
                    <a:pt x="973497" y="952448"/>
                  </a:lnTo>
                  <a:lnTo>
                    <a:pt x="1010724" y="952448"/>
                  </a:lnTo>
                  <a:lnTo>
                    <a:pt x="1007983" y="945232"/>
                  </a:lnTo>
                  <a:lnTo>
                    <a:pt x="992243" y="936588"/>
                  </a:lnTo>
                  <a:close/>
                </a:path>
                <a:path w="1503045" h="2407285">
                  <a:moveTo>
                    <a:pt x="1010724" y="952448"/>
                  </a:moveTo>
                  <a:lnTo>
                    <a:pt x="973497" y="952448"/>
                  </a:lnTo>
                  <a:lnTo>
                    <a:pt x="1011997" y="955801"/>
                  </a:lnTo>
                  <a:lnTo>
                    <a:pt x="1010724" y="952448"/>
                  </a:lnTo>
                  <a:close/>
                </a:path>
                <a:path w="1503045" h="2407285">
                  <a:moveTo>
                    <a:pt x="1050143" y="936588"/>
                  </a:moveTo>
                  <a:lnTo>
                    <a:pt x="1030766" y="948359"/>
                  </a:lnTo>
                  <a:lnTo>
                    <a:pt x="1023971" y="979779"/>
                  </a:lnTo>
                  <a:lnTo>
                    <a:pt x="1034599" y="1000870"/>
                  </a:lnTo>
                  <a:lnTo>
                    <a:pt x="1057615" y="1008116"/>
                  </a:lnTo>
                  <a:lnTo>
                    <a:pt x="1076136" y="1004027"/>
                  </a:lnTo>
                  <a:lnTo>
                    <a:pt x="1085231" y="991610"/>
                  </a:lnTo>
                  <a:lnTo>
                    <a:pt x="1045904" y="991610"/>
                  </a:lnTo>
                  <a:lnTo>
                    <a:pt x="1043476" y="976592"/>
                  </a:lnTo>
                  <a:lnTo>
                    <a:pt x="1031638" y="976592"/>
                  </a:lnTo>
                  <a:lnTo>
                    <a:pt x="1031638" y="965587"/>
                  </a:lnTo>
                  <a:lnTo>
                    <a:pt x="1041698" y="965587"/>
                  </a:lnTo>
                  <a:lnTo>
                    <a:pt x="1040898" y="960641"/>
                  </a:lnTo>
                  <a:lnTo>
                    <a:pt x="1060111" y="949306"/>
                  </a:lnTo>
                  <a:lnTo>
                    <a:pt x="1079836" y="949306"/>
                  </a:lnTo>
                  <a:lnTo>
                    <a:pt x="1076031" y="942120"/>
                  </a:lnTo>
                  <a:lnTo>
                    <a:pt x="1050143" y="936588"/>
                  </a:lnTo>
                  <a:close/>
                </a:path>
                <a:path w="1503045" h="2407285">
                  <a:moveTo>
                    <a:pt x="1072498" y="986468"/>
                  </a:moveTo>
                  <a:lnTo>
                    <a:pt x="1045904" y="991610"/>
                  </a:lnTo>
                  <a:lnTo>
                    <a:pt x="1085231" y="991610"/>
                  </a:lnTo>
                  <a:lnTo>
                    <a:pt x="1087741" y="988182"/>
                  </a:lnTo>
                  <a:lnTo>
                    <a:pt x="1072498" y="986468"/>
                  </a:lnTo>
                  <a:close/>
                </a:path>
                <a:path w="1503045" h="2407285">
                  <a:moveTo>
                    <a:pt x="1041698" y="965587"/>
                  </a:moveTo>
                  <a:lnTo>
                    <a:pt x="1031638" y="965587"/>
                  </a:lnTo>
                  <a:lnTo>
                    <a:pt x="1031638" y="976592"/>
                  </a:lnTo>
                  <a:lnTo>
                    <a:pt x="1043476" y="976592"/>
                  </a:lnTo>
                  <a:lnTo>
                    <a:pt x="1041698" y="965587"/>
                  </a:lnTo>
                  <a:close/>
                </a:path>
                <a:path w="1503045" h="2407285">
                  <a:moveTo>
                    <a:pt x="1079836" y="949306"/>
                  </a:moveTo>
                  <a:lnTo>
                    <a:pt x="1060111" y="949306"/>
                  </a:lnTo>
                  <a:lnTo>
                    <a:pt x="1072768" y="965587"/>
                  </a:lnTo>
                  <a:lnTo>
                    <a:pt x="1041698" y="965587"/>
                  </a:lnTo>
                  <a:lnTo>
                    <a:pt x="1043476" y="976592"/>
                  </a:lnTo>
                  <a:lnTo>
                    <a:pt x="1088418" y="976592"/>
                  </a:lnTo>
                  <a:lnTo>
                    <a:pt x="1088418" y="965587"/>
                  </a:lnTo>
                  <a:lnTo>
                    <a:pt x="1085839" y="960641"/>
                  </a:lnTo>
                  <a:lnTo>
                    <a:pt x="1079836" y="949306"/>
                  </a:lnTo>
                  <a:close/>
                </a:path>
                <a:path w="1503045" h="2407285">
                  <a:moveTo>
                    <a:pt x="1154162" y="936588"/>
                  </a:moveTo>
                  <a:lnTo>
                    <a:pt x="1137234" y="947412"/>
                  </a:lnTo>
                  <a:lnTo>
                    <a:pt x="1130890" y="979824"/>
                  </a:lnTo>
                  <a:lnTo>
                    <a:pt x="1140527" y="1000990"/>
                  </a:lnTo>
                  <a:lnTo>
                    <a:pt x="1159438" y="1007981"/>
                  </a:lnTo>
                  <a:lnTo>
                    <a:pt x="1174035" y="1003080"/>
                  </a:lnTo>
                  <a:lnTo>
                    <a:pt x="1196330" y="1003080"/>
                  </a:lnTo>
                  <a:lnTo>
                    <a:pt x="1196330" y="994586"/>
                  </a:lnTo>
                  <a:lnTo>
                    <a:pt x="1160415" y="994586"/>
                  </a:lnTo>
                  <a:lnTo>
                    <a:pt x="1148148" y="980320"/>
                  </a:lnTo>
                  <a:lnTo>
                    <a:pt x="1157319" y="950930"/>
                  </a:lnTo>
                  <a:lnTo>
                    <a:pt x="1196330" y="950930"/>
                  </a:lnTo>
                  <a:lnTo>
                    <a:pt x="1196330" y="948946"/>
                  </a:lnTo>
                  <a:lnTo>
                    <a:pt x="1179958" y="948946"/>
                  </a:lnTo>
                  <a:lnTo>
                    <a:pt x="1154162" y="936588"/>
                  </a:lnTo>
                  <a:close/>
                </a:path>
                <a:path w="1503045" h="2407285">
                  <a:moveTo>
                    <a:pt x="1196330" y="1003080"/>
                  </a:moveTo>
                  <a:lnTo>
                    <a:pt x="1174035" y="1003080"/>
                  </a:lnTo>
                  <a:lnTo>
                    <a:pt x="1180274" y="1006763"/>
                  </a:lnTo>
                  <a:lnTo>
                    <a:pt x="1196330" y="1006763"/>
                  </a:lnTo>
                  <a:lnTo>
                    <a:pt x="1196330" y="1003080"/>
                  </a:lnTo>
                  <a:close/>
                </a:path>
                <a:path w="1503045" h="2407285">
                  <a:moveTo>
                    <a:pt x="1196330" y="950930"/>
                  </a:moveTo>
                  <a:lnTo>
                    <a:pt x="1157319" y="950930"/>
                  </a:lnTo>
                  <a:lnTo>
                    <a:pt x="1175313" y="954568"/>
                  </a:lnTo>
                  <a:lnTo>
                    <a:pt x="1177117" y="987265"/>
                  </a:lnTo>
                  <a:lnTo>
                    <a:pt x="1163993" y="994586"/>
                  </a:lnTo>
                  <a:lnTo>
                    <a:pt x="1196330" y="994586"/>
                  </a:lnTo>
                  <a:lnTo>
                    <a:pt x="1196330" y="950930"/>
                  </a:lnTo>
                  <a:close/>
                </a:path>
                <a:path w="1503045" h="2407285">
                  <a:moveTo>
                    <a:pt x="1196330" y="914399"/>
                  </a:moveTo>
                  <a:lnTo>
                    <a:pt x="1179958" y="914399"/>
                  </a:lnTo>
                  <a:lnTo>
                    <a:pt x="1179958" y="948946"/>
                  </a:lnTo>
                  <a:lnTo>
                    <a:pt x="1196330" y="948946"/>
                  </a:lnTo>
                  <a:lnTo>
                    <a:pt x="1196330" y="914399"/>
                  </a:lnTo>
                  <a:close/>
                </a:path>
                <a:path w="1503045" h="2407285">
                  <a:moveTo>
                    <a:pt x="1265989" y="949081"/>
                  </a:moveTo>
                  <a:lnTo>
                    <a:pt x="1245973" y="949081"/>
                  </a:lnTo>
                  <a:lnTo>
                    <a:pt x="1253910" y="959769"/>
                  </a:lnTo>
                  <a:lnTo>
                    <a:pt x="1214087" y="975073"/>
                  </a:lnTo>
                  <a:lnTo>
                    <a:pt x="1215546" y="1001877"/>
                  </a:lnTo>
                  <a:lnTo>
                    <a:pt x="1233661" y="1008161"/>
                  </a:lnTo>
                  <a:lnTo>
                    <a:pt x="1254542" y="1006763"/>
                  </a:lnTo>
                  <a:lnTo>
                    <a:pt x="1270236" y="1006763"/>
                  </a:lnTo>
                  <a:lnTo>
                    <a:pt x="1270236" y="996165"/>
                  </a:lnTo>
                  <a:lnTo>
                    <a:pt x="1234502" y="996165"/>
                  </a:lnTo>
                  <a:lnTo>
                    <a:pt x="1226219" y="984950"/>
                  </a:lnTo>
                  <a:lnTo>
                    <a:pt x="1253955" y="984469"/>
                  </a:lnTo>
                  <a:lnTo>
                    <a:pt x="1270236" y="984469"/>
                  </a:lnTo>
                  <a:lnTo>
                    <a:pt x="1270236" y="960401"/>
                  </a:lnTo>
                  <a:lnTo>
                    <a:pt x="1265989" y="949081"/>
                  </a:lnTo>
                  <a:close/>
                </a:path>
                <a:path w="1503045" h="2407285">
                  <a:moveTo>
                    <a:pt x="1270236" y="984469"/>
                  </a:moveTo>
                  <a:lnTo>
                    <a:pt x="1253955" y="984469"/>
                  </a:lnTo>
                  <a:lnTo>
                    <a:pt x="1237900" y="996165"/>
                  </a:lnTo>
                  <a:lnTo>
                    <a:pt x="1270236" y="996165"/>
                  </a:lnTo>
                  <a:lnTo>
                    <a:pt x="1270236" y="984469"/>
                  </a:lnTo>
                  <a:close/>
                </a:path>
                <a:path w="1503045" h="2407285">
                  <a:moveTo>
                    <a:pt x="1224836" y="940166"/>
                  </a:moveTo>
                  <a:lnTo>
                    <a:pt x="1212735" y="955710"/>
                  </a:lnTo>
                  <a:lnTo>
                    <a:pt x="1227978" y="957875"/>
                  </a:lnTo>
                  <a:lnTo>
                    <a:pt x="1245973" y="949081"/>
                  </a:lnTo>
                  <a:lnTo>
                    <a:pt x="1265989" y="949081"/>
                  </a:lnTo>
                  <a:lnTo>
                    <a:pt x="1263862" y="943413"/>
                  </a:lnTo>
                  <a:lnTo>
                    <a:pt x="1224836" y="940166"/>
                  </a:lnTo>
                  <a:close/>
                </a:path>
                <a:path w="1503045" h="2407285">
                  <a:moveTo>
                    <a:pt x="1299506" y="986333"/>
                  </a:moveTo>
                  <a:lnTo>
                    <a:pt x="1283586" y="987866"/>
                  </a:lnTo>
                  <a:lnTo>
                    <a:pt x="1284578" y="994240"/>
                  </a:lnTo>
                  <a:lnTo>
                    <a:pt x="1298002" y="1006342"/>
                  </a:lnTo>
                  <a:lnTo>
                    <a:pt x="1319079" y="1008116"/>
                  </a:lnTo>
                  <a:lnTo>
                    <a:pt x="1339026" y="995804"/>
                  </a:lnTo>
                  <a:lnTo>
                    <a:pt x="1309503" y="995804"/>
                  </a:lnTo>
                  <a:lnTo>
                    <a:pt x="1299506" y="986333"/>
                  </a:lnTo>
                  <a:close/>
                </a:path>
                <a:path w="1503045" h="2407285">
                  <a:moveTo>
                    <a:pt x="1321650" y="936588"/>
                  </a:moveTo>
                  <a:lnTo>
                    <a:pt x="1291373" y="943353"/>
                  </a:lnTo>
                  <a:lnTo>
                    <a:pt x="1285495" y="962656"/>
                  </a:lnTo>
                  <a:lnTo>
                    <a:pt x="1293447" y="973420"/>
                  </a:lnTo>
                  <a:lnTo>
                    <a:pt x="1316824" y="979613"/>
                  </a:lnTo>
                  <a:lnTo>
                    <a:pt x="1326160" y="989851"/>
                  </a:lnTo>
                  <a:lnTo>
                    <a:pt x="1309503" y="995804"/>
                  </a:lnTo>
                  <a:lnTo>
                    <a:pt x="1339026" y="995804"/>
                  </a:lnTo>
                  <a:lnTo>
                    <a:pt x="1341559" y="994240"/>
                  </a:lnTo>
                  <a:lnTo>
                    <a:pt x="1341456" y="987866"/>
                  </a:lnTo>
                  <a:lnTo>
                    <a:pt x="1341290" y="979613"/>
                  </a:lnTo>
                  <a:lnTo>
                    <a:pt x="1341238" y="977043"/>
                  </a:lnTo>
                  <a:lnTo>
                    <a:pt x="1308075" y="963919"/>
                  </a:lnTo>
                  <a:lnTo>
                    <a:pt x="1302903" y="952448"/>
                  </a:lnTo>
                  <a:lnTo>
                    <a:pt x="1340130" y="952448"/>
                  </a:lnTo>
                  <a:lnTo>
                    <a:pt x="1337389" y="945232"/>
                  </a:lnTo>
                  <a:lnTo>
                    <a:pt x="1321650" y="936588"/>
                  </a:lnTo>
                  <a:close/>
                </a:path>
                <a:path w="1503045" h="2407285">
                  <a:moveTo>
                    <a:pt x="1340130" y="952448"/>
                  </a:moveTo>
                  <a:lnTo>
                    <a:pt x="1302903" y="952448"/>
                  </a:lnTo>
                  <a:lnTo>
                    <a:pt x="1341403" y="955801"/>
                  </a:lnTo>
                  <a:lnTo>
                    <a:pt x="1340130" y="952448"/>
                  </a:lnTo>
                  <a:close/>
                </a:path>
                <a:path w="1503045" h="2407285">
                  <a:moveTo>
                    <a:pt x="29224" y="1165188"/>
                  </a:moveTo>
                  <a:lnTo>
                    <a:pt x="9651" y="1176959"/>
                  </a:lnTo>
                  <a:lnTo>
                    <a:pt x="2886" y="1208003"/>
                  </a:lnTo>
                  <a:lnTo>
                    <a:pt x="13334" y="1229124"/>
                  </a:lnTo>
                  <a:lnTo>
                    <a:pt x="36079" y="1236716"/>
                  </a:lnTo>
                  <a:lnTo>
                    <a:pt x="55532" y="1231424"/>
                  </a:lnTo>
                  <a:lnTo>
                    <a:pt x="62033" y="1218872"/>
                  </a:lnTo>
                  <a:lnTo>
                    <a:pt x="24834" y="1218872"/>
                  </a:lnTo>
                  <a:lnTo>
                    <a:pt x="22925" y="1185393"/>
                  </a:lnTo>
                  <a:lnTo>
                    <a:pt x="40153" y="1178357"/>
                  </a:lnTo>
                  <a:lnTo>
                    <a:pt x="60876" y="1178357"/>
                  </a:lnTo>
                  <a:lnTo>
                    <a:pt x="58749" y="1173246"/>
                  </a:lnTo>
                  <a:lnTo>
                    <a:pt x="29224" y="1165188"/>
                  </a:lnTo>
                  <a:close/>
                </a:path>
                <a:path w="1503045" h="2407285">
                  <a:moveTo>
                    <a:pt x="65754" y="1211686"/>
                  </a:moveTo>
                  <a:lnTo>
                    <a:pt x="50150" y="1211686"/>
                  </a:lnTo>
                  <a:lnTo>
                    <a:pt x="48782" y="1216301"/>
                  </a:lnTo>
                  <a:lnTo>
                    <a:pt x="24834" y="1218872"/>
                  </a:lnTo>
                  <a:lnTo>
                    <a:pt x="62033" y="1218872"/>
                  </a:lnTo>
                  <a:lnTo>
                    <a:pt x="65754" y="1211686"/>
                  </a:lnTo>
                  <a:close/>
                </a:path>
                <a:path w="1503045" h="2407285">
                  <a:moveTo>
                    <a:pt x="60876" y="1178357"/>
                  </a:moveTo>
                  <a:lnTo>
                    <a:pt x="40153" y="1178357"/>
                  </a:lnTo>
                  <a:lnTo>
                    <a:pt x="50150" y="1190083"/>
                  </a:lnTo>
                  <a:lnTo>
                    <a:pt x="65754" y="1190083"/>
                  </a:lnTo>
                  <a:lnTo>
                    <a:pt x="60876" y="1178357"/>
                  </a:lnTo>
                  <a:close/>
                </a:path>
                <a:path w="1503045" h="2407285">
                  <a:moveTo>
                    <a:pt x="102612" y="1165188"/>
                  </a:moveTo>
                  <a:lnTo>
                    <a:pt x="82979" y="1176809"/>
                  </a:lnTo>
                  <a:lnTo>
                    <a:pt x="76184" y="1208153"/>
                  </a:lnTo>
                  <a:lnTo>
                    <a:pt x="86827" y="1229275"/>
                  </a:lnTo>
                  <a:lnTo>
                    <a:pt x="109377" y="1236716"/>
                  </a:lnTo>
                  <a:lnTo>
                    <a:pt x="116142" y="1236716"/>
                  </a:lnTo>
                  <a:lnTo>
                    <a:pt x="135760" y="1225110"/>
                  </a:lnTo>
                  <a:lnTo>
                    <a:pt x="136081" y="1223637"/>
                  </a:lnTo>
                  <a:lnTo>
                    <a:pt x="105709" y="1223637"/>
                  </a:lnTo>
                  <a:lnTo>
                    <a:pt x="93337" y="1208980"/>
                  </a:lnTo>
                  <a:lnTo>
                    <a:pt x="102582" y="1179154"/>
                  </a:lnTo>
                  <a:lnTo>
                    <a:pt x="136698" y="1179154"/>
                  </a:lnTo>
                  <a:lnTo>
                    <a:pt x="135760" y="1176809"/>
                  </a:lnTo>
                  <a:lnTo>
                    <a:pt x="122005" y="1166677"/>
                  </a:lnTo>
                  <a:lnTo>
                    <a:pt x="102612" y="1165188"/>
                  </a:lnTo>
                  <a:close/>
                </a:path>
                <a:path w="1503045" h="2407285">
                  <a:moveTo>
                    <a:pt x="136698" y="1179154"/>
                  </a:moveTo>
                  <a:lnTo>
                    <a:pt x="102582" y="1179154"/>
                  </a:lnTo>
                  <a:lnTo>
                    <a:pt x="121133" y="1183243"/>
                  </a:lnTo>
                  <a:lnTo>
                    <a:pt x="122967" y="1215835"/>
                  </a:lnTo>
                  <a:lnTo>
                    <a:pt x="109467" y="1223637"/>
                  </a:lnTo>
                  <a:lnTo>
                    <a:pt x="136081" y="1223637"/>
                  </a:lnTo>
                  <a:lnTo>
                    <a:pt x="142570" y="1193841"/>
                  </a:lnTo>
                  <a:lnTo>
                    <a:pt x="136698" y="1179154"/>
                  </a:lnTo>
                  <a:close/>
                </a:path>
                <a:path w="1503045" h="2407285">
                  <a:moveTo>
                    <a:pt x="172031" y="1166090"/>
                  </a:moveTo>
                  <a:lnTo>
                    <a:pt x="156427" y="1166090"/>
                  </a:lnTo>
                  <a:lnTo>
                    <a:pt x="156427" y="1235363"/>
                  </a:lnTo>
                  <a:lnTo>
                    <a:pt x="172753" y="1235363"/>
                  </a:lnTo>
                  <a:lnTo>
                    <a:pt x="172753" y="1194774"/>
                  </a:lnTo>
                  <a:lnTo>
                    <a:pt x="173369" y="1188595"/>
                  </a:lnTo>
                  <a:lnTo>
                    <a:pt x="191619" y="1178989"/>
                  </a:lnTo>
                  <a:lnTo>
                    <a:pt x="213897" y="1178989"/>
                  </a:lnTo>
                  <a:lnTo>
                    <a:pt x="213335" y="1177861"/>
                  </a:lnTo>
                  <a:lnTo>
                    <a:pt x="172843" y="1177861"/>
                  </a:lnTo>
                  <a:lnTo>
                    <a:pt x="172031" y="1166090"/>
                  </a:lnTo>
                  <a:close/>
                </a:path>
                <a:path w="1503045" h="2407285">
                  <a:moveTo>
                    <a:pt x="213897" y="1178989"/>
                  </a:moveTo>
                  <a:lnTo>
                    <a:pt x="191619" y="1178989"/>
                  </a:lnTo>
                  <a:lnTo>
                    <a:pt x="199692" y="1185528"/>
                  </a:lnTo>
                  <a:lnTo>
                    <a:pt x="200895" y="1235363"/>
                  </a:lnTo>
                  <a:lnTo>
                    <a:pt x="217221" y="1235363"/>
                  </a:lnTo>
                  <a:lnTo>
                    <a:pt x="217154" y="1185528"/>
                  </a:lnTo>
                  <a:lnTo>
                    <a:pt x="213897" y="1178989"/>
                  </a:lnTo>
                  <a:close/>
                </a:path>
                <a:path w="1503045" h="2407285">
                  <a:moveTo>
                    <a:pt x="188327" y="1165188"/>
                  </a:moveTo>
                  <a:lnTo>
                    <a:pt x="172843" y="1177861"/>
                  </a:lnTo>
                  <a:lnTo>
                    <a:pt x="213335" y="1177861"/>
                  </a:lnTo>
                  <a:lnTo>
                    <a:pt x="209569" y="1170300"/>
                  </a:lnTo>
                  <a:lnTo>
                    <a:pt x="188327" y="1165188"/>
                  </a:lnTo>
                  <a:close/>
                </a:path>
                <a:path w="1503045" h="2407285">
                  <a:moveTo>
                    <a:pt x="254744" y="1149494"/>
                  </a:moveTo>
                  <a:lnTo>
                    <a:pt x="238418" y="1149494"/>
                  </a:lnTo>
                  <a:lnTo>
                    <a:pt x="238418" y="1217233"/>
                  </a:lnTo>
                  <a:lnTo>
                    <a:pt x="243138" y="1230943"/>
                  </a:lnTo>
                  <a:lnTo>
                    <a:pt x="264335" y="1236040"/>
                  </a:lnTo>
                  <a:lnTo>
                    <a:pt x="254744" y="1149494"/>
                  </a:lnTo>
                  <a:close/>
                </a:path>
                <a:path w="1503045" h="2407285">
                  <a:moveTo>
                    <a:pt x="238418" y="1166090"/>
                  </a:moveTo>
                  <a:lnTo>
                    <a:pt x="228586" y="1166090"/>
                  </a:lnTo>
                  <a:lnTo>
                    <a:pt x="228586" y="1178718"/>
                  </a:lnTo>
                  <a:lnTo>
                    <a:pt x="238418" y="1178718"/>
                  </a:lnTo>
                  <a:lnTo>
                    <a:pt x="238418" y="1166090"/>
                  </a:lnTo>
                  <a:close/>
                </a:path>
                <a:path w="1503045" h="2407285">
                  <a:moveTo>
                    <a:pt x="268409" y="1166090"/>
                  </a:moveTo>
                  <a:lnTo>
                    <a:pt x="256583" y="1166090"/>
                  </a:lnTo>
                  <a:lnTo>
                    <a:pt x="257982" y="1178718"/>
                  </a:lnTo>
                  <a:lnTo>
                    <a:pt x="268409" y="1178718"/>
                  </a:lnTo>
                  <a:lnTo>
                    <a:pt x="268409" y="1166090"/>
                  </a:lnTo>
                  <a:close/>
                </a:path>
                <a:path w="1503045" h="2407285">
                  <a:moveTo>
                    <a:pt x="297893" y="1166090"/>
                  </a:moveTo>
                  <a:lnTo>
                    <a:pt x="282063" y="1166090"/>
                  </a:lnTo>
                  <a:lnTo>
                    <a:pt x="282063" y="1235363"/>
                  </a:lnTo>
                  <a:lnTo>
                    <a:pt x="298389" y="1235363"/>
                  </a:lnTo>
                  <a:lnTo>
                    <a:pt x="298389" y="1191692"/>
                  </a:lnTo>
                  <a:lnTo>
                    <a:pt x="313993" y="1179620"/>
                  </a:lnTo>
                  <a:lnTo>
                    <a:pt x="315062" y="1177636"/>
                  </a:lnTo>
                  <a:lnTo>
                    <a:pt x="298614" y="1177636"/>
                  </a:lnTo>
                  <a:lnTo>
                    <a:pt x="297893" y="1166090"/>
                  </a:lnTo>
                  <a:close/>
                </a:path>
                <a:path w="1503045" h="2407285">
                  <a:moveTo>
                    <a:pt x="311738" y="1165098"/>
                  </a:moveTo>
                  <a:lnTo>
                    <a:pt x="298614" y="1177636"/>
                  </a:lnTo>
                  <a:lnTo>
                    <a:pt x="315062" y="1177636"/>
                  </a:lnTo>
                  <a:lnTo>
                    <a:pt x="321570" y="1165549"/>
                  </a:lnTo>
                  <a:lnTo>
                    <a:pt x="311738" y="1165098"/>
                  </a:lnTo>
                  <a:close/>
                </a:path>
                <a:path w="1503045" h="2407285">
                  <a:moveTo>
                    <a:pt x="348742" y="1166090"/>
                  </a:moveTo>
                  <a:lnTo>
                    <a:pt x="332416" y="1166090"/>
                  </a:lnTo>
                  <a:lnTo>
                    <a:pt x="332416" y="1235363"/>
                  </a:lnTo>
                  <a:lnTo>
                    <a:pt x="348742" y="1235363"/>
                  </a:lnTo>
                  <a:lnTo>
                    <a:pt x="348742" y="1166090"/>
                  </a:lnTo>
                  <a:close/>
                </a:path>
                <a:path w="1503045" h="2407285">
                  <a:moveTo>
                    <a:pt x="349163" y="1142864"/>
                  </a:moveTo>
                  <a:lnTo>
                    <a:pt x="331153" y="1144954"/>
                  </a:lnTo>
                  <a:lnTo>
                    <a:pt x="340624" y="1156259"/>
                  </a:lnTo>
                  <a:lnTo>
                    <a:pt x="343240" y="1156259"/>
                  </a:lnTo>
                  <a:lnTo>
                    <a:pt x="349163" y="1142864"/>
                  </a:lnTo>
                  <a:close/>
                </a:path>
                <a:path w="1503045" h="2407285">
                  <a:moveTo>
                    <a:pt x="425616" y="1224449"/>
                  </a:moveTo>
                  <a:lnTo>
                    <a:pt x="382307" y="1224449"/>
                  </a:lnTo>
                  <a:lnTo>
                    <a:pt x="408540" y="1236581"/>
                  </a:lnTo>
                  <a:lnTo>
                    <a:pt x="425407" y="1225531"/>
                  </a:lnTo>
                  <a:lnTo>
                    <a:pt x="425616" y="1224449"/>
                  </a:lnTo>
                  <a:close/>
                </a:path>
                <a:path w="1503045" h="2407285">
                  <a:moveTo>
                    <a:pt x="382578" y="1142999"/>
                  </a:moveTo>
                  <a:lnTo>
                    <a:pt x="366252" y="1142999"/>
                  </a:lnTo>
                  <a:lnTo>
                    <a:pt x="366252" y="1235363"/>
                  </a:lnTo>
                  <a:lnTo>
                    <a:pt x="382307" y="1235363"/>
                  </a:lnTo>
                  <a:lnTo>
                    <a:pt x="382307" y="1224449"/>
                  </a:lnTo>
                  <a:lnTo>
                    <a:pt x="425616" y="1224449"/>
                  </a:lnTo>
                  <a:lnTo>
                    <a:pt x="426038" y="1222254"/>
                  </a:lnTo>
                  <a:lnTo>
                    <a:pt x="392139" y="1222254"/>
                  </a:lnTo>
                  <a:lnTo>
                    <a:pt x="382262" y="1200727"/>
                  </a:lnTo>
                  <a:lnTo>
                    <a:pt x="392094" y="1179500"/>
                  </a:lnTo>
                  <a:lnTo>
                    <a:pt x="426584" y="1179500"/>
                  </a:lnTo>
                  <a:lnTo>
                    <a:pt x="425287" y="1176012"/>
                  </a:lnTo>
                  <a:lnTo>
                    <a:pt x="416307" y="1170255"/>
                  </a:lnTo>
                  <a:lnTo>
                    <a:pt x="388351" y="1170255"/>
                  </a:lnTo>
                  <a:lnTo>
                    <a:pt x="382578" y="1142999"/>
                  </a:lnTo>
                  <a:close/>
                </a:path>
                <a:path w="1503045" h="2407285">
                  <a:moveTo>
                    <a:pt x="426584" y="1179500"/>
                  </a:moveTo>
                  <a:lnTo>
                    <a:pt x="392094" y="1179500"/>
                  </a:lnTo>
                  <a:lnTo>
                    <a:pt x="410089" y="1183318"/>
                  </a:lnTo>
                  <a:lnTo>
                    <a:pt x="410044" y="1218346"/>
                  </a:lnTo>
                  <a:lnTo>
                    <a:pt x="392139" y="1222254"/>
                  </a:lnTo>
                  <a:lnTo>
                    <a:pt x="426038" y="1222254"/>
                  </a:lnTo>
                  <a:lnTo>
                    <a:pt x="431646" y="1193120"/>
                  </a:lnTo>
                  <a:lnTo>
                    <a:pt x="426584" y="1179500"/>
                  </a:lnTo>
                  <a:close/>
                </a:path>
                <a:path w="1503045" h="2407285">
                  <a:moveTo>
                    <a:pt x="408405" y="1165188"/>
                  </a:moveTo>
                  <a:lnTo>
                    <a:pt x="388351" y="1170255"/>
                  </a:lnTo>
                  <a:lnTo>
                    <a:pt x="416307" y="1170255"/>
                  </a:lnTo>
                  <a:lnTo>
                    <a:pt x="408405" y="1165188"/>
                  </a:lnTo>
                  <a:close/>
                </a:path>
                <a:path w="1503045" h="2407285">
                  <a:moveTo>
                    <a:pt x="461851" y="1166090"/>
                  </a:moveTo>
                  <a:lnTo>
                    <a:pt x="445526" y="1166090"/>
                  </a:lnTo>
                  <a:lnTo>
                    <a:pt x="445526" y="1210198"/>
                  </a:lnTo>
                  <a:lnTo>
                    <a:pt x="453117" y="1231199"/>
                  </a:lnTo>
                  <a:lnTo>
                    <a:pt x="473818" y="1236265"/>
                  </a:lnTo>
                  <a:lnTo>
                    <a:pt x="489452" y="1223051"/>
                  </a:lnTo>
                  <a:lnTo>
                    <a:pt x="506004" y="1223051"/>
                  </a:lnTo>
                  <a:lnTo>
                    <a:pt x="506004" y="1217338"/>
                  </a:lnTo>
                  <a:lnTo>
                    <a:pt x="486025" y="1217338"/>
                  </a:lnTo>
                  <a:lnTo>
                    <a:pt x="463054" y="1215549"/>
                  </a:lnTo>
                  <a:lnTo>
                    <a:pt x="461851" y="1166090"/>
                  </a:lnTo>
                  <a:close/>
                </a:path>
                <a:path w="1503045" h="2407285">
                  <a:moveTo>
                    <a:pt x="506004" y="1223051"/>
                  </a:moveTo>
                  <a:lnTo>
                    <a:pt x="489452" y="1223051"/>
                  </a:lnTo>
                  <a:lnTo>
                    <a:pt x="490174" y="1235363"/>
                  </a:lnTo>
                  <a:lnTo>
                    <a:pt x="506004" y="1235363"/>
                  </a:lnTo>
                  <a:lnTo>
                    <a:pt x="506004" y="1223051"/>
                  </a:lnTo>
                  <a:close/>
                </a:path>
                <a:path w="1503045" h="2407285">
                  <a:moveTo>
                    <a:pt x="506004" y="1166090"/>
                  </a:moveTo>
                  <a:lnTo>
                    <a:pt x="489678" y="1166090"/>
                  </a:lnTo>
                  <a:lnTo>
                    <a:pt x="489678" y="1206229"/>
                  </a:lnTo>
                  <a:lnTo>
                    <a:pt x="486025" y="1217338"/>
                  </a:lnTo>
                  <a:lnTo>
                    <a:pt x="506004" y="1217338"/>
                  </a:lnTo>
                  <a:lnTo>
                    <a:pt x="506004" y="1166090"/>
                  </a:lnTo>
                  <a:close/>
                </a:path>
                <a:path w="1503045" h="2407285">
                  <a:moveTo>
                    <a:pt x="539118" y="1166090"/>
                  </a:moveTo>
                  <a:lnTo>
                    <a:pt x="522792" y="1166090"/>
                  </a:lnTo>
                  <a:lnTo>
                    <a:pt x="522792" y="1235363"/>
                  </a:lnTo>
                  <a:lnTo>
                    <a:pt x="539118" y="1235363"/>
                  </a:lnTo>
                  <a:lnTo>
                    <a:pt x="539118" y="1166090"/>
                  </a:lnTo>
                  <a:close/>
                </a:path>
                <a:path w="1503045" h="2407285">
                  <a:moveTo>
                    <a:pt x="539539" y="1142864"/>
                  </a:moveTo>
                  <a:lnTo>
                    <a:pt x="521529" y="1144954"/>
                  </a:lnTo>
                  <a:lnTo>
                    <a:pt x="531000" y="1156259"/>
                  </a:lnTo>
                  <a:lnTo>
                    <a:pt x="533616" y="1156259"/>
                  </a:lnTo>
                  <a:lnTo>
                    <a:pt x="539539" y="1142864"/>
                  </a:lnTo>
                  <a:close/>
                </a:path>
                <a:path w="1503045" h="2407285">
                  <a:moveTo>
                    <a:pt x="581403" y="1235141"/>
                  </a:moveTo>
                  <a:lnTo>
                    <a:pt x="579493" y="1244067"/>
                  </a:lnTo>
                  <a:lnTo>
                    <a:pt x="585056" y="1244999"/>
                  </a:lnTo>
                  <a:lnTo>
                    <a:pt x="577329" y="1255838"/>
                  </a:lnTo>
                  <a:lnTo>
                    <a:pt x="577509" y="1263866"/>
                  </a:lnTo>
                  <a:lnTo>
                    <a:pt x="584635" y="1263866"/>
                  </a:lnTo>
                  <a:lnTo>
                    <a:pt x="597819" y="1257402"/>
                  </a:lnTo>
                  <a:lnTo>
                    <a:pt x="599698" y="1246397"/>
                  </a:lnTo>
                  <a:lnTo>
                    <a:pt x="589551" y="1238836"/>
                  </a:lnTo>
                  <a:lnTo>
                    <a:pt x="589950" y="1236716"/>
                  </a:lnTo>
                  <a:lnTo>
                    <a:pt x="586123" y="1236716"/>
                  </a:lnTo>
                  <a:lnTo>
                    <a:pt x="581403" y="1235141"/>
                  </a:lnTo>
                  <a:close/>
                </a:path>
                <a:path w="1503045" h="2407285">
                  <a:moveTo>
                    <a:pt x="590272" y="1235002"/>
                  </a:moveTo>
                  <a:lnTo>
                    <a:pt x="581433" y="1235002"/>
                  </a:lnTo>
                  <a:lnTo>
                    <a:pt x="581403" y="1235141"/>
                  </a:lnTo>
                  <a:lnTo>
                    <a:pt x="586123" y="1236716"/>
                  </a:lnTo>
                  <a:lnTo>
                    <a:pt x="590156" y="1235619"/>
                  </a:lnTo>
                  <a:lnTo>
                    <a:pt x="590272" y="1235002"/>
                  </a:lnTo>
                  <a:close/>
                </a:path>
                <a:path w="1503045" h="2407285">
                  <a:moveTo>
                    <a:pt x="590156" y="1235619"/>
                  </a:moveTo>
                  <a:lnTo>
                    <a:pt x="586123" y="1236716"/>
                  </a:lnTo>
                  <a:lnTo>
                    <a:pt x="589950" y="1236716"/>
                  </a:lnTo>
                  <a:lnTo>
                    <a:pt x="590156" y="1235619"/>
                  </a:lnTo>
                  <a:close/>
                </a:path>
                <a:path w="1503045" h="2407285">
                  <a:moveTo>
                    <a:pt x="592423" y="1235002"/>
                  </a:moveTo>
                  <a:lnTo>
                    <a:pt x="590272" y="1235002"/>
                  </a:lnTo>
                  <a:lnTo>
                    <a:pt x="590156" y="1235619"/>
                  </a:lnTo>
                  <a:lnTo>
                    <a:pt x="592423" y="1235002"/>
                  </a:lnTo>
                  <a:close/>
                </a:path>
                <a:path w="1503045" h="2407285">
                  <a:moveTo>
                    <a:pt x="579268" y="1165188"/>
                  </a:moveTo>
                  <a:lnTo>
                    <a:pt x="559695" y="1176959"/>
                  </a:lnTo>
                  <a:lnTo>
                    <a:pt x="552930" y="1208003"/>
                  </a:lnTo>
                  <a:lnTo>
                    <a:pt x="563378" y="1229124"/>
                  </a:lnTo>
                  <a:lnTo>
                    <a:pt x="581403" y="1235141"/>
                  </a:lnTo>
                  <a:lnTo>
                    <a:pt x="581433" y="1235002"/>
                  </a:lnTo>
                  <a:lnTo>
                    <a:pt x="592423" y="1235002"/>
                  </a:lnTo>
                  <a:lnTo>
                    <a:pt x="605576" y="1231424"/>
                  </a:lnTo>
                  <a:lnTo>
                    <a:pt x="612077" y="1218872"/>
                  </a:lnTo>
                  <a:lnTo>
                    <a:pt x="574878" y="1218872"/>
                  </a:lnTo>
                  <a:lnTo>
                    <a:pt x="572969" y="1185393"/>
                  </a:lnTo>
                  <a:lnTo>
                    <a:pt x="590197" y="1178357"/>
                  </a:lnTo>
                  <a:lnTo>
                    <a:pt x="610920" y="1178357"/>
                  </a:lnTo>
                  <a:lnTo>
                    <a:pt x="608793" y="1173246"/>
                  </a:lnTo>
                  <a:lnTo>
                    <a:pt x="579268" y="1165188"/>
                  </a:lnTo>
                  <a:close/>
                </a:path>
                <a:path w="1503045" h="2407285">
                  <a:moveTo>
                    <a:pt x="615798" y="1211686"/>
                  </a:moveTo>
                  <a:lnTo>
                    <a:pt x="600194" y="1211686"/>
                  </a:lnTo>
                  <a:lnTo>
                    <a:pt x="598826" y="1216301"/>
                  </a:lnTo>
                  <a:lnTo>
                    <a:pt x="574878" y="1218872"/>
                  </a:lnTo>
                  <a:lnTo>
                    <a:pt x="612077" y="1218872"/>
                  </a:lnTo>
                  <a:lnTo>
                    <a:pt x="615798" y="1211686"/>
                  </a:lnTo>
                  <a:close/>
                </a:path>
                <a:path w="1503045" h="2407285">
                  <a:moveTo>
                    <a:pt x="610920" y="1178357"/>
                  </a:moveTo>
                  <a:lnTo>
                    <a:pt x="590197" y="1178357"/>
                  </a:lnTo>
                  <a:lnTo>
                    <a:pt x="600194" y="1190083"/>
                  </a:lnTo>
                  <a:lnTo>
                    <a:pt x="615798" y="1190083"/>
                  </a:lnTo>
                  <a:lnTo>
                    <a:pt x="610920" y="1178357"/>
                  </a:lnTo>
                  <a:close/>
                </a:path>
                <a:path w="1503045" h="2407285">
                  <a:moveTo>
                    <a:pt x="652656" y="1165188"/>
                  </a:moveTo>
                  <a:lnTo>
                    <a:pt x="633023" y="1176809"/>
                  </a:lnTo>
                  <a:lnTo>
                    <a:pt x="626228" y="1208153"/>
                  </a:lnTo>
                  <a:lnTo>
                    <a:pt x="636871" y="1229275"/>
                  </a:lnTo>
                  <a:lnTo>
                    <a:pt x="659421" y="1236716"/>
                  </a:lnTo>
                  <a:lnTo>
                    <a:pt x="666186" y="1236716"/>
                  </a:lnTo>
                  <a:lnTo>
                    <a:pt x="685804" y="1225110"/>
                  </a:lnTo>
                  <a:lnTo>
                    <a:pt x="686125" y="1223637"/>
                  </a:lnTo>
                  <a:lnTo>
                    <a:pt x="655753" y="1223637"/>
                  </a:lnTo>
                  <a:lnTo>
                    <a:pt x="643380" y="1208980"/>
                  </a:lnTo>
                  <a:lnTo>
                    <a:pt x="652626" y="1179154"/>
                  </a:lnTo>
                  <a:lnTo>
                    <a:pt x="686742" y="1179154"/>
                  </a:lnTo>
                  <a:lnTo>
                    <a:pt x="685804" y="1176809"/>
                  </a:lnTo>
                  <a:lnTo>
                    <a:pt x="672049" y="1166677"/>
                  </a:lnTo>
                  <a:lnTo>
                    <a:pt x="652656" y="1165188"/>
                  </a:lnTo>
                  <a:close/>
                </a:path>
                <a:path w="1503045" h="2407285">
                  <a:moveTo>
                    <a:pt x="686742" y="1179154"/>
                  </a:moveTo>
                  <a:lnTo>
                    <a:pt x="652626" y="1179154"/>
                  </a:lnTo>
                  <a:lnTo>
                    <a:pt x="671177" y="1183243"/>
                  </a:lnTo>
                  <a:lnTo>
                    <a:pt x="673011" y="1215835"/>
                  </a:lnTo>
                  <a:lnTo>
                    <a:pt x="659511" y="1223637"/>
                  </a:lnTo>
                  <a:lnTo>
                    <a:pt x="686125" y="1223637"/>
                  </a:lnTo>
                  <a:lnTo>
                    <a:pt x="692614" y="1193841"/>
                  </a:lnTo>
                  <a:lnTo>
                    <a:pt x="686742" y="1179154"/>
                  </a:lnTo>
                  <a:close/>
                </a:path>
                <a:path w="1503045" h="2407285">
                  <a:moveTo>
                    <a:pt x="672860" y="1139797"/>
                  </a:moveTo>
                  <a:lnTo>
                    <a:pt x="672830" y="1141812"/>
                  </a:lnTo>
                  <a:lnTo>
                    <a:pt x="643200" y="1141812"/>
                  </a:lnTo>
                  <a:lnTo>
                    <a:pt x="636285" y="1157431"/>
                  </a:lnTo>
                  <a:lnTo>
                    <a:pt x="646162" y="1157657"/>
                  </a:lnTo>
                  <a:lnTo>
                    <a:pt x="646162" y="1155687"/>
                  </a:lnTo>
                  <a:lnTo>
                    <a:pt x="675596" y="1155687"/>
                  </a:lnTo>
                  <a:lnTo>
                    <a:pt x="682557" y="1140203"/>
                  </a:lnTo>
                  <a:lnTo>
                    <a:pt x="672860" y="1139797"/>
                  </a:lnTo>
                  <a:close/>
                </a:path>
                <a:path w="1503045" h="2407285">
                  <a:moveTo>
                    <a:pt x="729667" y="1165188"/>
                  </a:moveTo>
                  <a:lnTo>
                    <a:pt x="710289" y="1176959"/>
                  </a:lnTo>
                  <a:lnTo>
                    <a:pt x="703494" y="1208379"/>
                  </a:lnTo>
                  <a:lnTo>
                    <a:pt x="714123" y="1229470"/>
                  </a:lnTo>
                  <a:lnTo>
                    <a:pt x="737138" y="1236716"/>
                  </a:lnTo>
                  <a:lnTo>
                    <a:pt x="755659" y="1232627"/>
                  </a:lnTo>
                  <a:lnTo>
                    <a:pt x="764754" y="1220210"/>
                  </a:lnTo>
                  <a:lnTo>
                    <a:pt x="725428" y="1220210"/>
                  </a:lnTo>
                  <a:lnTo>
                    <a:pt x="723000" y="1205192"/>
                  </a:lnTo>
                  <a:lnTo>
                    <a:pt x="711161" y="1205192"/>
                  </a:lnTo>
                  <a:lnTo>
                    <a:pt x="711161" y="1194187"/>
                  </a:lnTo>
                  <a:lnTo>
                    <a:pt x="721221" y="1194187"/>
                  </a:lnTo>
                  <a:lnTo>
                    <a:pt x="720422" y="1189241"/>
                  </a:lnTo>
                  <a:lnTo>
                    <a:pt x="739634" y="1177906"/>
                  </a:lnTo>
                  <a:lnTo>
                    <a:pt x="759359" y="1177906"/>
                  </a:lnTo>
                  <a:lnTo>
                    <a:pt x="755554" y="1170720"/>
                  </a:lnTo>
                  <a:lnTo>
                    <a:pt x="729667" y="1165188"/>
                  </a:lnTo>
                  <a:close/>
                </a:path>
                <a:path w="1503045" h="2407285">
                  <a:moveTo>
                    <a:pt x="752021" y="1215068"/>
                  </a:moveTo>
                  <a:lnTo>
                    <a:pt x="725428" y="1220210"/>
                  </a:lnTo>
                  <a:lnTo>
                    <a:pt x="764754" y="1220210"/>
                  </a:lnTo>
                  <a:lnTo>
                    <a:pt x="767265" y="1216782"/>
                  </a:lnTo>
                  <a:lnTo>
                    <a:pt x="752021" y="1215068"/>
                  </a:lnTo>
                  <a:close/>
                </a:path>
                <a:path w="1503045" h="2407285">
                  <a:moveTo>
                    <a:pt x="721221" y="1194187"/>
                  </a:moveTo>
                  <a:lnTo>
                    <a:pt x="711161" y="1194187"/>
                  </a:lnTo>
                  <a:lnTo>
                    <a:pt x="711161" y="1205192"/>
                  </a:lnTo>
                  <a:lnTo>
                    <a:pt x="723000" y="1205192"/>
                  </a:lnTo>
                  <a:lnTo>
                    <a:pt x="721221" y="1194187"/>
                  </a:lnTo>
                  <a:close/>
                </a:path>
                <a:path w="1503045" h="2407285">
                  <a:moveTo>
                    <a:pt x="759359" y="1177906"/>
                  </a:moveTo>
                  <a:lnTo>
                    <a:pt x="739634" y="1177906"/>
                  </a:lnTo>
                  <a:lnTo>
                    <a:pt x="752292" y="1194187"/>
                  </a:lnTo>
                  <a:lnTo>
                    <a:pt x="721221" y="1194187"/>
                  </a:lnTo>
                  <a:lnTo>
                    <a:pt x="723000" y="1205192"/>
                  </a:lnTo>
                  <a:lnTo>
                    <a:pt x="767941" y="1205192"/>
                  </a:lnTo>
                  <a:lnTo>
                    <a:pt x="767941" y="1194187"/>
                  </a:lnTo>
                  <a:lnTo>
                    <a:pt x="765362" y="1189241"/>
                  </a:lnTo>
                  <a:lnTo>
                    <a:pt x="759359" y="1177906"/>
                  </a:lnTo>
                  <a:close/>
                </a:path>
                <a:path w="1503045" h="2407285">
                  <a:moveTo>
                    <a:pt x="794606" y="1214933"/>
                  </a:moveTo>
                  <a:lnTo>
                    <a:pt x="778686" y="1216466"/>
                  </a:lnTo>
                  <a:lnTo>
                    <a:pt x="779678" y="1222840"/>
                  </a:lnTo>
                  <a:lnTo>
                    <a:pt x="793103" y="1234942"/>
                  </a:lnTo>
                  <a:lnTo>
                    <a:pt x="814180" y="1236716"/>
                  </a:lnTo>
                  <a:lnTo>
                    <a:pt x="834127" y="1224404"/>
                  </a:lnTo>
                  <a:lnTo>
                    <a:pt x="804603" y="1224404"/>
                  </a:lnTo>
                  <a:lnTo>
                    <a:pt x="794606" y="1214933"/>
                  </a:lnTo>
                  <a:close/>
                </a:path>
                <a:path w="1503045" h="2407285">
                  <a:moveTo>
                    <a:pt x="816750" y="1165188"/>
                  </a:moveTo>
                  <a:lnTo>
                    <a:pt x="786473" y="1171953"/>
                  </a:lnTo>
                  <a:lnTo>
                    <a:pt x="780595" y="1191256"/>
                  </a:lnTo>
                  <a:lnTo>
                    <a:pt x="788548" y="1202020"/>
                  </a:lnTo>
                  <a:lnTo>
                    <a:pt x="811925" y="1208213"/>
                  </a:lnTo>
                  <a:lnTo>
                    <a:pt x="821260" y="1218451"/>
                  </a:lnTo>
                  <a:lnTo>
                    <a:pt x="804603" y="1224404"/>
                  </a:lnTo>
                  <a:lnTo>
                    <a:pt x="834127" y="1224404"/>
                  </a:lnTo>
                  <a:lnTo>
                    <a:pt x="836660" y="1222840"/>
                  </a:lnTo>
                  <a:lnTo>
                    <a:pt x="836556" y="1216466"/>
                  </a:lnTo>
                  <a:lnTo>
                    <a:pt x="836390" y="1208213"/>
                  </a:lnTo>
                  <a:lnTo>
                    <a:pt x="836338" y="1205643"/>
                  </a:lnTo>
                  <a:lnTo>
                    <a:pt x="803175" y="1192519"/>
                  </a:lnTo>
                  <a:lnTo>
                    <a:pt x="798004" y="1181048"/>
                  </a:lnTo>
                  <a:lnTo>
                    <a:pt x="835231" y="1181048"/>
                  </a:lnTo>
                  <a:lnTo>
                    <a:pt x="832490" y="1173832"/>
                  </a:lnTo>
                  <a:lnTo>
                    <a:pt x="816750" y="1165188"/>
                  </a:lnTo>
                  <a:close/>
                </a:path>
                <a:path w="1503045" h="2407285">
                  <a:moveTo>
                    <a:pt x="835231" y="1181048"/>
                  </a:moveTo>
                  <a:lnTo>
                    <a:pt x="798004" y="1181048"/>
                  </a:lnTo>
                  <a:lnTo>
                    <a:pt x="836504" y="1184401"/>
                  </a:lnTo>
                  <a:lnTo>
                    <a:pt x="835231" y="1181048"/>
                  </a:lnTo>
                  <a:close/>
                </a:path>
                <a:path w="1503045" h="2407285">
                  <a:moveTo>
                    <a:pt x="870622" y="1222735"/>
                  </a:moveTo>
                  <a:lnTo>
                    <a:pt x="856190" y="1222735"/>
                  </a:lnTo>
                  <a:lnTo>
                    <a:pt x="851018" y="1256079"/>
                  </a:lnTo>
                  <a:lnTo>
                    <a:pt x="861602" y="1257913"/>
                  </a:lnTo>
                  <a:lnTo>
                    <a:pt x="870622" y="1222735"/>
                  </a:lnTo>
                  <a:close/>
                </a:path>
                <a:path w="1503045" h="2407285">
                  <a:moveTo>
                    <a:pt x="933614" y="1166090"/>
                  </a:moveTo>
                  <a:lnTo>
                    <a:pt x="917559" y="1166090"/>
                  </a:lnTo>
                  <a:lnTo>
                    <a:pt x="917559" y="1261340"/>
                  </a:lnTo>
                  <a:lnTo>
                    <a:pt x="933885" y="1261340"/>
                  </a:lnTo>
                  <a:lnTo>
                    <a:pt x="933885" y="1224449"/>
                  </a:lnTo>
                  <a:lnTo>
                    <a:pt x="976923" y="1224449"/>
                  </a:lnTo>
                  <a:lnTo>
                    <a:pt x="977345" y="1222254"/>
                  </a:lnTo>
                  <a:lnTo>
                    <a:pt x="943446" y="1222254"/>
                  </a:lnTo>
                  <a:lnTo>
                    <a:pt x="933569" y="1200727"/>
                  </a:lnTo>
                  <a:lnTo>
                    <a:pt x="943401" y="1179500"/>
                  </a:lnTo>
                  <a:lnTo>
                    <a:pt x="977890" y="1179500"/>
                  </a:lnTo>
                  <a:lnTo>
                    <a:pt x="976594" y="1176012"/>
                  </a:lnTo>
                  <a:lnTo>
                    <a:pt x="970615" y="1172179"/>
                  </a:lnTo>
                  <a:lnTo>
                    <a:pt x="938124" y="1172179"/>
                  </a:lnTo>
                  <a:lnTo>
                    <a:pt x="933614" y="1166090"/>
                  </a:lnTo>
                  <a:close/>
                </a:path>
                <a:path w="1503045" h="2407285">
                  <a:moveTo>
                    <a:pt x="976923" y="1224449"/>
                  </a:moveTo>
                  <a:lnTo>
                    <a:pt x="933885" y="1224449"/>
                  </a:lnTo>
                  <a:lnTo>
                    <a:pt x="959847" y="1236581"/>
                  </a:lnTo>
                  <a:lnTo>
                    <a:pt x="976714" y="1225531"/>
                  </a:lnTo>
                  <a:lnTo>
                    <a:pt x="976923" y="1224449"/>
                  </a:lnTo>
                  <a:close/>
                </a:path>
                <a:path w="1503045" h="2407285">
                  <a:moveTo>
                    <a:pt x="977890" y="1179500"/>
                  </a:moveTo>
                  <a:lnTo>
                    <a:pt x="943401" y="1179500"/>
                  </a:lnTo>
                  <a:lnTo>
                    <a:pt x="961395" y="1183318"/>
                  </a:lnTo>
                  <a:lnTo>
                    <a:pt x="961350" y="1218346"/>
                  </a:lnTo>
                  <a:lnTo>
                    <a:pt x="943446" y="1222254"/>
                  </a:lnTo>
                  <a:lnTo>
                    <a:pt x="977345" y="1222254"/>
                  </a:lnTo>
                  <a:lnTo>
                    <a:pt x="982953" y="1193120"/>
                  </a:lnTo>
                  <a:lnTo>
                    <a:pt x="977890" y="1179500"/>
                  </a:lnTo>
                  <a:close/>
                </a:path>
                <a:path w="1503045" h="2407285">
                  <a:moveTo>
                    <a:pt x="959712" y="1165188"/>
                  </a:moveTo>
                  <a:lnTo>
                    <a:pt x="938124" y="1172179"/>
                  </a:lnTo>
                  <a:lnTo>
                    <a:pt x="970615" y="1172179"/>
                  </a:lnTo>
                  <a:lnTo>
                    <a:pt x="959712" y="1165188"/>
                  </a:lnTo>
                  <a:close/>
                </a:path>
                <a:path w="1503045" h="2407285">
                  <a:moveTo>
                    <a:pt x="1049196" y="1177681"/>
                  </a:moveTo>
                  <a:lnTo>
                    <a:pt x="1029180" y="1177681"/>
                  </a:lnTo>
                  <a:lnTo>
                    <a:pt x="1037117" y="1188369"/>
                  </a:lnTo>
                  <a:lnTo>
                    <a:pt x="997294" y="1203673"/>
                  </a:lnTo>
                  <a:lnTo>
                    <a:pt x="998753" y="1230477"/>
                  </a:lnTo>
                  <a:lnTo>
                    <a:pt x="1016868" y="1236761"/>
                  </a:lnTo>
                  <a:lnTo>
                    <a:pt x="1037749" y="1235363"/>
                  </a:lnTo>
                  <a:lnTo>
                    <a:pt x="1053443" y="1235363"/>
                  </a:lnTo>
                  <a:lnTo>
                    <a:pt x="1053443" y="1224765"/>
                  </a:lnTo>
                  <a:lnTo>
                    <a:pt x="1017710" y="1224765"/>
                  </a:lnTo>
                  <a:lnTo>
                    <a:pt x="1009426" y="1213550"/>
                  </a:lnTo>
                  <a:lnTo>
                    <a:pt x="1037162" y="1213069"/>
                  </a:lnTo>
                  <a:lnTo>
                    <a:pt x="1053443" y="1213069"/>
                  </a:lnTo>
                  <a:lnTo>
                    <a:pt x="1053443" y="1189001"/>
                  </a:lnTo>
                  <a:lnTo>
                    <a:pt x="1049196" y="1177681"/>
                  </a:lnTo>
                  <a:close/>
                </a:path>
                <a:path w="1503045" h="2407285">
                  <a:moveTo>
                    <a:pt x="1053443" y="1213069"/>
                  </a:moveTo>
                  <a:lnTo>
                    <a:pt x="1037162" y="1213069"/>
                  </a:lnTo>
                  <a:lnTo>
                    <a:pt x="1021107" y="1224765"/>
                  </a:lnTo>
                  <a:lnTo>
                    <a:pt x="1053443" y="1224765"/>
                  </a:lnTo>
                  <a:lnTo>
                    <a:pt x="1053443" y="1213069"/>
                  </a:lnTo>
                  <a:close/>
                </a:path>
                <a:path w="1503045" h="2407285">
                  <a:moveTo>
                    <a:pt x="1008043" y="1168766"/>
                  </a:moveTo>
                  <a:lnTo>
                    <a:pt x="995942" y="1184310"/>
                  </a:lnTo>
                  <a:lnTo>
                    <a:pt x="1011185" y="1186475"/>
                  </a:lnTo>
                  <a:lnTo>
                    <a:pt x="1029180" y="1177681"/>
                  </a:lnTo>
                  <a:lnTo>
                    <a:pt x="1049196" y="1177681"/>
                  </a:lnTo>
                  <a:lnTo>
                    <a:pt x="1047069" y="1172013"/>
                  </a:lnTo>
                  <a:lnTo>
                    <a:pt x="1008043" y="1168766"/>
                  </a:lnTo>
                  <a:close/>
                </a:path>
                <a:path w="1503045" h="2407285">
                  <a:moveTo>
                    <a:pt x="1085689" y="1166090"/>
                  </a:moveTo>
                  <a:lnTo>
                    <a:pt x="1069860" y="1166090"/>
                  </a:lnTo>
                  <a:lnTo>
                    <a:pt x="1069860" y="1235363"/>
                  </a:lnTo>
                  <a:lnTo>
                    <a:pt x="1086185" y="1235363"/>
                  </a:lnTo>
                  <a:lnTo>
                    <a:pt x="1086185" y="1191692"/>
                  </a:lnTo>
                  <a:lnTo>
                    <a:pt x="1101790" y="1179620"/>
                  </a:lnTo>
                  <a:lnTo>
                    <a:pt x="1102858" y="1177636"/>
                  </a:lnTo>
                  <a:lnTo>
                    <a:pt x="1086411" y="1177636"/>
                  </a:lnTo>
                  <a:lnTo>
                    <a:pt x="1085689" y="1166090"/>
                  </a:lnTo>
                  <a:close/>
                </a:path>
                <a:path w="1503045" h="2407285">
                  <a:moveTo>
                    <a:pt x="1099535" y="1165098"/>
                  </a:moveTo>
                  <a:lnTo>
                    <a:pt x="1086411" y="1177636"/>
                  </a:lnTo>
                  <a:lnTo>
                    <a:pt x="1102858" y="1177636"/>
                  </a:lnTo>
                  <a:lnTo>
                    <a:pt x="1109367" y="1165549"/>
                  </a:lnTo>
                  <a:lnTo>
                    <a:pt x="1099535" y="1165098"/>
                  </a:lnTo>
                  <a:close/>
                </a:path>
                <a:path w="1503045" h="2407285">
                  <a:moveTo>
                    <a:pt x="1171235" y="1177681"/>
                  </a:moveTo>
                  <a:lnTo>
                    <a:pt x="1151219" y="1177681"/>
                  </a:lnTo>
                  <a:lnTo>
                    <a:pt x="1159156" y="1188369"/>
                  </a:lnTo>
                  <a:lnTo>
                    <a:pt x="1119334" y="1203673"/>
                  </a:lnTo>
                  <a:lnTo>
                    <a:pt x="1120792" y="1230477"/>
                  </a:lnTo>
                  <a:lnTo>
                    <a:pt x="1138907" y="1236761"/>
                  </a:lnTo>
                  <a:lnTo>
                    <a:pt x="1159788" y="1235363"/>
                  </a:lnTo>
                  <a:lnTo>
                    <a:pt x="1175482" y="1235363"/>
                  </a:lnTo>
                  <a:lnTo>
                    <a:pt x="1175482" y="1224765"/>
                  </a:lnTo>
                  <a:lnTo>
                    <a:pt x="1139749" y="1224765"/>
                  </a:lnTo>
                  <a:lnTo>
                    <a:pt x="1131465" y="1213550"/>
                  </a:lnTo>
                  <a:lnTo>
                    <a:pt x="1159201" y="1213069"/>
                  </a:lnTo>
                  <a:lnTo>
                    <a:pt x="1175482" y="1213069"/>
                  </a:lnTo>
                  <a:lnTo>
                    <a:pt x="1175482" y="1189001"/>
                  </a:lnTo>
                  <a:lnTo>
                    <a:pt x="1171235" y="1177681"/>
                  </a:lnTo>
                  <a:close/>
                </a:path>
                <a:path w="1503045" h="2407285">
                  <a:moveTo>
                    <a:pt x="1175482" y="1213069"/>
                  </a:moveTo>
                  <a:lnTo>
                    <a:pt x="1159201" y="1213069"/>
                  </a:lnTo>
                  <a:lnTo>
                    <a:pt x="1143146" y="1224765"/>
                  </a:lnTo>
                  <a:lnTo>
                    <a:pt x="1175482" y="1224765"/>
                  </a:lnTo>
                  <a:lnTo>
                    <a:pt x="1175482" y="1213069"/>
                  </a:lnTo>
                  <a:close/>
                </a:path>
                <a:path w="1503045" h="2407285">
                  <a:moveTo>
                    <a:pt x="1130082" y="1168766"/>
                  </a:moveTo>
                  <a:lnTo>
                    <a:pt x="1117981" y="1184310"/>
                  </a:lnTo>
                  <a:lnTo>
                    <a:pt x="1133224" y="1186475"/>
                  </a:lnTo>
                  <a:lnTo>
                    <a:pt x="1151219" y="1177681"/>
                  </a:lnTo>
                  <a:lnTo>
                    <a:pt x="1171235" y="1177681"/>
                  </a:lnTo>
                  <a:lnTo>
                    <a:pt x="1169108" y="1172013"/>
                  </a:lnTo>
                  <a:lnTo>
                    <a:pt x="1130082" y="1168766"/>
                  </a:lnTo>
                  <a:close/>
                </a:path>
                <a:path w="1503045" h="2407285">
                  <a:moveTo>
                    <a:pt x="26789" y="1378094"/>
                  </a:moveTo>
                  <a:lnTo>
                    <a:pt x="10463" y="1378094"/>
                  </a:lnTo>
                  <a:lnTo>
                    <a:pt x="10463" y="1445833"/>
                  </a:lnTo>
                  <a:lnTo>
                    <a:pt x="15183" y="1459543"/>
                  </a:lnTo>
                  <a:lnTo>
                    <a:pt x="36380" y="1464640"/>
                  </a:lnTo>
                  <a:lnTo>
                    <a:pt x="26789" y="1378094"/>
                  </a:lnTo>
                  <a:close/>
                </a:path>
                <a:path w="1503045" h="2407285">
                  <a:moveTo>
                    <a:pt x="10463" y="1394690"/>
                  </a:moveTo>
                  <a:lnTo>
                    <a:pt x="631" y="1394690"/>
                  </a:lnTo>
                  <a:lnTo>
                    <a:pt x="631" y="1407318"/>
                  </a:lnTo>
                  <a:lnTo>
                    <a:pt x="10463" y="1407318"/>
                  </a:lnTo>
                  <a:lnTo>
                    <a:pt x="10463" y="1394690"/>
                  </a:lnTo>
                  <a:close/>
                </a:path>
                <a:path w="1503045" h="2407285">
                  <a:moveTo>
                    <a:pt x="40454" y="1394690"/>
                  </a:moveTo>
                  <a:lnTo>
                    <a:pt x="28628" y="1394690"/>
                  </a:lnTo>
                  <a:lnTo>
                    <a:pt x="30027" y="1407318"/>
                  </a:lnTo>
                  <a:lnTo>
                    <a:pt x="40454" y="1407318"/>
                  </a:lnTo>
                  <a:lnTo>
                    <a:pt x="40454" y="1394690"/>
                  </a:lnTo>
                  <a:close/>
                </a:path>
                <a:path w="1503045" h="2407285">
                  <a:moveTo>
                    <a:pt x="76815" y="1393788"/>
                  </a:moveTo>
                  <a:lnTo>
                    <a:pt x="57182" y="1405409"/>
                  </a:lnTo>
                  <a:lnTo>
                    <a:pt x="50387" y="1436753"/>
                  </a:lnTo>
                  <a:lnTo>
                    <a:pt x="61030" y="1457875"/>
                  </a:lnTo>
                  <a:lnTo>
                    <a:pt x="83580" y="1465316"/>
                  </a:lnTo>
                  <a:lnTo>
                    <a:pt x="90345" y="1465316"/>
                  </a:lnTo>
                  <a:lnTo>
                    <a:pt x="109963" y="1453710"/>
                  </a:lnTo>
                  <a:lnTo>
                    <a:pt x="110284" y="1452237"/>
                  </a:lnTo>
                  <a:lnTo>
                    <a:pt x="79912" y="1452237"/>
                  </a:lnTo>
                  <a:lnTo>
                    <a:pt x="67540" y="1437580"/>
                  </a:lnTo>
                  <a:lnTo>
                    <a:pt x="76785" y="1407754"/>
                  </a:lnTo>
                  <a:lnTo>
                    <a:pt x="110901" y="1407754"/>
                  </a:lnTo>
                  <a:lnTo>
                    <a:pt x="109963" y="1405409"/>
                  </a:lnTo>
                  <a:lnTo>
                    <a:pt x="96208" y="1395277"/>
                  </a:lnTo>
                  <a:lnTo>
                    <a:pt x="76815" y="1393788"/>
                  </a:lnTo>
                  <a:close/>
                </a:path>
                <a:path w="1503045" h="2407285">
                  <a:moveTo>
                    <a:pt x="110901" y="1407754"/>
                  </a:moveTo>
                  <a:lnTo>
                    <a:pt x="76785" y="1407754"/>
                  </a:lnTo>
                  <a:lnTo>
                    <a:pt x="95336" y="1411843"/>
                  </a:lnTo>
                  <a:lnTo>
                    <a:pt x="97170" y="1444435"/>
                  </a:lnTo>
                  <a:lnTo>
                    <a:pt x="83670" y="1452237"/>
                  </a:lnTo>
                  <a:lnTo>
                    <a:pt x="110284" y="1452237"/>
                  </a:lnTo>
                  <a:lnTo>
                    <a:pt x="116773" y="1422441"/>
                  </a:lnTo>
                  <a:lnTo>
                    <a:pt x="110901" y="1407754"/>
                  </a:lnTo>
                  <a:close/>
                </a:path>
                <a:path w="1503045" h="2407285">
                  <a:moveTo>
                    <a:pt x="151060" y="1393788"/>
                  </a:moveTo>
                  <a:lnTo>
                    <a:pt x="134133" y="1404612"/>
                  </a:lnTo>
                  <a:lnTo>
                    <a:pt x="127789" y="1437024"/>
                  </a:lnTo>
                  <a:lnTo>
                    <a:pt x="137425" y="1458190"/>
                  </a:lnTo>
                  <a:lnTo>
                    <a:pt x="156337" y="1465181"/>
                  </a:lnTo>
                  <a:lnTo>
                    <a:pt x="170934" y="1460280"/>
                  </a:lnTo>
                  <a:lnTo>
                    <a:pt x="193228" y="1460280"/>
                  </a:lnTo>
                  <a:lnTo>
                    <a:pt x="193228" y="1451786"/>
                  </a:lnTo>
                  <a:lnTo>
                    <a:pt x="157314" y="1451786"/>
                  </a:lnTo>
                  <a:lnTo>
                    <a:pt x="145047" y="1437520"/>
                  </a:lnTo>
                  <a:lnTo>
                    <a:pt x="154217" y="1408130"/>
                  </a:lnTo>
                  <a:lnTo>
                    <a:pt x="193228" y="1408130"/>
                  </a:lnTo>
                  <a:lnTo>
                    <a:pt x="193228" y="1406146"/>
                  </a:lnTo>
                  <a:lnTo>
                    <a:pt x="176857" y="1406146"/>
                  </a:lnTo>
                  <a:lnTo>
                    <a:pt x="151060" y="1393788"/>
                  </a:lnTo>
                  <a:close/>
                </a:path>
                <a:path w="1503045" h="2407285">
                  <a:moveTo>
                    <a:pt x="193228" y="1460280"/>
                  </a:moveTo>
                  <a:lnTo>
                    <a:pt x="170934" y="1460280"/>
                  </a:lnTo>
                  <a:lnTo>
                    <a:pt x="177173" y="1463963"/>
                  </a:lnTo>
                  <a:lnTo>
                    <a:pt x="193228" y="1463963"/>
                  </a:lnTo>
                  <a:lnTo>
                    <a:pt x="193228" y="1460280"/>
                  </a:lnTo>
                  <a:close/>
                </a:path>
                <a:path w="1503045" h="2407285">
                  <a:moveTo>
                    <a:pt x="193228" y="1408130"/>
                  </a:moveTo>
                  <a:lnTo>
                    <a:pt x="154217" y="1408130"/>
                  </a:lnTo>
                  <a:lnTo>
                    <a:pt x="172212" y="1411768"/>
                  </a:lnTo>
                  <a:lnTo>
                    <a:pt x="174016" y="1444465"/>
                  </a:lnTo>
                  <a:lnTo>
                    <a:pt x="160892" y="1451786"/>
                  </a:lnTo>
                  <a:lnTo>
                    <a:pt x="193228" y="1451786"/>
                  </a:lnTo>
                  <a:lnTo>
                    <a:pt x="193228" y="1408130"/>
                  </a:lnTo>
                  <a:close/>
                </a:path>
                <a:path w="1503045" h="2407285">
                  <a:moveTo>
                    <a:pt x="193228" y="1371599"/>
                  </a:moveTo>
                  <a:lnTo>
                    <a:pt x="176857" y="1371599"/>
                  </a:lnTo>
                  <a:lnTo>
                    <a:pt x="176857" y="1406146"/>
                  </a:lnTo>
                  <a:lnTo>
                    <a:pt x="193228" y="1406146"/>
                  </a:lnTo>
                  <a:lnTo>
                    <a:pt x="193228" y="1371599"/>
                  </a:lnTo>
                  <a:close/>
                </a:path>
                <a:path w="1503045" h="2407285">
                  <a:moveTo>
                    <a:pt x="234077" y="1393788"/>
                  </a:moveTo>
                  <a:lnTo>
                    <a:pt x="214444" y="1405409"/>
                  </a:lnTo>
                  <a:lnTo>
                    <a:pt x="207649" y="1436753"/>
                  </a:lnTo>
                  <a:lnTo>
                    <a:pt x="218292" y="1457875"/>
                  </a:lnTo>
                  <a:lnTo>
                    <a:pt x="240842" y="1465316"/>
                  </a:lnTo>
                  <a:lnTo>
                    <a:pt x="247607" y="1465316"/>
                  </a:lnTo>
                  <a:lnTo>
                    <a:pt x="267225" y="1453710"/>
                  </a:lnTo>
                  <a:lnTo>
                    <a:pt x="267546" y="1452237"/>
                  </a:lnTo>
                  <a:lnTo>
                    <a:pt x="237174" y="1452237"/>
                  </a:lnTo>
                  <a:lnTo>
                    <a:pt x="224801" y="1437580"/>
                  </a:lnTo>
                  <a:lnTo>
                    <a:pt x="234047" y="1407754"/>
                  </a:lnTo>
                  <a:lnTo>
                    <a:pt x="268163" y="1407754"/>
                  </a:lnTo>
                  <a:lnTo>
                    <a:pt x="267225" y="1405409"/>
                  </a:lnTo>
                  <a:lnTo>
                    <a:pt x="253470" y="1395277"/>
                  </a:lnTo>
                  <a:lnTo>
                    <a:pt x="234077" y="1393788"/>
                  </a:lnTo>
                  <a:close/>
                </a:path>
                <a:path w="1503045" h="2407285">
                  <a:moveTo>
                    <a:pt x="268163" y="1407754"/>
                  </a:moveTo>
                  <a:lnTo>
                    <a:pt x="234047" y="1407754"/>
                  </a:lnTo>
                  <a:lnTo>
                    <a:pt x="252598" y="1411843"/>
                  </a:lnTo>
                  <a:lnTo>
                    <a:pt x="254432" y="1444435"/>
                  </a:lnTo>
                  <a:lnTo>
                    <a:pt x="240932" y="1452237"/>
                  </a:lnTo>
                  <a:lnTo>
                    <a:pt x="267546" y="1452237"/>
                  </a:lnTo>
                  <a:lnTo>
                    <a:pt x="274035" y="1422441"/>
                  </a:lnTo>
                  <a:lnTo>
                    <a:pt x="268163" y="1407754"/>
                  </a:lnTo>
                  <a:close/>
                </a:path>
                <a:path w="1503045" h="2407285">
                  <a:moveTo>
                    <a:pt x="300745" y="1443533"/>
                  </a:moveTo>
                  <a:lnTo>
                    <a:pt x="284825" y="1445066"/>
                  </a:lnTo>
                  <a:lnTo>
                    <a:pt x="285817" y="1451440"/>
                  </a:lnTo>
                  <a:lnTo>
                    <a:pt x="299242" y="1463542"/>
                  </a:lnTo>
                  <a:lnTo>
                    <a:pt x="320318" y="1465316"/>
                  </a:lnTo>
                  <a:lnTo>
                    <a:pt x="340265" y="1453004"/>
                  </a:lnTo>
                  <a:lnTo>
                    <a:pt x="310742" y="1453004"/>
                  </a:lnTo>
                  <a:lnTo>
                    <a:pt x="300745" y="1443533"/>
                  </a:lnTo>
                  <a:close/>
                </a:path>
                <a:path w="1503045" h="2407285">
                  <a:moveTo>
                    <a:pt x="322889" y="1393788"/>
                  </a:moveTo>
                  <a:lnTo>
                    <a:pt x="292612" y="1400553"/>
                  </a:lnTo>
                  <a:lnTo>
                    <a:pt x="286734" y="1419856"/>
                  </a:lnTo>
                  <a:lnTo>
                    <a:pt x="294687" y="1430620"/>
                  </a:lnTo>
                  <a:lnTo>
                    <a:pt x="318063" y="1436813"/>
                  </a:lnTo>
                  <a:lnTo>
                    <a:pt x="327399" y="1447051"/>
                  </a:lnTo>
                  <a:lnTo>
                    <a:pt x="310742" y="1453004"/>
                  </a:lnTo>
                  <a:lnTo>
                    <a:pt x="340265" y="1453004"/>
                  </a:lnTo>
                  <a:lnTo>
                    <a:pt x="342799" y="1451440"/>
                  </a:lnTo>
                  <a:lnTo>
                    <a:pt x="342695" y="1445066"/>
                  </a:lnTo>
                  <a:lnTo>
                    <a:pt x="342529" y="1436813"/>
                  </a:lnTo>
                  <a:lnTo>
                    <a:pt x="342477" y="1434243"/>
                  </a:lnTo>
                  <a:lnTo>
                    <a:pt x="309314" y="1421119"/>
                  </a:lnTo>
                  <a:lnTo>
                    <a:pt x="304143" y="1409648"/>
                  </a:lnTo>
                  <a:lnTo>
                    <a:pt x="341369" y="1409648"/>
                  </a:lnTo>
                  <a:lnTo>
                    <a:pt x="338629" y="1402432"/>
                  </a:lnTo>
                  <a:lnTo>
                    <a:pt x="322889" y="1393788"/>
                  </a:lnTo>
                  <a:close/>
                </a:path>
                <a:path w="1503045" h="2407285">
                  <a:moveTo>
                    <a:pt x="341369" y="1409648"/>
                  </a:moveTo>
                  <a:lnTo>
                    <a:pt x="304143" y="1409648"/>
                  </a:lnTo>
                  <a:lnTo>
                    <a:pt x="342642" y="1413001"/>
                  </a:lnTo>
                  <a:lnTo>
                    <a:pt x="341369" y="1409648"/>
                  </a:lnTo>
                  <a:close/>
                </a:path>
                <a:path w="1503045" h="2407285">
                  <a:moveTo>
                    <a:pt x="412547" y="1393788"/>
                  </a:moveTo>
                  <a:lnTo>
                    <a:pt x="392913" y="1405409"/>
                  </a:lnTo>
                  <a:lnTo>
                    <a:pt x="386118" y="1436753"/>
                  </a:lnTo>
                  <a:lnTo>
                    <a:pt x="396762" y="1457875"/>
                  </a:lnTo>
                  <a:lnTo>
                    <a:pt x="419311" y="1465316"/>
                  </a:lnTo>
                  <a:lnTo>
                    <a:pt x="426076" y="1465316"/>
                  </a:lnTo>
                  <a:lnTo>
                    <a:pt x="445695" y="1453710"/>
                  </a:lnTo>
                  <a:lnTo>
                    <a:pt x="446015" y="1452237"/>
                  </a:lnTo>
                  <a:lnTo>
                    <a:pt x="415643" y="1452237"/>
                  </a:lnTo>
                  <a:lnTo>
                    <a:pt x="403271" y="1437580"/>
                  </a:lnTo>
                  <a:lnTo>
                    <a:pt x="412516" y="1407754"/>
                  </a:lnTo>
                  <a:lnTo>
                    <a:pt x="446632" y="1407754"/>
                  </a:lnTo>
                  <a:lnTo>
                    <a:pt x="445695" y="1405409"/>
                  </a:lnTo>
                  <a:lnTo>
                    <a:pt x="431939" y="1395277"/>
                  </a:lnTo>
                  <a:lnTo>
                    <a:pt x="412547" y="1393788"/>
                  </a:lnTo>
                  <a:close/>
                </a:path>
                <a:path w="1503045" h="2407285">
                  <a:moveTo>
                    <a:pt x="446632" y="1407754"/>
                  </a:moveTo>
                  <a:lnTo>
                    <a:pt x="412516" y="1407754"/>
                  </a:lnTo>
                  <a:lnTo>
                    <a:pt x="431067" y="1411843"/>
                  </a:lnTo>
                  <a:lnTo>
                    <a:pt x="432901" y="1444435"/>
                  </a:lnTo>
                  <a:lnTo>
                    <a:pt x="419402" y="1452237"/>
                  </a:lnTo>
                  <a:lnTo>
                    <a:pt x="446015" y="1452237"/>
                  </a:lnTo>
                  <a:lnTo>
                    <a:pt x="452505" y="1422441"/>
                  </a:lnTo>
                  <a:lnTo>
                    <a:pt x="446632" y="1407754"/>
                  </a:lnTo>
                  <a:close/>
                </a:path>
                <a:path w="1503045" h="2407285">
                  <a:moveTo>
                    <a:pt x="479215" y="1443533"/>
                  </a:moveTo>
                  <a:lnTo>
                    <a:pt x="463295" y="1445066"/>
                  </a:lnTo>
                  <a:lnTo>
                    <a:pt x="464287" y="1451440"/>
                  </a:lnTo>
                  <a:lnTo>
                    <a:pt x="477711" y="1463542"/>
                  </a:lnTo>
                  <a:lnTo>
                    <a:pt x="498788" y="1465316"/>
                  </a:lnTo>
                  <a:lnTo>
                    <a:pt x="518735" y="1453004"/>
                  </a:lnTo>
                  <a:lnTo>
                    <a:pt x="489212" y="1453004"/>
                  </a:lnTo>
                  <a:lnTo>
                    <a:pt x="479215" y="1443533"/>
                  </a:lnTo>
                  <a:close/>
                </a:path>
                <a:path w="1503045" h="2407285">
                  <a:moveTo>
                    <a:pt x="501359" y="1393788"/>
                  </a:moveTo>
                  <a:lnTo>
                    <a:pt x="471082" y="1400553"/>
                  </a:lnTo>
                  <a:lnTo>
                    <a:pt x="465204" y="1419856"/>
                  </a:lnTo>
                  <a:lnTo>
                    <a:pt x="473156" y="1430620"/>
                  </a:lnTo>
                  <a:lnTo>
                    <a:pt x="496533" y="1436813"/>
                  </a:lnTo>
                  <a:lnTo>
                    <a:pt x="505869" y="1447051"/>
                  </a:lnTo>
                  <a:lnTo>
                    <a:pt x="489212" y="1453004"/>
                  </a:lnTo>
                  <a:lnTo>
                    <a:pt x="518735" y="1453004"/>
                  </a:lnTo>
                  <a:lnTo>
                    <a:pt x="521268" y="1451440"/>
                  </a:lnTo>
                  <a:lnTo>
                    <a:pt x="521165" y="1445066"/>
                  </a:lnTo>
                  <a:lnTo>
                    <a:pt x="520999" y="1436813"/>
                  </a:lnTo>
                  <a:lnTo>
                    <a:pt x="520947" y="1434243"/>
                  </a:lnTo>
                  <a:lnTo>
                    <a:pt x="487784" y="1421119"/>
                  </a:lnTo>
                  <a:lnTo>
                    <a:pt x="482612" y="1409648"/>
                  </a:lnTo>
                  <a:lnTo>
                    <a:pt x="519839" y="1409648"/>
                  </a:lnTo>
                  <a:lnTo>
                    <a:pt x="517098" y="1402432"/>
                  </a:lnTo>
                  <a:lnTo>
                    <a:pt x="501359" y="1393788"/>
                  </a:lnTo>
                  <a:close/>
                </a:path>
                <a:path w="1503045" h="2407285">
                  <a:moveTo>
                    <a:pt x="519839" y="1409648"/>
                  </a:moveTo>
                  <a:lnTo>
                    <a:pt x="482612" y="1409648"/>
                  </a:lnTo>
                  <a:lnTo>
                    <a:pt x="521112" y="1413001"/>
                  </a:lnTo>
                  <a:lnTo>
                    <a:pt x="519839" y="1409648"/>
                  </a:lnTo>
                  <a:close/>
                </a:path>
                <a:path w="1503045" h="2407285">
                  <a:moveTo>
                    <a:pt x="583891" y="1394690"/>
                  </a:moveTo>
                  <a:lnTo>
                    <a:pt x="567565" y="1394690"/>
                  </a:lnTo>
                  <a:lnTo>
                    <a:pt x="567565" y="1463963"/>
                  </a:lnTo>
                  <a:lnTo>
                    <a:pt x="583891" y="1463963"/>
                  </a:lnTo>
                  <a:lnTo>
                    <a:pt x="583891" y="1394690"/>
                  </a:lnTo>
                  <a:close/>
                </a:path>
                <a:path w="1503045" h="2407285">
                  <a:moveTo>
                    <a:pt x="584311" y="1371464"/>
                  </a:moveTo>
                  <a:lnTo>
                    <a:pt x="566302" y="1373554"/>
                  </a:lnTo>
                  <a:lnTo>
                    <a:pt x="575773" y="1384859"/>
                  </a:lnTo>
                  <a:lnTo>
                    <a:pt x="578388" y="1384859"/>
                  </a:lnTo>
                  <a:lnTo>
                    <a:pt x="584311" y="1371464"/>
                  </a:lnTo>
                  <a:close/>
                </a:path>
                <a:path w="1503045" h="2407285">
                  <a:moveTo>
                    <a:pt x="621605" y="1378094"/>
                  </a:moveTo>
                  <a:lnTo>
                    <a:pt x="605279" y="1378094"/>
                  </a:lnTo>
                  <a:lnTo>
                    <a:pt x="605279" y="1445833"/>
                  </a:lnTo>
                  <a:lnTo>
                    <a:pt x="609999" y="1459543"/>
                  </a:lnTo>
                  <a:lnTo>
                    <a:pt x="631196" y="1464640"/>
                  </a:lnTo>
                  <a:lnTo>
                    <a:pt x="621605" y="1378094"/>
                  </a:lnTo>
                  <a:close/>
                </a:path>
                <a:path w="1503045" h="2407285">
                  <a:moveTo>
                    <a:pt x="605279" y="1394690"/>
                  </a:moveTo>
                  <a:lnTo>
                    <a:pt x="595447" y="1394690"/>
                  </a:lnTo>
                  <a:lnTo>
                    <a:pt x="595447" y="1407318"/>
                  </a:lnTo>
                  <a:lnTo>
                    <a:pt x="605279" y="1407318"/>
                  </a:lnTo>
                  <a:lnTo>
                    <a:pt x="605279" y="1394690"/>
                  </a:lnTo>
                  <a:close/>
                </a:path>
                <a:path w="1503045" h="2407285">
                  <a:moveTo>
                    <a:pt x="635270" y="1394690"/>
                  </a:moveTo>
                  <a:lnTo>
                    <a:pt x="623444" y="1394690"/>
                  </a:lnTo>
                  <a:lnTo>
                    <a:pt x="624844" y="1407318"/>
                  </a:lnTo>
                  <a:lnTo>
                    <a:pt x="635270" y="1407318"/>
                  </a:lnTo>
                  <a:lnTo>
                    <a:pt x="635270" y="1394690"/>
                  </a:lnTo>
                  <a:close/>
                </a:path>
                <a:path w="1503045" h="2407285">
                  <a:moveTo>
                    <a:pt x="671376" y="1393788"/>
                  </a:moveTo>
                  <a:lnTo>
                    <a:pt x="651998" y="1405559"/>
                  </a:lnTo>
                  <a:lnTo>
                    <a:pt x="645203" y="1436979"/>
                  </a:lnTo>
                  <a:lnTo>
                    <a:pt x="655832" y="1458070"/>
                  </a:lnTo>
                  <a:lnTo>
                    <a:pt x="678847" y="1465316"/>
                  </a:lnTo>
                  <a:lnTo>
                    <a:pt x="697368" y="1461227"/>
                  </a:lnTo>
                  <a:lnTo>
                    <a:pt x="706463" y="1448810"/>
                  </a:lnTo>
                  <a:lnTo>
                    <a:pt x="667137" y="1448810"/>
                  </a:lnTo>
                  <a:lnTo>
                    <a:pt x="664709" y="1433792"/>
                  </a:lnTo>
                  <a:lnTo>
                    <a:pt x="652870" y="1433792"/>
                  </a:lnTo>
                  <a:lnTo>
                    <a:pt x="652870" y="1422787"/>
                  </a:lnTo>
                  <a:lnTo>
                    <a:pt x="662930" y="1422787"/>
                  </a:lnTo>
                  <a:lnTo>
                    <a:pt x="662131" y="1417841"/>
                  </a:lnTo>
                  <a:lnTo>
                    <a:pt x="681343" y="1406506"/>
                  </a:lnTo>
                  <a:lnTo>
                    <a:pt x="701068" y="1406506"/>
                  </a:lnTo>
                  <a:lnTo>
                    <a:pt x="697263" y="1399320"/>
                  </a:lnTo>
                  <a:lnTo>
                    <a:pt x="671376" y="1393788"/>
                  </a:lnTo>
                  <a:close/>
                </a:path>
                <a:path w="1503045" h="2407285">
                  <a:moveTo>
                    <a:pt x="693730" y="1443668"/>
                  </a:moveTo>
                  <a:lnTo>
                    <a:pt x="667137" y="1448810"/>
                  </a:lnTo>
                  <a:lnTo>
                    <a:pt x="706463" y="1448810"/>
                  </a:lnTo>
                  <a:lnTo>
                    <a:pt x="708974" y="1445382"/>
                  </a:lnTo>
                  <a:lnTo>
                    <a:pt x="693730" y="1443668"/>
                  </a:lnTo>
                  <a:close/>
                </a:path>
                <a:path w="1503045" h="2407285">
                  <a:moveTo>
                    <a:pt x="662930" y="1422787"/>
                  </a:moveTo>
                  <a:lnTo>
                    <a:pt x="652870" y="1422787"/>
                  </a:lnTo>
                  <a:lnTo>
                    <a:pt x="652870" y="1433792"/>
                  </a:lnTo>
                  <a:lnTo>
                    <a:pt x="664709" y="1433792"/>
                  </a:lnTo>
                  <a:lnTo>
                    <a:pt x="662930" y="1422787"/>
                  </a:lnTo>
                  <a:close/>
                </a:path>
                <a:path w="1503045" h="2407285">
                  <a:moveTo>
                    <a:pt x="701068" y="1406506"/>
                  </a:moveTo>
                  <a:lnTo>
                    <a:pt x="681343" y="1406506"/>
                  </a:lnTo>
                  <a:lnTo>
                    <a:pt x="694001" y="1422787"/>
                  </a:lnTo>
                  <a:lnTo>
                    <a:pt x="662930" y="1422787"/>
                  </a:lnTo>
                  <a:lnTo>
                    <a:pt x="664709" y="1433792"/>
                  </a:lnTo>
                  <a:lnTo>
                    <a:pt x="709650" y="1433792"/>
                  </a:lnTo>
                  <a:lnTo>
                    <a:pt x="709650" y="1422787"/>
                  </a:lnTo>
                  <a:lnTo>
                    <a:pt x="707071" y="1417841"/>
                  </a:lnTo>
                  <a:lnTo>
                    <a:pt x="701068" y="1406506"/>
                  </a:lnTo>
                  <a:close/>
                </a:path>
                <a:path w="1503045" h="2407285">
                  <a:moveTo>
                    <a:pt x="736315" y="1443533"/>
                  </a:moveTo>
                  <a:lnTo>
                    <a:pt x="720395" y="1445066"/>
                  </a:lnTo>
                  <a:lnTo>
                    <a:pt x="721387" y="1451440"/>
                  </a:lnTo>
                  <a:lnTo>
                    <a:pt x="734812" y="1463542"/>
                  </a:lnTo>
                  <a:lnTo>
                    <a:pt x="755889" y="1465316"/>
                  </a:lnTo>
                  <a:lnTo>
                    <a:pt x="775836" y="1453004"/>
                  </a:lnTo>
                  <a:lnTo>
                    <a:pt x="746312" y="1453004"/>
                  </a:lnTo>
                  <a:lnTo>
                    <a:pt x="736315" y="1443533"/>
                  </a:lnTo>
                  <a:close/>
                </a:path>
                <a:path w="1503045" h="2407285">
                  <a:moveTo>
                    <a:pt x="758459" y="1393788"/>
                  </a:moveTo>
                  <a:lnTo>
                    <a:pt x="728182" y="1400553"/>
                  </a:lnTo>
                  <a:lnTo>
                    <a:pt x="722304" y="1419856"/>
                  </a:lnTo>
                  <a:lnTo>
                    <a:pt x="730257" y="1430620"/>
                  </a:lnTo>
                  <a:lnTo>
                    <a:pt x="753634" y="1436813"/>
                  </a:lnTo>
                  <a:lnTo>
                    <a:pt x="762969" y="1447051"/>
                  </a:lnTo>
                  <a:lnTo>
                    <a:pt x="746312" y="1453004"/>
                  </a:lnTo>
                  <a:lnTo>
                    <a:pt x="775836" y="1453004"/>
                  </a:lnTo>
                  <a:lnTo>
                    <a:pt x="778369" y="1451440"/>
                  </a:lnTo>
                  <a:lnTo>
                    <a:pt x="778265" y="1445066"/>
                  </a:lnTo>
                  <a:lnTo>
                    <a:pt x="778099" y="1436813"/>
                  </a:lnTo>
                  <a:lnTo>
                    <a:pt x="778047" y="1434243"/>
                  </a:lnTo>
                  <a:lnTo>
                    <a:pt x="744884" y="1421119"/>
                  </a:lnTo>
                  <a:lnTo>
                    <a:pt x="739713" y="1409648"/>
                  </a:lnTo>
                  <a:lnTo>
                    <a:pt x="776940" y="1409648"/>
                  </a:lnTo>
                  <a:lnTo>
                    <a:pt x="774199" y="1402432"/>
                  </a:lnTo>
                  <a:lnTo>
                    <a:pt x="758459" y="1393788"/>
                  </a:lnTo>
                  <a:close/>
                </a:path>
                <a:path w="1503045" h="2407285">
                  <a:moveTo>
                    <a:pt x="776940" y="1409648"/>
                  </a:moveTo>
                  <a:lnTo>
                    <a:pt x="739713" y="1409648"/>
                  </a:lnTo>
                  <a:lnTo>
                    <a:pt x="778213" y="1413001"/>
                  </a:lnTo>
                  <a:lnTo>
                    <a:pt x="776940" y="1409648"/>
                  </a:lnTo>
                  <a:close/>
                </a:path>
                <a:path w="1503045" h="2407285">
                  <a:moveTo>
                    <a:pt x="845095" y="1393788"/>
                  </a:moveTo>
                  <a:lnTo>
                    <a:pt x="828168" y="1404612"/>
                  </a:lnTo>
                  <a:lnTo>
                    <a:pt x="821824" y="1437024"/>
                  </a:lnTo>
                  <a:lnTo>
                    <a:pt x="831460" y="1458190"/>
                  </a:lnTo>
                  <a:lnTo>
                    <a:pt x="850372" y="1465181"/>
                  </a:lnTo>
                  <a:lnTo>
                    <a:pt x="864969" y="1460280"/>
                  </a:lnTo>
                  <a:lnTo>
                    <a:pt x="887263" y="1460280"/>
                  </a:lnTo>
                  <a:lnTo>
                    <a:pt x="887263" y="1451786"/>
                  </a:lnTo>
                  <a:lnTo>
                    <a:pt x="851349" y="1451786"/>
                  </a:lnTo>
                  <a:lnTo>
                    <a:pt x="839082" y="1437520"/>
                  </a:lnTo>
                  <a:lnTo>
                    <a:pt x="848252" y="1408130"/>
                  </a:lnTo>
                  <a:lnTo>
                    <a:pt x="887263" y="1408130"/>
                  </a:lnTo>
                  <a:lnTo>
                    <a:pt x="887263" y="1406146"/>
                  </a:lnTo>
                  <a:lnTo>
                    <a:pt x="870892" y="1406146"/>
                  </a:lnTo>
                  <a:lnTo>
                    <a:pt x="845095" y="1393788"/>
                  </a:lnTo>
                  <a:close/>
                </a:path>
                <a:path w="1503045" h="2407285">
                  <a:moveTo>
                    <a:pt x="887263" y="1460280"/>
                  </a:moveTo>
                  <a:lnTo>
                    <a:pt x="864969" y="1460280"/>
                  </a:lnTo>
                  <a:lnTo>
                    <a:pt x="871208" y="1463963"/>
                  </a:lnTo>
                  <a:lnTo>
                    <a:pt x="887263" y="1463963"/>
                  </a:lnTo>
                  <a:lnTo>
                    <a:pt x="887263" y="1460280"/>
                  </a:lnTo>
                  <a:close/>
                </a:path>
                <a:path w="1503045" h="2407285">
                  <a:moveTo>
                    <a:pt x="887263" y="1408130"/>
                  </a:moveTo>
                  <a:lnTo>
                    <a:pt x="848252" y="1408130"/>
                  </a:lnTo>
                  <a:lnTo>
                    <a:pt x="866247" y="1411768"/>
                  </a:lnTo>
                  <a:lnTo>
                    <a:pt x="868051" y="1444465"/>
                  </a:lnTo>
                  <a:lnTo>
                    <a:pt x="854927" y="1451786"/>
                  </a:lnTo>
                  <a:lnTo>
                    <a:pt x="887263" y="1451786"/>
                  </a:lnTo>
                  <a:lnTo>
                    <a:pt x="887263" y="1408130"/>
                  </a:lnTo>
                  <a:close/>
                </a:path>
                <a:path w="1503045" h="2407285">
                  <a:moveTo>
                    <a:pt x="887263" y="1371599"/>
                  </a:moveTo>
                  <a:lnTo>
                    <a:pt x="870892" y="1371599"/>
                  </a:lnTo>
                  <a:lnTo>
                    <a:pt x="870892" y="1406146"/>
                  </a:lnTo>
                  <a:lnTo>
                    <a:pt x="887263" y="1406146"/>
                  </a:lnTo>
                  <a:lnTo>
                    <a:pt x="887263" y="1371599"/>
                  </a:lnTo>
                  <a:close/>
                </a:path>
                <a:path w="1503045" h="2407285">
                  <a:moveTo>
                    <a:pt x="927856" y="1393788"/>
                  </a:moveTo>
                  <a:lnTo>
                    <a:pt x="908479" y="1405559"/>
                  </a:lnTo>
                  <a:lnTo>
                    <a:pt x="901684" y="1436979"/>
                  </a:lnTo>
                  <a:lnTo>
                    <a:pt x="912312" y="1458070"/>
                  </a:lnTo>
                  <a:lnTo>
                    <a:pt x="935328" y="1465316"/>
                  </a:lnTo>
                  <a:lnTo>
                    <a:pt x="953849" y="1461227"/>
                  </a:lnTo>
                  <a:lnTo>
                    <a:pt x="962944" y="1448810"/>
                  </a:lnTo>
                  <a:lnTo>
                    <a:pt x="923617" y="1448810"/>
                  </a:lnTo>
                  <a:lnTo>
                    <a:pt x="921189" y="1433792"/>
                  </a:lnTo>
                  <a:lnTo>
                    <a:pt x="909351" y="1433792"/>
                  </a:lnTo>
                  <a:lnTo>
                    <a:pt x="909351" y="1422787"/>
                  </a:lnTo>
                  <a:lnTo>
                    <a:pt x="919411" y="1422787"/>
                  </a:lnTo>
                  <a:lnTo>
                    <a:pt x="918611" y="1417841"/>
                  </a:lnTo>
                  <a:lnTo>
                    <a:pt x="937823" y="1406506"/>
                  </a:lnTo>
                  <a:lnTo>
                    <a:pt x="957549" y="1406506"/>
                  </a:lnTo>
                  <a:lnTo>
                    <a:pt x="953744" y="1399320"/>
                  </a:lnTo>
                  <a:lnTo>
                    <a:pt x="927856" y="1393788"/>
                  </a:lnTo>
                  <a:close/>
                </a:path>
                <a:path w="1503045" h="2407285">
                  <a:moveTo>
                    <a:pt x="950211" y="1443668"/>
                  </a:moveTo>
                  <a:lnTo>
                    <a:pt x="923617" y="1448810"/>
                  </a:lnTo>
                  <a:lnTo>
                    <a:pt x="962944" y="1448810"/>
                  </a:lnTo>
                  <a:lnTo>
                    <a:pt x="965454" y="1445382"/>
                  </a:lnTo>
                  <a:lnTo>
                    <a:pt x="950211" y="1443668"/>
                  </a:lnTo>
                  <a:close/>
                </a:path>
                <a:path w="1503045" h="2407285">
                  <a:moveTo>
                    <a:pt x="919411" y="1422787"/>
                  </a:moveTo>
                  <a:lnTo>
                    <a:pt x="909351" y="1422787"/>
                  </a:lnTo>
                  <a:lnTo>
                    <a:pt x="909351" y="1433792"/>
                  </a:lnTo>
                  <a:lnTo>
                    <a:pt x="921189" y="1433792"/>
                  </a:lnTo>
                  <a:lnTo>
                    <a:pt x="919411" y="1422787"/>
                  </a:lnTo>
                  <a:close/>
                </a:path>
                <a:path w="1503045" h="2407285">
                  <a:moveTo>
                    <a:pt x="957549" y="1406506"/>
                  </a:moveTo>
                  <a:lnTo>
                    <a:pt x="937823" y="1406506"/>
                  </a:lnTo>
                  <a:lnTo>
                    <a:pt x="950481" y="1422787"/>
                  </a:lnTo>
                  <a:lnTo>
                    <a:pt x="919411" y="1422787"/>
                  </a:lnTo>
                  <a:lnTo>
                    <a:pt x="921189" y="1433792"/>
                  </a:lnTo>
                  <a:lnTo>
                    <a:pt x="966131" y="1433792"/>
                  </a:lnTo>
                  <a:lnTo>
                    <a:pt x="966131" y="1422787"/>
                  </a:lnTo>
                  <a:lnTo>
                    <a:pt x="963551" y="1417841"/>
                  </a:lnTo>
                  <a:lnTo>
                    <a:pt x="957549" y="1406506"/>
                  </a:lnTo>
                  <a:close/>
                </a:path>
                <a:path w="1503045" h="2407285">
                  <a:moveTo>
                    <a:pt x="29314" y="1622388"/>
                  </a:moveTo>
                  <a:lnTo>
                    <a:pt x="9681" y="1634009"/>
                  </a:lnTo>
                  <a:lnTo>
                    <a:pt x="2886" y="1665353"/>
                  </a:lnTo>
                  <a:lnTo>
                    <a:pt x="13529" y="1686475"/>
                  </a:lnTo>
                  <a:lnTo>
                    <a:pt x="36079" y="1693916"/>
                  </a:lnTo>
                  <a:lnTo>
                    <a:pt x="42844" y="1693916"/>
                  </a:lnTo>
                  <a:lnTo>
                    <a:pt x="62462" y="1682310"/>
                  </a:lnTo>
                  <a:lnTo>
                    <a:pt x="62783" y="1680837"/>
                  </a:lnTo>
                  <a:lnTo>
                    <a:pt x="32411" y="1680837"/>
                  </a:lnTo>
                  <a:lnTo>
                    <a:pt x="20039" y="1666180"/>
                  </a:lnTo>
                  <a:lnTo>
                    <a:pt x="29284" y="1636354"/>
                  </a:lnTo>
                  <a:lnTo>
                    <a:pt x="63400" y="1636354"/>
                  </a:lnTo>
                  <a:lnTo>
                    <a:pt x="62462" y="1634009"/>
                  </a:lnTo>
                  <a:lnTo>
                    <a:pt x="48707" y="1623877"/>
                  </a:lnTo>
                  <a:lnTo>
                    <a:pt x="29314" y="1622388"/>
                  </a:lnTo>
                  <a:close/>
                </a:path>
                <a:path w="1503045" h="2407285">
                  <a:moveTo>
                    <a:pt x="63400" y="1636354"/>
                  </a:moveTo>
                  <a:lnTo>
                    <a:pt x="29284" y="1636354"/>
                  </a:lnTo>
                  <a:lnTo>
                    <a:pt x="47835" y="1640443"/>
                  </a:lnTo>
                  <a:lnTo>
                    <a:pt x="49669" y="1673035"/>
                  </a:lnTo>
                  <a:lnTo>
                    <a:pt x="36169" y="1680837"/>
                  </a:lnTo>
                  <a:lnTo>
                    <a:pt x="62783" y="1680837"/>
                  </a:lnTo>
                  <a:lnTo>
                    <a:pt x="69272" y="1651042"/>
                  </a:lnTo>
                  <a:lnTo>
                    <a:pt x="63400" y="1636354"/>
                  </a:lnTo>
                  <a:close/>
                </a:path>
                <a:path w="1503045" h="2407285">
                  <a:moveTo>
                    <a:pt x="99184" y="1623290"/>
                  </a:moveTo>
                  <a:lnTo>
                    <a:pt x="83129" y="1623290"/>
                  </a:lnTo>
                  <a:lnTo>
                    <a:pt x="83129" y="1718540"/>
                  </a:lnTo>
                  <a:lnTo>
                    <a:pt x="99455" y="1718540"/>
                  </a:lnTo>
                  <a:lnTo>
                    <a:pt x="99455" y="1681649"/>
                  </a:lnTo>
                  <a:lnTo>
                    <a:pt x="142493" y="1681649"/>
                  </a:lnTo>
                  <a:lnTo>
                    <a:pt x="142915" y="1679454"/>
                  </a:lnTo>
                  <a:lnTo>
                    <a:pt x="109016" y="1679454"/>
                  </a:lnTo>
                  <a:lnTo>
                    <a:pt x="99139" y="1657927"/>
                  </a:lnTo>
                  <a:lnTo>
                    <a:pt x="108971" y="1636700"/>
                  </a:lnTo>
                  <a:lnTo>
                    <a:pt x="143461" y="1636700"/>
                  </a:lnTo>
                  <a:lnTo>
                    <a:pt x="142164" y="1633212"/>
                  </a:lnTo>
                  <a:lnTo>
                    <a:pt x="136185" y="1629379"/>
                  </a:lnTo>
                  <a:lnTo>
                    <a:pt x="103694" y="1629379"/>
                  </a:lnTo>
                  <a:lnTo>
                    <a:pt x="99184" y="1623290"/>
                  </a:lnTo>
                  <a:close/>
                </a:path>
                <a:path w="1503045" h="2407285">
                  <a:moveTo>
                    <a:pt x="142493" y="1681649"/>
                  </a:moveTo>
                  <a:lnTo>
                    <a:pt x="99455" y="1681649"/>
                  </a:lnTo>
                  <a:lnTo>
                    <a:pt x="125417" y="1693781"/>
                  </a:lnTo>
                  <a:lnTo>
                    <a:pt x="142284" y="1682731"/>
                  </a:lnTo>
                  <a:lnTo>
                    <a:pt x="142493" y="1681649"/>
                  </a:lnTo>
                  <a:close/>
                </a:path>
                <a:path w="1503045" h="2407285">
                  <a:moveTo>
                    <a:pt x="143461" y="1636700"/>
                  </a:moveTo>
                  <a:lnTo>
                    <a:pt x="108971" y="1636700"/>
                  </a:lnTo>
                  <a:lnTo>
                    <a:pt x="126966" y="1640518"/>
                  </a:lnTo>
                  <a:lnTo>
                    <a:pt x="126921" y="1675545"/>
                  </a:lnTo>
                  <a:lnTo>
                    <a:pt x="109016" y="1679454"/>
                  </a:lnTo>
                  <a:lnTo>
                    <a:pt x="142915" y="1679454"/>
                  </a:lnTo>
                  <a:lnTo>
                    <a:pt x="148523" y="1650320"/>
                  </a:lnTo>
                  <a:lnTo>
                    <a:pt x="143461" y="1636700"/>
                  </a:lnTo>
                  <a:close/>
                </a:path>
                <a:path w="1503045" h="2407285">
                  <a:moveTo>
                    <a:pt x="125282" y="1622388"/>
                  </a:moveTo>
                  <a:lnTo>
                    <a:pt x="103694" y="1629379"/>
                  </a:lnTo>
                  <a:lnTo>
                    <a:pt x="136185" y="1629379"/>
                  </a:lnTo>
                  <a:lnTo>
                    <a:pt x="125282" y="1622388"/>
                  </a:lnTo>
                  <a:close/>
                </a:path>
                <a:path w="1503045" h="2407285">
                  <a:moveTo>
                    <a:pt x="185700" y="1622388"/>
                  </a:moveTo>
                  <a:lnTo>
                    <a:pt x="166322" y="1634159"/>
                  </a:lnTo>
                  <a:lnTo>
                    <a:pt x="159527" y="1665578"/>
                  </a:lnTo>
                  <a:lnTo>
                    <a:pt x="170156" y="1686670"/>
                  </a:lnTo>
                  <a:lnTo>
                    <a:pt x="193172" y="1693916"/>
                  </a:lnTo>
                  <a:lnTo>
                    <a:pt x="211692" y="1689827"/>
                  </a:lnTo>
                  <a:lnTo>
                    <a:pt x="220788" y="1677410"/>
                  </a:lnTo>
                  <a:lnTo>
                    <a:pt x="181461" y="1677410"/>
                  </a:lnTo>
                  <a:lnTo>
                    <a:pt x="179033" y="1662391"/>
                  </a:lnTo>
                  <a:lnTo>
                    <a:pt x="167194" y="1662391"/>
                  </a:lnTo>
                  <a:lnTo>
                    <a:pt x="167194" y="1651387"/>
                  </a:lnTo>
                  <a:lnTo>
                    <a:pt x="177254" y="1651387"/>
                  </a:lnTo>
                  <a:lnTo>
                    <a:pt x="176455" y="1646441"/>
                  </a:lnTo>
                  <a:lnTo>
                    <a:pt x="195667" y="1635106"/>
                  </a:lnTo>
                  <a:lnTo>
                    <a:pt x="215393" y="1635106"/>
                  </a:lnTo>
                  <a:lnTo>
                    <a:pt x="211587" y="1627921"/>
                  </a:lnTo>
                  <a:lnTo>
                    <a:pt x="185700" y="1622388"/>
                  </a:lnTo>
                  <a:close/>
                </a:path>
                <a:path w="1503045" h="2407285">
                  <a:moveTo>
                    <a:pt x="208054" y="1672268"/>
                  </a:moveTo>
                  <a:lnTo>
                    <a:pt x="181461" y="1677410"/>
                  </a:lnTo>
                  <a:lnTo>
                    <a:pt x="220788" y="1677410"/>
                  </a:lnTo>
                  <a:lnTo>
                    <a:pt x="223298" y="1673982"/>
                  </a:lnTo>
                  <a:lnTo>
                    <a:pt x="208054" y="1672268"/>
                  </a:lnTo>
                  <a:close/>
                </a:path>
                <a:path w="1503045" h="2407285">
                  <a:moveTo>
                    <a:pt x="177254" y="1651387"/>
                  </a:moveTo>
                  <a:lnTo>
                    <a:pt x="167194" y="1651387"/>
                  </a:lnTo>
                  <a:lnTo>
                    <a:pt x="167194" y="1662391"/>
                  </a:lnTo>
                  <a:lnTo>
                    <a:pt x="179033" y="1662391"/>
                  </a:lnTo>
                  <a:lnTo>
                    <a:pt x="177254" y="1651387"/>
                  </a:lnTo>
                  <a:close/>
                </a:path>
                <a:path w="1503045" h="2407285">
                  <a:moveTo>
                    <a:pt x="215393" y="1635106"/>
                  </a:moveTo>
                  <a:lnTo>
                    <a:pt x="195667" y="1635106"/>
                  </a:lnTo>
                  <a:lnTo>
                    <a:pt x="208325" y="1651387"/>
                  </a:lnTo>
                  <a:lnTo>
                    <a:pt x="177254" y="1651387"/>
                  </a:lnTo>
                  <a:lnTo>
                    <a:pt x="179033" y="1662391"/>
                  </a:lnTo>
                  <a:lnTo>
                    <a:pt x="223975" y="1662391"/>
                  </a:lnTo>
                  <a:lnTo>
                    <a:pt x="223975" y="1651387"/>
                  </a:lnTo>
                  <a:lnTo>
                    <a:pt x="221395" y="1646441"/>
                  </a:lnTo>
                  <a:lnTo>
                    <a:pt x="215393" y="1635106"/>
                  </a:lnTo>
                  <a:close/>
                </a:path>
                <a:path w="1503045" h="2407285">
                  <a:moveTo>
                    <a:pt x="253616" y="1623290"/>
                  </a:moveTo>
                  <a:lnTo>
                    <a:pt x="237786" y="1623290"/>
                  </a:lnTo>
                  <a:lnTo>
                    <a:pt x="237786" y="1692563"/>
                  </a:lnTo>
                  <a:lnTo>
                    <a:pt x="254112" y="1692563"/>
                  </a:lnTo>
                  <a:lnTo>
                    <a:pt x="254112" y="1648892"/>
                  </a:lnTo>
                  <a:lnTo>
                    <a:pt x="269717" y="1636820"/>
                  </a:lnTo>
                  <a:lnTo>
                    <a:pt x="270785" y="1634836"/>
                  </a:lnTo>
                  <a:lnTo>
                    <a:pt x="254338" y="1634836"/>
                  </a:lnTo>
                  <a:lnTo>
                    <a:pt x="253616" y="1623290"/>
                  </a:lnTo>
                  <a:close/>
                </a:path>
                <a:path w="1503045" h="2407285">
                  <a:moveTo>
                    <a:pt x="267462" y="1622298"/>
                  </a:moveTo>
                  <a:lnTo>
                    <a:pt x="254338" y="1634836"/>
                  </a:lnTo>
                  <a:lnTo>
                    <a:pt x="270785" y="1634836"/>
                  </a:lnTo>
                  <a:lnTo>
                    <a:pt x="277293" y="1622749"/>
                  </a:lnTo>
                  <a:lnTo>
                    <a:pt x="267462" y="1622298"/>
                  </a:lnTo>
                  <a:close/>
                </a:path>
                <a:path w="1503045" h="2407285">
                  <a:moveTo>
                    <a:pt x="339162" y="1634881"/>
                  </a:moveTo>
                  <a:lnTo>
                    <a:pt x="319146" y="1634881"/>
                  </a:lnTo>
                  <a:lnTo>
                    <a:pt x="327083" y="1645569"/>
                  </a:lnTo>
                  <a:lnTo>
                    <a:pt x="287260" y="1660873"/>
                  </a:lnTo>
                  <a:lnTo>
                    <a:pt x="288719" y="1687677"/>
                  </a:lnTo>
                  <a:lnTo>
                    <a:pt x="306833" y="1693961"/>
                  </a:lnTo>
                  <a:lnTo>
                    <a:pt x="327715" y="1692563"/>
                  </a:lnTo>
                  <a:lnTo>
                    <a:pt x="343409" y="1692563"/>
                  </a:lnTo>
                  <a:lnTo>
                    <a:pt x="343409" y="1681965"/>
                  </a:lnTo>
                  <a:lnTo>
                    <a:pt x="307675" y="1681965"/>
                  </a:lnTo>
                  <a:lnTo>
                    <a:pt x="299392" y="1670750"/>
                  </a:lnTo>
                  <a:lnTo>
                    <a:pt x="327128" y="1670269"/>
                  </a:lnTo>
                  <a:lnTo>
                    <a:pt x="343409" y="1670269"/>
                  </a:lnTo>
                  <a:lnTo>
                    <a:pt x="343409" y="1646201"/>
                  </a:lnTo>
                  <a:lnTo>
                    <a:pt x="339162" y="1634881"/>
                  </a:lnTo>
                  <a:close/>
                </a:path>
                <a:path w="1503045" h="2407285">
                  <a:moveTo>
                    <a:pt x="343409" y="1670269"/>
                  </a:moveTo>
                  <a:lnTo>
                    <a:pt x="327128" y="1670269"/>
                  </a:lnTo>
                  <a:lnTo>
                    <a:pt x="311073" y="1681965"/>
                  </a:lnTo>
                  <a:lnTo>
                    <a:pt x="343409" y="1681965"/>
                  </a:lnTo>
                  <a:lnTo>
                    <a:pt x="343409" y="1670269"/>
                  </a:lnTo>
                  <a:close/>
                </a:path>
                <a:path w="1503045" h="2407285">
                  <a:moveTo>
                    <a:pt x="298009" y="1625966"/>
                  </a:moveTo>
                  <a:lnTo>
                    <a:pt x="285907" y="1641511"/>
                  </a:lnTo>
                  <a:lnTo>
                    <a:pt x="301151" y="1643675"/>
                  </a:lnTo>
                  <a:lnTo>
                    <a:pt x="319146" y="1634881"/>
                  </a:lnTo>
                  <a:lnTo>
                    <a:pt x="339162" y="1634881"/>
                  </a:lnTo>
                  <a:lnTo>
                    <a:pt x="337035" y="1629213"/>
                  </a:lnTo>
                  <a:lnTo>
                    <a:pt x="298009" y="1625966"/>
                  </a:lnTo>
                  <a:close/>
                </a:path>
                <a:path w="1503045" h="2407285">
                  <a:moveTo>
                    <a:pt x="385322" y="1692341"/>
                  </a:moveTo>
                  <a:lnTo>
                    <a:pt x="383412" y="1701267"/>
                  </a:lnTo>
                  <a:lnTo>
                    <a:pt x="388975" y="1702199"/>
                  </a:lnTo>
                  <a:lnTo>
                    <a:pt x="381248" y="1713038"/>
                  </a:lnTo>
                  <a:lnTo>
                    <a:pt x="381428" y="1721066"/>
                  </a:lnTo>
                  <a:lnTo>
                    <a:pt x="388554" y="1721066"/>
                  </a:lnTo>
                  <a:lnTo>
                    <a:pt x="401738" y="1714602"/>
                  </a:lnTo>
                  <a:lnTo>
                    <a:pt x="403617" y="1703597"/>
                  </a:lnTo>
                  <a:lnTo>
                    <a:pt x="393470" y="1696036"/>
                  </a:lnTo>
                  <a:lnTo>
                    <a:pt x="393868" y="1693916"/>
                  </a:lnTo>
                  <a:lnTo>
                    <a:pt x="390042" y="1693916"/>
                  </a:lnTo>
                  <a:lnTo>
                    <a:pt x="385322" y="1692341"/>
                  </a:lnTo>
                  <a:close/>
                </a:path>
                <a:path w="1503045" h="2407285">
                  <a:moveTo>
                    <a:pt x="394191" y="1692202"/>
                  </a:moveTo>
                  <a:lnTo>
                    <a:pt x="385352" y="1692202"/>
                  </a:lnTo>
                  <a:lnTo>
                    <a:pt x="385322" y="1692341"/>
                  </a:lnTo>
                  <a:lnTo>
                    <a:pt x="390042" y="1693916"/>
                  </a:lnTo>
                  <a:lnTo>
                    <a:pt x="394075" y="1692819"/>
                  </a:lnTo>
                  <a:lnTo>
                    <a:pt x="394191" y="1692202"/>
                  </a:lnTo>
                  <a:close/>
                </a:path>
                <a:path w="1503045" h="2407285">
                  <a:moveTo>
                    <a:pt x="394075" y="1692819"/>
                  </a:moveTo>
                  <a:lnTo>
                    <a:pt x="390042" y="1693916"/>
                  </a:lnTo>
                  <a:lnTo>
                    <a:pt x="393868" y="1693916"/>
                  </a:lnTo>
                  <a:lnTo>
                    <a:pt x="394075" y="1692819"/>
                  </a:lnTo>
                  <a:close/>
                </a:path>
                <a:path w="1503045" h="2407285">
                  <a:moveTo>
                    <a:pt x="396342" y="1692202"/>
                  </a:moveTo>
                  <a:lnTo>
                    <a:pt x="394191" y="1692202"/>
                  </a:lnTo>
                  <a:lnTo>
                    <a:pt x="394075" y="1692819"/>
                  </a:lnTo>
                  <a:lnTo>
                    <a:pt x="396342" y="1692202"/>
                  </a:lnTo>
                  <a:close/>
                </a:path>
                <a:path w="1503045" h="2407285">
                  <a:moveTo>
                    <a:pt x="383187" y="1622388"/>
                  </a:moveTo>
                  <a:lnTo>
                    <a:pt x="363614" y="1634159"/>
                  </a:lnTo>
                  <a:lnTo>
                    <a:pt x="356849" y="1665203"/>
                  </a:lnTo>
                  <a:lnTo>
                    <a:pt x="367297" y="1686324"/>
                  </a:lnTo>
                  <a:lnTo>
                    <a:pt x="385322" y="1692341"/>
                  </a:lnTo>
                  <a:lnTo>
                    <a:pt x="385352" y="1692202"/>
                  </a:lnTo>
                  <a:lnTo>
                    <a:pt x="396342" y="1692202"/>
                  </a:lnTo>
                  <a:lnTo>
                    <a:pt x="409495" y="1688624"/>
                  </a:lnTo>
                  <a:lnTo>
                    <a:pt x="415996" y="1676072"/>
                  </a:lnTo>
                  <a:lnTo>
                    <a:pt x="378797" y="1676072"/>
                  </a:lnTo>
                  <a:lnTo>
                    <a:pt x="376888" y="1642593"/>
                  </a:lnTo>
                  <a:lnTo>
                    <a:pt x="394116" y="1635557"/>
                  </a:lnTo>
                  <a:lnTo>
                    <a:pt x="414839" y="1635557"/>
                  </a:lnTo>
                  <a:lnTo>
                    <a:pt x="412712" y="1630446"/>
                  </a:lnTo>
                  <a:lnTo>
                    <a:pt x="383187" y="1622388"/>
                  </a:lnTo>
                  <a:close/>
                </a:path>
                <a:path w="1503045" h="2407285">
                  <a:moveTo>
                    <a:pt x="419717" y="1668886"/>
                  </a:moveTo>
                  <a:lnTo>
                    <a:pt x="404113" y="1668886"/>
                  </a:lnTo>
                  <a:lnTo>
                    <a:pt x="402745" y="1673501"/>
                  </a:lnTo>
                  <a:lnTo>
                    <a:pt x="378797" y="1676072"/>
                  </a:lnTo>
                  <a:lnTo>
                    <a:pt x="415996" y="1676072"/>
                  </a:lnTo>
                  <a:lnTo>
                    <a:pt x="419717" y="1668886"/>
                  </a:lnTo>
                  <a:close/>
                </a:path>
                <a:path w="1503045" h="2407285">
                  <a:moveTo>
                    <a:pt x="414839" y="1635557"/>
                  </a:moveTo>
                  <a:lnTo>
                    <a:pt x="394116" y="1635557"/>
                  </a:lnTo>
                  <a:lnTo>
                    <a:pt x="404113" y="1647283"/>
                  </a:lnTo>
                  <a:lnTo>
                    <a:pt x="419717" y="1647283"/>
                  </a:lnTo>
                  <a:lnTo>
                    <a:pt x="414839" y="1635557"/>
                  </a:lnTo>
                  <a:close/>
                </a:path>
                <a:path w="1503045" h="2407285">
                  <a:moveTo>
                    <a:pt x="456575" y="1622388"/>
                  </a:moveTo>
                  <a:lnTo>
                    <a:pt x="436942" y="1634009"/>
                  </a:lnTo>
                  <a:lnTo>
                    <a:pt x="430147" y="1665353"/>
                  </a:lnTo>
                  <a:lnTo>
                    <a:pt x="440790" y="1686475"/>
                  </a:lnTo>
                  <a:lnTo>
                    <a:pt x="463340" y="1693916"/>
                  </a:lnTo>
                  <a:lnTo>
                    <a:pt x="470105" y="1693916"/>
                  </a:lnTo>
                  <a:lnTo>
                    <a:pt x="489723" y="1682310"/>
                  </a:lnTo>
                  <a:lnTo>
                    <a:pt x="490044" y="1680837"/>
                  </a:lnTo>
                  <a:lnTo>
                    <a:pt x="459672" y="1680837"/>
                  </a:lnTo>
                  <a:lnTo>
                    <a:pt x="447299" y="1666180"/>
                  </a:lnTo>
                  <a:lnTo>
                    <a:pt x="456545" y="1636354"/>
                  </a:lnTo>
                  <a:lnTo>
                    <a:pt x="490661" y="1636354"/>
                  </a:lnTo>
                  <a:lnTo>
                    <a:pt x="489723" y="1634009"/>
                  </a:lnTo>
                  <a:lnTo>
                    <a:pt x="475968" y="1623877"/>
                  </a:lnTo>
                  <a:lnTo>
                    <a:pt x="456575" y="1622388"/>
                  </a:lnTo>
                  <a:close/>
                </a:path>
                <a:path w="1503045" h="2407285">
                  <a:moveTo>
                    <a:pt x="490661" y="1636354"/>
                  </a:moveTo>
                  <a:lnTo>
                    <a:pt x="456545" y="1636354"/>
                  </a:lnTo>
                  <a:lnTo>
                    <a:pt x="475096" y="1640443"/>
                  </a:lnTo>
                  <a:lnTo>
                    <a:pt x="476930" y="1673035"/>
                  </a:lnTo>
                  <a:lnTo>
                    <a:pt x="463430" y="1680837"/>
                  </a:lnTo>
                  <a:lnTo>
                    <a:pt x="490044" y="1680837"/>
                  </a:lnTo>
                  <a:lnTo>
                    <a:pt x="496533" y="1651042"/>
                  </a:lnTo>
                  <a:lnTo>
                    <a:pt x="490661" y="1636354"/>
                  </a:lnTo>
                  <a:close/>
                </a:path>
                <a:path w="1503045" h="2407285">
                  <a:moveTo>
                    <a:pt x="476779" y="1596997"/>
                  </a:moveTo>
                  <a:lnTo>
                    <a:pt x="476749" y="1599012"/>
                  </a:lnTo>
                  <a:lnTo>
                    <a:pt x="447119" y="1599012"/>
                  </a:lnTo>
                  <a:lnTo>
                    <a:pt x="440204" y="1614631"/>
                  </a:lnTo>
                  <a:lnTo>
                    <a:pt x="450081" y="1614857"/>
                  </a:lnTo>
                  <a:lnTo>
                    <a:pt x="450081" y="1612887"/>
                  </a:lnTo>
                  <a:lnTo>
                    <a:pt x="479515" y="1612887"/>
                  </a:lnTo>
                  <a:lnTo>
                    <a:pt x="486476" y="1597403"/>
                  </a:lnTo>
                  <a:lnTo>
                    <a:pt x="476779" y="1596997"/>
                  </a:lnTo>
                  <a:close/>
                </a:path>
                <a:path w="1503045" h="2407285">
                  <a:moveTo>
                    <a:pt x="533586" y="1622388"/>
                  </a:moveTo>
                  <a:lnTo>
                    <a:pt x="514208" y="1634159"/>
                  </a:lnTo>
                  <a:lnTo>
                    <a:pt x="507413" y="1665578"/>
                  </a:lnTo>
                  <a:lnTo>
                    <a:pt x="518042" y="1686670"/>
                  </a:lnTo>
                  <a:lnTo>
                    <a:pt x="541057" y="1693916"/>
                  </a:lnTo>
                  <a:lnTo>
                    <a:pt x="559578" y="1689827"/>
                  </a:lnTo>
                  <a:lnTo>
                    <a:pt x="568673" y="1677410"/>
                  </a:lnTo>
                  <a:lnTo>
                    <a:pt x="529347" y="1677410"/>
                  </a:lnTo>
                  <a:lnTo>
                    <a:pt x="526919" y="1662391"/>
                  </a:lnTo>
                  <a:lnTo>
                    <a:pt x="515080" y="1662391"/>
                  </a:lnTo>
                  <a:lnTo>
                    <a:pt x="515080" y="1651387"/>
                  </a:lnTo>
                  <a:lnTo>
                    <a:pt x="525140" y="1651387"/>
                  </a:lnTo>
                  <a:lnTo>
                    <a:pt x="524341" y="1646441"/>
                  </a:lnTo>
                  <a:lnTo>
                    <a:pt x="543553" y="1635106"/>
                  </a:lnTo>
                  <a:lnTo>
                    <a:pt x="563278" y="1635106"/>
                  </a:lnTo>
                  <a:lnTo>
                    <a:pt x="559473" y="1627921"/>
                  </a:lnTo>
                  <a:lnTo>
                    <a:pt x="533586" y="1622388"/>
                  </a:lnTo>
                  <a:close/>
                </a:path>
                <a:path w="1503045" h="2407285">
                  <a:moveTo>
                    <a:pt x="555940" y="1672268"/>
                  </a:moveTo>
                  <a:lnTo>
                    <a:pt x="529347" y="1677410"/>
                  </a:lnTo>
                  <a:lnTo>
                    <a:pt x="568673" y="1677410"/>
                  </a:lnTo>
                  <a:lnTo>
                    <a:pt x="571184" y="1673982"/>
                  </a:lnTo>
                  <a:lnTo>
                    <a:pt x="555940" y="1672268"/>
                  </a:lnTo>
                  <a:close/>
                </a:path>
                <a:path w="1503045" h="2407285">
                  <a:moveTo>
                    <a:pt x="525140" y="1651387"/>
                  </a:moveTo>
                  <a:lnTo>
                    <a:pt x="515080" y="1651387"/>
                  </a:lnTo>
                  <a:lnTo>
                    <a:pt x="515080" y="1662391"/>
                  </a:lnTo>
                  <a:lnTo>
                    <a:pt x="526919" y="1662391"/>
                  </a:lnTo>
                  <a:lnTo>
                    <a:pt x="525140" y="1651387"/>
                  </a:lnTo>
                  <a:close/>
                </a:path>
                <a:path w="1503045" h="2407285">
                  <a:moveTo>
                    <a:pt x="563278" y="1635106"/>
                  </a:moveTo>
                  <a:lnTo>
                    <a:pt x="543553" y="1635106"/>
                  </a:lnTo>
                  <a:lnTo>
                    <a:pt x="556211" y="1651387"/>
                  </a:lnTo>
                  <a:lnTo>
                    <a:pt x="525140" y="1651387"/>
                  </a:lnTo>
                  <a:lnTo>
                    <a:pt x="526919" y="1662391"/>
                  </a:lnTo>
                  <a:lnTo>
                    <a:pt x="571860" y="1662391"/>
                  </a:lnTo>
                  <a:lnTo>
                    <a:pt x="571860" y="1651387"/>
                  </a:lnTo>
                  <a:lnTo>
                    <a:pt x="569281" y="1646441"/>
                  </a:lnTo>
                  <a:lnTo>
                    <a:pt x="563278" y="1635106"/>
                  </a:lnTo>
                  <a:close/>
                </a:path>
                <a:path w="1503045" h="2407285">
                  <a:moveTo>
                    <a:pt x="598525" y="1672133"/>
                  </a:moveTo>
                  <a:lnTo>
                    <a:pt x="582605" y="1673666"/>
                  </a:lnTo>
                  <a:lnTo>
                    <a:pt x="583597" y="1680040"/>
                  </a:lnTo>
                  <a:lnTo>
                    <a:pt x="597022" y="1692142"/>
                  </a:lnTo>
                  <a:lnTo>
                    <a:pt x="618098" y="1693916"/>
                  </a:lnTo>
                  <a:lnTo>
                    <a:pt x="638046" y="1681604"/>
                  </a:lnTo>
                  <a:lnTo>
                    <a:pt x="608522" y="1681604"/>
                  </a:lnTo>
                  <a:lnTo>
                    <a:pt x="598525" y="1672133"/>
                  </a:lnTo>
                  <a:close/>
                </a:path>
                <a:path w="1503045" h="2407285">
                  <a:moveTo>
                    <a:pt x="620669" y="1622388"/>
                  </a:moveTo>
                  <a:lnTo>
                    <a:pt x="590392" y="1629153"/>
                  </a:lnTo>
                  <a:lnTo>
                    <a:pt x="584514" y="1648456"/>
                  </a:lnTo>
                  <a:lnTo>
                    <a:pt x="592467" y="1659220"/>
                  </a:lnTo>
                  <a:lnTo>
                    <a:pt x="615843" y="1665413"/>
                  </a:lnTo>
                  <a:lnTo>
                    <a:pt x="625179" y="1675651"/>
                  </a:lnTo>
                  <a:lnTo>
                    <a:pt x="608522" y="1681604"/>
                  </a:lnTo>
                  <a:lnTo>
                    <a:pt x="638046" y="1681604"/>
                  </a:lnTo>
                  <a:lnTo>
                    <a:pt x="640579" y="1680040"/>
                  </a:lnTo>
                  <a:lnTo>
                    <a:pt x="640475" y="1673666"/>
                  </a:lnTo>
                  <a:lnTo>
                    <a:pt x="640309" y="1665413"/>
                  </a:lnTo>
                  <a:lnTo>
                    <a:pt x="640257" y="1662842"/>
                  </a:lnTo>
                  <a:lnTo>
                    <a:pt x="607094" y="1649719"/>
                  </a:lnTo>
                  <a:lnTo>
                    <a:pt x="601923" y="1638248"/>
                  </a:lnTo>
                  <a:lnTo>
                    <a:pt x="639149" y="1638248"/>
                  </a:lnTo>
                  <a:lnTo>
                    <a:pt x="636409" y="1631032"/>
                  </a:lnTo>
                  <a:lnTo>
                    <a:pt x="620669" y="1622388"/>
                  </a:lnTo>
                  <a:close/>
                </a:path>
                <a:path w="1503045" h="2407285">
                  <a:moveTo>
                    <a:pt x="639149" y="1638248"/>
                  </a:moveTo>
                  <a:lnTo>
                    <a:pt x="601923" y="1638248"/>
                  </a:lnTo>
                  <a:lnTo>
                    <a:pt x="640423" y="1641601"/>
                  </a:lnTo>
                  <a:lnTo>
                    <a:pt x="639149" y="1638248"/>
                  </a:lnTo>
                  <a:close/>
                </a:path>
                <a:path w="1503045" h="2407285">
                  <a:moveTo>
                    <a:pt x="707305" y="1622388"/>
                  </a:moveTo>
                  <a:lnTo>
                    <a:pt x="690378" y="1633212"/>
                  </a:lnTo>
                  <a:lnTo>
                    <a:pt x="684034" y="1665624"/>
                  </a:lnTo>
                  <a:lnTo>
                    <a:pt x="693670" y="1686790"/>
                  </a:lnTo>
                  <a:lnTo>
                    <a:pt x="712582" y="1693781"/>
                  </a:lnTo>
                  <a:lnTo>
                    <a:pt x="727179" y="1688880"/>
                  </a:lnTo>
                  <a:lnTo>
                    <a:pt x="749473" y="1688880"/>
                  </a:lnTo>
                  <a:lnTo>
                    <a:pt x="749473" y="1680386"/>
                  </a:lnTo>
                  <a:lnTo>
                    <a:pt x="713559" y="1680386"/>
                  </a:lnTo>
                  <a:lnTo>
                    <a:pt x="701292" y="1666120"/>
                  </a:lnTo>
                  <a:lnTo>
                    <a:pt x="710462" y="1636730"/>
                  </a:lnTo>
                  <a:lnTo>
                    <a:pt x="749473" y="1636730"/>
                  </a:lnTo>
                  <a:lnTo>
                    <a:pt x="749473" y="1634746"/>
                  </a:lnTo>
                  <a:lnTo>
                    <a:pt x="733102" y="1634746"/>
                  </a:lnTo>
                  <a:lnTo>
                    <a:pt x="707305" y="1622388"/>
                  </a:lnTo>
                  <a:close/>
                </a:path>
                <a:path w="1503045" h="2407285">
                  <a:moveTo>
                    <a:pt x="749473" y="1688880"/>
                  </a:moveTo>
                  <a:lnTo>
                    <a:pt x="727179" y="1688880"/>
                  </a:lnTo>
                  <a:lnTo>
                    <a:pt x="733418" y="1692563"/>
                  </a:lnTo>
                  <a:lnTo>
                    <a:pt x="749473" y="1692563"/>
                  </a:lnTo>
                  <a:lnTo>
                    <a:pt x="749473" y="1688880"/>
                  </a:lnTo>
                  <a:close/>
                </a:path>
                <a:path w="1503045" h="2407285">
                  <a:moveTo>
                    <a:pt x="749473" y="1636730"/>
                  </a:moveTo>
                  <a:lnTo>
                    <a:pt x="710462" y="1636730"/>
                  </a:lnTo>
                  <a:lnTo>
                    <a:pt x="728457" y="1640368"/>
                  </a:lnTo>
                  <a:lnTo>
                    <a:pt x="730261" y="1673065"/>
                  </a:lnTo>
                  <a:lnTo>
                    <a:pt x="717137" y="1680386"/>
                  </a:lnTo>
                  <a:lnTo>
                    <a:pt x="749473" y="1680386"/>
                  </a:lnTo>
                  <a:lnTo>
                    <a:pt x="749473" y="1636730"/>
                  </a:lnTo>
                  <a:close/>
                </a:path>
                <a:path w="1503045" h="2407285">
                  <a:moveTo>
                    <a:pt x="749473" y="1600200"/>
                  </a:moveTo>
                  <a:lnTo>
                    <a:pt x="733102" y="1600200"/>
                  </a:lnTo>
                  <a:lnTo>
                    <a:pt x="733102" y="1634746"/>
                  </a:lnTo>
                  <a:lnTo>
                    <a:pt x="749473" y="1634746"/>
                  </a:lnTo>
                  <a:lnTo>
                    <a:pt x="749473" y="1600200"/>
                  </a:lnTo>
                  <a:close/>
                </a:path>
                <a:path w="1503045" h="2407285">
                  <a:moveTo>
                    <a:pt x="790066" y="1622388"/>
                  </a:moveTo>
                  <a:lnTo>
                    <a:pt x="770689" y="1634159"/>
                  </a:lnTo>
                  <a:lnTo>
                    <a:pt x="763894" y="1665578"/>
                  </a:lnTo>
                  <a:lnTo>
                    <a:pt x="774522" y="1686670"/>
                  </a:lnTo>
                  <a:lnTo>
                    <a:pt x="797538" y="1693916"/>
                  </a:lnTo>
                  <a:lnTo>
                    <a:pt x="816059" y="1689827"/>
                  </a:lnTo>
                  <a:lnTo>
                    <a:pt x="825154" y="1677410"/>
                  </a:lnTo>
                  <a:lnTo>
                    <a:pt x="785827" y="1677410"/>
                  </a:lnTo>
                  <a:lnTo>
                    <a:pt x="783399" y="1662391"/>
                  </a:lnTo>
                  <a:lnTo>
                    <a:pt x="771561" y="1662391"/>
                  </a:lnTo>
                  <a:lnTo>
                    <a:pt x="771561" y="1651387"/>
                  </a:lnTo>
                  <a:lnTo>
                    <a:pt x="781620" y="1651387"/>
                  </a:lnTo>
                  <a:lnTo>
                    <a:pt x="780821" y="1646441"/>
                  </a:lnTo>
                  <a:lnTo>
                    <a:pt x="800033" y="1635106"/>
                  </a:lnTo>
                  <a:lnTo>
                    <a:pt x="819759" y="1635106"/>
                  </a:lnTo>
                  <a:lnTo>
                    <a:pt x="815954" y="1627921"/>
                  </a:lnTo>
                  <a:lnTo>
                    <a:pt x="790066" y="1622388"/>
                  </a:lnTo>
                  <a:close/>
                </a:path>
                <a:path w="1503045" h="2407285">
                  <a:moveTo>
                    <a:pt x="812421" y="1672268"/>
                  </a:moveTo>
                  <a:lnTo>
                    <a:pt x="785827" y="1677410"/>
                  </a:lnTo>
                  <a:lnTo>
                    <a:pt x="825154" y="1677410"/>
                  </a:lnTo>
                  <a:lnTo>
                    <a:pt x="827664" y="1673982"/>
                  </a:lnTo>
                  <a:lnTo>
                    <a:pt x="812421" y="1672268"/>
                  </a:lnTo>
                  <a:close/>
                </a:path>
                <a:path w="1503045" h="2407285">
                  <a:moveTo>
                    <a:pt x="781620" y="1651387"/>
                  </a:moveTo>
                  <a:lnTo>
                    <a:pt x="771561" y="1651387"/>
                  </a:lnTo>
                  <a:lnTo>
                    <a:pt x="771561" y="1662391"/>
                  </a:lnTo>
                  <a:lnTo>
                    <a:pt x="783399" y="1662391"/>
                  </a:lnTo>
                  <a:lnTo>
                    <a:pt x="781620" y="1651387"/>
                  </a:lnTo>
                  <a:close/>
                </a:path>
                <a:path w="1503045" h="2407285">
                  <a:moveTo>
                    <a:pt x="819759" y="1635106"/>
                  </a:moveTo>
                  <a:lnTo>
                    <a:pt x="800033" y="1635106"/>
                  </a:lnTo>
                  <a:lnTo>
                    <a:pt x="812691" y="1651387"/>
                  </a:lnTo>
                  <a:lnTo>
                    <a:pt x="781620" y="1651387"/>
                  </a:lnTo>
                  <a:lnTo>
                    <a:pt x="783399" y="1662391"/>
                  </a:lnTo>
                  <a:lnTo>
                    <a:pt x="828341" y="1662391"/>
                  </a:lnTo>
                  <a:lnTo>
                    <a:pt x="828341" y="1651387"/>
                  </a:lnTo>
                  <a:lnTo>
                    <a:pt x="825761" y="1646441"/>
                  </a:lnTo>
                  <a:lnTo>
                    <a:pt x="819759" y="1635106"/>
                  </a:lnTo>
                  <a:close/>
                </a:path>
                <a:path w="1503045" h="2407285">
                  <a:moveTo>
                    <a:pt x="44287" y="1826364"/>
                  </a:moveTo>
                  <a:lnTo>
                    <a:pt x="15078" y="1830618"/>
                  </a:lnTo>
                  <a:lnTo>
                    <a:pt x="10237" y="1921163"/>
                  </a:lnTo>
                  <a:lnTo>
                    <a:pt x="26608" y="1921163"/>
                  </a:lnTo>
                  <a:lnTo>
                    <a:pt x="26608" y="1846433"/>
                  </a:lnTo>
                  <a:lnTo>
                    <a:pt x="34906" y="1838000"/>
                  </a:lnTo>
                  <a:lnTo>
                    <a:pt x="44287" y="1826364"/>
                  </a:lnTo>
                  <a:close/>
                </a:path>
                <a:path w="1503045" h="2407285">
                  <a:moveTo>
                    <a:pt x="13941" y="1851890"/>
                  </a:moveTo>
                  <a:lnTo>
                    <a:pt x="0" y="1851890"/>
                  </a:lnTo>
                  <a:lnTo>
                    <a:pt x="0" y="1864518"/>
                  </a:lnTo>
                  <a:lnTo>
                    <a:pt x="13265" y="1864518"/>
                  </a:lnTo>
                  <a:lnTo>
                    <a:pt x="13941" y="1851890"/>
                  </a:lnTo>
                  <a:close/>
                </a:path>
                <a:path w="1503045" h="2407285">
                  <a:moveTo>
                    <a:pt x="40950" y="1851890"/>
                  </a:moveTo>
                  <a:lnTo>
                    <a:pt x="26608" y="1851890"/>
                  </a:lnTo>
                  <a:lnTo>
                    <a:pt x="26608" y="1864518"/>
                  </a:lnTo>
                  <a:lnTo>
                    <a:pt x="40950" y="1864518"/>
                  </a:lnTo>
                  <a:lnTo>
                    <a:pt x="40950" y="1851890"/>
                  </a:lnTo>
                  <a:close/>
                </a:path>
                <a:path w="1503045" h="2407285">
                  <a:moveTo>
                    <a:pt x="103641" y="1863481"/>
                  </a:moveTo>
                  <a:lnTo>
                    <a:pt x="83625" y="1863481"/>
                  </a:lnTo>
                  <a:lnTo>
                    <a:pt x="91563" y="1874169"/>
                  </a:lnTo>
                  <a:lnTo>
                    <a:pt x="51740" y="1889473"/>
                  </a:lnTo>
                  <a:lnTo>
                    <a:pt x="53198" y="1916277"/>
                  </a:lnTo>
                  <a:lnTo>
                    <a:pt x="71313" y="1922561"/>
                  </a:lnTo>
                  <a:lnTo>
                    <a:pt x="92194" y="1921163"/>
                  </a:lnTo>
                  <a:lnTo>
                    <a:pt x="107889" y="1921163"/>
                  </a:lnTo>
                  <a:lnTo>
                    <a:pt x="107889" y="1910565"/>
                  </a:lnTo>
                  <a:lnTo>
                    <a:pt x="72155" y="1910565"/>
                  </a:lnTo>
                  <a:lnTo>
                    <a:pt x="63872" y="1899350"/>
                  </a:lnTo>
                  <a:lnTo>
                    <a:pt x="91608" y="1898869"/>
                  </a:lnTo>
                  <a:lnTo>
                    <a:pt x="107889" y="1898869"/>
                  </a:lnTo>
                  <a:lnTo>
                    <a:pt x="107889" y="1874801"/>
                  </a:lnTo>
                  <a:lnTo>
                    <a:pt x="103641" y="1863481"/>
                  </a:lnTo>
                  <a:close/>
                </a:path>
                <a:path w="1503045" h="2407285">
                  <a:moveTo>
                    <a:pt x="107889" y="1898869"/>
                  </a:moveTo>
                  <a:lnTo>
                    <a:pt x="91608" y="1898869"/>
                  </a:lnTo>
                  <a:lnTo>
                    <a:pt x="75552" y="1910565"/>
                  </a:lnTo>
                  <a:lnTo>
                    <a:pt x="107889" y="1910565"/>
                  </a:lnTo>
                  <a:lnTo>
                    <a:pt x="107889" y="1898869"/>
                  </a:lnTo>
                  <a:close/>
                </a:path>
                <a:path w="1503045" h="2407285">
                  <a:moveTo>
                    <a:pt x="62489" y="1854566"/>
                  </a:moveTo>
                  <a:lnTo>
                    <a:pt x="50387" y="1870111"/>
                  </a:lnTo>
                  <a:lnTo>
                    <a:pt x="65630" y="1872275"/>
                  </a:lnTo>
                  <a:lnTo>
                    <a:pt x="83625" y="1863481"/>
                  </a:lnTo>
                  <a:lnTo>
                    <a:pt x="103641" y="1863481"/>
                  </a:lnTo>
                  <a:lnTo>
                    <a:pt x="101515" y="1857813"/>
                  </a:lnTo>
                  <a:lnTo>
                    <a:pt x="62489" y="1854566"/>
                  </a:lnTo>
                  <a:close/>
                </a:path>
                <a:path w="1503045" h="2407285">
                  <a:moveTo>
                    <a:pt x="145231" y="1835294"/>
                  </a:moveTo>
                  <a:lnTo>
                    <a:pt x="128905" y="1835294"/>
                  </a:lnTo>
                  <a:lnTo>
                    <a:pt x="128905" y="1903033"/>
                  </a:lnTo>
                  <a:lnTo>
                    <a:pt x="133625" y="1916743"/>
                  </a:lnTo>
                  <a:lnTo>
                    <a:pt x="154822" y="1921840"/>
                  </a:lnTo>
                  <a:lnTo>
                    <a:pt x="145231" y="1835294"/>
                  </a:lnTo>
                  <a:close/>
                </a:path>
                <a:path w="1503045" h="2407285">
                  <a:moveTo>
                    <a:pt x="128905" y="1851890"/>
                  </a:moveTo>
                  <a:lnTo>
                    <a:pt x="119073" y="1851890"/>
                  </a:lnTo>
                  <a:lnTo>
                    <a:pt x="119073" y="1864518"/>
                  </a:lnTo>
                  <a:lnTo>
                    <a:pt x="128905" y="1864518"/>
                  </a:lnTo>
                  <a:lnTo>
                    <a:pt x="128905" y="1851890"/>
                  </a:lnTo>
                  <a:close/>
                </a:path>
                <a:path w="1503045" h="2407285">
                  <a:moveTo>
                    <a:pt x="158896" y="1851890"/>
                  </a:moveTo>
                  <a:lnTo>
                    <a:pt x="147070" y="1851890"/>
                  </a:lnTo>
                  <a:lnTo>
                    <a:pt x="148470" y="1864518"/>
                  </a:lnTo>
                  <a:lnTo>
                    <a:pt x="158896" y="1864518"/>
                  </a:lnTo>
                  <a:lnTo>
                    <a:pt x="158896" y="1851890"/>
                  </a:lnTo>
                  <a:close/>
                </a:path>
                <a:path w="1503045" h="2407285">
                  <a:moveTo>
                    <a:pt x="188876" y="1851890"/>
                  </a:moveTo>
                  <a:lnTo>
                    <a:pt x="172550" y="1851890"/>
                  </a:lnTo>
                  <a:lnTo>
                    <a:pt x="172550" y="1895998"/>
                  </a:lnTo>
                  <a:lnTo>
                    <a:pt x="180142" y="1916999"/>
                  </a:lnTo>
                  <a:lnTo>
                    <a:pt x="200842" y="1922065"/>
                  </a:lnTo>
                  <a:lnTo>
                    <a:pt x="216477" y="1908851"/>
                  </a:lnTo>
                  <a:lnTo>
                    <a:pt x="233028" y="1908851"/>
                  </a:lnTo>
                  <a:lnTo>
                    <a:pt x="233028" y="1903138"/>
                  </a:lnTo>
                  <a:lnTo>
                    <a:pt x="213049" y="1903138"/>
                  </a:lnTo>
                  <a:lnTo>
                    <a:pt x="190079" y="1901349"/>
                  </a:lnTo>
                  <a:lnTo>
                    <a:pt x="188876" y="1851890"/>
                  </a:lnTo>
                  <a:close/>
                </a:path>
                <a:path w="1503045" h="2407285">
                  <a:moveTo>
                    <a:pt x="233028" y="1908851"/>
                  </a:moveTo>
                  <a:lnTo>
                    <a:pt x="216477" y="1908851"/>
                  </a:lnTo>
                  <a:lnTo>
                    <a:pt x="217198" y="1921163"/>
                  </a:lnTo>
                  <a:lnTo>
                    <a:pt x="233028" y="1921163"/>
                  </a:lnTo>
                  <a:lnTo>
                    <a:pt x="233028" y="1908851"/>
                  </a:lnTo>
                  <a:close/>
                </a:path>
                <a:path w="1503045" h="2407285">
                  <a:moveTo>
                    <a:pt x="233028" y="1851890"/>
                  </a:moveTo>
                  <a:lnTo>
                    <a:pt x="216702" y="1851890"/>
                  </a:lnTo>
                  <a:lnTo>
                    <a:pt x="216702" y="1892029"/>
                  </a:lnTo>
                  <a:lnTo>
                    <a:pt x="213049" y="1903138"/>
                  </a:lnTo>
                  <a:lnTo>
                    <a:pt x="233028" y="1903138"/>
                  </a:lnTo>
                  <a:lnTo>
                    <a:pt x="233028" y="1851890"/>
                  </a:lnTo>
                  <a:close/>
                </a:path>
                <a:path w="1503045" h="2407285">
                  <a:moveTo>
                    <a:pt x="265646" y="1851890"/>
                  </a:moveTo>
                  <a:lnTo>
                    <a:pt x="249817" y="1851890"/>
                  </a:lnTo>
                  <a:lnTo>
                    <a:pt x="249817" y="1921163"/>
                  </a:lnTo>
                  <a:lnTo>
                    <a:pt x="266143" y="1921163"/>
                  </a:lnTo>
                  <a:lnTo>
                    <a:pt x="266143" y="1877492"/>
                  </a:lnTo>
                  <a:lnTo>
                    <a:pt x="281747" y="1865420"/>
                  </a:lnTo>
                  <a:lnTo>
                    <a:pt x="282815" y="1863436"/>
                  </a:lnTo>
                  <a:lnTo>
                    <a:pt x="266368" y="1863436"/>
                  </a:lnTo>
                  <a:lnTo>
                    <a:pt x="265646" y="1851890"/>
                  </a:lnTo>
                  <a:close/>
                </a:path>
                <a:path w="1503045" h="2407285">
                  <a:moveTo>
                    <a:pt x="279492" y="1850898"/>
                  </a:moveTo>
                  <a:lnTo>
                    <a:pt x="266368" y="1863436"/>
                  </a:lnTo>
                  <a:lnTo>
                    <a:pt x="282815" y="1863436"/>
                  </a:lnTo>
                  <a:lnTo>
                    <a:pt x="289324" y="1851349"/>
                  </a:lnTo>
                  <a:lnTo>
                    <a:pt x="279492" y="1850898"/>
                  </a:lnTo>
                  <a:close/>
                </a:path>
                <a:path w="1503045" h="2407285">
                  <a:moveTo>
                    <a:pt x="351192" y="1863481"/>
                  </a:moveTo>
                  <a:lnTo>
                    <a:pt x="331176" y="1863481"/>
                  </a:lnTo>
                  <a:lnTo>
                    <a:pt x="339113" y="1874169"/>
                  </a:lnTo>
                  <a:lnTo>
                    <a:pt x="299291" y="1889473"/>
                  </a:lnTo>
                  <a:lnTo>
                    <a:pt x="300749" y="1916277"/>
                  </a:lnTo>
                  <a:lnTo>
                    <a:pt x="318864" y="1922561"/>
                  </a:lnTo>
                  <a:lnTo>
                    <a:pt x="339745" y="1921163"/>
                  </a:lnTo>
                  <a:lnTo>
                    <a:pt x="355439" y="1921163"/>
                  </a:lnTo>
                  <a:lnTo>
                    <a:pt x="355439" y="1910565"/>
                  </a:lnTo>
                  <a:lnTo>
                    <a:pt x="319706" y="1910565"/>
                  </a:lnTo>
                  <a:lnTo>
                    <a:pt x="311422" y="1899350"/>
                  </a:lnTo>
                  <a:lnTo>
                    <a:pt x="339158" y="1898869"/>
                  </a:lnTo>
                  <a:lnTo>
                    <a:pt x="355439" y="1898869"/>
                  </a:lnTo>
                  <a:lnTo>
                    <a:pt x="355439" y="1874801"/>
                  </a:lnTo>
                  <a:lnTo>
                    <a:pt x="351192" y="1863481"/>
                  </a:lnTo>
                  <a:close/>
                </a:path>
                <a:path w="1503045" h="2407285">
                  <a:moveTo>
                    <a:pt x="355439" y="1898869"/>
                  </a:moveTo>
                  <a:lnTo>
                    <a:pt x="339158" y="1898869"/>
                  </a:lnTo>
                  <a:lnTo>
                    <a:pt x="323103" y="1910565"/>
                  </a:lnTo>
                  <a:lnTo>
                    <a:pt x="355439" y="1910565"/>
                  </a:lnTo>
                  <a:lnTo>
                    <a:pt x="355439" y="1898869"/>
                  </a:lnTo>
                  <a:close/>
                </a:path>
                <a:path w="1503045" h="2407285">
                  <a:moveTo>
                    <a:pt x="310039" y="1854566"/>
                  </a:moveTo>
                  <a:lnTo>
                    <a:pt x="297938" y="1870111"/>
                  </a:lnTo>
                  <a:lnTo>
                    <a:pt x="313181" y="1872275"/>
                  </a:lnTo>
                  <a:lnTo>
                    <a:pt x="331176" y="1863481"/>
                  </a:lnTo>
                  <a:lnTo>
                    <a:pt x="351192" y="1863481"/>
                  </a:lnTo>
                  <a:lnTo>
                    <a:pt x="349065" y="1857813"/>
                  </a:lnTo>
                  <a:lnTo>
                    <a:pt x="310039" y="1854566"/>
                  </a:lnTo>
                  <a:close/>
                </a:path>
                <a:path w="1503045" h="2407285">
                  <a:moveTo>
                    <a:pt x="387460" y="1851890"/>
                  </a:moveTo>
                  <a:lnTo>
                    <a:pt x="371856" y="1851890"/>
                  </a:lnTo>
                  <a:lnTo>
                    <a:pt x="371856" y="1921163"/>
                  </a:lnTo>
                  <a:lnTo>
                    <a:pt x="388182" y="1921163"/>
                  </a:lnTo>
                  <a:lnTo>
                    <a:pt x="388182" y="1879040"/>
                  </a:lnTo>
                  <a:lnTo>
                    <a:pt x="390833" y="1870080"/>
                  </a:lnTo>
                  <a:lnTo>
                    <a:pt x="390931" y="1869750"/>
                  </a:lnTo>
                  <a:lnTo>
                    <a:pt x="391038" y="1869389"/>
                  </a:lnTo>
                  <a:lnTo>
                    <a:pt x="432491" y="1869389"/>
                  </a:lnTo>
                  <a:lnTo>
                    <a:pt x="434063" y="1865976"/>
                  </a:lnTo>
                  <a:lnTo>
                    <a:pt x="468575" y="1865976"/>
                  </a:lnTo>
                  <a:lnTo>
                    <a:pt x="466902" y="1863661"/>
                  </a:lnTo>
                  <a:lnTo>
                    <a:pt x="388272" y="1863661"/>
                  </a:lnTo>
                  <a:lnTo>
                    <a:pt x="387537" y="1853003"/>
                  </a:lnTo>
                  <a:lnTo>
                    <a:pt x="387460" y="1851890"/>
                  </a:lnTo>
                  <a:close/>
                </a:path>
                <a:path w="1503045" h="2407285">
                  <a:moveTo>
                    <a:pt x="432491" y="1869389"/>
                  </a:moveTo>
                  <a:lnTo>
                    <a:pt x="391038" y="1869389"/>
                  </a:lnTo>
                  <a:lnTo>
                    <a:pt x="411453" y="1870080"/>
                  </a:lnTo>
                  <a:lnTo>
                    <a:pt x="412535" y="1921163"/>
                  </a:lnTo>
                  <a:lnTo>
                    <a:pt x="428546" y="1921163"/>
                  </a:lnTo>
                  <a:lnTo>
                    <a:pt x="428546" y="1877958"/>
                  </a:lnTo>
                  <a:lnTo>
                    <a:pt x="432491" y="1869389"/>
                  </a:lnTo>
                  <a:close/>
                </a:path>
                <a:path w="1503045" h="2407285">
                  <a:moveTo>
                    <a:pt x="468575" y="1865976"/>
                  </a:moveTo>
                  <a:lnTo>
                    <a:pt x="434063" y="1865976"/>
                  </a:lnTo>
                  <a:lnTo>
                    <a:pt x="451757" y="1869750"/>
                  </a:lnTo>
                  <a:lnTo>
                    <a:pt x="452899" y="1921163"/>
                  </a:lnTo>
                  <a:lnTo>
                    <a:pt x="469270" y="1921163"/>
                  </a:lnTo>
                  <a:lnTo>
                    <a:pt x="469270" y="1866938"/>
                  </a:lnTo>
                  <a:lnTo>
                    <a:pt x="468575" y="1865976"/>
                  </a:lnTo>
                  <a:close/>
                </a:path>
                <a:path w="1503045" h="2407285">
                  <a:moveTo>
                    <a:pt x="402764" y="1850988"/>
                  </a:moveTo>
                  <a:lnTo>
                    <a:pt x="388272" y="1863661"/>
                  </a:lnTo>
                  <a:lnTo>
                    <a:pt x="426832" y="1863661"/>
                  </a:lnTo>
                  <a:lnTo>
                    <a:pt x="422502" y="1856671"/>
                  </a:lnTo>
                  <a:lnTo>
                    <a:pt x="402764" y="1850988"/>
                  </a:lnTo>
                  <a:close/>
                </a:path>
                <a:path w="1503045" h="2407285">
                  <a:moveTo>
                    <a:pt x="442602" y="1850988"/>
                  </a:moveTo>
                  <a:lnTo>
                    <a:pt x="426832" y="1863661"/>
                  </a:lnTo>
                  <a:lnTo>
                    <a:pt x="466902" y="1863661"/>
                  </a:lnTo>
                  <a:lnTo>
                    <a:pt x="459198" y="1853003"/>
                  </a:lnTo>
                  <a:lnTo>
                    <a:pt x="442602" y="1850988"/>
                  </a:lnTo>
                  <a:close/>
                </a:path>
                <a:path w="1503045" h="2407285">
                  <a:moveTo>
                    <a:pt x="509029" y="1850988"/>
                  </a:moveTo>
                  <a:lnTo>
                    <a:pt x="489652" y="1862759"/>
                  </a:lnTo>
                  <a:lnTo>
                    <a:pt x="482857" y="1894178"/>
                  </a:lnTo>
                  <a:lnTo>
                    <a:pt x="493485" y="1915270"/>
                  </a:lnTo>
                  <a:lnTo>
                    <a:pt x="516501" y="1922516"/>
                  </a:lnTo>
                  <a:lnTo>
                    <a:pt x="535022" y="1918427"/>
                  </a:lnTo>
                  <a:lnTo>
                    <a:pt x="544117" y="1906010"/>
                  </a:lnTo>
                  <a:lnTo>
                    <a:pt x="504790" y="1906010"/>
                  </a:lnTo>
                  <a:lnTo>
                    <a:pt x="502362" y="1890991"/>
                  </a:lnTo>
                  <a:lnTo>
                    <a:pt x="490523" y="1890991"/>
                  </a:lnTo>
                  <a:lnTo>
                    <a:pt x="490523" y="1879987"/>
                  </a:lnTo>
                  <a:lnTo>
                    <a:pt x="500583" y="1879987"/>
                  </a:lnTo>
                  <a:lnTo>
                    <a:pt x="499784" y="1875041"/>
                  </a:lnTo>
                  <a:lnTo>
                    <a:pt x="518996" y="1863706"/>
                  </a:lnTo>
                  <a:lnTo>
                    <a:pt x="538722" y="1863706"/>
                  </a:lnTo>
                  <a:lnTo>
                    <a:pt x="534916" y="1856521"/>
                  </a:lnTo>
                  <a:lnTo>
                    <a:pt x="509029" y="1850988"/>
                  </a:lnTo>
                  <a:close/>
                </a:path>
                <a:path w="1503045" h="2407285">
                  <a:moveTo>
                    <a:pt x="531384" y="1900868"/>
                  </a:moveTo>
                  <a:lnTo>
                    <a:pt x="504790" y="1906010"/>
                  </a:lnTo>
                  <a:lnTo>
                    <a:pt x="544117" y="1906010"/>
                  </a:lnTo>
                  <a:lnTo>
                    <a:pt x="546627" y="1902582"/>
                  </a:lnTo>
                  <a:lnTo>
                    <a:pt x="531384" y="1900868"/>
                  </a:lnTo>
                  <a:close/>
                </a:path>
                <a:path w="1503045" h="2407285">
                  <a:moveTo>
                    <a:pt x="500583" y="1879987"/>
                  </a:moveTo>
                  <a:lnTo>
                    <a:pt x="490523" y="1879987"/>
                  </a:lnTo>
                  <a:lnTo>
                    <a:pt x="490523" y="1890991"/>
                  </a:lnTo>
                  <a:lnTo>
                    <a:pt x="502362" y="1890991"/>
                  </a:lnTo>
                  <a:lnTo>
                    <a:pt x="500583" y="1879987"/>
                  </a:lnTo>
                  <a:close/>
                </a:path>
                <a:path w="1503045" h="2407285">
                  <a:moveTo>
                    <a:pt x="538722" y="1863706"/>
                  </a:moveTo>
                  <a:lnTo>
                    <a:pt x="518996" y="1863706"/>
                  </a:lnTo>
                  <a:lnTo>
                    <a:pt x="531654" y="1879987"/>
                  </a:lnTo>
                  <a:lnTo>
                    <a:pt x="500583" y="1879987"/>
                  </a:lnTo>
                  <a:lnTo>
                    <a:pt x="502362" y="1890991"/>
                  </a:lnTo>
                  <a:lnTo>
                    <a:pt x="547304" y="1890991"/>
                  </a:lnTo>
                  <a:lnTo>
                    <a:pt x="547304" y="1879987"/>
                  </a:lnTo>
                  <a:lnTo>
                    <a:pt x="544724" y="1875041"/>
                  </a:lnTo>
                  <a:lnTo>
                    <a:pt x="538722" y="1863706"/>
                  </a:lnTo>
                  <a:close/>
                </a:path>
                <a:path w="1503045" h="2407285">
                  <a:moveTo>
                    <a:pt x="576720" y="1851890"/>
                  </a:moveTo>
                  <a:lnTo>
                    <a:pt x="561115" y="1851890"/>
                  </a:lnTo>
                  <a:lnTo>
                    <a:pt x="561115" y="1921163"/>
                  </a:lnTo>
                  <a:lnTo>
                    <a:pt x="577441" y="1921163"/>
                  </a:lnTo>
                  <a:lnTo>
                    <a:pt x="577441" y="1880573"/>
                  </a:lnTo>
                  <a:lnTo>
                    <a:pt x="578058" y="1874395"/>
                  </a:lnTo>
                  <a:lnTo>
                    <a:pt x="596308" y="1864789"/>
                  </a:lnTo>
                  <a:lnTo>
                    <a:pt x="618585" y="1864789"/>
                  </a:lnTo>
                  <a:lnTo>
                    <a:pt x="618024" y="1863661"/>
                  </a:lnTo>
                  <a:lnTo>
                    <a:pt x="577532" y="1863661"/>
                  </a:lnTo>
                  <a:lnTo>
                    <a:pt x="576720" y="1851890"/>
                  </a:lnTo>
                  <a:close/>
                </a:path>
                <a:path w="1503045" h="2407285">
                  <a:moveTo>
                    <a:pt x="618585" y="1864789"/>
                  </a:moveTo>
                  <a:lnTo>
                    <a:pt x="596308" y="1864789"/>
                  </a:lnTo>
                  <a:lnTo>
                    <a:pt x="604381" y="1871328"/>
                  </a:lnTo>
                  <a:lnTo>
                    <a:pt x="605583" y="1921163"/>
                  </a:lnTo>
                  <a:lnTo>
                    <a:pt x="621909" y="1921163"/>
                  </a:lnTo>
                  <a:lnTo>
                    <a:pt x="621842" y="1871328"/>
                  </a:lnTo>
                  <a:lnTo>
                    <a:pt x="618585" y="1864789"/>
                  </a:lnTo>
                  <a:close/>
                </a:path>
                <a:path w="1503045" h="2407285">
                  <a:moveTo>
                    <a:pt x="593016" y="1850988"/>
                  </a:moveTo>
                  <a:lnTo>
                    <a:pt x="577532" y="1863661"/>
                  </a:lnTo>
                  <a:lnTo>
                    <a:pt x="618024" y="1863661"/>
                  </a:lnTo>
                  <a:lnTo>
                    <a:pt x="614258" y="1856100"/>
                  </a:lnTo>
                  <a:lnTo>
                    <a:pt x="593016" y="1850988"/>
                  </a:lnTo>
                  <a:close/>
                </a:path>
                <a:path w="1503045" h="2407285">
                  <a:moveTo>
                    <a:pt x="659432" y="1835294"/>
                  </a:moveTo>
                  <a:lnTo>
                    <a:pt x="643106" y="1835294"/>
                  </a:lnTo>
                  <a:lnTo>
                    <a:pt x="643106" y="1903033"/>
                  </a:lnTo>
                  <a:lnTo>
                    <a:pt x="647827" y="1916743"/>
                  </a:lnTo>
                  <a:lnTo>
                    <a:pt x="669023" y="1921840"/>
                  </a:lnTo>
                  <a:lnTo>
                    <a:pt x="659432" y="1835294"/>
                  </a:lnTo>
                  <a:close/>
                </a:path>
                <a:path w="1503045" h="2407285">
                  <a:moveTo>
                    <a:pt x="643106" y="1851890"/>
                  </a:moveTo>
                  <a:lnTo>
                    <a:pt x="633274" y="1851890"/>
                  </a:lnTo>
                  <a:lnTo>
                    <a:pt x="633274" y="1864518"/>
                  </a:lnTo>
                  <a:lnTo>
                    <a:pt x="643106" y="1864518"/>
                  </a:lnTo>
                  <a:lnTo>
                    <a:pt x="643106" y="1851890"/>
                  </a:lnTo>
                  <a:close/>
                </a:path>
                <a:path w="1503045" h="2407285">
                  <a:moveTo>
                    <a:pt x="673097" y="1851890"/>
                  </a:moveTo>
                  <a:lnTo>
                    <a:pt x="661271" y="1851890"/>
                  </a:lnTo>
                  <a:lnTo>
                    <a:pt x="662671" y="1864518"/>
                  </a:lnTo>
                  <a:lnTo>
                    <a:pt x="673097" y="1864518"/>
                  </a:lnTo>
                  <a:lnTo>
                    <a:pt x="673097" y="1851890"/>
                  </a:lnTo>
                  <a:close/>
                </a:path>
                <a:path w="1503045" h="2407285">
                  <a:moveTo>
                    <a:pt x="709459" y="1850988"/>
                  </a:moveTo>
                  <a:lnTo>
                    <a:pt x="689825" y="1862609"/>
                  </a:lnTo>
                  <a:lnTo>
                    <a:pt x="683030" y="1893953"/>
                  </a:lnTo>
                  <a:lnTo>
                    <a:pt x="693674" y="1915075"/>
                  </a:lnTo>
                  <a:lnTo>
                    <a:pt x="716224" y="1922516"/>
                  </a:lnTo>
                  <a:lnTo>
                    <a:pt x="722989" y="1922516"/>
                  </a:lnTo>
                  <a:lnTo>
                    <a:pt x="742607" y="1910910"/>
                  </a:lnTo>
                  <a:lnTo>
                    <a:pt x="742928" y="1909437"/>
                  </a:lnTo>
                  <a:lnTo>
                    <a:pt x="712555" y="1909437"/>
                  </a:lnTo>
                  <a:lnTo>
                    <a:pt x="700183" y="1894780"/>
                  </a:lnTo>
                  <a:lnTo>
                    <a:pt x="709429" y="1864954"/>
                  </a:lnTo>
                  <a:lnTo>
                    <a:pt x="743544" y="1864954"/>
                  </a:lnTo>
                  <a:lnTo>
                    <a:pt x="742607" y="1862609"/>
                  </a:lnTo>
                  <a:lnTo>
                    <a:pt x="728851" y="1852477"/>
                  </a:lnTo>
                  <a:lnTo>
                    <a:pt x="709459" y="1850988"/>
                  </a:lnTo>
                  <a:close/>
                </a:path>
                <a:path w="1503045" h="2407285">
                  <a:moveTo>
                    <a:pt x="743544" y="1864954"/>
                  </a:moveTo>
                  <a:lnTo>
                    <a:pt x="709429" y="1864954"/>
                  </a:lnTo>
                  <a:lnTo>
                    <a:pt x="727979" y="1869043"/>
                  </a:lnTo>
                  <a:lnTo>
                    <a:pt x="729814" y="1901635"/>
                  </a:lnTo>
                  <a:lnTo>
                    <a:pt x="716314" y="1909437"/>
                  </a:lnTo>
                  <a:lnTo>
                    <a:pt x="742928" y="1909437"/>
                  </a:lnTo>
                  <a:lnTo>
                    <a:pt x="749417" y="1879642"/>
                  </a:lnTo>
                  <a:lnTo>
                    <a:pt x="743544" y="1864954"/>
                  </a:lnTo>
                  <a:close/>
                </a:path>
                <a:path w="1503045" h="2407285">
                  <a:moveTo>
                    <a:pt x="818137" y="1850988"/>
                  </a:moveTo>
                  <a:lnTo>
                    <a:pt x="798564" y="1862759"/>
                  </a:lnTo>
                  <a:lnTo>
                    <a:pt x="791799" y="1893803"/>
                  </a:lnTo>
                  <a:lnTo>
                    <a:pt x="802247" y="1914924"/>
                  </a:lnTo>
                  <a:lnTo>
                    <a:pt x="824992" y="1922516"/>
                  </a:lnTo>
                  <a:lnTo>
                    <a:pt x="844445" y="1917224"/>
                  </a:lnTo>
                  <a:lnTo>
                    <a:pt x="850946" y="1904672"/>
                  </a:lnTo>
                  <a:lnTo>
                    <a:pt x="813747" y="1904672"/>
                  </a:lnTo>
                  <a:lnTo>
                    <a:pt x="811838" y="1871193"/>
                  </a:lnTo>
                  <a:lnTo>
                    <a:pt x="829066" y="1864157"/>
                  </a:lnTo>
                  <a:lnTo>
                    <a:pt x="849789" y="1864157"/>
                  </a:lnTo>
                  <a:lnTo>
                    <a:pt x="847662" y="1859046"/>
                  </a:lnTo>
                  <a:lnTo>
                    <a:pt x="818137" y="1850988"/>
                  </a:lnTo>
                  <a:close/>
                </a:path>
                <a:path w="1503045" h="2407285">
                  <a:moveTo>
                    <a:pt x="854668" y="1897486"/>
                  </a:moveTo>
                  <a:lnTo>
                    <a:pt x="839063" y="1897486"/>
                  </a:lnTo>
                  <a:lnTo>
                    <a:pt x="837695" y="1902101"/>
                  </a:lnTo>
                  <a:lnTo>
                    <a:pt x="813747" y="1904672"/>
                  </a:lnTo>
                  <a:lnTo>
                    <a:pt x="850946" y="1904672"/>
                  </a:lnTo>
                  <a:lnTo>
                    <a:pt x="854668" y="1897486"/>
                  </a:lnTo>
                  <a:close/>
                </a:path>
                <a:path w="1503045" h="2407285">
                  <a:moveTo>
                    <a:pt x="849789" y="1864157"/>
                  </a:moveTo>
                  <a:lnTo>
                    <a:pt x="829066" y="1864157"/>
                  </a:lnTo>
                  <a:lnTo>
                    <a:pt x="839063" y="1875883"/>
                  </a:lnTo>
                  <a:lnTo>
                    <a:pt x="854668" y="1875883"/>
                  </a:lnTo>
                  <a:lnTo>
                    <a:pt x="849789" y="1864157"/>
                  </a:lnTo>
                  <a:close/>
                </a:path>
                <a:path w="1503045" h="2407285">
                  <a:moveTo>
                    <a:pt x="891525" y="1850988"/>
                  </a:moveTo>
                  <a:lnTo>
                    <a:pt x="871892" y="1862609"/>
                  </a:lnTo>
                  <a:lnTo>
                    <a:pt x="865097" y="1893953"/>
                  </a:lnTo>
                  <a:lnTo>
                    <a:pt x="875740" y="1915075"/>
                  </a:lnTo>
                  <a:lnTo>
                    <a:pt x="898290" y="1922516"/>
                  </a:lnTo>
                  <a:lnTo>
                    <a:pt x="905055" y="1922516"/>
                  </a:lnTo>
                  <a:lnTo>
                    <a:pt x="924673" y="1910910"/>
                  </a:lnTo>
                  <a:lnTo>
                    <a:pt x="924994" y="1909437"/>
                  </a:lnTo>
                  <a:lnTo>
                    <a:pt x="894622" y="1909437"/>
                  </a:lnTo>
                  <a:lnTo>
                    <a:pt x="882250" y="1894780"/>
                  </a:lnTo>
                  <a:lnTo>
                    <a:pt x="891495" y="1864954"/>
                  </a:lnTo>
                  <a:lnTo>
                    <a:pt x="925611" y="1864954"/>
                  </a:lnTo>
                  <a:lnTo>
                    <a:pt x="924673" y="1862609"/>
                  </a:lnTo>
                  <a:lnTo>
                    <a:pt x="910918" y="1852477"/>
                  </a:lnTo>
                  <a:lnTo>
                    <a:pt x="891525" y="1850988"/>
                  </a:lnTo>
                  <a:close/>
                </a:path>
                <a:path w="1503045" h="2407285">
                  <a:moveTo>
                    <a:pt x="925611" y="1864954"/>
                  </a:moveTo>
                  <a:lnTo>
                    <a:pt x="891495" y="1864954"/>
                  </a:lnTo>
                  <a:lnTo>
                    <a:pt x="910046" y="1869043"/>
                  </a:lnTo>
                  <a:lnTo>
                    <a:pt x="911880" y="1901635"/>
                  </a:lnTo>
                  <a:lnTo>
                    <a:pt x="898380" y="1909437"/>
                  </a:lnTo>
                  <a:lnTo>
                    <a:pt x="924994" y="1909437"/>
                  </a:lnTo>
                  <a:lnTo>
                    <a:pt x="931483" y="1879642"/>
                  </a:lnTo>
                  <a:lnTo>
                    <a:pt x="925611" y="1864954"/>
                  </a:lnTo>
                  <a:close/>
                </a:path>
                <a:path w="1503045" h="2407285">
                  <a:moveTo>
                    <a:pt x="960944" y="1851890"/>
                  </a:moveTo>
                  <a:lnTo>
                    <a:pt x="945340" y="1851890"/>
                  </a:lnTo>
                  <a:lnTo>
                    <a:pt x="945340" y="1921163"/>
                  </a:lnTo>
                  <a:lnTo>
                    <a:pt x="961666" y="1921163"/>
                  </a:lnTo>
                  <a:lnTo>
                    <a:pt x="961666" y="1879040"/>
                  </a:lnTo>
                  <a:lnTo>
                    <a:pt x="964318" y="1870080"/>
                  </a:lnTo>
                  <a:lnTo>
                    <a:pt x="964415" y="1869750"/>
                  </a:lnTo>
                  <a:lnTo>
                    <a:pt x="964522" y="1869389"/>
                  </a:lnTo>
                  <a:lnTo>
                    <a:pt x="1005976" y="1869389"/>
                  </a:lnTo>
                  <a:lnTo>
                    <a:pt x="1007547" y="1865976"/>
                  </a:lnTo>
                  <a:lnTo>
                    <a:pt x="1042059" y="1865976"/>
                  </a:lnTo>
                  <a:lnTo>
                    <a:pt x="1040386" y="1863661"/>
                  </a:lnTo>
                  <a:lnTo>
                    <a:pt x="961756" y="1863661"/>
                  </a:lnTo>
                  <a:lnTo>
                    <a:pt x="961021" y="1853003"/>
                  </a:lnTo>
                  <a:lnTo>
                    <a:pt x="960944" y="1851890"/>
                  </a:lnTo>
                  <a:close/>
                </a:path>
                <a:path w="1503045" h="2407285">
                  <a:moveTo>
                    <a:pt x="1005976" y="1869389"/>
                  </a:moveTo>
                  <a:lnTo>
                    <a:pt x="964522" y="1869389"/>
                  </a:lnTo>
                  <a:lnTo>
                    <a:pt x="984937" y="1870080"/>
                  </a:lnTo>
                  <a:lnTo>
                    <a:pt x="986020" y="1921163"/>
                  </a:lnTo>
                  <a:lnTo>
                    <a:pt x="1002030" y="1921163"/>
                  </a:lnTo>
                  <a:lnTo>
                    <a:pt x="1002030" y="1877958"/>
                  </a:lnTo>
                  <a:lnTo>
                    <a:pt x="1005976" y="1869389"/>
                  </a:lnTo>
                  <a:close/>
                </a:path>
                <a:path w="1503045" h="2407285">
                  <a:moveTo>
                    <a:pt x="1042059" y="1865976"/>
                  </a:moveTo>
                  <a:lnTo>
                    <a:pt x="1007547" y="1865976"/>
                  </a:lnTo>
                  <a:lnTo>
                    <a:pt x="1025241" y="1869750"/>
                  </a:lnTo>
                  <a:lnTo>
                    <a:pt x="1026384" y="1921163"/>
                  </a:lnTo>
                  <a:lnTo>
                    <a:pt x="1042755" y="1921163"/>
                  </a:lnTo>
                  <a:lnTo>
                    <a:pt x="1042755" y="1866938"/>
                  </a:lnTo>
                  <a:lnTo>
                    <a:pt x="1042059" y="1865976"/>
                  </a:lnTo>
                  <a:close/>
                </a:path>
                <a:path w="1503045" h="2407285">
                  <a:moveTo>
                    <a:pt x="976248" y="1850988"/>
                  </a:moveTo>
                  <a:lnTo>
                    <a:pt x="961756" y="1863661"/>
                  </a:lnTo>
                  <a:lnTo>
                    <a:pt x="1000316" y="1863661"/>
                  </a:lnTo>
                  <a:lnTo>
                    <a:pt x="995987" y="1856671"/>
                  </a:lnTo>
                  <a:lnTo>
                    <a:pt x="976248" y="1850988"/>
                  </a:lnTo>
                  <a:close/>
                </a:path>
                <a:path w="1503045" h="2407285">
                  <a:moveTo>
                    <a:pt x="1016086" y="1850988"/>
                  </a:moveTo>
                  <a:lnTo>
                    <a:pt x="1000316" y="1863661"/>
                  </a:lnTo>
                  <a:lnTo>
                    <a:pt x="1040386" y="1863661"/>
                  </a:lnTo>
                  <a:lnTo>
                    <a:pt x="1032683" y="1853003"/>
                  </a:lnTo>
                  <a:lnTo>
                    <a:pt x="1016086" y="1850988"/>
                  </a:lnTo>
                  <a:close/>
                </a:path>
                <a:path w="1503045" h="2407285">
                  <a:moveTo>
                    <a:pt x="29224" y="2079588"/>
                  </a:moveTo>
                  <a:lnTo>
                    <a:pt x="9651" y="2091359"/>
                  </a:lnTo>
                  <a:lnTo>
                    <a:pt x="2886" y="2122403"/>
                  </a:lnTo>
                  <a:lnTo>
                    <a:pt x="13334" y="2143524"/>
                  </a:lnTo>
                  <a:lnTo>
                    <a:pt x="36079" y="2151116"/>
                  </a:lnTo>
                  <a:lnTo>
                    <a:pt x="55532" y="2145824"/>
                  </a:lnTo>
                  <a:lnTo>
                    <a:pt x="62033" y="2133272"/>
                  </a:lnTo>
                  <a:lnTo>
                    <a:pt x="24834" y="2133272"/>
                  </a:lnTo>
                  <a:lnTo>
                    <a:pt x="22925" y="2099793"/>
                  </a:lnTo>
                  <a:lnTo>
                    <a:pt x="40153" y="2092757"/>
                  </a:lnTo>
                  <a:lnTo>
                    <a:pt x="60876" y="2092757"/>
                  </a:lnTo>
                  <a:lnTo>
                    <a:pt x="58749" y="2087646"/>
                  </a:lnTo>
                  <a:lnTo>
                    <a:pt x="29224" y="2079588"/>
                  </a:lnTo>
                  <a:close/>
                </a:path>
                <a:path w="1503045" h="2407285">
                  <a:moveTo>
                    <a:pt x="65754" y="2126086"/>
                  </a:moveTo>
                  <a:lnTo>
                    <a:pt x="50150" y="2126086"/>
                  </a:lnTo>
                  <a:lnTo>
                    <a:pt x="48782" y="2130701"/>
                  </a:lnTo>
                  <a:lnTo>
                    <a:pt x="24834" y="2133272"/>
                  </a:lnTo>
                  <a:lnTo>
                    <a:pt x="62033" y="2133272"/>
                  </a:lnTo>
                  <a:lnTo>
                    <a:pt x="65754" y="2126086"/>
                  </a:lnTo>
                  <a:close/>
                </a:path>
                <a:path w="1503045" h="2407285">
                  <a:moveTo>
                    <a:pt x="60876" y="2092757"/>
                  </a:moveTo>
                  <a:lnTo>
                    <a:pt x="40153" y="2092757"/>
                  </a:lnTo>
                  <a:lnTo>
                    <a:pt x="50150" y="2104483"/>
                  </a:lnTo>
                  <a:lnTo>
                    <a:pt x="65754" y="2104483"/>
                  </a:lnTo>
                  <a:lnTo>
                    <a:pt x="60876" y="2092757"/>
                  </a:lnTo>
                  <a:close/>
                </a:path>
                <a:path w="1503045" h="2407285">
                  <a:moveTo>
                    <a:pt x="102612" y="2079588"/>
                  </a:moveTo>
                  <a:lnTo>
                    <a:pt x="82979" y="2091209"/>
                  </a:lnTo>
                  <a:lnTo>
                    <a:pt x="76184" y="2122553"/>
                  </a:lnTo>
                  <a:lnTo>
                    <a:pt x="86827" y="2143675"/>
                  </a:lnTo>
                  <a:lnTo>
                    <a:pt x="109377" y="2151116"/>
                  </a:lnTo>
                  <a:lnTo>
                    <a:pt x="116142" y="2151116"/>
                  </a:lnTo>
                  <a:lnTo>
                    <a:pt x="135760" y="2139510"/>
                  </a:lnTo>
                  <a:lnTo>
                    <a:pt x="136081" y="2138037"/>
                  </a:lnTo>
                  <a:lnTo>
                    <a:pt x="105709" y="2138037"/>
                  </a:lnTo>
                  <a:lnTo>
                    <a:pt x="93337" y="2123380"/>
                  </a:lnTo>
                  <a:lnTo>
                    <a:pt x="102582" y="2093554"/>
                  </a:lnTo>
                  <a:lnTo>
                    <a:pt x="136698" y="2093554"/>
                  </a:lnTo>
                  <a:lnTo>
                    <a:pt x="135760" y="2091209"/>
                  </a:lnTo>
                  <a:lnTo>
                    <a:pt x="122005" y="2081077"/>
                  </a:lnTo>
                  <a:lnTo>
                    <a:pt x="102612" y="2079588"/>
                  </a:lnTo>
                  <a:close/>
                </a:path>
                <a:path w="1503045" h="2407285">
                  <a:moveTo>
                    <a:pt x="136698" y="2093554"/>
                  </a:moveTo>
                  <a:lnTo>
                    <a:pt x="102582" y="2093554"/>
                  </a:lnTo>
                  <a:lnTo>
                    <a:pt x="121133" y="2097643"/>
                  </a:lnTo>
                  <a:lnTo>
                    <a:pt x="122967" y="2130235"/>
                  </a:lnTo>
                  <a:lnTo>
                    <a:pt x="109467" y="2138037"/>
                  </a:lnTo>
                  <a:lnTo>
                    <a:pt x="136081" y="2138037"/>
                  </a:lnTo>
                  <a:lnTo>
                    <a:pt x="142570" y="2108242"/>
                  </a:lnTo>
                  <a:lnTo>
                    <a:pt x="136698" y="2093554"/>
                  </a:lnTo>
                  <a:close/>
                </a:path>
                <a:path w="1503045" h="2407285">
                  <a:moveTo>
                    <a:pt x="216512" y="2138849"/>
                  </a:moveTo>
                  <a:lnTo>
                    <a:pt x="173204" y="2138849"/>
                  </a:lnTo>
                  <a:lnTo>
                    <a:pt x="199437" y="2150981"/>
                  </a:lnTo>
                  <a:lnTo>
                    <a:pt x="216304" y="2139931"/>
                  </a:lnTo>
                  <a:lnTo>
                    <a:pt x="216512" y="2138849"/>
                  </a:lnTo>
                  <a:close/>
                </a:path>
                <a:path w="1503045" h="2407285">
                  <a:moveTo>
                    <a:pt x="173474" y="2057400"/>
                  </a:moveTo>
                  <a:lnTo>
                    <a:pt x="157148" y="2057400"/>
                  </a:lnTo>
                  <a:lnTo>
                    <a:pt x="157148" y="2149763"/>
                  </a:lnTo>
                  <a:lnTo>
                    <a:pt x="173204" y="2149763"/>
                  </a:lnTo>
                  <a:lnTo>
                    <a:pt x="173204" y="2138849"/>
                  </a:lnTo>
                  <a:lnTo>
                    <a:pt x="216512" y="2138849"/>
                  </a:lnTo>
                  <a:lnTo>
                    <a:pt x="216935" y="2136654"/>
                  </a:lnTo>
                  <a:lnTo>
                    <a:pt x="183036" y="2136654"/>
                  </a:lnTo>
                  <a:lnTo>
                    <a:pt x="173159" y="2115127"/>
                  </a:lnTo>
                  <a:lnTo>
                    <a:pt x="182990" y="2093900"/>
                  </a:lnTo>
                  <a:lnTo>
                    <a:pt x="217480" y="2093900"/>
                  </a:lnTo>
                  <a:lnTo>
                    <a:pt x="216184" y="2090412"/>
                  </a:lnTo>
                  <a:lnTo>
                    <a:pt x="207203" y="2084655"/>
                  </a:lnTo>
                  <a:lnTo>
                    <a:pt x="179247" y="2084655"/>
                  </a:lnTo>
                  <a:lnTo>
                    <a:pt x="173474" y="2057400"/>
                  </a:lnTo>
                  <a:close/>
                </a:path>
                <a:path w="1503045" h="2407285">
                  <a:moveTo>
                    <a:pt x="217480" y="2093900"/>
                  </a:moveTo>
                  <a:lnTo>
                    <a:pt x="182990" y="2093900"/>
                  </a:lnTo>
                  <a:lnTo>
                    <a:pt x="200985" y="2097718"/>
                  </a:lnTo>
                  <a:lnTo>
                    <a:pt x="200940" y="2132745"/>
                  </a:lnTo>
                  <a:lnTo>
                    <a:pt x="183036" y="2136654"/>
                  </a:lnTo>
                  <a:lnTo>
                    <a:pt x="216935" y="2136654"/>
                  </a:lnTo>
                  <a:lnTo>
                    <a:pt x="222543" y="2107520"/>
                  </a:lnTo>
                  <a:lnTo>
                    <a:pt x="217480" y="2093900"/>
                  </a:lnTo>
                  <a:close/>
                </a:path>
                <a:path w="1503045" h="2407285">
                  <a:moveTo>
                    <a:pt x="199301" y="2079588"/>
                  </a:moveTo>
                  <a:lnTo>
                    <a:pt x="179247" y="2084655"/>
                  </a:lnTo>
                  <a:lnTo>
                    <a:pt x="207203" y="2084655"/>
                  </a:lnTo>
                  <a:lnTo>
                    <a:pt x="199301" y="2079588"/>
                  </a:lnTo>
                  <a:close/>
                </a:path>
                <a:path w="1503045" h="2407285">
                  <a:moveTo>
                    <a:pt x="252252" y="2080490"/>
                  </a:moveTo>
                  <a:lnTo>
                    <a:pt x="236422" y="2080490"/>
                  </a:lnTo>
                  <a:lnTo>
                    <a:pt x="236422" y="2149763"/>
                  </a:lnTo>
                  <a:lnTo>
                    <a:pt x="252748" y="2149763"/>
                  </a:lnTo>
                  <a:lnTo>
                    <a:pt x="252748" y="2106092"/>
                  </a:lnTo>
                  <a:lnTo>
                    <a:pt x="268352" y="2094020"/>
                  </a:lnTo>
                  <a:lnTo>
                    <a:pt x="269421" y="2092036"/>
                  </a:lnTo>
                  <a:lnTo>
                    <a:pt x="252973" y="2092036"/>
                  </a:lnTo>
                  <a:lnTo>
                    <a:pt x="252252" y="2080490"/>
                  </a:lnTo>
                  <a:close/>
                </a:path>
                <a:path w="1503045" h="2407285">
                  <a:moveTo>
                    <a:pt x="266097" y="2079498"/>
                  </a:moveTo>
                  <a:lnTo>
                    <a:pt x="252973" y="2092036"/>
                  </a:lnTo>
                  <a:lnTo>
                    <a:pt x="269421" y="2092036"/>
                  </a:lnTo>
                  <a:lnTo>
                    <a:pt x="275929" y="2079949"/>
                  </a:lnTo>
                  <a:lnTo>
                    <a:pt x="266097" y="2079498"/>
                  </a:lnTo>
                  <a:close/>
                </a:path>
                <a:path w="1503045" h="2407285">
                  <a:moveTo>
                    <a:pt x="337797" y="2092081"/>
                  </a:moveTo>
                  <a:lnTo>
                    <a:pt x="317781" y="2092081"/>
                  </a:lnTo>
                  <a:lnTo>
                    <a:pt x="325719" y="2102769"/>
                  </a:lnTo>
                  <a:lnTo>
                    <a:pt x="285896" y="2118073"/>
                  </a:lnTo>
                  <a:lnTo>
                    <a:pt x="287354" y="2144877"/>
                  </a:lnTo>
                  <a:lnTo>
                    <a:pt x="305469" y="2151161"/>
                  </a:lnTo>
                  <a:lnTo>
                    <a:pt x="326350" y="2149763"/>
                  </a:lnTo>
                  <a:lnTo>
                    <a:pt x="342045" y="2149763"/>
                  </a:lnTo>
                  <a:lnTo>
                    <a:pt x="342045" y="2139165"/>
                  </a:lnTo>
                  <a:lnTo>
                    <a:pt x="306311" y="2139165"/>
                  </a:lnTo>
                  <a:lnTo>
                    <a:pt x="298028" y="2127950"/>
                  </a:lnTo>
                  <a:lnTo>
                    <a:pt x="325764" y="2127469"/>
                  </a:lnTo>
                  <a:lnTo>
                    <a:pt x="342045" y="2127469"/>
                  </a:lnTo>
                  <a:lnTo>
                    <a:pt x="342045" y="2103401"/>
                  </a:lnTo>
                  <a:lnTo>
                    <a:pt x="337797" y="2092081"/>
                  </a:lnTo>
                  <a:close/>
                </a:path>
                <a:path w="1503045" h="2407285">
                  <a:moveTo>
                    <a:pt x="342045" y="2127469"/>
                  </a:moveTo>
                  <a:lnTo>
                    <a:pt x="325764" y="2127469"/>
                  </a:lnTo>
                  <a:lnTo>
                    <a:pt x="309709" y="2139165"/>
                  </a:lnTo>
                  <a:lnTo>
                    <a:pt x="342045" y="2139165"/>
                  </a:lnTo>
                  <a:lnTo>
                    <a:pt x="342045" y="2127469"/>
                  </a:lnTo>
                  <a:close/>
                </a:path>
                <a:path w="1503045" h="2407285">
                  <a:moveTo>
                    <a:pt x="296645" y="2083166"/>
                  </a:moveTo>
                  <a:lnTo>
                    <a:pt x="284543" y="2098711"/>
                  </a:lnTo>
                  <a:lnTo>
                    <a:pt x="299787" y="2100875"/>
                  </a:lnTo>
                  <a:lnTo>
                    <a:pt x="317781" y="2092081"/>
                  </a:lnTo>
                  <a:lnTo>
                    <a:pt x="337797" y="2092081"/>
                  </a:lnTo>
                  <a:lnTo>
                    <a:pt x="335671" y="2086413"/>
                  </a:lnTo>
                  <a:lnTo>
                    <a:pt x="296645" y="2083166"/>
                  </a:lnTo>
                  <a:close/>
                </a:path>
                <a:path w="1503045" h="2407285">
                  <a:moveTo>
                    <a:pt x="374065" y="2080490"/>
                  </a:moveTo>
                  <a:lnTo>
                    <a:pt x="358461" y="2080490"/>
                  </a:lnTo>
                  <a:lnTo>
                    <a:pt x="358461" y="2149763"/>
                  </a:lnTo>
                  <a:lnTo>
                    <a:pt x="374787" y="2149763"/>
                  </a:lnTo>
                  <a:lnTo>
                    <a:pt x="374787" y="2109173"/>
                  </a:lnTo>
                  <a:lnTo>
                    <a:pt x="375403" y="2102995"/>
                  </a:lnTo>
                  <a:lnTo>
                    <a:pt x="393654" y="2093389"/>
                  </a:lnTo>
                  <a:lnTo>
                    <a:pt x="415931" y="2093389"/>
                  </a:lnTo>
                  <a:lnTo>
                    <a:pt x="415369" y="2092261"/>
                  </a:lnTo>
                  <a:lnTo>
                    <a:pt x="374877" y="2092261"/>
                  </a:lnTo>
                  <a:lnTo>
                    <a:pt x="374065" y="2080490"/>
                  </a:lnTo>
                  <a:close/>
                </a:path>
                <a:path w="1503045" h="2407285">
                  <a:moveTo>
                    <a:pt x="415931" y="2093389"/>
                  </a:moveTo>
                  <a:lnTo>
                    <a:pt x="393654" y="2093389"/>
                  </a:lnTo>
                  <a:lnTo>
                    <a:pt x="401726" y="2099928"/>
                  </a:lnTo>
                  <a:lnTo>
                    <a:pt x="402929" y="2149763"/>
                  </a:lnTo>
                  <a:lnTo>
                    <a:pt x="419255" y="2149763"/>
                  </a:lnTo>
                  <a:lnTo>
                    <a:pt x="419188" y="2099928"/>
                  </a:lnTo>
                  <a:lnTo>
                    <a:pt x="415931" y="2093389"/>
                  </a:lnTo>
                  <a:close/>
                </a:path>
                <a:path w="1503045" h="2407285">
                  <a:moveTo>
                    <a:pt x="390361" y="2079588"/>
                  </a:moveTo>
                  <a:lnTo>
                    <a:pt x="374877" y="2092261"/>
                  </a:lnTo>
                  <a:lnTo>
                    <a:pt x="415369" y="2092261"/>
                  </a:lnTo>
                  <a:lnTo>
                    <a:pt x="411603" y="2084700"/>
                  </a:lnTo>
                  <a:lnTo>
                    <a:pt x="390361" y="2079588"/>
                  </a:lnTo>
                  <a:close/>
                </a:path>
                <a:path w="1503045" h="2407285">
                  <a:moveTo>
                    <a:pt x="461348" y="2149541"/>
                  </a:moveTo>
                  <a:lnTo>
                    <a:pt x="459439" y="2158467"/>
                  </a:lnTo>
                  <a:lnTo>
                    <a:pt x="465001" y="2159399"/>
                  </a:lnTo>
                  <a:lnTo>
                    <a:pt x="457274" y="2170238"/>
                  </a:lnTo>
                  <a:lnTo>
                    <a:pt x="457454" y="2178266"/>
                  </a:lnTo>
                  <a:lnTo>
                    <a:pt x="464580" y="2178266"/>
                  </a:lnTo>
                  <a:lnTo>
                    <a:pt x="477764" y="2171802"/>
                  </a:lnTo>
                  <a:lnTo>
                    <a:pt x="479643" y="2160797"/>
                  </a:lnTo>
                  <a:lnTo>
                    <a:pt x="469496" y="2153236"/>
                  </a:lnTo>
                  <a:lnTo>
                    <a:pt x="469895" y="2151116"/>
                  </a:lnTo>
                  <a:lnTo>
                    <a:pt x="466068" y="2151116"/>
                  </a:lnTo>
                  <a:lnTo>
                    <a:pt x="461348" y="2149541"/>
                  </a:lnTo>
                  <a:close/>
                </a:path>
                <a:path w="1503045" h="2407285">
                  <a:moveTo>
                    <a:pt x="470217" y="2149402"/>
                  </a:moveTo>
                  <a:lnTo>
                    <a:pt x="461378" y="2149402"/>
                  </a:lnTo>
                  <a:lnTo>
                    <a:pt x="461348" y="2149541"/>
                  </a:lnTo>
                  <a:lnTo>
                    <a:pt x="466068" y="2151116"/>
                  </a:lnTo>
                  <a:lnTo>
                    <a:pt x="470101" y="2150019"/>
                  </a:lnTo>
                  <a:lnTo>
                    <a:pt x="470217" y="2149402"/>
                  </a:lnTo>
                  <a:close/>
                </a:path>
                <a:path w="1503045" h="2407285">
                  <a:moveTo>
                    <a:pt x="470101" y="2150019"/>
                  </a:moveTo>
                  <a:lnTo>
                    <a:pt x="466068" y="2151116"/>
                  </a:lnTo>
                  <a:lnTo>
                    <a:pt x="469895" y="2151116"/>
                  </a:lnTo>
                  <a:lnTo>
                    <a:pt x="470101" y="2150019"/>
                  </a:lnTo>
                  <a:close/>
                </a:path>
                <a:path w="1503045" h="2407285">
                  <a:moveTo>
                    <a:pt x="472369" y="2149402"/>
                  </a:moveTo>
                  <a:lnTo>
                    <a:pt x="470217" y="2149402"/>
                  </a:lnTo>
                  <a:lnTo>
                    <a:pt x="470101" y="2150019"/>
                  </a:lnTo>
                  <a:lnTo>
                    <a:pt x="472369" y="2149402"/>
                  </a:lnTo>
                  <a:close/>
                </a:path>
                <a:path w="1503045" h="2407285">
                  <a:moveTo>
                    <a:pt x="459213" y="2079588"/>
                  </a:moveTo>
                  <a:lnTo>
                    <a:pt x="439640" y="2091359"/>
                  </a:lnTo>
                  <a:lnTo>
                    <a:pt x="432875" y="2122403"/>
                  </a:lnTo>
                  <a:lnTo>
                    <a:pt x="443323" y="2143524"/>
                  </a:lnTo>
                  <a:lnTo>
                    <a:pt x="461348" y="2149541"/>
                  </a:lnTo>
                  <a:lnTo>
                    <a:pt x="461378" y="2149402"/>
                  </a:lnTo>
                  <a:lnTo>
                    <a:pt x="472369" y="2149402"/>
                  </a:lnTo>
                  <a:lnTo>
                    <a:pt x="485521" y="2145824"/>
                  </a:lnTo>
                  <a:lnTo>
                    <a:pt x="492022" y="2133272"/>
                  </a:lnTo>
                  <a:lnTo>
                    <a:pt x="454823" y="2133272"/>
                  </a:lnTo>
                  <a:lnTo>
                    <a:pt x="452914" y="2099793"/>
                  </a:lnTo>
                  <a:lnTo>
                    <a:pt x="470142" y="2092757"/>
                  </a:lnTo>
                  <a:lnTo>
                    <a:pt x="490865" y="2092757"/>
                  </a:lnTo>
                  <a:lnTo>
                    <a:pt x="488738" y="2087646"/>
                  </a:lnTo>
                  <a:lnTo>
                    <a:pt x="459213" y="2079588"/>
                  </a:lnTo>
                  <a:close/>
                </a:path>
                <a:path w="1503045" h="2407285">
                  <a:moveTo>
                    <a:pt x="495744" y="2126086"/>
                  </a:moveTo>
                  <a:lnTo>
                    <a:pt x="480139" y="2126086"/>
                  </a:lnTo>
                  <a:lnTo>
                    <a:pt x="478771" y="2130701"/>
                  </a:lnTo>
                  <a:lnTo>
                    <a:pt x="454823" y="2133272"/>
                  </a:lnTo>
                  <a:lnTo>
                    <a:pt x="492022" y="2133272"/>
                  </a:lnTo>
                  <a:lnTo>
                    <a:pt x="495744" y="2126086"/>
                  </a:lnTo>
                  <a:close/>
                </a:path>
                <a:path w="1503045" h="2407285">
                  <a:moveTo>
                    <a:pt x="490865" y="2092757"/>
                  </a:moveTo>
                  <a:lnTo>
                    <a:pt x="470142" y="2092757"/>
                  </a:lnTo>
                  <a:lnTo>
                    <a:pt x="480139" y="2104483"/>
                  </a:lnTo>
                  <a:lnTo>
                    <a:pt x="495744" y="2104483"/>
                  </a:lnTo>
                  <a:lnTo>
                    <a:pt x="490865" y="2092757"/>
                  </a:lnTo>
                  <a:close/>
                </a:path>
                <a:path w="1503045" h="2407285">
                  <a:moveTo>
                    <a:pt x="561412" y="2092081"/>
                  </a:moveTo>
                  <a:lnTo>
                    <a:pt x="541396" y="2092081"/>
                  </a:lnTo>
                  <a:lnTo>
                    <a:pt x="549333" y="2102769"/>
                  </a:lnTo>
                  <a:lnTo>
                    <a:pt x="509510" y="2118073"/>
                  </a:lnTo>
                  <a:lnTo>
                    <a:pt x="510969" y="2144877"/>
                  </a:lnTo>
                  <a:lnTo>
                    <a:pt x="529083" y="2151161"/>
                  </a:lnTo>
                  <a:lnTo>
                    <a:pt x="549965" y="2149763"/>
                  </a:lnTo>
                  <a:lnTo>
                    <a:pt x="565659" y="2149763"/>
                  </a:lnTo>
                  <a:lnTo>
                    <a:pt x="565659" y="2139165"/>
                  </a:lnTo>
                  <a:lnTo>
                    <a:pt x="529925" y="2139165"/>
                  </a:lnTo>
                  <a:lnTo>
                    <a:pt x="521642" y="2127950"/>
                  </a:lnTo>
                  <a:lnTo>
                    <a:pt x="549378" y="2127469"/>
                  </a:lnTo>
                  <a:lnTo>
                    <a:pt x="565659" y="2127469"/>
                  </a:lnTo>
                  <a:lnTo>
                    <a:pt x="565659" y="2103401"/>
                  </a:lnTo>
                  <a:lnTo>
                    <a:pt x="561412" y="2092081"/>
                  </a:lnTo>
                  <a:close/>
                </a:path>
                <a:path w="1503045" h="2407285">
                  <a:moveTo>
                    <a:pt x="565659" y="2127469"/>
                  </a:moveTo>
                  <a:lnTo>
                    <a:pt x="549378" y="2127469"/>
                  </a:lnTo>
                  <a:lnTo>
                    <a:pt x="533323" y="2139165"/>
                  </a:lnTo>
                  <a:lnTo>
                    <a:pt x="565659" y="2139165"/>
                  </a:lnTo>
                  <a:lnTo>
                    <a:pt x="565659" y="2127469"/>
                  </a:lnTo>
                  <a:close/>
                </a:path>
                <a:path w="1503045" h="2407285">
                  <a:moveTo>
                    <a:pt x="520259" y="2083166"/>
                  </a:moveTo>
                  <a:lnTo>
                    <a:pt x="508157" y="2098711"/>
                  </a:lnTo>
                  <a:lnTo>
                    <a:pt x="523401" y="2100875"/>
                  </a:lnTo>
                  <a:lnTo>
                    <a:pt x="541396" y="2092081"/>
                  </a:lnTo>
                  <a:lnTo>
                    <a:pt x="561412" y="2092081"/>
                  </a:lnTo>
                  <a:lnTo>
                    <a:pt x="559285" y="2086413"/>
                  </a:lnTo>
                  <a:lnTo>
                    <a:pt x="520259" y="2083166"/>
                  </a:lnTo>
                  <a:close/>
                </a:path>
                <a:path w="1503045" h="2407285">
                  <a:moveTo>
                    <a:pt x="634007" y="2079588"/>
                  </a:moveTo>
                  <a:lnTo>
                    <a:pt x="617080" y="2090412"/>
                  </a:lnTo>
                  <a:lnTo>
                    <a:pt x="610736" y="2122824"/>
                  </a:lnTo>
                  <a:lnTo>
                    <a:pt x="620372" y="2143990"/>
                  </a:lnTo>
                  <a:lnTo>
                    <a:pt x="639284" y="2150981"/>
                  </a:lnTo>
                  <a:lnTo>
                    <a:pt x="653881" y="2146080"/>
                  </a:lnTo>
                  <a:lnTo>
                    <a:pt x="676175" y="2146080"/>
                  </a:lnTo>
                  <a:lnTo>
                    <a:pt x="676175" y="2137586"/>
                  </a:lnTo>
                  <a:lnTo>
                    <a:pt x="640261" y="2137586"/>
                  </a:lnTo>
                  <a:lnTo>
                    <a:pt x="627994" y="2123320"/>
                  </a:lnTo>
                  <a:lnTo>
                    <a:pt x="637164" y="2093930"/>
                  </a:lnTo>
                  <a:lnTo>
                    <a:pt x="676175" y="2093930"/>
                  </a:lnTo>
                  <a:lnTo>
                    <a:pt x="676175" y="2091946"/>
                  </a:lnTo>
                  <a:lnTo>
                    <a:pt x="659804" y="2091946"/>
                  </a:lnTo>
                  <a:lnTo>
                    <a:pt x="634007" y="2079588"/>
                  </a:lnTo>
                  <a:close/>
                </a:path>
                <a:path w="1503045" h="2407285">
                  <a:moveTo>
                    <a:pt x="676175" y="2146080"/>
                  </a:moveTo>
                  <a:lnTo>
                    <a:pt x="653881" y="2146080"/>
                  </a:lnTo>
                  <a:lnTo>
                    <a:pt x="660120" y="2149763"/>
                  </a:lnTo>
                  <a:lnTo>
                    <a:pt x="676175" y="2149763"/>
                  </a:lnTo>
                  <a:lnTo>
                    <a:pt x="676175" y="2146080"/>
                  </a:lnTo>
                  <a:close/>
                </a:path>
                <a:path w="1503045" h="2407285">
                  <a:moveTo>
                    <a:pt x="676175" y="2093930"/>
                  </a:moveTo>
                  <a:lnTo>
                    <a:pt x="637164" y="2093930"/>
                  </a:lnTo>
                  <a:lnTo>
                    <a:pt x="655159" y="2097568"/>
                  </a:lnTo>
                  <a:lnTo>
                    <a:pt x="656963" y="2130265"/>
                  </a:lnTo>
                  <a:lnTo>
                    <a:pt x="643839" y="2137586"/>
                  </a:lnTo>
                  <a:lnTo>
                    <a:pt x="676175" y="2137586"/>
                  </a:lnTo>
                  <a:lnTo>
                    <a:pt x="676175" y="2093930"/>
                  </a:lnTo>
                  <a:close/>
                </a:path>
                <a:path w="1503045" h="2407285">
                  <a:moveTo>
                    <a:pt x="676175" y="2057400"/>
                  </a:moveTo>
                  <a:lnTo>
                    <a:pt x="659804" y="2057400"/>
                  </a:lnTo>
                  <a:lnTo>
                    <a:pt x="659804" y="2091946"/>
                  </a:lnTo>
                  <a:lnTo>
                    <a:pt x="676175" y="2091946"/>
                  </a:lnTo>
                  <a:lnTo>
                    <a:pt x="676175" y="2057400"/>
                  </a:lnTo>
                  <a:close/>
                </a:path>
                <a:path w="1503045" h="2407285">
                  <a:moveTo>
                    <a:pt x="716769" y="2079588"/>
                  </a:moveTo>
                  <a:lnTo>
                    <a:pt x="697391" y="2091359"/>
                  </a:lnTo>
                  <a:lnTo>
                    <a:pt x="690596" y="2122778"/>
                  </a:lnTo>
                  <a:lnTo>
                    <a:pt x="701224" y="2143870"/>
                  </a:lnTo>
                  <a:lnTo>
                    <a:pt x="724240" y="2151116"/>
                  </a:lnTo>
                  <a:lnTo>
                    <a:pt x="742761" y="2147027"/>
                  </a:lnTo>
                  <a:lnTo>
                    <a:pt x="751856" y="2134610"/>
                  </a:lnTo>
                  <a:lnTo>
                    <a:pt x="712529" y="2134610"/>
                  </a:lnTo>
                  <a:lnTo>
                    <a:pt x="710101" y="2119591"/>
                  </a:lnTo>
                  <a:lnTo>
                    <a:pt x="698263" y="2119591"/>
                  </a:lnTo>
                  <a:lnTo>
                    <a:pt x="698263" y="2108587"/>
                  </a:lnTo>
                  <a:lnTo>
                    <a:pt x="708323" y="2108587"/>
                  </a:lnTo>
                  <a:lnTo>
                    <a:pt x="707523" y="2103641"/>
                  </a:lnTo>
                  <a:lnTo>
                    <a:pt x="726736" y="2092306"/>
                  </a:lnTo>
                  <a:lnTo>
                    <a:pt x="746461" y="2092306"/>
                  </a:lnTo>
                  <a:lnTo>
                    <a:pt x="742656" y="2085121"/>
                  </a:lnTo>
                  <a:lnTo>
                    <a:pt x="716769" y="2079588"/>
                  </a:lnTo>
                  <a:close/>
                </a:path>
                <a:path w="1503045" h="2407285">
                  <a:moveTo>
                    <a:pt x="739123" y="2129468"/>
                  </a:moveTo>
                  <a:lnTo>
                    <a:pt x="712529" y="2134610"/>
                  </a:lnTo>
                  <a:lnTo>
                    <a:pt x="751856" y="2134610"/>
                  </a:lnTo>
                  <a:lnTo>
                    <a:pt x="754366" y="2131182"/>
                  </a:lnTo>
                  <a:lnTo>
                    <a:pt x="739123" y="2129468"/>
                  </a:lnTo>
                  <a:close/>
                </a:path>
                <a:path w="1503045" h="2407285">
                  <a:moveTo>
                    <a:pt x="708323" y="2108587"/>
                  </a:moveTo>
                  <a:lnTo>
                    <a:pt x="698263" y="2108587"/>
                  </a:lnTo>
                  <a:lnTo>
                    <a:pt x="698263" y="2119591"/>
                  </a:lnTo>
                  <a:lnTo>
                    <a:pt x="710101" y="2119591"/>
                  </a:lnTo>
                  <a:lnTo>
                    <a:pt x="708323" y="2108587"/>
                  </a:lnTo>
                  <a:close/>
                </a:path>
                <a:path w="1503045" h="2407285">
                  <a:moveTo>
                    <a:pt x="746461" y="2092306"/>
                  </a:moveTo>
                  <a:lnTo>
                    <a:pt x="726736" y="2092306"/>
                  </a:lnTo>
                  <a:lnTo>
                    <a:pt x="739393" y="2108587"/>
                  </a:lnTo>
                  <a:lnTo>
                    <a:pt x="708323" y="2108587"/>
                  </a:lnTo>
                  <a:lnTo>
                    <a:pt x="710101" y="2119591"/>
                  </a:lnTo>
                  <a:lnTo>
                    <a:pt x="755043" y="2119591"/>
                  </a:lnTo>
                  <a:lnTo>
                    <a:pt x="755043" y="2108587"/>
                  </a:lnTo>
                  <a:lnTo>
                    <a:pt x="752464" y="2103641"/>
                  </a:lnTo>
                  <a:lnTo>
                    <a:pt x="746461" y="2092306"/>
                  </a:lnTo>
                  <a:close/>
                </a:path>
                <a:path w="1503045" h="2407285">
                  <a:moveTo>
                    <a:pt x="817810" y="2057400"/>
                  </a:moveTo>
                  <a:lnTo>
                    <a:pt x="801078" y="2057400"/>
                  </a:lnTo>
                  <a:lnTo>
                    <a:pt x="801078" y="2149763"/>
                  </a:lnTo>
                  <a:lnTo>
                    <a:pt x="817810" y="2149763"/>
                  </a:lnTo>
                  <a:lnTo>
                    <a:pt x="817810" y="2057400"/>
                  </a:lnTo>
                  <a:close/>
                </a:path>
                <a:path w="1503045" h="2407285">
                  <a:moveTo>
                    <a:pt x="867829" y="2056137"/>
                  </a:moveTo>
                  <a:lnTo>
                    <a:pt x="847865" y="2065532"/>
                  </a:lnTo>
                  <a:lnTo>
                    <a:pt x="839131" y="2078055"/>
                  </a:lnTo>
                  <a:lnTo>
                    <a:pt x="833927" y="2110758"/>
                  </a:lnTo>
                  <a:lnTo>
                    <a:pt x="847775" y="2141630"/>
                  </a:lnTo>
                  <a:lnTo>
                    <a:pt x="867769" y="2151026"/>
                  </a:lnTo>
                  <a:lnTo>
                    <a:pt x="895415" y="2146937"/>
                  </a:lnTo>
                  <a:lnTo>
                    <a:pt x="903123" y="2136008"/>
                  </a:lnTo>
                  <a:lnTo>
                    <a:pt x="871121" y="2136008"/>
                  </a:lnTo>
                  <a:lnTo>
                    <a:pt x="855923" y="2126251"/>
                  </a:lnTo>
                  <a:lnTo>
                    <a:pt x="850406" y="2096636"/>
                  </a:lnTo>
                  <a:lnTo>
                    <a:pt x="858929" y="2077439"/>
                  </a:lnTo>
                  <a:lnTo>
                    <a:pt x="876157" y="2071155"/>
                  </a:lnTo>
                  <a:lnTo>
                    <a:pt x="907175" y="2071155"/>
                  </a:lnTo>
                  <a:lnTo>
                    <a:pt x="905502" y="2067427"/>
                  </a:lnTo>
                  <a:lnTo>
                    <a:pt x="867829" y="2056137"/>
                  </a:lnTo>
                  <a:close/>
                </a:path>
                <a:path w="1503045" h="2407285">
                  <a:moveTo>
                    <a:pt x="914988" y="2119186"/>
                  </a:moveTo>
                  <a:lnTo>
                    <a:pt x="898104" y="2119186"/>
                  </a:lnTo>
                  <a:lnTo>
                    <a:pt x="897610" y="2121801"/>
                  </a:lnTo>
                  <a:lnTo>
                    <a:pt x="871121" y="2136008"/>
                  </a:lnTo>
                  <a:lnTo>
                    <a:pt x="903123" y="2136008"/>
                  </a:lnTo>
                  <a:lnTo>
                    <a:pt x="914988" y="2119186"/>
                  </a:lnTo>
                  <a:close/>
                </a:path>
                <a:path w="1503045" h="2407285">
                  <a:moveTo>
                    <a:pt x="907175" y="2071155"/>
                  </a:moveTo>
                  <a:lnTo>
                    <a:pt x="876157" y="2071155"/>
                  </a:lnTo>
                  <a:lnTo>
                    <a:pt x="898121" y="2088563"/>
                  </a:lnTo>
                  <a:lnTo>
                    <a:pt x="914988" y="2088563"/>
                  </a:lnTo>
                  <a:lnTo>
                    <a:pt x="907175" y="2071155"/>
                  </a:lnTo>
                  <a:close/>
                </a:path>
                <a:path w="1503045" h="2407285">
                  <a:moveTo>
                    <a:pt x="950786" y="2057400"/>
                  </a:moveTo>
                  <a:lnTo>
                    <a:pt x="930311" y="2057400"/>
                  </a:lnTo>
                  <a:lnTo>
                    <a:pt x="930311" y="2149763"/>
                  </a:lnTo>
                  <a:lnTo>
                    <a:pt x="946366" y="2149763"/>
                  </a:lnTo>
                  <a:lnTo>
                    <a:pt x="946366" y="2086173"/>
                  </a:lnTo>
                  <a:lnTo>
                    <a:pt x="963040" y="2086173"/>
                  </a:lnTo>
                  <a:lnTo>
                    <a:pt x="950786" y="2057400"/>
                  </a:lnTo>
                  <a:close/>
                </a:path>
                <a:path w="1503045" h="2407285">
                  <a:moveTo>
                    <a:pt x="1027184" y="2086308"/>
                  </a:moveTo>
                  <a:lnTo>
                    <a:pt x="1010272" y="2086308"/>
                  </a:lnTo>
                  <a:lnTo>
                    <a:pt x="1011125" y="2149493"/>
                  </a:lnTo>
                  <a:lnTo>
                    <a:pt x="1011129" y="2149763"/>
                  </a:lnTo>
                  <a:lnTo>
                    <a:pt x="1027184" y="2149763"/>
                  </a:lnTo>
                  <a:lnTo>
                    <a:pt x="1027184" y="2086308"/>
                  </a:lnTo>
                  <a:close/>
                </a:path>
                <a:path w="1503045" h="2407285">
                  <a:moveTo>
                    <a:pt x="963040" y="2086173"/>
                  </a:moveTo>
                  <a:lnTo>
                    <a:pt x="946366" y="2086173"/>
                  </a:lnTo>
                  <a:lnTo>
                    <a:pt x="972749" y="2149493"/>
                  </a:lnTo>
                  <a:lnTo>
                    <a:pt x="984746" y="2149493"/>
                  </a:lnTo>
                  <a:lnTo>
                    <a:pt x="994912" y="2124327"/>
                  </a:lnTo>
                  <a:lnTo>
                    <a:pt x="979289" y="2124327"/>
                  </a:lnTo>
                  <a:lnTo>
                    <a:pt x="963097" y="2086308"/>
                  </a:lnTo>
                  <a:lnTo>
                    <a:pt x="963040" y="2086173"/>
                  </a:lnTo>
                  <a:close/>
                </a:path>
                <a:path w="1503045" h="2407285">
                  <a:moveTo>
                    <a:pt x="1027184" y="2057400"/>
                  </a:moveTo>
                  <a:lnTo>
                    <a:pt x="1006709" y="2057400"/>
                  </a:lnTo>
                  <a:lnTo>
                    <a:pt x="979289" y="2124327"/>
                  </a:lnTo>
                  <a:lnTo>
                    <a:pt x="994912" y="2124327"/>
                  </a:lnTo>
                  <a:lnTo>
                    <a:pt x="1010272" y="2086308"/>
                  </a:lnTo>
                  <a:lnTo>
                    <a:pt x="1027184" y="2086308"/>
                  </a:lnTo>
                  <a:lnTo>
                    <a:pt x="1027184" y="2057400"/>
                  </a:lnTo>
                  <a:close/>
                </a:path>
                <a:path w="1503045" h="2407285">
                  <a:moveTo>
                    <a:pt x="1058528" y="2122478"/>
                  </a:moveTo>
                  <a:lnTo>
                    <a:pt x="1042067" y="2122478"/>
                  </a:lnTo>
                  <a:lnTo>
                    <a:pt x="1042218" y="2126341"/>
                  </a:lnTo>
                  <a:lnTo>
                    <a:pt x="1042308" y="2128611"/>
                  </a:lnTo>
                  <a:lnTo>
                    <a:pt x="1053943" y="2145599"/>
                  </a:lnTo>
                  <a:lnTo>
                    <a:pt x="1091616" y="2150019"/>
                  </a:lnTo>
                  <a:lnTo>
                    <a:pt x="1108019" y="2136865"/>
                  </a:lnTo>
                  <a:lnTo>
                    <a:pt x="1074298" y="2136865"/>
                  </a:lnTo>
                  <a:lnTo>
                    <a:pt x="1058528" y="2122478"/>
                  </a:lnTo>
                  <a:close/>
                </a:path>
                <a:path w="1503045" h="2407285">
                  <a:moveTo>
                    <a:pt x="1066165" y="2057279"/>
                  </a:moveTo>
                  <a:lnTo>
                    <a:pt x="1045976" y="2073169"/>
                  </a:lnTo>
                  <a:lnTo>
                    <a:pt x="1044502" y="2089991"/>
                  </a:lnTo>
                  <a:lnTo>
                    <a:pt x="1055507" y="2103265"/>
                  </a:lnTo>
                  <a:lnTo>
                    <a:pt x="1079635" y="2110887"/>
                  </a:lnTo>
                  <a:lnTo>
                    <a:pt x="1096201" y="2126341"/>
                  </a:lnTo>
                  <a:lnTo>
                    <a:pt x="1074298" y="2136865"/>
                  </a:lnTo>
                  <a:lnTo>
                    <a:pt x="1108019" y="2136865"/>
                  </a:lnTo>
                  <a:lnTo>
                    <a:pt x="1111580" y="2134008"/>
                  </a:lnTo>
                  <a:lnTo>
                    <a:pt x="1112212" y="2116344"/>
                  </a:lnTo>
                  <a:lnTo>
                    <a:pt x="1077154" y="2095057"/>
                  </a:lnTo>
                  <a:lnTo>
                    <a:pt x="1061490" y="2080024"/>
                  </a:lnTo>
                  <a:lnTo>
                    <a:pt x="1087181" y="2071395"/>
                  </a:lnTo>
                  <a:lnTo>
                    <a:pt x="1107288" y="2071395"/>
                  </a:lnTo>
                  <a:lnTo>
                    <a:pt x="1100606" y="2061819"/>
                  </a:lnTo>
                  <a:lnTo>
                    <a:pt x="1066165" y="2057279"/>
                  </a:lnTo>
                  <a:close/>
                </a:path>
                <a:path w="1503045" h="2407285">
                  <a:moveTo>
                    <a:pt x="1107288" y="2071395"/>
                  </a:moveTo>
                  <a:lnTo>
                    <a:pt x="1087181" y="2071395"/>
                  </a:lnTo>
                  <a:lnTo>
                    <a:pt x="1095600" y="2082790"/>
                  </a:lnTo>
                  <a:lnTo>
                    <a:pt x="1111700" y="2082790"/>
                  </a:lnTo>
                  <a:lnTo>
                    <a:pt x="1111610" y="2077589"/>
                  </a:lnTo>
                  <a:lnTo>
                    <a:pt x="1107288" y="2071395"/>
                  </a:lnTo>
                  <a:close/>
                </a:path>
                <a:path w="1503045" h="2407285">
                  <a:moveTo>
                    <a:pt x="1174265" y="2080490"/>
                  </a:moveTo>
                  <a:lnTo>
                    <a:pt x="1158660" y="2080490"/>
                  </a:lnTo>
                  <a:lnTo>
                    <a:pt x="1158660" y="2149763"/>
                  </a:lnTo>
                  <a:lnTo>
                    <a:pt x="1174986" y="2149763"/>
                  </a:lnTo>
                  <a:lnTo>
                    <a:pt x="1174986" y="2109173"/>
                  </a:lnTo>
                  <a:lnTo>
                    <a:pt x="1175603" y="2102995"/>
                  </a:lnTo>
                  <a:lnTo>
                    <a:pt x="1193853" y="2093389"/>
                  </a:lnTo>
                  <a:lnTo>
                    <a:pt x="1216130" y="2093389"/>
                  </a:lnTo>
                  <a:lnTo>
                    <a:pt x="1215569" y="2092261"/>
                  </a:lnTo>
                  <a:lnTo>
                    <a:pt x="1175076" y="2092261"/>
                  </a:lnTo>
                  <a:lnTo>
                    <a:pt x="1174265" y="2080490"/>
                  </a:lnTo>
                  <a:close/>
                </a:path>
                <a:path w="1503045" h="2407285">
                  <a:moveTo>
                    <a:pt x="1216130" y="2093389"/>
                  </a:moveTo>
                  <a:lnTo>
                    <a:pt x="1193853" y="2093389"/>
                  </a:lnTo>
                  <a:lnTo>
                    <a:pt x="1201926" y="2099928"/>
                  </a:lnTo>
                  <a:lnTo>
                    <a:pt x="1203128" y="2149763"/>
                  </a:lnTo>
                  <a:lnTo>
                    <a:pt x="1219454" y="2149763"/>
                  </a:lnTo>
                  <a:lnTo>
                    <a:pt x="1219387" y="2099928"/>
                  </a:lnTo>
                  <a:lnTo>
                    <a:pt x="1216130" y="2093389"/>
                  </a:lnTo>
                  <a:close/>
                </a:path>
                <a:path w="1503045" h="2407285">
                  <a:moveTo>
                    <a:pt x="1190561" y="2079588"/>
                  </a:moveTo>
                  <a:lnTo>
                    <a:pt x="1175076" y="2092261"/>
                  </a:lnTo>
                  <a:lnTo>
                    <a:pt x="1215569" y="2092261"/>
                  </a:lnTo>
                  <a:lnTo>
                    <a:pt x="1211802" y="2084700"/>
                  </a:lnTo>
                  <a:lnTo>
                    <a:pt x="1190561" y="2079588"/>
                  </a:lnTo>
                  <a:close/>
                </a:path>
                <a:path w="1503045" h="2407285">
                  <a:moveTo>
                    <a:pt x="1288313" y="2092081"/>
                  </a:moveTo>
                  <a:lnTo>
                    <a:pt x="1268297" y="2092081"/>
                  </a:lnTo>
                  <a:lnTo>
                    <a:pt x="1276235" y="2102769"/>
                  </a:lnTo>
                  <a:lnTo>
                    <a:pt x="1236412" y="2118073"/>
                  </a:lnTo>
                  <a:lnTo>
                    <a:pt x="1237870" y="2144877"/>
                  </a:lnTo>
                  <a:lnTo>
                    <a:pt x="1255985" y="2151161"/>
                  </a:lnTo>
                  <a:lnTo>
                    <a:pt x="1276866" y="2149763"/>
                  </a:lnTo>
                  <a:lnTo>
                    <a:pt x="1292560" y="2149763"/>
                  </a:lnTo>
                  <a:lnTo>
                    <a:pt x="1292560" y="2139165"/>
                  </a:lnTo>
                  <a:lnTo>
                    <a:pt x="1256827" y="2139165"/>
                  </a:lnTo>
                  <a:lnTo>
                    <a:pt x="1248543" y="2127950"/>
                  </a:lnTo>
                  <a:lnTo>
                    <a:pt x="1276280" y="2127469"/>
                  </a:lnTo>
                  <a:lnTo>
                    <a:pt x="1292560" y="2127469"/>
                  </a:lnTo>
                  <a:lnTo>
                    <a:pt x="1292560" y="2103401"/>
                  </a:lnTo>
                  <a:lnTo>
                    <a:pt x="1288313" y="2092081"/>
                  </a:lnTo>
                  <a:close/>
                </a:path>
                <a:path w="1503045" h="2407285">
                  <a:moveTo>
                    <a:pt x="1292560" y="2127469"/>
                  </a:moveTo>
                  <a:lnTo>
                    <a:pt x="1276280" y="2127469"/>
                  </a:lnTo>
                  <a:lnTo>
                    <a:pt x="1260224" y="2139165"/>
                  </a:lnTo>
                  <a:lnTo>
                    <a:pt x="1292560" y="2139165"/>
                  </a:lnTo>
                  <a:lnTo>
                    <a:pt x="1292560" y="2127469"/>
                  </a:lnTo>
                  <a:close/>
                </a:path>
                <a:path w="1503045" h="2407285">
                  <a:moveTo>
                    <a:pt x="1247160" y="2083166"/>
                  </a:moveTo>
                  <a:lnTo>
                    <a:pt x="1235059" y="2098711"/>
                  </a:lnTo>
                  <a:lnTo>
                    <a:pt x="1250302" y="2100875"/>
                  </a:lnTo>
                  <a:lnTo>
                    <a:pt x="1268297" y="2092081"/>
                  </a:lnTo>
                  <a:lnTo>
                    <a:pt x="1288313" y="2092081"/>
                  </a:lnTo>
                  <a:lnTo>
                    <a:pt x="1286186" y="2086413"/>
                  </a:lnTo>
                  <a:lnTo>
                    <a:pt x="1247160" y="2083166"/>
                  </a:lnTo>
                  <a:close/>
                </a:path>
                <a:path w="1503045" h="2407285">
                  <a:moveTo>
                    <a:pt x="29224" y="2308188"/>
                  </a:moveTo>
                  <a:lnTo>
                    <a:pt x="9651" y="2319959"/>
                  </a:lnTo>
                  <a:lnTo>
                    <a:pt x="2886" y="2351003"/>
                  </a:lnTo>
                  <a:lnTo>
                    <a:pt x="13334" y="2372124"/>
                  </a:lnTo>
                  <a:lnTo>
                    <a:pt x="36079" y="2379716"/>
                  </a:lnTo>
                  <a:lnTo>
                    <a:pt x="55532" y="2374424"/>
                  </a:lnTo>
                  <a:lnTo>
                    <a:pt x="62033" y="2361872"/>
                  </a:lnTo>
                  <a:lnTo>
                    <a:pt x="24834" y="2361872"/>
                  </a:lnTo>
                  <a:lnTo>
                    <a:pt x="22925" y="2328393"/>
                  </a:lnTo>
                  <a:lnTo>
                    <a:pt x="40153" y="2321357"/>
                  </a:lnTo>
                  <a:lnTo>
                    <a:pt x="60876" y="2321357"/>
                  </a:lnTo>
                  <a:lnTo>
                    <a:pt x="58749" y="2316246"/>
                  </a:lnTo>
                  <a:lnTo>
                    <a:pt x="29224" y="2308188"/>
                  </a:lnTo>
                  <a:close/>
                </a:path>
                <a:path w="1503045" h="2407285">
                  <a:moveTo>
                    <a:pt x="65754" y="2354686"/>
                  </a:moveTo>
                  <a:lnTo>
                    <a:pt x="50150" y="2354686"/>
                  </a:lnTo>
                  <a:lnTo>
                    <a:pt x="48782" y="2359301"/>
                  </a:lnTo>
                  <a:lnTo>
                    <a:pt x="24834" y="2361872"/>
                  </a:lnTo>
                  <a:lnTo>
                    <a:pt x="62033" y="2361872"/>
                  </a:lnTo>
                  <a:lnTo>
                    <a:pt x="65754" y="2354686"/>
                  </a:lnTo>
                  <a:close/>
                </a:path>
                <a:path w="1503045" h="2407285">
                  <a:moveTo>
                    <a:pt x="60876" y="2321357"/>
                  </a:moveTo>
                  <a:lnTo>
                    <a:pt x="40153" y="2321357"/>
                  </a:lnTo>
                  <a:lnTo>
                    <a:pt x="50150" y="2333083"/>
                  </a:lnTo>
                  <a:lnTo>
                    <a:pt x="65754" y="2333083"/>
                  </a:lnTo>
                  <a:lnTo>
                    <a:pt x="60876" y="2321357"/>
                  </a:lnTo>
                  <a:close/>
                </a:path>
                <a:path w="1503045" h="2407285">
                  <a:moveTo>
                    <a:pt x="102612" y="2308188"/>
                  </a:moveTo>
                  <a:lnTo>
                    <a:pt x="82979" y="2319809"/>
                  </a:lnTo>
                  <a:lnTo>
                    <a:pt x="76184" y="2351153"/>
                  </a:lnTo>
                  <a:lnTo>
                    <a:pt x="86827" y="2372275"/>
                  </a:lnTo>
                  <a:lnTo>
                    <a:pt x="109377" y="2379716"/>
                  </a:lnTo>
                  <a:lnTo>
                    <a:pt x="116142" y="2379716"/>
                  </a:lnTo>
                  <a:lnTo>
                    <a:pt x="135760" y="2368110"/>
                  </a:lnTo>
                  <a:lnTo>
                    <a:pt x="136081" y="2366637"/>
                  </a:lnTo>
                  <a:lnTo>
                    <a:pt x="105709" y="2366637"/>
                  </a:lnTo>
                  <a:lnTo>
                    <a:pt x="93337" y="2351980"/>
                  </a:lnTo>
                  <a:lnTo>
                    <a:pt x="102582" y="2322154"/>
                  </a:lnTo>
                  <a:lnTo>
                    <a:pt x="136698" y="2322154"/>
                  </a:lnTo>
                  <a:lnTo>
                    <a:pt x="135760" y="2319809"/>
                  </a:lnTo>
                  <a:lnTo>
                    <a:pt x="122005" y="2309677"/>
                  </a:lnTo>
                  <a:lnTo>
                    <a:pt x="102612" y="2308188"/>
                  </a:lnTo>
                  <a:close/>
                </a:path>
                <a:path w="1503045" h="2407285">
                  <a:moveTo>
                    <a:pt x="136698" y="2322154"/>
                  </a:moveTo>
                  <a:lnTo>
                    <a:pt x="102582" y="2322154"/>
                  </a:lnTo>
                  <a:lnTo>
                    <a:pt x="121133" y="2326243"/>
                  </a:lnTo>
                  <a:lnTo>
                    <a:pt x="122967" y="2358835"/>
                  </a:lnTo>
                  <a:lnTo>
                    <a:pt x="109467" y="2366637"/>
                  </a:lnTo>
                  <a:lnTo>
                    <a:pt x="136081" y="2366637"/>
                  </a:lnTo>
                  <a:lnTo>
                    <a:pt x="142570" y="2336842"/>
                  </a:lnTo>
                  <a:lnTo>
                    <a:pt x="136698" y="2322154"/>
                  </a:lnTo>
                  <a:close/>
                </a:path>
                <a:path w="1503045" h="2407285">
                  <a:moveTo>
                    <a:pt x="172031" y="2309090"/>
                  </a:moveTo>
                  <a:lnTo>
                    <a:pt x="156427" y="2309090"/>
                  </a:lnTo>
                  <a:lnTo>
                    <a:pt x="156427" y="2378363"/>
                  </a:lnTo>
                  <a:lnTo>
                    <a:pt x="172753" y="2378363"/>
                  </a:lnTo>
                  <a:lnTo>
                    <a:pt x="172753" y="2337773"/>
                  </a:lnTo>
                  <a:lnTo>
                    <a:pt x="173369" y="2331595"/>
                  </a:lnTo>
                  <a:lnTo>
                    <a:pt x="191619" y="2321989"/>
                  </a:lnTo>
                  <a:lnTo>
                    <a:pt x="213897" y="2321989"/>
                  </a:lnTo>
                  <a:lnTo>
                    <a:pt x="213335" y="2320861"/>
                  </a:lnTo>
                  <a:lnTo>
                    <a:pt x="172843" y="2320861"/>
                  </a:lnTo>
                  <a:lnTo>
                    <a:pt x="172031" y="2309090"/>
                  </a:lnTo>
                  <a:close/>
                </a:path>
                <a:path w="1503045" h="2407285">
                  <a:moveTo>
                    <a:pt x="213897" y="2321989"/>
                  </a:moveTo>
                  <a:lnTo>
                    <a:pt x="191619" y="2321989"/>
                  </a:lnTo>
                  <a:lnTo>
                    <a:pt x="199692" y="2328528"/>
                  </a:lnTo>
                  <a:lnTo>
                    <a:pt x="200895" y="2378363"/>
                  </a:lnTo>
                  <a:lnTo>
                    <a:pt x="217221" y="2378363"/>
                  </a:lnTo>
                  <a:lnTo>
                    <a:pt x="217154" y="2328528"/>
                  </a:lnTo>
                  <a:lnTo>
                    <a:pt x="213897" y="2321989"/>
                  </a:lnTo>
                  <a:close/>
                </a:path>
                <a:path w="1503045" h="2407285">
                  <a:moveTo>
                    <a:pt x="188327" y="2308188"/>
                  </a:moveTo>
                  <a:lnTo>
                    <a:pt x="172843" y="2320861"/>
                  </a:lnTo>
                  <a:lnTo>
                    <a:pt x="213335" y="2320861"/>
                  </a:lnTo>
                  <a:lnTo>
                    <a:pt x="209569" y="2313300"/>
                  </a:lnTo>
                  <a:lnTo>
                    <a:pt x="188327" y="2308188"/>
                  </a:lnTo>
                  <a:close/>
                </a:path>
                <a:path w="1503045" h="2407285">
                  <a:moveTo>
                    <a:pt x="254248" y="2308188"/>
                  </a:moveTo>
                  <a:lnTo>
                    <a:pt x="237320" y="2319012"/>
                  </a:lnTo>
                  <a:lnTo>
                    <a:pt x="230976" y="2351424"/>
                  </a:lnTo>
                  <a:lnTo>
                    <a:pt x="240612" y="2372590"/>
                  </a:lnTo>
                  <a:lnTo>
                    <a:pt x="259524" y="2379581"/>
                  </a:lnTo>
                  <a:lnTo>
                    <a:pt x="274121" y="2374680"/>
                  </a:lnTo>
                  <a:lnTo>
                    <a:pt x="296416" y="2374680"/>
                  </a:lnTo>
                  <a:lnTo>
                    <a:pt x="296416" y="2366186"/>
                  </a:lnTo>
                  <a:lnTo>
                    <a:pt x="260501" y="2366186"/>
                  </a:lnTo>
                  <a:lnTo>
                    <a:pt x="248234" y="2351920"/>
                  </a:lnTo>
                  <a:lnTo>
                    <a:pt x="257404" y="2322530"/>
                  </a:lnTo>
                  <a:lnTo>
                    <a:pt x="296416" y="2322530"/>
                  </a:lnTo>
                  <a:lnTo>
                    <a:pt x="296416" y="2320546"/>
                  </a:lnTo>
                  <a:lnTo>
                    <a:pt x="280044" y="2320546"/>
                  </a:lnTo>
                  <a:lnTo>
                    <a:pt x="254248" y="2308188"/>
                  </a:lnTo>
                  <a:close/>
                </a:path>
                <a:path w="1503045" h="2407285">
                  <a:moveTo>
                    <a:pt x="296416" y="2374680"/>
                  </a:moveTo>
                  <a:lnTo>
                    <a:pt x="274121" y="2374680"/>
                  </a:lnTo>
                  <a:lnTo>
                    <a:pt x="280360" y="2378363"/>
                  </a:lnTo>
                  <a:lnTo>
                    <a:pt x="296416" y="2378363"/>
                  </a:lnTo>
                  <a:lnTo>
                    <a:pt x="296416" y="2374680"/>
                  </a:lnTo>
                  <a:close/>
                </a:path>
                <a:path w="1503045" h="2407285">
                  <a:moveTo>
                    <a:pt x="296416" y="2322530"/>
                  </a:moveTo>
                  <a:lnTo>
                    <a:pt x="257404" y="2322530"/>
                  </a:lnTo>
                  <a:lnTo>
                    <a:pt x="275399" y="2326168"/>
                  </a:lnTo>
                  <a:lnTo>
                    <a:pt x="277203" y="2358865"/>
                  </a:lnTo>
                  <a:lnTo>
                    <a:pt x="264079" y="2366186"/>
                  </a:lnTo>
                  <a:lnTo>
                    <a:pt x="296416" y="2366186"/>
                  </a:lnTo>
                  <a:lnTo>
                    <a:pt x="296416" y="2322530"/>
                  </a:lnTo>
                  <a:close/>
                </a:path>
                <a:path w="1503045" h="2407285">
                  <a:moveTo>
                    <a:pt x="296416" y="2286000"/>
                  </a:moveTo>
                  <a:lnTo>
                    <a:pt x="280044" y="2286000"/>
                  </a:lnTo>
                  <a:lnTo>
                    <a:pt x="280044" y="2320546"/>
                  </a:lnTo>
                  <a:lnTo>
                    <a:pt x="296416" y="2320546"/>
                  </a:lnTo>
                  <a:lnTo>
                    <a:pt x="296416" y="2286000"/>
                  </a:lnTo>
                  <a:close/>
                </a:path>
                <a:path w="1503045" h="2407285">
                  <a:moveTo>
                    <a:pt x="330139" y="2309090"/>
                  </a:moveTo>
                  <a:lnTo>
                    <a:pt x="313813" y="2309090"/>
                  </a:lnTo>
                  <a:lnTo>
                    <a:pt x="313813" y="2378363"/>
                  </a:lnTo>
                  <a:lnTo>
                    <a:pt x="330139" y="2378363"/>
                  </a:lnTo>
                  <a:lnTo>
                    <a:pt x="330139" y="2309090"/>
                  </a:lnTo>
                  <a:close/>
                </a:path>
                <a:path w="1503045" h="2407285">
                  <a:moveTo>
                    <a:pt x="330560" y="2285864"/>
                  </a:moveTo>
                  <a:lnTo>
                    <a:pt x="312550" y="2287954"/>
                  </a:lnTo>
                  <a:lnTo>
                    <a:pt x="322021" y="2299259"/>
                  </a:lnTo>
                  <a:lnTo>
                    <a:pt x="324636" y="2299259"/>
                  </a:lnTo>
                  <a:lnTo>
                    <a:pt x="330560" y="2285864"/>
                  </a:lnTo>
                  <a:close/>
                </a:path>
                <a:path w="1503045" h="2407285">
                  <a:moveTo>
                    <a:pt x="372424" y="2378141"/>
                  </a:moveTo>
                  <a:lnTo>
                    <a:pt x="370514" y="2387067"/>
                  </a:lnTo>
                  <a:lnTo>
                    <a:pt x="376076" y="2387999"/>
                  </a:lnTo>
                  <a:lnTo>
                    <a:pt x="368349" y="2398838"/>
                  </a:lnTo>
                  <a:lnTo>
                    <a:pt x="368529" y="2406866"/>
                  </a:lnTo>
                  <a:lnTo>
                    <a:pt x="375655" y="2406866"/>
                  </a:lnTo>
                  <a:lnTo>
                    <a:pt x="388839" y="2400402"/>
                  </a:lnTo>
                  <a:lnTo>
                    <a:pt x="390718" y="2389397"/>
                  </a:lnTo>
                  <a:lnTo>
                    <a:pt x="380571" y="2381836"/>
                  </a:lnTo>
                  <a:lnTo>
                    <a:pt x="380970" y="2379716"/>
                  </a:lnTo>
                  <a:lnTo>
                    <a:pt x="377143" y="2379716"/>
                  </a:lnTo>
                  <a:lnTo>
                    <a:pt x="372424" y="2378141"/>
                  </a:lnTo>
                  <a:close/>
                </a:path>
                <a:path w="1503045" h="2407285">
                  <a:moveTo>
                    <a:pt x="381293" y="2378002"/>
                  </a:moveTo>
                  <a:lnTo>
                    <a:pt x="372453" y="2378002"/>
                  </a:lnTo>
                  <a:lnTo>
                    <a:pt x="372424" y="2378141"/>
                  </a:lnTo>
                  <a:lnTo>
                    <a:pt x="377143" y="2379716"/>
                  </a:lnTo>
                  <a:lnTo>
                    <a:pt x="381177" y="2378619"/>
                  </a:lnTo>
                  <a:lnTo>
                    <a:pt x="381293" y="2378002"/>
                  </a:lnTo>
                  <a:close/>
                </a:path>
                <a:path w="1503045" h="2407285">
                  <a:moveTo>
                    <a:pt x="381177" y="2378619"/>
                  </a:moveTo>
                  <a:lnTo>
                    <a:pt x="377143" y="2379716"/>
                  </a:lnTo>
                  <a:lnTo>
                    <a:pt x="380970" y="2379716"/>
                  </a:lnTo>
                  <a:lnTo>
                    <a:pt x="381177" y="2378619"/>
                  </a:lnTo>
                  <a:close/>
                </a:path>
                <a:path w="1503045" h="2407285">
                  <a:moveTo>
                    <a:pt x="383444" y="2378002"/>
                  </a:moveTo>
                  <a:lnTo>
                    <a:pt x="381293" y="2378002"/>
                  </a:lnTo>
                  <a:lnTo>
                    <a:pt x="381177" y="2378619"/>
                  </a:lnTo>
                  <a:lnTo>
                    <a:pt x="383444" y="2378002"/>
                  </a:lnTo>
                  <a:close/>
                </a:path>
                <a:path w="1503045" h="2407285">
                  <a:moveTo>
                    <a:pt x="370288" y="2308188"/>
                  </a:moveTo>
                  <a:lnTo>
                    <a:pt x="350715" y="2319959"/>
                  </a:lnTo>
                  <a:lnTo>
                    <a:pt x="343950" y="2351003"/>
                  </a:lnTo>
                  <a:lnTo>
                    <a:pt x="354398" y="2372124"/>
                  </a:lnTo>
                  <a:lnTo>
                    <a:pt x="372424" y="2378141"/>
                  </a:lnTo>
                  <a:lnTo>
                    <a:pt x="372453" y="2378002"/>
                  </a:lnTo>
                  <a:lnTo>
                    <a:pt x="383444" y="2378002"/>
                  </a:lnTo>
                  <a:lnTo>
                    <a:pt x="396596" y="2374424"/>
                  </a:lnTo>
                  <a:lnTo>
                    <a:pt x="403097" y="2361872"/>
                  </a:lnTo>
                  <a:lnTo>
                    <a:pt x="365899" y="2361872"/>
                  </a:lnTo>
                  <a:lnTo>
                    <a:pt x="363989" y="2328393"/>
                  </a:lnTo>
                  <a:lnTo>
                    <a:pt x="381217" y="2321357"/>
                  </a:lnTo>
                  <a:lnTo>
                    <a:pt x="401940" y="2321357"/>
                  </a:lnTo>
                  <a:lnTo>
                    <a:pt x="399813" y="2316246"/>
                  </a:lnTo>
                  <a:lnTo>
                    <a:pt x="370288" y="2308188"/>
                  </a:lnTo>
                  <a:close/>
                </a:path>
                <a:path w="1503045" h="2407285">
                  <a:moveTo>
                    <a:pt x="406819" y="2354686"/>
                  </a:moveTo>
                  <a:lnTo>
                    <a:pt x="391215" y="2354686"/>
                  </a:lnTo>
                  <a:lnTo>
                    <a:pt x="389847" y="2359301"/>
                  </a:lnTo>
                  <a:lnTo>
                    <a:pt x="365899" y="2361872"/>
                  </a:lnTo>
                  <a:lnTo>
                    <a:pt x="403097" y="2361872"/>
                  </a:lnTo>
                  <a:lnTo>
                    <a:pt x="406819" y="2354686"/>
                  </a:lnTo>
                  <a:close/>
                </a:path>
                <a:path w="1503045" h="2407285">
                  <a:moveTo>
                    <a:pt x="401940" y="2321357"/>
                  </a:moveTo>
                  <a:lnTo>
                    <a:pt x="381217" y="2321357"/>
                  </a:lnTo>
                  <a:lnTo>
                    <a:pt x="391215" y="2333083"/>
                  </a:lnTo>
                  <a:lnTo>
                    <a:pt x="406819" y="2333083"/>
                  </a:lnTo>
                  <a:lnTo>
                    <a:pt x="401940" y="2321357"/>
                  </a:lnTo>
                  <a:close/>
                </a:path>
                <a:path w="1503045" h="2407285">
                  <a:moveTo>
                    <a:pt x="472487" y="2320681"/>
                  </a:moveTo>
                  <a:lnTo>
                    <a:pt x="452471" y="2320681"/>
                  </a:lnTo>
                  <a:lnTo>
                    <a:pt x="460408" y="2331369"/>
                  </a:lnTo>
                  <a:lnTo>
                    <a:pt x="420586" y="2346673"/>
                  </a:lnTo>
                  <a:lnTo>
                    <a:pt x="422044" y="2373477"/>
                  </a:lnTo>
                  <a:lnTo>
                    <a:pt x="440159" y="2379761"/>
                  </a:lnTo>
                  <a:lnTo>
                    <a:pt x="461040" y="2378363"/>
                  </a:lnTo>
                  <a:lnTo>
                    <a:pt x="476734" y="2378363"/>
                  </a:lnTo>
                  <a:lnTo>
                    <a:pt x="476734" y="2367765"/>
                  </a:lnTo>
                  <a:lnTo>
                    <a:pt x="441001" y="2367765"/>
                  </a:lnTo>
                  <a:lnTo>
                    <a:pt x="432717" y="2356550"/>
                  </a:lnTo>
                  <a:lnTo>
                    <a:pt x="460453" y="2356069"/>
                  </a:lnTo>
                  <a:lnTo>
                    <a:pt x="476734" y="2356069"/>
                  </a:lnTo>
                  <a:lnTo>
                    <a:pt x="476734" y="2332001"/>
                  </a:lnTo>
                  <a:lnTo>
                    <a:pt x="472487" y="2320681"/>
                  </a:lnTo>
                  <a:close/>
                </a:path>
                <a:path w="1503045" h="2407285">
                  <a:moveTo>
                    <a:pt x="476734" y="2356069"/>
                  </a:moveTo>
                  <a:lnTo>
                    <a:pt x="460453" y="2356069"/>
                  </a:lnTo>
                  <a:lnTo>
                    <a:pt x="444398" y="2367765"/>
                  </a:lnTo>
                  <a:lnTo>
                    <a:pt x="476734" y="2367765"/>
                  </a:lnTo>
                  <a:lnTo>
                    <a:pt x="476734" y="2356069"/>
                  </a:lnTo>
                  <a:close/>
                </a:path>
                <a:path w="1503045" h="2407285">
                  <a:moveTo>
                    <a:pt x="431334" y="2311766"/>
                  </a:moveTo>
                  <a:lnTo>
                    <a:pt x="419233" y="2327311"/>
                  </a:lnTo>
                  <a:lnTo>
                    <a:pt x="434476" y="2329475"/>
                  </a:lnTo>
                  <a:lnTo>
                    <a:pt x="452471" y="2320681"/>
                  </a:lnTo>
                  <a:lnTo>
                    <a:pt x="472487" y="2320681"/>
                  </a:lnTo>
                  <a:lnTo>
                    <a:pt x="470360" y="2315013"/>
                  </a:lnTo>
                  <a:lnTo>
                    <a:pt x="431334" y="2311766"/>
                  </a:lnTo>
                  <a:close/>
                </a:path>
                <a:path w="1503045" h="2407285">
                  <a:moveTo>
                    <a:pt x="462753" y="2282797"/>
                  </a:moveTo>
                  <a:lnTo>
                    <a:pt x="462723" y="2284812"/>
                  </a:lnTo>
                  <a:lnTo>
                    <a:pt x="433093" y="2284812"/>
                  </a:lnTo>
                  <a:lnTo>
                    <a:pt x="426178" y="2300431"/>
                  </a:lnTo>
                  <a:lnTo>
                    <a:pt x="436055" y="2300657"/>
                  </a:lnTo>
                  <a:lnTo>
                    <a:pt x="436055" y="2298687"/>
                  </a:lnTo>
                  <a:lnTo>
                    <a:pt x="465490" y="2298687"/>
                  </a:lnTo>
                  <a:lnTo>
                    <a:pt x="472450" y="2283203"/>
                  </a:lnTo>
                  <a:lnTo>
                    <a:pt x="462753" y="2282797"/>
                  </a:lnTo>
                  <a:close/>
                </a:path>
                <a:path w="1503045" h="2407285">
                  <a:moveTo>
                    <a:pt x="516602" y="2308188"/>
                  </a:moveTo>
                  <a:lnTo>
                    <a:pt x="496969" y="2319809"/>
                  </a:lnTo>
                  <a:lnTo>
                    <a:pt x="490174" y="2351153"/>
                  </a:lnTo>
                  <a:lnTo>
                    <a:pt x="500817" y="2372275"/>
                  </a:lnTo>
                  <a:lnTo>
                    <a:pt x="523367" y="2379716"/>
                  </a:lnTo>
                  <a:lnTo>
                    <a:pt x="530132" y="2379716"/>
                  </a:lnTo>
                  <a:lnTo>
                    <a:pt x="549750" y="2368110"/>
                  </a:lnTo>
                  <a:lnTo>
                    <a:pt x="550071" y="2366637"/>
                  </a:lnTo>
                  <a:lnTo>
                    <a:pt x="519699" y="2366637"/>
                  </a:lnTo>
                  <a:lnTo>
                    <a:pt x="507327" y="2351980"/>
                  </a:lnTo>
                  <a:lnTo>
                    <a:pt x="516572" y="2322154"/>
                  </a:lnTo>
                  <a:lnTo>
                    <a:pt x="550688" y="2322154"/>
                  </a:lnTo>
                  <a:lnTo>
                    <a:pt x="549750" y="2319809"/>
                  </a:lnTo>
                  <a:lnTo>
                    <a:pt x="535995" y="2309677"/>
                  </a:lnTo>
                  <a:lnTo>
                    <a:pt x="516602" y="2308188"/>
                  </a:lnTo>
                  <a:close/>
                </a:path>
                <a:path w="1503045" h="2407285">
                  <a:moveTo>
                    <a:pt x="550688" y="2322154"/>
                  </a:moveTo>
                  <a:lnTo>
                    <a:pt x="516572" y="2322154"/>
                  </a:lnTo>
                  <a:lnTo>
                    <a:pt x="535123" y="2326243"/>
                  </a:lnTo>
                  <a:lnTo>
                    <a:pt x="536957" y="2358835"/>
                  </a:lnTo>
                  <a:lnTo>
                    <a:pt x="523457" y="2366637"/>
                  </a:lnTo>
                  <a:lnTo>
                    <a:pt x="550071" y="2366637"/>
                  </a:lnTo>
                  <a:lnTo>
                    <a:pt x="556560" y="2336842"/>
                  </a:lnTo>
                  <a:lnTo>
                    <a:pt x="550688" y="2322154"/>
                  </a:lnTo>
                  <a:close/>
                </a:path>
                <a:path w="1503045" h="2407285">
                  <a:moveTo>
                    <a:pt x="622349" y="2308188"/>
                  </a:moveTo>
                  <a:lnTo>
                    <a:pt x="605422" y="2319012"/>
                  </a:lnTo>
                  <a:lnTo>
                    <a:pt x="599078" y="2351424"/>
                  </a:lnTo>
                  <a:lnTo>
                    <a:pt x="608714" y="2372590"/>
                  </a:lnTo>
                  <a:lnTo>
                    <a:pt x="627626" y="2379581"/>
                  </a:lnTo>
                  <a:lnTo>
                    <a:pt x="642223" y="2374680"/>
                  </a:lnTo>
                  <a:lnTo>
                    <a:pt x="664517" y="2374680"/>
                  </a:lnTo>
                  <a:lnTo>
                    <a:pt x="664517" y="2366186"/>
                  </a:lnTo>
                  <a:lnTo>
                    <a:pt x="628603" y="2366186"/>
                  </a:lnTo>
                  <a:lnTo>
                    <a:pt x="616336" y="2351920"/>
                  </a:lnTo>
                  <a:lnTo>
                    <a:pt x="625506" y="2322530"/>
                  </a:lnTo>
                  <a:lnTo>
                    <a:pt x="664517" y="2322530"/>
                  </a:lnTo>
                  <a:lnTo>
                    <a:pt x="664517" y="2320546"/>
                  </a:lnTo>
                  <a:lnTo>
                    <a:pt x="648146" y="2320546"/>
                  </a:lnTo>
                  <a:lnTo>
                    <a:pt x="622349" y="2308188"/>
                  </a:lnTo>
                  <a:close/>
                </a:path>
                <a:path w="1503045" h="2407285">
                  <a:moveTo>
                    <a:pt x="664517" y="2374680"/>
                  </a:moveTo>
                  <a:lnTo>
                    <a:pt x="642223" y="2374680"/>
                  </a:lnTo>
                  <a:lnTo>
                    <a:pt x="648462" y="2378363"/>
                  </a:lnTo>
                  <a:lnTo>
                    <a:pt x="664517" y="2378363"/>
                  </a:lnTo>
                  <a:lnTo>
                    <a:pt x="664517" y="2374680"/>
                  </a:lnTo>
                  <a:close/>
                </a:path>
                <a:path w="1503045" h="2407285">
                  <a:moveTo>
                    <a:pt x="664517" y="2322530"/>
                  </a:moveTo>
                  <a:lnTo>
                    <a:pt x="625506" y="2322530"/>
                  </a:lnTo>
                  <a:lnTo>
                    <a:pt x="643501" y="2326168"/>
                  </a:lnTo>
                  <a:lnTo>
                    <a:pt x="645305" y="2358865"/>
                  </a:lnTo>
                  <a:lnTo>
                    <a:pt x="632181" y="2366186"/>
                  </a:lnTo>
                  <a:lnTo>
                    <a:pt x="664517" y="2366186"/>
                  </a:lnTo>
                  <a:lnTo>
                    <a:pt x="664517" y="2322530"/>
                  </a:lnTo>
                  <a:close/>
                </a:path>
                <a:path w="1503045" h="2407285">
                  <a:moveTo>
                    <a:pt x="664517" y="2286000"/>
                  </a:moveTo>
                  <a:lnTo>
                    <a:pt x="648146" y="2286000"/>
                  </a:lnTo>
                  <a:lnTo>
                    <a:pt x="648146" y="2320546"/>
                  </a:lnTo>
                  <a:lnTo>
                    <a:pt x="664517" y="2320546"/>
                  </a:lnTo>
                  <a:lnTo>
                    <a:pt x="664517" y="2286000"/>
                  </a:lnTo>
                  <a:close/>
                </a:path>
                <a:path w="1503045" h="2407285">
                  <a:moveTo>
                    <a:pt x="705110" y="2308188"/>
                  </a:moveTo>
                  <a:lnTo>
                    <a:pt x="685733" y="2319959"/>
                  </a:lnTo>
                  <a:lnTo>
                    <a:pt x="678938" y="2351378"/>
                  </a:lnTo>
                  <a:lnTo>
                    <a:pt x="689566" y="2372470"/>
                  </a:lnTo>
                  <a:lnTo>
                    <a:pt x="712582" y="2379716"/>
                  </a:lnTo>
                  <a:lnTo>
                    <a:pt x="731103" y="2375627"/>
                  </a:lnTo>
                  <a:lnTo>
                    <a:pt x="740198" y="2363210"/>
                  </a:lnTo>
                  <a:lnTo>
                    <a:pt x="700871" y="2363210"/>
                  </a:lnTo>
                  <a:lnTo>
                    <a:pt x="698443" y="2348191"/>
                  </a:lnTo>
                  <a:lnTo>
                    <a:pt x="686605" y="2348191"/>
                  </a:lnTo>
                  <a:lnTo>
                    <a:pt x="686605" y="2337187"/>
                  </a:lnTo>
                  <a:lnTo>
                    <a:pt x="696664" y="2337187"/>
                  </a:lnTo>
                  <a:lnTo>
                    <a:pt x="695865" y="2332241"/>
                  </a:lnTo>
                  <a:lnTo>
                    <a:pt x="715077" y="2320906"/>
                  </a:lnTo>
                  <a:lnTo>
                    <a:pt x="734803" y="2320906"/>
                  </a:lnTo>
                  <a:lnTo>
                    <a:pt x="730997" y="2313721"/>
                  </a:lnTo>
                  <a:lnTo>
                    <a:pt x="705110" y="2308188"/>
                  </a:lnTo>
                  <a:close/>
                </a:path>
                <a:path w="1503045" h="2407285">
                  <a:moveTo>
                    <a:pt x="727465" y="2358068"/>
                  </a:moveTo>
                  <a:lnTo>
                    <a:pt x="700871" y="2363210"/>
                  </a:lnTo>
                  <a:lnTo>
                    <a:pt x="740198" y="2363210"/>
                  </a:lnTo>
                  <a:lnTo>
                    <a:pt x="742708" y="2359782"/>
                  </a:lnTo>
                  <a:lnTo>
                    <a:pt x="727465" y="2358068"/>
                  </a:lnTo>
                  <a:close/>
                </a:path>
                <a:path w="1503045" h="2407285">
                  <a:moveTo>
                    <a:pt x="696664" y="2337187"/>
                  </a:moveTo>
                  <a:lnTo>
                    <a:pt x="686605" y="2337187"/>
                  </a:lnTo>
                  <a:lnTo>
                    <a:pt x="686605" y="2348191"/>
                  </a:lnTo>
                  <a:lnTo>
                    <a:pt x="698443" y="2348191"/>
                  </a:lnTo>
                  <a:lnTo>
                    <a:pt x="696664" y="2337187"/>
                  </a:lnTo>
                  <a:close/>
                </a:path>
                <a:path w="1503045" h="2407285">
                  <a:moveTo>
                    <a:pt x="734803" y="2320906"/>
                  </a:moveTo>
                  <a:lnTo>
                    <a:pt x="715077" y="2320906"/>
                  </a:lnTo>
                  <a:lnTo>
                    <a:pt x="727735" y="2337187"/>
                  </a:lnTo>
                  <a:lnTo>
                    <a:pt x="696664" y="2337187"/>
                  </a:lnTo>
                  <a:lnTo>
                    <a:pt x="698443" y="2348191"/>
                  </a:lnTo>
                  <a:lnTo>
                    <a:pt x="743385" y="2348191"/>
                  </a:lnTo>
                  <a:lnTo>
                    <a:pt x="743385" y="2337187"/>
                  </a:lnTo>
                  <a:lnTo>
                    <a:pt x="740805" y="2332241"/>
                  </a:lnTo>
                  <a:lnTo>
                    <a:pt x="734803" y="2320906"/>
                  </a:lnTo>
                  <a:close/>
                </a:path>
                <a:path w="1503045" h="2407285">
                  <a:moveTo>
                    <a:pt x="801552" y="2357933"/>
                  </a:moveTo>
                  <a:lnTo>
                    <a:pt x="785632" y="2359466"/>
                  </a:lnTo>
                  <a:lnTo>
                    <a:pt x="786624" y="2365840"/>
                  </a:lnTo>
                  <a:lnTo>
                    <a:pt x="800048" y="2377942"/>
                  </a:lnTo>
                  <a:lnTo>
                    <a:pt x="821125" y="2379716"/>
                  </a:lnTo>
                  <a:lnTo>
                    <a:pt x="841072" y="2367404"/>
                  </a:lnTo>
                  <a:lnTo>
                    <a:pt x="811549" y="2367404"/>
                  </a:lnTo>
                  <a:lnTo>
                    <a:pt x="801552" y="2357933"/>
                  </a:lnTo>
                  <a:close/>
                </a:path>
                <a:path w="1503045" h="2407285">
                  <a:moveTo>
                    <a:pt x="823695" y="2308188"/>
                  </a:moveTo>
                  <a:lnTo>
                    <a:pt x="793419" y="2314953"/>
                  </a:lnTo>
                  <a:lnTo>
                    <a:pt x="787541" y="2334256"/>
                  </a:lnTo>
                  <a:lnTo>
                    <a:pt x="795493" y="2345020"/>
                  </a:lnTo>
                  <a:lnTo>
                    <a:pt x="818870" y="2351213"/>
                  </a:lnTo>
                  <a:lnTo>
                    <a:pt x="828205" y="2361451"/>
                  </a:lnTo>
                  <a:lnTo>
                    <a:pt x="811549" y="2367404"/>
                  </a:lnTo>
                  <a:lnTo>
                    <a:pt x="841072" y="2367404"/>
                  </a:lnTo>
                  <a:lnTo>
                    <a:pt x="843605" y="2365840"/>
                  </a:lnTo>
                  <a:lnTo>
                    <a:pt x="843502" y="2359466"/>
                  </a:lnTo>
                  <a:lnTo>
                    <a:pt x="843335" y="2351213"/>
                  </a:lnTo>
                  <a:lnTo>
                    <a:pt x="843284" y="2348642"/>
                  </a:lnTo>
                  <a:lnTo>
                    <a:pt x="810121" y="2335519"/>
                  </a:lnTo>
                  <a:lnTo>
                    <a:pt x="804949" y="2324048"/>
                  </a:lnTo>
                  <a:lnTo>
                    <a:pt x="842176" y="2324048"/>
                  </a:lnTo>
                  <a:lnTo>
                    <a:pt x="839435" y="2316832"/>
                  </a:lnTo>
                  <a:lnTo>
                    <a:pt x="823695" y="2308188"/>
                  </a:lnTo>
                  <a:close/>
                </a:path>
                <a:path w="1503045" h="2407285">
                  <a:moveTo>
                    <a:pt x="842176" y="2324048"/>
                  </a:moveTo>
                  <a:lnTo>
                    <a:pt x="804949" y="2324048"/>
                  </a:lnTo>
                  <a:lnTo>
                    <a:pt x="843449" y="2327401"/>
                  </a:lnTo>
                  <a:lnTo>
                    <a:pt x="842176" y="2324048"/>
                  </a:lnTo>
                  <a:close/>
                </a:path>
                <a:path w="1503045" h="2407285">
                  <a:moveTo>
                    <a:pt x="874726" y="2309090"/>
                  </a:moveTo>
                  <a:lnTo>
                    <a:pt x="858400" y="2309090"/>
                  </a:lnTo>
                  <a:lnTo>
                    <a:pt x="858400" y="2353198"/>
                  </a:lnTo>
                  <a:lnTo>
                    <a:pt x="865991" y="2374199"/>
                  </a:lnTo>
                  <a:lnTo>
                    <a:pt x="886692" y="2379265"/>
                  </a:lnTo>
                  <a:lnTo>
                    <a:pt x="902326" y="2366051"/>
                  </a:lnTo>
                  <a:lnTo>
                    <a:pt x="918878" y="2366051"/>
                  </a:lnTo>
                  <a:lnTo>
                    <a:pt x="918878" y="2360338"/>
                  </a:lnTo>
                  <a:lnTo>
                    <a:pt x="898899" y="2360338"/>
                  </a:lnTo>
                  <a:lnTo>
                    <a:pt x="875928" y="2358549"/>
                  </a:lnTo>
                  <a:lnTo>
                    <a:pt x="874726" y="2309090"/>
                  </a:lnTo>
                  <a:close/>
                </a:path>
                <a:path w="1503045" h="2407285">
                  <a:moveTo>
                    <a:pt x="918878" y="2366051"/>
                  </a:moveTo>
                  <a:lnTo>
                    <a:pt x="902326" y="2366051"/>
                  </a:lnTo>
                  <a:lnTo>
                    <a:pt x="903048" y="2378363"/>
                  </a:lnTo>
                  <a:lnTo>
                    <a:pt x="918878" y="2378363"/>
                  </a:lnTo>
                  <a:lnTo>
                    <a:pt x="918878" y="2366051"/>
                  </a:lnTo>
                  <a:close/>
                </a:path>
                <a:path w="1503045" h="2407285">
                  <a:moveTo>
                    <a:pt x="918878" y="2309090"/>
                  </a:moveTo>
                  <a:lnTo>
                    <a:pt x="902552" y="2309090"/>
                  </a:lnTo>
                  <a:lnTo>
                    <a:pt x="902552" y="2349229"/>
                  </a:lnTo>
                  <a:lnTo>
                    <a:pt x="898899" y="2360338"/>
                  </a:lnTo>
                  <a:lnTo>
                    <a:pt x="918878" y="2360338"/>
                  </a:lnTo>
                  <a:lnTo>
                    <a:pt x="918878" y="2309090"/>
                  </a:lnTo>
                  <a:close/>
                </a:path>
                <a:path w="1503045" h="2407285">
                  <a:moveTo>
                    <a:pt x="995751" y="2367449"/>
                  </a:moveTo>
                  <a:lnTo>
                    <a:pt x="952443" y="2367449"/>
                  </a:lnTo>
                  <a:lnTo>
                    <a:pt x="978676" y="2379581"/>
                  </a:lnTo>
                  <a:lnTo>
                    <a:pt x="995543" y="2368531"/>
                  </a:lnTo>
                  <a:lnTo>
                    <a:pt x="995751" y="2367449"/>
                  </a:lnTo>
                  <a:close/>
                </a:path>
                <a:path w="1503045" h="2407285">
                  <a:moveTo>
                    <a:pt x="952714" y="2286000"/>
                  </a:moveTo>
                  <a:lnTo>
                    <a:pt x="936388" y="2286000"/>
                  </a:lnTo>
                  <a:lnTo>
                    <a:pt x="936388" y="2378363"/>
                  </a:lnTo>
                  <a:lnTo>
                    <a:pt x="952443" y="2378363"/>
                  </a:lnTo>
                  <a:lnTo>
                    <a:pt x="952443" y="2367449"/>
                  </a:lnTo>
                  <a:lnTo>
                    <a:pt x="995751" y="2367449"/>
                  </a:lnTo>
                  <a:lnTo>
                    <a:pt x="996174" y="2365254"/>
                  </a:lnTo>
                  <a:lnTo>
                    <a:pt x="962275" y="2365254"/>
                  </a:lnTo>
                  <a:lnTo>
                    <a:pt x="952398" y="2343727"/>
                  </a:lnTo>
                  <a:lnTo>
                    <a:pt x="962230" y="2322500"/>
                  </a:lnTo>
                  <a:lnTo>
                    <a:pt x="996719" y="2322500"/>
                  </a:lnTo>
                  <a:lnTo>
                    <a:pt x="995423" y="2319012"/>
                  </a:lnTo>
                  <a:lnTo>
                    <a:pt x="986443" y="2313255"/>
                  </a:lnTo>
                  <a:lnTo>
                    <a:pt x="958486" y="2313255"/>
                  </a:lnTo>
                  <a:lnTo>
                    <a:pt x="952714" y="2286000"/>
                  </a:lnTo>
                  <a:close/>
                </a:path>
                <a:path w="1503045" h="2407285">
                  <a:moveTo>
                    <a:pt x="996719" y="2322500"/>
                  </a:moveTo>
                  <a:lnTo>
                    <a:pt x="962230" y="2322500"/>
                  </a:lnTo>
                  <a:lnTo>
                    <a:pt x="980224" y="2326318"/>
                  </a:lnTo>
                  <a:lnTo>
                    <a:pt x="980179" y="2361345"/>
                  </a:lnTo>
                  <a:lnTo>
                    <a:pt x="962275" y="2365254"/>
                  </a:lnTo>
                  <a:lnTo>
                    <a:pt x="996174" y="2365254"/>
                  </a:lnTo>
                  <a:lnTo>
                    <a:pt x="1001782" y="2336120"/>
                  </a:lnTo>
                  <a:lnTo>
                    <a:pt x="996719" y="2322500"/>
                  </a:lnTo>
                  <a:close/>
                </a:path>
                <a:path w="1503045" h="2407285">
                  <a:moveTo>
                    <a:pt x="978541" y="2308188"/>
                  </a:moveTo>
                  <a:lnTo>
                    <a:pt x="958486" y="2313255"/>
                  </a:lnTo>
                  <a:lnTo>
                    <a:pt x="986443" y="2313255"/>
                  </a:lnTo>
                  <a:lnTo>
                    <a:pt x="978541" y="2308188"/>
                  </a:lnTo>
                  <a:close/>
                </a:path>
                <a:path w="1503045" h="2407285">
                  <a:moveTo>
                    <a:pt x="1028515" y="2357933"/>
                  </a:moveTo>
                  <a:lnTo>
                    <a:pt x="1012595" y="2359466"/>
                  </a:lnTo>
                  <a:lnTo>
                    <a:pt x="1013587" y="2365840"/>
                  </a:lnTo>
                  <a:lnTo>
                    <a:pt x="1027011" y="2377942"/>
                  </a:lnTo>
                  <a:lnTo>
                    <a:pt x="1048088" y="2379716"/>
                  </a:lnTo>
                  <a:lnTo>
                    <a:pt x="1068035" y="2367404"/>
                  </a:lnTo>
                  <a:lnTo>
                    <a:pt x="1038512" y="2367404"/>
                  </a:lnTo>
                  <a:lnTo>
                    <a:pt x="1028515" y="2357933"/>
                  </a:lnTo>
                  <a:close/>
                </a:path>
                <a:path w="1503045" h="2407285">
                  <a:moveTo>
                    <a:pt x="1050658" y="2308188"/>
                  </a:moveTo>
                  <a:lnTo>
                    <a:pt x="1020382" y="2314953"/>
                  </a:lnTo>
                  <a:lnTo>
                    <a:pt x="1014504" y="2334256"/>
                  </a:lnTo>
                  <a:lnTo>
                    <a:pt x="1022456" y="2345020"/>
                  </a:lnTo>
                  <a:lnTo>
                    <a:pt x="1045833" y="2351213"/>
                  </a:lnTo>
                  <a:lnTo>
                    <a:pt x="1055168" y="2361451"/>
                  </a:lnTo>
                  <a:lnTo>
                    <a:pt x="1038512" y="2367404"/>
                  </a:lnTo>
                  <a:lnTo>
                    <a:pt x="1068035" y="2367404"/>
                  </a:lnTo>
                  <a:lnTo>
                    <a:pt x="1070568" y="2365840"/>
                  </a:lnTo>
                  <a:lnTo>
                    <a:pt x="1070464" y="2359466"/>
                  </a:lnTo>
                  <a:lnTo>
                    <a:pt x="1070298" y="2351213"/>
                  </a:lnTo>
                  <a:lnTo>
                    <a:pt x="1070247" y="2348642"/>
                  </a:lnTo>
                  <a:lnTo>
                    <a:pt x="1037084" y="2335519"/>
                  </a:lnTo>
                  <a:lnTo>
                    <a:pt x="1031912" y="2324048"/>
                  </a:lnTo>
                  <a:lnTo>
                    <a:pt x="1069139" y="2324048"/>
                  </a:lnTo>
                  <a:lnTo>
                    <a:pt x="1066398" y="2316832"/>
                  </a:lnTo>
                  <a:lnTo>
                    <a:pt x="1050658" y="2308188"/>
                  </a:lnTo>
                  <a:close/>
                </a:path>
                <a:path w="1503045" h="2407285">
                  <a:moveTo>
                    <a:pt x="1069139" y="2324048"/>
                  </a:moveTo>
                  <a:lnTo>
                    <a:pt x="1031912" y="2324048"/>
                  </a:lnTo>
                  <a:lnTo>
                    <a:pt x="1070412" y="2327401"/>
                  </a:lnTo>
                  <a:lnTo>
                    <a:pt x="1069139" y="2324048"/>
                  </a:lnTo>
                  <a:close/>
                </a:path>
                <a:path w="1503045" h="2407285">
                  <a:moveTo>
                    <a:pt x="1106289" y="2292494"/>
                  </a:moveTo>
                  <a:lnTo>
                    <a:pt x="1089963" y="2292494"/>
                  </a:lnTo>
                  <a:lnTo>
                    <a:pt x="1089963" y="2360233"/>
                  </a:lnTo>
                  <a:lnTo>
                    <a:pt x="1094683" y="2373943"/>
                  </a:lnTo>
                  <a:lnTo>
                    <a:pt x="1115880" y="2379040"/>
                  </a:lnTo>
                  <a:lnTo>
                    <a:pt x="1106289" y="2292494"/>
                  </a:lnTo>
                  <a:close/>
                </a:path>
                <a:path w="1503045" h="2407285">
                  <a:moveTo>
                    <a:pt x="1089963" y="2309090"/>
                  </a:moveTo>
                  <a:lnTo>
                    <a:pt x="1080131" y="2309090"/>
                  </a:lnTo>
                  <a:lnTo>
                    <a:pt x="1080131" y="2321718"/>
                  </a:lnTo>
                  <a:lnTo>
                    <a:pt x="1089963" y="2321718"/>
                  </a:lnTo>
                  <a:lnTo>
                    <a:pt x="1089963" y="2309090"/>
                  </a:lnTo>
                  <a:close/>
                </a:path>
                <a:path w="1503045" h="2407285">
                  <a:moveTo>
                    <a:pt x="1119954" y="2309090"/>
                  </a:moveTo>
                  <a:lnTo>
                    <a:pt x="1108128" y="2309090"/>
                  </a:lnTo>
                  <a:lnTo>
                    <a:pt x="1109527" y="2321718"/>
                  </a:lnTo>
                  <a:lnTo>
                    <a:pt x="1119954" y="2321718"/>
                  </a:lnTo>
                  <a:lnTo>
                    <a:pt x="1119954" y="2309090"/>
                  </a:lnTo>
                  <a:close/>
                </a:path>
                <a:path w="1503045" h="2407285">
                  <a:moveTo>
                    <a:pt x="1149934" y="2309090"/>
                  </a:moveTo>
                  <a:lnTo>
                    <a:pt x="1133608" y="2309090"/>
                  </a:lnTo>
                  <a:lnTo>
                    <a:pt x="1133608" y="2378363"/>
                  </a:lnTo>
                  <a:lnTo>
                    <a:pt x="1149934" y="2378363"/>
                  </a:lnTo>
                  <a:lnTo>
                    <a:pt x="1149934" y="2309090"/>
                  </a:lnTo>
                  <a:close/>
                </a:path>
                <a:path w="1503045" h="2407285">
                  <a:moveTo>
                    <a:pt x="1150355" y="2285864"/>
                  </a:moveTo>
                  <a:lnTo>
                    <a:pt x="1132345" y="2287954"/>
                  </a:lnTo>
                  <a:lnTo>
                    <a:pt x="1141816" y="2299259"/>
                  </a:lnTo>
                  <a:lnTo>
                    <a:pt x="1144431" y="2299259"/>
                  </a:lnTo>
                  <a:lnTo>
                    <a:pt x="1150355" y="2285864"/>
                  </a:lnTo>
                  <a:close/>
                </a:path>
                <a:path w="1503045" h="2407285">
                  <a:moveTo>
                    <a:pt x="1187648" y="2292494"/>
                  </a:moveTo>
                  <a:lnTo>
                    <a:pt x="1171322" y="2292494"/>
                  </a:lnTo>
                  <a:lnTo>
                    <a:pt x="1171322" y="2360233"/>
                  </a:lnTo>
                  <a:lnTo>
                    <a:pt x="1176042" y="2373943"/>
                  </a:lnTo>
                  <a:lnTo>
                    <a:pt x="1197239" y="2379040"/>
                  </a:lnTo>
                  <a:lnTo>
                    <a:pt x="1187648" y="2292494"/>
                  </a:lnTo>
                  <a:close/>
                </a:path>
                <a:path w="1503045" h="2407285">
                  <a:moveTo>
                    <a:pt x="1171322" y="2309090"/>
                  </a:moveTo>
                  <a:lnTo>
                    <a:pt x="1161490" y="2309090"/>
                  </a:lnTo>
                  <a:lnTo>
                    <a:pt x="1161490" y="2321718"/>
                  </a:lnTo>
                  <a:lnTo>
                    <a:pt x="1171322" y="2321718"/>
                  </a:lnTo>
                  <a:lnTo>
                    <a:pt x="1171322" y="2309090"/>
                  </a:lnTo>
                  <a:close/>
                </a:path>
                <a:path w="1503045" h="2407285">
                  <a:moveTo>
                    <a:pt x="1201313" y="2309090"/>
                  </a:moveTo>
                  <a:lnTo>
                    <a:pt x="1189487" y="2309090"/>
                  </a:lnTo>
                  <a:lnTo>
                    <a:pt x="1190887" y="2321718"/>
                  </a:lnTo>
                  <a:lnTo>
                    <a:pt x="1201313" y="2321718"/>
                  </a:lnTo>
                  <a:lnTo>
                    <a:pt x="1201313" y="2309090"/>
                  </a:lnTo>
                  <a:close/>
                </a:path>
                <a:path w="1503045" h="2407285">
                  <a:moveTo>
                    <a:pt x="1231293" y="2309090"/>
                  </a:moveTo>
                  <a:lnTo>
                    <a:pt x="1214967" y="2309090"/>
                  </a:lnTo>
                  <a:lnTo>
                    <a:pt x="1214967" y="2353198"/>
                  </a:lnTo>
                  <a:lnTo>
                    <a:pt x="1222559" y="2374199"/>
                  </a:lnTo>
                  <a:lnTo>
                    <a:pt x="1243259" y="2379265"/>
                  </a:lnTo>
                  <a:lnTo>
                    <a:pt x="1258894" y="2366051"/>
                  </a:lnTo>
                  <a:lnTo>
                    <a:pt x="1275445" y="2366051"/>
                  </a:lnTo>
                  <a:lnTo>
                    <a:pt x="1275445" y="2360338"/>
                  </a:lnTo>
                  <a:lnTo>
                    <a:pt x="1255466" y="2360338"/>
                  </a:lnTo>
                  <a:lnTo>
                    <a:pt x="1232496" y="2358549"/>
                  </a:lnTo>
                  <a:lnTo>
                    <a:pt x="1231293" y="2309090"/>
                  </a:lnTo>
                  <a:close/>
                </a:path>
                <a:path w="1503045" h="2407285">
                  <a:moveTo>
                    <a:pt x="1275445" y="2366051"/>
                  </a:moveTo>
                  <a:lnTo>
                    <a:pt x="1258894" y="2366051"/>
                  </a:lnTo>
                  <a:lnTo>
                    <a:pt x="1259615" y="2378363"/>
                  </a:lnTo>
                  <a:lnTo>
                    <a:pt x="1275445" y="2378363"/>
                  </a:lnTo>
                  <a:lnTo>
                    <a:pt x="1275445" y="2366051"/>
                  </a:lnTo>
                  <a:close/>
                </a:path>
                <a:path w="1503045" h="2407285">
                  <a:moveTo>
                    <a:pt x="1275445" y="2309090"/>
                  </a:moveTo>
                  <a:lnTo>
                    <a:pt x="1259119" y="2309090"/>
                  </a:lnTo>
                  <a:lnTo>
                    <a:pt x="1259119" y="2349229"/>
                  </a:lnTo>
                  <a:lnTo>
                    <a:pt x="1255466" y="2360338"/>
                  </a:lnTo>
                  <a:lnTo>
                    <a:pt x="1275445" y="2360338"/>
                  </a:lnTo>
                  <a:lnTo>
                    <a:pt x="1275445" y="2309090"/>
                  </a:lnTo>
                  <a:close/>
                </a:path>
                <a:path w="1503045" h="2407285">
                  <a:moveTo>
                    <a:pt x="1308560" y="2309090"/>
                  </a:moveTo>
                  <a:lnTo>
                    <a:pt x="1292234" y="2309090"/>
                  </a:lnTo>
                  <a:lnTo>
                    <a:pt x="1292234" y="2378363"/>
                  </a:lnTo>
                  <a:lnTo>
                    <a:pt x="1308560" y="2378363"/>
                  </a:lnTo>
                  <a:lnTo>
                    <a:pt x="1308560" y="2309090"/>
                  </a:lnTo>
                  <a:close/>
                </a:path>
                <a:path w="1503045" h="2407285">
                  <a:moveTo>
                    <a:pt x="1320240" y="2279370"/>
                  </a:moveTo>
                  <a:lnTo>
                    <a:pt x="1304275" y="2279370"/>
                  </a:lnTo>
                  <a:lnTo>
                    <a:pt x="1294173" y="2299980"/>
                  </a:lnTo>
                  <a:lnTo>
                    <a:pt x="1306395" y="2299980"/>
                  </a:lnTo>
                  <a:lnTo>
                    <a:pt x="1320240" y="2279370"/>
                  </a:lnTo>
                  <a:close/>
                </a:path>
                <a:path w="1503045" h="2407285">
                  <a:moveTo>
                    <a:pt x="1345778" y="2308188"/>
                  </a:moveTo>
                  <a:lnTo>
                    <a:pt x="1328851" y="2319012"/>
                  </a:lnTo>
                  <a:lnTo>
                    <a:pt x="1322507" y="2351424"/>
                  </a:lnTo>
                  <a:lnTo>
                    <a:pt x="1332143" y="2372590"/>
                  </a:lnTo>
                  <a:lnTo>
                    <a:pt x="1351054" y="2379581"/>
                  </a:lnTo>
                  <a:lnTo>
                    <a:pt x="1365652" y="2374680"/>
                  </a:lnTo>
                  <a:lnTo>
                    <a:pt x="1387946" y="2374680"/>
                  </a:lnTo>
                  <a:lnTo>
                    <a:pt x="1387946" y="2366186"/>
                  </a:lnTo>
                  <a:lnTo>
                    <a:pt x="1352032" y="2366186"/>
                  </a:lnTo>
                  <a:lnTo>
                    <a:pt x="1339765" y="2351920"/>
                  </a:lnTo>
                  <a:lnTo>
                    <a:pt x="1348935" y="2322530"/>
                  </a:lnTo>
                  <a:lnTo>
                    <a:pt x="1387946" y="2322530"/>
                  </a:lnTo>
                  <a:lnTo>
                    <a:pt x="1387946" y="2320546"/>
                  </a:lnTo>
                  <a:lnTo>
                    <a:pt x="1371575" y="2320546"/>
                  </a:lnTo>
                  <a:lnTo>
                    <a:pt x="1345778" y="2308188"/>
                  </a:lnTo>
                  <a:close/>
                </a:path>
                <a:path w="1503045" h="2407285">
                  <a:moveTo>
                    <a:pt x="1387946" y="2374680"/>
                  </a:moveTo>
                  <a:lnTo>
                    <a:pt x="1365652" y="2374680"/>
                  </a:lnTo>
                  <a:lnTo>
                    <a:pt x="1371890" y="2378363"/>
                  </a:lnTo>
                  <a:lnTo>
                    <a:pt x="1387946" y="2378363"/>
                  </a:lnTo>
                  <a:lnTo>
                    <a:pt x="1387946" y="2374680"/>
                  </a:lnTo>
                  <a:close/>
                </a:path>
                <a:path w="1503045" h="2407285">
                  <a:moveTo>
                    <a:pt x="1387946" y="2322530"/>
                  </a:moveTo>
                  <a:lnTo>
                    <a:pt x="1348935" y="2322530"/>
                  </a:lnTo>
                  <a:lnTo>
                    <a:pt x="1366929" y="2326168"/>
                  </a:lnTo>
                  <a:lnTo>
                    <a:pt x="1368733" y="2358865"/>
                  </a:lnTo>
                  <a:lnTo>
                    <a:pt x="1355610" y="2366186"/>
                  </a:lnTo>
                  <a:lnTo>
                    <a:pt x="1387946" y="2366186"/>
                  </a:lnTo>
                  <a:lnTo>
                    <a:pt x="1387946" y="2322530"/>
                  </a:lnTo>
                  <a:close/>
                </a:path>
                <a:path w="1503045" h="2407285">
                  <a:moveTo>
                    <a:pt x="1387946" y="2286000"/>
                  </a:moveTo>
                  <a:lnTo>
                    <a:pt x="1371575" y="2286000"/>
                  </a:lnTo>
                  <a:lnTo>
                    <a:pt x="1371575" y="2320546"/>
                  </a:lnTo>
                  <a:lnTo>
                    <a:pt x="1387946" y="2320546"/>
                  </a:lnTo>
                  <a:lnTo>
                    <a:pt x="1387946" y="2286000"/>
                  </a:lnTo>
                  <a:close/>
                </a:path>
                <a:path w="1503045" h="2407285">
                  <a:moveTo>
                    <a:pt x="1428795" y="2308188"/>
                  </a:moveTo>
                  <a:lnTo>
                    <a:pt x="1409161" y="2319809"/>
                  </a:lnTo>
                  <a:lnTo>
                    <a:pt x="1402366" y="2351153"/>
                  </a:lnTo>
                  <a:lnTo>
                    <a:pt x="1413010" y="2372275"/>
                  </a:lnTo>
                  <a:lnTo>
                    <a:pt x="1435560" y="2379716"/>
                  </a:lnTo>
                  <a:lnTo>
                    <a:pt x="1442324" y="2379716"/>
                  </a:lnTo>
                  <a:lnTo>
                    <a:pt x="1461943" y="2368110"/>
                  </a:lnTo>
                  <a:lnTo>
                    <a:pt x="1462264" y="2366637"/>
                  </a:lnTo>
                  <a:lnTo>
                    <a:pt x="1431891" y="2366637"/>
                  </a:lnTo>
                  <a:lnTo>
                    <a:pt x="1419519" y="2351980"/>
                  </a:lnTo>
                  <a:lnTo>
                    <a:pt x="1428764" y="2322154"/>
                  </a:lnTo>
                  <a:lnTo>
                    <a:pt x="1462880" y="2322154"/>
                  </a:lnTo>
                  <a:lnTo>
                    <a:pt x="1461943" y="2319809"/>
                  </a:lnTo>
                  <a:lnTo>
                    <a:pt x="1448187" y="2309677"/>
                  </a:lnTo>
                  <a:lnTo>
                    <a:pt x="1428795" y="2308188"/>
                  </a:lnTo>
                  <a:close/>
                </a:path>
                <a:path w="1503045" h="2407285">
                  <a:moveTo>
                    <a:pt x="1462880" y="2322154"/>
                  </a:moveTo>
                  <a:lnTo>
                    <a:pt x="1428764" y="2322154"/>
                  </a:lnTo>
                  <a:lnTo>
                    <a:pt x="1447315" y="2326243"/>
                  </a:lnTo>
                  <a:lnTo>
                    <a:pt x="1449149" y="2358835"/>
                  </a:lnTo>
                  <a:lnTo>
                    <a:pt x="1435650" y="2366637"/>
                  </a:lnTo>
                  <a:lnTo>
                    <a:pt x="1462264" y="2366637"/>
                  </a:lnTo>
                  <a:lnTo>
                    <a:pt x="1468753" y="2336842"/>
                  </a:lnTo>
                  <a:lnTo>
                    <a:pt x="1462880" y="2322154"/>
                  </a:lnTo>
                  <a:close/>
                </a:path>
                <a:path w="1503045" h="2407285">
                  <a:moveTo>
                    <a:pt x="1489931" y="2359602"/>
                  </a:moveTo>
                  <a:lnTo>
                    <a:pt x="1482715" y="2372199"/>
                  </a:lnTo>
                  <a:lnTo>
                    <a:pt x="1492667" y="2379355"/>
                  </a:lnTo>
                  <a:lnTo>
                    <a:pt x="1502558" y="2366728"/>
                  </a:lnTo>
                  <a:lnTo>
                    <a:pt x="1489931" y="2359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467100" y="4010025"/>
            <a:ext cx="2514600" cy="2133600"/>
            <a:chOff x="4622800" y="5346700"/>
            <a:chExt cx="3352800" cy="284480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800" y="5346700"/>
              <a:ext cx="3352800" cy="28448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01725" y="5577906"/>
              <a:ext cx="1478915" cy="2411095"/>
            </a:xfrm>
            <a:custGeom>
              <a:avLst/>
              <a:gdLst/>
              <a:ahLst/>
              <a:cxnLst/>
              <a:rect l="l" t="t" r="r" b="b"/>
              <a:pathLst>
                <a:path w="1478915" h="2411095">
                  <a:moveTo>
                    <a:pt x="6584" y="6629"/>
                  </a:moveTo>
                  <a:lnTo>
                    <a:pt x="6584" y="98993"/>
                  </a:lnTo>
                  <a:lnTo>
                    <a:pt x="23316" y="98993"/>
                  </a:lnTo>
                  <a:lnTo>
                    <a:pt x="23316" y="65168"/>
                  </a:lnTo>
                  <a:lnTo>
                    <a:pt x="16325" y="65168"/>
                  </a:lnTo>
                  <a:lnTo>
                    <a:pt x="16325" y="51277"/>
                  </a:lnTo>
                  <a:lnTo>
                    <a:pt x="23316" y="50416"/>
                  </a:lnTo>
                  <a:lnTo>
                    <a:pt x="23316" y="20610"/>
                  </a:lnTo>
                  <a:lnTo>
                    <a:pt x="67761" y="20610"/>
                  </a:lnTo>
                  <a:lnTo>
                    <a:pt x="54269" y="7862"/>
                  </a:lnTo>
                  <a:lnTo>
                    <a:pt x="6584" y="6629"/>
                  </a:lnTo>
                  <a:close/>
                </a:path>
                <a:path w="1478915" h="2411095">
                  <a:moveTo>
                    <a:pt x="54299" y="57140"/>
                  </a:moveTo>
                  <a:lnTo>
                    <a:pt x="36034" y="57140"/>
                  </a:lnTo>
                  <a:lnTo>
                    <a:pt x="58493" y="98993"/>
                  </a:lnTo>
                  <a:lnTo>
                    <a:pt x="77165" y="98993"/>
                  </a:lnTo>
                  <a:lnTo>
                    <a:pt x="58685" y="65168"/>
                  </a:lnTo>
                  <a:lnTo>
                    <a:pt x="40995" y="65168"/>
                  </a:lnTo>
                  <a:lnTo>
                    <a:pt x="56498" y="61165"/>
                  </a:lnTo>
                  <a:lnTo>
                    <a:pt x="54299" y="57140"/>
                  </a:lnTo>
                  <a:close/>
                </a:path>
                <a:path w="1478915" h="2411095">
                  <a:moveTo>
                    <a:pt x="23316" y="50416"/>
                  </a:moveTo>
                  <a:lnTo>
                    <a:pt x="16325" y="51277"/>
                  </a:lnTo>
                  <a:lnTo>
                    <a:pt x="16325" y="65168"/>
                  </a:lnTo>
                  <a:lnTo>
                    <a:pt x="23316" y="65168"/>
                  </a:lnTo>
                  <a:lnTo>
                    <a:pt x="23316" y="50416"/>
                  </a:lnTo>
                  <a:close/>
                </a:path>
                <a:path w="1478915" h="2411095">
                  <a:moveTo>
                    <a:pt x="67761" y="20610"/>
                  </a:moveTo>
                  <a:lnTo>
                    <a:pt x="23316" y="20610"/>
                  </a:lnTo>
                  <a:lnTo>
                    <a:pt x="51533" y="23662"/>
                  </a:lnTo>
                  <a:lnTo>
                    <a:pt x="53533" y="46692"/>
                  </a:lnTo>
                  <a:lnTo>
                    <a:pt x="23316" y="50416"/>
                  </a:lnTo>
                  <a:lnTo>
                    <a:pt x="23316" y="65168"/>
                  </a:lnTo>
                  <a:lnTo>
                    <a:pt x="40342" y="65168"/>
                  </a:lnTo>
                  <a:lnTo>
                    <a:pt x="36034" y="57140"/>
                  </a:lnTo>
                  <a:lnTo>
                    <a:pt x="65358" y="57140"/>
                  </a:lnTo>
                  <a:lnTo>
                    <a:pt x="72519" y="47234"/>
                  </a:lnTo>
                  <a:lnTo>
                    <a:pt x="72534" y="25120"/>
                  </a:lnTo>
                  <a:lnTo>
                    <a:pt x="67761" y="20610"/>
                  </a:lnTo>
                  <a:close/>
                </a:path>
                <a:path w="1478915" h="2411095">
                  <a:moveTo>
                    <a:pt x="56498" y="61165"/>
                  </a:moveTo>
                  <a:lnTo>
                    <a:pt x="40995" y="65168"/>
                  </a:lnTo>
                  <a:lnTo>
                    <a:pt x="58685" y="65168"/>
                  </a:lnTo>
                  <a:lnTo>
                    <a:pt x="56498" y="61165"/>
                  </a:lnTo>
                  <a:close/>
                </a:path>
                <a:path w="1478915" h="2411095">
                  <a:moveTo>
                    <a:pt x="65358" y="57140"/>
                  </a:moveTo>
                  <a:lnTo>
                    <a:pt x="54299" y="57140"/>
                  </a:lnTo>
                  <a:lnTo>
                    <a:pt x="56498" y="61165"/>
                  </a:lnTo>
                  <a:lnTo>
                    <a:pt x="63815" y="59275"/>
                  </a:lnTo>
                  <a:lnTo>
                    <a:pt x="65358" y="57140"/>
                  </a:lnTo>
                  <a:close/>
                </a:path>
                <a:path w="1478915" h="2411095">
                  <a:moveTo>
                    <a:pt x="110666" y="28818"/>
                  </a:moveTo>
                  <a:lnTo>
                    <a:pt x="91288" y="40589"/>
                  </a:lnTo>
                  <a:lnTo>
                    <a:pt x="84493" y="72008"/>
                  </a:lnTo>
                  <a:lnTo>
                    <a:pt x="95122" y="93100"/>
                  </a:lnTo>
                  <a:lnTo>
                    <a:pt x="118137" y="100346"/>
                  </a:lnTo>
                  <a:lnTo>
                    <a:pt x="136658" y="96257"/>
                  </a:lnTo>
                  <a:lnTo>
                    <a:pt x="145753" y="83839"/>
                  </a:lnTo>
                  <a:lnTo>
                    <a:pt x="106427" y="83839"/>
                  </a:lnTo>
                  <a:lnTo>
                    <a:pt x="103999" y="68821"/>
                  </a:lnTo>
                  <a:lnTo>
                    <a:pt x="92160" y="68821"/>
                  </a:lnTo>
                  <a:lnTo>
                    <a:pt x="92160" y="57817"/>
                  </a:lnTo>
                  <a:lnTo>
                    <a:pt x="102220" y="57817"/>
                  </a:lnTo>
                  <a:lnTo>
                    <a:pt x="101421" y="52871"/>
                  </a:lnTo>
                  <a:lnTo>
                    <a:pt x="120633" y="41536"/>
                  </a:lnTo>
                  <a:lnTo>
                    <a:pt x="140358" y="41536"/>
                  </a:lnTo>
                  <a:lnTo>
                    <a:pt x="136553" y="34350"/>
                  </a:lnTo>
                  <a:lnTo>
                    <a:pt x="110666" y="28818"/>
                  </a:lnTo>
                  <a:close/>
                </a:path>
                <a:path w="1478915" h="2411095">
                  <a:moveTo>
                    <a:pt x="133020" y="78698"/>
                  </a:moveTo>
                  <a:lnTo>
                    <a:pt x="106427" y="83839"/>
                  </a:lnTo>
                  <a:lnTo>
                    <a:pt x="145753" y="83839"/>
                  </a:lnTo>
                  <a:lnTo>
                    <a:pt x="148264" y="80412"/>
                  </a:lnTo>
                  <a:lnTo>
                    <a:pt x="133020" y="78698"/>
                  </a:lnTo>
                  <a:close/>
                </a:path>
                <a:path w="1478915" h="2411095">
                  <a:moveTo>
                    <a:pt x="102220" y="57817"/>
                  </a:moveTo>
                  <a:lnTo>
                    <a:pt x="92160" y="57817"/>
                  </a:lnTo>
                  <a:lnTo>
                    <a:pt x="92160" y="68821"/>
                  </a:lnTo>
                  <a:lnTo>
                    <a:pt x="103999" y="68821"/>
                  </a:lnTo>
                  <a:lnTo>
                    <a:pt x="102220" y="57817"/>
                  </a:lnTo>
                  <a:close/>
                </a:path>
                <a:path w="1478915" h="2411095">
                  <a:moveTo>
                    <a:pt x="140358" y="41536"/>
                  </a:moveTo>
                  <a:lnTo>
                    <a:pt x="120633" y="41536"/>
                  </a:lnTo>
                  <a:lnTo>
                    <a:pt x="133291" y="57817"/>
                  </a:lnTo>
                  <a:lnTo>
                    <a:pt x="102220" y="57817"/>
                  </a:lnTo>
                  <a:lnTo>
                    <a:pt x="103999" y="68821"/>
                  </a:lnTo>
                  <a:lnTo>
                    <a:pt x="148940" y="68821"/>
                  </a:lnTo>
                  <a:lnTo>
                    <a:pt x="148940" y="57817"/>
                  </a:lnTo>
                  <a:lnTo>
                    <a:pt x="146361" y="52871"/>
                  </a:lnTo>
                  <a:lnTo>
                    <a:pt x="140358" y="41536"/>
                  </a:lnTo>
                  <a:close/>
                </a:path>
                <a:path w="1478915" h="2411095">
                  <a:moveTo>
                    <a:pt x="179078" y="6629"/>
                  </a:moveTo>
                  <a:lnTo>
                    <a:pt x="162752" y="6629"/>
                  </a:lnTo>
                  <a:lnTo>
                    <a:pt x="162752" y="98993"/>
                  </a:lnTo>
                  <a:lnTo>
                    <a:pt x="179078" y="98993"/>
                  </a:lnTo>
                  <a:lnTo>
                    <a:pt x="179078" y="6629"/>
                  </a:lnTo>
                  <a:close/>
                </a:path>
                <a:path w="1478915" h="2411095">
                  <a:moveTo>
                    <a:pt x="248128" y="41311"/>
                  </a:moveTo>
                  <a:lnTo>
                    <a:pt x="228112" y="41311"/>
                  </a:lnTo>
                  <a:lnTo>
                    <a:pt x="236050" y="51999"/>
                  </a:lnTo>
                  <a:lnTo>
                    <a:pt x="196227" y="67303"/>
                  </a:lnTo>
                  <a:lnTo>
                    <a:pt x="197685" y="94107"/>
                  </a:lnTo>
                  <a:lnTo>
                    <a:pt x="215800" y="100391"/>
                  </a:lnTo>
                  <a:lnTo>
                    <a:pt x="236681" y="98993"/>
                  </a:lnTo>
                  <a:lnTo>
                    <a:pt x="252376" y="98993"/>
                  </a:lnTo>
                  <a:lnTo>
                    <a:pt x="252376" y="88394"/>
                  </a:lnTo>
                  <a:lnTo>
                    <a:pt x="216642" y="88394"/>
                  </a:lnTo>
                  <a:lnTo>
                    <a:pt x="208359" y="77180"/>
                  </a:lnTo>
                  <a:lnTo>
                    <a:pt x="236095" y="76699"/>
                  </a:lnTo>
                  <a:lnTo>
                    <a:pt x="252376" y="76699"/>
                  </a:lnTo>
                  <a:lnTo>
                    <a:pt x="252376" y="52630"/>
                  </a:lnTo>
                  <a:lnTo>
                    <a:pt x="248128" y="41311"/>
                  </a:lnTo>
                  <a:close/>
                </a:path>
                <a:path w="1478915" h="2411095">
                  <a:moveTo>
                    <a:pt x="252376" y="76699"/>
                  </a:moveTo>
                  <a:lnTo>
                    <a:pt x="236095" y="76699"/>
                  </a:lnTo>
                  <a:lnTo>
                    <a:pt x="220040" y="88394"/>
                  </a:lnTo>
                  <a:lnTo>
                    <a:pt x="252376" y="88394"/>
                  </a:lnTo>
                  <a:lnTo>
                    <a:pt x="252376" y="76699"/>
                  </a:lnTo>
                  <a:close/>
                </a:path>
                <a:path w="1478915" h="2411095">
                  <a:moveTo>
                    <a:pt x="206976" y="32396"/>
                  </a:moveTo>
                  <a:lnTo>
                    <a:pt x="194874" y="47940"/>
                  </a:lnTo>
                  <a:lnTo>
                    <a:pt x="210118" y="50105"/>
                  </a:lnTo>
                  <a:lnTo>
                    <a:pt x="228112" y="41311"/>
                  </a:lnTo>
                  <a:lnTo>
                    <a:pt x="248128" y="41311"/>
                  </a:lnTo>
                  <a:lnTo>
                    <a:pt x="246002" y="35643"/>
                  </a:lnTo>
                  <a:lnTo>
                    <a:pt x="206976" y="32396"/>
                  </a:lnTo>
                  <a:close/>
                </a:path>
                <a:path w="1478915" h="2411095">
                  <a:moveTo>
                    <a:pt x="289718" y="13123"/>
                  </a:moveTo>
                  <a:lnTo>
                    <a:pt x="273392" y="13123"/>
                  </a:lnTo>
                  <a:lnTo>
                    <a:pt x="273392" y="80863"/>
                  </a:lnTo>
                  <a:lnTo>
                    <a:pt x="278113" y="94573"/>
                  </a:lnTo>
                  <a:lnTo>
                    <a:pt x="299309" y="99669"/>
                  </a:lnTo>
                  <a:lnTo>
                    <a:pt x="289718" y="13123"/>
                  </a:lnTo>
                  <a:close/>
                </a:path>
                <a:path w="1478915" h="2411095">
                  <a:moveTo>
                    <a:pt x="273392" y="29720"/>
                  </a:moveTo>
                  <a:lnTo>
                    <a:pt x="263561" y="29720"/>
                  </a:lnTo>
                  <a:lnTo>
                    <a:pt x="263561" y="42348"/>
                  </a:lnTo>
                  <a:lnTo>
                    <a:pt x="273392" y="42348"/>
                  </a:lnTo>
                  <a:lnTo>
                    <a:pt x="273392" y="29720"/>
                  </a:lnTo>
                  <a:close/>
                </a:path>
                <a:path w="1478915" h="2411095">
                  <a:moveTo>
                    <a:pt x="303383" y="29720"/>
                  </a:moveTo>
                  <a:lnTo>
                    <a:pt x="291558" y="29720"/>
                  </a:lnTo>
                  <a:lnTo>
                    <a:pt x="292957" y="42348"/>
                  </a:lnTo>
                  <a:lnTo>
                    <a:pt x="303383" y="42348"/>
                  </a:lnTo>
                  <a:lnTo>
                    <a:pt x="303383" y="29720"/>
                  </a:lnTo>
                  <a:close/>
                </a:path>
                <a:path w="1478915" h="2411095">
                  <a:moveTo>
                    <a:pt x="339745" y="28818"/>
                  </a:moveTo>
                  <a:lnTo>
                    <a:pt x="320111" y="40439"/>
                  </a:lnTo>
                  <a:lnTo>
                    <a:pt x="313317" y="71783"/>
                  </a:lnTo>
                  <a:lnTo>
                    <a:pt x="323960" y="92904"/>
                  </a:lnTo>
                  <a:lnTo>
                    <a:pt x="346510" y="100346"/>
                  </a:lnTo>
                  <a:lnTo>
                    <a:pt x="353275" y="100346"/>
                  </a:lnTo>
                  <a:lnTo>
                    <a:pt x="372893" y="88740"/>
                  </a:lnTo>
                  <a:lnTo>
                    <a:pt x="373214" y="87267"/>
                  </a:lnTo>
                  <a:lnTo>
                    <a:pt x="342842" y="87267"/>
                  </a:lnTo>
                  <a:lnTo>
                    <a:pt x="330469" y="72610"/>
                  </a:lnTo>
                  <a:lnTo>
                    <a:pt x="339715" y="42784"/>
                  </a:lnTo>
                  <a:lnTo>
                    <a:pt x="373831" y="42784"/>
                  </a:lnTo>
                  <a:lnTo>
                    <a:pt x="372893" y="40439"/>
                  </a:lnTo>
                  <a:lnTo>
                    <a:pt x="359138" y="30306"/>
                  </a:lnTo>
                  <a:lnTo>
                    <a:pt x="339745" y="28818"/>
                  </a:lnTo>
                  <a:close/>
                </a:path>
                <a:path w="1478915" h="2411095">
                  <a:moveTo>
                    <a:pt x="373831" y="42784"/>
                  </a:moveTo>
                  <a:lnTo>
                    <a:pt x="339715" y="42784"/>
                  </a:lnTo>
                  <a:lnTo>
                    <a:pt x="358266" y="46873"/>
                  </a:lnTo>
                  <a:lnTo>
                    <a:pt x="360100" y="79465"/>
                  </a:lnTo>
                  <a:lnTo>
                    <a:pt x="346600" y="87267"/>
                  </a:lnTo>
                  <a:lnTo>
                    <a:pt x="373214" y="87267"/>
                  </a:lnTo>
                  <a:lnTo>
                    <a:pt x="379703" y="57471"/>
                  </a:lnTo>
                  <a:lnTo>
                    <a:pt x="373831" y="42784"/>
                  </a:lnTo>
                  <a:close/>
                </a:path>
                <a:path w="1478915" h="2411095">
                  <a:moveTo>
                    <a:pt x="366308" y="0"/>
                  </a:moveTo>
                  <a:lnTo>
                    <a:pt x="350343" y="0"/>
                  </a:lnTo>
                  <a:lnTo>
                    <a:pt x="340241" y="20610"/>
                  </a:lnTo>
                  <a:lnTo>
                    <a:pt x="352463" y="20610"/>
                  </a:lnTo>
                  <a:lnTo>
                    <a:pt x="366308" y="0"/>
                  </a:lnTo>
                  <a:close/>
                </a:path>
                <a:path w="1478915" h="2411095">
                  <a:moveTo>
                    <a:pt x="409390" y="29720"/>
                  </a:moveTo>
                  <a:lnTo>
                    <a:pt x="393560" y="29720"/>
                  </a:lnTo>
                  <a:lnTo>
                    <a:pt x="393560" y="98993"/>
                  </a:lnTo>
                  <a:lnTo>
                    <a:pt x="409886" y="98993"/>
                  </a:lnTo>
                  <a:lnTo>
                    <a:pt x="409886" y="55321"/>
                  </a:lnTo>
                  <a:lnTo>
                    <a:pt x="425490" y="43250"/>
                  </a:lnTo>
                  <a:lnTo>
                    <a:pt x="426559" y="41265"/>
                  </a:lnTo>
                  <a:lnTo>
                    <a:pt x="410111" y="41265"/>
                  </a:lnTo>
                  <a:lnTo>
                    <a:pt x="409390" y="29720"/>
                  </a:lnTo>
                  <a:close/>
                </a:path>
                <a:path w="1478915" h="2411095">
                  <a:moveTo>
                    <a:pt x="423235" y="28728"/>
                  </a:moveTo>
                  <a:lnTo>
                    <a:pt x="410111" y="41265"/>
                  </a:lnTo>
                  <a:lnTo>
                    <a:pt x="426559" y="41265"/>
                  </a:lnTo>
                  <a:lnTo>
                    <a:pt x="433067" y="29179"/>
                  </a:lnTo>
                  <a:lnTo>
                    <a:pt x="423235" y="28728"/>
                  </a:lnTo>
                  <a:close/>
                </a:path>
                <a:path w="1478915" h="2411095">
                  <a:moveTo>
                    <a:pt x="460239" y="29720"/>
                  </a:moveTo>
                  <a:lnTo>
                    <a:pt x="443913" y="29720"/>
                  </a:lnTo>
                  <a:lnTo>
                    <a:pt x="443913" y="98993"/>
                  </a:lnTo>
                  <a:lnTo>
                    <a:pt x="460239" y="98993"/>
                  </a:lnTo>
                  <a:lnTo>
                    <a:pt x="460239" y="29720"/>
                  </a:lnTo>
                  <a:close/>
                </a:path>
                <a:path w="1478915" h="2411095">
                  <a:moveTo>
                    <a:pt x="460660" y="6494"/>
                  </a:moveTo>
                  <a:lnTo>
                    <a:pt x="442650" y="8583"/>
                  </a:lnTo>
                  <a:lnTo>
                    <a:pt x="452121" y="19888"/>
                  </a:lnTo>
                  <a:lnTo>
                    <a:pt x="454737" y="19888"/>
                  </a:lnTo>
                  <a:lnTo>
                    <a:pt x="460660" y="6494"/>
                  </a:lnTo>
                  <a:close/>
                </a:path>
                <a:path w="1478915" h="2411095">
                  <a:moveTo>
                    <a:pt x="500479" y="28818"/>
                  </a:moveTo>
                  <a:lnTo>
                    <a:pt x="480846" y="40439"/>
                  </a:lnTo>
                  <a:lnTo>
                    <a:pt x="474051" y="71783"/>
                  </a:lnTo>
                  <a:lnTo>
                    <a:pt x="484694" y="92904"/>
                  </a:lnTo>
                  <a:lnTo>
                    <a:pt x="507244" y="100346"/>
                  </a:lnTo>
                  <a:lnTo>
                    <a:pt x="514009" y="100346"/>
                  </a:lnTo>
                  <a:lnTo>
                    <a:pt x="533627" y="88740"/>
                  </a:lnTo>
                  <a:lnTo>
                    <a:pt x="533948" y="87267"/>
                  </a:lnTo>
                  <a:lnTo>
                    <a:pt x="503576" y="87267"/>
                  </a:lnTo>
                  <a:lnTo>
                    <a:pt x="491204" y="72610"/>
                  </a:lnTo>
                  <a:lnTo>
                    <a:pt x="500449" y="42784"/>
                  </a:lnTo>
                  <a:lnTo>
                    <a:pt x="534565" y="42784"/>
                  </a:lnTo>
                  <a:lnTo>
                    <a:pt x="533627" y="40439"/>
                  </a:lnTo>
                  <a:lnTo>
                    <a:pt x="519872" y="30306"/>
                  </a:lnTo>
                  <a:lnTo>
                    <a:pt x="500479" y="28818"/>
                  </a:lnTo>
                  <a:close/>
                </a:path>
                <a:path w="1478915" h="2411095">
                  <a:moveTo>
                    <a:pt x="534565" y="42784"/>
                  </a:moveTo>
                  <a:lnTo>
                    <a:pt x="500449" y="42784"/>
                  </a:lnTo>
                  <a:lnTo>
                    <a:pt x="519000" y="46873"/>
                  </a:lnTo>
                  <a:lnTo>
                    <a:pt x="520834" y="79465"/>
                  </a:lnTo>
                  <a:lnTo>
                    <a:pt x="507334" y="87267"/>
                  </a:lnTo>
                  <a:lnTo>
                    <a:pt x="533948" y="87267"/>
                  </a:lnTo>
                  <a:lnTo>
                    <a:pt x="540437" y="57471"/>
                  </a:lnTo>
                  <a:lnTo>
                    <a:pt x="534565" y="42784"/>
                  </a:lnTo>
                  <a:close/>
                </a:path>
                <a:path w="1478915" h="2411095">
                  <a:moveTo>
                    <a:pt x="638058" y="41311"/>
                  </a:moveTo>
                  <a:lnTo>
                    <a:pt x="618042" y="41311"/>
                  </a:lnTo>
                  <a:lnTo>
                    <a:pt x="625980" y="51999"/>
                  </a:lnTo>
                  <a:lnTo>
                    <a:pt x="586157" y="67303"/>
                  </a:lnTo>
                  <a:lnTo>
                    <a:pt x="587615" y="94107"/>
                  </a:lnTo>
                  <a:lnTo>
                    <a:pt x="605730" y="100391"/>
                  </a:lnTo>
                  <a:lnTo>
                    <a:pt x="626611" y="98993"/>
                  </a:lnTo>
                  <a:lnTo>
                    <a:pt x="642306" y="98993"/>
                  </a:lnTo>
                  <a:lnTo>
                    <a:pt x="642306" y="88394"/>
                  </a:lnTo>
                  <a:lnTo>
                    <a:pt x="606572" y="88394"/>
                  </a:lnTo>
                  <a:lnTo>
                    <a:pt x="598289" y="77180"/>
                  </a:lnTo>
                  <a:lnTo>
                    <a:pt x="626025" y="76699"/>
                  </a:lnTo>
                  <a:lnTo>
                    <a:pt x="642306" y="76699"/>
                  </a:lnTo>
                  <a:lnTo>
                    <a:pt x="642306" y="52630"/>
                  </a:lnTo>
                  <a:lnTo>
                    <a:pt x="638058" y="41311"/>
                  </a:lnTo>
                  <a:close/>
                </a:path>
                <a:path w="1478915" h="2411095">
                  <a:moveTo>
                    <a:pt x="642306" y="76699"/>
                  </a:moveTo>
                  <a:lnTo>
                    <a:pt x="626025" y="76699"/>
                  </a:lnTo>
                  <a:lnTo>
                    <a:pt x="609969" y="88394"/>
                  </a:lnTo>
                  <a:lnTo>
                    <a:pt x="642306" y="88394"/>
                  </a:lnTo>
                  <a:lnTo>
                    <a:pt x="642306" y="76699"/>
                  </a:lnTo>
                  <a:close/>
                </a:path>
                <a:path w="1478915" h="2411095">
                  <a:moveTo>
                    <a:pt x="596906" y="32396"/>
                  </a:moveTo>
                  <a:lnTo>
                    <a:pt x="584804" y="47940"/>
                  </a:lnTo>
                  <a:lnTo>
                    <a:pt x="600047" y="50105"/>
                  </a:lnTo>
                  <a:lnTo>
                    <a:pt x="618042" y="41311"/>
                  </a:lnTo>
                  <a:lnTo>
                    <a:pt x="638058" y="41311"/>
                  </a:lnTo>
                  <a:lnTo>
                    <a:pt x="635932" y="35643"/>
                  </a:lnTo>
                  <a:lnTo>
                    <a:pt x="596906" y="32396"/>
                  </a:lnTo>
                  <a:close/>
                </a:path>
                <a:path w="1478915" h="2411095">
                  <a:moveTo>
                    <a:pt x="675048" y="29720"/>
                  </a:moveTo>
                  <a:lnTo>
                    <a:pt x="658722" y="29720"/>
                  </a:lnTo>
                  <a:lnTo>
                    <a:pt x="658722" y="73827"/>
                  </a:lnTo>
                  <a:lnTo>
                    <a:pt x="666314" y="94829"/>
                  </a:lnTo>
                  <a:lnTo>
                    <a:pt x="687014" y="99895"/>
                  </a:lnTo>
                  <a:lnTo>
                    <a:pt x="702649" y="86680"/>
                  </a:lnTo>
                  <a:lnTo>
                    <a:pt x="719200" y="86680"/>
                  </a:lnTo>
                  <a:lnTo>
                    <a:pt x="719200" y="80968"/>
                  </a:lnTo>
                  <a:lnTo>
                    <a:pt x="699221" y="80968"/>
                  </a:lnTo>
                  <a:lnTo>
                    <a:pt x="676250" y="79179"/>
                  </a:lnTo>
                  <a:lnTo>
                    <a:pt x="675048" y="29720"/>
                  </a:lnTo>
                  <a:close/>
                </a:path>
                <a:path w="1478915" h="2411095">
                  <a:moveTo>
                    <a:pt x="719200" y="86680"/>
                  </a:moveTo>
                  <a:lnTo>
                    <a:pt x="702649" y="86680"/>
                  </a:lnTo>
                  <a:lnTo>
                    <a:pt x="703370" y="98993"/>
                  </a:lnTo>
                  <a:lnTo>
                    <a:pt x="719200" y="98993"/>
                  </a:lnTo>
                  <a:lnTo>
                    <a:pt x="719200" y="86680"/>
                  </a:lnTo>
                  <a:close/>
                </a:path>
                <a:path w="1478915" h="2411095">
                  <a:moveTo>
                    <a:pt x="719200" y="29720"/>
                  </a:moveTo>
                  <a:lnTo>
                    <a:pt x="702874" y="29720"/>
                  </a:lnTo>
                  <a:lnTo>
                    <a:pt x="702874" y="69858"/>
                  </a:lnTo>
                  <a:lnTo>
                    <a:pt x="699221" y="80968"/>
                  </a:lnTo>
                  <a:lnTo>
                    <a:pt x="719200" y="80968"/>
                  </a:lnTo>
                  <a:lnTo>
                    <a:pt x="719200" y="29720"/>
                  </a:lnTo>
                  <a:close/>
                </a:path>
                <a:path w="1478915" h="2411095">
                  <a:moveTo>
                    <a:pt x="756915" y="13123"/>
                  </a:moveTo>
                  <a:lnTo>
                    <a:pt x="740589" y="13123"/>
                  </a:lnTo>
                  <a:lnTo>
                    <a:pt x="740589" y="80863"/>
                  </a:lnTo>
                  <a:lnTo>
                    <a:pt x="745309" y="94573"/>
                  </a:lnTo>
                  <a:lnTo>
                    <a:pt x="766506" y="99669"/>
                  </a:lnTo>
                  <a:lnTo>
                    <a:pt x="756915" y="13123"/>
                  </a:lnTo>
                  <a:close/>
                </a:path>
                <a:path w="1478915" h="2411095">
                  <a:moveTo>
                    <a:pt x="740589" y="29720"/>
                  </a:moveTo>
                  <a:lnTo>
                    <a:pt x="730757" y="29720"/>
                  </a:lnTo>
                  <a:lnTo>
                    <a:pt x="730757" y="42348"/>
                  </a:lnTo>
                  <a:lnTo>
                    <a:pt x="740589" y="42348"/>
                  </a:lnTo>
                  <a:lnTo>
                    <a:pt x="740589" y="29720"/>
                  </a:lnTo>
                  <a:close/>
                </a:path>
                <a:path w="1478915" h="2411095">
                  <a:moveTo>
                    <a:pt x="770580" y="29720"/>
                  </a:moveTo>
                  <a:lnTo>
                    <a:pt x="758754" y="29720"/>
                  </a:lnTo>
                  <a:lnTo>
                    <a:pt x="760153" y="42348"/>
                  </a:lnTo>
                  <a:lnTo>
                    <a:pt x="770580" y="42348"/>
                  </a:lnTo>
                  <a:lnTo>
                    <a:pt x="770580" y="29720"/>
                  </a:lnTo>
                  <a:close/>
                </a:path>
                <a:path w="1478915" h="2411095">
                  <a:moveTo>
                    <a:pt x="806941" y="28818"/>
                  </a:moveTo>
                  <a:lnTo>
                    <a:pt x="787308" y="40439"/>
                  </a:lnTo>
                  <a:lnTo>
                    <a:pt x="780513" y="71783"/>
                  </a:lnTo>
                  <a:lnTo>
                    <a:pt x="791156" y="92904"/>
                  </a:lnTo>
                  <a:lnTo>
                    <a:pt x="813706" y="100346"/>
                  </a:lnTo>
                  <a:lnTo>
                    <a:pt x="820471" y="100346"/>
                  </a:lnTo>
                  <a:lnTo>
                    <a:pt x="840089" y="88740"/>
                  </a:lnTo>
                  <a:lnTo>
                    <a:pt x="840410" y="87267"/>
                  </a:lnTo>
                  <a:lnTo>
                    <a:pt x="810038" y="87267"/>
                  </a:lnTo>
                  <a:lnTo>
                    <a:pt x="797666" y="72610"/>
                  </a:lnTo>
                  <a:lnTo>
                    <a:pt x="806911" y="42784"/>
                  </a:lnTo>
                  <a:lnTo>
                    <a:pt x="841027" y="42784"/>
                  </a:lnTo>
                  <a:lnTo>
                    <a:pt x="840089" y="40439"/>
                  </a:lnTo>
                  <a:lnTo>
                    <a:pt x="826334" y="30306"/>
                  </a:lnTo>
                  <a:lnTo>
                    <a:pt x="806941" y="28818"/>
                  </a:lnTo>
                  <a:close/>
                </a:path>
                <a:path w="1478915" h="2411095">
                  <a:moveTo>
                    <a:pt x="841027" y="42784"/>
                  </a:moveTo>
                  <a:lnTo>
                    <a:pt x="806911" y="42784"/>
                  </a:lnTo>
                  <a:lnTo>
                    <a:pt x="825462" y="46873"/>
                  </a:lnTo>
                  <a:lnTo>
                    <a:pt x="827296" y="79465"/>
                  </a:lnTo>
                  <a:lnTo>
                    <a:pt x="813796" y="87267"/>
                  </a:lnTo>
                  <a:lnTo>
                    <a:pt x="840410" y="87267"/>
                  </a:lnTo>
                  <a:lnTo>
                    <a:pt x="846899" y="57471"/>
                  </a:lnTo>
                  <a:lnTo>
                    <a:pt x="841027" y="42784"/>
                  </a:lnTo>
                  <a:close/>
                </a:path>
                <a:path w="1478915" h="2411095">
                  <a:moveTo>
                    <a:pt x="876360" y="29720"/>
                  </a:moveTo>
                  <a:lnTo>
                    <a:pt x="860756" y="29720"/>
                  </a:lnTo>
                  <a:lnTo>
                    <a:pt x="860756" y="98993"/>
                  </a:lnTo>
                  <a:lnTo>
                    <a:pt x="877082" y="98993"/>
                  </a:lnTo>
                  <a:lnTo>
                    <a:pt x="877082" y="56870"/>
                  </a:lnTo>
                  <a:lnTo>
                    <a:pt x="879734" y="47910"/>
                  </a:lnTo>
                  <a:lnTo>
                    <a:pt x="879831" y="47579"/>
                  </a:lnTo>
                  <a:lnTo>
                    <a:pt x="879938" y="47219"/>
                  </a:lnTo>
                  <a:lnTo>
                    <a:pt x="921392" y="47219"/>
                  </a:lnTo>
                  <a:lnTo>
                    <a:pt x="922963" y="43806"/>
                  </a:lnTo>
                  <a:lnTo>
                    <a:pt x="957475" y="43806"/>
                  </a:lnTo>
                  <a:lnTo>
                    <a:pt x="955802" y="41491"/>
                  </a:lnTo>
                  <a:lnTo>
                    <a:pt x="877172" y="41491"/>
                  </a:lnTo>
                  <a:lnTo>
                    <a:pt x="876437" y="30833"/>
                  </a:lnTo>
                  <a:lnTo>
                    <a:pt x="876360" y="29720"/>
                  </a:lnTo>
                  <a:close/>
                </a:path>
                <a:path w="1478915" h="2411095">
                  <a:moveTo>
                    <a:pt x="921392" y="47219"/>
                  </a:moveTo>
                  <a:lnTo>
                    <a:pt x="879938" y="47219"/>
                  </a:lnTo>
                  <a:lnTo>
                    <a:pt x="900353" y="47910"/>
                  </a:lnTo>
                  <a:lnTo>
                    <a:pt x="901436" y="98993"/>
                  </a:lnTo>
                  <a:lnTo>
                    <a:pt x="917446" y="98993"/>
                  </a:lnTo>
                  <a:lnTo>
                    <a:pt x="917446" y="55787"/>
                  </a:lnTo>
                  <a:lnTo>
                    <a:pt x="921392" y="47219"/>
                  </a:lnTo>
                  <a:close/>
                </a:path>
                <a:path w="1478915" h="2411095">
                  <a:moveTo>
                    <a:pt x="957475" y="43806"/>
                  </a:moveTo>
                  <a:lnTo>
                    <a:pt x="922963" y="43806"/>
                  </a:lnTo>
                  <a:lnTo>
                    <a:pt x="940657" y="47579"/>
                  </a:lnTo>
                  <a:lnTo>
                    <a:pt x="941800" y="98993"/>
                  </a:lnTo>
                  <a:lnTo>
                    <a:pt x="958171" y="98993"/>
                  </a:lnTo>
                  <a:lnTo>
                    <a:pt x="958171" y="44768"/>
                  </a:lnTo>
                  <a:lnTo>
                    <a:pt x="957475" y="43806"/>
                  </a:lnTo>
                  <a:close/>
                </a:path>
                <a:path w="1478915" h="2411095">
                  <a:moveTo>
                    <a:pt x="891664" y="28818"/>
                  </a:moveTo>
                  <a:lnTo>
                    <a:pt x="877172" y="41491"/>
                  </a:lnTo>
                  <a:lnTo>
                    <a:pt x="915732" y="41491"/>
                  </a:lnTo>
                  <a:lnTo>
                    <a:pt x="911403" y="34500"/>
                  </a:lnTo>
                  <a:lnTo>
                    <a:pt x="891664" y="28818"/>
                  </a:lnTo>
                  <a:close/>
                </a:path>
                <a:path w="1478915" h="2411095">
                  <a:moveTo>
                    <a:pt x="931502" y="28818"/>
                  </a:moveTo>
                  <a:lnTo>
                    <a:pt x="915732" y="41491"/>
                  </a:lnTo>
                  <a:lnTo>
                    <a:pt x="955802" y="41491"/>
                  </a:lnTo>
                  <a:lnTo>
                    <a:pt x="948099" y="30833"/>
                  </a:lnTo>
                  <a:lnTo>
                    <a:pt x="931502" y="28818"/>
                  </a:lnTo>
                  <a:close/>
                </a:path>
                <a:path w="1478915" h="2411095">
                  <a:moveTo>
                    <a:pt x="1026996" y="41311"/>
                  </a:moveTo>
                  <a:lnTo>
                    <a:pt x="1006980" y="41311"/>
                  </a:lnTo>
                  <a:lnTo>
                    <a:pt x="1014917" y="51999"/>
                  </a:lnTo>
                  <a:lnTo>
                    <a:pt x="975094" y="67303"/>
                  </a:lnTo>
                  <a:lnTo>
                    <a:pt x="976553" y="94107"/>
                  </a:lnTo>
                  <a:lnTo>
                    <a:pt x="994667" y="100391"/>
                  </a:lnTo>
                  <a:lnTo>
                    <a:pt x="1015549" y="98993"/>
                  </a:lnTo>
                  <a:lnTo>
                    <a:pt x="1031243" y="98993"/>
                  </a:lnTo>
                  <a:lnTo>
                    <a:pt x="1031243" y="88394"/>
                  </a:lnTo>
                  <a:lnTo>
                    <a:pt x="995509" y="88394"/>
                  </a:lnTo>
                  <a:lnTo>
                    <a:pt x="987226" y="77180"/>
                  </a:lnTo>
                  <a:lnTo>
                    <a:pt x="1014962" y="76699"/>
                  </a:lnTo>
                  <a:lnTo>
                    <a:pt x="1031243" y="76699"/>
                  </a:lnTo>
                  <a:lnTo>
                    <a:pt x="1031243" y="52630"/>
                  </a:lnTo>
                  <a:lnTo>
                    <a:pt x="1026996" y="41311"/>
                  </a:lnTo>
                  <a:close/>
                </a:path>
                <a:path w="1478915" h="2411095">
                  <a:moveTo>
                    <a:pt x="1031243" y="76699"/>
                  </a:moveTo>
                  <a:lnTo>
                    <a:pt x="1014962" y="76699"/>
                  </a:lnTo>
                  <a:lnTo>
                    <a:pt x="998907" y="88394"/>
                  </a:lnTo>
                  <a:lnTo>
                    <a:pt x="1031243" y="88394"/>
                  </a:lnTo>
                  <a:lnTo>
                    <a:pt x="1031243" y="76699"/>
                  </a:lnTo>
                  <a:close/>
                </a:path>
                <a:path w="1478915" h="2411095">
                  <a:moveTo>
                    <a:pt x="985843" y="32396"/>
                  </a:moveTo>
                  <a:lnTo>
                    <a:pt x="973741" y="47940"/>
                  </a:lnTo>
                  <a:lnTo>
                    <a:pt x="988985" y="50105"/>
                  </a:lnTo>
                  <a:lnTo>
                    <a:pt x="1006980" y="41311"/>
                  </a:lnTo>
                  <a:lnTo>
                    <a:pt x="1026996" y="41311"/>
                  </a:lnTo>
                  <a:lnTo>
                    <a:pt x="1024869" y="35643"/>
                  </a:lnTo>
                  <a:lnTo>
                    <a:pt x="985843" y="32396"/>
                  </a:lnTo>
                  <a:close/>
                </a:path>
                <a:path w="1478915" h="2411095">
                  <a:moveTo>
                    <a:pt x="1068585" y="13123"/>
                  </a:moveTo>
                  <a:lnTo>
                    <a:pt x="1052259" y="13123"/>
                  </a:lnTo>
                  <a:lnTo>
                    <a:pt x="1052259" y="80863"/>
                  </a:lnTo>
                  <a:lnTo>
                    <a:pt x="1056980" y="94573"/>
                  </a:lnTo>
                  <a:lnTo>
                    <a:pt x="1078177" y="99669"/>
                  </a:lnTo>
                  <a:lnTo>
                    <a:pt x="1068585" y="13123"/>
                  </a:lnTo>
                  <a:close/>
                </a:path>
                <a:path w="1478915" h="2411095">
                  <a:moveTo>
                    <a:pt x="1052259" y="29720"/>
                  </a:moveTo>
                  <a:lnTo>
                    <a:pt x="1042428" y="29720"/>
                  </a:lnTo>
                  <a:lnTo>
                    <a:pt x="1042428" y="42348"/>
                  </a:lnTo>
                  <a:lnTo>
                    <a:pt x="1052259" y="42348"/>
                  </a:lnTo>
                  <a:lnTo>
                    <a:pt x="1052259" y="29720"/>
                  </a:lnTo>
                  <a:close/>
                </a:path>
                <a:path w="1478915" h="2411095">
                  <a:moveTo>
                    <a:pt x="1082251" y="29720"/>
                  </a:moveTo>
                  <a:lnTo>
                    <a:pt x="1070425" y="29720"/>
                  </a:lnTo>
                  <a:lnTo>
                    <a:pt x="1071824" y="42348"/>
                  </a:lnTo>
                  <a:lnTo>
                    <a:pt x="1082251" y="42348"/>
                  </a:lnTo>
                  <a:lnTo>
                    <a:pt x="1082251" y="29720"/>
                  </a:lnTo>
                  <a:close/>
                </a:path>
                <a:path w="1478915" h="2411095">
                  <a:moveTo>
                    <a:pt x="1112230" y="29720"/>
                  </a:moveTo>
                  <a:lnTo>
                    <a:pt x="1095904" y="29720"/>
                  </a:lnTo>
                  <a:lnTo>
                    <a:pt x="1095904" y="98993"/>
                  </a:lnTo>
                  <a:lnTo>
                    <a:pt x="1112230" y="98993"/>
                  </a:lnTo>
                  <a:lnTo>
                    <a:pt x="1112230" y="29720"/>
                  </a:lnTo>
                  <a:close/>
                </a:path>
                <a:path w="1478915" h="2411095">
                  <a:moveTo>
                    <a:pt x="1112651" y="6494"/>
                  </a:moveTo>
                  <a:lnTo>
                    <a:pt x="1094642" y="8583"/>
                  </a:lnTo>
                  <a:lnTo>
                    <a:pt x="1104112" y="19888"/>
                  </a:lnTo>
                  <a:lnTo>
                    <a:pt x="1106728" y="19888"/>
                  </a:lnTo>
                  <a:lnTo>
                    <a:pt x="1112651" y="6494"/>
                  </a:lnTo>
                  <a:close/>
                </a:path>
                <a:path w="1478915" h="2411095">
                  <a:moveTo>
                    <a:pt x="1183814" y="29720"/>
                  </a:moveTo>
                  <a:lnTo>
                    <a:pt x="1129289" y="29720"/>
                  </a:lnTo>
                  <a:lnTo>
                    <a:pt x="1129289" y="43250"/>
                  </a:lnTo>
                  <a:lnTo>
                    <a:pt x="1163835" y="43250"/>
                  </a:lnTo>
                  <a:lnTo>
                    <a:pt x="1128117" y="88620"/>
                  </a:lnTo>
                  <a:lnTo>
                    <a:pt x="1128117" y="98993"/>
                  </a:lnTo>
                  <a:lnTo>
                    <a:pt x="1184987" y="98993"/>
                  </a:lnTo>
                  <a:lnTo>
                    <a:pt x="1184987" y="85463"/>
                  </a:lnTo>
                  <a:lnTo>
                    <a:pt x="1149810" y="85463"/>
                  </a:lnTo>
                  <a:lnTo>
                    <a:pt x="1183814" y="40859"/>
                  </a:lnTo>
                  <a:lnTo>
                    <a:pt x="1183814" y="29720"/>
                  </a:lnTo>
                  <a:close/>
                </a:path>
                <a:path w="1478915" h="2411095">
                  <a:moveTo>
                    <a:pt x="1252594" y="41311"/>
                  </a:moveTo>
                  <a:lnTo>
                    <a:pt x="1232578" y="41311"/>
                  </a:lnTo>
                  <a:lnTo>
                    <a:pt x="1240516" y="51999"/>
                  </a:lnTo>
                  <a:lnTo>
                    <a:pt x="1200693" y="67303"/>
                  </a:lnTo>
                  <a:lnTo>
                    <a:pt x="1202151" y="94107"/>
                  </a:lnTo>
                  <a:lnTo>
                    <a:pt x="1220266" y="100391"/>
                  </a:lnTo>
                  <a:lnTo>
                    <a:pt x="1241147" y="98993"/>
                  </a:lnTo>
                  <a:lnTo>
                    <a:pt x="1256842" y="98993"/>
                  </a:lnTo>
                  <a:lnTo>
                    <a:pt x="1256842" y="88394"/>
                  </a:lnTo>
                  <a:lnTo>
                    <a:pt x="1221108" y="88394"/>
                  </a:lnTo>
                  <a:lnTo>
                    <a:pt x="1212825" y="77180"/>
                  </a:lnTo>
                  <a:lnTo>
                    <a:pt x="1240561" y="76699"/>
                  </a:lnTo>
                  <a:lnTo>
                    <a:pt x="1256842" y="76699"/>
                  </a:lnTo>
                  <a:lnTo>
                    <a:pt x="1256842" y="52630"/>
                  </a:lnTo>
                  <a:lnTo>
                    <a:pt x="1252594" y="41311"/>
                  </a:lnTo>
                  <a:close/>
                </a:path>
                <a:path w="1478915" h="2411095">
                  <a:moveTo>
                    <a:pt x="1256842" y="76699"/>
                  </a:moveTo>
                  <a:lnTo>
                    <a:pt x="1240561" y="76699"/>
                  </a:lnTo>
                  <a:lnTo>
                    <a:pt x="1224505" y="88394"/>
                  </a:lnTo>
                  <a:lnTo>
                    <a:pt x="1256842" y="88394"/>
                  </a:lnTo>
                  <a:lnTo>
                    <a:pt x="1256842" y="76699"/>
                  </a:lnTo>
                  <a:close/>
                </a:path>
                <a:path w="1478915" h="2411095">
                  <a:moveTo>
                    <a:pt x="1211442" y="32396"/>
                  </a:moveTo>
                  <a:lnTo>
                    <a:pt x="1199340" y="47940"/>
                  </a:lnTo>
                  <a:lnTo>
                    <a:pt x="1214584" y="50105"/>
                  </a:lnTo>
                  <a:lnTo>
                    <a:pt x="1232578" y="41311"/>
                  </a:lnTo>
                  <a:lnTo>
                    <a:pt x="1252594" y="41311"/>
                  </a:lnTo>
                  <a:lnTo>
                    <a:pt x="1250468" y="35643"/>
                  </a:lnTo>
                  <a:lnTo>
                    <a:pt x="1211442" y="32396"/>
                  </a:lnTo>
                  <a:close/>
                </a:path>
                <a:path w="1478915" h="2411095">
                  <a:moveTo>
                    <a:pt x="1293688" y="28818"/>
                  </a:moveTo>
                  <a:lnTo>
                    <a:pt x="1276761" y="39642"/>
                  </a:lnTo>
                  <a:lnTo>
                    <a:pt x="1270417" y="72053"/>
                  </a:lnTo>
                  <a:lnTo>
                    <a:pt x="1280053" y="93220"/>
                  </a:lnTo>
                  <a:lnTo>
                    <a:pt x="1298965" y="100210"/>
                  </a:lnTo>
                  <a:lnTo>
                    <a:pt x="1313562" y="95310"/>
                  </a:lnTo>
                  <a:lnTo>
                    <a:pt x="1335856" y="95310"/>
                  </a:lnTo>
                  <a:lnTo>
                    <a:pt x="1335856" y="86816"/>
                  </a:lnTo>
                  <a:lnTo>
                    <a:pt x="1299942" y="86816"/>
                  </a:lnTo>
                  <a:lnTo>
                    <a:pt x="1287675" y="72549"/>
                  </a:lnTo>
                  <a:lnTo>
                    <a:pt x="1296845" y="43160"/>
                  </a:lnTo>
                  <a:lnTo>
                    <a:pt x="1335856" y="43160"/>
                  </a:lnTo>
                  <a:lnTo>
                    <a:pt x="1335856" y="41175"/>
                  </a:lnTo>
                  <a:lnTo>
                    <a:pt x="1319485" y="41175"/>
                  </a:lnTo>
                  <a:lnTo>
                    <a:pt x="1293688" y="28818"/>
                  </a:lnTo>
                  <a:close/>
                </a:path>
                <a:path w="1478915" h="2411095">
                  <a:moveTo>
                    <a:pt x="1335856" y="95310"/>
                  </a:moveTo>
                  <a:lnTo>
                    <a:pt x="1313562" y="95310"/>
                  </a:lnTo>
                  <a:lnTo>
                    <a:pt x="1319801" y="98993"/>
                  </a:lnTo>
                  <a:lnTo>
                    <a:pt x="1335856" y="98993"/>
                  </a:lnTo>
                  <a:lnTo>
                    <a:pt x="1335856" y="95310"/>
                  </a:lnTo>
                  <a:close/>
                </a:path>
                <a:path w="1478915" h="2411095">
                  <a:moveTo>
                    <a:pt x="1335856" y="43160"/>
                  </a:moveTo>
                  <a:lnTo>
                    <a:pt x="1296845" y="43160"/>
                  </a:lnTo>
                  <a:lnTo>
                    <a:pt x="1314840" y="46798"/>
                  </a:lnTo>
                  <a:lnTo>
                    <a:pt x="1316644" y="79495"/>
                  </a:lnTo>
                  <a:lnTo>
                    <a:pt x="1303520" y="86816"/>
                  </a:lnTo>
                  <a:lnTo>
                    <a:pt x="1335856" y="86816"/>
                  </a:lnTo>
                  <a:lnTo>
                    <a:pt x="1335856" y="43160"/>
                  </a:lnTo>
                  <a:close/>
                </a:path>
                <a:path w="1478915" h="2411095">
                  <a:moveTo>
                    <a:pt x="1335856" y="6629"/>
                  </a:moveTo>
                  <a:lnTo>
                    <a:pt x="1319485" y="6629"/>
                  </a:lnTo>
                  <a:lnTo>
                    <a:pt x="1319485" y="41175"/>
                  </a:lnTo>
                  <a:lnTo>
                    <a:pt x="1335856" y="41175"/>
                  </a:lnTo>
                  <a:lnTo>
                    <a:pt x="1335856" y="6629"/>
                  </a:lnTo>
                  <a:close/>
                </a:path>
                <a:path w="1478915" h="2411095">
                  <a:moveTo>
                    <a:pt x="1376705" y="28818"/>
                  </a:moveTo>
                  <a:lnTo>
                    <a:pt x="1357071" y="40439"/>
                  </a:lnTo>
                  <a:lnTo>
                    <a:pt x="1350277" y="71783"/>
                  </a:lnTo>
                  <a:lnTo>
                    <a:pt x="1360920" y="92904"/>
                  </a:lnTo>
                  <a:lnTo>
                    <a:pt x="1383470" y="100346"/>
                  </a:lnTo>
                  <a:lnTo>
                    <a:pt x="1390235" y="100346"/>
                  </a:lnTo>
                  <a:lnTo>
                    <a:pt x="1409853" y="88740"/>
                  </a:lnTo>
                  <a:lnTo>
                    <a:pt x="1410174" y="87267"/>
                  </a:lnTo>
                  <a:lnTo>
                    <a:pt x="1379802" y="87267"/>
                  </a:lnTo>
                  <a:lnTo>
                    <a:pt x="1367429" y="72610"/>
                  </a:lnTo>
                  <a:lnTo>
                    <a:pt x="1376675" y="42784"/>
                  </a:lnTo>
                  <a:lnTo>
                    <a:pt x="1410791" y="42784"/>
                  </a:lnTo>
                  <a:lnTo>
                    <a:pt x="1409853" y="40439"/>
                  </a:lnTo>
                  <a:lnTo>
                    <a:pt x="1396097" y="30306"/>
                  </a:lnTo>
                  <a:lnTo>
                    <a:pt x="1376705" y="28818"/>
                  </a:lnTo>
                  <a:close/>
                </a:path>
                <a:path w="1478915" h="2411095">
                  <a:moveTo>
                    <a:pt x="1410791" y="42784"/>
                  </a:moveTo>
                  <a:lnTo>
                    <a:pt x="1376675" y="42784"/>
                  </a:lnTo>
                  <a:lnTo>
                    <a:pt x="1395226" y="46873"/>
                  </a:lnTo>
                  <a:lnTo>
                    <a:pt x="1397060" y="79465"/>
                  </a:lnTo>
                  <a:lnTo>
                    <a:pt x="1383560" y="87267"/>
                  </a:lnTo>
                  <a:lnTo>
                    <a:pt x="1410174" y="87267"/>
                  </a:lnTo>
                  <a:lnTo>
                    <a:pt x="1416663" y="57471"/>
                  </a:lnTo>
                  <a:lnTo>
                    <a:pt x="1410791" y="42784"/>
                  </a:lnTo>
                  <a:close/>
                </a:path>
                <a:path w="1478915" h="2411095">
                  <a:moveTo>
                    <a:pt x="68460" y="323910"/>
                  </a:moveTo>
                  <a:lnTo>
                    <a:pt x="46166" y="323910"/>
                  </a:lnTo>
                  <a:lnTo>
                    <a:pt x="52089" y="353570"/>
                  </a:lnTo>
                  <a:lnTo>
                    <a:pt x="68460" y="353570"/>
                  </a:lnTo>
                  <a:lnTo>
                    <a:pt x="68460" y="323910"/>
                  </a:lnTo>
                  <a:close/>
                </a:path>
                <a:path w="1478915" h="2411095">
                  <a:moveTo>
                    <a:pt x="46317" y="262484"/>
                  </a:moveTo>
                  <a:lnTo>
                    <a:pt x="12808" y="264228"/>
                  </a:lnTo>
                  <a:lnTo>
                    <a:pt x="3021" y="285350"/>
                  </a:lnTo>
                  <a:lnTo>
                    <a:pt x="9260" y="317761"/>
                  </a:lnTo>
                  <a:lnTo>
                    <a:pt x="26127" y="328810"/>
                  </a:lnTo>
                  <a:lnTo>
                    <a:pt x="46166" y="323910"/>
                  </a:lnTo>
                  <a:lnTo>
                    <a:pt x="68460" y="323910"/>
                  </a:lnTo>
                  <a:lnTo>
                    <a:pt x="68460" y="315416"/>
                  </a:lnTo>
                  <a:lnTo>
                    <a:pt x="32546" y="315416"/>
                  </a:lnTo>
                  <a:lnTo>
                    <a:pt x="20279" y="301149"/>
                  </a:lnTo>
                  <a:lnTo>
                    <a:pt x="29449" y="271760"/>
                  </a:lnTo>
                  <a:lnTo>
                    <a:pt x="68460" y="271760"/>
                  </a:lnTo>
                  <a:lnTo>
                    <a:pt x="68460" y="269775"/>
                  </a:lnTo>
                  <a:lnTo>
                    <a:pt x="52405" y="269775"/>
                  </a:lnTo>
                  <a:lnTo>
                    <a:pt x="46317" y="262484"/>
                  </a:lnTo>
                  <a:close/>
                </a:path>
                <a:path w="1478915" h="2411095">
                  <a:moveTo>
                    <a:pt x="68460" y="271760"/>
                  </a:moveTo>
                  <a:lnTo>
                    <a:pt x="29449" y="271760"/>
                  </a:lnTo>
                  <a:lnTo>
                    <a:pt x="47444" y="275398"/>
                  </a:lnTo>
                  <a:lnTo>
                    <a:pt x="49248" y="308095"/>
                  </a:lnTo>
                  <a:lnTo>
                    <a:pt x="36124" y="315416"/>
                  </a:lnTo>
                  <a:lnTo>
                    <a:pt x="68460" y="315416"/>
                  </a:lnTo>
                  <a:lnTo>
                    <a:pt x="68460" y="271760"/>
                  </a:lnTo>
                  <a:close/>
                </a:path>
                <a:path w="1478915" h="2411095">
                  <a:moveTo>
                    <a:pt x="68460" y="258320"/>
                  </a:moveTo>
                  <a:lnTo>
                    <a:pt x="52405" y="258320"/>
                  </a:lnTo>
                  <a:lnTo>
                    <a:pt x="52405" y="269775"/>
                  </a:lnTo>
                  <a:lnTo>
                    <a:pt x="68460" y="269775"/>
                  </a:lnTo>
                  <a:lnTo>
                    <a:pt x="68460" y="258320"/>
                  </a:lnTo>
                  <a:close/>
                </a:path>
                <a:path w="1478915" h="2411095">
                  <a:moveTo>
                    <a:pt x="101563" y="258320"/>
                  </a:moveTo>
                  <a:lnTo>
                    <a:pt x="85237" y="258320"/>
                  </a:lnTo>
                  <a:lnTo>
                    <a:pt x="85237" y="302427"/>
                  </a:lnTo>
                  <a:lnTo>
                    <a:pt x="92829" y="323429"/>
                  </a:lnTo>
                  <a:lnTo>
                    <a:pt x="113530" y="328495"/>
                  </a:lnTo>
                  <a:lnTo>
                    <a:pt x="129164" y="315281"/>
                  </a:lnTo>
                  <a:lnTo>
                    <a:pt x="145716" y="315281"/>
                  </a:lnTo>
                  <a:lnTo>
                    <a:pt x="145716" y="309568"/>
                  </a:lnTo>
                  <a:lnTo>
                    <a:pt x="125737" y="309568"/>
                  </a:lnTo>
                  <a:lnTo>
                    <a:pt x="102766" y="307779"/>
                  </a:lnTo>
                  <a:lnTo>
                    <a:pt x="101563" y="258320"/>
                  </a:lnTo>
                  <a:close/>
                </a:path>
                <a:path w="1478915" h="2411095">
                  <a:moveTo>
                    <a:pt x="145716" y="315281"/>
                  </a:moveTo>
                  <a:lnTo>
                    <a:pt x="129164" y="315281"/>
                  </a:lnTo>
                  <a:lnTo>
                    <a:pt x="129886" y="327593"/>
                  </a:lnTo>
                  <a:lnTo>
                    <a:pt x="145716" y="327593"/>
                  </a:lnTo>
                  <a:lnTo>
                    <a:pt x="145716" y="315281"/>
                  </a:lnTo>
                  <a:close/>
                </a:path>
                <a:path w="1478915" h="2411095">
                  <a:moveTo>
                    <a:pt x="145716" y="258320"/>
                  </a:moveTo>
                  <a:lnTo>
                    <a:pt x="129390" y="258320"/>
                  </a:lnTo>
                  <a:lnTo>
                    <a:pt x="129390" y="298458"/>
                  </a:lnTo>
                  <a:lnTo>
                    <a:pt x="125737" y="309568"/>
                  </a:lnTo>
                  <a:lnTo>
                    <a:pt x="145716" y="309568"/>
                  </a:lnTo>
                  <a:lnTo>
                    <a:pt x="145716" y="258320"/>
                  </a:lnTo>
                  <a:close/>
                </a:path>
                <a:path w="1478915" h="2411095">
                  <a:moveTo>
                    <a:pt x="185700" y="257418"/>
                  </a:moveTo>
                  <a:lnTo>
                    <a:pt x="166322" y="269189"/>
                  </a:lnTo>
                  <a:lnTo>
                    <a:pt x="159527" y="300608"/>
                  </a:lnTo>
                  <a:lnTo>
                    <a:pt x="170156" y="321700"/>
                  </a:lnTo>
                  <a:lnTo>
                    <a:pt x="193172" y="328946"/>
                  </a:lnTo>
                  <a:lnTo>
                    <a:pt x="211692" y="324857"/>
                  </a:lnTo>
                  <a:lnTo>
                    <a:pt x="220787" y="312439"/>
                  </a:lnTo>
                  <a:lnTo>
                    <a:pt x="181461" y="312439"/>
                  </a:lnTo>
                  <a:lnTo>
                    <a:pt x="179033" y="297421"/>
                  </a:lnTo>
                  <a:lnTo>
                    <a:pt x="167194" y="297421"/>
                  </a:lnTo>
                  <a:lnTo>
                    <a:pt x="167194" y="286417"/>
                  </a:lnTo>
                  <a:lnTo>
                    <a:pt x="177254" y="286417"/>
                  </a:lnTo>
                  <a:lnTo>
                    <a:pt x="176455" y="281471"/>
                  </a:lnTo>
                  <a:lnTo>
                    <a:pt x="195667" y="270136"/>
                  </a:lnTo>
                  <a:lnTo>
                    <a:pt x="215393" y="270136"/>
                  </a:lnTo>
                  <a:lnTo>
                    <a:pt x="211587" y="262950"/>
                  </a:lnTo>
                  <a:lnTo>
                    <a:pt x="185700" y="257418"/>
                  </a:lnTo>
                  <a:close/>
                </a:path>
                <a:path w="1478915" h="2411095">
                  <a:moveTo>
                    <a:pt x="208054" y="307298"/>
                  </a:moveTo>
                  <a:lnTo>
                    <a:pt x="181461" y="312439"/>
                  </a:lnTo>
                  <a:lnTo>
                    <a:pt x="220787" y="312439"/>
                  </a:lnTo>
                  <a:lnTo>
                    <a:pt x="223298" y="309012"/>
                  </a:lnTo>
                  <a:lnTo>
                    <a:pt x="208054" y="307298"/>
                  </a:lnTo>
                  <a:close/>
                </a:path>
                <a:path w="1478915" h="2411095">
                  <a:moveTo>
                    <a:pt x="177254" y="286417"/>
                  </a:moveTo>
                  <a:lnTo>
                    <a:pt x="167194" y="286417"/>
                  </a:lnTo>
                  <a:lnTo>
                    <a:pt x="167194" y="297421"/>
                  </a:lnTo>
                  <a:lnTo>
                    <a:pt x="179033" y="297421"/>
                  </a:lnTo>
                  <a:lnTo>
                    <a:pt x="177254" y="286417"/>
                  </a:lnTo>
                  <a:close/>
                </a:path>
                <a:path w="1478915" h="2411095">
                  <a:moveTo>
                    <a:pt x="215393" y="270136"/>
                  </a:moveTo>
                  <a:lnTo>
                    <a:pt x="195667" y="270136"/>
                  </a:lnTo>
                  <a:lnTo>
                    <a:pt x="208325" y="286417"/>
                  </a:lnTo>
                  <a:lnTo>
                    <a:pt x="177254" y="286417"/>
                  </a:lnTo>
                  <a:lnTo>
                    <a:pt x="179033" y="297421"/>
                  </a:lnTo>
                  <a:lnTo>
                    <a:pt x="223975" y="297421"/>
                  </a:lnTo>
                  <a:lnTo>
                    <a:pt x="223975" y="286417"/>
                  </a:lnTo>
                  <a:lnTo>
                    <a:pt x="221395" y="281471"/>
                  </a:lnTo>
                  <a:lnTo>
                    <a:pt x="215393" y="270136"/>
                  </a:lnTo>
                  <a:close/>
                </a:path>
                <a:path w="1478915" h="2411095">
                  <a:moveTo>
                    <a:pt x="321550" y="269911"/>
                  </a:moveTo>
                  <a:lnTo>
                    <a:pt x="301534" y="269911"/>
                  </a:lnTo>
                  <a:lnTo>
                    <a:pt x="309472" y="280599"/>
                  </a:lnTo>
                  <a:lnTo>
                    <a:pt x="269649" y="295903"/>
                  </a:lnTo>
                  <a:lnTo>
                    <a:pt x="271107" y="322707"/>
                  </a:lnTo>
                  <a:lnTo>
                    <a:pt x="289222" y="328991"/>
                  </a:lnTo>
                  <a:lnTo>
                    <a:pt x="310103" y="327593"/>
                  </a:lnTo>
                  <a:lnTo>
                    <a:pt x="325798" y="327593"/>
                  </a:lnTo>
                  <a:lnTo>
                    <a:pt x="325798" y="316994"/>
                  </a:lnTo>
                  <a:lnTo>
                    <a:pt x="290064" y="316994"/>
                  </a:lnTo>
                  <a:lnTo>
                    <a:pt x="281781" y="305780"/>
                  </a:lnTo>
                  <a:lnTo>
                    <a:pt x="309517" y="305299"/>
                  </a:lnTo>
                  <a:lnTo>
                    <a:pt x="325798" y="305299"/>
                  </a:lnTo>
                  <a:lnTo>
                    <a:pt x="325798" y="281230"/>
                  </a:lnTo>
                  <a:lnTo>
                    <a:pt x="321550" y="269911"/>
                  </a:lnTo>
                  <a:close/>
                </a:path>
                <a:path w="1478915" h="2411095">
                  <a:moveTo>
                    <a:pt x="325798" y="305299"/>
                  </a:moveTo>
                  <a:lnTo>
                    <a:pt x="309517" y="305299"/>
                  </a:lnTo>
                  <a:lnTo>
                    <a:pt x="293461" y="316994"/>
                  </a:lnTo>
                  <a:lnTo>
                    <a:pt x="325798" y="316994"/>
                  </a:lnTo>
                  <a:lnTo>
                    <a:pt x="325798" y="305299"/>
                  </a:lnTo>
                  <a:close/>
                </a:path>
                <a:path w="1478915" h="2411095">
                  <a:moveTo>
                    <a:pt x="280398" y="260996"/>
                  </a:moveTo>
                  <a:lnTo>
                    <a:pt x="268296" y="276540"/>
                  </a:lnTo>
                  <a:lnTo>
                    <a:pt x="283540" y="278705"/>
                  </a:lnTo>
                  <a:lnTo>
                    <a:pt x="301534" y="269911"/>
                  </a:lnTo>
                  <a:lnTo>
                    <a:pt x="321550" y="269911"/>
                  </a:lnTo>
                  <a:lnTo>
                    <a:pt x="319424" y="264243"/>
                  </a:lnTo>
                  <a:lnTo>
                    <a:pt x="280398" y="260996"/>
                  </a:lnTo>
                  <a:close/>
                </a:path>
                <a:path w="1478915" h="2411095">
                  <a:moveTo>
                    <a:pt x="357818" y="258320"/>
                  </a:moveTo>
                  <a:lnTo>
                    <a:pt x="342214" y="258320"/>
                  </a:lnTo>
                  <a:lnTo>
                    <a:pt x="342214" y="327593"/>
                  </a:lnTo>
                  <a:lnTo>
                    <a:pt x="358540" y="327593"/>
                  </a:lnTo>
                  <a:lnTo>
                    <a:pt x="358540" y="287003"/>
                  </a:lnTo>
                  <a:lnTo>
                    <a:pt x="359156" y="280825"/>
                  </a:lnTo>
                  <a:lnTo>
                    <a:pt x="377407" y="271218"/>
                  </a:lnTo>
                  <a:lnTo>
                    <a:pt x="399684" y="271218"/>
                  </a:lnTo>
                  <a:lnTo>
                    <a:pt x="399122" y="270091"/>
                  </a:lnTo>
                  <a:lnTo>
                    <a:pt x="358630" y="270091"/>
                  </a:lnTo>
                  <a:lnTo>
                    <a:pt x="357818" y="258320"/>
                  </a:lnTo>
                  <a:close/>
                </a:path>
                <a:path w="1478915" h="2411095">
                  <a:moveTo>
                    <a:pt x="399684" y="271218"/>
                  </a:moveTo>
                  <a:lnTo>
                    <a:pt x="377407" y="271218"/>
                  </a:lnTo>
                  <a:lnTo>
                    <a:pt x="385479" y="277758"/>
                  </a:lnTo>
                  <a:lnTo>
                    <a:pt x="386682" y="327593"/>
                  </a:lnTo>
                  <a:lnTo>
                    <a:pt x="403008" y="327593"/>
                  </a:lnTo>
                  <a:lnTo>
                    <a:pt x="402941" y="277758"/>
                  </a:lnTo>
                  <a:lnTo>
                    <a:pt x="399684" y="271218"/>
                  </a:lnTo>
                  <a:close/>
                </a:path>
                <a:path w="1478915" h="2411095">
                  <a:moveTo>
                    <a:pt x="374114" y="257418"/>
                  </a:moveTo>
                  <a:lnTo>
                    <a:pt x="358630" y="270091"/>
                  </a:lnTo>
                  <a:lnTo>
                    <a:pt x="399122" y="270091"/>
                  </a:lnTo>
                  <a:lnTo>
                    <a:pt x="395356" y="262529"/>
                  </a:lnTo>
                  <a:lnTo>
                    <a:pt x="374114" y="257418"/>
                  </a:lnTo>
                  <a:close/>
                </a:path>
                <a:path w="1478915" h="2411095">
                  <a:moveTo>
                    <a:pt x="471867" y="269911"/>
                  </a:moveTo>
                  <a:lnTo>
                    <a:pt x="451851" y="269911"/>
                  </a:lnTo>
                  <a:lnTo>
                    <a:pt x="459788" y="280599"/>
                  </a:lnTo>
                  <a:lnTo>
                    <a:pt x="419965" y="295903"/>
                  </a:lnTo>
                  <a:lnTo>
                    <a:pt x="421424" y="322707"/>
                  </a:lnTo>
                  <a:lnTo>
                    <a:pt x="439539" y="328991"/>
                  </a:lnTo>
                  <a:lnTo>
                    <a:pt x="460420" y="327593"/>
                  </a:lnTo>
                  <a:lnTo>
                    <a:pt x="476114" y="327593"/>
                  </a:lnTo>
                  <a:lnTo>
                    <a:pt x="476114" y="316994"/>
                  </a:lnTo>
                  <a:lnTo>
                    <a:pt x="440380" y="316994"/>
                  </a:lnTo>
                  <a:lnTo>
                    <a:pt x="432097" y="305780"/>
                  </a:lnTo>
                  <a:lnTo>
                    <a:pt x="459833" y="305299"/>
                  </a:lnTo>
                  <a:lnTo>
                    <a:pt x="476114" y="305299"/>
                  </a:lnTo>
                  <a:lnTo>
                    <a:pt x="476114" y="281230"/>
                  </a:lnTo>
                  <a:lnTo>
                    <a:pt x="471867" y="269911"/>
                  </a:lnTo>
                  <a:close/>
                </a:path>
                <a:path w="1478915" h="2411095">
                  <a:moveTo>
                    <a:pt x="476114" y="305299"/>
                  </a:moveTo>
                  <a:lnTo>
                    <a:pt x="459833" y="305299"/>
                  </a:lnTo>
                  <a:lnTo>
                    <a:pt x="443778" y="316994"/>
                  </a:lnTo>
                  <a:lnTo>
                    <a:pt x="476114" y="316994"/>
                  </a:lnTo>
                  <a:lnTo>
                    <a:pt x="476114" y="305299"/>
                  </a:lnTo>
                  <a:close/>
                </a:path>
                <a:path w="1478915" h="2411095">
                  <a:moveTo>
                    <a:pt x="430714" y="260996"/>
                  </a:moveTo>
                  <a:lnTo>
                    <a:pt x="418612" y="276540"/>
                  </a:lnTo>
                  <a:lnTo>
                    <a:pt x="433856" y="278705"/>
                  </a:lnTo>
                  <a:lnTo>
                    <a:pt x="451851" y="269911"/>
                  </a:lnTo>
                  <a:lnTo>
                    <a:pt x="471867" y="269911"/>
                  </a:lnTo>
                  <a:lnTo>
                    <a:pt x="469740" y="264243"/>
                  </a:lnTo>
                  <a:lnTo>
                    <a:pt x="430714" y="260996"/>
                  </a:lnTo>
                  <a:close/>
                </a:path>
                <a:path w="1478915" h="2411095">
                  <a:moveTo>
                    <a:pt x="508856" y="235229"/>
                  </a:moveTo>
                  <a:lnTo>
                    <a:pt x="492530" y="235229"/>
                  </a:lnTo>
                  <a:lnTo>
                    <a:pt x="492530" y="327593"/>
                  </a:lnTo>
                  <a:lnTo>
                    <a:pt x="508856" y="327593"/>
                  </a:lnTo>
                  <a:lnTo>
                    <a:pt x="508856" y="235229"/>
                  </a:lnTo>
                  <a:close/>
                </a:path>
                <a:path w="1478915" h="2411095">
                  <a:moveTo>
                    <a:pt x="541971" y="258320"/>
                  </a:moveTo>
                  <a:lnTo>
                    <a:pt x="525645" y="258320"/>
                  </a:lnTo>
                  <a:lnTo>
                    <a:pt x="525645" y="327593"/>
                  </a:lnTo>
                  <a:lnTo>
                    <a:pt x="541971" y="327593"/>
                  </a:lnTo>
                  <a:lnTo>
                    <a:pt x="541971" y="258320"/>
                  </a:lnTo>
                  <a:close/>
                </a:path>
                <a:path w="1478915" h="2411095">
                  <a:moveTo>
                    <a:pt x="542392" y="235094"/>
                  </a:moveTo>
                  <a:lnTo>
                    <a:pt x="524382" y="237183"/>
                  </a:lnTo>
                  <a:lnTo>
                    <a:pt x="533853" y="248488"/>
                  </a:lnTo>
                  <a:lnTo>
                    <a:pt x="536469" y="248488"/>
                  </a:lnTo>
                  <a:lnTo>
                    <a:pt x="542392" y="235094"/>
                  </a:lnTo>
                  <a:close/>
                </a:path>
                <a:path w="1478915" h="2411095">
                  <a:moveTo>
                    <a:pt x="571612" y="307163"/>
                  </a:moveTo>
                  <a:lnTo>
                    <a:pt x="555692" y="308696"/>
                  </a:lnTo>
                  <a:lnTo>
                    <a:pt x="556684" y="315070"/>
                  </a:lnTo>
                  <a:lnTo>
                    <a:pt x="570109" y="327172"/>
                  </a:lnTo>
                  <a:lnTo>
                    <a:pt x="591185" y="328946"/>
                  </a:lnTo>
                  <a:lnTo>
                    <a:pt x="611133" y="316633"/>
                  </a:lnTo>
                  <a:lnTo>
                    <a:pt x="581609" y="316633"/>
                  </a:lnTo>
                  <a:lnTo>
                    <a:pt x="571612" y="307163"/>
                  </a:lnTo>
                  <a:close/>
                </a:path>
                <a:path w="1478915" h="2411095">
                  <a:moveTo>
                    <a:pt x="593756" y="257418"/>
                  </a:moveTo>
                  <a:lnTo>
                    <a:pt x="563479" y="264183"/>
                  </a:lnTo>
                  <a:lnTo>
                    <a:pt x="557601" y="283485"/>
                  </a:lnTo>
                  <a:lnTo>
                    <a:pt x="565554" y="294249"/>
                  </a:lnTo>
                  <a:lnTo>
                    <a:pt x="588930" y="300443"/>
                  </a:lnTo>
                  <a:lnTo>
                    <a:pt x="598266" y="310680"/>
                  </a:lnTo>
                  <a:lnTo>
                    <a:pt x="581609" y="316633"/>
                  </a:lnTo>
                  <a:lnTo>
                    <a:pt x="611133" y="316633"/>
                  </a:lnTo>
                  <a:lnTo>
                    <a:pt x="613666" y="315070"/>
                  </a:lnTo>
                  <a:lnTo>
                    <a:pt x="613562" y="308696"/>
                  </a:lnTo>
                  <a:lnTo>
                    <a:pt x="613396" y="300443"/>
                  </a:lnTo>
                  <a:lnTo>
                    <a:pt x="613344" y="297872"/>
                  </a:lnTo>
                  <a:lnTo>
                    <a:pt x="580181" y="284748"/>
                  </a:lnTo>
                  <a:lnTo>
                    <a:pt x="575010" y="273278"/>
                  </a:lnTo>
                  <a:lnTo>
                    <a:pt x="612236" y="273278"/>
                  </a:lnTo>
                  <a:lnTo>
                    <a:pt x="609496" y="266062"/>
                  </a:lnTo>
                  <a:lnTo>
                    <a:pt x="593756" y="257418"/>
                  </a:lnTo>
                  <a:close/>
                </a:path>
                <a:path w="1478915" h="2411095">
                  <a:moveTo>
                    <a:pt x="612236" y="273278"/>
                  </a:moveTo>
                  <a:lnTo>
                    <a:pt x="575010" y="273278"/>
                  </a:lnTo>
                  <a:lnTo>
                    <a:pt x="613510" y="276630"/>
                  </a:lnTo>
                  <a:lnTo>
                    <a:pt x="612236" y="273278"/>
                  </a:lnTo>
                  <a:close/>
                </a:path>
                <a:path w="1478915" h="2411095">
                  <a:moveTo>
                    <a:pt x="680722" y="269911"/>
                  </a:moveTo>
                  <a:lnTo>
                    <a:pt x="660706" y="269911"/>
                  </a:lnTo>
                  <a:lnTo>
                    <a:pt x="668644" y="280599"/>
                  </a:lnTo>
                  <a:lnTo>
                    <a:pt x="628821" y="295903"/>
                  </a:lnTo>
                  <a:lnTo>
                    <a:pt x="630279" y="322707"/>
                  </a:lnTo>
                  <a:lnTo>
                    <a:pt x="648394" y="328991"/>
                  </a:lnTo>
                  <a:lnTo>
                    <a:pt x="669275" y="327593"/>
                  </a:lnTo>
                  <a:lnTo>
                    <a:pt x="684970" y="327593"/>
                  </a:lnTo>
                  <a:lnTo>
                    <a:pt x="684970" y="316994"/>
                  </a:lnTo>
                  <a:lnTo>
                    <a:pt x="649236" y="316994"/>
                  </a:lnTo>
                  <a:lnTo>
                    <a:pt x="640953" y="305780"/>
                  </a:lnTo>
                  <a:lnTo>
                    <a:pt x="668689" y="305299"/>
                  </a:lnTo>
                  <a:lnTo>
                    <a:pt x="684970" y="305299"/>
                  </a:lnTo>
                  <a:lnTo>
                    <a:pt x="684970" y="281230"/>
                  </a:lnTo>
                  <a:lnTo>
                    <a:pt x="680722" y="269911"/>
                  </a:lnTo>
                  <a:close/>
                </a:path>
                <a:path w="1478915" h="2411095">
                  <a:moveTo>
                    <a:pt x="684970" y="305299"/>
                  </a:moveTo>
                  <a:lnTo>
                    <a:pt x="668689" y="305299"/>
                  </a:lnTo>
                  <a:lnTo>
                    <a:pt x="652633" y="316994"/>
                  </a:lnTo>
                  <a:lnTo>
                    <a:pt x="684970" y="316994"/>
                  </a:lnTo>
                  <a:lnTo>
                    <a:pt x="684970" y="305299"/>
                  </a:lnTo>
                  <a:close/>
                </a:path>
                <a:path w="1478915" h="2411095">
                  <a:moveTo>
                    <a:pt x="639570" y="260996"/>
                  </a:moveTo>
                  <a:lnTo>
                    <a:pt x="627468" y="276540"/>
                  </a:lnTo>
                  <a:lnTo>
                    <a:pt x="642711" y="278705"/>
                  </a:lnTo>
                  <a:lnTo>
                    <a:pt x="660706" y="269911"/>
                  </a:lnTo>
                  <a:lnTo>
                    <a:pt x="680722" y="269911"/>
                  </a:lnTo>
                  <a:lnTo>
                    <a:pt x="678596" y="264243"/>
                  </a:lnTo>
                  <a:lnTo>
                    <a:pt x="639570" y="260996"/>
                  </a:lnTo>
                  <a:close/>
                </a:path>
                <a:path w="1478915" h="2411095">
                  <a:moveTo>
                    <a:pt x="753318" y="257418"/>
                  </a:moveTo>
                  <a:lnTo>
                    <a:pt x="736390" y="268242"/>
                  </a:lnTo>
                  <a:lnTo>
                    <a:pt x="730047" y="300653"/>
                  </a:lnTo>
                  <a:lnTo>
                    <a:pt x="739683" y="321820"/>
                  </a:lnTo>
                  <a:lnTo>
                    <a:pt x="758594" y="328810"/>
                  </a:lnTo>
                  <a:lnTo>
                    <a:pt x="773192" y="323910"/>
                  </a:lnTo>
                  <a:lnTo>
                    <a:pt x="795486" y="323910"/>
                  </a:lnTo>
                  <a:lnTo>
                    <a:pt x="795486" y="315416"/>
                  </a:lnTo>
                  <a:lnTo>
                    <a:pt x="759572" y="315416"/>
                  </a:lnTo>
                  <a:lnTo>
                    <a:pt x="747305" y="301149"/>
                  </a:lnTo>
                  <a:lnTo>
                    <a:pt x="756475" y="271760"/>
                  </a:lnTo>
                  <a:lnTo>
                    <a:pt x="795486" y="271760"/>
                  </a:lnTo>
                  <a:lnTo>
                    <a:pt x="795486" y="269775"/>
                  </a:lnTo>
                  <a:lnTo>
                    <a:pt x="779115" y="269775"/>
                  </a:lnTo>
                  <a:lnTo>
                    <a:pt x="753318" y="257418"/>
                  </a:lnTo>
                  <a:close/>
                </a:path>
                <a:path w="1478915" h="2411095">
                  <a:moveTo>
                    <a:pt x="795486" y="323910"/>
                  </a:moveTo>
                  <a:lnTo>
                    <a:pt x="773192" y="323910"/>
                  </a:lnTo>
                  <a:lnTo>
                    <a:pt x="779430" y="327593"/>
                  </a:lnTo>
                  <a:lnTo>
                    <a:pt x="795486" y="327593"/>
                  </a:lnTo>
                  <a:lnTo>
                    <a:pt x="795486" y="323910"/>
                  </a:lnTo>
                  <a:close/>
                </a:path>
                <a:path w="1478915" h="2411095">
                  <a:moveTo>
                    <a:pt x="795486" y="271760"/>
                  </a:moveTo>
                  <a:lnTo>
                    <a:pt x="756475" y="271760"/>
                  </a:lnTo>
                  <a:lnTo>
                    <a:pt x="774469" y="275398"/>
                  </a:lnTo>
                  <a:lnTo>
                    <a:pt x="776273" y="308095"/>
                  </a:lnTo>
                  <a:lnTo>
                    <a:pt x="763150" y="315416"/>
                  </a:lnTo>
                  <a:lnTo>
                    <a:pt x="795486" y="315416"/>
                  </a:lnTo>
                  <a:lnTo>
                    <a:pt x="795486" y="271760"/>
                  </a:lnTo>
                  <a:close/>
                </a:path>
                <a:path w="1478915" h="2411095">
                  <a:moveTo>
                    <a:pt x="795486" y="235229"/>
                  </a:moveTo>
                  <a:lnTo>
                    <a:pt x="779115" y="235229"/>
                  </a:lnTo>
                  <a:lnTo>
                    <a:pt x="779115" y="269775"/>
                  </a:lnTo>
                  <a:lnTo>
                    <a:pt x="795486" y="269775"/>
                  </a:lnTo>
                  <a:lnTo>
                    <a:pt x="795486" y="235229"/>
                  </a:lnTo>
                  <a:close/>
                </a:path>
                <a:path w="1478915" h="2411095">
                  <a:moveTo>
                    <a:pt x="865145" y="269911"/>
                  </a:moveTo>
                  <a:lnTo>
                    <a:pt x="845129" y="269911"/>
                  </a:lnTo>
                  <a:lnTo>
                    <a:pt x="853067" y="280599"/>
                  </a:lnTo>
                  <a:lnTo>
                    <a:pt x="813244" y="295903"/>
                  </a:lnTo>
                  <a:lnTo>
                    <a:pt x="814702" y="322707"/>
                  </a:lnTo>
                  <a:lnTo>
                    <a:pt x="832817" y="328991"/>
                  </a:lnTo>
                  <a:lnTo>
                    <a:pt x="853698" y="327593"/>
                  </a:lnTo>
                  <a:lnTo>
                    <a:pt x="869393" y="327593"/>
                  </a:lnTo>
                  <a:lnTo>
                    <a:pt x="869393" y="316994"/>
                  </a:lnTo>
                  <a:lnTo>
                    <a:pt x="833659" y="316994"/>
                  </a:lnTo>
                  <a:lnTo>
                    <a:pt x="825375" y="305780"/>
                  </a:lnTo>
                  <a:lnTo>
                    <a:pt x="853112" y="305299"/>
                  </a:lnTo>
                  <a:lnTo>
                    <a:pt x="869393" y="305299"/>
                  </a:lnTo>
                  <a:lnTo>
                    <a:pt x="869393" y="281230"/>
                  </a:lnTo>
                  <a:lnTo>
                    <a:pt x="865145" y="269911"/>
                  </a:lnTo>
                  <a:close/>
                </a:path>
                <a:path w="1478915" h="2411095">
                  <a:moveTo>
                    <a:pt x="869393" y="305299"/>
                  </a:moveTo>
                  <a:lnTo>
                    <a:pt x="853112" y="305299"/>
                  </a:lnTo>
                  <a:lnTo>
                    <a:pt x="837056" y="316994"/>
                  </a:lnTo>
                  <a:lnTo>
                    <a:pt x="869393" y="316994"/>
                  </a:lnTo>
                  <a:lnTo>
                    <a:pt x="869393" y="305299"/>
                  </a:lnTo>
                  <a:close/>
                </a:path>
                <a:path w="1478915" h="2411095">
                  <a:moveTo>
                    <a:pt x="823992" y="260996"/>
                  </a:moveTo>
                  <a:lnTo>
                    <a:pt x="811891" y="276540"/>
                  </a:lnTo>
                  <a:lnTo>
                    <a:pt x="827134" y="278705"/>
                  </a:lnTo>
                  <a:lnTo>
                    <a:pt x="845129" y="269911"/>
                  </a:lnTo>
                  <a:lnTo>
                    <a:pt x="865145" y="269911"/>
                  </a:lnTo>
                  <a:lnTo>
                    <a:pt x="863018" y="264243"/>
                  </a:lnTo>
                  <a:lnTo>
                    <a:pt x="823992" y="260996"/>
                  </a:lnTo>
                  <a:close/>
                </a:path>
                <a:path w="1478915" h="2411095">
                  <a:moveTo>
                    <a:pt x="906239" y="257418"/>
                  </a:moveTo>
                  <a:lnTo>
                    <a:pt x="889311" y="268242"/>
                  </a:lnTo>
                  <a:lnTo>
                    <a:pt x="882967" y="300653"/>
                  </a:lnTo>
                  <a:lnTo>
                    <a:pt x="892604" y="321820"/>
                  </a:lnTo>
                  <a:lnTo>
                    <a:pt x="911515" y="328810"/>
                  </a:lnTo>
                  <a:lnTo>
                    <a:pt x="926113" y="323910"/>
                  </a:lnTo>
                  <a:lnTo>
                    <a:pt x="948407" y="323910"/>
                  </a:lnTo>
                  <a:lnTo>
                    <a:pt x="948407" y="315416"/>
                  </a:lnTo>
                  <a:lnTo>
                    <a:pt x="912492" y="315416"/>
                  </a:lnTo>
                  <a:lnTo>
                    <a:pt x="900226" y="301149"/>
                  </a:lnTo>
                  <a:lnTo>
                    <a:pt x="909396" y="271760"/>
                  </a:lnTo>
                  <a:lnTo>
                    <a:pt x="948407" y="271760"/>
                  </a:lnTo>
                  <a:lnTo>
                    <a:pt x="948407" y="269775"/>
                  </a:lnTo>
                  <a:lnTo>
                    <a:pt x="932036" y="269775"/>
                  </a:lnTo>
                  <a:lnTo>
                    <a:pt x="906239" y="257418"/>
                  </a:lnTo>
                  <a:close/>
                </a:path>
                <a:path w="1478915" h="2411095">
                  <a:moveTo>
                    <a:pt x="948407" y="323910"/>
                  </a:moveTo>
                  <a:lnTo>
                    <a:pt x="926113" y="323910"/>
                  </a:lnTo>
                  <a:lnTo>
                    <a:pt x="932351" y="327593"/>
                  </a:lnTo>
                  <a:lnTo>
                    <a:pt x="948407" y="327593"/>
                  </a:lnTo>
                  <a:lnTo>
                    <a:pt x="948407" y="323910"/>
                  </a:lnTo>
                  <a:close/>
                </a:path>
                <a:path w="1478915" h="2411095">
                  <a:moveTo>
                    <a:pt x="948407" y="271760"/>
                  </a:moveTo>
                  <a:lnTo>
                    <a:pt x="909396" y="271760"/>
                  </a:lnTo>
                  <a:lnTo>
                    <a:pt x="927390" y="275398"/>
                  </a:lnTo>
                  <a:lnTo>
                    <a:pt x="929194" y="308095"/>
                  </a:lnTo>
                  <a:lnTo>
                    <a:pt x="916070" y="315416"/>
                  </a:lnTo>
                  <a:lnTo>
                    <a:pt x="948407" y="315416"/>
                  </a:lnTo>
                  <a:lnTo>
                    <a:pt x="948407" y="271760"/>
                  </a:lnTo>
                  <a:close/>
                </a:path>
                <a:path w="1478915" h="2411095">
                  <a:moveTo>
                    <a:pt x="948407" y="235229"/>
                  </a:moveTo>
                  <a:lnTo>
                    <a:pt x="932036" y="235229"/>
                  </a:lnTo>
                  <a:lnTo>
                    <a:pt x="932036" y="269775"/>
                  </a:lnTo>
                  <a:lnTo>
                    <a:pt x="948407" y="269775"/>
                  </a:lnTo>
                  <a:lnTo>
                    <a:pt x="948407" y="235229"/>
                  </a:lnTo>
                  <a:close/>
                </a:path>
                <a:path w="1478915" h="2411095">
                  <a:moveTo>
                    <a:pt x="989256" y="257418"/>
                  </a:moveTo>
                  <a:lnTo>
                    <a:pt x="969622" y="269039"/>
                  </a:lnTo>
                  <a:lnTo>
                    <a:pt x="962827" y="300383"/>
                  </a:lnTo>
                  <a:lnTo>
                    <a:pt x="973471" y="321504"/>
                  </a:lnTo>
                  <a:lnTo>
                    <a:pt x="996020" y="328946"/>
                  </a:lnTo>
                  <a:lnTo>
                    <a:pt x="1002785" y="328946"/>
                  </a:lnTo>
                  <a:lnTo>
                    <a:pt x="1022404" y="317340"/>
                  </a:lnTo>
                  <a:lnTo>
                    <a:pt x="1022724" y="315867"/>
                  </a:lnTo>
                  <a:lnTo>
                    <a:pt x="992352" y="315867"/>
                  </a:lnTo>
                  <a:lnTo>
                    <a:pt x="979980" y="301209"/>
                  </a:lnTo>
                  <a:lnTo>
                    <a:pt x="989225" y="271384"/>
                  </a:lnTo>
                  <a:lnTo>
                    <a:pt x="1023341" y="271384"/>
                  </a:lnTo>
                  <a:lnTo>
                    <a:pt x="1022404" y="269039"/>
                  </a:lnTo>
                  <a:lnTo>
                    <a:pt x="1008648" y="258906"/>
                  </a:lnTo>
                  <a:lnTo>
                    <a:pt x="989256" y="257418"/>
                  </a:lnTo>
                  <a:close/>
                </a:path>
                <a:path w="1478915" h="2411095">
                  <a:moveTo>
                    <a:pt x="1023341" y="271384"/>
                  </a:moveTo>
                  <a:lnTo>
                    <a:pt x="989225" y="271384"/>
                  </a:lnTo>
                  <a:lnTo>
                    <a:pt x="1007776" y="275473"/>
                  </a:lnTo>
                  <a:lnTo>
                    <a:pt x="1009610" y="308065"/>
                  </a:lnTo>
                  <a:lnTo>
                    <a:pt x="996111" y="315867"/>
                  </a:lnTo>
                  <a:lnTo>
                    <a:pt x="1022724" y="315867"/>
                  </a:lnTo>
                  <a:lnTo>
                    <a:pt x="1029214" y="286071"/>
                  </a:lnTo>
                  <a:lnTo>
                    <a:pt x="1023341" y="271384"/>
                  </a:lnTo>
                  <a:close/>
                </a:path>
                <a:path w="1478915" h="2411095">
                  <a:moveTo>
                    <a:pt x="1055924" y="307163"/>
                  </a:moveTo>
                  <a:lnTo>
                    <a:pt x="1040004" y="308696"/>
                  </a:lnTo>
                  <a:lnTo>
                    <a:pt x="1040996" y="315070"/>
                  </a:lnTo>
                  <a:lnTo>
                    <a:pt x="1054420" y="327172"/>
                  </a:lnTo>
                  <a:lnTo>
                    <a:pt x="1075497" y="328946"/>
                  </a:lnTo>
                  <a:lnTo>
                    <a:pt x="1095444" y="316633"/>
                  </a:lnTo>
                  <a:lnTo>
                    <a:pt x="1065921" y="316633"/>
                  </a:lnTo>
                  <a:lnTo>
                    <a:pt x="1055924" y="307163"/>
                  </a:lnTo>
                  <a:close/>
                </a:path>
                <a:path w="1478915" h="2411095">
                  <a:moveTo>
                    <a:pt x="1078068" y="257418"/>
                  </a:moveTo>
                  <a:lnTo>
                    <a:pt x="1047791" y="264183"/>
                  </a:lnTo>
                  <a:lnTo>
                    <a:pt x="1041913" y="283485"/>
                  </a:lnTo>
                  <a:lnTo>
                    <a:pt x="1049865" y="294249"/>
                  </a:lnTo>
                  <a:lnTo>
                    <a:pt x="1073242" y="300443"/>
                  </a:lnTo>
                  <a:lnTo>
                    <a:pt x="1082578" y="310680"/>
                  </a:lnTo>
                  <a:lnTo>
                    <a:pt x="1065921" y="316633"/>
                  </a:lnTo>
                  <a:lnTo>
                    <a:pt x="1095444" y="316633"/>
                  </a:lnTo>
                  <a:lnTo>
                    <a:pt x="1097977" y="315070"/>
                  </a:lnTo>
                  <a:lnTo>
                    <a:pt x="1097874" y="308696"/>
                  </a:lnTo>
                  <a:lnTo>
                    <a:pt x="1097708" y="300443"/>
                  </a:lnTo>
                  <a:lnTo>
                    <a:pt x="1097656" y="297872"/>
                  </a:lnTo>
                  <a:lnTo>
                    <a:pt x="1064493" y="284748"/>
                  </a:lnTo>
                  <a:lnTo>
                    <a:pt x="1059321" y="273278"/>
                  </a:lnTo>
                  <a:lnTo>
                    <a:pt x="1096548" y="273278"/>
                  </a:lnTo>
                  <a:lnTo>
                    <a:pt x="1093807" y="266062"/>
                  </a:lnTo>
                  <a:lnTo>
                    <a:pt x="1078068" y="257418"/>
                  </a:lnTo>
                  <a:close/>
                </a:path>
                <a:path w="1478915" h="2411095">
                  <a:moveTo>
                    <a:pt x="1096548" y="273278"/>
                  </a:moveTo>
                  <a:lnTo>
                    <a:pt x="1059321" y="273278"/>
                  </a:lnTo>
                  <a:lnTo>
                    <a:pt x="1097821" y="276630"/>
                  </a:lnTo>
                  <a:lnTo>
                    <a:pt x="1096548" y="273278"/>
                  </a:lnTo>
                  <a:close/>
                </a:path>
                <a:path w="1478915" h="2411095">
                  <a:moveTo>
                    <a:pt x="44287" y="461394"/>
                  </a:moveTo>
                  <a:lnTo>
                    <a:pt x="15078" y="465648"/>
                  </a:lnTo>
                  <a:lnTo>
                    <a:pt x="10237" y="556193"/>
                  </a:lnTo>
                  <a:lnTo>
                    <a:pt x="26608" y="556193"/>
                  </a:lnTo>
                  <a:lnTo>
                    <a:pt x="26608" y="481463"/>
                  </a:lnTo>
                  <a:lnTo>
                    <a:pt x="34906" y="473029"/>
                  </a:lnTo>
                  <a:lnTo>
                    <a:pt x="44287" y="461394"/>
                  </a:lnTo>
                  <a:close/>
                </a:path>
                <a:path w="1478915" h="2411095">
                  <a:moveTo>
                    <a:pt x="13941" y="486920"/>
                  </a:moveTo>
                  <a:lnTo>
                    <a:pt x="0" y="486920"/>
                  </a:lnTo>
                  <a:lnTo>
                    <a:pt x="0" y="499548"/>
                  </a:lnTo>
                  <a:lnTo>
                    <a:pt x="13265" y="499548"/>
                  </a:lnTo>
                  <a:lnTo>
                    <a:pt x="13941" y="486920"/>
                  </a:lnTo>
                  <a:close/>
                </a:path>
                <a:path w="1478915" h="2411095">
                  <a:moveTo>
                    <a:pt x="40950" y="486920"/>
                  </a:moveTo>
                  <a:lnTo>
                    <a:pt x="26608" y="486920"/>
                  </a:lnTo>
                  <a:lnTo>
                    <a:pt x="26608" y="499548"/>
                  </a:lnTo>
                  <a:lnTo>
                    <a:pt x="40950" y="499548"/>
                  </a:lnTo>
                  <a:lnTo>
                    <a:pt x="40950" y="486920"/>
                  </a:lnTo>
                  <a:close/>
                </a:path>
                <a:path w="1478915" h="2411095">
                  <a:moveTo>
                    <a:pt x="70061" y="486920"/>
                  </a:moveTo>
                  <a:lnTo>
                    <a:pt x="53735" y="486920"/>
                  </a:lnTo>
                  <a:lnTo>
                    <a:pt x="53735" y="556193"/>
                  </a:lnTo>
                  <a:lnTo>
                    <a:pt x="70061" y="556193"/>
                  </a:lnTo>
                  <a:lnTo>
                    <a:pt x="70061" y="486920"/>
                  </a:lnTo>
                  <a:close/>
                </a:path>
                <a:path w="1478915" h="2411095">
                  <a:moveTo>
                    <a:pt x="70482" y="463694"/>
                  </a:moveTo>
                  <a:lnTo>
                    <a:pt x="52473" y="465783"/>
                  </a:lnTo>
                  <a:lnTo>
                    <a:pt x="61944" y="477088"/>
                  </a:lnTo>
                  <a:lnTo>
                    <a:pt x="64559" y="477088"/>
                  </a:lnTo>
                  <a:lnTo>
                    <a:pt x="70482" y="463694"/>
                  </a:lnTo>
                  <a:close/>
                </a:path>
                <a:path w="1478915" h="2411095">
                  <a:moveTo>
                    <a:pt x="102454" y="486920"/>
                  </a:moveTo>
                  <a:lnTo>
                    <a:pt x="86850" y="486920"/>
                  </a:lnTo>
                  <a:lnTo>
                    <a:pt x="86850" y="556193"/>
                  </a:lnTo>
                  <a:lnTo>
                    <a:pt x="103176" y="556193"/>
                  </a:lnTo>
                  <a:lnTo>
                    <a:pt x="103176" y="515603"/>
                  </a:lnTo>
                  <a:lnTo>
                    <a:pt x="103792" y="509425"/>
                  </a:lnTo>
                  <a:lnTo>
                    <a:pt x="122042" y="499818"/>
                  </a:lnTo>
                  <a:lnTo>
                    <a:pt x="144320" y="499818"/>
                  </a:lnTo>
                  <a:lnTo>
                    <a:pt x="143758" y="498691"/>
                  </a:lnTo>
                  <a:lnTo>
                    <a:pt x="103266" y="498691"/>
                  </a:lnTo>
                  <a:lnTo>
                    <a:pt x="102454" y="486920"/>
                  </a:lnTo>
                  <a:close/>
                </a:path>
                <a:path w="1478915" h="2411095">
                  <a:moveTo>
                    <a:pt x="144320" y="499818"/>
                  </a:moveTo>
                  <a:lnTo>
                    <a:pt x="122042" y="499818"/>
                  </a:lnTo>
                  <a:lnTo>
                    <a:pt x="130115" y="506358"/>
                  </a:lnTo>
                  <a:lnTo>
                    <a:pt x="131318" y="556193"/>
                  </a:lnTo>
                  <a:lnTo>
                    <a:pt x="147644" y="556193"/>
                  </a:lnTo>
                  <a:lnTo>
                    <a:pt x="147576" y="506358"/>
                  </a:lnTo>
                  <a:lnTo>
                    <a:pt x="144320" y="499818"/>
                  </a:lnTo>
                  <a:close/>
                </a:path>
                <a:path w="1478915" h="2411095">
                  <a:moveTo>
                    <a:pt x="118750" y="486018"/>
                  </a:moveTo>
                  <a:lnTo>
                    <a:pt x="103266" y="498691"/>
                  </a:lnTo>
                  <a:lnTo>
                    <a:pt x="143758" y="498691"/>
                  </a:lnTo>
                  <a:lnTo>
                    <a:pt x="139992" y="491129"/>
                  </a:lnTo>
                  <a:lnTo>
                    <a:pt x="118750" y="486018"/>
                  </a:lnTo>
                  <a:close/>
                </a:path>
                <a:path w="1478915" h="2411095">
                  <a:moveTo>
                    <a:pt x="216502" y="498511"/>
                  </a:moveTo>
                  <a:lnTo>
                    <a:pt x="196486" y="498511"/>
                  </a:lnTo>
                  <a:lnTo>
                    <a:pt x="204424" y="509199"/>
                  </a:lnTo>
                  <a:lnTo>
                    <a:pt x="164601" y="524503"/>
                  </a:lnTo>
                  <a:lnTo>
                    <a:pt x="166059" y="551307"/>
                  </a:lnTo>
                  <a:lnTo>
                    <a:pt x="184174" y="557591"/>
                  </a:lnTo>
                  <a:lnTo>
                    <a:pt x="205055" y="556193"/>
                  </a:lnTo>
                  <a:lnTo>
                    <a:pt x="220750" y="556193"/>
                  </a:lnTo>
                  <a:lnTo>
                    <a:pt x="220750" y="545594"/>
                  </a:lnTo>
                  <a:lnTo>
                    <a:pt x="185016" y="545594"/>
                  </a:lnTo>
                  <a:lnTo>
                    <a:pt x="176733" y="534380"/>
                  </a:lnTo>
                  <a:lnTo>
                    <a:pt x="204469" y="533899"/>
                  </a:lnTo>
                  <a:lnTo>
                    <a:pt x="220750" y="533899"/>
                  </a:lnTo>
                  <a:lnTo>
                    <a:pt x="220750" y="509830"/>
                  </a:lnTo>
                  <a:lnTo>
                    <a:pt x="216502" y="498511"/>
                  </a:lnTo>
                  <a:close/>
                </a:path>
                <a:path w="1478915" h="2411095">
                  <a:moveTo>
                    <a:pt x="220750" y="533899"/>
                  </a:moveTo>
                  <a:lnTo>
                    <a:pt x="204469" y="533899"/>
                  </a:lnTo>
                  <a:lnTo>
                    <a:pt x="188414" y="545594"/>
                  </a:lnTo>
                  <a:lnTo>
                    <a:pt x="220750" y="545594"/>
                  </a:lnTo>
                  <a:lnTo>
                    <a:pt x="220750" y="533899"/>
                  </a:lnTo>
                  <a:close/>
                </a:path>
                <a:path w="1478915" h="2411095">
                  <a:moveTo>
                    <a:pt x="175350" y="489596"/>
                  </a:moveTo>
                  <a:lnTo>
                    <a:pt x="163248" y="505140"/>
                  </a:lnTo>
                  <a:lnTo>
                    <a:pt x="178492" y="507305"/>
                  </a:lnTo>
                  <a:lnTo>
                    <a:pt x="196486" y="498511"/>
                  </a:lnTo>
                  <a:lnTo>
                    <a:pt x="216502" y="498511"/>
                  </a:lnTo>
                  <a:lnTo>
                    <a:pt x="214376" y="492843"/>
                  </a:lnTo>
                  <a:lnTo>
                    <a:pt x="175350" y="489596"/>
                  </a:lnTo>
                  <a:close/>
                </a:path>
                <a:path w="1478915" h="2411095">
                  <a:moveTo>
                    <a:pt x="252771" y="486920"/>
                  </a:moveTo>
                  <a:lnTo>
                    <a:pt x="237166" y="486920"/>
                  </a:lnTo>
                  <a:lnTo>
                    <a:pt x="237166" y="556193"/>
                  </a:lnTo>
                  <a:lnTo>
                    <a:pt x="253492" y="556193"/>
                  </a:lnTo>
                  <a:lnTo>
                    <a:pt x="253492" y="515603"/>
                  </a:lnTo>
                  <a:lnTo>
                    <a:pt x="254108" y="509425"/>
                  </a:lnTo>
                  <a:lnTo>
                    <a:pt x="272359" y="499818"/>
                  </a:lnTo>
                  <a:lnTo>
                    <a:pt x="294636" y="499818"/>
                  </a:lnTo>
                  <a:lnTo>
                    <a:pt x="294074" y="498691"/>
                  </a:lnTo>
                  <a:lnTo>
                    <a:pt x="253582" y="498691"/>
                  </a:lnTo>
                  <a:lnTo>
                    <a:pt x="252771" y="486920"/>
                  </a:lnTo>
                  <a:close/>
                </a:path>
                <a:path w="1478915" h="2411095">
                  <a:moveTo>
                    <a:pt x="294636" y="499818"/>
                  </a:moveTo>
                  <a:lnTo>
                    <a:pt x="272359" y="499818"/>
                  </a:lnTo>
                  <a:lnTo>
                    <a:pt x="280432" y="506358"/>
                  </a:lnTo>
                  <a:lnTo>
                    <a:pt x="281634" y="556193"/>
                  </a:lnTo>
                  <a:lnTo>
                    <a:pt x="297960" y="556193"/>
                  </a:lnTo>
                  <a:lnTo>
                    <a:pt x="297893" y="506358"/>
                  </a:lnTo>
                  <a:lnTo>
                    <a:pt x="294636" y="499818"/>
                  </a:lnTo>
                  <a:close/>
                </a:path>
                <a:path w="1478915" h="2411095">
                  <a:moveTo>
                    <a:pt x="269066" y="486018"/>
                  </a:moveTo>
                  <a:lnTo>
                    <a:pt x="253582" y="498691"/>
                  </a:lnTo>
                  <a:lnTo>
                    <a:pt x="294074" y="498691"/>
                  </a:lnTo>
                  <a:lnTo>
                    <a:pt x="290308" y="491129"/>
                  </a:lnTo>
                  <a:lnTo>
                    <a:pt x="269066" y="486018"/>
                  </a:lnTo>
                  <a:close/>
                </a:path>
                <a:path w="1478915" h="2411095">
                  <a:moveTo>
                    <a:pt x="337918" y="486018"/>
                  </a:moveTo>
                  <a:lnTo>
                    <a:pt x="318345" y="497789"/>
                  </a:lnTo>
                  <a:lnTo>
                    <a:pt x="311580" y="528832"/>
                  </a:lnTo>
                  <a:lnTo>
                    <a:pt x="322028" y="549954"/>
                  </a:lnTo>
                  <a:lnTo>
                    <a:pt x="344773" y="557546"/>
                  </a:lnTo>
                  <a:lnTo>
                    <a:pt x="364226" y="552254"/>
                  </a:lnTo>
                  <a:lnTo>
                    <a:pt x="370727" y="539701"/>
                  </a:lnTo>
                  <a:lnTo>
                    <a:pt x="333529" y="539701"/>
                  </a:lnTo>
                  <a:lnTo>
                    <a:pt x="331619" y="506222"/>
                  </a:lnTo>
                  <a:lnTo>
                    <a:pt x="348847" y="499187"/>
                  </a:lnTo>
                  <a:lnTo>
                    <a:pt x="369570" y="499187"/>
                  </a:lnTo>
                  <a:lnTo>
                    <a:pt x="367443" y="494076"/>
                  </a:lnTo>
                  <a:lnTo>
                    <a:pt x="337918" y="486018"/>
                  </a:lnTo>
                  <a:close/>
                </a:path>
                <a:path w="1478915" h="2411095">
                  <a:moveTo>
                    <a:pt x="374449" y="532515"/>
                  </a:moveTo>
                  <a:lnTo>
                    <a:pt x="358844" y="532515"/>
                  </a:lnTo>
                  <a:lnTo>
                    <a:pt x="357476" y="537131"/>
                  </a:lnTo>
                  <a:lnTo>
                    <a:pt x="333529" y="539701"/>
                  </a:lnTo>
                  <a:lnTo>
                    <a:pt x="370727" y="539701"/>
                  </a:lnTo>
                  <a:lnTo>
                    <a:pt x="374449" y="532515"/>
                  </a:lnTo>
                  <a:close/>
                </a:path>
                <a:path w="1478915" h="2411095">
                  <a:moveTo>
                    <a:pt x="369570" y="499187"/>
                  </a:moveTo>
                  <a:lnTo>
                    <a:pt x="348847" y="499187"/>
                  </a:lnTo>
                  <a:lnTo>
                    <a:pt x="358844" y="510913"/>
                  </a:lnTo>
                  <a:lnTo>
                    <a:pt x="374449" y="510913"/>
                  </a:lnTo>
                  <a:lnTo>
                    <a:pt x="369570" y="499187"/>
                  </a:lnTo>
                  <a:close/>
                </a:path>
                <a:path w="1478915" h="2411095">
                  <a:moveTo>
                    <a:pt x="411051" y="486018"/>
                  </a:moveTo>
                  <a:lnTo>
                    <a:pt x="391673" y="497789"/>
                  </a:lnTo>
                  <a:lnTo>
                    <a:pt x="384878" y="529208"/>
                  </a:lnTo>
                  <a:lnTo>
                    <a:pt x="395506" y="550300"/>
                  </a:lnTo>
                  <a:lnTo>
                    <a:pt x="418522" y="557546"/>
                  </a:lnTo>
                  <a:lnTo>
                    <a:pt x="437043" y="553457"/>
                  </a:lnTo>
                  <a:lnTo>
                    <a:pt x="446138" y="541039"/>
                  </a:lnTo>
                  <a:lnTo>
                    <a:pt x="406811" y="541039"/>
                  </a:lnTo>
                  <a:lnTo>
                    <a:pt x="404384" y="526021"/>
                  </a:lnTo>
                  <a:lnTo>
                    <a:pt x="392545" y="526021"/>
                  </a:lnTo>
                  <a:lnTo>
                    <a:pt x="392545" y="515017"/>
                  </a:lnTo>
                  <a:lnTo>
                    <a:pt x="402605" y="515017"/>
                  </a:lnTo>
                  <a:lnTo>
                    <a:pt x="401805" y="510071"/>
                  </a:lnTo>
                  <a:lnTo>
                    <a:pt x="421018" y="498736"/>
                  </a:lnTo>
                  <a:lnTo>
                    <a:pt x="440743" y="498736"/>
                  </a:lnTo>
                  <a:lnTo>
                    <a:pt x="436938" y="491550"/>
                  </a:lnTo>
                  <a:lnTo>
                    <a:pt x="411051" y="486018"/>
                  </a:lnTo>
                  <a:close/>
                </a:path>
                <a:path w="1478915" h="2411095">
                  <a:moveTo>
                    <a:pt x="433405" y="535898"/>
                  </a:moveTo>
                  <a:lnTo>
                    <a:pt x="406811" y="541039"/>
                  </a:lnTo>
                  <a:lnTo>
                    <a:pt x="446138" y="541039"/>
                  </a:lnTo>
                  <a:lnTo>
                    <a:pt x="448649" y="537612"/>
                  </a:lnTo>
                  <a:lnTo>
                    <a:pt x="433405" y="535898"/>
                  </a:lnTo>
                  <a:close/>
                </a:path>
                <a:path w="1478915" h="2411095">
                  <a:moveTo>
                    <a:pt x="402605" y="515017"/>
                  </a:moveTo>
                  <a:lnTo>
                    <a:pt x="392545" y="515017"/>
                  </a:lnTo>
                  <a:lnTo>
                    <a:pt x="392545" y="526021"/>
                  </a:lnTo>
                  <a:lnTo>
                    <a:pt x="404384" y="526021"/>
                  </a:lnTo>
                  <a:lnTo>
                    <a:pt x="402605" y="515017"/>
                  </a:lnTo>
                  <a:close/>
                </a:path>
                <a:path w="1478915" h="2411095">
                  <a:moveTo>
                    <a:pt x="440743" y="498736"/>
                  </a:moveTo>
                  <a:lnTo>
                    <a:pt x="421018" y="498736"/>
                  </a:lnTo>
                  <a:lnTo>
                    <a:pt x="433676" y="515017"/>
                  </a:lnTo>
                  <a:lnTo>
                    <a:pt x="402605" y="515017"/>
                  </a:lnTo>
                  <a:lnTo>
                    <a:pt x="404384" y="526021"/>
                  </a:lnTo>
                  <a:lnTo>
                    <a:pt x="449325" y="526021"/>
                  </a:lnTo>
                  <a:lnTo>
                    <a:pt x="449325" y="515017"/>
                  </a:lnTo>
                  <a:lnTo>
                    <a:pt x="446746" y="510071"/>
                  </a:lnTo>
                  <a:lnTo>
                    <a:pt x="440743" y="498736"/>
                  </a:lnTo>
                  <a:close/>
                </a:path>
                <a:path w="1478915" h="2411095">
                  <a:moveTo>
                    <a:pt x="479463" y="486920"/>
                  </a:moveTo>
                  <a:lnTo>
                    <a:pt x="463137" y="486920"/>
                  </a:lnTo>
                  <a:lnTo>
                    <a:pt x="463137" y="556193"/>
                  </a:lnTo>
                  <a:lnTo>
                    <a:pt x="479463" y="556193"/>
                  </a:lnTo>
                  <a:lnTo>
                    <a:pt x="479463" y="486920"/>
                  </a:lnTo>
                  <a:close/>
                </a:path>
                <a:path w="1478915" h="2411095">
                  <a:moveTo>
                    <a:pt x="479884" y="463694"/>
                  </a:moveTo>
                  <a:lnTo>
                    <a:pt x="461874" y="465783"/>
                  </a:lnTo>
                  <a:lnTo>
                    <a:pt x="471345" y="477088"/>
                  </a:lnTo>
                  <a:lnTo>
                    <a:pt x="473961" y="477088"/>
                  </a:lnTo>
                  <a:lnTo>
                    <a:pt x="479884" y="463694"/>
                  </a:lnTo>
                  <a:close/>
                </a:path>
                <a:path w="1478915" h="2411095">
                  <a:moveTo>
                    <a:pt x="512081" y="486920"/>
                  </a:moveTo>
                  <a:lnTo>
                    <a:pt x="496251" y="486920"/>
                  </a:lnTo>
                  <a:lnTo>
                    <a:pt x="496251" y="556193"/>
                  </a:lnTo>
                  <a:lnTo>
                    <a:pt x="512577" y="556193"/>
                  </a:lnTo>
                  <a:lnTo>
                    <a:pt x="512577" y="512521"/>
                  </a:lnTo>
                  <a:lnTo>
                    <a:pt x="528182" y="500450"/>
                  </a:lnTo>
                  <a:lnTo>
                    <a:pt x="529250" y="498465"/>
                  </a:lnTo>
                  <a:lnTo>
                    <a:pt x="512803" y="498465"/>
                  </a:lnTo>
                  <a:lnTo>
                    <a:pt x="512081" y="486920"/>
                  </a:lnTo>
                  <a:close/>
                </a:path>
                <a:path w="1478915" h="2411095">
                  <a:moveTo>
                    <a:pt x="525927" y="485928"/>
                  </a:moveTo>
                  <a:lnTo>
                    <a:pt x="512803" y="498465"/>
                  </a:lnTo>
                  <a:lnTo>
                    <a:pt x="529250" y="498465"/>
                  </a:lnTo>
                  <a:lnTo>
                    <a:pt x="535758" y="486379"/>
                  </a:lnTo>
                  <a:lnTo>
                    <a:pt x="525927" y="485928"/>
                  </a:lnTo>
                  <a:close/>
                </a:path>
                <a:path w="1478915" h="2411095">
                  <a:moveTo>
                    <a:pt x="567204" y="486018"/>
                  </a:moveTo>
                  <a:lnTo>
                    <a:pt x="547570" y="497639"/>
                  </a:lnTo>
                  <a:lnTo>
                    <a:pt x="540776" y="528983"/>
                  </a:lnTo>
                  <a:lnTo>
                    <a:pt x="551419" y="550104"/>
                  </a:lnTo>
                  <a:lnTo>
                    <a:pt x="573969" y="557546"/>
                  </a:lnTo>
                  <a:lnTo>
                    <a:pt x="580734" y="557546"/>
                  </a:lnTo>
                  <a:lnTo>
                    <a:pt x="600352" y="545940"/>
                  </a:lnTo>
                  <a:lnTo>
                    <a:pt x="600673" y="544467"/>
                  </a:lnTo>
                  <a:lnTo>
                    <a:pt x="570301" y="544467"/>
                  </a:lnTo>
                  <a:lnTo>
                    <a:pt x="557928" y="529809"/>
                  </a:lnTo>
                  <a:lnTo>
                    <a:pt x="567174" y="499984"/>
                  </a:lnTo>
                  <a:lnTo>
                    <a:pt x="601290" y="499984"/>
                  </a:lnTo>
                  <a:lnTo>
                    <a:pt x="600352" y="497639"/>
                  </a:lnTo>
                  <a:lnTo>
                    <a:pt x="586597" y="487506"/>
                  </a:lnTo>
                  <a:lnTo>
                    <a:pt x="567204" y="486018"/>
                  </a:lnTo>
                  <a:close/>
                </a:path>
                <a:path w="1478915" h="2411095">
                  <a:moveTo>
                    <a:pt x="601290" y="499984"/>
                  </a:moveTo>
                  <a:lnTo>
                    <a:pt x="567174" y="499984"/>
                  </a:lnTo>
                  <a:lnTo>
                    <a:pt x="585725" y="504073"/>
                  </a:lnTo>
                  <a:lnTo>
                    <a:pt x="587559" y="536665"/>
                  </a:lnTo>
                  <a:lnTo>
                    <a:pt x="574059" y="544467"/>
                  </a:lnTo>
                  <a:lnTo>
                    <a:pt x="600673" y="544467"/>
                  </a:lnTo>
                  <a:lnTo>
                    <a:pt x="607162" y="514671"/>
                  </a:lnTo>
                  <a:lnTo>
                    <a:pt x="601290" y="499984"/>
                  </a:lnTo>
                  <a:close/>
                </a:path>
                <a:path w="1478915" h="2411095">
                  <a:moveTo>
                    <a:pt x="633872" y="535763"/>
                  </a:moveTo>
                  <a:lnTo>
                    <a:pt x="617952" y="537296"/>
                  </a:lnTo>
                  <a:lnTo>
                    <a:pt x="618944" y="543670"/>
                  </a:lnTo>
                  <a:lnTo>
                    <a:pt x="632369" y="555772"/>
                  </a:lnTo>
                  <a:lnTo>
                    <a:pt x="653445" y="557546"/>
                  </a:lnTo>
                  <a:lnTo>
                    <a:pt x="673393" y="545233"/>
                  </a:lnTo>
                  <a:lnTo>
                    <a:pt x="643869" y="545233"/>
                  </a:lnTo>
                  <a:lnTo>
                    <a:pt x="633872" y="535763"/>
                  </a:lnTo>
                  <a:close/>
                </a:path>
                <a:path w="1478915" h="2411095">
                  <a:moveTo>
                    <a:pt x="656016" y="486018"/>
                  </a:moveTo>
                  <a:lnTo>
                    <a:pt x="625739" y="492783"/>
                  </a:lnTo>
                  <a:lnTo>
                    <a:pt x="619861" y="512085"/>
                  </a:lnTo>
                  <a:lnTo>
                    <a:pt x="627814" y="522849"/>
                  </a:lnTo>
                  <a:lnTo>
                    <a:pt x="651190" y="529043"/>
                  </a:lnTo>
                  <a:lnTo>
                    <a:pt x="660526" y="539280"/>
                  </a:lnTo>
                  <a:lnTo>
                    <a:pt x="643869" y="545233"/>
                  </a:lnTo>
                  <a:lnTo>
                    <a:pt x="673393" y="545233"/>
                  </a:lnTo>
                  <a:lnTo>
                    <a:pt x="675925" y="543670"/>
                  </a:lnTo>
                  <a:lnTo>
                    <a:pt x="675822" y="537296"/>
                  </a:lnTo>
                  <a:lnTo>
                    <a:pt x="675656" y="529043"/>
                  </a:lnTo>
                  <a:lnTo>
                    <a:pt x="675604" y="526472"/>
                  </a:lnTo>
                  <a:lnTo>
                    <a:pt x="642441" y="513348"/>
                  </a:lnTo>
                  <a:lnTo>
                    <a:pt x="637270" y="501878"/>
                  </a:lnTo>
                  <a:lnTo>
                    <a:pt x="674496" y="501878"/>
                  </a:lnTo>
                  <a:lnTo>
                    <a:pt x="671756" y="494662"/>
                  </a:lnTo>
                  <a:lnTo>
                    <a:pt x="656016" y="486018"/>
                  </a:lnTo>
                  <a:close/>
                </a:path>
                <a:path w="1478915" h="2411095">
                  <a:moveTo>
                    <a:pt x="674496" y="501878"/>
                  </a:moveTo>
                  <a:lnTo>
                    <a:pt x="637270" y="501878"/>
                  </a:lnTo>
                  <a:lnTo>
                    <a:pt x="675769" y="505230"/>
                  </a:lnTo>
                  <a:lnTo>
                    <a:pt x="674496" y="501878"/>
                  </a:lnTo>
                  <a:close/>
                </a:path>
                <a:path w="1478915" h="2411095">
                  <a:moveTo>
                    <a:pt x="745418" y="486018"/>
                  </a:moveTo>
                  <a:lnTo>
                    <a:pt x="726040" y="497789"/>
                  </a:lnTo>
                  <a:lnTo>
                    <a:pt x="719245" y="529208"/>
                  </a:lnTo>
                  <a:lnTo>
                    <a:pt x="729874" y="550300"/>
                  </a:lnTo>
                  <a:lnTo>
                    <a:pt x="752889" y="557546"/>
                  </a:lnTo>
                  <a:lnTo>
                    <a:pt x="771410" y="553457"/>
                  </a:lnTo>
                  <a:lnTo>
                    <a:pt x="780505" y="541039"/>
                  </a:lnTo>
                  <a:lnTo>
                    <a:pt x="741179" y="541039"/>
                  </a:lnTo>
                  <a:lnTo>
                    <a:pt x="738751" y="526021"/>
                  </a:lnTo>
                  <a:lnTo>
                    <a:pt x="726912" y="526021"/>
                  </a:lnTo>
                  <a:lnTo>
                    <a:pt x="726912" y="515017"/>
                  </a:lnTo>
                  <a:lnTo>
                    <a:pt x="736972" y="515017"/>
                  </a:lnTo>
                  <a:lnTo>
                    <a:pt x="736173" y="510071"/>
                  </a:lnTo>
                  <a:lnTo>
                    <a:pt x="755385" y="498736"/>
                  </a:lnTo>
                  <a:lnTo>
                    <a:pt x="775110" y="498736"/>
                  </a:lnTo>
                  <a:lnTo>
                    <a:pt x="771305" y="491550"/>
                  </a:lnTo>
                  <a:lnTo>
                    <a:pt x="745418" y="486018"/>
                  </a:lnTo>
                  <a:close/>
                </a:path>
                <a:path w="1478915" h="2411095">
                  <a:moveTo>
                    <a:pt x="767772" y="535898"/>
                  </a:moveTo>
                  <a:lnTo>
                    <a:pt x="741179" y="541039"/>
                  </a:lnTo>
                  <a:lnTo>
                    <a:pt x="780505" y="541039"/>
                  </a:lnTo>
                  <a:lnTo>
                    <a:pt x="783016" y="537612"/>
                  </a:lnTo>
                  <a:lnTo>
                    <a:pt x="767772" y="535898"/>
                  </a:lnTo>
                  <a:close/>
                </a:path>
                <a:path w="1478915" h="2411095">
                  <a:moveTo>
                    <a:pt x="736972" y="515017"/>
                  </a:moveTo>
                  <a:lnTo>
                    <a:pt x="726912" y="515017"/>
                  </a:lnTo>
                  <a:lnTo>
                    <a:pt x="726912" y="526021"/>
                  </a:lnTo>
                  <a:lnTo>
                    <a:pt x="738751" y="526021"/>
                  </a:lnTo>
                  <a:lnTo>
                    <a:pt x="736972" y="515017"/>
                  </a:lnTo>
                  <a:close/>
                </a:path>
                <a:path w="1478915" h="2411095">
                  <a:moveTo>
                    <a:pt x="775110" y="498736"/>
                  </a:moveTo>
                  <a:lnTo>
                    <a:pt x="755385" y="498736"/>
                  </a:lnTo>
                  <a:lnTo>
                    <a:pt x="768043" y="515017"/>
                  </a:lnTo>
                  <a:lnTo>
                    <a:pt x="736972" y="515017"/>
                  </a:lnTo>
                  <a:lnTo>
                    <a:pt x="738751" y="526021"/>
                  </a:lnTo>
                  <a:lnTo>
                    <a:pt x="783692" y="526021"/>
                  </a:lnTo>
                  <a:lnTo>
                    <a:pt x="783692" y="515017"/>
                  </a:lnTo>
                  <a:lnTo>
                    <a:pt x="781113" y="510071"/>
                  </a:lnTo>
                  <a:lnTo>
                    <a:pt x="775110" y="498736"/>
                  </a:lnTo>
                  <a:close/>
                </a:path>
                <a:path w="1478915" h="2411095">
                  <a:moveTo>
                    <a:pt x="29314" y="714618"/>
                  </a:moveTo>
                  <a:lnTo>
                    <a:pt x="9681" y="726239"/>
                  </a:lnTo>
                  <a:lnTo>
                    <a:pt x="2886" y="757583"/>
                  </a:lnTo>
                  <a:lnTo>
                    <a:pt x="13529" y="778704"/>
                  </a:lnTo>
                  <a:lnTo>
                    <a:pt x="36079" y="786146"/>
                  </a:lnTo>
                  <a:lnTo>
                    <a:pt x="42844" y="786146"/>
                  </a:lnTo>
                  <a:lnTo>
                    <a:pt x="62462" y="774540"/>
                  </a:lnTo>
                  <a:lnTo>
                    <a:pt x="62783" y="773067"/>
                  </a:lnTo>
                  <a:lnTo>
                    <a:pt x="32411" y="773067"/>
                  </a:lnTo>
                  <a:lnTo>
                    <a:pt x="20039" y="758410"/>
                  </a:lnTo>
                  <a:lnTo>
                    <a:pt x="29284" y="728584"/>
                  </a:lnTo>
                  <a:lnTo>
                    <a:pt x="63400" y="728584"/>
                  </a:lnTo>
                  <a:lnTo>
                    <a:pt x="62462" y="726239"/>
                  </a:lnTo>
                  <a:lnTo>
                    <a:pt x="48707" y="716106"/>
                  </a:lnTo>
                  <a:lnTo>
                    <a:pt x="29314" y="714618"/>
                  </a:lnTo>
                  <a:close/>
                </a:path>
                <a:path w="1478915" h="2411095">
                  <a:moveTo>
                    <a:pt x="63400" y="728584"/>
                  </a:moveTo>
                  <a:lnTo>
                    <a:pt x="29284" y="728584"/>
                  </a:lnTo>
                  <a:lnTo>
                    <a:pt x="47835" y="732673"/>
                  </a:lnTo>
                  <a:lnTo>
                    <a:pt x="49669" y="765265"/>
                  </a:lnTo>
                  <a:lnTo>
                    <a:pt x="36169" y="773067"/>
                  </a:lnTo>
                  <a:lnTo>
                    <a:pt x="62783" y="773067"/>
                  </a:lnTo>
                  <a:lnTo>
                    <a:pt x="69272" y="743271"/>
                  </a:lnTo>
                  <a:lnTo>
                    <a:pt x="63400" y="728584"/>
                  </a:lnTo>
                  <a:close/>
                </a:path>
                <a:path w="1478915" h="2411095">
                  <a:moveTo>
                    <a:pt x="99184" y="715520"/>
                  </a:moveTo>
                  <a:lnTo>
                    <a:pt x="83129" y="715520"/>
                  </a:lnTo>
                  <a:lnTo>
                    <a:pt x="83129" y="810770"/>
                  </a:lnTo>
                  <a:lnTo>
                    <a:pt x="99455" y="810770"/>
                  </a:lnTo>
                  <a:lnTo>
                    <a:pt x="99455" y="773879"/>
                  </a:lnTo>
                  <a:lnTo>
                    <a:pt x="142493" y="773879"/>
                  </a:lnTo>
                  <a:lnTo>
                    <a:pt x="142915" y="771684"/>
                  </a:lnTo>
                  <a:lnTo>
                    <a:pt x="109016" y="771684"/>
                  </a:lnTo>
                  <a:lnTo>
                    <a:pt x="99139" y="750156"/>
                  </a:lnTo>
                  <a:lnTo>
                    <a:pt x="108971" y="728930"/>
                  </a:lnTo>
                  <a:lnTo>
                    <a:pt x="143461" y="728930"/>
                  </a:lnTo>
                  <a:lnTo>
                    <a:pt x="142164" y="725442"/>
                  </a:lnTo>
                  <a:lnTo>
                    <a:pt x="136185" y="721608"/>
                  </a:lnTo>
                  <a:lnTo>
                    <a:pt x="103694" y="721608"/>
                  </a:lnTo>
                  <a:lnTo>
                    <a:pt x="99184" y="715520"/>
                  </a:lnTo>
                  <a:close/>
                </a:path>
                <a:path w="1478915" h="2411095">
                  <a:moveTo>
                    <a:pt x="142493" y="773879"/>
                  </a:moveTo>
                  <a:lnTo>
                    <a:pt x="99455" y="773879"/>
                  </a:lnTo>
                  <a:lnTo>
                    <a:pt x="125417" y="786010"/>
                  </a:lnTo>
                  <a:lnTo>
                    <a:pt x="142284" y="774961"/>
                  </a:lnTo>
                  <a:lnTo>
                    <a:pt x="142493" y="773879"/>
                  </a:lnTo>
                  <a:close/>
                </a:path>
                <a:path w="1478915" h="2411095">
                  <a:moveTo>
                    <a:pt x="143461" y="728930"/>
                  </a:moveTo>
                  <a:lnTo>
                    <a:pt x="108971" y="728930"/>
                  </a:lnTo>
                  <a:lnTo>
                    <a:pt x="126966" y="732748"/>
                  </a:lnTo>
                  <a:lnTo>
                    <a:pt x="126921" y="767775"/>
                  </a:lnTo>
                  <a:lnTo>
                    <a:pt x="109016" y="771684"/>
                  </a:lnTo>
                  <a:lnTo>
                    <a:pt x="142915" y="771684"/>
                  </a:lnTo>
                  <a:lnTo>
                    <a:pt x="148523" y="742550"/>
                  </a:lnTo>
                  <a:lnTo>
                    <a:pt x="143461" y="728930"/>
                  </a:lnTo>
                  <a:close/>
                </a:path>
                <a:path w="1478915" h="2411095">
                  <a:moveTo>
                    <a:pt x="125282" y="714618"/>
                  </a:moveTo>
                  <a:lnTo>
                    <a:pt x="103694" y="721608"/>
                  </a:lnTo>
                  <a:lnTo>
                    <a:pt x="136185" y="721608"/>
                  </a:lnTo>
                  <a:lnTo>
                    <a:pt x="125282" y="714618"/>
                  </a:lnTo>
                  <a:close/>
                </a:path>
                <a:path w="1478915" h="2411095">
                  <a:moveTo>
                    <a:pt x="185700" y="714618"/>
                  </a:moveTo>
                  <a:lnTo>
                    <a:pt x="166322" y="726389"/>
                  </a:lnTo>
                  <a:lnTo>
                    <a:pt x="159527" y="757808"/>
                  </a:lnTo>
                  <a:lnTo>
                    <a:pt x="170156" y="778900"/>
                  </a:lnTo>
                  <a:lnTo>
                    <a:pt x="193172" y="786146"/>
                  </a:lnTo>
                  <a:lnTo>
                    <a:pt x="211692" y="782057"/>
                  </a:lnTo>
                  <a:lnTo>
                    <a:pt x="220787" y="769639"/>
                  </a:lnTo>
                  <a:lnTo>
                    <a:pt x="181461" y="769639"/>
                  </a:lnTo>
                  <a:lnTo>
                    <a:pt x="179033" y="754621"/>
                  </a:lnTo>
                  <a:lnTo>
                    <a:pt x="167194" y="754621"/>
                  </a:lnTo>
                  <a:lnTo>
                    <a:pt x="167194" y="743617"/>
                  </a:lnTo>
                  <a:lnTo>
                    <a:pt x="177254" y="743617"/>
                  </a:lnTo>
                  <a:lnTo>
                    <a:pt x="176455" y="738671"/>
                  </a:lnTo>
                  <a:lnTo>
                    <a:pt x="195667" y="727336"/>
                  </a:lnTo>
                  <a:lnTo>
                    <a:pt x="215393" y="727336"/>
                  </a:lnTo>
                  <a:lnTo>
                    <a:pt x="211587" y="720150"/>
                  </a:lnTo>
                  <a:lnTo>
                    <a:pt x="185700" y="714618"/>
                  </a:lnTo>
                  <a:close/>
                </a:path>
                <a:path w="1478915" h="2411095">
                  <a:moveTo>
                    <a:pt x="208054" y="764498"/>
                  </a:moveTo>
                  <a:lnTo>
                    <a:pt x="181461" y="769639"/>
                  </a:lnTo>
                  <a:lnTo>
                    <a:pt x="220787" y="769639"/>
                  </a:lnTo>
                  <a:lnTo>
                    <a:pt x="223298" y="766212"/>
                  </a:lnTo>
                  <a:lnTo>
                    <a:pt x="208054" y="764498"/>
                  </a:lnTo>
                  <a:close/>
                </a:path>
                <a:path w="1478915" h="2411095">
                  <a:moveTo>
                    <a:pt x="177254" y="743617"/>
                  </a:moveTo>
                  <a:lnTo>
                    <a:pt x="167194" y="743617"/>
                  </a:lnTo>
                  <a:lnTo>
                    <a:pt x="167194" y="754621"/>
                  </a:lnTo>
                  <a:lnTo>
                    <a:pt x="179033" y="754621"/>
                  </a:lnTo>
                  <a:lnTo>
                    <a:pt x="177254" y="743617"/>
                  </a:lnTo>
                  <a:close/>
                </a:path>
                <a:path w="1478915" h="2411095">
                  <a:moveTo>
                    <a:pt x="215393" y="727336"/>
                  </a:moveTo>
                  <a:lnTo>
                    <a:pt x="195667" y="727336"/>
                  </a:lnTo>
                  <a:lnTo>
                    <a:pt x="208325" y="743617"/>
                  </a:lnTo>
                  <a:lnTo>
                    <a:pt x="177254" y="743617"/>
                  </a:lnTo>
                  <a:lnTo>
                    <a:pt x="179033" y="754621"/>
                  </a:lnTo>
                  <a:lnTo>
                    <a:pt x="223975" y="754621"/>
                  </a:lnTo>
                  <a:lnTo>
                    <a:pt x="223975" y="743617"/>
                  </a:lnTo>
                  <a:lnTo>
                    <a:pt x="221395" y="738671"/>
                  </a:lnTo>
                  <a:lnTo>
                    <a:pt x="215393" y="727336"/>
                  </a:lnTo>
                  <a:close/>
                </a:path>
                <a:path w="1478915" h="2411095">
                  <a:moveTo>
                    <a:pt x="253616" y="715520"/>
                  </a:moveTo>
                  <a:lnTo>
                    <a:pt x="237786" y="715520"/>
                  </a:lnTo>
                  <a:lnTo>
                    <a:pt x="237786" y="784793"/>
                  </a:lnTo>
                  <a:lnTo>
                    <a:pt x="254112" y="784793"/>
                  </a:lnTo>
                  <a:lnTo>
                    <a:pt x="254112" y="741121"/>
                  </a:lnTo>
                  <a:lnTo>
                    <a:pt x="269717" y="729050"/>
                  </a:lnTo>
                  <a:lnTo>
                    <a:pt x="270785" y="727065"/>
                  </a:lnTo>
                  <a:lnTo>
                    <a:pt x="254338" y="727065"/>
                  </a:lnTo>
                  <a:lnTo>
                    <a:pt x="253616" y="715520"/>
                  </a:lnTo>
                  <a:close/>
                </a:path>
                <a:path w="1478915" h="2411095">
                  <a:moveTo>
                    <a:pt x="267462" y="714528"/>
                  </a:moveTo>
                  <a:lnTo>
                    <a:pt x="254338" y="727065"/>
                  </a:lnTo>
                  <a:lnTo>
                    <a:pt x="270785" y="727065"/>
                  </a:lnTo>
                  <a:lnTo>
                    <a:pt x="277293" y="714979"/>
                  </a:lnTo>
                  <a:lnTo>
                    <a:pt x="267462" y="714528"/>
                  </a:lnTo>
                  <a:close/>
                </a:path>
                <a:path w="1478915" h="2411095">
                  <a:moveTo>
                    <a:pt x="339162" y="727111"/>
                  </a:moveTo>
                  <a:lnTo>
                    <a:pt x="319146" y="727111"/>
                  </a:lnTo>
                  <a:lnTo>
                    <a:pt x="327083" y="737799"/>
                  </a:lnTo>
                  <a:lnTo>
                    <a:pt x="287260" y="753103"/>
                  </a:lnTo>
                  <a:lnTo>
                    <a:pt x="288719" y="779907"/>
                  </a:lnTo>
                  <a:lnTo>
                    <a:pt x="306833" y="786191"/>
                  </a:lnTo>
                  <a:lnTo>
                    <a:pt x="327715" y="784793"/>
                  </a:lnTo>
                  <a:lnTo>
                    <a:pt x="343409" y="784793"/>
                  </a:lnTo>
                  <a:lnTo>
                    <a:pt x="343409" y="774194"/>
                  </a:lnTo>
                  <a:lnTo>
                    <a:pt x="307675" y="774194"/>
                  </a:lnTo>
                  <a:lnTo>
                    <a:pt x="299392" y="762980"/>
                  </a:lnTo>
                  <a:lnTo>
                    <a:pt x="327128" y="762499"/>
                  </a:lnTo>
                  <a:lnTo>
                    <a:pt x="343409" y="762499"/>
                  </a:lnTo>
                  <a:lnTo>
                    <a:pt x="343409" y="738430"/>
                  </a:lnTo>
                  <a:lnTo>
                    <a:pt x="339162" y="727111"/>
                  </a:lnTo>
                  <a:close/>
                </a:path>
                <a:path w="1478915" h="2411095">
                  <a:moveTo>
                    <a:pt x="343409" y="762499"/>
                  </a:moveTo>
                  <a:lnTo>
                    <a:pt x="327128" y="762499"/>
                  </a:lnTo>
                  <a:lnTo>
                    <a:pt x="311073" y="774194"/>
                  </a:lnTo>
                  <a:lnTo>
                    <a:pt x="343409" y="774194"/>
                  </a:lnTo>
                  <a:lnTo>
                    <a:pt x="343409" y="762499"/>
                  </a:lnTo>
                  <a:close/>
                </a:path>
                <a:path w="1478915" h="2411095">
                  <a:moveTo>
                    <a:pt x="298009" y="718196"/>
                  </a:moveTo>
                  <a:lnTo>
                    <a:pt x="285907" y="733740"/>
                  </a:lnTo>
                  <a:lnTo>
                    <a:pt x="301151" y="735905"/>
                  </a:lnTo>
                  <a:lnTo>
                    <a:pt x="319146" y="727111"/>
                  </a:lnTo>
                  <a:lnTo>
                    <a:pt x="339162" y="727111"/>
                  </a:lnTo>
                  <a:lnTo>
                    <a:pt x="337035" y="721443"/>
                  </a:lnTo>
                  <a:lnTo>
                    <a:pt x="298009" y="718196"/>
                  </a:lnTo>
                  <a:close/>
                </a:path>
                <a:path w="1478915" h="2411095">
                  <a:moveTo>
                    <a:pt x="383187" y="714618"/>
                  </a:moveTo>
                  <a:lnTo>
                    <a:pt x="363614" y="726389"/>
                  </a:lnTo>
                  <a:lnTo>
                    <a:pt x="356849" y="757432"/>
                  </a:lnTo>
                  <a:lnTo>
                    <a:pt x="367297" y="778554"/>
                  </a:lnTo>
                  <a:lnTo>
                    <a:pt x="390042" y="786146"/>
                  </a:lnTo>
                  <a:lnTo>
                    <a:pt x="409495" y="780854"/>
                  </a:lnTo>
                  <a:lnTo>
                    <a:pt x="415996" y="768301"/>
                  </a:lnTo>
                  <a:lnTo>
                    <a:pt x="378797" y="768301"/>
                  </a:lnTo>
                  <a:lnTo>
                    <a:pt x="376888" y="734822"/>
                  </a:lnTo>
                  <a:lnTo>
                    <a:pt x="394116" y="727787"/>
                  </a:lnTo>
                  <a:lnTo>
                    <a:pt x="414839" y="727787"/>
                  </a:lnTo>
                  <a:lnTo>
                    <a:pt x="412712" y="722676"/>
                  </a:lnTo>
                  <a:lnTo>
                    <a:pt x="383187" y="714618"/>
                  </a:lnTo>
                  <a:close/>
                </a:path>
                <a:path w="1478915" h="2411095">
                  <a:moveTo>
                    <a:pt x="419717" y="761115"/>
                  </a:moveTo>
                  <a:lnTo>
                    <a:pt x="404113" y="761115"/>
                  </a:lnTo>
                  <a:lnTo>
                    <a:pt x="402745" y="765731"/>
                  </a:lnTo>
                  <a:lnTo>
                    <a:pt x="378797" y="768301"/>
                  </a:lnTo>
                  <a:lnTo>
                    <a:pt x="415996" y="768301"/>
                  </a:lnTo>
                  <a:lnTo>
                    <a:pt x="419717" y="761115"/>
                  </a:lnTo>
                  <a:close/>
                </a:path>
                <a:path w="1478915" h="2411095">
                  <a:moveTo>
                    <a:pt x="414839" y="727787"/>
                  </a:moveTo>
                  <a:lnTo>
                    <a:pt x="394116" y="727787"/>
                  </a:lnTo>
                  <a:lnTo>
                    <a:pt x="404113" y="739513"/>
                  </a:lnTo>
                  <a:lnTo>
                    <a:pt x="419717" y="739513"/>
                  </a:lnTo>
                  <a:lnTo>
                    <a:pt x="414839" y="727787"/>
                  </a:lnTo>
                  <a:close/>
                </a:path>
                <a:path w="1478915" h="2411095">
                  <a:moveTo>
                    <a:pt x="449449" y="715520"/>
                  </a:moveTo>
                  <a:lnTo>
                    <a:pt x="433123" y="715520"/>
                  </a:lnTo>
                  <a:lnTo>
                    <a:pt x="433123" y="784793"/>
                  </a:lnTo>
                  <a:lnTo>
                    <a:pt x="449449" y="784793"/>
                  </a:lnTo>
                  <a:lnTo>
                    <a:pt x="449449" y="715520"/>
                  </a:lnTo>
                  <a:close/>
                </a:path>
                <a:path w="1478915" h="2411095">
                  <a:moveTo>
                    <a:pt x="449870" y="692294"/>
                  </a:moveTo>
                  <a:lnTo>
                    <a:pt x="431860" y="694383"/>
                  </a:lnTo>
                  <a:lnTo>
                    <a:pt x="441331" y="705688"/>
                  </a:lnTo>
                  <a:lnTo>
                    <a:pt x="443947" y="705688"/>
                  </a:lnTo>
                  <a:lnTo>
                    <a:pt x="449870" y="692294"/>
                  </a:lnTo>
                  <a:close/>
                </a:path>
                <a:path w="1478915" h="2411095">
                  <a:moveTo>
                    <a:pt x="489689" y="714618"/>
                  </a:moveTo>
                  <a:lnTo>
                    <a:pt x="470056" y="726239"/>
                  </a:lnTo>
                  <a:lnTo>
                    <a:pt x="463261" y="757583"/>
                  </a:lnTo>
                  <a:lnTo>
                    <a:pt x="473904" y="778704"/>
                  </a:lnTo>
                  <a:lnTo>
                    <a:pt x="496454" y="786146"/>
                  </a:lnTo>
                  <a:lnTo>
                    <a:pt x="503219" y="786146"/>
                  </a:lnTo>
                  <a:lnTo>
                    <a:pt x="522837" y="774540"/>
                  </a:lnTo>
                  <a:lnTo>
                    <a:pt x="523158" y="773067"/>
                  </a:lnTo>
                  <a:lnTo>
                    <a:pt x="492786" y="773067"/>
                  </a:lnTo>
                  <a:lnTo>
                    <a:pt x="480414" y="758410"/>
                  </a:lnTo>
                  <a:lnTo>
                    <a:pt x="489659" y="728584"/>
                  </a:lnTo>
                  <a:lnTo>
                    <a:pt x="523775" y="728584"/>
                  </a:lnTo>
                  <a:lnTo>
                    <a:pt x="522837" y="726239"/>
                  </a:lnTo>
                  <a:lnTo>
                    <a:pt x="509082" y="716106"/>
                  </a:lnTo>
                  <a:lnTo>
                    <a:pt x="489689" y="714618"/>
                  </a:lnTo>
                  <a:close/>
                </a:path>
                <a:path w="1478915" h="2411095">
                  <a:moveTo>
                    <a:pt x="523775" y="728584"/>
                  </a:moveTo>
                  <a:lnTo>
                    <a:pt x="489659" y="728584"/>
                  </a:lnTo>
                  <a:lnTo>
                    <a:pt x="508210" y="732673"/>
                  </a:lnTo>
                  <a:lnTo>
                    <a:pt x="510044" y="765265"/>
                  </a:lnTo>
                  <a:lnTo>
                    <a:pt x="496544" y="773067"/>
                  </a:lnTo>
                  <a:lnTo>
                    <a:pt x="523158" y="773067"/>
                  </a:lnTo>
                  <a:lnTo>
                    <a:pt x="529647" y="743271"/>
                  </a:lnTo>
                  <a:lnTo>
                    <a:pt x="523775" y="728584"/>
                  </a:lnTo>
                  <a:close/>
                </a:path>
                <a:path w="1478915" h="2411095">
                  <a:moveTo>
                    <a:pt x="559108" y="715520"/>
                  </a:moveTo>
                  <a:lnTo>
                    <a:pt x="543504" y="715520"/>
                  </a:lnTo>
                  <a:lnTo>
                    <a:pt x="543504" y="784793"/>
                  </a:lnTo>
                  <a:lnTo>
                    <a:pt x="559830" y="784793"/>
                  </a:lnTo>
                  <a:lnTo>
                    <a:pt x="559830" y="744203"/>
                  </a:lnTo>
                  <a:lnTo>
                    <a:pt x="560446" y="738025"/>
                  </a:lnTo>
                  <a:lnTo>
                    <a:pt x="578697" y="728418"/>
                  </a:lnTo>
                  <a:lnTo>
                    <a:pt x="600974" y="728418"/>
                  </a:lnTo>
                  <a:lnTo>
                    <a:pt x="600412" y="727291"/>
                  </a:lnTo>
                  <a:lnTo>
                    <a:pt x="559920" y="727291"/>
                  </a:lnTo>
                  <a:lnTo>
                    <a:pt x="559108" y="715520"/>
                  </a:lnTo>
                  <a:close/>
                </a:path>
                <a:path w="1478915" h="2411095">
                  <a:moveTo>
                    <a:pt x="600974" y="728418"/>
                  </a:moveTo>
                  <a:lnTo>
                    <a:pt x="578697" y="728418"/>
                  </a:lnTo>
                  <a:lnTo>
                    <a:pt x="586769" y="734958"/>
                  </a:lnTo>
                  <a:lnTo>
                    <a:pt x="587972" y="784793"/>
                  </a:lnTo>
                  <a:lnTo>
                    <a:pt x="604298" y="784793"/>
                  </a:lnTo>
                  <a:lnTo>
                    <a:pt x="604231" y="734958"/>
                  </a:lnTo>
                  <a:lnTo>
                    <a:pt x="600974" y="728418"/>
                  </a:lnTo>
                  <a:close/>
                </a:path>
                <a:path w="1478915" h="2411095">
                  <a:moveTo>
                    <a:pt x="575404" y="714618"/>
                  </a:moveTo>
                  <a:lnTo>
                    <a:pt x="559920" y="727291"/>
                  </a:lnTo>
                  <a:lnTo>
                    <a:pt x="600412" y="727291"/>
                  </a:lnTo>
                  <a:lnTo>
                    <a:pt x="596646" y="719729"/>
                  </a:lnTo>
                  <a:lnTo>
                    <a:pt x="575404" y="714618"/>
                  </a:lnTo>
                  <a:close/>
                </a:path>
                <a:path w="1478915" h="2411095">
                  <a:moveTo>
                    <a:pt x="673157" y="727111"/>
                  </a:moveTo>
                  <a:lnTo>
                    <a:pt x="653141" y="727111"/>
                  </a:lnTo>
                  <a:lnTo>
                    <a:pt x="661078" y="737799"/>
                  </a:lnTo>
                  <a:lnTo>
                    <a:pt x="621255" y="753103"/>
                  </a:lnTo>
                  <a:lnTo>
                    <a:pt x="622714" y="779907"/>
                  </a:lnTo>
                  <a:lnTo>
                    <a:pt x="640829" y="786191"/>
                  </a:lnTo>
                  <a:lnTo>
                    <a:pt x="661710" y="784793"/>
                  </a:lnTo>
                  <a:lnTo>
                    <a:pt x="677404" y="784793"/>
                  </a:lnTo>
                  <a:lnTo>
                    <a:pt x="677404" y="774194"/>
                  </a:lnTo>
                  <a:lnTo>
                    <a:pt x="641670" y="774194"/>
                  </a:lnTo>
                  <a:lnTo>
                    <a:pt x="633387" y="762980"/>
                  </a:lnTo>
                  <a:lnTo>
                    <a:pt x="661123" y="762499"/>
                  </a:lnTo>
                  <a:lnTo>
                    <a:pt x="677404" y="762499"/>
                  </a:lnTo>
                  <a:lnTo>
                    <a:pt x="677404" y="738430"/>
                  </a:lnTo>
                  <a:lnTo>
                    <a:pt x="673157" y="727111"/>
                  </a:lnTo>
                  <a:close/>
                </a:path>
                <a:path w="1478915" h="2411095">
                  <a:moveTo>
                    <a:pt x="677404" y="762499"/>
                  </a:moveTo>
                  <a:lnTo>
                    <a:pt x="661123" y="762499"/>
                  </a:lnTo>
                  <a:lnTo>
                    <a:pt x="645068" y="774194"/>
                  </a:lnTo>
                  <a:lnTo>
                    <a:pt x="677404" y="774194"/>
                  </a:lnTo>
                  <a:lnTo>
                    <a:pt x="677404" y="762499"/>
                  </a:lnTo>
                  <a:close/>
                </a:path>
                <a:path w="1478915" h="2411095">
                  <a:moveTo>
                    <a:pt x="632004" y="718196"/>
                  </a:moveTo>
                  <a:lnTo>
                    <a:pt x="619902" y="733740"/>
                  </a:lnTo>
                  <a:lnTo>
                    <a:pt x="635146" y="735905"/>
                  </a:lnTo>
                  <a:lnTo>
                    <a:pt x="653141" y="727111"/>
                  </a:lnTo>
                  <a:lnTo>
                    <a:pt x="673157" y="727111"/>
                  </a:lnTo>
                  <a:lnTo>
                    <a:pt x="671030" y="721443"/>
                  </a:lnTo>
                  <a:lnTo>
                    <a:pt x="632004" y="718196"/>
                  </a:lnTo>
                  <a:close/>
                </a:path>
                <a:path w="1478915" h="2411095">
                  <a:moveTo>
                    <a:pt x="710146" y="715520"/>
                  </a:moveTo>
                  <a:lnTo>
                    <a:pt x="693820" y="715520"/>
                  </a:lnTo>
                  <a:lnTo>
                    <a:pt x="693820" y="784793"/>
                  </a:lnTo>
                  <a:lnTo>
                    <a:pt x="710146" y="784793"/>
                  </a:lnTo>
                  <a:lnTo>
                    <a:pt x="710146" y="715520"/>
                  </a:lnTo>
                  <a:close/>
                </a:path>
                <a:path w="1478915" h="2411095">
                  <a:moveTo>
                    <a:pt x="710567" y="692294"/>
                  </a:moveTo>
                  <a:lnTo>
                    <a:pt x="692558" y="694383"/>
                  </a:lnTo>
                  <a:lnTo>
                    <a:pt x="702029" y="705688"/>
                  </a:lnTo>
                  <a:lnTo>
                    <a:pt x="704644" y="705688"/>
                  </a:lnTo>
                  <a:lnTo>
                    <a:pt x="710567" y="692294"/>
                  </a:lnTo>
                  <a:close/>
                </a:path>
                <a:path w="1478915" h="2411095">
                  <a:moveTo>
                    <a:pt x="739788" y="764363"/>
                  </a:moveTo>
                  <a:lnTo>
                    <a:pt x="723868" y="765896"/>
                  </a:lnTo>
                  <a:lnTo>
                    <a:pt x="724860" y="772270"/>
                  </a:lnTo>
                  <a:lnTo>
                    <a:pt x="738285" y="784372"/>
                  </a:lnTo>
                  <a:lnTo>
                    <a:pt x="759361" y="786146"/>
                  </a:lnTo>
                  <a:lnTo>
                    <a:pt x="779308" y="773834"/>
                  </a:lnTo>
                  <a:lnTo>
                    <a:pt x="749785" y="773834"/>
                  </a:lnTo>
                  <a:lnTo>
                    <a:pt x="739788" y="764363"/>
                  </a:lnTo>
                  <a:close/>
                </a:path>
                <a:path w="1478915" h="2411095">
                  <a:moveTo>
                    <a:pt x="761932" y="714618"/>
                  </a:moveTo>
                  <a:lnTo>
                    <a:pt x="731655" y="721383"/>
                  </a:lnTo>
                  <a:lnTo>
                    <a:pt x="725777" y="740685"/>
                  </a:lnTo>
                  <a:lnTo>
                    <a:pt x="733730" y="751449"/>
                  </a:lnTo>
                  <a:lnTo>
                    <a:pt x="757106" y="757643"/>
                  </a:lnTo>
                  <a:lnTo>
                    <a:pt x="766442" y="767880"/>
                  </a:lnTo>
                  <a:lnTo>
                    <a:pt x="749785" y="773834"/>
                  </a:lnTo>
                  <a:lnTo>
                    <a:pt x="779308" y="773834"/>
                  </a:lnTo>
                  <a:lnTo>
                    <a:pt x="781841" y="772270"/>
                  </a:lnTo>
                  <a:lnTo>
                    <a:pt x="781738" y="765896"/>
                  </a:lnTo>
                  <a:lnTo>
                    <a:pt x="781572" y="757643"/>
                  </a:lnTo>
                  <a:lnTo>
                    <a:pt x="781520" y="755072"/>
                  </a:lnTo>
                  <a:lnTo>
                    <a:pt x="748357" y="741948"/>
                  </a:lnTo>
                  <a:lnTo>
                    <a:pt x="743186" y="730478"/>
                  </a:lnTo>
                  <a:lnTo>
                    <a:pt x="780412" y="730478"/>
                  </a:lnTo>
                  <a:lnTo>
                    <a:pt x="777672" y="723262"/>
                  </a:lnTo>
                  <a:lnTo>
                    <a:pt x="761932" y="714618"/>
                  </a:lnTo>
                  <a:close/>
                </a:path>
                <a:path w="1478915" h="2411095">
                  <a:moveTo>
                    <a:pt x="780412" y="730478"/>
                  </a:moveTo>
                  <a:lnTo>
                    <a:pt x="743186" y="730478"/>
                  </a:lnTo>
                  <a:lnTo>
                    <a:pt x="781685" y="733830"/>
                  </a:lnTo>
                  <a:lnTo>
                    <a:pt x="780412" y="730478"/>
                  </a:lnTo>
                  <a:close/>
                </a:path>
                <a:path w="1478915" h="2411095">
                  <a:moveTo>
                    <a:pt x="844193" y="715520"/>
                  </a:moveTo>
                  <a:lnTo>
                    <a:pt x="828138" y="715520"/>
                  </a:lnTo>
                  <a:lnTo>
                    <a:pt x="828138" y="810770"/>
                  </a:lnTo>
                  <a:lnTo>
                    <a:pt x="844464" y="810770"/>
                  </a:lnTo>
                  <a:lnTo>
                    <a:pt x="844464" y="773879"/>
                  </a:lnTo>
                  <a:lnTo>
                    <a:pt x="887502" y="773879"/>
                  </a:lnTo>
                  <a:lnTo>
                    <a:pt x="887924" y="771684"/>
                  </a:lnTo>
                  <a:lnTo>
                    <a:pt x="854025" y="771684"/>
                  </a:lnTo>
                  <a:lnTo>
                    <a:pt x="844148" y="750156"/>
                  </a:lnTo>
                  <a:lnTo>
                    <a:pt x="853980" y="728930"/>
                  </a:lnTo>
                  <a:lnTo>
                    <a:pt x="888469" y="728930"/>
                  </a:lnTo>
                  <a:lnTo>
                    <a:pt x="887173" y="725442"/>
                  </a:lnTo>
                  <a:lnTo>
                    <a:pt x="881194" y="721608"/>
                  </a:lnTo>
                  <a:lnTo>
                    <a:pt x="848703" y="721608"/>
                  </a:lnTo>
                  <a:lnTo>
                    <a:pt x="844193" y="715520"/>
                  </a:lnTo>
                  <a:close/>
                </a:path>
                <a:path w="1478915" h="2411095">
                  <a:moveTo>
                    <a:pt x="887502" y="773879"/>
                  </a:moveTo>
                  <a:lnTo>
                    <a:pt x="844464" y="773879"/>
                  </a:lnTo>
                  <a:lnTo>
                    <a:pt x="870426" y="786010"/>
                  </a:lnTo>
                  <a:lnTo>
                    <a:pt x="887293" y="774961"/>
                  </a:lnTo>
                  <a:lnTo>
                    <a:pt x="887502" y="773879"/>
                  </a:lnTo>
                  <a:close/>
                </a:path>
                <a:path w="1478915" h="2411095">
                  <a:moveTo>
                    <a:pt x="888469" y="728930"/>
                  </a:moveTo>
                  <a:lnTo>
                    <a:pt x="853980" y="728930"/>
                  </a:lnTo>
                  <a:lnTo>
                    <a:pt x="871975" y="732748"/>
                  </a:lnTo>
                  <a:lnTo>
                    <a:pt x="871929" y="767775"/>
                  </a:lnTo>
                  <a:lnTo>
                    <a:pt x="854025" y="771684"/>
                  </a:lnTo>
                  <a:lnTo>
                    <a:pt x="887924" y="771684"/>
                  </a:lnTo>
                  <a:lnTo>
                    <a:pt x="893532" y="742550"/>
                  </a:lnTo>
                  <a:lnTo>
                    <a:pt x="888469" y="728930"/>
                  </a:lnTo>
                  <a:close/>
                </a:path>
                <a:path w="1478915" h="2411095">
                  <a:moveTo>
                    <a:pt x="870291" y="714618"/>
                  </a:moveTo>
                  <a:lnTo>
                    <a:pt x="848703" y="721608"/>
                  </a:lnTo>
                  <a:lnTo>
                    <a:pt x="881194" y="721608"/>
                  </a:lnTo>
                  <a:lnTo>
                    <a:pt x="870291" y="714618"/>
                  </a:lnTo>
                  <a:close/>
                </a:path>
                <a:path w="1478915" h="2411095">
                  <a:moveTo>
                    <a:pt x="930965" y="714618"/>
                  </a:moveTo>
                  <a:lnTo>
                    <a:pt x="911331" y="726239"/>
                  </a:lnTo>
                  <a:lnTo>
                    <a:pt x="904536" y="757583"/>
                  </a:lnTo>
                  <a:lnTo>
                    <a:pt x="915180" y="778704"/>
                  </a:lnTo>
                  <a:lnTo>
                    <a:pt x="937729" y="786146"/>
                  </a:lnTo>
                  <a:lnTo>
                    <a:pt x="944494" y="786146"/>
                  </a:lnTo>
                  <a:lnTo>
                    <a:pt x="964113" y="774540"/>
                  </a:lnTo>
                  <a:lnTo>
                    <a:pt x="964433" y="773067"/>
                  </a:lnTo>
                  <a:lnTo>
                    <a:pt x="934061" y="773067"/>
                  </a:lnTo>
                  <a:lnTo>
                    <a:pt x="921689" y="758410"/>
                  </a:lnTo>
                  <a:lnTo>
                    <a:pt x="930934" y="728584"/>
                  </a:lnTo>
                  <a:lnTo>
                    <a:pt x="965050" y="728584"/>
                  </a:lnTo>
                  <a:lnTo>
                    <a:pt x="964113" y="726239"/>
                  </a:lnTo>
                  <a:lnTo>
                    <a:pt x="950357" y="716106"/>
                  </a:lnTo>
                  <a:lnTo>
                    <a:pt x="930965" y="714618"/>
                  </a:lnTo>
                  <a:close/>
                </a:path>
                <a:path w="1478915" h="2411095">
                  <a:moveTo>
                    <a:pt x="965050" y="728584"/>
                  </a:moveTo>
                  <a:lnTo>
                    <a:pt x="930934" y="728584"/>
                  </a:lnTo>
                  <a:lnTo>
                    <a:pt x="949485" y="732673"/>
                  </a:lnTo>
                  <a:lnTo>
                    <a:pt x="951319" y="765265"/>
                  </a:lnTo>
                  <a:lnTo>
                    <a:pt x="937820" y="773067"/>
                  </a:lnTo>
                  <a:lnTo>
                    <a:pt x="964433" y="773067"/>
                  </a:lnTo>
                  <a:lnTo>
                    <a:pt x="970923" y="743271"/>
                  </a:lnTo>
                  <a:lnTo>
                    <a:pt x="965050" y="728584"/>
                  </a:lnTo>
                  <a:close/>
                </a:path>
                <a:path w="1478915" h="2411095">
                  <a:moveTo>
                    <a:pt x="1000609" y="715520"/>
                  </a:moveTo>
                  <a:lnTo>
                    <a:pt x="984779" y="715520"/>
                  </a:lnTo>
                  <a:lnTo>
                    <a:pt x="984779" y="784793"/>
                  </a:lnTo>
                  <a:lnTo>
                    <a:pt x="1001105" y="784793"/>
                  </a:lnTo>
                  <a:lnTo>
                    <a:pt x="1001105" y="741121"/>
                  </a:lnTo>
                  <a:lnTo>
                    <a:pt x="1016710" y="729050"/>
                  </a:lnTo>
                  <a:lnTo>
                    <a:pt x="1017778" y="727065"/>
                  </a:lnTo>
                  <a:lnTo>
                    <a:pt x="1001331" y="727065"/>
                  </a:lnTo>
                  <a:lnTo>
                    <a:pt x="1000609" y="715520"/>
                  </a:lnTo>
                  <a:close/>
                </a:path>
                <a:path w="1478915" h="2411095">
                  <a:moveTo>
                    <a:pt x="1014455" y="714528"/>
                  </a:moveTo>
                  <a:lnTo>
                    <a:pt x="1001331" y="727065"/>
                  </a:lnTo>
                  <a:lnTo>
                    <a:pt x="1017778" y="727065"/>
                  </a:lnTo>
                  <a:lnTo>
                    <a:pt x="1024287" y="714979"/>
                  </a:lnTo>
                  <a:lnTo>
                    <a:pt x="1014455" y="714528"/>
                  </a:lnTo>
                  <a:close/>
                </a:path>
                <a:path w="1478915" h="2411095">
                  <a:moveTo>
                    <a:pt x="1082239" y="715520"/>
                  </a:moveTo>
                  <a:lnTo>
                    <a:pt x="1066635" y="715520"/>
                  </a:lnTo>
                  <a:lnTo>
                    <a:pt x="1066635" y="784793"/>
                  </a:lnTo>
                  <a:lnTo>
                    <a:pt x="1082961" y="784793"/>
                  </a:lnTo>
                  <a:lnTo>
                    <a:pt x="1082961" y="742670"/>
                  </a:lnTo>
                  <a:lnTo>
                    <a:pt x="1085613" y="733710"/>
                  </a:lnTo>
                  <a:lnTo>
                    <a:pt x="1085710" y="733379"/>
                  </a:lnTo>
                  <a:lnTo>
                    <a:pt x="1085817" y="733019"/>
                  </a:lnTo>
                  <a:lnTo>
                    <a:pt x="1127271" y="733019"/>
                  </a:lnTo>
                  <a:lnTo>
                    <a:pt x="1128842" y="729606"/>
                  </a:lnTo>
                  <a:lnTo>
                    <a:pt x="1163354" y="729606"/>
                  </a:lnTo>
                  <a:lnTo>
                    <a:pt x="1161681" y="727291"/>
                  </a:lnTo>
                  <a:lnTo>
                    <a:pt x="1083051" y="727291"/>
                  </a:lnTo>
                  <a:lnTo>
                    <a:pt x="1082316" y="716633"/>
                  </a:lnTo>
                  <a:lnTo>
                    <a:pt x="1082239" y="715520"/>
                  </a:lnTo>
                  <a:close/>
                </a:path>
                <a:path w="1478915" h="2411095">
                  <a:moveTo>
                    <a:pt x="1127271" y="733019"/>
                  </a:moveTo>
                  <a:lnTo>
                    <a:pt x="1085817" y="733019"/>
                  </a:lnTo>
                  <a:lnTo>
                    <a:pt x="1106232" y="733710"/>
                  </a:lnTo>
                  <a:lnTo>
                    <a:pt x="1107315" y="784793"/>
                  </a:lnTo>
                  <a:lnTo>
                    <a:pt x="1123325" y="784793"/>
                  </a:lnTo>
                  <a:lnTo>
                    <a:pt x="1123325" y="741587"/>
                  </a:lnTo>
                  <a:lnTo>
                    <a:pt x="1127271" y="733019"/>
                  </a:lnTo>
                  <a:close/>
                </a:path>
                <a:path w="1478915" h="2411095">
                  <a:moveTo>
                    <a:pt x="1163354" y="729606"/>
                  </a:moveTo>
                  <a:lnTo>
                    <a:pt x="1128842" y="729606"/>
                  </a:lnTo>
                  <a:lnTo>
                    <a:pt x="1146536" y="733379"/>
                  </a:lnTo>
                  <a:lnTo>
                    <a:pt x="1147679" y="784793"/>
                  </a:lnTo>
                  <a:lnTo>
                    <a:pt x="1164050" y="784793"/>
                  </a:lnTo>
                  <a:lnTo>
                    <a:pt x="1164050" y="730568"/>
                  </a:lnTo>
                  <a:lnTo>
                    <a:pt x="1163354" y="729606"/>
                  </a:lnTo>
                  <a:close/>
                </a:path>
                <a:path w="1478915" h="2411095">
                  <a:moveTo>
                    <a:pt x="1097543" y="714618"/>
                  </a:moveTo>
                  <a:lnTo>
                    <a:pt x="1083051" y="727291"/>
                  </a:lnTo>
                  <a:lnTo>
                    <a:pt x="1121611" y="727291"/>
                  </a:lnTo>
                  <a:lnTo>
                    <a:pt x="1117282" y="720300"/>
                  </a:lnTo>
                  <a:lnTo>
                    <a:pt x="1097543" y="714618"/>
                  </a:lnTo>
                  <a:close/>
                </a:path>
                <a:path w="1478915" h="2411095">
                  <a:moveTo>
                    <a:pt x="1137381" y="714618"/>
                  </a:moveTo>
                  <a:lnTo>
                    <a:pt x="1121611" y="727291"/>
                  </a:lnTo>
                  <a:lnTo>
                    <a:pt x="1161681" y="727291"/>
                  </a:lnTo>
                  <a:lnTo>
                    <a:pt x="1153977" y="716633"/>
                  </a:lnTo>
                  <a:lnTo>
                    <a:pt x="1137381" y="714618"/>
                  </a:lnTo>
                  <a:close/>
                </a:path>
                <a:path w="1478915" h="2411095">
                  <a:moveTo>
                    <a:pt x="1203809" y="714618"/>
                  </a:moveTo>
                  <a:lnTo>
                    <a:pt x="1184431" y="726389"/>
                  </a:lnTo>
                  <a:lnTo>
                    <a:pt x="1177636" y="757808"/>
                  </a:lnTo>
                  <a:lnTo>
                    <a:pt x="1188264" y="778900"/>
                  </a:lnTo>
                  <a:lnTo>
                    <a:pt x="1211280" y="786146"/>
                  </a:lnTo>
                  <a:lnTo>
                    <a:pt x="1229801" y="782057"/>
                  </a:lnTo>
                  <a:lnTo>
                    <a:pt x="1238896" y="769639"/>
                  </a:lnTo>
                  <a:lnTo>
                    <a:pt x="1199569" y="769639"/>
                  </a:lnTo>
                  <a:lnTo>
                    <a:pt x="1197141" y="754621"/>
                  </a:lnTo>
                  <a:lnTo>
                    <a:pt x="1185303" y="754621"/>
                  </a:lnTo>
                  <a:lnTo>
                    <a:pt x="1185303" y="743617"/>
                  </a:lnTo>
                  <a:lnTo>
                    <a:pt x="1195363" y="743617"/>
                  </a:lnTo>
                  <a:lnTo>
                    <a:pt x="1194563" y="738671"/>
                  </a:lnTo>
                  <a:lnTo>
                    <a:pt x="1213776" y="727336"/>
                  </a:lnTo>
                  <a:lnTo>
                    <a:pt x="1233501" y="727336"/>
                  </a:lnTo>
                  <a:lnTo>
                    <a:pt x="1229696" y="720150"/>
                  </a:lnTo>
                  <a:lnTo>
                    <a:pt x="1203809" y="714618"/>
                  </a:lnTo>
                  <a:close/>
                </a:path>
                <a:path w="1478915" h="2411095">
                  <a:moveTo>
                    <a:pt x="1226163" y="764498"/>
                  </a:moveTo>
                  <a:lnTo>
                    <a:pt x="1199569" y="769639"/>
                  </a:lnTo>
                  <a:lnTo>
                    <a:pt x="1238896" y="769639"/>
                  </a:lnTo>
                  <a:lnTo>
                    <a:pt x="1241406" y="766212"/>
                  </a:lnTo>
                  <a:lnTo>
                    <a:pt x="1226163" y="764498"/>
                  </a:lnTo>
                  <a:close/>
                </a:path>
                <a:path w="1478915" h="2411095">
                  <a:moveTo>
                    <a:pt x="1195363" y="743617"/>
                  </a:moveTo>
                  <a:lnTo>
                    <a:pt x="1185303" y="743617"/>
                  </a:lnTo>
                  <a:lnTo>
                    <a:pt x="1185303" y="754621"/>
                  </a:lnTo>
                  <a:lnTo>
                    <a:pt x="1197141" y="754621"/>
                  </a:lnTo>
                  <a:lnTo>
                    <a:pt x="1195363" y="743617"/>
                  </a:lnTo>
                  <a:close/>
                </a:path>
                <a:path w="1478915" h="2411095">
                  <a:moveTo>
                    <a:pt x="1233501" y="727336"/>
                  </a:moveTo>
                  <a:lnTo>
                    <a:pt x="1213776" y="727336"/>
                  </a:lnTo>
                  <a:lnTo>
                    <a:pt x="1226433" y="743617"/>
                  </a:lnTo>
                  <a:lnTo>
                    <a:pt x="1195363" y="743617"/>
                  </a:lnTo>
                  <a:lnTo>
                    <a:pt x="1197141" y="754621"/>
                  </a:lnTo>
                  <a:lnTo>
                    <a:pt x="1242083" y="754621"/>
                  </a:lnTo>
                  <a:lnTo>
                    <a:pt x="1242083" y="743617"/>
                  </a:lnTo>
                  <a:lnTo>
                    <a:pt x="1239504" y="738671"/>
                  </a:lnTo>
                  <a:lnTo>
                    <a:pt x="1233501" y="727336"/>
                  </a:lnTo>
                  <a:close/>
                </a:path>
                <a:path w="1478915" h="2411095">
                  <a:moveTo>
                    <a:pt x="1272221" y="715520"/>
                  </a:moveTo>
                  <a:lnTo>
                    <a:pt x="1255895" y="715520"/>
                  </a:lnTo>
                  <a:lnTo>
                    <a:pt x="1255895" y="784793"/>
                  </a:lnTo>
                  <a:lnTo>
                    <a:pt x="1272221" y="784793"/>
                  </a:lnTo>
                  <a:lnTo>
                    <a:pt x="1272221" y="715520"/>
                  </a:lnTo>
                  <a:close/>
                </a:path>
                <a:path w="1478915" h="2411095">
                  <a:moveTo>
                    <a:pt x="1272642" y="692294"/>
                  </a:moveTo>
                  <a:lnTo>
                    <a:pt x="1254632" y="694383"/>
                  </a:lnTo>
                  <a:lnTo>
                    <a:pt x="1264103" y="705688"/>
                  </a:lnTo>
                  <a:lnTo>
                    <a:pt x="1266719" y="705688"/>
                  </a:lnTo>
                  <a:lnTo>
                    <a:pt x="1272642" y="692294"/>
                  </a:lnTo>
                  <a:close/>
                </a:path>
                <a:path w="1478915" h="2411095">
                  <a:moveTo>
                    <a:pt x="1312461" y="714618"/>
                  </a:moveTo>
                  <a:lnTo>
                    <a:pt x="1292827" y="726239"/>
                  </a:lnTo>
                  <a:lnTo>
                    <a:pt x="1286032" y="757583"/>
                  </a:lnTo>
                  <a:lnTo>
                    <a:pt x="1296676" y="778704"/>
                  </a:lnTo>
                  <a:lnTo>
                    <a:pt x="1319226" y="786146"/>
                  </a:lnTo>
                  <a:lnTo>
                    <a:pt x="1325990" y="786146"/>
                  </a:lnTo>
                  <a:lnTo>
                    <a:pt x="1345609" y="774540"/>
                  </a:lnTo>
                  <a:lnTo>
                    <a:pt x="1345930" y="773067"/>
                  </a:lnTo>
                  <a:lnTo>
                    <a:pt x="1315557" y="773067"/>
                  </a:lnTo>
                  <a:lnTo>
                    <a:pt x="1303185" y="758410"/>
                  </a:lnTo>
                  <a:lnTo>
                    <a:pt x="1312430" y="728584"/>
                  </a:lnTo>
                  <a:lnTo>
                    <a:pt x="1346546" y="728584"/>
                  </a:lnTo>
                  <a:lnTo>
                    <a:pt x="1345609" y="726239"/>
                  </a:lnTo>
                  <a:lnTo>
                    <a:pt x="1331853" y="716106"/>
                  </a:lnTo>
                  <a:lnTo>
                    <a:pt x="1312461" y="714618"/>
                  </a:lnTo>
                  <a:close/>
                </a:path>
                <a:path w="1478915" h="2411095">
                  <a:moveTo>
                    <a:pt x="1346546" y="728584"/>
                  </a:moveTo>
                  <a:lnTo>
                    <a:pt x="1312430" y="728584"/>
                  </a:lnTo>
                  <a:lnTo>
                    <a:pt x="1330981" y="732673"/>
                  </a:lnTo>
                  <a:lnTo>
                    <a:pt x="1332815" y="765265"/>
                  </a:lnTo>
                  <a:lnTo>
                    <a:pt x="1319316" y="773067"/>
                  </a:lnTo>
                  <a:lnTo>
                    <a:pt x="1345930" y="773067"/>
                  </a:lnTo>
                  <a:lnTo>
                    <a:pt x="1352419" y="743271"/>
                  </a:lnTo>
                  <a:lnTo>
                    <a:pt x="1346546" y="728584"/>
                  </a:lnTo>
                  <a:close/>
                </a:path>
                <a:path w="1478915" h="2411095">
                  <a:moveTo>
                    <a:pt x="26292" y="943218"/>
                  </a:moveTo>
                  <a:lnTo>
                    <a:pt x="9365" y="954042"/>
                  </a:lnTo>
                  <a:lnTo>
                    <a:pt x="3021" y="986453"/>
                  </a:lnTo>
                  <a:lnTo>
                    <a:pt x="12657" y="1007620"/>
                  </a:lnTo>
                  <a:lnTo>
                    <a:pt x="31569" y="1014610"/>
                  </a:lnTo>
                  <a:lnTo>
                    <a:pt x="46166" y="1009710"/>
                  </a:lnTo>
                  <a:lnTo>
                    <a:pt x="68460" y="1009710"/>
                  </a:lnTo>
                  <a:lnTo>
                    <a:pt x="68460" y="1001216"/>
                  </a:lnTo>
                  <a:lnTo>
                    <a:pt x="32546" y="1001216"/>
                  </a:lnTo>
                  <a:lnTo>
                    <a:pt x="20279" y="986949"/>
                  </a:lnTo>
                  <a:lnTo>
                    <a:pt x="29449" y="957560"/>
                  </a:lnTo>
                  <a:lnTo>
                    <a:pt x="68460" y="957560"/>
                  </a:lnTo>
                  <a:lnTo>
                    <a:pt x="68460" y="955575"/>
                  </a:lnTo>
                  <a:lnTo>
                    <a:pt x="52089" y="955575"/>
                  </a:lnTo>
                  <a:lnTo>
                    <a:pt x="26292" y="943218"/>
                  </a:lnTo>
                  <a:close/>
                </a:path>
                <a:path w="1478915" h="2411095">
                  <a:moveTo>
                    <a:pt x="68460" y="1009710"/>
                  </a:moveTo>
                  <a:lnTo>
                    <a:pt x="46166" y="1009710"/>
                  </a:lnTo>
                  <a:lnTo>
                    <a:pt x="52405" y="1013393"/>
                  </a:lnTo>
                  <a:lnTo>
                    <a:pt x="68460" y="1013393"/>
                  </a:lnTo>
                  <a:lnTo>
                    <a:pt x="68460" y="1009710"/>
                  </a:lnTo>
                  <a:close/>
                </a:path>
                <a:path w="1478915" h="2411095">
                  <a:moveTo>
                    <a:pt x="68460" y="957560"/>
                  </a:moveTo>
                  <a:lnTo>
                    <a:pt x="29449" y="957560"/>
                  </a:lnTo>
                  <a:lnTo>
                    <a:pt x="47444" y="961198"/>
                  </a:lnTo>
                  <a:lnTo>
                    <a:pt x="49248" y="993895"/>
                  </a:lnTo>
                  <a:lnTo>
                    <a:pt x="36124" y="1001216"/>
                  </a:lnTo>
                  <a:lnTo>
                    <a:pt x="68460" y="1001216"/>
                  </a:lnTo>
                  <a:lnTo>
                    <a:pt x="68460" y="957560"/>
                  </a:lnTo>
                  <a:close/>
                </a:path>
                <a:path w="1478915" h="2411095">
                  <a:moveTo>
                    <a:pt x="68460" y="921029"/>
                  </a:moveTo>
                  <a:lnTo>
                    <a:pt x="52089" y="921029"/>
                  </a:lnTo>
                  <a:lnTo>
                    <a:pt x="52089" y="955575"/>
                  </a:lnTo>
                  <a:lnTo>
                    <a:pt x="68460" y="955575"/>
                  </a:lnTo>
                  <a:lnTo>
                    <a:pt x="68460" y="921029"/>
                  </a:lnTo>
                  <a:close/>
                </a:path>
                <a:path w="1478915" h="2411095">
                  <a:moveTo>
                    <a:pt x="109054" y="943218"/>
                  </a:moveTo>
                  <a:lnTo>
                    <a:pt x="89676" y="954989"/>
                  </a:lnTo>
                  <a:lnTo>
                    <a:pt x="82881" y="986408"/>
                  </a:lnTo>
                  <a:lnTo>
                    <a:pt x="93509" y="1007500"/>
                  </a:lnTo>
                  <a:lnTo>
                    <a:pt x="116525" y="1014746"/>
                  </a:lnTo>
                  <a:lnTo>
                    <a:pt x="135046" y="1010657"/>
                  </a:lnTo>
                  <a:lnTo>
                    <a:pt x="144141" y="998239"/>
                  </a:lnTo>
                  <a:lnTo>
                    <a:pt x="104814" y="998239"/>
                  </a:lnTo>
                  <a:lnTo>
                    <a:pt x="102387" y="983221"/>
                  </a:lnTo>
                  <a:lnTo>
                    <a:pt x="90548" y="983221"/>
                  </a:lnTo>
                  <a:lnTo>
                    <a:pt x="90548" y="972217"/>
                  </a:lnTo>
                  <a:lnTo>
                    <a:pt x="100608" y="972217"/>
                  </a:lnTo>
                  <a:lnTo>
                    <a:pt x="99808" y="967271"/>
                  </a:lnTo>
                  <a:lnTo>
                    <a:pt x="119021" y="955936"/>
                  </a:lnTo>
                  <a:lnTo>
                    <a:pt x="138746" y="955936"/>
                  </a:lnTo>
                  <a:lnTo>
                    <a:pt x="134941" y="948750"/>
                  </a:lnTo>
                  <a:lnTo>
                    <a:pt x="109054" y="943218"/>
                  </a:lnTo>
                  <a:close/>
                </a:path>
                <a:path w="1478915" h="2411095">
                  <a:moveTo>
                    <a:pt x="131408" y="993098"/>
                  </a:moveTo>
                  <a:lnTo>
                    <a:pt x="104814" y="998239"/>
                  </a:lnTo>
                  <a:lnTo>
                    <a:pt x="144141" y="998239"/>
                  </a:lnTo>
                  <a:lnTo>
                    <a:pt x="146652" y="994812"/>
                  </a:lnTo>
                  <a:lnTo>
                    <a:pt x="131408" y="993098"/>
                  </a:lnTo>
                  <a:close/>
                </a:path>
                <a:path w="1478915" h="2411095">
                  <a:moveTo>
                    <a:pt x="100608" y="972217"/>
                  </a:moveTo>
                  <a:lnTo>
                    <a:pt x="90548" y="972217"/>
                  </a:lnTo>
                  <a:lnTo>
                    <a:pt x="90548" y="983221"/>
                  </a:lnTo>
                  <a:lnTo>
                    <a:pt x="102387" y="983221"/>
                  </a:lnTo>
                  <a:lnTo>
                    <a:pt x="100608" y="972217"/>
                  </a:lnTo>
                  <a:close/>
                </a:path>
                <a:path w="1478915" h="2411095">
                  <a:moveTo>
                    <a:pt x="138746" y="955936"/>
                  </a:moveTo>
                  <a:lnTo>
                    <a:pt x="119021" y="955936"/>
                  </a:lnTo>
                  <a:lnTo>
                    <a:pt x="131679" y="972217"/>
                  </a:lnTo>
                  <a:lnTo>
                    <a:pt x="100608" y="972217"/>
                  </a:lnTo>
                  <a:lnTo>
                    <a:pt x="102387" y="983221"/>
                  </a:lnTo>
                  <a:lnTo>
                    <a:pt x="147328" y="983221"/>
                  </a:lnTo>
                  <a:lnTo>
                    <a:pt x="147328" y="972217"/>
                  </a:lnTo>
                  <a:lnTo>
                    <a:pt x="144749" y="967271"/>
                  </a:lnTo>
                  <a:lnTo>
                    <a:pt x="138746" y="955936"/>
                  </a:lnTo>
                  <a:close/>
                </a:path>
                <a:path w="1478915" h="2411095">
                  <a:moveTo>
                    <a:pt x="208968" y="944120"/>
                  </a:moveTo>
                  <a:lnTo>
                    <a:pt x="192642" y="944120"/>
                  </a:lnTo>
                  <a:lnTo>
                    <a:pt x="192642" y="1013393"/>
                  </a:lnTo>
                  <a:lnTo>
                    <a:pt x="208968" y="1013393"/>
                  </a:lnTo>
                  <a:lnTo>
                    <a:pt x="208968" y="944120"/>
                  </a:lnTo>
                  <a:close/>
                </a:path>
                <a:path w="1478915" h="2411095">
                  <a:moveTo>
                    <a:pt x="220648" y="914399"/>
                  </a:moveTo>
                  <a:lnTo>
                    <a:pt x="204683" y="914399"/>
                  </a:lnTo>
                  <a:lnTo>
                    <a:pt x="194581" y="935010"/>
                  </a:lnTo>
                  <a:lnTo>
                    <a:pt x="206803" y="935010"/>
                  </a:lnTo>
                  <a:lnTo>
                    <a:pt x="220648" y="914399"/>
                  </a:lnTo>
                  <a:close/>
                </a:path>
                <a:path w="1478915" h="2411095">
                  <a:moveTo>
                    <a:pt x="241360" y="944120"/>
                  </a:moveTo>
                  <a:lnTo>
                    <a:pt x="225756" y="944120"/>
                  </a:lnTo>
                  <a:lnTo>
                    <a:pt x="225756" y="1013393"/>
                  </a:lnTo>
                  <a:lnTo>
                    <a:pt x="242082" y="1013393"/>
                  </a:lnTo>
                  <a:lnTo>
                    <a:pt x="242082" y="972803"/>
                  </a:lnTo>
                  <a:lnTo>
                    <a:pt x="242698" y="966625"/>
                  </a:lnTo>
                  <a:lnTo>
                    <a:pt x="260949" y="957018"/>
                  </a:lnTo>
                  <a:lnTo>
                    <a:pt x="283226" y="957018"/>
                  </a:lnTo>
                  <a:lnTo>
                    <a:pt x="282664" y="955891"/>
                  </a:lnTo>
                  <a:lnTo>
                    <a:pt x="242172" y="955891"/>
                  </a:lnTo>
                  <a:lnTo>
                    <a:pt x="241360" y="944120"/>
                  </a:lnTo>
                  <a:close/>
                </a:path>
                <a:path w="1478915" h="2411095">
                  <a:moveTo>
                    <a:pt x="283226" y="957018"/>
                  </a:moveTo>
                  <a:lnTo>
                    <a:pt x="260949" y="957018"/>
                  </a:lnTo>
                  <a:lnTo>
                    <a:pt x="269021" y="963558"/>
                  </a:lnTo>
                  <a:lnTo>
                    <a:pt x="270224" y="1013393"/>
                  </a:lnTo>
                  <a:lnTo>
                    <a:pt x="286550" y="1013393"/>
                  </a:lnTo>
                  <a:lnTo>
                    <a:pt x="286483" y="963558"/>
                  </a:lnTo>
                  <a:lnTo>
                    <a:pt x="283226" y="957018"/>
                  </a:lnTo>
                  <a:close/>
                </a:path>
                <a:path w="1478915" h="2411095">
                  <a:moveTo>
                    <a:pt x="257656" y="943218"/>
                  </a:moveTo>
                  <a:lnTo>
                    <a:pt x="242172" y="955891"/>
                  </a:lnTo>
                  <a:lnTo>
                    <a:pt x="282664" y="955891"/>
                  </a:lnTo>
                  <a:lnTo>
                    <a:pt x="278898" y="948329"/>
                  </a:lnTo>
                  <a:lnTo>
                    <a:pt x="257656" y="943218"/>
                  </a:lnTo>
                  <a:close/>
                </a:path>
                <a:path w="1478915" h="2411095">
                  <a:moveTo>
                    <a:pt x="323577" y="943218"/>
                  </a:moveTo>
                  <a:lnTo>
                    <a:pt x="306649" y="954042"/>
                  </a:lnTo>
                  <a:lnTo>
                    <a:pt x="300305" y="986453"/>
                  </a:lnTo>
                  <a:lnTo>
                    <a:pt x="309942" y="1007620"/>
                  </a:lnTo>
                  <a:lnTo>
                    <a:pt x="328853" y="1014610"/>
                  </a:lnTo>
                  <a:lnTo>
                    <a:pt x="343450" y="1009710"/>
                  </a:lnTo>
                  <a:lnTo>
                    <a:pt x="365745" y="1009710"/>
                  </a:lnTo>
                  <a:lnTo>
                    <a:pt x="365745" y="1001216"/>
                  </a:lnTo>
                  <a:lnTo>
                    <a:pt x="329830" y="1001216"/>
                  </a:lnTo>
                  <a:lnTo>
                    <a:pt x="317563" y="986949"/>
                  </a:lnTo>
                  <a:lnTo>
                    <a:pt x="326734" y="957560"/>
                  </a:lnTo>
                  <a:lnTo>
                    <a:pt x="365745" y="957560"/>
                  </a:lnTo>
                  <a:lnTo>
                    <a:pt x="365745" y="955575"/>
                  </a:lnTo>
                  <a:lnTo>
                    <a:pt x="349374" y="955575"/>
                  </a:lnTo>
                  <a:lnTo>
                    <a:pt x="323577" y="943218"/>
                  </a:lnTo>
                  <a:close/>
                </a:path>
                <a:path w="1478915" h="2411095">
                  <a:moveTo>
                    <a:pt x="365745" y="1009710"/>
                  </a:moveTo>
                  <a:lnTo>
                    <a:pt x="343450" y="1009710"/>
                  </a:lnTo>
                  <a:lnTo>
                    <a:pt x="349689" y="1013393"/>
                  </a:lnTo>
                  <a:lnTo>
                    <a:pt x="365745" y="1013393"/>
                  </a:lnTo>
                  <a:lnTo>
                    <a:pt x="365745" y="1009710"/>
                  </a:lnTo>
                  <a:close/>
                </a:path>
                <a:path w="1478915" h="2411095">
                  <a:moveTo>
                    <a:pt x="365745" y="957560"/>
                  </a:moveTo>
                  <a:lnTo>
                    <a:pt x="326734" y="957560"/>
                  </a:lnTo>
                  <a:lnTo>
                    <a:pt x="344728" y="961198"/>
                  </a:lnTo>
                  <a:lnTo>
                    <a:pt x="346532" y="993895"/>
                  </a:lnTo>
                  <a:lnTo>
                    <a:pt x="333408" y="1001216"/>
                  </a:lnTo>
                  <a:lnTo>
                    <a:pt x="365745" y="1001216"/>
                  </a:lnTo>
                  <a:lnTo>
                    <a:pt x="365745" y="957560"/>
                  </a:lnTo>
                  <a:close/>
                </a:path>
                <a:path w="1478915" h="2411095">
                  <a:moveTo>
                    <a:pt x="365745" y="921029"/>
                  </a:moveTo>
                  <a:lnTo>
                    <a:pt x="349374" y="921029"/>
                  </a:lnTo>
                  <a:lnTo>
                    <a:pt x="349374" y="955575"/>
                  </a:lnTo>
                  <a:lnTo>
                    <a:pt x="365745" y="955575"/>
                  </a:lnTo>
                  <a:lnTo>
                    <a:pt x="365745" y="921029"/>
                  </a:lnTo>
                  <a:close/>
                </a:path>
                <a:path w="1478915" h="2411095">
                  <a:moveTo>
                    <a:pt x="399468" y="944120"/>
                  </a:moveTo>
                  <a:lnTo>
                    <a:pt x="383142" y="944120"/>
                  </a:lnTo>
                  <a:lnTo>
                    <a:pt x="383142" y="1013393"/>
                  </a:lnTo>
                  <a:lnTo>
                    <a:pt x="399468" y="1013393"/>
                  </a:lnTo>
                  <a:lnTo>
                    <a:pt x="399468" y="944120"/>
                  </a:lnTo>
                  <a:close/>
                </a:path>
                <a:path w="1478915" h="2411095">
                  <a:moveTo>
                    <a:pt x="399889" y="920894"/>
                  </a:moveTo>
                  <a:lnTo>
                    <a:pt x="381879" y="922983"/>
                  </a:lnTo>
                  <a:lnTo>
                    <a:pt x="391350" y="934288"/>
                  </a:lnTo>
                  <a:lnTo>
                    <a:pt x="393966" y="934288"/>
                  </a:lnTo>
                  <a:lnTo>
                    <a:pt x="399889" y="920894"/>
                  </a:lnTo>
                  <a:close/>
                </a:path>
                <a:path w="1478915" h="2411095">
                  <a:moveTo>
                    <a:pt x="439617" y="943218"/>
                  </a:moveTo>
                  <a:lnTo>
                    <a:pt x="420044" y="954989"/>
                  </a:lnTo>
                  <a:lnTo>
                    <a:pt x="413279" y="986032"/>
                  </a:lnTo>
                  <a:lnTo>
                    <a:pt x="423727" y="1007154"/>
                  </a:lnTo>
                  <a:lnTo>
                    <a:pt x="446473" y="1014746"/>
                  </a:lnTo>
                  <a:lnTo>
                    <a:pt x="465926" y="1009454"/>
                  </a:lnTo>
                  <a:lnTo>
                    <a:pt x="472426" y="996901"/>
                  </a:lnTo>
                  <a:lnTo>
                    <a:pt x="435228" y="996901"/>
                  </a:lnTo>
                  <a:lnTo>
                    <a:pt x="433319" y="963423"/>
                  </a:lnTo>
                  <a:lnTo>
                    <a:pt x="450547" y="956387"/>
                  </a:lnTo>
                  <a:lnTo>
                    <a:pt x="471269" y="956387"/>
                  </a:lnTo>
                  <a:lnTo>
                    <a:pt x="469143" y="951276"/>
                  </a:lnTo>
                  <a:lnTo>
                    <a:pt x="439617" y="943218"/>
                  </a:lnTo>
                  <a:close/>
                </a:path>
                <a:path w="1478915" h="2411095">
                  <a:moveTo>
                    <a:pt x="476148" y="989715"/>
                  </a:moveTo>
                  <a:lnTo>
                    <a:pt x="460544" y="989715"/>
                  </a:lnTo>
                  <a:lnTo>
                    <a:pt x="459176" y="994331"/>
                  </a:lnTo>
                  <a:lnTo>
                    <a:pt x="435228" y="996901"/>
                  </a:lnTo>
                  <a:lnTo>
                    <a:pt x="472426" y="996901"/>
                  </a:lnTo>
                  <a:lnTo>
                    <a:pt x="476148" y="989715"/>
                  </a:lnTo>
                  <a:close/>
                </a:path>
                <a:path w="1478915" h="2411095">
                  <a:moveTo>
                    <a:pt x="471269" y="956387"/>
                  </a:moveTo>
                  <a:lnTo>
                    <a:pt x="450547" y="956387"/>
                  </a:lnTo>
                  <a:lnTo>
                    <a:pt x="460544" y="968113"/>
                  </a:lnTo>
                  <a:lnTo>
                    <a:pt x="476148" y="968113"/>
                  </a:lnTo>
                  <a:lnTo>
                    <a:pt x="471269" y="956387"/>
                  </a:lnTo>
                  <a:close/>
                </a:path>
                <a:path w="1478915" h="2411095">
                  <a:moveTo>
                    <a:pt x="512750" y="943218"/>
                  </a:moveTo>
                  <a:lnTo>
                    <a:pt x="493372" y="954989"/>
                  </a:lnTo>
                  <a:lnTo>
                    <a:pt x="486577" y="986408"/>
                  </a:lnTo>
                  <a:lnTo>
                    <a:pt x="497206" y="1007500"/>
                  </a:lnTo>
                  <a:lnTo>
                    <a:pt x="520221" y="1014746"/>
                  </a:lnTo>
                  <a:lnTo>
                    <a:pt x="538742" y="1010657"/>
                  </a:lnTo>
                  <a:lnTo>
                    <a:pt x="547837" y="998239"/>
                  </a:lnTo>
                  <a:lnTo>
                    <a:pt x="508511" y="998239"/>
                  </a:lnTo>
                  <a:lnTo>
                    <a:pt x="506083" y="983221"/>
                  </a:lnTo>
                  <a:lnTo>
                    <a:pt x="494244" y="983221"/>
                  </a:lnTo>
                  <a:lnTo>
                    <a:pt x="494244" y="972217"/>
                  </a:lnTo>
                  <a:lnTo>
                    <a:pt x="504304" y="972217"/>
                  </a:lnTo>
                  <a:lnTo>
                    <a:pt x="503505" y="967271"/>
                  </a:lnTo>
                  <a:lnTo>
                    <a:pt x="522717" y="955936"/>
                  </a:lnTo>
                  <a:lnTo>
                    <a:pt x="542442" y="955936"/>
                  </a:lnTo>
                  <a:lnTo>
                    <a:pt x="538637" y="948750"/>
                  </a:lnTo>
                  <a:lnTo>
                    <a:pt x="512750" y="943218"/>
                  </a:lnTo>
                  <a:close/>
                </a:path>
                <a:path w="1478915" h="2411095">
                  <a:moveTo>
                    <a:pt x="535104" y="993098"/>
                  </a:moveTo>
                  <a:lnTo>
                    <a:pt x="508511" y="998239"/>
                  </a:lnTo>
                  <a:lnTo>
                    <a:pt x="547837" y="998239"/>
                  </a:lnTo>
                  <a:lnTo>
                    <a:pt x="550348" y="994812"/>
                  </a:lnTo>
                  <a:lnTo>
                    <a:pt x="535104" y="993098"/>
                  </a:lnTo>
                  <a:close/>
                </a:path>
                <a:path w="1478915" h="2411095">
                  <a:moveTo>
                    <a:pt x="504304" y="972217"/>
                  </a:moveTo>
                  <a:lnTo>
                    <a:pt x="494244" y="972217"/>
                  </a:lnTo>
                  <a:lnTo>
                    <a:pt x="494244" y="983221"/>
                  </a:lnTo>
                  <a:lnTo>
                    <a:pt x="506083" y="983221"/>
                  </a:lnTo>
                  <a:lnTo>
                    <a:pt x="504304" y="972217"/>
                  </a:lnTo>
                  <a:close/>
                </a:path>
                <a:path w="1478915" h="2411095">
                  <a:moveTo>
                    <a:pt x="542442" y="955936"/>
                  </a:moveTo>
                  <a:lnTo>
                    <a:pt x="522717" y="955936"/>
                  </a:lnTo>
                  <a:lnTo>
                    <a:pt x="535375" y="972217"/>
                  </a:lnTo>
                  <a:lnTo>
                    <a:pt x="504304" y="972217"/>
                  </a:lnTo>
                  <a:lnTo>
                    <a:pt x="506083" y="983221"/>
                  </a:lnTo>
                  <a:lnTo>
                    <a:pt x="551024" y="983221"/>
                  </a:lnTo>
                  <a:lnTo>
                    <a:pt x="551024" y="972217"/>
                  </a:lnTo>
                  <a:lnTo>
                    <a:pt x="548445" y="967271"/>
                  </a:lnTo>
                  <a:lnTo>
                    <a:pt x="542442" y="955936"/>
                  </a:lnTo>
                  <a:close/>
                </a:path>
                <a:path w="1478915" h="2411095">
                  <a:moveTo>
                    <a:pt x="577689" y="992963"/>
                  </a:moveTo>
                  <a:lnTo>
                    <a:pt x="561769" y="994496"/>
                  </a:lnTo>
                  <a:lnTo>
                    <a:pt x="562761" y="1000870"/>
                  </a:lnTo>
                  <a:lnTo>
                    <a:pt x="576186" y="1012972"/>
                  </a:lnTo>
                  <a:lnTo>
                    <a:pt x="597263" y="1014746"/>
                  </a:lnTo>
                  <a:lnTo>
                    <a:pt x="617210" y="1002434"/>
                  </a:lnTo>
                  <a:lnTo>
                    <a:pt x="587686" y="1002434"/>
                  </a:lnTo>
                  <a:lnTo>
                    <a:pt x="577689" y="992963"/>
                  </a:lnTo>
                  <a:close/>
                </a:path>
                <a:path w="1478915" h="2411095">
                  <a:moveTo>
                    <a:pt x="599833" y="943218"/>
                  </a:moveTo>
                  <a:lnTo>
                    <a:pt x="569556" y="949983"/>
                  </a:lnTo>
                  <a:lnTo>
                    <a:pt x="563678" y="969285"/>
                  </a:lnTo>
                  <a:lnTo>
                    <a:pt x="571631" y="980049"/>
                  </a:lnTo>
                  <a:lnTo>
                    <a:pt x="595008" y="986243"/>
                  </a:lnTo>
                  <a:lnTo>
                    <a:pt x="604343" y="996480"/>
                  </a:lnTo>
                  <a:lnTo>
                    <a:pt x="587686" y="1002434"/>
                  </a:lnTo>
                  <a:lnTo>
                    <a:pt x="617210" y="1002434"/>
                  </a:lnTo>
                  <a:lnTo>
                    <a:pt x="619743" y="1000870"/>
                  </a:lnTo>
                  <a:lnTo>
                    <a:pt x="619639" y="994496"/>
                  </a:lnTo>
                  <a:lnTo>
                    <a:pt x="619473" y="986243"/>
                  </a:lnTo>
                  <a:lnTo>
                    <a:pt x="619421" y="983672"/>
                  </a:lnTo>
                  <a:lnTo>
                    <a:pt x="586258" y="970548"/>
                  </a:lnTo>
                  <a:lnTo>
                    <a:pt x="581087" y="959078"/>
                  </a:lnTo>
                  <a:lnTo>
                    <a:pt x="618314" y="959078"/>
                  </a:lnTo>
                  <a:lnTo>
                    <a:pt x="615573" y="951862"/>
                  </a:lnTo>
                  <a:lnTo>
                    <a:pt x="599833" y="943218"/>
                  </a:lnTo>
                  <a:close/>
                </a:path>
                <a:path w="1478915" h="2411095">
                  <a:moveTo>
                    <a:pt x="618314" y="959078"/>
                  </a:moveTo>
                  <a:lnTo>
                    <a:pt x="581087" y="959078"/>
                  </a:lnTo>
                  <a:lnTo>
                    <a:pt x="619587" y="962430"/>
                  </a:lnTo>
                  <a:lnTo>
                    <a:pt x="618314" y="959078"/>
                  </a:lnTo>
                  <a:close/>
                </a:path>
                <a:path w="1478915" h="2411095">
                  <a:moveTo>
                    <a:pt x="689235" y="943218"/>
                  </a:moveTo>
                  <a:lnTo>
                    <a:pt x="669858" y="954989"/>
                  </a:lnTo>
                  <a:lnTo>
                    <a:pt x="663063" y="986408"/>
                  </a:lnTo>
                  <a:lnTo>
                    <a:pt x="673691" y="1007500"/>
                  </a:lnTo>
                  <a:lnTo>
                    <a:pt x="696707" y="1014746"/>
                  </a:lnTo>
                  <a:lnTo>
                    <a:pt x="715228" y="1010657"/>
                  </a:lnTo>
                  <a:lnTo>
                    <a:pt x="724323" y="998239"/>
                  </a:lnTo>
                  <a:lnTo>
                    <a:pt x="684996" y="998239"/>
                  </a:lnTo>
                  <a:lnTo>
                    <a:pt x="682568" y="983221"/>
                  </a:lnTo>
                  <a:lnTo>
                    <a:pt x="670730" y="983221"/>
                  </a:lnTo>
                  <a:lnTo>
                    <a:pt x="670730" y="972217"/>
                  </a:lnTo>
                  <a:lnTo>
                    <a:pt x="680789" y="972217"/>
                  </a:lnTo>
                  <a:lnTo>
                    <a:pt x="679990" y="967271"/>
                  </a:lnTo>
                  <a:lnTo>
                    <a:pt x="699202" y="955936"/>
                  </a:lnTo>
                  <a:lnTo>
                    <a:pt x="718928" y="955936"/>
                  </a:lnTo>
                  <a:lnTo>
                    <a:pt x="715122" y="948750"/>
                  </a:lnTo>
                  <a:lnTo>
                    <a:pt x="689235" y="943218"/>
                  </a:lnTo>
                  <a:close/>
                </a:path>
                <a:path w="1478915" h="2411095">
                  <a:moveTo>
                    <a:pt x="711590" y="993098"/>
                  </a:moveTo>
                  <a:lnTo>
                    <a:pt x="684996" y="998239"/>
                  </a:lnTo>
                  <a:lnTo>
                    <a:pt x="724323" y="998239"/>
                  </a:lnTo>
                  <a:lnTo>
                    <a:pt x="726833" y="994812"/>
                  </a:lnTo>
                  <a:lnTo>
                    <a:pt x="711590" y="993098"/>
                  </a:lnTo>
                  <a:close/>
                </a:path>
                <a:path w="1478915" h="2411095">
                  <a:moveTo>
                    <a:pt x="680789" y="972217"/>
                  </a:moveTo>
                  <a:lnTo>
                    <a:pt x="670730" y="972217"/>
                  </a:lnTo>
                  <a:lnTo>
                    <a:pt x="670730" y="983221"/>
                  </a:lnTo>
                  <a:lnTo>
                    <a:pt x="682568" y="983221"/>
                  </a:lnTo>
                  <a:lnTo>
                    <a:pt x="680789" y="972217"/>
                  </a:lnTo>
                  <a:close/>
                </a:path>
                <a:path w="1478915" h="2411095">
                  <a:moveTo>
                    <a:pt x="718928" y="955936"/>
                  </a:moveTo>
                  <a:lnTo>
                    <a:pt x="699202" y="955936"/>
                  </a:lnTo>
                  <a:lnTo>
                    <a:pt x="711860" y="972217"/>
                  </a:lnTo>
                  <a:lnTo>
                    <a:pt x="680789" y="972217"/>
                  </a:lnTo>
                  <a:lnTo>
                    <a:pt x="682568" y="983221"/>
                  </a:lnTo>
                  <a:lnTo>
                    <a:pt x="727510" y="983221"/>
                  </a:lnTo>
                  <a:lnTo>
                    <a:pt x="727510" y="972217"/>
                  </a:lnTo>
                  <a:lnTo>
                    <a:pt x="724930" y="967271"/>
                  </a:lnTo>
                  <a:lnTo>
                    <a:pt x="718928" y="955936"/>
                  </a:lnTo>
                  <a:close/>
                </a:path>
                <a:path w="1478915" h="2411095">
                  <a:moveTo>
                    <a:pt x="756926" y="944120"/>
                  </a:moveTo>
                  <a:lnTo>
                    <a:pt x="741321" y="944120"/>
                  </a:lnTo>
                  <a:lnTo>
                    <a:pt x="741321" y="1013393"/>
                  </a:lnTo>
                  <a:lnTo>
                    <a:pt x="757647" y="1013393"/>
                  </a:lnTo>
                  <a:lnTo>
                    <a:pt x="757647" y="971270"/>
                  </a:lnTo>
                  <a:lnTo>
                    <a:pt x="760299" y="962310"/>
                  </a:lnTo>
                  <a:lnTo>
                    <a:pt x="760397" y="961979"/>
                  </a:lnTo>
                  <a:lnTo>
                    <a:pt x="760504" y="961619"/>
                  </a:lnTo>
                  <a:lnTo>
                    <a:pt x="801957" y="961619"/>
                  </a:lnTo>
                  <a:lnTo>
                    <a:pt x="803529" y="958206"/>
                  </a:lnTo>
                  <a:lnTo>
                    <a:pt x="838041" y="958206"/>
                  </a:lnTo>
                  <a:lnTo>
                    <a:pt x="836367" y="955891"/>
                  </a:lnTo>
                  <a:lnTo>
                    <a:pt x="757738" y="955891"/>
                  </a:lnTo>
                  <a:lnTo>
                    <a:pt x="757003" y="945232"/>
                  </a:lnTo>
                  <a:lnTo>
                    <a:pt x="756926" y="944120"/>
                  </a:lnTo>
                  <a:close/>
                </a:path>
                <a:path w="1478915" h="2411095">
                  <a:moveTo>
                    <a:pt x="801957" y="961619"/>
                  </a:moveTo>
                  <a:lnTo>
                    <a:pt x="760504" y="961619"/>
                  </a:lnTo>
                  <a:lnTo>
                    <a:pt x="780919" y="962310"/>
                  </a:lnTo>
                  <a:lnTo>
                    <a:pt x="782001" y="1013393"/>
                  </a:lnTo>
                  <a:lnTo>
                    <a:pt x="798011" y="1013393"/>
                  </a:lnTo>
                  <a:lnTo>
                    <a:pt x="798011" y="970187"/>
                  </a:lnTo>
                  <a:lnTo>
                    <a:pt x="801957" y="961619"/>
                  </a:lnTo>
                  <a:close/>
                </a:path>
                <a:path w="1478915" h="2411095">
                  <a:moveTo>
                    <a:pt x="838041" y="958206"/>
                  </a:moveTo>
                  <a:lnTo>
                    <a:pt x="803529" y="958206"/>
                  </a:lnTo>
                  <a:lnTo>
                    <a:pt x="821223" y="961979"/>
                  </a:lnTo>
                  <a:lnTo>
                    <a:pt x="822365" y="1013393"/>
                  </a:lnTo>
                  <a:lnTo>
                    <a:pt x="838736" y="1013393"/>
                  </a:lnTo>
                  <a:lnTo>
                    <a:pt x="838736" y="959168"/>
                  </a:lnTo>
                  <a:lnTo>
                    <a:pt x="838041" y="958206"/>
                  </a:lnTo>
                  <a:close/>
                </a:path>
                <a:path w="1478915" h="2411095">
                  <a:moveTo>
                    <a:pt x="772230" y="943218"/>
                  </a:moveTo>
                  <a:lnTo>
                    <a:pt x="757738" y="955891"/>
                  </a:lnTo>
                  <a:lnTo>
                    <a:pt x="796298" y="955891"/>
                  </a:lnTo>
                  <a:lnTo>
                    <a:pt x="791968" y="948900"/>
                  </a:lnTo>
                  <a:lnTo>
                    <a:pt x="772230" y="943218"/>
                  </a:lnTo>
                  <a:close/>
                </a:path>
                <a:path w="1478915" h="2411095">
                  <a:moveTo>
                    <a:pt x="812067" y="943218"/>
                  </a:moveTo>
                  <a:lnTo>
                    <a:pt x="796298" y="955891"/>
                  </a:lnTo>
                  <a:lnTo>
                    <a:pt x="836367" y="955891"/>
                  </a:lnTo>
                  <a:lnTo>
                    <a:pt x="828664" y="945232"/>
                  </a:lnTo>
                  <a:lnTo>
                    <a:pt x="812067" y="943218"/>
                  </a:lnTo>
                  <a:close/>
                </a:path>
                <a:path w="1478915" h="2411095">
                  <a:moveTo>
                    <a:pt x="871354" y="944120"/>
                  </a:moveTo>
                  <a:lnTo>
                    <a:pt x="855299" y="944120"/>
                  </a:lnTo>
                  <a:lnTo>
                    <a:pt x="855299" y="1039370"/>
                  </a:lnTo>
                  <a:lnTo>
                    <a:pt x="871625" y="1039370"/>
                  </a:lnTo>
                  <a:lnTo>
                    <a:pt x="871625" y="1002479"/>
                  </a:lnTo>
                  <a:lnTo>
                    <a:pt x="914663" y="1002479"/>
                  </a:lnTo>
                  <a:lnTo>
                    <a:pt x="915085" y="1000284"/>
                  </a:lnTo>
                  <a:lnTo>
                    <a:pt x="881186" y="1000284"/>
                  </a:lnTo>
                  <a:lnTo>
                    <a:pt x="871309" y="978756"/>
                  </a:lnTo>
                  <a:lnTo>
                    <a:pt x="881141" y="957530"/>
                  </a:lnTo>
                  <a:lnTo>
                    <a:pt x="915631" y="957530"/>
                  </a:lnTo>
                  <a:lnTo>
                    <a:pt x="914334" y="954042"/>
                  </a:lnTo>
                  <a:lnTo>
                    <a:pt x="908355" y="950208"/>
                  </a:lnTo>
                  <a:lnTo>
                    <a:pt x="875864" y="950208"/>
                  </a:lnTo>
                  <a:lnTo>
                    <a:pt x="871354" y="944120"/>
                  </a:lnTo>
                  <a:close/>
                </a:path>
                <a:path w="1478915" h="2411095">
                  <a:moveTo>
                    <a:pt x="914663" y="1002479"/>
                  </a:moveTo>
                  <a:lnTo>
                    <a:pt x="871625" y="1002479"/>
                  </a:lnTo>
                  <a:lnTo>
                    <a:pt x="897587" y="1014610"/>
                  </a:lnTo>
                  <a:lnTo>
                    <a:pt x="914454" y="1003561"/>
                  </a:lnTo>
                  <a:lnTo>
                    <a:pt x="914663" y="1002479"/>
                  </a:lnTo>
                  <a:close/>
                </a:path>
                <a:path w="1478915" h="2411095">
                  <a:moveTo>
                    <a:pt x="915631" y="957530"/>
                  </a:moveTo>
                  <a:lnTo>
                    <a:pt x="881141" y="957530"/>
                  </a:lnTo>
                  <a:lnTo>
                    <a:pt x="899136" y="961348"/>
                  </a:lnTo>
                  <a:lnTo>
                    <a:pt x="899091" y="996375"/>
                  </a:lnTo>
                  <a:lnTo>
                    <a:pt x="881186" y="1000284"/>
                  </a:lnTo>
                  <a:lnTo>
                    <a:pt x="915085" y="1000284"/>
                  </a:lnTo>
                  <a:lnTo>
                    <a:pt x="920693" y="971150"/>
                  </a:lnTo>
                  <a:lnTo>
                    <a:pt x="915631" y="957530"/>
                  </a:lnTo>
                  <a:close/>
                </a:path>
                <a:path w="1478915" h="2411095">
                  <a:moveTo>
                    <a:pt x="897452" y="943218"/>
                  </a:moveTo>
                  <a:lnTo>
                    <a:pt x="875864" y="950208"/>
                  </a:lnTo>
                  <a:lnTo>
                    <a:pt x="908355" y="950208"/>
                  </a:lnTo>
                  <a:lnTo>
                    <a:pt x="897452" y="943218"/>
                  </a:lnTo>
                  <a:close/>
                </a:path>
                <a:path w="1478915" h="2411095">
                  <a:moveTo>
                    <a:pt x="950504" y="944120"/>
                  </a:moveTo>
                  <a:lnTo>
                    <a:pt x="934674" y="944120"/>
                  </a:lnTo>
                  <a:lnTo>
                    <a:pt x="934674" y="1013393"/>
                  </a:lnTo>
                  <a:lnTo>
                    <a:pt x="951000" y="1013393"/>
                  </a:lnTo>
                  <a:lnTo>
                    <a:pt x="951000" y="969721"/>
                  </a:lnTo>
                  <a:lnTo>
                    <a:pt x="966604" y="957650"/>
                  </a:lnTo>
                  <a:lnTo>
                    <a:pt x="967673" y="955665"/>
                  </a:lnTo>
                  <a:lnTo>
                    <a:pt x="951225" y="955665"/>
                  </a:lnTo>
                  <a:lnTo>
                    <a:pt x="950504" y="944120"/>
                  </a:lnTo>
                  <a:close/>
                </a:path>
                <a:path w="1478915" h="2411095">
                  <a:moveTo>
                    <a:pt x="964349" y="943128"/>
                  </a:moveTo>
                  <a:lnTo>
                    <a:pt x="951225" y="955665"/>
                  </a:lnTo>
                  <a:lnTo>
                    <a:pt x="967673" y="955665"/>
                  </a:lnTo>
                  <a:lnTo>
                    <a:pt x="974181" y="943579"/>
                  </a:lnTo>
                  <a:lnTo>
                    <a:pt x="964349" y="943128"/>
                  </a:lnTo>
                  <a:close/>
                </a:path>
                <a:path w="1478915" h="2411095">
                  <a:moveTo>
                    <a:pt x="1005371" y="943218"/>
                  </a:moveTo>
                  <a:lnTo>
                    <a:pt x="985993" y="954989"/>
                  </a:lnTo>
                  <a:lnTo>
                    <a:pt x="979198" y="986408"/>
                  </a:lnTo>
                  <a:lnTo>
                    <a:pt x="989827" y="1007500"/>
                  </a:lnTo>
                  <a:lnTo>
                    <a:pt x="1012843" y="1014746"/>
                  </a:lnTo>
                  <a:lnTo>
                    <a:pt x="1031363" y="1010657"/>
                  </a:lnTo>
                  <a:lnTo>
                    <a:pt x="1040458" y="998239"/>
                  </a:lnTo>
                  <a:lnTo>
                    <a:pt x="1001132" y="998239"/>
                  </a:lnTo>
                  <a:lnTo>
                    <a:pt x="998704" y="983221"/>
                  </a:lnTo>
                  <a:lnTo>
                    <a:pt x="986865" y="983221"/>
                  </a:lnTo>
                  <a:lnTo>
                    <a:pt x="986865" y="972217"/>
                  </a:lnTo>
                  <a:lnTo>
                    <a:pt x="996925" y="972217"/>
                  </a:lnTo>
                  <a:lnTo>
                    <a:pt x="996126" y="967271"/>
                  </a:lnTo>
                  <a:lnTo>
                    <a:pt x="1015338" y="955936"/>
                  </a:lnTo>
                  <a:lnTo>
                    <a:pt x="1035064" y="955936"/>
                  </a:lnTo>
                  <a:lnTo>
                    <a:pt x="1031258" y="948750"/>
                  </a:lnTo>
                  <a:lnTo>
                    <a:pt x="1005371" y="943218"/>
                  </a:lnTo>
                  <a:close/>
                </a:path>
                <a:path w="1478915" h="2411095">
                  <a:moveTo>
                    <a:pt x="1027725" y="993098"/>
                  </a:moveTo>
                  <a:lnTo>
                    <a:pt x="1001132" y="998239"/>
                  </a:lnTo>
                  <a:lnTo>
                    <a:pt x="1040458" y="998239"/>
                  </a:lnTo>
                  <a:lnTo>
                    <a:pt x="1042969" y="994812"/>
                  </a:lnTo>
                  <a:lnTo>
                    <a:pt x="1027725" y="993098"/>
                  </a:lnTo>
                  <a:close/>
                </a:path>
                <a:path w="1478915" h="2411095">
                  <a:moveTo>
                    <a:pt x="996925" y="972217"/>
                  </a:moveTo>
                  <a:lnTo>
                    <a:pt x="986865" y="972217"/>
                  </a:lnTo>
                  <a:lnTo>
                    <a:pt x="986865" y="983221"/>
                  </a:lnTo>
                  <a:lnTo>
                    <a:pt x="998704" y="983221"/>
                  </a:lnTo>
                  <a:lnTo>
                    <a:pt x="996925" y="972217"/>
                  </a:lnTo>
                  <a:close/>
                </a:path>
                <a:path w="1478915" h="2411095">
                  <a:moveTo>
                    <a:pt x="1035064" y="955936"/>
                  </a:moveTo>
                  <a:lnTo>
                    <a:pt x="1015338" y="955936"/>
                  </a:lnTo>
                  <a:lnTo>
                    <a:pt x="1027996" y="972217"/>
                  </a:lnTo>
                  <a:lnTo>
                    <a:pt x="996925" y="972217"/>
                  </a:lnTo>
                  <a:lnTo>
                    <a:pt x="998704" y="983221"/>
                  </a:lnTo>
                  <a:lnTo>
                    <a:pt x="1043645" y="983221"/>
                  </a:lnTo>
                  <a:lnTo>
                    <a:pt x="1043645" y="972217"/>
                  </a:lnTo>
                  <a:lnTo>
                    <a:pt x="1041066" y="967271"/>
                  </a:lnTo>
                  <a:lnTo>
                    <a:pt x="1035064" y="955936"/>
                  </a:lnTo>
                  <a:close/>
                </a:path>
                <a:path w="1478915" h="2411095">
                  <a:moveTo>
                    <a:pt x="1070310" y="992963"/>
                  </a:moveTo>
                  <a:lnTo>
                    <a:pt x="1054390" y="994496"/>
                  </a:lnTo>
                  <a:lnTo>
                    <a:pt x="1055383" y="1000870"/>
                  </a:lnTo>
                  <a:lnTo>
                    <a:pt x="1068807" y="1012972"/>
                  </a:lnTo>
                  <a:lnTo>
                    <a:pt x="1089884" y="1014746"/>
                  </a:lnTo>
                  <a:lnTo>
                    <a:pt x="1109831" y="1002434"/>
                  </a:lnTo>
                  <a:lnTo>
                    <a:pt x="1080308" y="1002434"/>
                  </a:lnTo>
                  <a:lnTo>
                    <a:pt x="1070310" y="992963"/>
                  </a:lnTo>
                  <a:close/>
                </a:path>
                <a:path w="1478915" h="2411095">
                  <a:moveTo>
                    <a:pt x="1092454" y="943218"/>
                  </a:moveTo>
                  <a:lnTo>
                    <a:pt x="1062178" y="949983"/>
                  </a:lnTo>
                  <a:lnTo>
                    <a:pt x="1056300" y="969285"/>
                  </a:lnTo>
                  <a:lnTo>
                    <a:pt x="1064252" y="980049"/>
                  </a:lnTo>
                  <a:lnTo>
                    <a:pt x="1087629" y="986243"/>
                  </a:lnTo>
                  <a:lnTo>
                    <a:pt x="1096964" y="996480"/>
                  </a:lnTo>
                  <a:lnTo>
                    <a:pt x="1080308" y="1002434"/>
                  </a:lnTo>
                  <a:lnTo>
                    <a:pt x="1109831" y="1002434"/>
                  </a:lnTo>
                  <a:lnTo>
                    <a:pt x="1112364" y="1000870"/>
                  </a:lnTo>
                  <a:lnTo>
                    <a:pt x="1112260" y="994496"/>
                  </a:lnTo>
                  <a:lnTo>
                    <a:pt x="1112094" y="986243"/>
                  </a:lnTo>
                  <a:lnTo>
                    <a:pt x="1112043" y="983672"/>
                  </a:lnTo>
                  <a:lnTo>
                    <a:pt x="1078879" y="970548"/>
                  </a:lnTo>
                  <a:lnTo>
                    <a:pt x="1073708" y="959078"/>
                  </a:lnTo>
                  <a:lnTo>
                    <a:pt x="1110935" y="959078"/>
                  </a:lnTo>
                  <a:lnTo>
                    <a:pt x="1108194" y="951862"/>
                  </a:lnTo>
                  <a:lnTo>
                    <a:pt x="1092454" y="943218"/>
                  </a:lnTo>
                  <a:close/>
                </a:path>
                <a:path w="1478915" h="2411095">
                  <a:moveTo>
                    <a:pt x="1110935" y="959078"/>
                  </a:moveTo>
                  <a:lnTo>
                    <a:pt x="1073708" y="959078"/>
                  </a:lnTo>
                  <a:lnTo>
                    <a:pt x="1112208" y="962430"/>
                  </a:lnTo>
                  <a:lnTo>
                    <a:pt x="1110935" y="959078"/>
                  </a:lnTo>
                  <a:close/>
                </a:path>
                <a:path w="1478915" h="2411095">
                  <a:moveTo>
                    <a:pt x="1179420" y="955711"/>
                  </a:moveTo>
                  <a:lnTo>
                    <a:pt x="1159404" y="955711"/>
                  </a:lnTo>
                  <a:lnTo>
                    <a:pt x="1167342" y="966399"/>
                  </a:lnTo>
                  <a:lnTo>
                    <a:pt x="1127519" y="981703"/>
                  </a:lnTo>
                  <a:lnTo>
                    <a:pt x="1128977" y="1008507"/>
                  </a:lnTo>
                  <a:lnTo>
                    <a:pt x="1147092" y="1014791"/>
                  </a:lnTo>
                  <a:lnTo>
                    <a:pt x="1167973" y="1013393"/>
                  </a:lnTo>
                  <a:lnTo>
                    <a:pt x="1183668" y="1013393"/>
                  </a:lnTo>
                  <a:lnTo>
                    <a:pt x="1183668" y="1002794"/>
                  </a:lnTo>
                  <a:lnTo>
                    <a:pt x="1147934" y="1002794"/>
                  </a:lnTo>
                  <a:lnTo>
                    <a:pt x="1139651" y="991580"/>
                  </a:lnTo>
                  <a:lnTo>
                    <a:pt x="1167387" y="991099"/>
                  </a:lnTo>
                  <a:lnTo>
                    <a:pt x="1183668" y="991099"/>
                  </a:lnTo>
                  <a:lnTo>
                    <a:pt x="1183668" y="967030"/>
                  </a:lnTo>
                  <a:lnTo>
                    <a:pt x="1179420" y="955711"/>
                  </a:lnTo>
                  <a:close/>
                </a:path>
                <a:path w="1478915" h="2411095">
                  <a:moveTo>
                    <a:pt x="1183668" y="991099"/>
                  </a:moveTo>
                  <a:lnTo>
                    <a:pt x="1167387" y="991099"/>
                  </a:lnTo>
                  <a:lnTo>
                    <a:pt x="1151332" y="1002794"/>
                  </a:lnTo>
                  <a:lnTo>
                    <a:pt x="1183668" y="1002794"/>
                  </a:lnTo>
                  <a:lnTo>
                    <a:pt x="1183668" y="991099"/>
                  </a:lnTo>
                  <a:close/>
                </a:path>
                <a:path w="1478915" h="2411095">
                  <a:moveTo>
                    <a:pt x="1138268" y="946796"/>
                  </a:moveTo>
                  <a:lnTo>
                    <a:pt x="1126166" y="962340"/>
                  </a:lnTo>
                  <a:lnTo>
                    <a:pt x="1141410" y="964505"/>
                  </a:lnTo>
                  <a:lnTo>
                    <a:pt x="1159404" y="955711"/>
                  </a:lnTo>
                  <a:lnTo>
                    <a:pt x="1179420" y="955711"/>
                  </a:lnTo>
                  <a:lnTo>
                    <a:pt x="1177294" y="950043"/>
                  </a:lnTo>
                  <a:lnTo>
                    <a:pt x="1138268" y="946796"/>
                  </a:lnTo>
                  <a:close/>
                </a:path>
                <a:path w="1478915" h="2411095">
                  <a:moveTo>
                    <a:pt x="1215914" y="944120"/>
                  </a:moveTo>
                  <a:lnTo>
                    <a:pt x="1200084" y="944120"/>
                  </a:lnTo>
                  <a:lnTo>
                    <a:pt x="1200084" y="1013393"/>
                  </a:lnTo>
                  <a:lnTo>
                    <a:pt x="1216410" y="1013393"/>
                  </a:lnTo>
                  <a:lnTo>
                    <a:pt x="1216410" y="969721"/>
                  </a:lnTo>
                  <a:lnTo>
                    <a:pt x="1232014" y="957650"/>
                  </a:lnTo>
                  <a:lnTo>
                    <a:pt x="1233083" y="955665"/>
                  </a:lnTo>
                  <a:lnTo>
                    <a:pt x="1216636" y="955665"/>
                  </a:lnTo>
                  <a:lnTo>
                    <a:pt x="1215914" y="944120"/>
                  </a:lnTo>
                  <a:close/>
                </a:path>
                <a:path w="1478915" h="2411095">
                  <a:moveTo>
                    <a:pt x="1229760" y="943128"/>
                  </a:moveTo>
                  <a:lnTo>
                    <a:pt x="1216636" y="955665"/>
                  </a:lnTo>
                  <a:lnTo>
                    <a:pt x="1233083" y="955665"/>
                  </a:lnTo>
                  <a:lnTo>
                    <a:pt x="1239591" y="943579"/>
                  </a:lnTo>
                  <a:lnTo>
                    <a:pt x="1229760" y="943128"/>
                  </a:lnTo>
                  <a:close/>
                </a:path>
                <a:path w="1478915" h="2411095">
                  <a:moveTo>
                    <a:pt x="1266764" y="944120"/>
                  </a:moveTo>
                  <a:lnTo>
                    <a:pt x="1250438" y="944120"/>
                  </a:lnTo>
                  <a:lnTo>
                    <a:pt x="1250438" y="1013393"/>
                  </a:lnTo>
                  <a:lnTo>
                    <a:pt x="1266764" y="1013393"/>
                  </a:lnTo>
                  <a:lnTo>
                    <a:pt x="1266764" y="944120"/>
                  </a:lnTo>
                  <a:close/>
                </a:path>
                <a:path w="1478915" h="2411095">
                  <a:moveTo>
                    <a:pt x="1267185" y="920894"/>
                  </a:moveTo>
                  <a:lnTo>
                    <a:pt x="1249175" y="922983"/>
                  </a:lnTo>
                  <a:lnTo>
                    <a:pt x="1258646" y="934288"/>
                  </a:lnTo>
                  <a:lnTo>
                    <a:pt x="1261262" y="934288"/>
                  </a:lnTo>
                  <a:lnTo>
                    <a:pt x="1267185" y="920894"/>
                  </a:lnTo>
                  <a:close/>
                </a:path>
                <a:path w="1478915" h="2411095">
                  <a:moveTo>
                    <a:pt x="1335814" y="955711"/>
                  </a:moveTo>
                  <a:lnTo>
                    <a:pt x="1315798" y="955711"/>
                  </a:lnTo>
                  <a:lnTo>
                    <a:pt x="1323736" y="966399"/>
                  </a:lnTo>
                  <a:lnTo>
                    <a:pt x="1283913" y="981703"/>
                  </a:lnTo>
                  <a:lnTo>
                    <a:pt x="1285371" y="1008507"/>
                  </a:lnTo>
                  <a:lnTo>
                    <a:pt x="1303486" y="1014791"/>
                  </a:lnTo>
                  <a:lnTo>
                    <a:pt x="1324367" y="1013393"/>
                  </a:lnTo>
                  <a:lnTo>
                    <a:pt x="1340061" y="1013393"/>
                  </a:lnTo>
                  <a:lnTo>
                    <a:pt x="1340061" y="1002794"/>
                  </a:lnTo>
                  <a:lnTo>
                    <a:pt x="1304328" y="1002794"/>
                  </a:lnTo>
                  <a:lnTo>
                    <a:pt x="1296044" y="991580"/>
                  </a:lnTo>
                  <a:lnTo>
                    <a:pt x="1323781" y="991099"/>
                  </a:lnTo>
                  <a:lnTo>
                    <a:pt x="1340061" y="991099"/>
                  </a:lnTo>
                  <a:lnTo>
                    <a:pt x="1340061" y="967030"/>
                  </a:lnTo>
                  <a:lnTo>
                    <a:pt x="1335814" y="955711"/>
                  </a:lnTo>
                  <a:close/>
                </a:path>
                <a:path w="1478915" h="2411095">
                  <a:moveTo>
                    <a:pt x="1340061" y="991099"/>
                  </a:moveTo>
                  <a:lnTo>
                    <a:pt x="1323781" y="991099"/>
                  </a:lnTo>
                  <a:lnTo>
                    <a:pt x="1307725" y="1002794"/>
                  </a:lnTo>
                  <a:lnTo>
                    <a:pt x="1340061" y="1002794"/>
                  </a:lnTo>
                  <a:lnTo>
                    <a:pt x="1340061" y="991099"/>
                  </a:lnTo>
                  <a:close/>
                </a:path>
                <a:path w="1478915" h="2411095">
                  <a:moveTo>
                    <a:pt x="1294661" y="946796"/>
                  </a:moveTo>
                  <a:lnTo>
                    <a:pt x="1282560" y="962340"/>
                  </a:lnTo>
                  <a:lnTo>
                    <a:pt x="1297803" y="964505"/>
                  </a:lnTo>
                  <a:lnTo>
                    <a:pt x="1315798" y="955711"/>
                  </a:lnTo>
                  <a:lnTo>
                    <a:pt x="1335814" y="955711"/>
                  </a:lnTo>
                  <a:lnTo>
                    <a:pt x="1333687" y="950043"/>
                  </a:lnTo>
                  <a:lnTo>
                    <a:pt x="1294661" y="946796"/>
                  </a:lnTo>
                  <a:close/>
                </a:path>
                <a:path w="1478915" h="2411095">
                  <a:moveTo>
                    <a:pt x="1372804" y="944120"/>
                  </a:moveTo>
                  <a:lnTo>
                    <a:pt x="1356478" y="944120"/>
                  </a:lnTo>
                  <a:lnTo>
                    <a:pt x="1356478" y="1013393"/>
                  </a:lnTo>
                  <a:lnTo>
                    <a:pt x="1372804" y="1013393"/>
                  </a:lnTo>
                  <a:lnTo>
                    <a:pt x="1372804" y="944120"/>
                  </a:lnTo>
                  <a:close/>
                </a:path>
                <a:path w="1478915" h="2411095">
                  <a:moveTo>
                    <a:pt x="1373225" y="920894"/>
                  </a:moveTo>
                  <a:lnTo>
                    <a:pt x="1355215" y="922983"/>
                  </a:lnTo>
                  <a:lnTo>
                    <a:pt x="1364686" y="934288"/>
                  </a:lnTo>
                  <a:lnTo>
                    <a:pt x="1367302" y="934288"/>
                  </a:lnTo>
                  <a:lnTo>
                    <a:pt x="1373225" y="920894"/>
                  </a:lnTo>
                  <a:close/>
                </a:path>
                <a:path w="1478915" h="2411095">
                  <a:moveTo>
                    <a:pt x="1402445" y="992963"/>
                  </a:moveTo>
                  <a:lnTo>
                    <a:pt x="1386525" y="994496"/>
                  </a:lnTo>
                  <a:lnTo>
                    <a:pt x="1387517" y="1000870"/>
                  </a:lnTo>
                  <a:lnTo>
                    <a:pt x="1400942" y="1012972"/>
                  </a:lnTo>
                  <a:lnTo>
                    <a:pt x="1422018" y="1014746"/>
                  </a:lnTo>
                  <a:lnTo>
                    <a:pt x="1441966" y="1002434"/>
                  </a:lnTo>
                  <a:lnTo>
                    <a:pt x="1412442" y="1002434"/>
                  </a:lnTo>
                  <a:lnTo>
                    <a:pt x="1402445" y="992963"/>
                  </a:lnTo>
                  <a:close/>
                </a:path>
                <a:path w="1478915" h="2411095">
                  <a:moveTo>
                    <a:pt x="1424589" y="943218"/>
                  </a:moveTo>
                  <a:lnTo>
                    <a:pt x="1394312" y="949983"/>
                  </a:lnTo>
                  <a:lnTo>
                    <a:pt x="1388434" y="969285"/>
                  </a:lnTo>
                  <a:lnTo>
                    <a:pt x="1396387" y="980049"/>
                  </a:lnTo>
                  <a:lnTo>
                    <a:pt x="1419763" y="986243"/>
                  </a:lnTo>
                  <a:lnTo>
                    <a:pt x="1429099" y="996480"/>
                  </a:lnTo>
                  <a:lnTo>
                    <a:pt x="1412442" y="1002434"/>
                  </a:lnTo>
                  <a:lnTo>
                    <a:pt x="1441966" y="1002434"/>
                  </a:lnTo>
                  <a:lnTo>
                    <a:pt x="1444499" y="1000870"/>
                  </a:lnTo>
                  <a:lnTo>
                    <a:pt x="1444395" y="994496"/>
                  </a:lnTo>
                  <a:lnTo>
                    <a:pt x="1444229" y="986243"/>
                  </a:lnTo>
                  <a:lnTo>
                    <a:pt x="1444177" y="983672"/>
                  </a:lnTo>
                  <a:lnTo>
                    <a:pt x="1411014" y="970548"/>
                  </a:lnTo>
                  <a:lnTo>
                    <a:pt x="1405843" y="959078"/>
                  </a:lnTo>
                  <a:lnTo>
                    <a:pt x="1443069" y="959078"/>
                  </a:lnTo>
                  <a:lnTo>
                    <a:pt x="1440329" y="951862"/>
                  </a:lnTo>
                  <a:lnTo>
                    <a:pt x="1424589" y="943218"/>
                  </a:lnTo>
                  <a:close/>
                </a:path>
                <a:path w="1478915" h="2411095">
                  <a:moveTo>
                    <a:pt x="1443069" y="959078"/>
                  </a:moveTo>
                  <a:lnTo>
                    <a:pt x="1405843" y="959078"/>
                  </a:lnTo>
                  <a:lnTo>
                    <a:pt x="1444343" y="962430"/>
                  </a:lnTo>
                  <a:lnTo>
                    <a:pt x="1443069" y="959078"/>
                  </a:lnTo>
                  <a:close/>
                </a:path>
                <a:path w="1478915" h="2411095">
                  <a:moveTo>
                    <a:pt x="1478460" y="1000765"/>
                  </a:moveTo>
                  <a:lnTo>
                    <a:pt x="1464028" y="1000765"/>
                  </a:lnTo>
                  <a:lnTo>
                    <a:pt x="1458857" y="1034108"/>
                  </a:lnTo>
                  <a:lnTo>
                    <a:pt x="1469440" y="1035942"/>
                  </a:lnTo>
                  <a:lnTo>
                    <a:pt x="1478460" y="1000765"/>
                  </a:lnTo>
                  <a:close/>
                </a:path>
                <a:path w="1478915" h="2411095">
                  <a:moveTo>
                    <a:pt x="29314" y="1171818"/>
                  </a:moveTo>
                  <a:lnTo>
                    <a:pt x="9681" y="1183439"/>
                  </a:lnTo>
                  <a:lnTo>
                    <a:pt x="2886" y="1214783"/>
                  </a:lnTo>
                  <a:lnTo>
                    <a:pt x="13529" y="1235904"/>
                  </a:lnTo>
                  <a:lnTo>
                    <a:pt x="36079" y="1243346"/>
                  </a:lnTo>
                  <a:lnTo>
                    <a:pt x="42844" y="1243346"/>
                  </a:lnTo>
                  <a:lnTo>
                    <a:pt x="62462" y="1231740"/>
                  </a:lnTo>
                  <a:lnTo>
                    <a:pt x="62783" y="1230267"/>
                  </a:lnTo>
                  <a:lnTo>
                    <a:pt x="32411" y="1230267"/>
                  </a:lnTo>
                  <a:lnTo>
                    <a:pt x="20039" y="1215610"/>
                  </a:lnTo>
                  <a:lnTo>
                    <a:pt x="29284" y="1185784"/>
                  </a:lnTo>
                  <a:lnTo>
                    <a:pt x="63400" y="1185784"/>
                  </a:lnTo>
                  <a:lnTo>
                    <a:pt x="62462" y="1183439"/>
                  </a:lnTo>
                  <a:lnTo>
                    <a:pt x="48707" y="1173306"/>
                  </a:lnTo>
                  <a:lnTo>
                    <a:pt x="29314" y="1171818"/>
                  </a:lnTo>
                  <a:close/>
                </a:path>
                <a:path w="1478915" h="2411095">
                  <a:moveTo>
                    <a:pt x="63400" y="1185784"/>
                  </a:moveTo>
                  <a:lnTo>
                    <a:pt x="29284" y="1185784"/>
                  </a:lnTo>
                  <a:lnTo>
                    <a:pt x="47835" y="1189873"/>
                  </a:lnTo>
                  <a:lnTo>
                    <a:pt x="49669" y="1222465"/>
                  </a:lnTo>
                  <a:lnTo>
                    <a:pt x="36169" y="1230267"/>
                  </a:lnTo>
                  <a:lnTo>
                    <a:pt x="62783" y="1230267"/>
                  </a:lnTo>
                  <a:lnTo>
                    <a:pt x="69272" y="1200471"/>
                  </a:lnTo>
                  <a:lnTo>
                    <a:pt x="63400" y="1185784"/>
                  </a:lnTo>
                  <a:close/>
                </a:path>
                <a:path w="1478915" h="2411095">
                  <a:moveTo>
                    <a:pt x="121554" y="1147194"/>
                  </a:moveTo>
                  <a:lnTo>
                    <a:pt x="92344" y="1151448"/>
                  </a:lnTo>
                  <a:lnTo>
                    <a:pt x="87504" y="1241993"/>
                  </a:lnTo>
                  <a:lnTo>
                    <a:pt x="103875" y="1241993"/>
                  </a:lnTo>
                  <a:lnTo>
                    <a:pt x="103875" y="1167263"/>
                  </a:lnTo>
                  <a:lnTo>
                    <a:pt x="112173" y="1158829"/>
                  </a:lnTo>
                  <a:lnTo>
                    <a:pt x="121554" y="1147194"/>
                  </a:lnTo>
                  <a:close/>
                </a:path>
                <a:path w="1478915" h="2411095">
                  <a:moveTo>
                    <a:pt x="91207" y="1172720"/>
                  </a:moveTo>
                  <a:lnTo>
                    <a:pt x="77266" y="1172720"/>
                  </a:lnTo>
                  <a:lnTo>
                    <a:pt x="77266" y="1185348"/>
                  </a:lnTo>
                  <a:lnTo>
                    <a:pt x="90532" y="1185348"/>
                  </a:lnTo>
                  <a:lnTo>
                    <a:pt x="91207" y="1172720"/>
                  </a:lnTo>
                  <a:close/>
                </a:path>
                <a:path w="1478915" h="2411095">
                  <a:moveTo>
                    <a:pt x="118216" y="1172720"/>
                  </a:moveTo>
                  <a:lnTo>
                    <a:pt x="103875" y="1172720"/>
                  </a:lnTo>
                  <a:lnTo>
                    <a:pt x="103875" y="1185348"/>
                  </a:lnTo>
                  <a:lnTo>
                    <a:pt x="118216" y="1185348"/>
                  </a:lnTo>
                  <a:lnTo>
                    <a:pt x="118216" y="1172720"/>
                  </a:lnTo>
                  <a:close/>
                </a:path>
                <a:path w="1478915" h="2411095">
                  <a:moveTo>
                    <a:pt x="151594" y="1171818"/>
                  </a:moveTo>
                  <a:lnTo>
                    <a:pt x="132216" y="1183589"/>
                  </a:lnTo>
                  <a:lnTo>
                    <a:pt x="125421" y="1215008"/>
                  </a:lnTo>
                  <a:lnTo>
                    <a:pt x="136049" y="1236100"/>
                  </a:lnTo>
                  <a:lnTo>
                    <a:pt x="159065" y="1243346"/>
                  </a:lnTo>
                  <a:lnTo>
                    <a:pt x="177586" y="1239257"/>
                  </a:lnTo>
                  <a:lnTo>
                    <a:pt x="186681" y="1226839"/>
                  </a:lnTo>
                  <a:lnTo>
                    <a:pt x="147354" y="1226839"/>
                  </a:lnTo>
                  <a:lnTo>
                    <a:pt x="144927" y="1211821"/>
                  </a:lnTo>
                  <a:lnTo>
                    <a:pt x="133088" y="1211821"/>
                  </a:lnTo>
                  <a:lnTo>
                    <a:pt x="133088" y="1200817"/>
                  </a:lnTo>
                  <a:lnTo>
                    <a:pt x="143148" y="1200817"/>
                  </a:lnTo>
                  <a:lnTo>
                    <a:pt x="142348" y="1195871"/>
                  </a:lnTo>
                  <a:lnTo>
                    <a:pt x="161561" y="1184536"/>
                  </a:lnTo>
                  <a:lnTo>
                    <a:pt x="181286" y="1184536"/>
                  </a:lnTo>
                  <a:lnTo>
                    <a:pt x="177481" y="1177350"/>
                  </a:lnTo>
                  <a:lnTo>
                    <a:pt x="151594" y="1171818"/>
                  </a:lnTo>
                  <a:close/>
                </a:path>
                <a:path w="1478915" h="2411095">
                  <a:moveTo>
                    <a:pt x="173948" y="1221698"/>
                  </a:moveTo>
                  <a:lnTo>
                    <a:pt x="147354" y="1226839"/>
                  </a:lnTo>
                  <a:lnTo>
                    <a:pt x="186681" y="1226839"/>
                  </a:lnTo>
                  <a:lnTo>
                    <a:pt x="189192" y="1223412"/>
                  </a:lnTo>
                  <a:lnTo>
                    <a:pt x="173948" y="1221698"/>
                  </a:lnTo>
                  <a:close/>
                </a:path>
                <a:path w="1478915" h="2411095">
                  <a:moveTo>
                    <a:pt x="143148" y="1200817"/>
                  </a:moveTo>
                  <a:lnTo>
                    <a:pt x="133088" y="1200817"/>
                  </a:lnTo>
                  <a:lnTo>
                    <a:pt x="133088" y="1211821"/>
                  </a:lnTo>
                  <a:lnTo>
                    <a:pt x="144927" y="1211821"/>
                  </a:lnTo>
                  <a:lnTo>
                    <a:pt x="143148" y="1200817"/>
                  </a:lnTo>
                  <a:close/>
                </a:path>
                <a:path w="1478915" h="2411095">
                  <a:moveTo>
                    <a:pt x="181286" y="1184536"/>
                  </a:moveTo>
                  <a:lnTo>
                    <a:pt x="161561" y="1184536"/>
                  </a:lnTo>
                  <a:lnTo>
                    <a:pt x="174219" y="1200817"/>
                  </a:lnTo>
                  <a:lnTo>
                    <a:pt x="143148" y="1200817"/>
                  </a:lnTo>
                  <a:lnTo>
                    <a:pt x="144927" y="1211821"/>
                  </a:lnTo>
                  <a:lnTo>
                    <a:pt x="189868" y="1211821"/>
                  </a:lnTo>
                  <a:lnTo>
                    <a:pt x="189868" y="1200817"/>
                  </a:lnTo>
                  <a:lnTo>
                    <a:pt x="187289" y="1195871"/>
                  </a:lnTo>
                  <a:lnTo>
                    <a:pt x="181286" y="1184536"/>
                  </a:lnTo>
                  <a:close/>
                </a:path>
                <a:path w="1478915" h="2411095">
                  <a:moveTo>
                    <a:pt x="219510" y="1172720"/>
                  </a:moveTo>
                  <a:lnTo>
                    <a:pt x="203680" y="1172720"/>
                  </a:lnTo>
                  <a:lnTo>
                    <a:pt x="203680" y="1241993"/>
                  </a:lnTo>
                  <a:lnTo>
                    <a:pt x="220006" y="1241993"/>
                  </a:lnTo>
                  <a:lnTo>
                    <a:pt x="220006" y="1198321"/>
                  </a:lnTo>
                  <a:lnTo>
                    <a:pt x="235610" y="1186250"/>
                  </a:lnTo>
                  <a:lnTo>
                    <a:pt x="236679" y="1184265"/>
                  </a:lnTo>
                  <a:lnTo>
                    <a:pt x="220231" y="1184265"/>
                  </a:lnTo>
                  <a:lnTo>
                    <a:pt x="219510" y="1172720"/>
                  </a:lnTo>
                  <a:close/>
                </a:path>
                <a:path w="1478915" h="2411095">
                  <a:moveTo>
                    <a:pt x="233355" y="1171728"/>
                  </a:moveTo>
                  <a:lnTo>
                    <a:pt x="220231" y="1184265"/>
                  </a:lnTo>
                  <a:lnTo>
                    <a:pt x="236679" y="1184265"/>
                  </a:lnTo>
                  <a:lnTo>
                    <a:pt x="243187" y="1172179"/>
                  </a:lnTo>
                  <a:lnTo>
                    <a:pt x="233355" y="1171728"/>
                  </a:lnTo>
                  <a:close/>
                </a:path>
                <a:path w="1478915" h="2411095">
                  <a:moveTo>
                    <a:pt x="274377" y="1171818"/>
                  </a:moveTo>
                  <a:lnTo>
                    <a:pt x="254999" y="1183589"/>
                  </a:lnTo>
                  <a:lnTo>
                    <a:pt x="248204" y="1215008"/>
                  </a:lnTo>
                  <a:lnTo>
                    <a:pt x="258833" y="1236100"/>
                  </a:lnTo>
                  <a:lnTo>
                    <a:pt x="281848" y="1243346"/>
                  </a:lnTo>
                  <a:lnTo>
                    <a:pt x="300369" y="1239257"/>
                  </a:lnTo>
                  <a:lnTo>
                    <a:pt x="309464" y="1226839"/>
                  </a:lnTo>
                  <a:lnTo>
                    <a:pt x="270138" y="1226839"/>
                  </a:lnTo>
                  <a:lnTo>
                    <a:pt x="267710" y="1211821"/>
                  </a:lnTo>
                  <a:lnTo>
                    <a:pt x="255871" y="1211821"/>
                  </a:lnTo>
                  <a:lnTo>
                    <a:pt x="255871" y="1200817"/>
                  </a:lnTo>
                  <a:lnTo>
                    <a:pt x="265931" y="1200817"/>
                  </a:lnTo>
                  <a:lnTo>
                    <a:pt x="265132" y="1195871"/>
                  </a:lnTo>
                  <a:lnTo>
                    <a:pt x="284344" y="1184536"/>
                  </a:lnTo>
                  <a:lnTo>
                    <a:pt x="304069" y="1184536"/>
                  </a:lnTo>
                  <a:lnTo>
                    <a:pt x="300264" y="1177350"/>
                  </a:lnTo>
                  <a:lnTo>
                    <a:pt x="274377" y="1171818"/>
                  </a:lnTo>
                  <a:close/>
                </a:path>
                <a:path w="1478915" h="2411095">
                  <a:moveTo>
                    <a:pt x="296731" y="1221698"/>
                  </a:moveTo>
                  <a:lnTo>
                    <a:pt x="270138" y="1226839"/>
                  </a:lnTo>
                  <a:lnTo>
                    <a:pt x="309464" y="1226839"/>
                  </a:lnTo>
                  <a:lnTo>
                    <a:pt x="311975" y="1223412"/>
                  </a:lnTo>
                  <a:lnTo>
                    <a:pt x="296731" y="1221698"/>
                  </a:lnTo>
                  <a:close/>
                </a:path>
                <a:path w="1478915" h="2411095">
                  <a:moveTo>
                    <a:pt x="265931" y="1200817"/>
                  </a:moveTo>
                  <a:lnTo>
                    <a:pt x="255871" y="1200817"/>
                  </a:lnTo>
                  <a:lnTo>
                    <a:pt x="255871" y="1211821"/>
                  </a:lnTo>
                  <a:lnTo>
                    <a:pt x="267710" y="1211821"/>
                  </a:lnTo>
                  <a:lnTo>
                    <a:pt x="265931" y="1200817"/>
                  </a:lnTo>
                  <a:close/>
                </a:path>
                <a:path w="1478915" h="2411095">
                  <a:moveTo>
                    <a:pt x="304069" y="1184536"/>
                  </a:moveTo>
                  <a:lnTo>
                    <a:pt x="284344" y="1184536"/>
                  </a:lnTo>
                  <a:lnTo>
                    <a:pt x="297002" y="1200817"/>
                  </a:lnTo>
                  <a:lnTo>
                    <a:pt x="265931" y="1200817"/>
                  </a:lnTo>
                  <a:lnTo>
                    <a:pt x="267710" y="1211821"/>
                  </a:lnTo>
                  <a:lnTo>
                    <a:pt x="312651" y="1211821"/>
                  </a:lnTo>
                  <a:lnTo>
                    <a:pt x="312651" y="1200817"/>
                  </a:lnTo>
                  <a:lnTo>
                    <a:pt x="310072" y="1195871"/>
                  </a:lnTo>
                  <a:lnTo>
                    <a:pt x="304069" y="1184536"/>
                  </a:lnTo>
                  <a:close/>
                </a:path>
                <a:path w="1478915" h="2411095">
                  <a:moveTo>
                    <a:pt x="349825" y="1171818"/>
                  </a:moveTo>
                  <a:lnTo>
                    <a:pt x="330251" y="1183589"/>
                  </a:lnTo>
                  <a:lnTo>
                    <a:pt x="323486" y="1214632"/>
                  </a:lnTo>
                  <a:lnTo>
                    <a:pt x="333934" y="1235754"/>
                  </a:lnTo>
                  <a:lnTo>
                    <a:pt x="356680" y="1243346"/>
                  </a:lnTo>
                  <a:lnTo>
                    <a:pt x="376133" y="1238054"/>
                  </a:lnTo>
                  <a:lnTo>
                    <a:pt x="382634" y="1225501"/>
                  </a:lnTo>
                  <a:lnTo>
                    <a:pt x="345435" y="1225501"/>
                  </a:lnTo>
                  <a:lnTo>
                    <a:pt x="343526" y="1192023"/>
                  </a:lnTo>
                  <a:lnTo>
                    <a:pt x="360754" y="1184987"/>
                  </a:lnTo>
                  <a:lnTo>
                    <a:pt x="381476" y="1184987"/>
                  </a:lnTo>
                  <a:lnTo>
                    <a:pt x="379350" y="1179876"/>
                  </a:lnTo>
                  <a:lnTo>
                    <a:pt x="349825" y="1171818"/>
                  </a:lnTo>
                  <a:close/>
                </a:path>
                <a:path w="1478915" h="2411095">
                  <a:moveTo>
                    <a:pt x="386355" y="1218315"/>
                  </a:moveTo>
                  <a:lnTo>
                    <a:pt x="370751" y="1218315"/>
                  </a:lnTo>
                  <a:lnTo>
                    <a:pt x="369383" y="1222931"/>
                  </a:lnTo>
                  <a:lnTo>
                    <a:pt x="345435" y="1225501"/>
                  </a:lnTo>
                  <a:lnTo>
                    <a:pt x="382634" y="1225501"/>
                  </a:lnTo>
                  <a:lnTo>
                    <a:pt x="386355" y="1218315"/>
                  </a:lnTo>
                  <a:close/>
                </a:path>
                <a:path w="1478915" h="2411095">
                  <a:moveTo>
                    <a:pt x="381476" y="1184987"/>
                  </a:moveTo>
                  <a:lnTo>
                    <a:pt x="360754" y="1184987"/>
                  </a:lnTo>
                  <a:lnTo>
                    <a:pt x="370751" y="1196713"/>
                  </a:lnTo>
                  <a:lnTo>
                    <a:pt x="386355" y="1196713"/>
                  </a:lnTo>
                  <a:lnTo>
                    <a:pt x="381476" y="1184987"/>
                  </a:lnTo>
                  <a:close/>
                </a:path>
                <a:path w="1478915" h="2411095">
                  <a:moveTo>
                    <a:pt x="422957" y="1171818"/>
                  </a:moveTo>
                  <a:lnTo>
                    <a:pt x="403579" y="1183589"/>
                  </a:lnTo>
                  <a:lnTo>
                    <a:pt x="396784" y="1215008"/>
                  </a:lnTo>
                  <a:lnTo>
                    <a:pt x="407413" y="1236100"/>
                  </a:lnTo>
                  <a:lnTo>
                    <a:pt x="430428" y="1243346"/>
                  </a:lnTo>
                  <a:lnTo>
                    <a:pt x="448949" y="1239257"/>
                  </a:lnTo>
                  <a:lnTo>
                    <a:pt x="458044" y="1226839"/>
                  </a:lnTo>
                  <a:lnTo>
                    <a:pt x="418718" y="1226839"/>
                  </a:lnTo>
                  <a:lnTo>
                    <a:pt x="416290" y="1211821"/>
                  </a:lnTo>
                  <a:lnTo>
                    <a:pt x="404451" y="1211821"/>
                  </a:lnTo>
                  <a:lnTo>
                    <a:pt x="404451" y="1200817"/>
                  </a:lnTo>
                  <a:lnTo>
                    <a:pt x="414511" y="1200817"/>
                  </a:lnTo>
                  <a:lnTo>
                    <a:pt x="413712" y="1195871"/>
                  </a:lnTo>
                  <a:lnTo>
                    <a:pt x="432924" y="1184536"/>
                  </a:lnTo>
                  <a:lnTo>
                    <a:pt x="452649" y="1184536"/>
                  </a:lnTo>
                  <a:lnTo>
                    <a:pt x="448844" y="1177350"/>
                  </a:lnTo>
                  <a:lnTo>
                    <a:pt x="422957" y="1171818"/>
                  </a:lnTo>
                  <a:close/>
                </a:path>
                <a:path w="1478915" h="2411095">
                  <a:moveTo>
                    <a:pt x="445311" y="1221698"/>
                  </a:moveTo>
                  <a:lnTo>
                    <a:pt x="418718" y="1226839"/>
                  </a:lnTo>
                  <a:lnTo>
                    <a:pt x="458044" y="1226839"/>
                  </a:lnTo>
                  <a:lnTo>
                    <a:pt x="460555" y="1223412"/>
                  </a:lnTo>
                  <a:lnTo>
                    <a:pt x="445311" y="1221698"/>
                  </a:lnTo>
                  <a:close/>
                </a:path>
                <a:path w="1478915" h="2411095">
                  <a:moveTo>
                    <a:pt x="414511" y="1200817"/>
                  </a:moveTo>
                  <a:lnTo>
                    <a:pt x="404451" y="1200817"/>
                  </a:lnTo>
                  <a:lnTo>
                    <a:pt x="404451" y="1211821"/>
                  </a:lnTo>
                  <a:lnTo>
                    <a:pt x="416290" y="1211821"/>
                  </a:lnTo>
                  <a:lnTo>
                    <a:pt x="414511" y="1200817"/>
                  </a:lnTo>
                  <a:close/>
                </a:path>
                <a:path w="1478915" h="2411095">
                  <a:moveTo>
                    <a:pt x="452649" y="1184536"/>
                  </a:moveTo>
                  <a:lnTo>
                    <a:pt x="432924" y="1184536"/>
                  </a:lnTo>
                  <a:lnTo>
                    <a:pt x="445582" y="1200817"/>
                  </a:lnTo>
                  <a:lnTo>
                    <a:pt x="414511" y="1200817"/>
                  </a:lnTo>
                  <a:lnTo>
                    <a:pt x="416290" y="1211821"/>
                  </a:lnTo>
                  <a:lnTo>
                    <a:pt x="461231" y="1211821"/>
                  </a:lnTo>
                  <a:lnTo>
                    <a:pt x="461231" y="1200817"/>
                  </a:lnTo>
                  <a:lnTo>
                    <a:pt x="458652" y="1195871"/>
                  </a:lnTo>
                  <a:lnTo>
                    <a:pt x="452649" y="1184536"/>
                  </a:lnTo>
                  <a:close/>
                </a:path>
                <a:path w="1478915" h="2411095">
                  <a:moveTo>
                    <a:pt x="490648" y="1172720"/>
                  </a:moveTo>
                  <a:lnTo>
                    <a:pt x="475043" y="1172720"/>
                  </a:lnTo>
                  <a:lnTo>
                    <a:pt x="475043" y="1241993"/>
                  </a:lnTo>
                  <a:lnTo>
                    <a:pt x="491369" y="1241993"/>
                  </a:lnTo>
                  <a:lnTo>
                    <a:pt x="491369" y="1201403"/>
                  </a:lnTo>
                  <a:lnTo>
                    <a:pt x="491985" y="1195225"/>
                  </a:lnTo>
                  <a:lnTo>
                    <a:pt x="510236" y="1185618"/>
                  </a:lnTo>
                  <a:lnTo>
                    <a:pt x="532513" y="1185618"/>
                  </a:lnTo>
                  <a:lnTo>
                    <a:pt x="531951" y="1184491"/>
                  </a:lnTo>
                  <a:lnTo>
                    <a:pt x="491459" y="1184491"/>
                  </a:lnTo>
                  <a:lnTo>
                    <a:pt x="490648" y="1172720"/>
                  </a:lnTo>
                  <a:close/>
                </a:path>
                <a:path w="1478915" h="2411095">
                  <a:moveTo>
                    <a:pt x="532513" y="1185618"/>
                  </a:moveTo>
                  <a:lnTo>
                    <a:pt x="510236" y="1185618"/>
                  </a:lnTo>
                  <a:lnTo>
                    <a:pt x="518308" y="1192158"/>
                  </a:lnTo>
                  <a:lnTo>
                    <a:pt x="519511" y="1241993"/>
                  </a:lnTo>
                  <a:lnTo>
                    <a:pt x="535837" y="1241993"/>
                  </a:lnTo>
                  <a:lnTo>
                    <a:pt x="535770" y="1192158"/>
                  </a:lnTo>
                  <a:lnTo>
                    <a:pt x="532513" y="1185618"/>
                  </a:lnTo>
                  <a:close/>
                </a:path>
                <a:path w="1478915" h="2411095">
                  <a:moveTo>
                    <a:pt x="506943" y="1171818"/>
                  </a:moveTo>
                  <a:lnTo>
                    <a:pt x="491459" y="1184491"/>
                  </a:lnTo>
                  <a:lnTo>
                    <a:pt x="531951" y="1184491"/>
                  </a:lnTo>
                  <a:lnTo>
                    <a:pt x="528185" y="1176929"/>
                  </a:lnTo>
                  <a:lnTo>
                    <a:pt x="506943" y="1171818"/>
                  </a:lnTo>
                  <a:close/>
                </a:path>
                <a:path w="1478915" h="2411095">
                  <a:moveTo>
                    <a:pt x="572864" y="1171818"/>
                  </a:moveTo>
                  <a:lnTo>
                    <a:pt x="555936" y="1182642"/>
                  </a:lnTo>
                  <a:lnTo>
                    <a:pt x="549592" y="1215053"/>
                  </a:lnTo>
                  <a:lnTo>
                    <a:pt x="559229" y="1236220"/>
                  </a:lnTo>
                  <a:lnTo>
                    <a:pt x="578140" y="1243210"/>
                  </a:lnTo>
                  <a:lnTo>
                    <a:pt x="592738" y="1238310"/>
                  </a:lnTo>
                  <a:lnTo>
                    <a:pt x="615032" y="1238310"/>
                  </a:lnTo>
                  <a:lnTo>
                    <a:pt x="615032" y="1229816"/>
                  </a:lnTo>
                  <a:lnTo>
                    <a:pt x="579118" y="1229816"/>
                  </a:lnTo>
                  <a:lnTo>
                    <a:pt x="566851" y="1215549"/>
                  </a:lnTo>
                  <a:lnTo>
                    <a:pt x="576021" y="1186160"/>
                  </a:lnTo>
                  <a:lnTo>
                    <a:pt x="615032" y="1186160"/>
                  </a:lnTo>
                  <a:lnTo>
                    <a:pt x="615032" y="1184175"/>
                  </a:lnTo>
                  <a:lnTo>
                    <a:pt x="598661" y="1184175"/>
                  </a:lnTo>
                  <a:lnTo>
                    <a:pt x="572864" y="1171818"/>
                  </a:lnTo>
                  <a:close/>
                </a:path>
                <a:path w="1478915" h="2411095">
                  <a:moveTo>
                    <a:pt x="615032" y="1238310"/>
                  </a:moveTo>
                  <a:lnTo>
                    <a:pt x="592738" y="1238310"/>
                  </a:lnTo>
                  <a:lnTo>
                    <a:pt x="598976" y="1241993"/>
                  </a:lnTo>
                  <a:lnTo>
                    <a:pt x="615032" y="1241993"/>
                  </a:lnTo>
                  <a:lnTo>
                    <a:pt x="615032" y="1238310"/>
                  </a:lnTo>
                  <a:close/>
                </a:path>
                <a:path w="1478915" h="2411095">
                  <a:moveTo>
                    <a:pt x="615032" y="1186160"/>
                  </a:moveTo>
                  <a:lnTo>
                    <a:pt x="576021" y="1186160"/>
                  </a:lnTo>
                  <a:lnTo>
                    <a:pt x="594015" y="1189798"/>
                  </a:lnTo>
                  <a:lnTo>
                    <a:pt x="595819" y="1222495"/>
                  </a:lnTo>
                  <a:lnTo>
                    <a:pt x="582695" y="1229816"/>
                  </a:lnTo>
                  <a:lnTo>
                    <a:pt x="615032" y="1229816"/>
                  </a:lnTo>
                  <a:lnTo>
                    <a:pt x="615032" y="1186160"/>
                  </a:lnTo>
                  <a:close/>
                </a:path>
                <a:path w="1478915" h="2411095">
                  <a:moveTo>
                    <a:pt x="615032" y="1149629"/>
                  </a:moveTo>
                  <a:lnTo>
                    <a:pt x="598661" y="1149629"/>
                  </a:lnTo>
                  <a:lnTo>
                    <a:pt x="598661" y="1184175"/>
                  </a:lnTo>
                  <a:lnTo>
                    <a:pt x="615032" y="1184175"/>
                  </a:lnTo>
                  <a:lnTo>
                    <a:pt x="615032" y="1149629"/>
                  </a:lnTo>
                  <a:close/>
                </a:path>
                <a:path w="1478915" h="2411095">
                  <a:moveTo>
                    <a:pt x="655881" y="1171818"/>
                  </a:moveTo>
                  <a:lnTo>
                    <a:pt x="636247" y="1183439"/>
                  </a:lnTo>
                  <a:lnTo>
                    <a:pt x="629452" y="1214783"/>
                  </a:lnTo>
                  <a:lnTo>
                    <a:pt x="640096" y="1235904"/>
                  </a:lnTo>
                  <a:lnTo>
                    <a:pt x="662645" y="1243346"/>
                  </a:lnTo>
                  <a:lnTo>
                    <a:pt x="669410" y="1243346"/>
                  </a:lnTo>
                  <a:lnTo>
                    <a:pt x="689029" y="1231740"/>
                  </a:lnTo>
                  <a:lnTo>
                    <a:pt x="689349" y="1230267"/>
                  </a:lnTo>
                  <a:lnTo>
                    <a:pt x="658977" y="1230267"/>
                  </a:lnTo>
                  <a:lnTo>
                    <a:pt x="646605" y="1215610"/>
                  </a:lnTo>
                  <a:lnTo>
                    <a:pt x="655850" y="1185784"/>
                  </a:lnTo>
                  <a:lnTo>
                    <a:pt x="689966" y="1185784"/>
                  </a:lnTo>
                  <a:lnTo>
                    <a:pt x="689029" y="1183439"/>
                  </a:lnTo>
                  <a:lnTo>
                    <a:pt x="675273" y="1173306"/>
                  </a:lnTo>
                  <a:lnTo>
                    <a:pt x="655881" y="1171818"/>
                  </a:lnTo>
                  <a:close/>
                </a:path>
                <a:path w="1478915" h="2411095">
                  <a:moveTo>
                    <a:pt x="689966" y="1185784"/>
                  </a:moveTo>
                  <a:lnTo>
                    <a:pt x="655850" y="1185784"/>
                  </a:lnTo>
                  <a:lnTo>
                    <a:pt x="674401" y="1189873"/>
                  </a:lnTo>
                  <a:lnTo>
                    <a:pt x="676235" y="1222465"/>
                  </a:lnTo>
                  <a:lnTo>
                    <a:pt x="662736" y="1230267"/>
                  </a:lnTo>
                  <a:lnTo>
                    <a:pt x="689349" y="1230267"/>
                  </a:lnTo>
                  <a:lnTo>
                    <a:pt x="695839" y="1200471"/>
                  </a:lnTo>
                  <a:lnTo>
                    <a:pt x="689966" y="1185784"/>
                  </a:lnTo>
                  <a:close/>
                </a:path>
                <a:path w="1478915" h="2411095">
                  <a:moveTo>
                    <a:pt x="757523" y="1172720"/>
                  </a:moveTo>
                  <a:lnTo>
                    <a:pt x="741197" y="1172720"/>
                  </a:lnTo>
                  <a:lnTo>
                    <a:pt x="741197" y="1216827"/>
                  </a:lnTo>
                  <a:lnTo>
                    <a:pt x="748789" y="1237829"/>
                  </a:lnTo>
                  <a:lnTo>
                    <a:pt x="769490" y="1242895"/>
                  </a:lnTo>
                  <a:lnTo>
                    <a:pt x="785124" y="1229681"/>
                  </a:lnTo>
                  <a:lnTo>
                    <a:pt x="801676" y="1229681"/>
                  </a:lnTo>
                  <a:lnTo>
                    <a:pt x="801676" y="1223968"/>
                  </a:lnTo>
                  <a:lnTo>
                    <a:pt x="781697" y="1223968"/>
                  </a:lnTo>
                  <a:lnTo>
                    <a:pt x="758726" y="1222179"/>
                  </a:lnTo>
                  <a:lnTo>
                    <a:pt x="757523" y="1172720"/>
                  </a:lnTo>
                  <a:close/>
                </a:path>
                <a:path w="1478915" h="2411095">
                  <a:moveTo>
                    <a:pt x="801676" y="1229681"/>
                  </a:moveTo>
                  <a:lnTo>
                    <a:pt x="785124" y="1229681"/>
                  </a:lnTo>
                  <a:lnTo>
                    <a:pt x="785846" y="1241993"/>
                  </a:lnTo>
                  <a:lnTo>
                    <a:pt x="801676" y="1241993"/>
                  </a:lnTo>
                  <a:lnTo>
                    <a:pt x="801676" y="1229681"/>
                  </a:lnTo>
                  <a:close/>
                </a:path>
                <a:path w="1478915" h="2411095">
                  <a:moveTo>
                    <a:pt x="801676" y="1172720"/>
                  </a:moveTo>
                  <a:lnTo>
                    <a:pt x="785350" y="1172720"/>
                  </a:lnTo>
                  <a:lnTo>
                    <a:pt x="785350" y="1212858"/>
                  </a:lnTo>
                  <a:lnTo>
                    <a:pt x="781697" y="1223968"/>
                  </a:lnTo>
                  <a:lnTo>
                    <a:pt x="801676" y="1223968"/>
                  </a:lnTo>
                  <a:lnTo>
                    <a:pt x="801676" y="1172720"/>
                  </a:lnTo>
                  <a:close/>
                </a:path>
                <a:path w="1478915" h="2411095">
                  <a:moveTo>
                    <a:pt x="834068" y="1172720"/>
                  </a:moveTo>
                  <a:lnTo>
                    <a:pt x="818464" y="1172720"/>
                  </a:lnTo>
                  <a:lnTo>
                    <a:pt x="818464" y="1241993"/>
                  </a:lnTo>
                  <a:lnTo>
                    <a:pt x="834790" y="1241993"/>
                  </a:lnTo>
                  <a:lnTo>
                    <a:pt x="834790" y="1199870"/>
                  </a:lnTo>
                  <a:lnTo>
                    <a:pt x="837442" y="1190910"/>
                  </a:lnTo>
                  <a:lnTo>
                    <a:pt x="837539" y="1190579"/>
                  </a:lnTo>
                  <a:lnTo>
                    <a:pt x="837646" y="1190219"/>
                  </a:lnTo>
                  <a:lnTo>
                    <a:pt x="879100" y="1190219"/>
                  </a:lnTo>
                  <a:lnTo>
                    <a:pt x="880671" y="1186806"/>
                  </a:lnTo>
                  <a:lnTo>
                    <a:pt x="915183" y="1186806"/>
                  </a:lnTo>
                  <a:lnTo>
                    <a:pt x="913510" y="1184491"/>
                  </a:lnTo>
                  <a:lnTo>
                    <a:pt x="834880" y="1184491"/>
                  </a:lnTo>
                  <a:lnTo>
                    <a:pt x="834145" y="1173832"/>
                  </a:lnTo>
                  <a:lnTo>
                    <a:pt x="834068" y="1172720"/>
                  </a:lnTo>
                  <a:close/>
                </a:path>
                <a:path w="1478915" h="2411095">
                  <a:moveTo>
                    <a:pt x="879100" y="1190219"/>
                  </a:moveTo>
                  <a:lnTo>
                    <a:pt x="837646" y="1190219"/>
                  </a:lnTo>
                  <a:lnTo>
                    <a:pt x="858061" y="1190910"/>
                  </a:lnTo>
                  <a:lnTo>
                    <a:pt x="859144" y="1241993"/>
                  </a:lnTo>
                  <a:lnTo>
                    <a:pt x="875154" y="1241993"/>
                  </a:lnTo>
                  <a:lnTo>
                    <a:pt x="875154" y="1198787"/>
                  </a:lnTo>
                  <a:lnTo>
                    <a:pt x="879100" y="1190219"/>
                  </a:lnTo>
                  <a:close/>
                </a:path>
                <a:path w="1478915" h="2411095">
                  <a:moveTo>
                    <a:pt x="915183" y="1186806"/>
                  </a:moveTo>
                  <a:lnTo>
                    <a:pt x="880671" y="1186806"/>
                  </a:lnTo>
                  <a:lnTo>
                    <a:pt x="898365" y="1190579"/>
                  </a:lnTo>
                  <a:lnTo>
                    <a:pt x="899508" y="1241993"/>
                  </a:lnTo>
                  <a:lnTo>
                    <a:pt x="915879" y="1241993"/>
                  </a:lnTo>
                  <a:lnTo>
                    <a:pt x="915879" y="1187768"/>
                  </a:lnTo>
                  <a:lnTo>
                    <a:pt x="915183" y="1186806"/>
                  </a:lnTo>
                  <a:close/>
                </a:path>
                <a:path w="1478915" h="2411095">
                  <a:moveTo>
                    <a:pt x="849372" y="1171818"/>
                  </a:moveTo>
                  <a:lnTo>
                    <a:pt x="834880" y="1184491"/>
                  </a:lnTo>
                  <a:lnTo>
                    <a:pt x="873440" y="1184491"/>
                  </a:lnTo>
                  <a:lnTo>
                    <a:pt x="869111" y="1177500"/>
                  </a:lnTo>
                  <a:lnTo>
                    <a:pt x="849372" y="1171818"/>
                  </a:lnTo>
                  <a:close/>
                </a:path>
                <a:path w="1478915" h="2411095">
                  <a:moveTo>
                    <a:pt x="889210" y="1171818"/>
                  </a:moveTo>
                  <a:lnTo>
                    <a:pt x="873440" y="1184491"/>
                  </a:lnTo>
                  <a:lnTo>
                    <a:pt x="913510" y="1184491"/>
                  </a:lnTo>
                  <a:lnTo>
                    <a:pt x="905807" y="1173832"/>
                  </a:lnTo>
                  <a:lnTo>
                    <a:pt x="889210" y="1171818"/>
                  </a:lnTo>
                  <a:close/>
                </a:path>
                <a:path w="1478915" h="2411095">
                  <a:moveTo>
                    <a:pt x="984704" y="1184311"/>
                  </a:moveTo>
                  <a:lnTo>
                    <a:pt x="964688" y="1184311"/>
                  </a:lnTo>
                  <a:lnTo>
                    <a:pt x="972625" y="1194999"/>
                  </a:lnTo>
                  <a:lnTo>
                    <a:pt x="932802" y="1210303"/>
                  </a:lnTo>
                  <a:lnTo>
                    <a:pt x="934261" y="1237107"/>
                  </a:lnTo>
                  <a:lnTo>
                    <a:pt x="952375" y="1243391"/>
                  </a:lnTo>
                  <a:lnTo>
                    <a:pt x="973257" y="1241993"/>
                  </a:lnTo>
                  <a:lnTo>
                    <a:pt x="988951" y="1241993"/>
                  </a:lnTo>
                  <a:lnTo>
                    <a:pt x="988951" y="1231394"/>
                  </a:lnTo>
                  <a:lnTo>
                    <a:pt x="953217" y="1231394"/>
                  </a:lnTo>
                  <a:lnTo>
                    <a:pt x="944934" y="1220180"/>
                  </a:lnTo>
                  <a:lnTo>
                    <a:pt x="972670" y="1219699"/>
                  </a:lnTo>
                  <a:lnTo>
                    <a:pt x="988951" y="1219699"/>
                  </a:lnTo>
                  <a:lnTo>
                    <a:pt x="988951" y="1195630"/>
                  </a:lnTo>
                  <a:lnTo>
                    <a:pt x="984704" y="1184311"/>
                  </a:lnTo>
                  <a:close/>
                </a:path>
                <a:path w="1478915" h="2411095">
                  <a:moveTo>
                    <a:pt x="988951" y="1219699"/>
                  </a:moveTo>
                  <a:lnTo>
                    <a:pt x="972670" y="1219699"/>
                  </a:lnTo>
                  <a:lnTo>
                    <a:pt x="956615" y="1231394"/>
                  </a:lnTo>
                  <a:lnTo>
                    <a:pt x="988951" y="1231394"/>
                  </a:lnTo>
                  <a:lnTo>
                    <a:pt x="988951" y="1219699"/>
                  </a:lnTo>
                  <a:close/>
                </a:path>
                <a:path w="1478915" h="2411095">
                  <a:moveTo>
                    <a:pt x="943551" y="1175396"/>
                  </a:moveTo>
                  <a:lnTo>
                    <a:pt x="931449" y="1190940"/>
                  </a:lnTo>
                  <a:lnTo>
                    <a:pt x="946693" y="1193105"/>
                  </a:lnTo>
                  <a:lnTo>
                    <a:pt x="964688" y="1184311"/>
                  </a:lnTo>
                  <a:lnTo>
                    <a:pt x="984704" y="1184311"/>
                  </a:lnTo>
                  <a:lnTo>
                    <a:pt x="982577" y="1178643"/>
                  </a:lnTo>
                  <a:lnTo>
                    <a:pt x="943551" y="1175396"/>
                  </a:lnTo>
                  <a:close/>
                </a:path>
                <a:path w="1478915" h="2411095">
                  <a:moveTo>
                    <a:pt x="1048776" y="1172720"/>
                  </a:moveTo>
                  <a:lnTo>
                    <a:pt x="1031367" y="1172720"/>
                  </a:lnTo>
                  <a:lnTo>
                    <a:pt x="1056037" y="1241993"/>
                  </a:lnTo>
                  <a:lnTo>
                    <a:pt x="1074076" y="1241993"/>
                  </a:lnTo>
                  <a:lnTo>
                    <a:pt x="1080420" y="1224178"/>
                  </a:lnTo>
                  <a:lnTo>
                    <a:pt x="1065417" y="1224178"/>
                  </a:lnTo>
                  <a:lnTo>
                    <a:pt x="1048776" y="1172720"/>
                  </a:lnTo>
                  <a:close/>
                </a:path>
                <a:path w="1478915" h="2411095">
                  <a:moveTo>
                    <a:pt x="1098746" y="1172720"/>
                  </a:moveTo>
                  <a:lnTo>
                    <a:pt x="1081382" y="1172720"/>
                  </a:lnTo>
                  <a:lnTo>
                    <a:pt x="1065417" y="1224178"/>
                  </a:lnTo>
                  <a:lnTo>
                    <a:pt x="1080420" y="1224178"/>
                  </a:lnTo>
                  <a:lnTo>
                    <a:pt x="1098746" y="1172720"/>
                  </a:lnTo>
                  <a:close/>
                </a:path>
                <a:path w="1478915" h="2411095">
                  <a:moveTo>
                    <a:pt x="1126369" y="1172720"/>
                  </a:moveTo>
                  <a:lnTo>
                    <a:pt x="1110043" y="1172720"/>
                  </a:lnTo>
                  <a:lnTo>
                    <a:pt x="1110043" y="1241993"/>
                  </a:lnTo>
                  <a:lnTo>
                    <a:pt x="1126369" y="1241993"/>
                  </a:lnTo>
                  <a:lnTo>
                    <a:pt x="1126369" y="1172720"/>
                  </a:lnTo>
                  <a:close/>
                </a:path>
                <a:path w="1478915" h="2411095">
                  <a:moveTo>
                    <a:pt x="1126790" y="1149494"/>
                  </a:moveTo>
                  <a:lnTo>
                    <a:pt x="1108780" y="1151583"/>
                  </a:lnTo>
                  <a:lnTo>
                    <a:pt x="1118251" y="1162888"/>
                  </a:lnTo>
                  <a:lnTo>
                    <a:pt x="1120867" y="1162888"/>
                  </a:lnTo>
                  <a:lnTo>
                    <a:pt x="1126790" y="1149494"/>
                  </a:lnTo>
                  <a:close/>
                </a:path>
                <a:path w="1478915" h="2411095">
                  <a:moveTo>
                    <a:pt x="1156011" y="1221563"/>
                  </a:moveTo>
                  <a:lnTo>
                    <a:pt x="1140091" y="1223096"/>
                  </a:lnTo>
                  <a:lnTo>
                    <a:pt x="1141083" y="1229470"/>
                  </a:lnTo>
                  <a:lnTo>
                    <a:pt x="1154507" y="1241572"/>
                  </a:lnTo>
                  <a:lnTo>
                    <a:pt x="1175584" y="1243346"/>
                  </a:lnTo>
                  <a:lnTo>
                    <a:pt x="1195531" y="1231034"/>
                  </a:lnTo>
                  <a:lnTo>
                    <a:pt x="1166008" y="1231034"/>
                  </a:lnTo>
                  <a:lnTo>
                    <a:pt x="1156011" y="1221563"/>
                  </a:lnTo>
                  <a:close/>
                </a:path>
                <a:path w="1478915" h="2411095">
                  <a:moveTo>
                    <a:pt x="1178154" y="1171818"/>
                  </a:moveTo>
                  <a:lnTo>
                    <a:pt x="1147878" y="1178583"/>
                  </a:lnTo>
                  <a:lnTo>
                    <a:pt x="1142000" y="1197885"/>
                  </a:lnTo>
                  <a:lnTo>
                    <a:pt x="1149952" y="1208649"/>
                  </a:lnTo>
                  <a:lnTo>
                    <a:pt x="1173329" y="1214843"/>
                  </a:lnTo>
                  <a:lnTo>
                    <a:pt x="1182664" y="1225080"/>
                  </a:lnTo>
                  <a:lnTo>
                    <a:pt x="1166008" y="1231034"/>
                  </a:lnTo>
                  <a:lnTo>
                    <a:pt x="1195531" y="1231034"/>
                  </a:lnTo>
                  <a:lnTo>
                    <a:pt x="1198064" y="1229470"/>
                  </a:lnTo>
                  <a:lnTo>
                    <a:pt x="1197960" y="1223096"/>
                  </a:lnTo>
                  <a:lnTo>
                    <a:pt x="1197794" y="1214843"/>
                  </a:lnTo>
                  <a:lnTo>
                    <a:pt x="1197743" y="1212272"/>
                  </a:lnTo>
                  <a:lnTo>
                    <a:pt x="1164580" y="1199148"/>
                  </a:lnTo>
                  <a:lnTo>
                    <a:pt x="1159408" y="1187678"/>
                  </a:lnTo>
                  <a:lnTo>
                    <a:pt x="1196635" y="1187678"/>
                  </a:lnTo>
                  <a:lnTo>
                    <a:pt x="1193894" y="1180462"/>
                  </a:lnTo>
                  <a:lnTo>
                    <a:pt x="1178154" y="1171818"/>
                  </a:lnTo>
                  <a:close/>
                </a:path>
                <a:path w="1478915" h="2411095">
                  <a:moveTo>
                    <a:pt x="1196635" y="1187678"/>
                  </a:moveTo>
                  <a:lnTo>
                    <a:pt x="1159408" y="1187678"/>
                  </a:lnTo>
                  <a:lnTo>
                    <a:pt x="1197908" y="1191030"/>
                  </a:lnTo>
                  <a:lnTo>
                    <a:pt x="1196635" y="1187678"/>
                  </a:lnTo>
                  <a:close/>
                </a:path>
                <a:path w="1478915" h="2411095">
                  <a:moveTo>
                    <a:pt x="1265121" y="1184311"/>
                  </a:moveTo>
                  <a:lnTo>
                    <a:pt x="1245105" y="1184311"/>
                  </a:lnTo>
                  <a:lnTo>
                    <a:pt x="1253042" y="1194999"/>
                  </a:lnTo>
                  <a:lnTo>
                    <a:pt x="1213219" y="1210303"/>
                  </a:lnTo>
                  <a:lnTo>
                    <a:pt x="1214678" y="1237107"/>
                  </a:lnTo>
                  <a:lnTo>
                    <a:pt x="1232792" y="1243391"/>
                  </a:lnTo>
                  <a:lnTo>
                    <a:pt x="1253674" y="1241993"/>
                  </a:lnTo>
                  <a:lnTo>
                    <a:pt x="1269368" y="1241993"/>
                  </a:lnTo>
                  <a:lnTo>
                    <a:pt x="1269368" y="1231394"/>
                  </a:lnTo>
                  <a:lnTo>
                    <a:pt x="1233634" y="1231394"/>
                  </a:lnTo>
                  <a:lnTo>
                    <a:pt x="1225351" y="1220180"/>
                  </a:lnTo>
                  <a:lnTo>
                    <a:pt x="1253087" y="1219699"/>
                  </a:lnTo>
                  <a:lnTo>
                    <a:pt x="1269368" y="1219699"/>
                  </a:lnTo>
                  <a:lnTo>
                    <a:pt x="1269368" y="1195630"/>
                  </a:lnTo>
                  <a:lnTo>
                    <a:pt x="1265121" y="1184311"/>
                  </a:lnTo>
                  <a:close/>
                </a:path>
                <a:path w="1478915" h="2411095">
                  <a:moveTo>
                    <a:pt x="1269368" y="1219699"/>
                  </a:moveTo>
                  <a:lnTo>
                    <a:pt x="1253087" y="1219699"/>
                  </a:lnTo>
                  <a:lnTo>
                    <a:pt x="1237032" y="1231394"/>
                  </a:lnTo>
                  <a:lnTo>
                    <a:pt x="1269368" y="1231394"/>
                  </a:lnTo>
                  <a:lnTo>
                    <a:pt x="1269368" y="1219699"/>
                  </a:lnTo>
                  <a:close/>
                </a:path>
                <a:path w="1478915" h="2411095">
                  <a:moveTo>
                    <a:pt x="1223968" y="1175396"/>
                  </a:moveTo>
                  <a:lnTo>
                    <a:pt x="1211866" y="1190940"/>
                  </a:lnTo>
                  <a:lnTo>
                    <a:pt x="1227110" y="1193105"/>
                  </a:lnTo>
                  <a:lnTo>
                    <a:pt x="1245105" y="1184311"/>
                  </a:lnTo>
                  <a:lnTo>
                    <a:pt x="1265121" y="1184311"/>
                  </a:lnTo>
                  <a:lnTo>
                    <a:pt x="1262994" y="1178643"/>
                  </a:lnTo>
                  <a:lnTo>
                    <a:pt x="1223968" y="1175396"/>
                  </a:lnTo>
                  <a:close/>
                </a:path>
                <a:path w="1478915" h="2411095">
                  <a:moveTo>
                    <a:pt x="1255387" y="1146427"/>
                  </a:moveTo>
                  <a:lnTo>
                    <a:pt x="1255357" y="1148441"/>
                  </a:lnTo>
                  <a:lnTo>
                    <a:pt x="1225727" y="1148441"/>
                  </a:lnTo>
                  <a:lnTo>
                    <a:pt x="1218812" y="1164061"/>
                  </a:lnTo>
                  <a:lnTo>
                    <a:pt x="1228688" y="1164286"/>
                  </a:lnTo>
                  <a:lnTo>
                    <a:pt x="1228688" y="1162317"/>
                  </a:lnTo>
                  <a:lnTo>
                    <a:pt x="1258123" y="1162317"/>
                  </a:lnTo>
                  <a:lnTo>
                    <a:pt x="1265084" y="1146833"/>
                  </a:lnTo>
                  <a:lnTo>
                    <a:pt x="1255387" y="1146427"/>
                  </a:lnTo>
                  <a:close/>
                </a:path>
                <a:path w="1478915" h="2411095">
                  <a:moveTo>
                    <a:pt x="1309236" y="1171818"/>
                  </a:moveTo>
                  <a:lnTo>
                    <a:pt x="1289603" y="1183439"/>
                  </a:lnTo>
                  <a:lnTo>
                    <a:pt x="1282808" y="1214783"/>
                  </a:lnTo>
                  <a:lnTo>
                    <a:pt x="1293451" y="1235904"/>
                  </a:lnTo>
                  <a:lnTo>
                    <a:pt x="1316001" y="1243346"/>
                  </a:lnTo>
                  <a:lnTo>
                    <a:pt x="1322766" y="1243346"/>
                  </a:lnTo>
                  <a:lnTo>
                    <a:pt x="1342384" y="1231740"/>
                  </a:lnTo>
                  <a:lnTo>
                    <a:pt x="1342705" y="1230267"/>
                  </a:lnTo>
                  <a:lnTo>
                    <a:pt x="1312333" y="1230267"/>
                  </a:lnTo>
                  <a:lnTo>
                    <a:pt x="1299961" y="1215610"/>
                  </a:lnTo>
                  <a:lnTo>
                    <a:pt x="1309206" y="1185784"/>
                  </a:lnTo>
                  <a:lnTo>
                    <a:pt x="1343322" y="1185784"/>
                  </a:lnTo>
                  <a:lnTo>
                    <a:pt x="1342384" y="1183439"/>
                  </a:lnTo>
                  <a:lnTo>
                    <a:pt x="1328629" y="1173306"/>
                  </a:lnTo>
                  <a:lnTo>
                    <a:pt x="1309236" y="1171818"/>
                  </a:lnTo>
                  <a:close/>
                </a:path>
                <a:path w="1478915" h="2411095">
                  <a:moveTo>
                    <a:pt x="1343322" y="1185784"/>
                  </a:moveTo>
                  <a:lnTo>
                    <a:pt x="1309206" y="1185784"/>
                  </a:lnTo>
                  <a:lnTo>
                    <a:pt x="1327757" y="1189873"/>
                  </a:lnTo>
                  <a:lnTo>
                    <a:pt x="1329591" y="1222465"/>
                  </a:lnTo>
                  <a:lnTo>
                    <a:pt x="1316091" y="1230267"/>
                  </a:lnTo>
                  <a:lnTo>
                    <a:pt x="1342705" y="1230267"/>
                  </a:lnTo>
                  <a:lnTo>
                    <a:pt x="1349194" y="1200471"/>
                  </a:lnTo>
                  <a:lnTo>
                    <a:pt x="1343322" y="1185784"/>
                  </a:lnTo>
                  <a:close/>
                </a:path>
                <a:path w="1478915" h="2411095">
                  <a:moveTo>
                    <a:pt x="29224" y="1400418"/>
                  </a:moveTo>
                  <a:lnTo>
                    <a:pt x="9651" y="1412189"/>
                  </a:lnTo>
                  <a:lnTo>
                    <a:pt x="2886" y="1443232"/>
                  </a:lnTo>
                  <a:lnTo>
                    <a:pt x="13334" y="1464354"/>
                  </a:lnTo>
                  <a:lnTo>
                    <a:pt x="36079" y="1471946"/>
                  </a:lnTo>
                  <a:lnTo>
                    <a:pt x="55532" y="1466654"/>
                  </a:lnTo>
                  <a:lnTo>
                    <a:pt x="62033" y="1454101"/>
                  </a:lnTo>
                  <a:lnTo>
                    <a:pt x="24834" y="1454101"/>
                  </a:lnTo>
                  <a:lnTo>
                    <a:pt x="22925" y="1420623"/>
                  </a:lnTo>
                  <a:lnTo>
                    <a:pt x="40153" y="1413587"/>
                  </a:lnTo>
                  <a:lnTo>
                    <a:pt x="60876" y="1413587"/>
                  </a:lnTo>
                  <a:lnTo>
                    <a:pt x="58749" y="1408476"/>
                  </a:lnTo>
                  <a:lnTo>
                    <a:pt x="29224" y="1400418"/>
                  </a:lnTo>
                  <a:close/>
                </a:path>
                <a:path w="1478915" h="2411095">
                  <a:moveTo>
                    <a:pt x="65754" y="1446915"/>
                  </a:moveTo>
                  <a:lnTo>
                    <a:pt x="50150" y="1446915"/>
                  </a:lnTo>
                  <a:lnTo>
                    <a:pt x="48782" y="1451531"/>
                  </a:lnTo>
                  <a:lnTo>
                    <a:pt x="24834" y="1454101"/>
                  </a:lnTo>
                  <a:lnTo>
                    <a:pt x="62033" y="1454101"/>
                  </a:lnTo>
                  <a:lnTo>
                    <a:pt x="65754" y="1446915"/>
                  </a:lnTo>
                  <a:close/>
                </a:path>
                <a:path w="1478915" h="2411095">
                  <a:moveTo>
                    <a:pt x="60876" y="1413587"/>
                  </a:moveTo>
                  <a:lnTo>
                    <a:pt x="40153" y="1413587"/>
                  </a:lnTo>
                  <a:lnTo>
                    <a:pt x="50150" y="1425313"/>
                  </a:lnTo>
                  <a:lnTo>
                    <a:pt x="65754" y="1425313"/>
                  </a:lnTo>
                  <a:lnTo>
                    <a:pt x="60876" y="1413587"/>
                  </a:lnTo>
                  <a:close/>
                </a:path>
                <a:path w="1478915" h="2411095">
                  <a:moveTo>
                    <a:pt x="95486" y="1378229"/>
                  </a:moveTo>
                  <a:lnTo>
                    <a:pt x="79160" y="1378229"/>
                  </a:lnTo>
                  <a:lnTo>
                    <a:pt x="79160" y="1470593"/>
                  </a:lnTo>
                  <a:lnTo>
                    <a:pt x="95486" y="1470593"/>
                  </a:lnTo>
                  <a:lnTo>
                    <a:pt x="95486" y="1378229"/>
                  </a:lnTo>
                  <a:close/>
                </a:path>
                <a:path w="1478915" h="2411095">
                  <a:moveTo>
                    <a:pt x="164537" y="1412911"/>
                  </a:moveTo>
                  <a:lnTo>
                    <a:pt x="144521" y="1412911"/>
                  </a:lnTo>
                  <a:lnTo>
                    <a:pt x="152458" y="1423599"/>
                  </a:lnTo>
                  <a:lnTo>
                    <a:pt x="112635" y="1438903"/>
                  </a:lnTo>
                  <a:lnTo>
                    <a:pt x="114094" y="1465707"/>
                  </a:lnTo>
                  <a:lnTo>
                    <a:pt x="132208" y="1471991"/>
                  </a:lnTo>
                  <a:lnTo>
                    <a:pt x="153090" y="1470593"/>
                  </a:lnTo>
                  <a:lnTo>
                    <a:pt x="168784" y="1470593"/>
                  </a:lnTo>
                  <a:lnTo>
                    <a:pt x="168784" y="1459994"/>
                  </a:lnTo>
                  <a:lnTo>
                    <a:pt x="133050" y="1459994"/>
                  </a:lnTo>
                  <a:lnTo>
                    <a:pt x="124767" y="1448780"/>
                  </a:lnTo>
                  <a:lnTo>
                    <a:pt x="152503" y="1448299"/>
                  </a:lnTo>
                  <a:lnTo>
                    <a:pt x="168784" y="1448299"/>
                  </a:lnTo>
                  <a:lnTo>
                    <a:pt x="168784" y="1424230"/>
                  </a:lnTo>
                  <a:lnTo>
                    <a:pt x="164537" y="1412911"/>
                  </a:lnTo>
                  <a:close/>
                </a:path>
                <a:path w="1478915" h="2411095">
                  <a:moveTo>
                    <a:pt x="168784" y="1448299"/>
                  </a:moveTo>
                  <a:lnTo>
                    <a:pt x="152503" y="1448299"/>
                  </a:lnTo>
                  <a:lnTo>
                    <a:pt x="136448" y="1459994"/>
                  </a:lnTo>
                  <a:lnTo>
                    <a:pt x="168784" y="1459994"/>
                  </a:lnTo>
                  <a:lnTo>
                    <a:pt x="168784" y="1448299"/>
                  </a:lnTo>
                  <a:close/>
                </a:path>
                <a:path w="1478915" h="2411095">
                  <a:moveTo>
                    <a:pt x="123384" y="1403996"/>
                  </a:moveTo>
                  <a:lnTo>
                    <a:pt x="111282" y="1419540"/>
                  </a:lnTo>
                  <a:lnTo>
                    <a:pt x="126526" y="1421705"/>
                  </a:lnTo>
                  <a:lnTo>
                    <a:pt x="144521" y="1412911"/>
                  </a:lnTo>
                  <a:lnTo>
                    <a:pt x="164537" y="1412911"/>
                  </a:lnTo>
                  <a:lnTo>
                    <a:pt x="162410" y="1407243"/>
                  </a:lnTo>
                  <a:lnTo>
                    <a:pt x="123384" y="1403996"/>
                  </a:lnTo>
                  <a:close/>
                </a:path>
                <a:path w="1478915" h="2411095">
                  <a:moveTo>
                    <a:pt x="201030" y="1401320"/>
                  </a:moveTo>
                  <a:lnTo>
                    <a:pt x="185200" y="1401320"/>
                  </a:lnTo>
                  <a:lnTo>
                    <a:pt x="185200" y="1470593"/>
                  </a:lnTo>
                  <a:lnTo>
                    <a:pt x="201526" y="1470593"/>
                  </a:lnTo>
                  <a:lnTo>
                    <a:pt x="201526" y="1426921"/>
                  </a:lnTo>
                  <a:lnTo>
                    <a:pt x="217131" y="1414850"/>
                  </a:lnTo>
                  <a:lnTo>
                    <a:pt x="218199" y="1412865"/>
                  </a:lnTo>
                  <a:lnTo>
                    <a:pt x="201752" y="1412865"/>
                  </a:lnTo>
                  <a:lnTo>
                    <a:pt x="201030" y="1401320"/>
                  </a:lnTo>
                  <a:close/>
                </a:path>
                <a:path w="1478915" h="2411095">
                  <a:moveTo>
                    <a:pt x="214876" y="1400328"/>
                  </a:moveTo>
                  <a:lnTo>
                    <a:pt x="201752" y="1412865"/>
                  </a:lnTo>
                  <a:lnTo>
                    <a:pt x="218199" y="1412865"/>
                  </a:lnTo>
                  <a:lnTo>
                    <a:pt x="224707" y="1400779"/>
                  </a:lnTo>
                  <a:lnTo>
                    <a:pt x="214876" y="1400328"/>
                  </a:lnTo>
                  <a:close/>
                </a:path>
                <a:path w="1478915" h="2411095">
                  <a:moveTo>
                    <a:pt x="286576" y="1412911"/>
                  </a:moveTo>
                  <a:lnTo>
                    <a:pt x="266560" y="1412911"/>
                  </a:lnTo>
                  <a:lnTo>
                    <a:pt x="274497" y="1423599"/>
                  </a:lnTo>
                  <a:lnTo>
                    <a:pt x="234674" y="1438903"/>
                  </a:lnTo>
                  <a:lnTo>
                    <a:pt x="236133" y="1465707"/>
                  </a:lnTo>
                  <a:lnTo>
                    <a:pt x="254248" y="1471991"/>
                  </a:lnTo>
                  <a:lnTo>
                    <a:pt x="275129" y="1470593"/>
                  </a:lnTo>
                  <a:lnTo>
                    <a:pt x="290823" y="1470593"/>
                  </a:lnTo>
                  <a:lnTo>
                    <a:pt x="290823" y="1459994"/>
                  </a:lnTo>
                  <a:lnTo>
                    <a:pt x="255089" y="1459994"/>
                  </a:lnTo>
                  <a:lnTo>
                    <a:pt x="246806" y="1448780"/>
                  </a:lnTo>
                  <a:lnTo>
                    <a:pt x="274542" y="1448299"/>
                  </a:lnTo>
                  <a:lnTo>
                    <a:pt x="290823" y="1448299"/>
                  </a:lnTo>
                  <a:lnTo>
                    <a:pt x="290823" y="1424230"/>
                  </a:lnTo>
                  <a:lnTo>
                    <a:pt x="286576" y="1412911"/>
                  </a:lnTo>
                  <a:close/>
                </a:path>
                <a:path w="1478915" h="2411095">
                  <a:moveTo>
                    <a:pt x="290823" y="1448299"/>
                  </a:moveTo>
                  <a:lnTo>
                    <a:pt x="274542" y="1448299"/>
                  </a:lnTo>
                  <a:lnTo>
                    <a:pt x="258487" y="1459994"/>
                  </a:lnTo>
                  <a:lnTo>
                    <a:pt x="290823" y="1459994"/>
                  </a:lnTo>
                  <a:lnTo>
                    <a:pt x="290823" y="1448299"/>
                  </a:lnTo>
                  <a:close/>
                </a:path>
                <a:path w="1478915" h="2411095">
                  <a:moveTo>
                    <a:pt x="245423" y="1403996"/>
                  </a:moveTo>
                  <a:lnTo>
                    <a:pt x="233321" y="1419540"/>
                  </a:lnTo>
                  <a:lnTo>
                    <a:pt x="248565" y="1421705"/>
                  </a:lnTo>
                  <a:lnTo>
                    <a:pt x="266560" y="1412911"/>
                  </a:lnTo>
                  <a:lnTo>
                    <a:pt x="286576" y="1412911"/>
                  </a:lnTo>
                  <a:lnTo>
                    <a:pt x="284449" y="1407243"/>
                  </a:lnTo>
                  <a:lnTo>
                    <a:pt x="245423" y="1403996"/>
                  </a:lnTo>
                  <a:close/>
                </a:path>
                <a:path w="1478915" h="2411095">
                  <a:moveTo>
                    <a:pt x="359171" y="1400418"/>
                  </a:moveTo>
                  <a:lnTo>
                    <a:pt x="342244" y="1411242"/>
                  </a:lnTo>
                  <a:lnTo>
                    <a:pt x="335900" y="1443653"/>
                  </a:lnTo>
                  <a:lnTo>
                    <a:pt x="345536" y="1464820"/>
                  </a:lnTo>
                  <a:lnTo>
                    <a:pt x="364448" y="1471810"/>
                  </a:lnTo>
                  <a:lnTo>
                    <a:pt x="379045" y="1466910"/>
                  </a:lnTo>
                  <a:lnTo>
                    <a:pt x="401339" y="1466910"/>
                  </a:lnTo>
                  <a:lnTo>
                    <a:pt x="401339" y="1458416"/>
                  </a:lnTo>
                  <a:lnTo>
                    <a:pt x="365425" y="1458416"/>
                  </a:lnTo>
                  <a:lnTo>
                    <a:pt x="353158" y="1444149"/>
                  </a:lnTo>
                  <a:lnTo>
                    <a:pt x="362328" y="1414760"/>
                  </a:lnTo>
                  <a:lnTo>
                    <a:pt x="401339" y="1414760"/>
                  </a:lnTo>
                  <a:lnTo>
                    <a:pt x="401339" y="1412775"/>
                  </a:lnTo>
                  <a:lnTo>
                    <a:pt x="384968" y="1412775"/>
                  </a:lnTo>
                  <a:lnTo>
                    <a:pt x="359171" y="1400418"/>
                  </a:lnTo>
                  <a:close/>
                </a:path>
                <a:path w="1478915" h="2411095">
                  <a:moveTo>
                    <a:pt x="401339" y="1466910"/>
                  </a:moveTo>
                  <a:lnTo>
                    <a:pt x="379045" y="1466910"/>
                  </a:lnTo>
                  <a:lnTo>
                    <a:pt x="385284" y="1470593"/>
                  </a:lnTo>
                  <a:lnTo>
                    <a:pt x="401339" y="1470593"/>
                  </a:lnTo>
                  <a:lnTo>
                    <a:pt x="401339" y="1466910"/>
                  </a:lnTo>
                  <a:close/>
                </a:path>
                <a:path w="1478915" h="2411095">
                  <a:moveTo>
                    <a:pt x="401339" y="1414760"/>
                  </a:moveTo>
                  <a:lnTo>
                    <a:pt x="362328" y="1414760"/>
                  </a:lnTo>
                  <a:lnTo>
                    <a:pt x="380323" y="1418398"/>
                  </a:lnTo>
                  <a:lnTo>
                    <a:pt x="382127" y="1451095"/>
                  </a:lnTo>
                  <a:lnTo>
                    <a:pt x="369003" y="1458416"/>
                  </a:lnTo>
                  <a:lnTo>
                    <a:pt x="401339" y="1458416"/>
                  </a:lnTo>
                  <a:lnTo>
                    <a:pt x="401339" y="1414760"/>
                  </a:lnTo>
                  <a:close/>
                </a:path>
                <a:path w="1478915" h="2411095">
                  <a:moveTo>
                    <a:pt x="401339" y="1378229"/>
                  </a:moveTo>
                  <a:lnTo>
                    <a:pt x="384968" y="1378229"/>
                  </a:lnTo>
                  <a:lnTo>
                    <a:pt x="384968" y="1412775"/>
                  </a:lnTo>
                  <a:lnTo>
                    <a:pt x="401339" y="1412775"/>
                  </a:lnTo>
                  <a:lnTo>
                    <a:pt x="401339" y="1378229"/>
                  </a:lnTo>
                  <a:close/>
                </a:path>
                <a:path w="1478915" h="2411095">
                  <a:moveTo>
                    <a:pt x="470999" y="1412911"/>
                  </a:moveTo>
                  <a:lnTo>
                    <a:pt x="450983" y="1412911"/>
                  </a:lnTo>
                  <a:lnTo>
                    <a:pt x="458920" y="1423599"/>
                  </a:lnTo>
                  <a:lnTo>
                    <a:pt x="419097" y="1438903"/>
                  </a:lnTo>
                  <a:lnTo>
                    <a:pt x="420555" y="1465707"/>
                  </a:lnTo>
                  <a:lnTo>
                    <a:pt x="438670" y="1471991"/>
                  </a:lnTo>
                  <a:lnTo>
                    <a:pt x="459551" y="1470593"/>
                  </a:lnTo>
                  <a:lnTo>
                    <a:pt x="475246" y="1470593"/>
                  </a:lnTo>
                  <a:lnTo>
                    <a:pt x="475246" y="1459994"/>
                  </a:lnTo>
                  <a:lnTo>
                    <a:pt x="439512" y="1459994"/>
                  </a:lnTo>
                  <a:lnTo>
                    <a:pt x="431229" y="1448780"/>
                  </a:lnTo>
                  <a:lnTo>
                    <a:pt x="458965" y="1448299"/>
                  </a:lnTo>
                  <a:lnTo>
                    <a:pt x="475246" y="1448299"/>
                  </a:lnTo>
                  <a:lnTo>
                    <a:pt x="475246" y="1424230"/>
                  </a:lnTo>
                  <a:lnTo>
                    <a:pt x="470999" y="1412911"/>
                  </a:lnTo>
                  <a:close/>
                </a:path>
                <a:path w="1478915" h="2411095">
                  <a:moveTo>
                    <a:pt x="475246" y="1448299"/>
                  </a:moveTo>
                  <a:lnTo>
                    <a:pt x="458965" y="1448299"/>
                  </a:lnTo>
                  <a:lnTo>
                    <a:pt x="442910" y="1459994"/>
                  </a:lnTo>
                  <a:lnTo>
                    <a:pt x="475246" y="1459994"/>
                  </a:lnTo>
                  <a:lnTo>
                    <a:pt x="475246" y="1448299"/>
                  </a:lnTo>
                  <a:close/>
                </a:path>
                <a:path w="1478915" h="2411095">
                  <a:moveTo>
                    <a:pt x="429846" y="1403996"/>
                  </a:moveTo>
                  <a:lnTo>
                    <a:pt x="417744" y="1419540"/>
                  </a:lnTo>
                  <a:lnTo>
                    <a:pt x="432988" y="1421705"/>
                  </a:lnTo>
                  <a:lnTo>
                    <a:pt x="450983" y="1412911"/>
                  </a:lnTo>
                  <a:lnTo>
                    <a:pt x="470999" y="1412911"/>
                  </a:lnTo>
                  <a:lnTo>
                    <a:pt x="468872" y="1407243"/>
                  </a:lnTo>
                  <a:lnTo>
                    <a:pt x="429846" y="1403996"/>
                  </a:lnTo>
                  <a:close/>
                </a:path>
                <a:path w="1478915" h="2411095">
                  <a:moveTo>
                    <a:pt x="536018" y="1450163"/>
                  </a:moveTo>
                  <a:lnTo>
                    <a:pt x="520097" y="1451696"/>
                  </a:lnTo>
                  <a:lnTo>
                    <a:pt x="521090" y="1458070"/>
                  </a:lnTo>
                  <a:lnTo>
                    <a:pt x="534514" y="1470172"/>
                  </a:lnTo>
                  <a:lnTo>
                    <a:pt x="555591" y="1471946"/>
                  </a:lnTo>
                  <a:lnTo>
                    <a:pt x="575538" y="1459634"/>
                  </a:lnTo>
                  <a:lnTo>
                    <a:pt x="546015" y="1459634"/>
                  </a:lnTo>
                  <a:lnTo>
                    <a:pt x="536018" y="1450163"/>
                  </a:lnTo>
                  <a:close/>
                </a:path>
                <a:path w="1478915" h="2411095">
                  <a:moveTo>
                    <a:pt x="558161" y="1400418"/>
                  </a:moveTo>
                  <a:lnTo>
                    <a:pt x="527885" y="1407183"/>
                  </a:lnTo>
                  <a:lnTo>
                    <a:pt x="522007" y="1426485"/>
                  </a:lnTo>
                  <a:lnTo>
                    <a:pt x="529959" y="1437249"/>
                  </a:lnTo>
                  <a:lnTo>
                    <a:pt x="553336" y="1443443"/>
                  </a:lnTo>
                  <a:lnTo>
                    <a:pt x="562671" y="1453680"/>
                  </a:lnTo>
                  <a:lnTo>
                    <a:pt x="546015" y="1459634"/>
                  </a:lnTo>
                  <a:lnTo>
                    <a:pt x="575538" y="1459634"/>
                  </a:lnTo>
                  <a:lnTo>
                    <a:pt x="578071" y="1458070"/>
                  </a:lnTo>
                  <a:lnTo>
                    <a:pt x="577967" y="1451696"/>
                  </a:lnTo>
                  <a:lnTo>
                    <a:pt x="577801" y="1443443"/>
                  </a:lnTo>
                  <a:lnTo>
                    <a:pt x="577750" y="1440872"/>
                  </a:lnTo>
                  <a:lnTo>
                    <a:pt x="544586" y="1427748"/>
                  </a:lnTo>
                  <a:lnTo>
                    <a:pt x="539415" y="1416278"/>
                  </a:lnTo>
                  <a:lnTo>
                    <a:pt x="576642" y="1416278"/>
                  </a:lnTo>
                  <a:lnTo>
                    <a:pt x="573901" y="1409062"/>
                  </a:lnTo>
                  <a:lnTo>
                    <a:pt x="558161" y="1400418"/>
                  </a:lnTo>
                  <a:close/>
                </a:path>
                <a:path w="1478915" h="2411095">
                  <a:moveTo>
                    <a:pt x="576642" y="1416278"/>
                  </a:moveTo>
                  <a:lnTo>
                    <a:pt x="539415" y="1416278"/>
                  </a:lnTo>
                  <a:lnTo>
                    <a:pt x="577915" y="1419630"/>
                  </a:lnTo>
                  <a:lnTo>
                    <a:pt x="576642" y="1416278"/>
                  </a:lnTo>
                  <a:close/>
                </a:path>
                <a:path w="1478915" h="2411095">
                  <a:moveTo>
                    <a:pt x="645127" y="1412911"/>
                  </a:moveTo>
                  <a:lnTo>
                    <a:pt x="625111" y="1412911"/>
                  </a:lnTo>
                  <a:lnTo>
                    <a:pt x="633049" y="1423599"/>
                  </a:lnTo>
                  <a:lnTo>
                    <a:pt x="593226" y="1438903"/>
                  </a:lnTo>
                  <a:lnTo>
                    <a:pt x="594684" y="1465707"/>
                  </a:lnTo>
                  <a:lnTo>
                    <a:pt x="612799" y="1471991"/>
                  </a:lnTo>
                  <a:lnTo>
                    <a:pt x="633680" y="1470593"/>
                  </a:lnTo>
                  <a:lnTo>
                    <a:pt x="649375" y="1470593"/>
                  </a:lnTo>
                  <a:lnTo>
                    <a:pt x="649375" y="1459994"/>
                  </a:lnTo>
                  <a:lnTo>
                    <a:pt x="613641" y="1459994"/>
                  </a:lnTo>
                  <a:lnTo>
                    <a:pt x="605358" y="1448780"/>
                  </a:lnTo>
                  <a:lnTo>
                    <a:pt x="633094" y="1448299"/>
                  </a:lnTo>
                  <a:lnTo>
                    <a:pt x="649375" y="1448299"/>
                  </a:lnTo>
                  <a:lnTo>
                    <a:pt x="649375" y="1424230"/>
                  </a:lnTo>
                  <a:lnTo>
                    <a:pt x="645127" y="1412911"/>
                  </a:lnTo>
                  <a:close/>
                </a:path>
                <a:path w="1478915" h="2411095">
                  <a:moveTo>
                    <a:pt x="649375" y="1448299"/>
                  </a:moveTo>
                  <a:lnTo>
                    <a:pt x="633094" y="1448299"/>
                  </a:lnTo>
                  <a:lnTo>
                    <a:pt x="617039" y="1459994"/>
                  </a:lnTo>
                  <a:lnTo>
                    <a:pt x="649375" y="1459994"/>
                  </a:lnTo>
                  <a:lnTo>
                    <a:pt x="649375" y="1448299"/>
                  </a:lnTo>
                  <a:close/>
                </a:path>
                <a:path w="1478915" h="2411095">
                  <a:moveTo>
                    <a:pt x="603975" y="1403996"/>
                  </a:moveTo>
                  <a:lnTo>
                    <a:pt x="591873" y="1419540"/>
                  </a:lnTo>
                  <a:lnTo>
                    <a:pt x="607117" y="1421705"/>
                  </a:lnTo>
                  <a:lnTo>
                    <a:pt x="625111" y="1412911"/>
                  </a:lnTo>
                  <a:lnTo>
                    <a:pt x="645127" y="1412911"/>
                  </a:lnTo>
                  <a:lnTo>
                    <a:pt x="643001" y="1407243"/>
                  </a:lnTo>
                  <a:lnTo>
                    <a:pt x="603975" y="1403996"/>
                  </a:lnTo>
                  <a:close/>
                </a:path>
                <a:path w="1478915" h="2411095">
                  <a:moveTo>
                    <a:pt x="682117" y="1401320"/>
                  </a:moveTo>
                  <a:lnTo>
                    <a:pt x="665791" y="1401320"/>
                  </a:lnTo>
                  <a:lnTo>
                    <a:pt x="665791" y="1445427"/>
                  </a:lnTo>
                  <a:lnTo>
                    <a:pt x="673383" y="1466429"/>
                  </a:lnTo>
                  <a:lnTo>
                    <a:pt x="694084" y="1471495"/>
                  </a:lnTo>
                  <a:lnTo>
                    <a:pt x="709718" y="1458281"/>
                  </a:lnTo>
                  <a:lnTo>
                    <a:pt x="726269" y="1458281"/>
                  </a:lnTo>
                  <a:lnTo>
                    <a:pt x="726269" y="1452568"/>
                  </a:lnTo>
                  <a:lnTo>
                    <a:pt x="706290" y="1452568"/>
                  </a:lnTo>
                  <a:lnTo>
                    <a:pt x="683320" y="1450779"/>
                  </a:lnTo>
                  <a:lnTo>
                    <a:pt x="682117" y="1401320"/>
                  </a:lnTo>
                  <a:close/>
                </a:path>
                <a:path w="1478915" h="2411095">
                  <a:moveTo>
                    <a:pt x="726269" y="1458281"/>
                  </a:moveTo>
                  <a:lnTo>
                    <a:pt x="709718" y="1458281"/>
                  </a:lnTo>
                  <a:lnTo>
                    <a:pt x="710440" y="1470593"/>
                  </a:lnTo>
                  <a:lnTo>
                    <a:pt x="726269" y="1470593"/>
                  </a:lnTo>
                  <a:lnTo>
                    <a:pt x="726269" y="1458281"/>
                  </a:lnTo>
                  <a:close/>
                </a:path>
                <a:path w="1478915" h="2411095">
                  <a:moveTo>
                    <a:pt x="726269" y="1401320"/>
                  </a:moveTo>
                  <a:lnTo>
                    <a:pt x="709943" y="1401320"/>
                  </a:lnTo>
                  <a:lnTo>
                    <a:pt x="709943" y="1441458"/>
                  </a:lnTo>
                  <a:lnTo>
                    <a:pt x="706290" y="1452568"/>
                  </a:lnTo>
                  <a:lnTo>
                    <a:pt x="726269" y="1452568"/>
                  </a:lnTo>
                  <a:lnTo>
                    <a:pt x="726269" y="1401320"/>
                  </a:lnTo>
                  <a:close/>
                </a:path>
                <a:path w="1478915" h="2411095">
                  <a:moveTo>
                    <a:pt x="715942" y="1371599"/>
                  </a:moveTo>
                  <a:lnTo>
                    <a:pt x="699976" y="1371599"/>
                  </a:lnTo>
                  <a:lnTo>
                    <a:pt x="689874" y="1392210"/>
                  </a:lnTo>
                  <a:lnTo>
                    <a:pt x="702096" y="1392210"/>
                  </a:lnTo>
                  <a:lnTo>
                    <a:pt x="715942" y="1371599"/>
                  </a:lnTo>
                  <a:close/>
                </a:path>
                <a:path w="1478915" h="2411095">
                  <a:moveTo>
                    <a:pt x="763488" y="1400418"/>
                  </a:moveTo>
                  <a:lnTo>
                    <a:pt x="746560" y="1411242"/>
                  </a:lnTo>
                  <a:lnTo>
                    <a:pt x="740216" y="1443653"/>
                  </a:lnTo>
                  <a:lnTo>
                    <a:pt x="749853" y="1464820"/>
                  </a:lnTo>
                  <a:lnTo>
                    <a:pt x="768764" y="1471810"/>
                  </a:lnTo>
                  <a:lnTo>
                    <a:pt x="783362" y="1466910"/>
                  </a:lnTo>
                  <a:lnTo>
                    <a:pt x="805656" y="1466910"/>
                  </a:lnTo>
                  <a:lnTo>
                    <a:pt x="805656" y="1458416"/>
                  </a:lnTo>
                  <a:lnTo>
                    <a:pt x="769742" y="1458416"/>
                  </a:lnTo>
                  <a:lnTo>
                    <a:pt x="757475" y="1444149"/>
                  </a:lnTo>
                  <a:lnTo>
                    <a:pt x="766645" y="1414760"/>
                  </a:lnTo>
                  <a:lnTo>
                    <a:pt x="805656" y="1414760"/>
                  </a:lnTo>
                  <a:lnTo>
                    <a:pt x="805656" y="1412775"/>
                  </a:lnTo>
                  <a:lnTo>
                    <a:pt x="789285" y="1412775"/>
                  </a:lnTo>
                  <a:lnTo>
                    <a:pt x="763488" y="1400418"/>
                  </a:lnTo>
                  <a:close/>
                </a:path>
                <a:path w="1478915" h="2411095">
                  <a:moveTo>
                    <a:pt x="805656" y="1466910"/>
                  </a:moveTo>
                  <a:lnTo>
                    <a:pt x="783362" y="1466910"/>
                  </a:lnTo>
                  <a:lnTo>
                    <a:pt x="789600" y="1470593"/>
                  </a:lnTo>
                  <a:lnTo>
                    <a:pt x="805656" y="1470593"/>
                  </a:lnTo>
                  <a:lnTo>
                    <a:pt x="805656" y="1466910"/>
                  </a:lnTo>
                  <a:close/>
                </a:path>
                <a:path w="1478915" h="2411095">
                  <a:moveTo>
                    <a:pt x="805656" y="1414760"/>
                  </a:moveTo>
                  <a:lnTo>
                    <a:pt x="766645" y="1414760"/>
                  </a:lnTo>
                  <a:lnTo>
                    <a:pt x="784639" y="1418398"/>
                  </a:lnTo>
                  <a:lnTo>
                    <a:pt x="786443" y="1451095"/>
                  </a:lnTo>
                  <a:lnTo>
                    <a:pt x="773319" y="1458416"/>
                  </a:lnTo>
                  <a:lnTo>
                    <a:pt x="805656" y="1458416"/>
                  </a:lnTo>
                  <a:lnTo>
                    <a:pt x="805656" y="1414760"/>
                  </a:lnTo>
                  <a:close/>
                </a:path>
                <a:path w="1478915" h="2411095">
                  <a:moveTo>
                    <a:pt x="805656" y="1378229"/>
                  </a:moveTo>
                  <a:lnTo>
                    <a:pt x="789285" y="1378229"/>
                  </a:lnTo>
                  <a:lnTo>
                    <a:pt x="789285" y="1412775"/>
                  </a:lnTo>
                  <a:lnTo>
                    <a:pt x="805656" y="1412775"/>
                  </a:lnTo>
                  <a:lnTo>
                    <a:pt x="805656" y="1378229"/>
                  </a:lnTo>
                  <a:close/>
                </a:path>
                <a:path w="1478915" h="2411095">
                  <a:moveTo>
                    <a:pt x="846249" y="1400418"/>
                  </a:moveTo>
                  <a:lnTo>
                    <a:pt x="826871" y="1412189"/>
                  </a:lnTo>
                  <a:lnTo>
                    <a:pt x="820076" y="1443608"/>
                  </a:lnTo>
                  <a:lnTo>
                    <a:pt x="830705" y="1464700"/>
                  </a:lnTo>
                  <a:lnTo>
                    <a:pt x="853721" y="1471946"/>
                  </a:lnTo>
                  <a:lnTo>
                    <a:pt x="872241" y="1467857"/>
                  </a:lnTo>
                  <a:lnTo>
                    <a:pt x="881336" y="1455439"/>
                  </a:lnTo>
                  <a:lnTo>
                    <a:pt x="842010" y="1455439"/>
                  </a:lnTo>
                  <a:lnTo>
                    <a:pt x="839582" y="1440421"/>
                  </a:lnTo>
                  <a:lnTo>
                    <a:pt x="827743" y="1440421"/>
                  </a:lnTo>
                  <a:lnTo>
                    <a:pt x="827743" y="1429417"/>
                  </a:lnTo>
                  <a:lnTo>
                    <a:pt x="837803" y="1429417"/>
                  </a:lnTo>
                  <a:lnTo>
                    <a:pt x="837004" y="1424471"/>
                  </a:lnTo>
                  <a:lnTo>
                    <a:pt x="856216" y="1413136"/>
                  </a:lnTo>
                  <a:lnTo>
                    <a:pt x="875941" y="1413136"/>
                  </a:lnTo>
                  <a:lnTo>
                    <a:pt x="872136" y="1405950"/>
                  </a:lnTo>
                  <a:lnTo>
                    <a:pt x="846249" y="1400418"/>
                  </a:lnTo>
                  <a:close/>
                </a:path>
                <a:path w="1478915" h="2411095">
                  <a:moveTo>
                    <a:pt x="868603" y="1450298"/>
                  </a:moveTo>
                  <a:lnTo>
                    <a:pt x="842010" y="1455439"/>
                  </a:lnTo>
                  <a:lnTo>
                    <a:pt x="881336" y="1455439"/>
                  </a:lnTo>
                  <a:lnTo>
                    <a:pt x="883847" y="1452012"/>
                  </a:lnTo>
                  <a:lnTo>
                    <a:pt x="868603" y="1450298"/>
                  </a:lnTo>
                  <a:close/>
                </a:path>
                <a:path w="1478915" h="2411095">
                  <a:moveTo>
                    <a:pt x="837803" y="1429417"/>
                  </a:moveTo>
                  <a:lnTo>
                    <a:pt x="827743" y="1429417"/>
                  </a:lnTo>
                  <a:lnTo>
                    <a:pt x="827743" y="1440421"/>
                  </a:lnTo>
                  <a:lnTo>
                    <a:pt x="839582" y="1440421"/>
                  </a:lnTo>
                  <a:lnTo>
                    <a:pt x="837803" y="1429417"/>
                  </a:lnTo>
                  <a:close/>
                </a:path>
                <a:path w="1478915" h="2411095">
                  <a:moveTo>
                    <a:pt x="875941" y="1413136"/>
                  </a:moveTo>
                  <a:lnTo>
                    <a:pt x="856216" y="1413136"/>
                  </a:lnTo>
                  <a:lnTo>
                    <a:pt x="868874" y="1429417"/>
                  </a:lnTo>
                  <a:lnTo>
                    <a:pt x="837803" y="1429417"/>
                  </a:lnTo>
                  <a:lnTo>
                    <a:pt x="839582" y="1440421"/>
                  </a:lnTo>
                  <a:lnTo>
                    <a:pt x="884523" y="1440421"/>
                  </a:lnTo>
                  <a:lnTo>
                    <a:pt x="884523" y="1429417"/>
                  </a:lnTo>
                  <a:lnTo>
                    <a:pt x="881944" y="1424471"/>
                  </a:lnTo>
                  <a:lnTo>
                    <a:pt x="875941" y="1413136"/>
                  </a:lnTo>
                  <a:close/>
                </a:path>
                <a:path w="1478915" h="2411095">
                  <a:moveTo>
                    <a:pt x="44287" y="1604394"/>
                  </a:moveTo>
                  <a:lnTo>
                    <a:pt x="15078" y="1608648"/>
                  </a:lnTo>
                  <a:lnTo>
                    <a:pt x="10237" y="1699193"/>
                  </a:lnTo>
                  <a:lnTo>
                    <a:pt x="26608" y="1699193"/>
                  </a:lnTo>
                  <a:lnTo>
                    <a:pt x="26608" y="1624463"/>
                  </a:lnTo>
                  <a:lnTo>
                    <a:pt x="34906" y="1616029"/>
                  </a:lnTo>
                  <a:lnTo>
                    <a:pt x="44287" y="1604394"/>
                  </a:lnTo>
                  <a:close/>
                </a:path>
                <a:path w="1478915" h="2411095">
                  <a:moveTo>
                    <a:pt x="13941" y="1629920"/>
                  </a:moveTo>
                  <a:lnTo>
                    <a:pt x="0" y="1629920"/>
                  </a:lnTo>
                  <a:lnTo>
                    <a:pt x="0" y="1642548"/>
                  </a:lnTo>
                  <a:lnTo>
                    <a:pt x="13265" y="1642548"/>
                  </a:lnTo>
                  <a:lnTo>
                    <a:pt x="13941" y="1629920"/>
                  </a:lnTo>
                  <a:close/>
                </a:path>
                <a:path w="1478915" h="2411095">
                  <a:moveTo>
                    <a:pt x="40950" y="1629920"/>
                  </a:moveTo>
                  <a:lnTo>
                    <a:pt x="26608" y="1629920"/>
                  </a:lnTo>
                  <a:lnTo>
                    <a:pt x="26608" y="1642548"/>
                  </a:lnTo>
                  <a:lnTo>
                    <a:pt x="40950" y="1642548"/>
                  </a:lnTo>
                  <a:lnTo>
                    <a:pt x="40950" y="1629920"/>
                  </a:lnTo>
                  <a:close/>
                </a:path>
                <a:path w="1478915" h="2411095">
                  <a:moveTo>
                    <a:pt x="70061" y="1629920"/>
                  </a:moveTo>
                  <a:lnTo>
                    <a:pt x="53735" y="1629920"/>
                  </a:lnTo>
                  <a:lnTo>
                    <a:pt x="53735" y="1699193"/>
                  </a:lnTo>
                  <a:lnTo>
                    <a:pt x="70061" y="1699193"/>
                  </a:lnTo>
                  <a:lnTo>
                    <a:pt x="70061" y="1629920"/>
                  </a:lnTo>
                  <a:close/>
                </a:path>
                <a:path w="1478915" h="2411095">
                  <a:moveTo>
                    <a:pt x="70482" y="1606694"/>
                  </a:moveTo>
                  <a:lnTo>
                    <a:pt x="52473" y="1608783"/>
                  </a:lnTo>
                  <a:lnTo>
                    <a:pt x="61944" y="1620088"/>
                  </a:lnTo>
                  <a:lnTo>
                    <a:pt x="64559" y="1620088"/>
                  </a:lnTo>
                  <a:lnTo>
                    <a:pt x="70482" y="1606694"/>
                  </a:lnTo>
                  <a:close/>
                </a:path>
                <a:path w="1478915" h="2411095">
                  <a:moveTo>
                    <a:pt x="102454" y="1629920"/>
                  </a:moveTo>
                  <a:lnTo>
                    <a:pt x="86850" y="1629920"/>
                  </a:lnTo>
                  <a:lnTo>
                    <a:pt x="86850" y="1699193"/>
                  </a:lnTo>
                  <a:lnTo>
                    <a:pt x="103176" y="1699193"/>
                  </a:lnTo>
                  <a:lnTo>
                    <a:pt x="103176" y="1658603"/>
                  </a:lnTo>
                  <a:lnTo>
                    <a:pt x="103792" y="1652425"/>
                  </a:lnTo>
                  <a:lnTo>
                    <a:pt x="122042" y="1642818"/>
                  </a:lnTo>
                  <a:lnTo>
                    <a:pt x="144320" y="1642818"/>
                  </a:lnTo>
                  <a:lnTo>
                    <a:pt x="143758" y="1641691"/>
                  </a:lnTo>
                  <a:lnTo>
                    <a:pt x="103266" y="1641691"/>
                  </a:lnTo>
                  <a:lnTo>
                    <a:pt x="102454" y="1629920"/>
                  </a:lnTo>
                  <a:close/>
                </a:path>
                <a:path w="1478915" h="2411095">
                  <a:moveTo>
                    <a:pt x="144320" y="1642818"/>
                  </a:moveTo>
                  <a:lnTo>
                    <a:pt x="122042" y="1642818"/>
                  </a:lnTo>
                  <a:lnTo>
                    <a:pt x="130115" y="1649358"/>
                  </a:lnTo>
                  <a:lnTo>
                    <a:pt x="131318" y="1699193"/>
                  </a:lnTo>
                  <a:lnTo>
                    <a:pt x="147644" y="1699193"/>
                  </a:lnTo>
                  <a:lnTo>
                    <a:pt x="147576" y="1649358"/>
                  </a:lnTo>
                  <a:lnTo>
                    <a:pt x="144320" y="1642818"/>
                  </a:lnTo>
                  <a:close/>
                </a:path>
                <a:path w="1478915" h="2411095">
                  <a:moveTo>
                    <a:pt x="118750" y="1629018"/>
                  </a:moveTo>
                  <a:lnTo>
                    <a:pt x="103266" y="1641691"/>
                  </a:lnTo>
                  <a:lnTo>
                    <a:pt x="143758" y="1641691"/>
                  </a:lnTo>
                  <a:lnTo>
                    <a:pt x="139992" y="1634129"/>
                  </a:lnTo>
                  <a:lnTo>
                    <a:pt x="118750" y="1629018"/>
                  </a:lnTo>
                  <a:close/>
                </a:path>
                <a:path w="1478915" h="2411095">
                  <a:moveTo>
                    <a:pt x="216502" y="1641511"/>
                  </a:moveTo>
                  <a:lnTo>
                    <a:pt x="196486" y="1641511"/>
                  </a:lnTo>
                  <a:lnTo>
                    <a:pt x="204424" y="1652199"/>
                  </a:lnTo>
                  <a:lnTo>
                    <a:pt x="164601" y="1667503"/>
                  </a:lnTo>
                  <a:lnTo>
                    <a:pt x="166059" y="1694307"/>
                  </a:lnTo>
                  <a:lnTo>
                    <a:pt x="184174" y="1700591"/>
                  </a:lnTo>
                  <a:lnTo>
                    <a:pt x="205055" y="1699193"/>
                  </a:lnTo>
                  <a:lnTo>
                    <a:pt x="220750" y="1699193"/>
                  </a:lnTo>
                  <a:lnTo>
                    <a:pt x="220750" y="1688594"/>
                  </a:lnTo>
                  <a:lnTo>
                    <a:pt x="185016" y="1688594"/>
                  </a:lnTo>
                  <a:lnTo>
                    <a:pt x="176733" y="1677379"/>
                  </a:lnTo>
                  <a:lnTo>
                    <a:pt x="204469" y="1676899"/>
                  </a:lnTo>
                  <a:lnTo>
                    <a:pt x="220750" y="1676899"/>
                  </a:lnTo>
                  <a:lnTo>
                    <a:pt x="220750" y="1652830"/>
                  </a:lnTo>
                  <a:lnTo>
                    <a:pt x="216502" y="1641511"/>
                  </a:lnTo>
                  <a:close/>
                </a:path>
                <a:path w="1478915" h="2411095">
                  <a:moveTo>
                    <a:pt x="220750" y="1676899"/>
                  </a:moveTo>
                  <a:lnTo>
                    <a:pt x="204469" y="1676899"/>
                  </a:lnTo>
                  <a:lnTo>
                    <a:pt x="188414" y="1688594"/>
                  </a:lnTo>
                  <a:lnTo>
                    <a:pt x="220750" y="1688594"/>
                  </a:lnTo>
                  <a:lnTo>
                    <a:pt x="220750" y="1676899"/>
                  </a:lnTo>
                  <a:close/>
                </a:path>
                <a:path w="1478915" h="2411095">
                  <a:moveTo>
                    <a:pt x="175350" y="1632596"/>
                  </a:moveTo>
                  <a:lnTo>
                    <a:pt x="163248" y="1648140"/>
                  </a:lnTo>
                  <a:lnTo>
                    <a:pt x="178492" y="1650305"/>
                  </a:lnTo>
                  <a:lnTo>
                    <a:pt x="196486" y="1641511"/>
                  </a:lnTo>
                  <a:lnTo>
                    <a:pt x="216502" y="1641511"/>
                  </a:lnTo>
                  <a:lnTo>
                    <a:pt x="214376" y="1635843"/>
                  </a:lnTo>
                  <a:lnTo>
                    <a:pt x="175350" y="1632596"/>
                  </a:lnTo>
                  <a:close/>
                </a:path>
                <a:path w="1478915" h="2411095">
                  <a:moveTo>
                    <a:pt x="252771" y="1629920"/>
                  </a:moveTo>
                  <a:lnTo>
                    <a:pt x="237166" y="1629920"/>
                  </a:lnTo>
                  <a:lnTo>
                    <a:pt x="237166" y="1699193"/>
                  </a:lnTo>
                  <a:lnTo>
                    <a:pt x="253492" y="1699193"/>
                  </a:lnTo>
                  <a:lnTo>
                    <a:pt x="253492" y="1658603"/>
                  </a:lnTo>
                  <a:lnTo>
                    <a:pt x="254108" y="1652425"/>
                  </a:lnTo>
                  <a:lnTo>
                    <a:pt x="272359" y="1642818"/>
                  </a:lnTo>
                  <a:lnTo>
                    <a:pt x="294636" y="1642818"/>
                  </a:lnTo>
                  <a:lnTo>
                    <a:pt x="294074" y="1641691"/>
                  </a:lnTo>
                  <a:lnTo>
                    <a:pt x="253582" y="1641691"/>
                  </a:lnTo>
                  <a:lnTo>
                    <a:pt x="252771" y="1629920"/>
                  </a:lnTo>
                  <a:close/>
                </a:path>
                <a:path w="1478915" h="2411095">
                  <a:moveTo>
                    <a:pt x="294636" y="1642818"/>
                  </a:moveTo>
                  <a:lnTo>
                    <a:pt x="272359" y="1642818"/>
                  </a:lnTo>
                  <a:lnTo>
                    <a:pt x="280432" y="1649358"/>
                  </a:lnTo>
                  <a:lnTo>
                    <a:pt x="281634" y="1699193"/>
                  </a:lnTo>
                  <a:lnTo>
                    <a:pt x="297960" y="1699193"/>
                  </a:lnTo>
                  <a:lnTo>
                    <a:pt x="297893" y="1649358"/>
                  </a:lnTo>
                  <a:lnTo>
                    <a:pt x="294636" y="1642818"/>
                  </a:lnTo>
                  <a:close/>
                </a:path>
                <a:path w="1478915" h="2411095">
                  <a:moveTo>
                    <a:pt x="269066" y="1629018"/>
                  </a:moveTo>
                  <a:lnTo>
                    <a:pt x="253582" y="1641691"/>
                  </a:lnTo>
                  <a:lnTo>
                    <a:pt x="294074" y="1641691"/>
                  </a:lnTo>
                  <a:lnTo>
                    <a:pt x="290308" y="1634129"/>
                  </a:lnTo>
                  <a:lnTo>
                    <a:pt x="269066" y="1629018"/>
                  </a:lnTo>
                  <a:close/>
                </a:path>
                <a:path w="1478915" h="2411095">
                  <a:moveTo>
                    <a:pt x="337918" y="1629018"/>
                  </a:moveTo>
                  <a:lnTo>
                    <a:pt x="318345" y="1640789"/>
                  </a:lnTo>
                  <a:lnTo>
                    <a:pt x="311580" y="1671832"/>
                  </a:lnTo>
                  <a:lnTo>
                    <a:pt x="322028" y="1692954"/>
                  </a:lnTo>
                  <a:lnTo>
                    <a:pt x="344773" y="1700546"/>
                  </a:lnTo>
                  <a:lnTo>
                    <a:pt x="364226" y="1695254"/>
                  </a:lnTo>
                  <a:lnTo>
                    <a:pt x="370727" y="1682701"/>
                  </a:lnTo>
                  <a:lnTo>
                    <a:pt x="333529" y="1682701"/>
                  </a:lnTo>
                  <a:lnTo>
                    <a:pt x="331619" y="1649222"/>
                  </a:lnTo>
                  <a:lnTo>
                    <a:pt x="348847" y="1642187"/>
                  </a:lnTo>
                  <a:lnTo>
                    <a:pt x="369570" y="1642187"/>
                  </a:lnTo>
                  <a:lnTo>
                    <a:pt x="367443" y="1637076"/>
                  </a:lnTo>
                  <a:lnTo>
                    <a:pt x="337918" y="1629018"/>
                  </a:lnTo>
                  <a:close/>
                </a:path>
                <a:path w="1478915" h="2411095">
                  <a:moveTo>
                    <a:pt x="374449" y="1675515"/>
                  </a:moveTo>
                  <a:lnTo>
                    <a:pt x="358844" y="1675515"/>
                  </a:lnTo>
                  <a:lnTo>
                    <a:pt x="357476" y="1680131"/>
                  </a:lnTo>
                  <a:lnTo>
                    <a:pt x="333529" y="1682701"/>
                  </a:lnTo>
                  <a:lnTo>
                    <a:pt x="370727" y="1682701"/>
                  </a:lnTo>
                  <a:lnTo>
                    <a:pt x="374449" y="1675515"/>
                  </a:lnTo>
                  <a:close/>
                </a:path>
                <a:path w="1478915" h="2411095">
                  <a:moveTo>
                    <a:pt x="369570" y="1642187"/>
                  </a:moveTo>
                  <a:lnTo>
                    <a:pt x="348847" y="1642187"/>
                  </a:lnTo>
                  <a:lnTo>
                    <a:pt x="358844" y="1653913"/>
                  </a:lnTo>
                  <a:lnTo>
                    <a:pt x="374449" y="1653913"/>
                  </a:lnTo>
                  <a:lnTo>
                    <a:pt x="369570" y="1642187"/>
                  </a:lnTo>
                  <a:close/>
                </a:path>
                <a:path w="1478915" h="2411095">
                  <a:moveTo>
                    <a:pt x="411051" y="1629018"/>
                  </a:moveTo>
                  <a:lnTo>
                    <a:pt x="391673" y="1640789"/>
                  </a:lnTo>
                  <a:lnTo>
                    <a:pt x="384878" y="1672208"/>
                  </a:lnTo>
                  <a:lnTo>
                    <a:pt x="395506" y="1693300"/>
                  </a:lnTo>
                  <a:lnTo>
                    <a:pt x="418522" y="1700546"/>
                  </a:lnTo>
                  <a:lnTo>
                    <a:pt x="437043" y="1696457"/>
                  </a:lnTo>
                  <a:lnTo>
                    <a:pt x="446138" y="1684039"/>
                  </a:lnTo>
                  <a:lnTo>
                    <a:pt x="406811" y="1684039"/>
                  </a:lnTo>
                  <a:lnTo>
                    <a:pt x="404384" y="1669021"/>
                  </a:lnTo>
                  <a:lnTo>
                    <a:pt x="392545" y="1669021"/>
                  </a:lnTo>
                  <a:lnTo>
                    <a:pt x="392545" y="1658017"/>
                  </a:lnTo>
                  <a:lnTo>
                    <a:pt x="402605" y="1658017"/>
                  </a:lnTo>
                  <a:lnTo>
                    <a:pt x="401805" y="1653071"/>
                  </a:lnTo>
                  <a:lnTo>
                    <a:pt x="421018" y="1641736"/>
                  </a:lnTo>
                  <a:lnTo>
                    <a:pt x="440743" y="1641736"/>
                  </a:lnTo>
                  <a:lnTo>
                    <a:pt x="436938" y="1634550"/>
                  </a:lnTo>
                  <a:lnTo>
                    <a:pt x="411051" y="1629018"/>
                  </a:lnTo>
                  <a:close/>
                </a:path>
                <a:path w="1478915" h="2411095">
                  <a:moveTo>
                    <a:pt x="433405" y="1678898"/>
                  </a:moveTo>
                  <a:lnTo>
                    <a:pt x="406811" y="1684039"/>
                  </a:lnTo>
                  <a:lnTo>
                    <a:pt x="446138" y="1684039"/>
                  </a:lnTo>
                  <a:lnTo>
                    <a:pt x="448649" y="1680612"/>
                  </a:lnTo>
                  <a:lnTo>
                    <a:pt x="433405" y="1678898"/>
                  </a:lnTo>
                  <a:close/>
                </a:path>
                <a:path w="1478915" h="2411095">
                  <a:moveTo>
                    <a:pt x="402605" y="1658017"/>
                  </a:moveTo>
                  <a:lnTo>
                    <a:pt x="392545" y="1658017"/>
                  </a:lnTo>
                  <a:lnTo>
                    <a:pt x="392545" y="1669021"/>
                  </a:lnTo>
                  <a:lnTo>
                    <a:pt x="404384" y="1669021"/>
                  </a:lnTo>
                  <a:lnTo>
                    <a:pt x="402605" y="1658017"/>
                  </a:lnTo>
                  <a:close/>
                </a:path>
                <a:path w="1478915" h="2411095">
                  <a:moveTo>
                    <a:pt x="440743" y="1641736"/>
                  </a:moveTo>
                  <a:lnTo>
                    <a:pt x="421018" y="1641736"/>
                  </a:lnTo>
                  <a:lnTo>
                    <a:pt x="433676" y="1658017"/>
                  </a:lnTo>
                  <a:lnTo>
                    <a:pt x="402605" y="1658017"/>
                  </a:lnTo>
                  <a:lnTo>
                    <a:pt x="404384" y="1669021"/>
                  </a:lnTo>
                  <a:lnTo>
                    <a:pt x="449325" y="1669021"/>
                  </a:lnTo>
                  <a:lnTo>
                    <a:pt x="449325" y="1658017"/>
                  </a:lnTo>
                  <a:lnTo>
                    <a:pt x="446746" y="1653071"/>
                  </a:lnTo>
                  <a:lnTo>
                    <a:pt x="440743" y="1641736"/>
                  </a:lnTo>
                  <a:close/>
                </a:path>
                <a:path w="1478915" h="2411095">
                  <a:moveTo>
                    <a:pt x="479463" y="1629920"/>
                  </a:moveTo>
                  <a:lnTo>
                    <a:pt x="463137" y="1629920"/>
                  </a:lnTo>
                  <a:lnTo>
                    <a:pt x="463137" y="1699193"/>
                  </a:lnTo>
                  <a:lnTo>
                    <a:pt x="479463" y="1699193"/>
                  </a:lnTo>
                  <a:lnTo>
                    <a:pt x="479463" y="1629920"/>
                  </a:lnTo>
                  <a:close/>
                </a:path>
                <a:path w="1478915" h="2411095">
                  <a:moveTo>
                    <a:pt x="479884" y="1606694"/>
                  </a:moveTo>
                  <a:lnTo>
                    <a:pt x="461874" y="1608783"/>
                  </a:lnTo>
                  <a:lnTo>
                    <a:pt x="471345" y="1620088"/>
                  </a:lnTo>
                  <a:lnTo>
                    <a:pt x="473961" y="1620088"/>
                  </a:lnTo>
                  <a:lnTo>
                    <a:pt x="479884" y="1606694"/>
                  </a:lnTo>
                  <a:close/>
                </a:path>
                <a:path w="1478915" h="2411095">
                  <a:moveTo>
                    <a:pt x="512081" y="1629920"/>
                  </a:moveTo>
                  <a:lnTo>
                    <a:pt x="496251" y="1629920"/>
                  </a:lnTo>
                  <a:lnTo>
                    <a:pt x="496251" y="1699193"/>
                  </a:lnTo>
                  <a:lnTo>
                    <a:pt x="512577" y="1699193"/>
                  </a:lnTo>
                  <a:lnTo>
                    <a:pt x="512577" y="1655521"/>
                  </a:lnTo>
                  <a:lnTo>
                    <a:pt x="528182" y="1643450"/>
                  </a:lnTo>
                  <a:lnTo>
                    <a:pt x="529250" y="1641465"/>
                  </a:lnTo>
                  <a:lnTo>
                    <a:pt x="512803" y="1641465"/>
                  </a:lnTo>
                  <a:lnTo>
                    <a:pt x="512081" y="1629920"/>
                  </a:lnTo>
                  <a:close/>
                </a:path>
                <a:path w="1478915" h="2411095">
                  <a:moveTo>
                    <a:pt x="525927" y="1628928"/>
                  </a:moveTo>
                  <a:lnTo>
                    <a:pt x="512803" y="1641465"/>
                  </a:lnTo>
                  <a:lnTo>
                    <a:pt x="529250" y="1641465"/>
                  </a:lnTo>
                  <a:lnTo>
                    <a:pt x="535758" y="1629379"/>
                  </a:lnTo>
                  <a:lnTo>
                    <a:pt x="525927" y="1628928"/>
                  </a:lnTo>
                  <a:close/>
                </a:path>
                <a:path w="1478915" h="2411095">
                  <a:moveTo>
                    <a:pt x="597626" y="1641511"/>
                  </a:moveTo>
                  <a:lnTo>
                    <a:pt x="577610" y="1641511"/>
                  </a:lnTo>
                  <a:lnTo>
                    <a:pt x="585548" y="1652199"/>
                  </a:lnTo>
                  <a:lnTo>
                    <a:pt x="545725" y="1667503"/>
                  </a:lnTo>
                  <a:lnTo>
                    <a:pt x="547183" y="1694307"/>
                  </a:lnTo>
                  <a:lnTo>
                    <a:pt x="565298" y="1700591"/>
                  </a:lnTo>
                  <a:lnTo>
                    <a:pt x="586179" y="1699193"/>
                  </a:lnTo>
                  <a:lnTo>
                    <a:pt x="601874" y="1699193"/>
                  </a:lnTo>
                  <a:lnTo>
                    <a:pt x="601874" y="1688594"/>
                  </a:lnTo>
                  <a:lnTo>
                    <a:pt x="566140" y="1688594"/>
                  </a:lnTo>
                  <a:lnTo>
                    <a:pt x="557857" y="1677379"/>
                  </a:lnTo>
                  <a:lnTo>
                    <a:pt x="585593" y="1676899"/>
                  </a:lnTo>
                  <a:lnTo>
                    <a:pt x="601874" y="1676899"/>
                  </a:lnTo>
                  <a:lnTo>
                    <a:pt x="601874" y="1652830"/>
                  </a:lnTo>
                  <a:lnTo>
                    <a:pt x="597626" y="1641511"/>
                  </a:lnTo>
                  <a:close/>
                </a:path>
                <a:path w="1478915" h="2411095">
                  <a:moveTo>
                    <a:pt x="601874" y="1676899"/>
                  </a:moveTo>
                  <a:lnTo>
                    <a:pt x="585593" y="1676899"/>
                  </a:lnTo>
                  <a:lnTo>
                    <a:pt x="569538" y="1688594"/>
                  </a:lnTo>
                  <a:lnTo>
                    <a:pt x="601874" y="1688594"/>
                  </a:lnTo>
                  <a:lnTo>
                    <a:pt x="601874" y="1676899"/>
                  </a:lnTo>
                  <a:close/>
                </a:path>
                <a:path w="1478915" h="2411095">
                  <a:moveTo>
                    <a:pt x="556474" y="1632596"/>
                  </a:moveTo>
                  <a:lnTo>
                    <a:pt x="544372" y="1648140"/>
                  </a:lnTo>
                  <a:lnTo>
                    <a:pt x="559616" y="1650305"/>
                  </a:lnTo>
                  <a:lnTo>
                    <a:pt x="577610" y="1641511"/>
                  </a:lnTo>
                  <a:lnTo>
                    <a:pt x="597626" y="1641511"/>
                  </a:lnTo>
                  <a:lnTo>
                    <a:pt x="595500" y="1635843"/>
                  </a:lnTo>
                  <a:lnTo>
                    <a:pt x="556474" y="1632596"/>
                  </a:lnTo>
                  <a:close/>
                </a:path>
                <a:path w="1478915" h="2411095">
                  <a:moveTo>
                    <a:pt x="672988" y="1629018"/>
                  </a:moveTo>
                  <a:lnTo>
                    <a:pt x="653611" y="1640789"/>
                  </a:lnTo>
                  <a:lnTo>
                    <a:pt x="646816" y="1672208"/>
                  </a:lnTo>
                  <a:lnTo>
                    <a:pt x="657444" y="1693300"/>
                  </a:lnTo>
                  <a:lnTo>
                    <a:pt x="680460" y="1700546"/>
                  </a:lnTo>
                  <a:lnTo>
                    <a:pt x="698981" y="1696457"/>
                  </a:lnTo>
                  <a:lnTo>
                    <a:pt x="708076" y="1684039"/>
                  </a:lnTo>
                  <a:lnTo>
                    <a:pt x="668749" y="1684039"/>
                  </a:lnTo>
                  <a:lnTo>
                    <a:pt x="666321" y="1669021"/>
                  </a:lnTo>
                  <a:lnTo>
                    <a:pt x="654482" y="1669021"/>
                  </a:lnTo>
                  <a:lnTo>
                    <a:pt x="654482" y="1658017"/>
                  </a:lnTo>
                  <a:lnTo>
                    <a:pt x="664542" y="1658017"/>
                  </a:lnTo>
                  <a:lnTo>
                    <a:pt x="663743" y="1653071"/>
                  </a:lnTo>
                  <a:lnTo>
                    <a:pt x="682955" y="1641736"/>
                  </a:lnTo>
                  <a:lnTo>
                    <a:pt x="702681" y="1641736"/>
                  </a:lnTo>
                  <a:lnTo>
                    <a:pt x="698875" y="1634550"/>
                  </a:lnTo>
                  <a:lnTo>
                    <a:pt x="672988" y="1629018"/>
                  </a:lnTo>
                  <a:close/>
                </a:path>
                <a:path w="1478915" h="2411095">
                  <a:moveTo>
                    <a:pt x="695343" y="1678898"/>
                  </a:moveTo>
                  <a:lnTo>
                    <a:pt x="668749" y="1684039"/>
                  </a:lnTo>
                  <a:lnTo>
                    <a:pt x="708076" y="1684039"/>
                  </a:lnTo>
                  <a:lnTo>
                    <a:pt x="710586" y="1680612"/>
                  </a:lnTo>
                  <a:lnTo>
                    <a:pt x="695343" y="1678898"/>
                  </a:lnTo>
                  <a:close/>
                </a:path>
                <a:path w="1478915" h="2411095">
                  <a:moveTo>
                    <a:pt x="664542" y="1658017"/>
                  </a:moveTo>
                  <a:lnTo>
                    <a:pt x="654482" y="1658017"/>
                  </a:lnTo>
                  <a:lnTo>
                    <a:pt x="654482" y="1669021"/>
                  </a:lnTo>
                  <a:lnTo>
                    <a:pt x="666321" y="1669021"/>
                  </a:lnTo>
                  <a:lnTo>
                    <a:pt x="664542" y="1658017"/>
                  </a:lnTo>
                  <a:close/>
                </a:path>
                <a:path w="1478915" h="2411095">
                  <a:moveTo>
                    <a:pt x="702681" y="1641736"/>
                  </a:moveTo>
                  <a:lnTo>
                    <a:pt x="682955" y="1641736"/>
                  </a:lnTo>
                  <a:lnTo>
                    <a:pt x="695613" y="1658017"/>
                  </a:lnTo>
                  <a:lnTo>
                    <a:pt x="664542" y="1658017"/>
                  </a:lnTo>
                  <a:lnTo>
                    <a:pt x="666321" y="1669021"/>
                  </a:lnTo>
                  <a:lnTo>
                    <a:pt x="711263" y="1669021"/>
                  </a:lnTo>
                  <a:lnTo>
                    <a:pt x="711263" y="1658017"/>
                  </a:lnTo>
                  <a:lnTo>
                    <a:pt x="708683" y="1653071"/>
                  </a:lnTo>
                  <a:lnTo>
                    <a:pt x="702681" y="1641736"/>
                  </a:lnTo>
                  <a:close/>
                </a:path>
                <a:path w="1478915" h="2411095">
                  <a:moveTo>
                    <a:pt x="808838" y="1641511"/>
                  </a:moveTo>
                  <a:lnTo>
                    <a:pt x="788822" y="1641511"/>
                  </a:lnTo>
                  <a:lnTo>
                    <a:pt x="796760" y="1652199"/>
                  </a:lnTo>
                  <a:lnTo>
                    <a:pt x="756937" y="1667503"/>
                  </a:lnTo>
                  <a:lnTo>
                    <a:pt x="758395" y="1694307"/>
                  </a:lnTo>
                  <a:lnTo>
                    <a:pt x="776510" y="1700591"/>
                  </a:lnTo>
                  <a:lnTo>
                    <a:pt x="797391" y="1699193"/>
                  </a:lnTo>
                  <a:lnTo>
                    <a:pt x="813086" y="1699193"/>
                  </a:lnTo>
                  <a:lnTo>
                    <a:pt x="813086" y="1688594"/>
                  </a:lnTo>
                  <a:lnTo>
                    <a:pt x="777352" y="1688594"/>
                  </a:lnTo>
                  <a:lnTo>
                    <a:pt x="769069" y="1677379"/>
                  </a:lnTo>
                  <a:lnTo>
                    <a:pt x="796805" y="1676899"/>
                  </a:lnTo>
                  <a:lnTo>
                    <a:pt x="813086" y="1676899"/>
                  </a:lnTo>
                  <a:lnTo>
                    <a:pt x="813086" y="1652830"/>
                  </a:lnTo>
                  <a:lnTo>
                    <a:pt x="808838" y="1641511"/>
                  </a:lnTo>
                  <a:close/>
                </a:path>
                <a:path w="1478915" h="2411095">
                  <a:moveTo>
                    <a:pt x="813086" y="1676899"/>
                  </a:moveTo>
                  <a:lnTo>
                    <a:pt x="796805" y="1676899"/>
                  </a:lnTo>
                  <a:lnTo>
                    <a:pt x="780750" y="1688594"/>
                  </a:lnTo>
                  <a:lnTo>
                    <a:pt x="813086" y="1688594"/>
                  </a:lnTo>
                  <a:lnTo>
                    <a:pt x="813086" y="1676899"/>
                  </a:lnTo>
                  <a:close/>
                </a:path>
                <a:path w="1478915" h="2411095">
                  <a:moveTo>
                    <a:pt x="767686" y="1632596"/>
                  </a:moveTo>
                  <a:lnTo>
                    <a:pt x="755584" y="1648140"/>
                  </a:lnTo>
                  <a:lnTo>
                    <a:pt x="770828" y="1650305"/>
                  </a:lnTo>
                  <a:lnTo>
                    <a:pt x="788822" y="1641511"/>
                  </a:lnTo>
                  <a:lnTo>
                    <a:pt x="808838" y="1641511"/>
                  </a:lnTo>
                  <a:lnTo>
                    <a:pt x="806712" y="1635843"/>
                  </a:lnTo>
                  <a:lnTo>
                    <a:pt x="767686" y="1632596"/>
                  </a:lnTo>
                  <a:close/>
                </a:path>
                <a:path w="1478915" h="2411095">
                  <a:moveTo>
                    <a:pt x="845557" y="1629920"/>
                  </a:moveTo>
                  <a:lnTo>
                    <a:pt x="829502" y="1629920"/>
                  </a:lnTo>
                  <a:lnTo>
                    <a:pt x="829502" y="1725170"/>
                  </a:lnTo>
                  <a:lnTo>
                    <a:pt x="845828" y="1725170"/>
                  </a:lnTo>
                  <a:lnTo>
                    <a:pt x="845828" y="1688279"/>
                  </a:lnTo>
                  <a:lnTo>
                    <a:pt x="888866" y="1688279"/>
                  </a:lnTo>
                  <a:lnTo>
                    <a:pt x="889288" y="1686084"/>
                  </a:lnTo>
                  <a:lnTo>
                    <a:pt x="855389" y="1686084"/>
                  </a:lnTo>
                  <a:lnTo>
                    <a:pt x="845512" y="1664556"/>
                  </a:lnTo>
                  <a:lnTo>
                    <a:pt x="855344" y="1643329"/>
                  </a:lnTo>
                  <a:lnTo>
                    <a:pt x="889834" y="1643329"/>
                  </a:lnTo>
                  <a:lnTo>
                    <a:pt x="888537" y="1639842"/>
                  </a:lnTo>
                  <a:lnTo>
                    <a:pt x="882558" y="1636008"/>
                  </a:lnTo>
                  <a:lnTo>
                    <a:pt x="850067" y="1636008"/>
                  </a:lnTo>
                  <a:lnTo>
                    <a:pt x="845557" y="1629920"/>
                  </a:lnTo>
                  <a:close/>
                </a:path>
                <a:path w="1478915" h="2411095">
                  <a:moveTo>
                    <a:pt x="888866" y="1688279"/>
                  </a:moveTo>
                  <a:lnTo>
                    <a:pt x="845828" y="1688279"/>
                  </a:lnTo>
                  <a:lnTo>
                    <a:pt x="871790" y="1700410"/>
                  </a:lnTo>
                  <a:lnTo>
                    <a:pt x="888658" y="1689361"/>
                  </a:lnTo>
                  <a:lnTo>
                    <a:pt x="888866" y="1688279"/>
                  </a:lnTo>
                  <a:close/>
                </a:path>
                <a:path w="1478915" h="2411095">
                  <a:moveTo>
                    <a:pt x="889834" y="1643329"/>
                  </a:moveTo>
                  <a:lnTo>
                    <a:pt x="855344" y="1643329"/>
                  </a:lnTo>
                  <a:lnTo>
                    <a:pt x="873339" y="1647148"/>
                  </a:lnTo>
                  <a:lnTo>
                    <a:pt x="873294" y="1682175"/>
                  </a:lnTo>
                  <a:lnTo>
                    <a:pt x="855389" y="1686084"/>
                  </a:lnTo>
                  <a:lnTo>
                    <a:pt x="889288" y="1686084"/>
                  </a:lnTo>
                  <a:lnTo>
                    <a:pt x="894896" y="1656950"/>
                  </a:lnTo>
                  <a:lnTo>
                    <a:pt x="889834" y="1643329"/>
                  </a:lnTo>
                  <a:close/>
                </a:path>
                <a:path w="1478915" h="2411095">
                  <a:moveTo>
                    <a:pt x="871655" y="1629018"/>
                  </a:moveTo>
                  <a:lnTo>
                    <a:pt x="850067" y="1636008"/>
                  </a:lnTo>
                  <a:lnTo>
                    <a:pt x="882558" y="1636008"/>
                  </a:lnTo>
                  <a:lnTo>
                    <a:pt x="871655" y="1629018"/>
                  </a:lnTo>
                  <a:close/>
                </a:path>
                <a:path w="1478915" h="2411095">
                  <a:moveTo>
                    <a:pt x="932329" y="1629018"/>
                  </a:moveTo>
                  <a:lnTo>
                    <a:pt x="912695" y="1640639"/>
                  </a:lnTo>
                  <a:lnTo>
                    <a:pt x="905901" y="1671983"/>
                  </a:lnTo>
                  <a:lnTo>
                    <a:pt x="916544" y="1693104"/>
                  </a:lnTo>
                  <a:lnTo>
                    <a:pt x="939094" y="1700546"/>
                  </a:lnTo>
                  <a:lnTo>
                    <a:pt x="945859" y="1700546"/>
                  </a:lnTo>
                  <a:lnTo>
                    <a:pt x="965477" y="1688940"/>
                  </a:lnTo>
                  <a:lnTo>
                    <a:pt x="965798" y="1687467"/>
                  </a:lnTo>
                  <a:lnTo>
                    <a:pt x="935426" y="1687467"/>
                  </a:lnTo>
                  <a:lnTo>
                    <a:pt x="923053" y="1672810"/>
                  </a:lnTo>
                  <a:lnTo>
                    <a:pt x="932299" y="1642984"/>
                  </a:lnTo>
                  <a:lnTo>
                    <a:pt x="966415" y="1642984"/>
                  </a:lnTo>
                  <a:lnTo>
                    <a:pt x="965477" y="1640639"/>
                  </a:lnTo>
                  <a:lnTo>
                    <a:pt x="951721" y="1630506"/>
                  </a:lnTo>
                  <a:lnTo>
                    <a:pt x="932329" y="1629018"/>
                  </a:lnTo>
                  <a:close/>
                </a:path>
                <a:path w="1478915" h="2411095">
                  <a:moveTo>
                    <a:pt x="966415" y="1642984"/>
                  </a:moveTo>
                  <a:lnTo>
                    <a:pt x="932299" y="1642984"/>
                  </a:lnTo>
                  <a:lnTo>
                    <a:pt x="950850" y="1647073"/>
                  </a:lnTo>
                  <a:lnTo>
                    <a:pt x="952684" y="1679665"/>
                  </a:lnTo>
                  <a:lnTo>
                    <a:pt x="939184" y="1687467"/>
                  </a:lnTo>
                  <a:lnTo>
                    <a:pt x="965798" y="1687467"/>
                  </a:lnTo>
                  <a:lnTo>
                    <a:pt x="972287" y="1657671"/>
                  </a:lnTo>
                  <a:lnTo>
                    <a:pt x="966415" y="1642984"/>
                  </a:lnTo>
                  <a:close/>
                </a:path>
                <a:path w="1478915" h="2411095">
                  <a:moveTo>
                    <a:pt x="1002470" y="1629920"/>
                  </a:moveTo>
                  <a:lnTo>
                    <a:pt x="986144" y="1629920"/>
                  </a:lnTo>
                  <a:lnTo>
                    <a:pt x="986144" y="1699193"/>
                  </a:lnTo>
                  <a:lnTo>
                    <a:pt x="1002470" y="1699193"/>
                  </a:lnTo>
                  <a:lnTo>
                    <a:pt x="1002470" y="1629920"/>
                  </a:lnTo>
                  <a:close/>
                </a:path>
                <a:path w="1478915" h="2411095">
                  <a:moveTo>
                    <a:pt x="1002891" y="1606694"/>
                  </a:moveTo>
                  <a:lnTo>
                    <a:pt x="984881" y="1608783"/>
                  </a:lnTo>
                  <a:lnTo>
                    <a:pt x="994352" y="1620088"/>
                  </a:lnTo>
                  <a:lnTo>
                    <a:pt x="996968" y="1620088"/>
                  </a:lnTo>
                  <a:lnTo>
                    <a:pt x="1002891" y="1606694"/>
                  </a:lnTo>
                  <a:close/>
                </a:path>
                <a:path w="1478915" h="2411095">
                  <a:moveTo>
                    <a:pt x="1071520" y="1641511"/>
                  </a:moveTo>
                  <a:lnTo>
                    <a:pt x="1051504" y="1641511"/>
                  </a:lnTo>
                  <a:lnTo>
                    <a:pt x="1059442" y="1652199"/>
                  </a:lnTo>
                  <a:lnTo>
                    <a:pt x="1019619" y="1667503"/>
                  </a:lnTo>
                  <a:lnTo>
                    <a:pt x="1021077" y="1694307"/>
                  </a:lnTo>
                  <a:lnTo>
                    <a:pt x="1039192" y="1700591"/>
                  </a:lnTo>
                  <a:lnTo>
                    <a:pt x="1060073" y="1699193"/>
                  </a:lnTo>
                  <a:lnTo>
                    <a:pt x="1075768" y="1699193"/>
                  </a:lnTo>
                  <a:lnTo>
                    <a:pt x="1075768" y="1688594"/>
                  </a:lnTo>
                  <a:lnTo>
                    <a:pt x="1040034" y="1688594"/>
                  </a:lnTo>
                  <a:lnTo>
                    <a:pt x="1031750" y="1677379"/>
                  </a:lnTo>
                  <a:lnTo>
                    <a:pt x="1059487" y="1676899"/>
                  </a:lnTo>
                  <a:lnTo>
                    <a:pt x="1075768" y="1676899"/>
                  </a:lnTo>
                  <a:lnTo>
                    <a:pt x="1075768" y="1652830"/>
                  </a:lnTo>
                  <a:lnTo>
                    <a:pt x="1071520" y="1641511"/>
                  </a:lnTo>
                  <a:close/>
                </a:path>
                <a:path w="1478915" h="2411095">
                  <a:moveTo>
                    <a:pt x="1075768" y="1676899"/>
                  </a:moveTo>
                  <a:lnTo>
                    <a:pt x="1059487" y="1676899"/>
                  </a:lnTo>
                  <a:lnTo>
                    <a:pt x="1043431" y="1688594"/>
                  </a:lnTo>
                  <a:lnTo>
                    <a:pt x="1075768" y="1688594"/>
                  </a:lnTo>
                  <a:lnTo>
                    <a:pt x="1075768" y="1676899"/>
                  </a:lnTo>
                  <a:close/>
                </a:path>
                <a:path w="1478915" h="2411095">
                  <a:moveTo>
                    <a:pt x="1030367" y="1632596"/>
                  </a:moveTo>
                  <a:lnTo>
                    <a:pt x="1018266" y="1648140"/>
                  </a:lnTo>
                  <a:lnTo>
                    <a:pt x="1033509" y="1650305"/>
                  </a:lnTo>
                  <a:lnTo>
                    <a:pt x="1051504" y="1641511"/>
                  </a:lnTo>
                  <a:lnTo>
                    <a:pt x="1071520" y="1641511"/>
                  </a:lnTo>
                  <a:lnTo>
                    <a:pt x="1069393" y="1635843"/>
                  </a:lnTo>
                  <a:lnTo>
                    <a:pt x="1030367" y="1632596"/>
                  </a:lnTo>
                  <a:close/>
                </a:path>
                <a:path w="1478915" h="2411095">
                  <a:moveTo>
                    <a:pt x="1107788" y="1629920"/>
                  </a:moveTo>
                  <a:lnTo>
                    <a:pt x="1092184" y="1629920"/>
                  </a:lnTo>
                  <a:lnTo>
                    <a:pt x="1092184" y="1699193"/>
                  </a:lnTo>
                  <a:lnTo>
                    <a:pt x="1108510" y="1699193"/>
                  </a:lnTo>
                  <a:lnTo>
                    <a:pt x="1108510" y="1658603"/>
                  </a:lnTo>
                  <a:lnTo>
                    <a:pt x="1109126" y="1652425"/>
                  </a:lnTo>
                  <a:lnTo>
                    <a:pt x="1127376" y="1642818"/>
                  </a:lnTo>
                  <a:lnTo>
                    <a:pt x="1149654" y="1642818"/>
                  </a:lnTo>
                  <a:lnTo>
                    <a:pt x="1149092" y="1641691"/>
                  </a:lnTo>
                  <a:lnTo>
                    <a:pt x="1108600" y="1641691"/>
                  </a:lnTo>
                  <a:lnTo>
                    <a:pt x="1107788" y="1629920"/>
                  </a:lnTo>
                  <a:close/>
                </a:path>
                <a:path w="1478915" h="2411095">
                  <a:moveTo>
                    <a:pt x="1149654" y="1642818"/>
                  </a:moveTo>
                  <a:lnTo>
                    <a:pt x="1127376" y="1642818"/>
                  </a:lnTo>
                  <a:lnTo>
                    <a:pt x="1135449" y="1649358"/>
                  </a:lnTo>
                  <a:lnTo>
                    <a:pt x="1136652" y="1699193"/>
                  </a:lnTo>
                  <a:lnTo>
                    <a:pt x="1152978" y="1699193"/>
                  </a:lnTo>
                  <a:lnTo>
                    <a:pt x="1152910" y="1649358"/>
                  </a:lnTo>
                  <a:lnTo>
                    <a:pt x="1149654" y="1642818"/>
                  </a:lnTo>
                  <a:close/>
                </a:path>
                <a:path w="1478915" h="2411095">
                  <a:moveTo>
                    <a:pt x="1124084" y="1629018"/>
                  </a:moveTo>
                  <a:lnTo>
                    <a:pt x="1108600" y="1641691"/>
                  </a:lnTo>
                  <a:lnTo>
                    <a:pt x="1149092" y="1641691"/>
                  </a:lnTo>
                  <a:lnTo>
                    <a:pt x="1145326" y="1634129"/>
                  </a:lnTo>
                  <a:lnTo>
                    <a:pt x="1124084" y="1629018"/>
                  </a:lnTo>
                  <a:close/>
                </a:path>
                <a:path w="1478915" h="2411095">
                  <a:moveTo>
                    <a:pt x="1190004" y="1629018"/>
                  </a:moveTo>
                  <a:lnTo>
                    <a:pt x="1173077" y="1639842"/>
                  </a:lnTo>
                  <a:lnTo>
                    <a:pt x="1166733" y="1672253"/>
                  </a:lnTo>
                  <a:lnTo>
                    <a:pt x="1176369" y="1693420"/>
                  </a:lnTo>
                  <a:lnTo>
                    <a:pt x="1195281" y="1700410"/>
                  </a:lnTo>
                  <a:lnTo>
                    <a:pt x="1209878" y="1695510"/>
                  </a:lnTo>
                  <a:lnTo>
                    <a:pt x="1232172" y="1695510"/>
                  </a:lnTo>
                  <a:lnTo>
                    <a:pt x="1232172" y="1687016"/>
                  </a:lnTo>
                  <a:lnTo>
                    <a:pt x="1196258" y="1687016"/>
                  </a:lnTo>
                  <a:lnTo>
                    <a:pt x="1183991" y="1672749"/>
                  </a:lnTo>
                  <a:lnTo>
                    <a:pt x="1193161" y="1643359"/>
                  </a:lnTo>
                  <a:lnTo>
                    <a:pt x="1232172" y="1643359"/>
                  </a:lnTo>
                  <a:lnTo>
                    <a:pt x="1232172" y="1641375"/>
                  </a:lnTo>
                  <a:lnTo>
                    <a:pt x="1215801" y="1641375"/>
                  </a:lnTo>
                  <a:lnTo>
                    <a:pt x="1190004" y="1629018"/>
                  </a:lnTo>
                  <a:close/>
                </a:path>
                <a:path w="1478915" h="2411095">
                  <a:moveTo>
                    <a:pt x="1232172" y="1695510"/>
                  </a:moveTo>
                  <a:lnTo>
                    <a:pt x="1209878" y="1695510"/>
                  </a:lnTo>
                  <a:lnTo>
                    <a:pt x="1216117" y="1699193"/>
                  </a:lnTo>
                  <a:lnTo>
                    <a:pt x="1232172" y="1699193"/>
                  </a:lnTo>
                  <a:lnTo>
                    <a:pt x="1232172" y="1695510"/>
                  </a:lnTo>
                  <a:close/>
                </a:path>
                <a:path w="1478915" h="2411095">
                  <a:moveTo>
                    <a:pt x="1232172" y="1643359"/>
                  </a:moveTo>
                  <a:lnTo>
                    <a:pt x="1193161" y="1643359"/>
                  </a:lnTo>
                  <a:lnTo>
                    <a:pt x="1211156" y="1646998"/>
                  </a:lnTo>
                  <a:lnTo>
                    <a:pt x="1212960" y="1679695"/>
                  </a:lnTo>
                  <a:lnTo>
                    <a:pt x="1199836" y="1687016"/>
                  </a:lnTo>
                  <a:lnTo>
                    <a:pt x="1232172" y="1687016"/>
                  </a:lnTo>
                  <a:lnTo>
                    <a:pt x="1232172" y="1643359"/>
                  </a:lnTo>
                  <a:close/>
                </a:path>
                <a:path w="1478915" h="2411095">
                  <a:moveTo>
                    <a:pt x="1232172" y="1606829"/>
                  </a:moveTo>
                  <a:lnTo>
                    <a:pt x="1215801" y="1606829"/>
                  </a:lnTo>
                  <a:lnTo>
                    <a:pt x="1215801" y="1641375"/>
                  </a:lnTo>
                  <a:lnTo>
                    <a:pt x="1232172" y="1641375"/>
                  </a:lnTo>
                  <a:lnTo>
                    <a:pt x="1232172" y="1606829"/>
                  </a:lnTo>
                  <a:close/>
                </a:path>
                <a:path w="1478915" h="2411095">
                  <a:moveTo>
                    <a:pt x="1273021" y="1629018"/>
                  </a:moveTo>
                  <a:lnTo>
                    <a:pt x="1253388" y="1640639"/>
                  </a:lnTo>
                  <a:lnTo>
                    <a:pt x="1246593" y="1671983"/>
                  </a:lnTo>
                  <a:lnTo>
                    <a:pt x="1257236" y="1693104"/>
                  </a:lnTo>
                  <a:lnTo>
                    <a:pt x="1279786" y="1700546"/>
                  </a:lnTo>
                  <a:lnTo>
                    <a:pt x="1286551" y="1700546"/>
                  </a:lnTo>
                  <a:lnTo>
                    <a:pt x="1306169" y="1688940"/>
                  </a:lnTo>
                  <a:lnTo>
                    <a:pt x="1306490" y="1687467"/>
                  </a:lnTo>
                  <a:lnTo>
                    <a:pt x="1276118" y="1687467"/>
                  </a:lnTo>
                  <a:lnTo>
                    <a:pt x="1263746" y="1672810"/>
                  </a:lnTo>
                  <a:lnTo>
                    <a:pt x="1272991" y="1642984"/>
                  </a:lnTo>
                  <a:lnTo>
                    <a:pt x="1307107" y="1642984"/>
                  </a:lnTo>
                  <a:lnTo>
                    <a:pt x="1306169" y="1640639"/>
                  </a:lnTo>
                  <a:lnTo>
                    <a:pt x="1292414" y="1630506"/>
                  </a:lnTo>
                  <a:lnTo>
                    <a:pt x="1273021" y="1629018"/>
                  </a:lnTo>
                  <a:close/>
                </a:path>
                <a:path w="1478915" h="2411095">
                  <a:moveTo>
                    <a:pt x="1307107" y="1642984"/>
                  </a:moveTo>
                  <a:lnTo>
                    <a:pt x="1272991" y="1642984"/>
                  </a:lnTo>
                  <a:lnTo>
                    <a:pt x="1291542" y="1647073"/>
                  </a:lnTo>
                  <a:lnTo>
                    <a:pt x="1293376" y="1679665"/>
                  </a:lnTo>
                  <a:lnTo>
                    <a:pt x="1279876" y="1687467"/>
                  </a:lnTo>
                  <a:lnTo>
                    <a:pt x="1306490" y="1687467"/>
                  </a:lnTo>
                  <a:lnTo>
                    <a:pt x="1312979" y="1657671"/>
                  </a:lnTo>
                  <a:lnTo>
                    <a:pt x="1307107" y="1642984"/>
                  </a:lnTo>
                  <a:close/>
                </a:path>
                <a:path w="1478915" h="2411095">
                  <a:moveTo>
                    <a:pt x="26292" y="1857618"/>
                  </a:moveTo>
                  <a:lnTo>
                    <a:pt x="9365" y="1868442"/>
                  </a:lnTo>
                  <a:lnTo>
                    <a:pt x="3021" y="1900853"/>
                  </a:lnTo>
                  <a:lnTo>
                    <a:pt x="12657" y="1922020"/>
                  </a:lnTo>
                  <a:lnTo>
                    <a:pt x="31569" y="1929010"/>
                  </a:lnTo>
                  <a:lnTo>
                    <a:pt x="46166" y="1924110"/>
                  </a:lnTo>
                  <a:lnTo>
                    <a:pt x="68460" y="1924110"/>
                  </a:lnTo>
                  <a:lnTo>
                    <a:pt x="68460" y="1915616"/>
                  </a:lnTo>
                  <a:lnTo>
                    <a:pt x="32546" y="1915616"/>
                  </a:lnTo>
                  <a:lnTo>
                    <a:pt x="20279" y="1901349"/>
                  </a:lnTo>
                  <a:lnTo>
                    <a:pt x="29449" y="1871959"/>
                  </a:lnTo>
                  <a:lnTo>
                    <a:pt x="68460" y="1871959"/>
                  </a:lnTo>
                  <a:lnTo>
                    <a:pt x="68460" y="1869975"/>
                  </a:lnTo>
                  <a:lnTo>
                    <a:pt x="52089" y="1869975"/>
                  </a:lnTo>
                  <a:lnTo>
                    <a:pt x="26292" y="1857618"/>
                  </a:lnTo>
                  <a:close/>
                </a:path>
                <a:path w="1478915" h="2411095">
                  <a:moveTo>
                    <a:pt x="68460" y="1924110"/>
                  </a:moveTo>
                  <a:lnTo>
                    <a:pt x="46166" y="1924110"/>
                  </a:lnTo>
                  <a:lnTo>
                    <a:pt x="52405" y="1927793"/>
                  </a:lnTo>
                  <a:lnTo>
                    <a:pt x="68460" y="1927793"/>
                  </a:lnTo>
                  <a:lnTo>
                    <a:pt x="68460" y="1924110"/>
                  </a:lnTo>
                  <a:close/>
                </a:path>
                <a:path w="1478915" h="2411095">
                  <a:moveTo>
                    <a:pt x="68460" y="1871959"/>
                  </a:moveTo>
                  <a:lnTo>
                    <a:pt x="29449" y="1871959"/>
                  </a:lnTo>
                  <a:lnTo>
                    <a:pt x="47444" y="1875598"/>
                  </a:lnTo>
                  <a:lnTo>
                    <a:pt x="49248" y="1908295"/>
                  </a:lnTo>
                  <a:lnTo>
                    <a:pt x="36124" y="1915616"/>
                  </a:lnTo>
                  <a:lnTo>
                    <a:pt x="68460" y="1915616"/>
                  </a:lnTo>
                  <a:lnTo>
                    <a:pt x="68460" y="1871959"/>
                  </a:lnTo>
                  <a:close/>
                </a:path>
                <a:path w="1478915" h="2411095">
                  <a:moveTo>
                    <a:pt x="68460" y="1835429"/>
                  </a:moveTo>
                  <a:lnTo>
                    <a:pt x="52089" y="1835429"/>
                  </a:lnTo>
                  <a:lnTo>
                    <a:pt x="52089" y="1869975"/>
                  </a:lnTo>
                  <a:lnTo>
                    <a:pt x="68460" y="1869975"/>
                  </a:lnTo>
                  <a:lnTo>
                    <a:pt x="68460" y="1835429"/>
                  </a:lnTo>
                  <a:close/>
                </a:path>
                <a:path w="1478915" h="2411095">
                  <a:moveTo>
                    <a:pt x="109054" y="1857618"/>
                  </a:moveTo>
                  <a:lnTo>
                    <a:pt x="89676" y="1869389"/>
                  </a:lnTo>
                  <a:lnTo>
                    <a:pt x="82881" y="1900808"/>
                  </a:lnTo>
                  <a:lnTo>
                    <a:pt x="93509" y="1921900"/>
                  </a:lnTo>
                  <a:lnTo>
                    <a:pt x="116525" y="1929146"/>
                  </a:lnTo>
                  <a:lnTo>
                    <a:pt x="135046" y="1925057"/>
                  </a:lnTo>
                  <a:lnTo>
                    <a:pt x="144141" y="1912639"/>
                  </a:lnTo>
                  <a:lnTo>
                    <a:pt x="104814" y="1912639"/>
                  </a:lnTo>
                  <a:lnTo>
                    <a:pt x="102387" y="1897621"/>
                  </a:lnTo>
                  <a:lnTo>
                    <a:pt x="90548" y="1897621"/>
                  </a:lnTo>
                  <a:lnTo>
                    <a:pt x="90548" y="1886617"/>
                  </a:lnTo>
                  <a:lnTo>
                    <a:pt x="100608" y="1886617"/>
                  </a:lnTo>
                  <a:lnTo>
                    <a:pt x="99808" y="1881671"/>
                  </a:lnTo>
                  <a:lnTo>
                    <a:pt x="119021" y="1870336"/>
                  </a:lnTo>
                  <a:lnTo>
                    <a:pt x="138746" y="1870336"/>
                  </a:lnTo>
                  <a:lnTo>
                    <a:pt x="134941" y="1863150"/>
                  </a:lnTo>
                  <a:lnTo>
                    <a:pt x="109054" y="1857618"/>
                  </a:lnTo>
                  <a:close/>
                </a:path>
                <a:path w="1478915" h="2411095">
                  <a:moveTo>
                    <a:pt x="131408" y="1907498"/>
                  </a:moveTo>
                  <a:lnTo>
                    <a:pt x="104814" y="1912639"/>
                  </a:lnTo>
                  <a:lnTo>
                    <a:pt x="144141" y="1912639"/>
                  </a:lnTo>
                  <a:lnTo>
                    <a:pt x="146652" y="1909212"/>
                  </a:lnTo>
                  <a:lnTo>
                    <a:pt x="131408" y="1907498"/>
                  </a:lnTo>
                  <a:close/>
                </a:path>
                <a:path w="1478915" h="2411095">
                  <a:moveTo>
                    <a:pt x="100608" y="1886617"/>
                  </a:moveTo>
                  <a:lnTo>
                    <a:pt x="90548" y="1886617"/>
                  </a:lnTo>
                  <a:lnTo>
                    <a:pt x="90548" y="1897621"/>
                  </a:lnTo>
                  <a:lnTo>
                    <a:pt x="102387" y="1897621"/>
                  </a:lnTo>
                  <a:lnTo>
                    <a:pt x="100608" y="1886617"/>
                  </a:lnTo>
                  <a:close/>
                </a:path>
                <a:path w="1478915" h="2411095">
                  <a:moveTo>
                    <a:pt x="138746" y="1870336"/>
                  </a:moveTo>
                  <a:lnTo>
                    <a:pt x="119021" y="1870336"/>
                  </a:lnTo>
                  <a:lnTo>
                    <a:pt x="131679" y="1886617"/>
                  </a:lnTo>
                  <a:lnTo>
                    <a:pt x="100608" y="1886617"/>
                  </a:lnTo>
                  <a:lnTo>
                    <a:pt x="102387" y="1897621"/>
                  </a:lnTo>
                  <a:lnTo>
                    <a:pt x="147328" y="1897621"/>
                  </a:lnTo>
                  <a:lnTo>
                    <a:pt x="147328" y="1886617"/>
                  </a:lnTo>
                  <a:lnTo>
                    <a:pt x="144749" y="1881671"/>
                  </a:lnTo>
                  <a:lnTo>
                    <a:pt x="138746" y="1870336"/>
                  </a:lnTo>
                  <a:close/>
                </a:path>
                <a:path w="1478915" h="2411095">
                  <a:moveTo>
                    <a:pt x="184501" y="1857618"/>
                  </a:moveTo>
                  <a:lnTo>
                    <a:pt x="164928" y="1869389"/>
                  </a:lnTo>
                  <a:lnTo>
                    <a:pt x="158163" y="1900432"/>
                  </a:lnTo>
                  <a:lnTo>
                    <a:pt x="168611" y="1921554"/>
                  </a:lnTo>
                  <a:lnTo>
                    <a:pt x="191356" y="1929146"/>
                  </a:lnTo>
                  <a:lnTo>
                    <a:pt x="210809" y="1923854"/>
                  </a:lnTo>
                  <a:lnTo>
                    <a:pt x="217310" y="1911301"/>
                  </a:lnTo>
                  <a:lnTo>
                    <a:pt x="180112" y="1911301"/>
                  </a:lnTo>
                  <a:lnTo>
                    <a:pt x="178202" y="1877822"/>
                  </a:lnTo>
                  <a:lnTo>
                    <a:pt x="195430" y="1870787"/>
                  </a:lnTo>
                  <a:lnTo>
                    <a:pt x="216153" y="1870787"/>
                  </a:lnTo>
                  <a:lnTo>
                    <a:pt x="214026" y="1865676"/>
                  </a:lnTo>
                  <a:lnTo>
                    <a:pt x="184501" y="1857618"/>
                  </a:lnTo>
                  <a:close/>
                </a:path>
                <a:path w="1478915" h="2411095">
                  <a:moveTo>
                    <a:pt x="221032" y="1904115"/>
                  </a:moveTo>
                  <a:lnTo>
                    <a:pt x="205427" y="1904115"/>
                  </a:lnTo>
                  <a:lnTo>
                    <a:pt x="204059" y="1908731"/>
                  </a:lnTo>
                  <a:lnTo>
                    <a:pt x="180112" y="1911301"/>
                  </a:lnTo>
                  <a:lnTo>
                    <a:pt x="217310" y="1911301"/>
                  </a:lnTo>
                  <a:lnTo>
                    <a:pt x="221032" y="1904115"/>
                  </a:lnTo>
                  <a:close/>
                </a:path>
                <a:path w="1478915" h="2411095">
                  <a:moveTo>
                    <a:pt x="216153" y="1870787"/>
                  </a:moveTo>
                  <a:lnTo>
                    <a:pt x="195430" y="1870787"/>
                  </a:lnTo>
                  <a:lnTo>
                    <a:pt x="205427" y="1882513"/>
                  </a:lnTo>
                  <a:lnTo>
                    <a:pt x="221032" y="1882513"/>
                  </a:lnTo>
                  <a:lnTo>
                    <a:pt x="216153" y="1870787"/>
                  </a:lnTo>
                  <a:close/>
                </a:path>
                <a:path w="1478915" h="2411095">
                  <a:moveTo>
                    <a:pt x="250764" y="1858520"/>
                  </a:moveTo>
                  <a:lnTo>
                    <a:pt x="234438" y="1858520"/>
                  </a:lnTo>
                  <a:lnTo>
                    <a:pt x="234438" y="1927793"/>
                  </a:lnTo>
                  <a:lnTo>
                    <a:pt x="250764" y="1927793"/>
                  </a:lnTo>
                  <a:lnTo>
                    <a:pt x="250764" y="1858520"/>
                  </a:lnTo>
                  <a:close/>
                </a:path>
                <a:path w="1478915" h="2411095">
                  <a:moveTo>
                    <a:pt x="251185" y="1835294"/>
                  </a:moveTo>
                  <a:lnTo>
                    <a:pt x="233175" y="1837383"/>
                  </a:lnTo>
                  <a:lnTo>
                    <a:pt x="242646" y="1848688"/>
                  </a:lnTo>
                  <a:lnTo>
                    <a:pt x="245261" y="1848688"/>
                  </a:lnTo>
                  <a:lnTo>
                    <a:pt x="251185" y="1835294"/>
                  </a:lnTo>
                  <a:close/>
                </a:path>
                <a:path w="1478915" h="2411095">
                  <a:moveTo>
                    <a:pt x="280405" y="1907363"/>
                  </a:moveTo>
                  <a:lnTo>
                    <a:pt x="264485" y="1908896"/>
                  </a:lnTo>
                  <a:lnTo>
                    <a:pt x="265477" y="1915270"/>
                  </a:lnTo>
                  <a:lnTo>
                    <a:pt x="278902" y="1927372"/>
                  </a:lnTo>
                  <a:lnTo>
                    <a:pt x="299978" y="1929146"/>
                  </a:lnTo>
                  <a:lnTo>
                    <a:pt x="319926" y="1916833"/>
                  </a:lnTo>
                  <a:lnTo>
                    <a:pt x="290402" y="1916833"/>
                  </a:lnTo>
                  <a:lnTo>
                    <a:pt x="280405" y="1907363"/>
                  </a:lnTo>
                  <a:close/>
                </a:path>
                <a:path w="1478915" h="2411095">
                  <a:moveTo>
                    <a:pt x="302549" y="1857618"/>
                  </a:moveTo>
                  <a:lnTo>
                    <a:pt x="272272" y="1864383"/>
                  </a:lnTo>
                  <a:lnTo>
                    <a:pt x="266394" y="1883685"/>
                  </a:lnTo>
                  <a:lnTo>
                    <a:pt x="274347" y="1894449"/>
                  </a:lnTo>
                  <a:lnTo>
                    <a:pt x="297723" y="1900643"/>
                  </a:lnTo>
                  <a:lnTo>
                    <a:pt x="307059" y="1910880"/>
                  </a:lnTo>
                  <a:lnTo>
                    <a:pt x="290402" y="1916833"/>
                  </a:lnTo>
                  <a:lnTo>
                    <a:pt x="319926" y="1916833"/>
                  </a:lnTo>
                  <a:lnTo>
                    <a:pt x="322459" y="1915270"/>
                  </a:lnTo>
                  <a:lnTo>
                    <a:pt x="322355" y="1908896"/>
                  </a:lnTo>
                  <a:lnTo>
                    <a:pt x="322189" y="1900643"/>
                  </a:lnTo>
                  <a:lnTo>
                    <a:pt x="322137" y="1898072"/>
                  </a:lnTo>
                  <a:lnTo>
                    <a:pt x="288974" y="1884948"/>
                  </a:lnTo>
                  <a:lnTo>
                    <a:pt x="283803" y="1873478"/>
                  </a:lnTo>
                  <a:lnTo>
                    <a:pt x="321029" y="1873478"/>
                  </a:lnTo>
                  <a:lnTo>
                    <a:pt x="318289" y="1866262"/>
                  </a:lnTo>
                  <a:lnTo>
                    <a:pt x="302549" y="1857618"/>
                  </a:lnTo>
                  <a:close/>
                </a:path>
                <a:path w="1478915" h="2411095">
                  <a:moveTo>
                    <a:pt x="321029" y="1873478"/>
                  </a:moveTo>
                  <a:lnTo>
                    <a:pt x="283803" y="1873478"/>
                  </a:lnTo>
                  <a:lnTo>
                    <a:pt x="322303" y="1876830"/>
                  </a:lnTo>
                  <a:lnTo>
                    <a:pt x="321029" y="1873478"/>
                  </a:lnTo>
                  <a:close/>
                </a:path>
                <a:path w="1478915" h="2411095">
                  <a:moveTo>
                    <a:pt x="360705" y="1857618"/>
                  </a:moveTo>
                  <a:lnTo>
                    <a:pt x="341071" y="1869239"/>
                  </a:lnTo>
                  <a:lnTo>
                    <a:pt x="334276" y="1900583"/>
                  </a:lnTo>
                  <a:lnTo>
                    <a:pt x="344920" y="1921704"/>
                  </a:lnTo>
                  <a:lnTo>
                    <a:pt x="367470" y="1929146"/>
                  </a:lnTo>
                  <a:lnTo>
                    <a:pt x="374235" y="1929146"/>
                  </a:lnTo>
                  <a:lnTo>
                    <a:pt x="393853" y="1917540"/>
                  </a:lnTo>
                  <a:lnTo>
                    <a:pt x="394174" y="1916067"/>
                  </a:lnTo>
                  <a:lnTo>
                    <a:pt x="363802" y="1916067"/>
                  </a:lnTo>
                  <a:lnTo>
                    <a:pt x="351429" y="1901410"/>
                  </a:lnTo>
                  <a:lnTo>
                    <a:pt x="360675" y="1871584"/>
                  </a:lnTo>
                  <a:lnTo>
                    <a:pt x="394791" y="1871584"/>
                  </a:lnTo>
                  <a:lnTo>
                    <a:pt x="393853" y="1869239"/>
                  </a:lnTo>
                  <a:lnTo>
                    <a:pt x="380097" y="1859106"/>
                  </a:lnTo>
                  <a:lnTo>
                    <a:pt x="360705" y="1857618"/>
                  </a:lnTo>
                  <a:close/>
                </a:path>
                <a:path w="1478915" h="2411095">
                  <a:moveTo>
                    <a:pt x="394791" y="1871584"/>
                  </a:moveTo>
                  <a:lnTo>
                    <a:pt x="360675" y="1871584"/>
                  </a:lnTo>
                  <a:lnTo>
                    <a:pt x="379226" y="1875673"/>
                  </a:lnTo>
                  <a:lnTo>
                    <a:pt x="381060" y="1908265"/>
                  </a:lnTo>
                  <a:lnTo>
                    <a:pt x="367560" y="1916067"/>
                  </a:lnTo>
                  <a:lnTo>
                    <a:pt x="394174" y="1916067"/>
                  </a:lnTo>
                  <a:lnTo>
                    <a:pt x="400663" y="1886271"/>
                  </a:lnTo>
                  <a:lnTo>
                    <a:pt x="394791" y="1871584"/>
                  </a:lnTo>
                  <a:close/>
                </a:path>
                <a:path w="1478915" h="2411095">
                  <a:moveTo>
                    <a:pt x="380909" y="1832227"/>
                  </a:moveTo>
                  <a:lnTo>
                    <a:pt x="380879" y="1834241"/>
                  </a:lnTo>
                  <a:lnTo>
                    <a:pt x="351249" y="1834241"/>
                  </a:lnTo>
                  <a:lnTo>
                    <a:pt x="344334" y="1849861"/>
                  </a:lnTo>
                  <a:lnTo>
                    <a:pt x="354210" y="1850086"/>
                  </a:lnTo>
                  <a:lnTo>
                    <a:pt x="354210" y="1848117"/>
                  </a:lnTo>
                  <a:lnTo>
                    <a:pt x="383645" y="1848117"/>
                  </a:lnTo>
                  <a:lnTo>
                    <a:pt x="390606" y="1832633"/>
                  </a:lnTo>
                  <a:lnTo>
                    <a:pt x="380909" y="1832227"/>
                  </a:lnTo>
                  <a:close/>
                </a:path>
                <a:path w="1478915" h="2411095">
                  <a:moveTo>
                    <a:pt x="437716" y="1857618"/>
                  </a:moveTo>
                  <a:lnTo>
                    <a:pt x="418338" y="1869389"/>
                  </a:lnTo>
                  <a:lnTo>
                    <a:pt x="411543" y="1900808"/>
                  </a:lnTo>
                  <a:lnTo>
                    <a:pt x="422172" y="1921900"/>
                  </a:lnTo>
                  <a:lnTo>
                    <a:pt x="445187" y="1929146"/>
                  </a:lnTo>
                  <a:lnTo>
                    <a:pt x="463708" y="1925057"/>
                  </a:lnTo>
                  <a:lnTo>
                    <a:pt x="472803" y="1912639"/>
                  </a:lnTo>
                  <a:lnTo>
                    <a:pt x="433476" y="1912639"/>
                  </a:lnTo>
                  <a:lnTo>
                    <a:pt x="431049" y="1897621"/>
                  </a:lnTo>
                  <a:lnTo>
                    <a:pt x="419210" y="1897621"/>
                  </a:lnTo>
                  <a:lnTo>
                    <a:pt x="419210" y="1886617"/>
                  </a:lnTo>
                  <a:lnTo>
                    <a:pt x="429270" y="1886617"/>
                  </a:lnTo>
                  <a:lnTo>
                    <a:pt x="428470" y="1881671"/>
                  </a:lnTo>
                  <a:lnTo>
                    <a:pt x="447683" y="1870336"/>
                  </a:lnTo>
                  <a:lnTo>
                    <a:pt x="467408" y="1870336"/>
                  </a:lnTo>
                  <a:lnTo>
                    <a:pt x="463603" y="1863150"/>
                  </a:lnTo>
                  <a:lnTo>
                    <a:pt x="437716" y="1857618"/>
                  </a:lnTo>
                  <a:close/>
                </a:path>
                <a:path w="1478915" h="2411095">
                  <a:moveTo>
                    <a:pt x="460070" y="1907498"/>
                  </a:moveTo>
                  <a:lnTo>
                    <a:pt x="433476" y="1912639"/>
                  </a:lnTo>
                  <a:lnTo>
                    <a:pt x="472803" y="1912639"/>
                  </a:lnTo>
                  <a:lnTo>
                    <a:pt x="475314" y="1909212"/>
                  </a:lnTo>
                  <a:lnTo>
                    <a:pt x="460070" y="1907498"/>
                  </a:lnTo>
                  <a:close/>
                </a:path>
                <a:path w="1478915" h="2411095">
                  <a:moveTo>
                    <a:pt x="429270" y="1886617"/>
                  </a:moveTo>
                  <a:lnTo>
                    <a:pt x="419210" y="1886617"/>
                  </a:lnTo>
                  <a:lnTo>
                    <a:pt x="419210" y="1897621"/>
                  </a:lnTo>
                  <a:lnTo>
                    <a:pt x="431049" y="1897621"/>
                  </a:lnTo>
                  <a:lnTo>
                    <a:pt x="429270" y="1886617"/>
                  </a:lnTo>
                  <a:close/>
                </a:path>
                <a:path w="1478915" h="2411095">
                  <a:moveTo>
                    <a:pt x="467408" y="1870336"/>
                  </a:moveTo>
                  <a:lnTo>
                    <a:pt x="447683" y="1870336"/>
                  </a:lnTo>
                  <a:lnTo>
                    <a:pt x="460341" y="1886617"/>
                  </a:lnTo>
                  <a:lnTo>
                    <a:pt x="429270" y="1886617"/>
                  </a:lnTo>
                  <a:lnTo>
                    <a:pt x="431049" y="1897621"/>
                  </a:lnTo>
                  <a:lnTo>
                    <a:pt x="475990" y="1897621"/>
                  </a:lnTo>
                  <a:lnTo>
                    <a:pt x="475990" y="1886617"/>
                  </a:lnTo>
                  <a:lnTo>
                    <a:pt x="473411" y="1881671"/>
                  </a:lnTo>
                  <a:lnTo>
                    <a:pt x="467408" y="1870336"/>
                  </a:lnTo>
                  <a:close/>
                </a:path>
                <a:path w="1478915" h="2411095">
                  <a:moveTo>
                    <a:pt x="502655" y="1907363"/>
                  </a:moveTo>
                  <a:lnTo>
                    <a:pt x="486735" y="1908896"/>
                  </a:lnTo>
                  <a:lnTo>
                    <a:pt x="487727" y="1915270"/>
                  </a:lnTo>
                  <a:lnTo>
                    <a:pt x="501152" y="1927372"/>
                  </a:lnTo>
                  <a:lnTo>
                    <a:pt x="522228" y="1929146"/>
                  </a:lnTo>
                  <a:lnTo>
                    <a:pt x="542176" y="1916833"/>
                  </a:lnTo>
                  <a:lnTo>
                    <a:pt x="512652" y="1916833"/>
                  </a:lnTo>
                  <a:lnTo>
                    <a:pt x="502655" y="1907363"/>
                  </a:lnTo>
                  <a:close/>
                </a:path>
                <a:path w="1478915" h="2411095">
                  <a:moveTo>
                    <a:pt x="524799" y="1857618"/>
                  </a:moveTo>
                  <a:lnTo>
                    <a:pt x="494522" y="1864383"/>
                  </a:lnTo>
                  <a:lnTo>
                    <a:pt x="488644" y="1883685"/>
                  </a:lnTo>
                  <a:lnTo>
                    <a:pt x="496597" y="1894449"/>
                  </a:lnTo>
                  <a:lnTo>
                    <a:pt x="519973" y="1900643"/>
                  </a:lnTo>
                  <a:lnTo>
                    <a:pt x="529309" y="1910880"/>
                  </a:lnTo>
                  <a:lnTo>
                    <a:pt x="512652" y="1916833"/>
                  </a:lnTo>
                  <a:lnTo>
                    <a:pt x="542176" y="1916833"/>
                  </a:lnTo>
                  <a:lnTo>
                    <a:pt x="544709" y="1915270"/>
                  </a:lnTo>
                  <a:lnTo>
                    <a:pt x="544605" y="1908896"/>
                  </a:lnTo>
                  <a:lnTo>
                    <a:pt x="544439" y="1900643"/>
                  </a:lnTo>
                  <a:lnTo>
                    <a:pt x="544387" y="1898072"/>
                  </a:lnTo>
                  <a:lnTo>
                    <a:pt x="511224" y="1884948"/>
                  </a:lnTo>
                  <a:lnTo>
                    <a:pt x="506053" y="1873478"/>
                  </a:lnTo>
                  <a:lnTo>
                    <a:pt x="543279" y="1873478"/>
                  </a:lnTo>
                  <a:lnTo>
                    <a:pt x="540539" y="1866262"/>
                  </a:lnTo>
                  <a:lnTo>
                    <a:pt x="524799" y="1857618"/>
                  </a:lnTo>
                  <a:close/>
                </a:path>
                <a:path w="1478915" h="2411095">
                  <a:moveTo>
                    <a:pt x="543279" y="1873478"/>
                  </a:moveTo>
                  <a:lnTo>
                    <a:pt x="506053" y="1873478"/>
                  </a:lnTo>
                  <a:lnTo>
                    <a:pt x="544553" y="1876830"/>
                  </a:lnTo>
                  <a:lnTo>
                    <a:pt x="543279" y="1873478"/>
                  </a:lnTo>
                  <a:close/>
                </a:path>
                <a:path w="1478915" h="2411095">
                  <a:moveTo>
                    <a:pt x="614201" y="1857618"/>
                  </a:moveTo>
                  <a:lnTo>
                    <a:pt x="594823" y="1869389"/>
                  </a:lnTo>
                  <a:lnTo>
                    <a:pt x="588028" y="1900808"/>
                  </a:lnTo>
                  <a:lnTo>
                    <a:pt x="598657" y="1921900"/>
                  </a:lnTo>
                  <a:lnTo>
                    <a:pt x="621673" y="1929146"/>
                  </a:lnTo>
                  <a:lnTo>
                    <a:pt x="640193" y="1925057"/>
                  </a:lnTo>
                  <a:lnTo>
                    <a:pt x="649289" y="1912639"/>
                  </a:lnTo>
                  <a:lnTo>
                    <a:pt x="609962" y="1912639"/>
                  </a:lnTo>
                  <a:lnTo>
                    <a:pt x="607534" y="1897621"/>
                  </a:lnTo>
                  <a:lnTo>
                    <a:pt x="595695" y="1897621"/>
                  </a:lnTo>
                  <a:lnTo>
                    <a:pt x="595695" y="1886617"/>
                  </a:lnTo>
                  <a:lnTo>
                    <a:pt x="605755" y="1886617"/>
                  </a:lnTo>
                  <a:lnTo>
                    <a:pt x="604956" y="1881671"/>
                  </a:lnTo>
                  <a:lnTo>
                    <a:pt x="624168" y="1870336"/>
                  </a:lnTo>
                  <a:lnTo>
                    <a:pt x="643893" y="1870336"/>
                  </a:lnTo>
                  <a:lnTo>
                    <a:pt x="640088" y="1863150"/>
                  </a:lnTo>
                  <a:lnTo>
                    <a:pt x="614201" y="1857618"/>
                  </a:lnTo>
                  <a:close/>
                </a:path>
                <a:path w="1478915" h="2411095">
                  <a:moveTo>
                    <a:pt x="636555" y="1907498"/>
                  </a:moveTo>
                  <a:lnTo>
                    <a:pt x="609962" y="1912639"/>
                  </a:lnTo>
                  <a:lnTo>
                    <a:pt x="649289" y="1912639"/>
                  </a:lnTo>
                  <a:lnTo>
                    <a:pt x="651799" y="1909212"/>
                  </a:lnTo>
                  <a:lnTo>
                    <a:pt x="636555" y="1907498"/>
                  </a:lnTo>
                  <a:close/>
                </a:path>
                <a:path w="1478915" h="2411095">
                  <a:moveTo>
                    <a:pt x="605755" y="1886617"/>
                  </a:moveTo>
                  <a:lnTo>
                    <a:pt x="595695" y="1886617"/>
                  </a:lnTo>
                  <a:lnTo>
                    <a:pt x="595695" y="1897621"/>
                  </a:lnTo>
                  <a:lnTo>
                    <a:pt x="607534" y="1897621"/>
                  </a:lnTo>
                  <a:lnTo>
                    <a:pt x="605755" y="1886617"/>
                  </a:lnTo>
                  <a:close/>
                </a:path>
                <a:path w="1478915" h="2411095">
                  <a:moveTo>
                    <a:pt x="643893" y="1870336"/>
                  </a:moveTo>
                  <a:lnTo>
                    <a:pt x="624168" y="1870336"/>
                  </a:lnTo>
                  <a:lnTo>
                    <a:pt x="636826" y="1886617"/>
                  </a:lnTo>
                  <a:lnTo>
                    <a:pt x="605755" y="1886617"/>
                  </a:lnTo>
                  <a:lnTo>
                    <a:pt x="607534" y="1897621"/>
                  </a:lnTo>
                  <a:lnTo>
                    <a:pt x="652476" y="1897621"/>
                  </a:lnTo>
                  <a:lnTo>
                    <a:pt x="652476" y="1886617"/>
                  </a:lnTo>
                  <a:lnTo>
                    <a:pt x="649896" y="1881671"/>
                  </a:lnTo>
                  <a:lnTo>
                    <a:pt x="643893" y="1870336"/>
                  </a:lnTo>
                  <a:close/>
                </a:path>
                <a:path w="1478915" h="2411095">
                  <a:moveTo>
                    <a:pt x="679141" y="1907363"/>
                  </a:moveTo>
                  <a:lnTo>
                    <a:pt x="663220" y="1908896"/>
                  </a:lnTo>
                  <a:lnTo>
                    <a:pt x="664213" y="1915270"/>
                  </a:lnTo>
                  <a:lnTo>
                    <a:pt x="677637" y="1927372"/>
                  </a:lnTo>
                  <a:lnTo>
                    <a:pt x="698714" y="1929146"/>
                  </a:lnTo>
                  <a:lnTo>
                    <a:pt x="718661" y="1916833"/>
                  </a:lnTo>
                  <a:lnTo>
                    <a:pt x="689138" y="1916833"/>
                  </a:lnTo>
                  <a:lnTo>
                    <a:pt x="679141" y="1907363"/>
                  </a:lnTo>
                  <a:close/>
                </a:path>
                <a:path w="1478915" h="2411095">
                  <a:moveTo>
                    <a:pt x="701284" y="1857618"/>
                  </a:moveTo>
                  <a:lnTo>
                    <a:pt x="671008" y="1864383"/>
                  </a:lnTo>
                  <a:lnTo>
                    <a:pt x="665130" y="1883685"/>
                  </a:lnTo>
                  <a:lnTo>
                    <a:pt x="673082" y="1894449"/>
                  </a:lnTo>
                  <a:lnTo>
                    <a:pt x="696459" y="1900643"/>
                  </a:lnTo>
                  <a:lnTo>
                    <a:pt x="705794" y="1910880"/>
                  </a:lnTo>
                  <a:lnTo>
                    <a:pt x="689138" y="1916833"/>
                  </a:lnTo>
                  <a:lnTo>
                    <a:pt x="718661" y="1916833"/>
                  </a:lnTo>
                  <a:lnTo>
                    <a:pt x="721194" y="1915270"/>
                  </a:lnTo>
                  <a:lnTo>
                    <a:pt x="721090" y="1908896"/>
                  </a:lnTo>
                  <a:lnTo>
                    <a:pt x="720924" y="1900643"/>
                  </a:lnTo>
                  <a:lnTo>
                    <a:pt x="720873" y="1898072"/>
                  </a:lnTo>
                  <a:lnTo>
                    <a:pt x="687709" y="1884948"/>
                  </a:lnTo>
                  <a:lnTo>
                    <a:pt x="682538" y="1873478"/>
                  </a:lnTo>
                  <a:lnTo>
                    <a:pt x="719765" y="1873478"/>
                  </a:lnTo>
                  <a:lnTo>
                    <a:pt x="717024" y="1866262"/>
                  </a:lnTo>
                  <a:lnTo>
                    <a:pt x="701284" y="1857618"/>
                  </a:lnTo>
                  <a:close/>
                </a:path>
                <a:path w="1478915" h="2411095">
                  <a:moveTo>
                    <a:pt x="719765" y="1873478"/>
                  </a:moveTo>
                  <a:lnTo>
                    <a:pt x="682538" y="1873478"/>
                  </a:lnTo>
                  <a:lnTo>
                    <a:pt x="721038" y="1876830"/>
                  </a:lnTo>
                  <a:lnTo>
                    <a:pt x="719765" y="1873478"/>
                  </a:lnTo>
                  <a:close/>
                </a:path>
                <a:path w="1478915" h="2411095">
                  <a:moveTo>
                    <a:pt x="756915" y="1841923"/>
                  </a:moveTo>
                  <a:lnTo>
                    <a:pt x="740589" y="1841923"/>
                  </a:lnTo>
                  <a:lnTo>
                    <a:pt x="740589" y="1909663"/>
                  </a:lnTo>
                  <a:lnTo>
                    <a:pt x="745309" y="1923373"/>
                  </a:lnTo>
                  <a:lnTo>
                    <a:pt x="766506" y="1928469"/>
                  </a:lnTo>
                  <a:lnTo>
                    <a:pt x="756915" y="1841923"/>
                  </a:lnTo>
                  <a:close/>
                </a:path>
                <a:path w="1478915" h="2411095">
                  <a:moveTo>
                    <a:pt x="740589" y="1858520"/>
                  </a:moveTo>
                  <a:lnTo>
                    <a:pt x="730757" y="1858520"/>
                  </a:lnTo>
                  <a:lnTo>
                    <a:pt x="730757" y="1871148"/>
                  </a:lnTo>
                  <a:lnTo>
                    <a:pt x="740589" y="1871148"/>
                  </a:lnTo>
                  <a:lnTo>
                    <a:pt x="740589" y="1858520"/>
                  </a:lnTo>
                  <a:close/>
                </a:path>
                <a:path w="1478915" h="2411095">
                  <a:moveTo>
                    <a:pt x="770580" y="1858520"/>
                  </a:moveTo>
                  <a:lnTo>
                    <a:pt x="758754" y="1858520"/>
                  </a:lnTo>
                  <a:lnTo>
                    <a:pt x="760153" y="1871148"/>
                  </a:lnTo>
                  <a:lnTo>
                    <a:pt x="770580" y="1871148"/>
                  </a:lnTo>
                  <a:lnTo>
                    <a:pt x="770580" y="1858520"/>
                  </a:lnTo>
                  <a:close/>
                </a:path>
                <a:path w="1478915" h="2411095">
                  <a:moveTo>
                    <a:pt x="800063" y="1858520"/>
                  </a:moveTo>
                  <a:lnTo>
                    <a:pt x="784234" y="1858520"/>
                  </a:lnTo>
                  <a:lnTo>
                    <a:pt x="784234" y="1927793"/>
                  </a:lnTo>
                  <a:lnTo>
                    <a:pt x="800560" y="1927793"/>
                  </a:lnTo>
                  <a:lnTo>
                    <a:pt x="800560" y="1884121"/>
                  </a:lnTo>
                  <a:lnTo>
                    <a:pt x="816164" y="1872050"/>
                  </a:lnTo>
                  <a:lnTo>
                    <a:pt x="817232" y="1870065"/>
                  </a:lnTo>
                  <a:lnTo>
                    <a:pt x="800785" y="1870065"/>
                  </a:lnTo>
                  <a:lnTo>
                    <a:pt x="800063" y="1858520"/>
                  </a:lnTo>
                  <a:close/>
                </a:path>
                <a:path w="1478915" h="2411095">
                  <a:moveTo>
                    <a:pt x="813909" y="1857528"/>
                  </a:moveTo>
                  <a:lnTo>
                    <a:pt x="800785" y="1870065"/>
                  </a:lnTo>
                  <a:lnTo>
                    <a:pt x="817232" y="1870065"/>
                  </a:lnTo>
                  <a:lnTo>
                    <a:pt x="823741" y="1857979"/>
                  </a:lnTo>
                  <a:lnTo>
                    <a:pt x="813909" y="1857528"/>
                  </a:lnTo>
                  <a:close/>
                </a:path>
                <a:path w="1478915" h="2411095">
                  <a:moveTo>
                    <a:pt x="885609" y="1870111"/>
                  </a:moveTo>
                  <a:lnTo>
                    <a:pt x="865593" y="1870111"/>
                  </a:lnTo>
                  <a:lnTo>
                    <a:pt x="873530" y="1880799"/>
                  </a:lnTo>
                  <a:lnTo>
                    <a:pt x="833708" y="1896103"/>
                  </a:lnTo>
                  <a:lnTo>
                    <a:pt x="835166" y="1922907"/>
                  </a:lnTo>
                  <a:lnTo>
                    <a:pt x="853281" y="1929191"/>
                  </a:lnTo>
                  <a:lnTo>
                    <a:pt x="874162" y="1927793"/>
                  </a:lnTo>
                  <a:lnTo>
                    <a:pt x="889856" y="1927793"/>
                  </a:lnTo>
                  <a:lnTo>
                    <a:pt x="889856" y="1917194"/>
                  </a:lnTo>
                  <a:lnTo>
                    <a:pt x="854123" y="1917194"/>
                  </a:lnTo>
                  <a:lnTo>
                    <a:pt x="845839" y="1905979"/>
                  </a:lnTo>
                  <a:lnTo>
                    <a:pt x="873575" y="1905499"/>
                  </a:lnTo>
                  <a:lnTo>
                    <a:pt x="889856" y="1905499"/>
                  </a:lnTo>
                  <a:lnTo>
                    <a:pt x="889856" y="1881430"/>
                  </a:lnTo>
                  <a:lnTo>
                    <a:pt x="885609" y="1870111"/>
                  </a:lnTo>
                  <a:close/>
                </a:path>
                <a:path w="1478915" h="2411095">
                  <a:moveTo>
                    <a:pt x="889856" y="1905499"/>
                  </a:moveTo>
                  <a:lnTo>
                    <a:pt x="873575" y="1905499"/>
                  </a:lnTo>
                  <a:lnTo>
                    <a:pt x="857520" y="1917194"/>
                  </a:lnTo>
                  <a:lnTo>
                    <a:pt x="889856" y="1917194"/>
                  </a:lnTo>
                  <a:lnTo>
                    <a:pt x="889856" y="1905499"/>
                  </a:lnTo>
                  <a:close/>
                </a:path>
                <a:path w="1478915" h="2411095">
                  <a:moveTo>
                    <a:pt x="844456" y="1861196"/>
                  </a:moveTo>
                  <a:lnTo>
                    <a:pt x="832355" y="1876740"/>
                  </a:lnTo>
                  <a:lnTo>
                    <a:pt x="847598" y="1878905"/>
                  </a:lnTo>
                  <a:lnTo>
                    <a:pt x="865593" y="1870111"/>
                  </a:lnTo>
                  <a:lnTo>
                    <a:pt x="885609" y="1870111"/>
                  </a:lnTo>
                  <a:lnTo>
                    <a:pt x="883482" y="1864443"/>
                  </a:lnTo>
                  <a:lnTo>
                    <a:pt x="844456" y="1861196"/>
                  </a:lnTo>
                  <a:close/>
                </a:path>
                <a:path w="1478915" h="2411095">
                  <a:moveTo>
                    <a:pt x="927199" y="1841923"/>
                  </a:moveTo>
                  <a:lnTo>
                    <a:pt x="910873" y="1841923"/>
                  </a:lnTo>
                  <a:lnTo>
                    <a:pt x="910873" y="1909663"/>
                  </a:lnTo>
                  <a:lnTo>
                    <a:pt x="915593" y="1923373"/>
                  </a:lnTo>
                  <a:lnTo>
                    <a:pt x="936790" y="1928469"/>
                  </a:lnTo>
                  <a:lnTo>
                    <a:pt x="927199" y="1841923"/>
                  </a:lnTo>
                  <a:close/>
                </a:path>
                <a:path w="1478915" h="2411095">
                  <a:moveTo>
                    <a:pt x="910873" y="1858520"/>
                  </a:moveTo>
                  <a:lnTo>
                    <a:pt x="901041" y="1858520"/>
                  </a:lnTo>
                  <a:lnTo>
                    <a:pt x="901041" y="1871148"/>
                  </a:lnTo>
                  <a:lnTo>
                    <a:pt x="910873" y="1871148"/>
                  </a:lnTo>
                  <a:lnTo>
                    <a:pt x="910873" y="1858520"/>
                  </a:lnTo>
                  <a:close/>
                </a:path>
                <a:path w="1478915" h="2411095">
                  <a:moveTo>
                    <a:pt x="940864" y="1858520"/>
                  </a:moveTo>
                  <a:lnTo>
                    <a:pt x="929038" y="1858520"/>
                  </a:lnTo>
                  <a:lnTo>
                    <a:pt x="930437" y="1871148"/>
                  </a:lnTo>
                  <a:lnTo>
                    <a:pt x="940864" y="1871148"/>
                  </a:lnTo>
                  <a:lnTo>
                    <a:pt x="940864" y="1858520"/>
                  </a:lnTo>
                  <a:close/>
                </a:path>
                <a:path w="1478915" h="2411095">
                  <a:moveTo>
                    <a:pt x="976970" y="1857618"/>
                  </a:moveTo>
                  <a:lnTo>
                    <a:pt x="957592" y="1869389"/>
                  </a:lnTo>
                  <a:lnTo>
                    <a:pt x="950797" y="1900808"/>
                  </a:lnTo>
                  <a:lnTo>
                    <a:pt x="961425" y="1921900"/>
                  </a:lnTo>
                  <a:lnTo>
                    <a:pt x="984441" y="1929146"/>
                  </a:lnTo>
                  <a:lnTo>
                    <a:pt x="1002962" y="1925057"/>
                  </a:lnTo>
                  <a:lnTo>
                    <a:pt x="1012057" y="1912639"/>
                  </a:lnTo>
                  <a:lnTo>
                    <a:pt x="972730" y="1912639"/>
                  </a:lnTo>
                  <a:lnTo>
                    <a:pt x="970303" y="1897621"/>
                  </a:lnTo>
                  <a:lnTo>
                    <a:pt x="958464" y="1897621"/>
                  </a:lnTo>
                  <a:lnTo>
                    <a:pt x="958464" y="1886617"/>
                  </a:lnTo>
                  <a:lnTo>
                    <a:pt x="968524" y="1886617"/>
                  </a:lnTo>
                  <a:lnTo>
                    <a:pt x="967724" y="1881671"/>
                  </a:lnTo>
                  <a:lnTo>
                    <a:pt x="986937" y="1870336"/>
                  </a:lnTo>
                  <a:lnTo>
                    <a:pt x="1006662" y="1870336"/>
                  </a:lnTo>
                  <a:lnTo>
                    <a:pt x="1002857" y="1863150"/>
                  </a:lnTo>
                  <a:lnTo>
                    <a:pt x="976970" y="1857618"/>
                  </a:lnTo>
                  <a:close/>
                </a:path>
                <a:path w="1478915" h="2411095">
                  <a:moveTo>
                    <a:pt x="999324" y="1907498"/>
                  </a:moveTo>
                  <a:lnTo>
                    <a:pt x="972730" y="1912639"/>
                  </a:lnTo>
                  <a:lnTo>
                    <a:pt x="1012057" y="1912639"/>
                  </a:lnTo>
                  <a:lnTo>
                    <a:pt x="1014568" y="1909212"/>
                  </a:lnTo>
                  <a:lnTo>
                    <a:pt x="999324" y="1907498"/>
                  </a:lnTo>
                  <a:close/>
                </a:path>
                <a:path w="1478915" h="2411095">
                  <a:moveTo>
                    <a:pt x="968524" y="1886617"/>
                  </a:moveTo>
                  <a:lnTo>
                    <a:pt x="958464" y="1886617"/>
                  </a:lnTo>
                  <a:lnTo>
                    <a:pt x="958464" y="1897621"/>
                  </a:lnTo>
                  <a:lnTo>
                    <a:pt x="970303" y="1897621"/>
                  </a:lnTo>
                  <a:lnTo>
                    <a:pt x="968524" y="1886617"/>
                  </a:lnTo>
                  <a:close/>
                </a:path>
                <a:path w="1478915" h="2411095">
                  <a:moveTo>
                    <a:pt x="1006662" y="1870336"/>
                  </a:moveTo>
                  <a:lnTo>
                    <a:pt x="986937" y="1870336"/>
                  </a:lnTo>
                  <a:lnTo>
                    <a:pt x="999595" y="1886617"/>
                  </a:lnTo>
                  <a:lnTo>
                    <a:pt x="968524" y="1886617"/>
                  </a:lnTo>
                  <a:lnTo>
                    <a:pt x="970303" y="1897621"/>
                  </a:lnTo>
                  <a:lnTo>
                    <a:pt x="1015244" y="1897621"/>
                  </a:lnTo>
                  <a:lnTo>
                    <a:pt x="1015244" y="1886617"/>
                  </a:lnTo>
                  <a:lnTo>
                    <a:pt x="1012665" y="1881671"/>
                  </a:lnTo>
                  <a:lnTo>
                    <a:pt x="1006662" y="1870336"/>
                  </a:lnTo>
                  <a:close/>
                </a:path>
                <a:path w="1478915" h="2411095">
                  <a:moveTo>
                    <a:pt x="1002932" y="1828799"/>
                  </a:moveTo>
                  <a:lnTo>
                    <a:pt x="986967" y="1828799"/>
                  </a:lnTo>
                  <a:lnTo>
                    <a:pt x="976864" y="1849410"/>
                  </a:lnTo>
                  <a:lnTo>
                    <a:pt x="989086" y="1849410"/>
                  </a:lnTo>
                  <a:lnTo>
                    <a:pt x="1002932" y="1828799"/>
                  </a:lnTo>
                  <a:close/>
                </a:path>
                <a:path w="1478915" h="2411095">
                  <a:moveTo>
                    <a:pt x="1028605" y="1937715"/>
                  </a:moveTo>
                  <a:lnTo>
                    <a:pt x="1029597" y="1940932"/>
                  </a:lnTo>
                  <a:lnTo>
                    <a:pt x="1059182" y="1955213"/>
                  </a:lnTo>
                  <a:lnTo>
                    <a:pt x="1070968" y="1954251"/>
                  </a:lnTo>
                  <a:lnTo>
                    <a:pt x="1087643" y="1941728"/>
                  </a:lnTo>
                  <a:lnTo>
                    <a:pt x="1067916" y="1941728"/>
                  </a:lnTo>
                  <a:lnTo>
                    <a:pt x="1028605" y="1937715"/>
                  </a:lnTo>
                  <a:close/>
                </a:path>
                <a:path w="1478915" h="2411095">
                  <a:moveTo>
                    <a:pt x="1090589" y="1922306"/>
                  </a:moveTo>
                  <a:lnTo>
                    <a:pt x="1069405" y="1922306"/>
                  </a:lnTo>
                  <a:lnTo>
                    <a:pt x="1075508" y="1933581"/>
                  </a:lnTo>
                  <a:lnTo>
                    <a:pt x="1067916" y="1941728"/>
                  </a:lnTo>
                  <a:lnTo>
                    <a:pt x="1087643" y="1941728"/>
                  </a:lnTo>
                  <a:lnTo>
                    <a:pt x="1090286" y="1939744"/>
                  </a:lnTo>
                  <a:lnTo>
                    <a:pt x="1090533" y="1925553"/>
                  </a:lnTo>
                  <a:lnTo>
                    <a:pt x="1090589" y="1922306"/>
                  </a:lnTo>
                  <a:close/>
                </a:path>
                <a:path w="1478915" h="2411095">
                  <a:moveTo>
                    <a:pt x="1044660" y="1858986"/>
                  </a:moveTo>
                  <a:lnTo>
                    <a:pt x="1027477" y="1878905"/>
                  </a:lnTo>
                  <a:lnTo>
                    <a:pt x="1027477" y="1906761"/>
                  </a:lnTo>
                  <a:lnTo>
                    <a:pt x="1044615" y="1925553"/>
                  </a:lnTo>
                  <a:lnTo>
                    <a:pt x="1069405" y="1922306"/>
                  </a:lnTo>
                  <a:lnTo>
                    <a:pt x="1090589" y="1922306"/>
                  </a:lnTo>
                  <a:lnTo>
                    <a:pt x="1090734" y="1913992"/>
                  </a:lnTo>
                  <a:lnTo>
                    <a:pt x="1055740" y="1913992"/>
                  </a:lnTo>
                  <a:lnTo>
                    <a:pt x="1043473" y="1900793"/>
                  </a:lnTo>
                  <a:lnTo>
                    <a:pt x="1052643" y="1871959"/>
                  </a:lnTo>
                  <a:lnTo>
                    <a:pt x="1091465" y="1871959"/>
                  </a:lnTo>
                  <a:lnTo>
                    <a:pt x="1091500" y="1869975"/>
                  </a:lnTo>
                  <a:lnTo>
                    <a:pt x="1075598" y="1869975"/>
                  </a:lnTo>
                  <a:lnTo>
                    <a:pt x="1044660" y="1858986"/>
                  </a:lnTo>
                  <a:close/>
                </a:path>
                <a:path w="1478915" h="2411095">
                  <a:moveTo>
                    <a:pt x="1091465" y="1871959"/>
                  </a:moveTo>
                  <a:lnTo>
                    <a:pt x="1052643" y="1871959"/>
                  </a:lnTo>
                  <a:lnTo>
                    <a:pt x="1070637" y="1875568"/>
                  </a:lnTo>
                  <a:lnTo>
                    <a:pt x="1074924" y="1900793"/>
                  </a:lnTo>
                  <a:lnTo>
                    <a:pt x="1074967" y="1901049"/>
                  </a:lnTo>
                  <a:lnTo>
                    <a:pt x="1059318" y="1913992"/>
                  </a:lnTo>
                  <a:lnTo>
                    <a:pt x="1090734" y="1913992"/>
                  </a:lnTo>
                  <a:lnTo>
                    <a:pt x="1091344" y="1878905"/>
                  </a:lnTo>
                  <a:lnTo>
                    <a:pt x="1091465" y="1871959"/>
                  </a:lnTo>
                  <a:close/>
                </a:path>
                <a:path w="1478915" h="2411095">
                  <a:moveTo>
                    <a:pt x="1091699" y="1858520"/>
                  </a:moveTo>
                  <a:lnTo>
                    <a:pt x="1075598" y="1858520"/>
                  </a:lnTo>
                  <a:lnTo>
                    <a:pt x="1075598" y="1869975"/>
                  </a:lnTo>
                  <a:lnTo>
                    <a:pt x="1091500" y="1869975"/>
                  </a:lnTo>
                  <a:lnTo>
                    <a:pt x="1091691" y="1858986"/>
                  </a:lnTo>
                  <a:lnTo>
                    <a:pt x="1091699" y="1858520"/>
                  </a:lnTo>
                  <a:close/>
                </a:path>
                <a:path w="1478915" h="2411095">
                  <a:moveTo>
                    <a:pt x="1124757" y="1858520"/>
                  </a:moveTo>
                  <a:lnTo>
                    <a:pt x="1108431" y="1858520"/>
                  </a:lnTo>
                  <a:lnTo>
                    <a:pt x="1108431" y="1927793"/>
                  </a:lnTo>
                  <a:lnTo>
                    <a:pt x="1124757" y="1927793"/>
                  </a:lnTo>
                  <a:lnTo>
                    <a:pt x="1124757" y="1858520"/>
                  </a:lnTo>
                  <a:close/>
                </a:path>
                <a:path w="1478915" h="2411095">
                  <a:moveTo>
                    <a:pt x="1125178" y="1835294"/>
                  </a:moveTo>
                  <a:lnTo>
                    <a:pt x="1107168" y="1837383"/>
                  </a:lnTo>
                  <a:lnTo>
                    <a:pt x="1116639" y="1848688"/>
                  </a:lnTo>
                  <a:lnTo>
                    <a:pt x="1119255" y="1848688"/>
                  </a:lnTo>
                  <a:lnTo>
                    <a:pt x="1125178" y="1835294"/>
                  </a:lnTo>
                  <a:close/>
                </a:path>
                <a:path w="1478915" h="2411095">
                  <a:moveTo>
                    <a:pt x="1164907" y="1857618"/>
                  </a:moveTo>
                  <a:lnTo>
                    <a:pt x="1145333" y="1869389"/>
                  </a:lnTo>
                  <a:lnTo>
                    <a:pt x="1138569" y="1900432"/>
                  </a:lnTo>
                  <a:lnTo>
                    <a:pt x="1149017" y="1921554"/>
                  </a:lnTo>
                  <a:lnTo>
                    <a:pt x="1171762" y="1929146"/>
                  </a:lnTo>
                  <a:lnTo>
                    <a:pt x="1191215" y="1923854"/>
                  </a:lnTo>
                  <a:lnTo>
                    <a:pt x="1197716" y="1911301"/>
                  </a:lnTo>
                  <a:lnTo>
                    <a:pt x="1160517" y="1911301"/>
                  </a:lnTo>
                  <a:lnTo>
                    <a:pt x="1158608" y="1877822"/>
                  </a:lnTo>
                  <a:lnTo>
                    <a:pt x="1175836" y="1870787"/>
                  </a:lnTo>
                  <a:lnTo>
                    <a:pt x="1196558" y="1870787"/>
                  </a:lnTo>
                  <a:lnTo>
                    <a:pt x="1194432" y="1865676"/>
                  </a:lnTo>
                  <a:lnTo>
                    <a:pt x="1164907" y="1857618"/>
                  </a:lnTo>
                  <a:close/>
                </a:path>
                <a:path w="1478915" h="2411095">
                  <a:moveTo>
                    <a:pt x="1201437" y="1904115"/>
                  </a:moveTo>
                  <a:lnTo>
                    <a:pt x="1185833" y="1904115"/>
                  </a:lnTo>
                  <a:lnTo>
                    <a:pt x="1184465" y="1908731"/>
                  </a:lnTo>
                  <a:lnTo>
                    <a:pt x="1160517" y="1911301"/>
                  </a:lnTo>
                  <a:lnTo>
                    <a:pt x="1197716" y="1911301"/>
                  </a:lnTo>
                  <a:lnTo>
                    <a:pt x="1201437" y="1904115"/>
                  </a:lnTo>
                  <a:close/>
                </a:path>
                <a:path w="1478915" h="2411095">
                  <a:moveTo>
                    <a:pt x="1196558" y="1870787"/>
                  </a:moveTo>
                  <a:lnTo>
                    <a:pt x="1175836" y="1870787"/>
                  </a:lnTo>
                  <a:lnTo>
                    <a:pt x="1185833" y="1882513"/>
                  </a:lnTo>
                  <a:lnTo>
                    <a:pt x="1201437" y="1882513"/>
                  </a:lnTo>
                  <a:lnTo>
                    <a:pt x="1196558" y="1870787"/>
                  </a:lnTo>
                  <a:close/>
                </a:path>
                <a:path w="1478915" h="2411095">
                  <a:moveTo>
                    <a:pt x="1267105" y="1870111"/>
                  </a:moveTo>
                  <a:lnTo>
                    <a:pt x="1247089" y="1870111"/>
                  </a:lnTo>
                  <a:lnTo>
                    <a:pt x="1255027" y="1880799"/>
                  </a:lnTo>
                  <a:lnTo>
                    <a:pt x="1215204" y="1896103"/>
                  </a:lnTo>
                  <a:lnTo>
                    <a:pt x="1216662" y="1922907"/>
                  </a:lnTo>
                  <a:lnTo>
                    <a:pt x="1234777" y="1929191"/>
                  </a:lnTo>
                  <a:lnTo>
                    <a:pt x="1255658" y="1927793"/>
                  </a:lnTo>
                  <a:lnTo>
                    <a:pt x="1271352" y="1927793"/>
                  </a:lnTo>
                  <a:lnTo>
                    <a:pt x="1271352" y="1917194"/>
                  </a:lnTo>
                  <a:lnTo>
                    <a:pt x="1235619" y="1917194"/>
                  </a:lnTo>
                  <a:lnTo>
                    <a:pt x="1227335" y="1905979"/>
                  </a:lnTo>
                  <a:lnTo>
                    <a:pt x="1255072" y="1905499"/>
                  </a:lnTo>
                  <a:lnTo>
                    <a:pt x="1271352" y="1905499"/>
                  </a:lnTo>
                  <a:lnTo>
                    <a:pt x="1271352" y="1881430"/>
                  </a:lnTo>
                  <a:lnTo>
                    <a:pt x="1267105" y="1870111"/>
                  </a:lnTo>
                  <a:close/>
                </a:path>
                <a:path w="1478915" h="2411095">
                  <a:moveTo>
                    <a:pt x="1271352" y="1905499"/>
                  </a:moveTo>
                  <a:lnTo>
                    <a:pt x="1255072" y="1905499"/>
                  </a:lnTo>
                  <a:lnTo>
                    <a:pt x="1239016" y="1917194"/>
                  </a:lnTo>
                  <a:lnTo>
                    <a:pt x="1271352" y="1917194"/>
                  </a:lnTo>
                  <a:lnTo>
                    <a:pt x="1271352" y="1905499"/>
                  </a:lnTo>
                  <a:close/>
                </a:path>
                <a:path w="1478915" h="2411095">
                  <a:moveTo>
                    <a:pt x="1225952" y="1861196"/>
                  </a:moveTo>
                  <a:lnTo>
                    <a:pt x="1213851" y="1876740"/>
                  </a:lnTo>
                  <a:lnTo>
                    <a:pt x="1229094" y="1878905"/>
                  </a:lnTo>
                  <a:lnTo>
                    <a:pt x="1247089" y="1870111"/>
                  </a:lnTo>
                  <a:lnTo>
                    <a:pt x="1267105" y="1870111"/>
                  </a:lnTo>
                  <a:lnTo>
                    <a:pt x="1264978" y="1864443"/>
                  </a:lnTo>
                  <a:lnTo>
                    <a:pt x="1225952" y="1861196"/>
                  </a:lnTo>
                  <a:close/>
                </a:path>
                <a:path w="1478915" h="2411095">
                  <a:moveTo>
                    <a:pt x="1300622" y="1907363"/>
                  </a:moveTo>
                  <a:lnTo>
                    <a:pt x="1284702" y="1908896"/>
                  </a:lnTo>
                  <a:lnTo>
                    <a:pt x="1285694" y="1915270"/>
                  </a:lnTo>
                  <a:lnTo>
                    <a:pt x="1299119" y="1927372"/>
                  </a:lnTo>
                  <a:lnTo>
                    <a:pt x="1320195" y="1929146"/>
                  </a:lnTo>
                  <a:lnTo>
                    <a:pt x="1340143" y="1916833"/>
                  </a:lnTo>
                  <a:lnTo>
                    <a:pt x="1310619" y="1916833"/>
                  </a:lnTo>
                  <a:lnTo>
                    <a:pt x="1300622" y="1907363"/>
                  </a:lnTo>
                  <a:close/>
                </a:path>
                <a:path w="1478915" h="2411095">
                  <a:moveTo>
                    <a:pt x="1322766" y="1857618"/>
                  </a:moveTo>
                  <a:lnTo>
                    <a:pt x="1292489" y="1864383"/>
                  </a:lnTo>
                  <a:lnTo>
                    <a:pt x="1286611" y="1883685"/>
                  </a:lnTo>
                  <a:lnTo>
                    <a:pt x="1294564" y="1894449"/>
                  </a:lnTo>
                  <a:lnTo>
                    <a:pt x="1317940" y="1900643"/>
                  </a:lnTo>
                  <a:lnTo>
                    <a:pt x="1327276" y="1910880"/>
                  </a:lnTo>
                  <a:lnTo>
                    <a:pt x="1310619" y="1916833"/>
                  </a:lnTo>
                  <a:lnTo>
                    <a:pt x="1340143" y="1916833"/>
                  </a:lnTo>
                  <a:lnTo>
                    <a:pt x="1342676" y="1915270"/>
                  </a:lnTo>
                  <a:lnTo>
                    <a:pt x="1342572" y="1908896"/>
                  </a:lnTo>
                  <a:lnTo>
                    <a:pt x="1342406" y="1900643"/>
                  </a:lnTo>
                  <a:lnTo>
                    <a:pt x="1342354" y="1898072"/>
                  </a:lnTo>
                  <a:lnTo>
                    <a:pt x="1309191" y="1884948"/>
                  </a:lnTo>
                  <a:lnTo>
                    <a:pt x="1304019" y="1873478"/>
                  </a:lnTo>
                  <a:lnTo>
                    <a:pt x="1341246" y="1873478"/>
                  </a:lnTo>
                  <a:lnTo>
                    <a:pt x="1338506" y="1866262"/>
                  </a:lnTo>
                  <a:lnTo>
                    <a:pt x="1322766" y="1857618"/>
                  </a:lnTo>
                  <a:close/>
                </a:path>
                <a:path w="1478915" h="2411095">
                  <a:moveTo>
                    <a:pt x="1341246" y="1873478"/>
                  </a:moveTo>
                  <a:lnTo>
                    <a:pt x="1304019" y="1873478"/>
                  </a:lnTo>
                  <a:lnTo>
                    <a:pt x="1342519" y="1876830"/>
                  </a:lnTo>
                  <a:lnTo>
                    <a:pt x="1341246" y="1873478"/>
                  </a:lnTo>
                  <a:close/>
                </a:path>
                <a:path w="1478915" h="2411095">
                  <a:moveTo>
                    <a:pt x="29224" y="2086218"/>
                  </a:moveTo>
                  <a:lnTo>
                    <a:pt x="9651" y="2097989"/>
                  </a:lnTo>
                  <a:lnTo>
                    <a:pt x="2886" y="2129032"/>
                  </a:lnTo>
                  <a:lnTo>
                    <a:pt x="13334" y="2150154"/>
                  </a:lnTo>
                  <a:lnTo>
                    <a:pt x="36079" y="2157746"/>
                  </a:lnTo>
                  <a:lnTo>
                    <a:pt x="55532" y="2152454"/>
                  </a:lnTo>
                  <a:lnTo>
                    <a:pt x="62033" y="2139901"/>
                  </a:lnTo>
                  <a:lnTo>
                    <a:pt x="24834" y="2139901"/>
                  </a:lnTo>
                  <a:lnTo>
                    <a:pt x="22925" y="2106422"/>
                  </a:lnTo>
                  <a:lnTo>
                    <a:pt x="40153" y="2099387"/>
                  </a:lnTo>
                  <a:lnTo>
                    <a:pt x="60876" y="2099387"/>
                  </a:lnTo>
                  <a:lnTo>
                    <a:pt x="58749" y="2094276"/>
                  </a:lnTo>
                  <a:lnTo>
                    <a:pt x="29224" y="2086218"/>
                  </a:lnTo>
                  <a:close/>
                </a:path>
                <a:path w="1478915" h="2411095">
                  <a:moveTo>
                    <a:pt x="65754" y="2132715"/>
                  </a:moveTo>
                  <a:lnTo>
                    <a:pt x="50150" y="2132715"/>
                  </a:lnTo>
                  <a:lnTo>
                    <a:pt x="48782" y="2137331"/>
                  </a:lnTo>
                  <a:lnTo>
                    <a:pt x="24834" y="2139901"/>
                  </a:lnTo>
                  <a:lnTo>
                    <a:pt x="62033" y="2139901"/>
                  </a:lnTo>
                  <a:lnTo>
                    <a:pt x="65754" y="2132715"/>
                  </a:lnTo>
                  <a:close/>
                </a:path>
                <a:path w="1478915" h="2411095">
                  <a:moveTo>
                    <a:pt x="60876" y="2099387"/>
                  </a:moveTo>
                  <a:lnTo>
                    <a:pt x="40153" y="2099387"/>
                  </a:lnTo>
                  <a:lnTo>
                    <a:pt x="50150" y="2111113"/>
                  </a:lnTo>
                  <a:lnTo>
                    <a:pt x="65754" y="2111113"/>
                  </a:lnTo>
                  <a:lnTo>
                    <a:pt x="60876" y="2099387"/>
                  </a:lnTo>
                  <a:close/>
                </a:path>
                <a:path w="1478915" h="2411095">
                  <a:moveTo>
                    <a:pt x="102612" y="2086218"/>
                  </a:moveTo>
                  <a:lnTo>
                    <a:pt x="82979" y="2097839"/>
                  </a:lnTo>
                  <a:lnTo>
                    <a:pt x="76184" y="2129183"/>
                  </a:lnTo>
                  <a:lnTo>
                    <a:pt x="86827" y="2150304"/>
                  </a:lnTo>
                  <a:lnTo>
                    <a:pt x="109377" y="2157746"/>
                  </a:lnTo>
                  <a:lnTo>
                    <a:pt x="116142" y="2157746"/>
                  </a:lnTo>
                  <a:lnTo>
                    <a:pt x="135760" y="2146140"/>
                  </a:lnTo>
                  <a:lnTo>
                    <a:pt x="136081" y="2144667"/>
                  </a:lnTo>
                  <a:lnTo>
                    <a:pt x="105709" y="2144667"/>
                  </a:lnTo>
                  <a:lnTo>
                    <a:pt x="93337" y="2130010"/>
                  </a:lnTo>
                  <a:lnTo>
                    <a:pt x="102582" y="2100184"/>
                  </a:lnTo>
                  <a:lnTo>
                    <a:pt x="136698" y="2100184"/>
                  </a:lnTo>
                  <a:lnTo>
                    <a:pt x="135760" y="2097839"/>
                  </a:lnTo>
                  <a:lnTo>
                    <a:pt x="122005" y="2087706"/>
                  </a:lnTo>
                  <a:lnTo>
                    <a:pt x="102612" y="2086218"/>
                  </a:lnTo>
                  <a:close/>
                </a:path>
                <a:path w="1478915" h="2411095">
                  <a:moveTo>
                    <a:pt x="136698" y="2100184"/>
                  </a:moveTo>
                  <a:lnTo>
                    <a:pt x="102582" y="2100184"/>
                  </a:lnTo>
                  <a:lnTo>
                    <a:pt x="121133" y="2104273"/>
                  </a:lnTo>
                  <a:lnTo>
                    <a:pt x="122967" y="2136865"/>
                  </a:lnTo>
                  <a:lnTo>
                    <a:pt x="109467" y="2144667"/>
                  </a:lnTo>
                  <a:lnTo>
                    <a:pt x="136081" y="2144667"/>
                  </a:lnTo>
                  <a:lnTo>
                    <a:pt x="142570" y="2114871"/>
                  </a:lnTo>
                  <a:lnTo>
                    <a:pt x="136698" y="2100184"/>
                  </a:lnTo>
                  <a:close/>
                </a:path>
                <a:path w="1478915" h="2411095">
                  <a:moveTo>
                    <a:pt x="172031" y="2087120"/>
                  </a:moveTo>
                  <a:lnTo>
                    <a:pt x="156427" y="2087120"/>
                  </a:lnTo>
                  <a:lnTo>
                    <a:pt x="156427" y="2156393"/>
                  </a:lnTo>
                  <a:lnTo>
                    <a:pt x="172753" y="2156393"/>
                  </a:lnTo>
                  <a:lnTo>
                    <a:pt x="172753" y="2114270"/>
                  </a:lnTo>
                  <a:lnTo>
                    <a:pt x="175405" y="2105310"/>
                  </a:lnTo>
                  <a:lnTo>
                    <a:pt x="175502" y="2104979"/>
                  </a:lnTo>
                  <a:lnTo>
                    <a:pt x="175609" y="2104619"/>
                  </a:lnTo>
                  <a:lnTo>
                    <a:pt x="217063" y="2104619"/>
                  </a:lnTo>
                  <a:lnTo>
                    <a:pt x="218634" y="2101206"/>
                  </a:lnTo>
                  <a:lnTo>
                    <a:pt x="253146" y="2101206"/>
                  </a:lnTo>
                  <a:lnTo>
                    <a:pt x="251473" y="2098891"/>
                  </a:lnTo>
                  <a:lnTo>
                    <a:pt x="172843" y="2098891"/>
                  </a:lnTo>
                  <a:lnTo>
                    <a:pt x="172108" y="2088232"/>
                  </a:lnTo>
                  <a:lnTo>
                    <a:pt x="172031" y="2087120"/>
                  </a:lnTo>
                  <a:close/>
                </a:path>
                <a:path w="1478915" h="2411095">
                  <a:moveTo>
                    <a:pt x="217063" y="2104619"/>
                  </a:moveTo>
                  <a:lnTo>
                    <a:pt x="175609" y="2104619"/>
                  </a:lnTo>
                  <a:lnTo>
                    <a:pt x="196024" y="2105310"/>
                  </a:lnTo>
                  <a:lnTo>
                    <a:pt x="197107" y="2156393"/>
                  </a:lnTo>
                  <a:lnTo>
                    <a:pt x="213117" y="2156393"/>
                  </a:lnTo>
                  <a:lnTo>
                    <a:pt x="213117" y="2113187"/>
                  </a:lnTo>
                  <a:lnTo>
                    <a:pt x="217063" y="2104619"/>
                  </a:lnTo>
                  <a:close/>
                </a:path>
                <a:path w="1478915" h="2411095">
                  <a:moveTo>
                    <a:pt x="253146" y="2101206"/>
                  </a:moveTo>
                  <a:lnTo>
                    <a:pt x="218634" y="2101206"/>
                  </a:lnTo>
                  <a:lnTo>
                    <a:pt x="236328" y="2104979"/>
                  </a:lnTo>
                  <a:lnTo>
                    <a:pt x="237471" y="2156393"/>
                  </a:lnTo>
                  <a:lnTo>
                    <a:pt x="253842" y="2156393"/>
                  </a:lnTo>
                  <a:lnTo>
                    <a:pt x="253842" y="2102168"/>
                  </a:lnTo>
                  <a:lnTo>
                    <a:pt x="253146" y="2101206"/>
                  </a:lnTo>
                  <a:close/>
                </a:path>
                <a:path w="1478915" h="2411095">
                  <a:moveTo>
                    <a:pt x="187335" y="2086218"/>
                  </a:moveTo>
                  <a:lnTo>
                    <a:pt x="172843" y="2098891"/>
                  </a:lnTo>
                  <a:lnTo>
                    <a:pt x="211403" y="2098891"/>
                  </a:lnTo>
                  <a:lnTo>
                    <a:pt x="207074" y="2091900"/>
                  </a:lnTo>
                  <a:lnTo>
                    <a:pt x="187335" y="2086218"/>
                  </a:lnTo>
                  <a:close/>
                </a:path>
                <a:path w="1478915" h="2411095">
                  <a:moveTo>
                    <a:pt x="227173" y="2086218"/>
                  </a:moveTo>
                  <a:lnTo>
                    <a:pt x="211403" y="2098891"/>
                  </a:lnTo>
                  <a:lnTo>
                    <a:pt x="251473" y="2098891"/>
                  </a:lnTo>
                  <a:lnTo>
                    <a:pt x="243769" y="2088232"/>
                  </a:lnTo>
                  <a:lnTo>
                    <a:pt x="227173" y="2086218"/>
                  </a:lnTo>
                  <a:close/>
                </a:path>
                <a:path w="1478915" h="2411095">
                  <a:moveTo>
                    <a:pt x="354168" y="2098711"/>
                  </a:moveTo>
                  <a:lnTo>
                    <a:pt x="334152" y="2098711"/>
                  </a:lnTo>
                  <a:lnTo>
                    <a:pt x="342090" y="2109399"/>
                  </a:lnTo>
                  <a:lnTo>
                    <a:pt x="302267" y="2124703"/>
                  </a:lnTo>
                  <a:lnTo>
                    <a:pt x="303725" y="2151507"/>
                  </a:lnTo>
                  <a:lnTo>
                    <a:pt x="321840" y="2157791"/>
                  </a:lnTo>
                  <a:lnTo>
                    <a:pt x="342721" y="2156393"/>
                  </a:lnTo>
                  <a:lnTo>
                    <a:pt x="358416" y="2156393"/>
                  </a:lnTo>
                  <a:lnTo>
                    <a:pt x="358416" y="2145794"/>
                  </a:lnTo>
                  <a:lnTo>
                    <a:pt x="322682" y="2145794"/>
                  </a:lnTo>
                  <a:lnTo>
                    <a:pt x="314399" y="2134579"/>
                  </a:lnTo>
                  <a:lnTo>
                    <a:pt x="342135" y="2134099"/>
                  </a:lnTo>
                  <a:lnTo>
                    <a:pt x="358416" y="2134099"/>
                  </a:lnTo>
                  <a:lnTo>
                    <a:pt x="358416" y="2110030"/>
                  </a:lnTo>
                  <a:lnTo>
                    <a:pt x="354168" y="2098711"/>
                  </a:lnTo>
                  <a:close/>
                </a:path>
                <a:path w="1478915" h="2411095">
                  <a:moveTo>
                    <a:pt x="358416" y="2134099"/>
                  </a:moveTo>
                  <a:lnTo>
                    <a:pt x="342135" y="2134099"/>
                  </a:lnTo>
                  <a:lnTo>
                    <a:pt x="326080" y="2145794"/>
                  </a:lnTo>
                  <a:lnTo>
                    <a:pt x="358416" y="2145794"/>
                  </a:lnTo>
                  <a:lnTo>
                    <a:pt x="358416" y="2134099"/>
                  </a:lnTo>
                  <a:close/>
                </a:path>
                <a:path w="1478915" h="2411095">
                  <a:moveTo>
                    <a:pt x="313016" y="2089796"/>
                  </a:moveTo>
                  <a:lnTo>
                    <a:pt x="300914" y="2105340"/>
                  </a:lnTo>
                  <a:lnTo>
                    <a:pt x="316158" y="2107505"/>
                  </a:lnTo>
                  <a:lnTo>
                    <a:pt x="334152" y="2098711"/>
                  </a:lnTo>
                  <a:lnTo>
                    <a:pt x="354168" y="2098711"/>
                  </a:lnTo>
                  <a:lnTo>
                    <a:pt x="352042" y="2093043"/>
                  </a:lnTo>
                  <a:lnTo>
                    <a:pt x="313016" y="2089796"/>
                  </a:lnTo>
                  <a:close/>
                </a:path>
                <a:path w="1478915" h="2411095">
                  <a:moveTo>
                    <a:pt x="374381" y="2166315"/>
                  </a:moveTo>
                  <a:lnTo>
                    <a:pt x="375373" y="2169532"/>
                  </a:lnTo>
                  <a:lnTo>
                    <a:pt x="404959" y="2183813"/>
                  </a:lnTo>
                  <a:lnTo>
                    <a:pt x="416745" y="2182851"/>
                  </a:lnTo>
                  <a:lnTo>
                    <a:pt x="433419" y="2170328"/>
                  </a:lnTo>
                  <a:lnTo>
                    <a:pt x="413693" y="2170328"/>
                  </a:lnTo>
                  <a:lnTo>
                    <a:pt x="374381" y="2166315"/>
                  </a:lnTo>
                  <a:close/>
                </a:path>
                <a:path w="1478915" h="2411095">
                  <a:moveTo>
                    <a:pt x="436366" y="2150906"/>
                  </a:moveTo>
                  <a:lnTo>
                    <a:pt x="415181" y="2150906"/>
                  </a:lnTo>
                  <a:lnTo>
                    <a:pt x="421285" y="2162181"/>
                  </a:lnTo>
                  <a:lnTo>
                    <a:pt x="413693" y="2170328"/>
                  </a:lnTo>
                  <a:lnTo>
                    <a:pt x="433419" y="2170328"/>
                  </a:lnTo>
                  <a:lnTo>
                    <a:pt x="436062" y="2168344"/>
                  </a:lnTo>
                  <a:lnTo>
                    <a:pt x="436309" y="2154153"/>
                  </a:lnTo>
                  <a:lnTo>
                    <a:pt x="436366" y="2150906"/>
                  </a:lnTo>
                  <a:close/>
                </a:path>
                <a:path w="1478915" h="2411095">
                  <a:moveTo>
                    <a:pt x="390437" y="2087586"/>
                  </a:moveTo>
                  <a:lnTo>
                    <a:pt x="373254" y="2107505"/>
                  </a:lnTo>
                  <a:lnTo>
                    <a:pt x="373254" y="2135361"/>
                  </a:lnTo>
                  <a:lnTo>
                    <a:pt x="390391" y="2154153"/>
                  </a:lnTo>
                  <a:lnTo>
                    <a:pt x="415181" y="2150906"/>
                  </a:lnTo>
                  <a:lnTo>
                    <a:pt x="436366" y="2150906"/>
                  </a:lnTo>
                  <a:lnTo>
                    <a:pt x="436510" y="2142592"/>
                  </a:lnTo>
                  <a:lnTo>
                    <a:pt x="401516" y="2142592"/>
                  </a:lnTo>
                  <a:lnTo>
                    <a:pt x="389249" y="2129393"/>
                  </a:lnTo>
                  <a:lnTo>
                    <a:pt x="398419" y="2100559"/>
                  </a:lnTo>
                  <a:lnTo>
                    <a:pt x="437241" y="2100559"/>
                  </a:lnTo>
                  <a:lnTo>
                    <a:pt x="437276" y="2098575"/>
                  </a:lnTo>
                  <a:lnTo>
                    <a:pt x="421375" y="2098575"/>
                  </a:lnTo>
                  <a:lnTo>
                    <a:pt x="390437" y="2087586"/>
                  </a:lnTo>
                  <a:close/>
                </a:path>
                <a:path w="1478915" h="2411095">
                  <a:moveTo>
                    <a:pt x="437241" y="2100559"/>
                  </a:moveTo>
                  <a:lnTo>
                    <a:pt x="398419" y="2100559"/>
                  </a:lnTo>
                  <a:lnTo>
                    <a:pt x="416414" y="2104168"/>
                  </a:lnTo>
                  <a:lnTo>
                    <a:pt x="420700" y="2129393"/>
                  </a:lnTo>
                  <a:lnTo>
                    <a:pt x="420743" y="2129649"/>
                  </a:lnTo>
                  <a:lnTo>
                    <a:pt x="405094" y="2142592"/>
                  </a:lnTo>
                  <a:lnTo>
                    <a:pt x="436510" y="2142592"/>
                  </a:lnTo>
                  <a:lnTo>
                    <a:pt x="437121" y="2107505"/>
                  </a:lnTo>
                  <a:lnTo>
                    <a:pt x="437241" y="2100559"/>
                  </a:lnTo>
                  <a:close/>
                </a:path>
                <a:path w="1478915" h="2411095">
                  <a:moveTo>
                    <a:pt x="437475" y="2087120"/>
                  </a:moveTo>
                  <a:lnTo>
                    <a:pt x="421375" y="2087120"/>
                  </a:lnTo>
                  <a:lnTo>
                    <a:pt x="421375" y="2098575"/>
                  </a:lnTo>
                  <a:lnTo>
                    <a:pt x="437276" y="2098575"/>
                  </a:lnTo>
                  <a:lnTo>
                    <a:pt x="437467" y="2087586"/>
                  </a:lnTo>
                  <a:lnTo>
                    <a:pt x="437475" y="2087120"/>
                  </a:lnTo>
                  <a:close/>
                </a:path>
                <a:path w="1478915" h="2411095">
                  <a:moveTo>
                    <a:pt x="470533" y="2087120"/>
                  </a:moveTo>
                  <a:lnTo>
                    <a:pt x="454207" y="2087120"/>
                  </a:lnTo>
                  <a:lnTo>
                    <a:pt x="454207" y="2156393"/>
                  </a:lnTo>
                  <a:lnTo>
                    <a:pt x="470533" y="2156393"/>
                  </a:lnTo>
                  <a:lnTo>
                    <a:pt x="470533" y="2087120"/>
                  </a:lnTo>
                  <a:close/>
                </a:path>
                <a:path w="1478915" h="2411095">
                  <a:moveTo>
                    <a:pt x="470954" y="2063894"/>
                  </a:moveTo>
                  <a:lnTo>
                    <a:pt x="452944" y="2065983"/>
                  </a:lnTo>
                  <a:lnTo>
                    <a:pt x="462415" y="2077288"/>
                  </a:lnTo>
                  <a:lnTo>
                    <a:pt x="465031" y="2077288"/>
                  </a:lnTo>
                  <a:lnTo>
                    <a:pt x="470954" y="2063894"/>
                  </a:lnTo>
                  <a:close/>
                </a:path>
                <a:path w="1478915" h="2411095">
                  <a:moveTo>
                    <a:pt x="503647" y="2064029"/>
                  </a:moveTo>
                  <a:lnTo>
                    <a:pt x="487321" y="2064029"/>
                  </a:lnTo>
                  <a:lnTo>
                    <a:pt x="487321" y="2156393"/>
                  </a:lnTo>
                  <a:lnTo>
                    <a:pt x="503647" y="2156393"/>
                  </a:lnTo>
                  <a:lnTo>
                    <a:pt x="503647" y="2064029"/>
                  </a:lnTo>
                  <a:close/>
                </a:path>
                <a:path w="1478915" h="2411095">
                  <a:moveTo>
                    <a:pt x="536762" y="2087120"/>
                  </a:moveTo>
                  <a:lnTo>
                    <a:pt x="520436" y="2087120"/>
                  </a:lnTo>
                  <a:lnTo>
                    <a:pt x="520436" y="2156393"/>
                  </a:lnTo>
                  <a:lnTo>
                    <a:pt x="536762" y="2156393"/>
                  </a:lnTo>
                  <a:lnTo>
                    <a:pt x="536762" y="2087120"/>
                  </a:lnTo>
                  <a:close/>
                </a:path>
                <a:path w="1478915" h="2411095">
                  <a:moveTo>
                    <a:pt x="537183" y="2063894"/>
                  </a:moveTo>
                  <a:lnTo>
                    <a:pt x="519173" y="2065983"/>
                  </a:lnTo>
                  <a:lnTo>
                    <a:pt x="528644" y="2077288"/>
                  </a:lnTo>
                  <a:lnTo>
                    <a:pt x="531260" y="2077288"/>
                  </a:lnTo>
                  <a:lnTo>
                    <a:pt x="537183" y="2063894"/>
                  </a:lnTo>
                  <a:close/>
                </a:path>
                <a:path w="1478915" h="2411095">
                  <a:moveTo>
                    <a:pt x="573980" y="2086218"/>
                  </a:moveTo>
                  <a:lnTo>
                    <a:pt x="557053" y="2097042"/>
                  </a:lnTo>
                  <a:lnTo>
                    <a:pt x="550709" y="2129453"/>
                  </a:lnTo>
                  <a:lnTo>
                    <a:pt x="560345" y="2150620"/>
                  </a:lnTo>
                  <a:lnTo>
                    <a:pt x="579257" y="2157610"/>
                  </a:lnTo>
                  <a:lnTo>
                    <a:pt x="593854" y="2152710"/>
                  </a:lnTo>
                  <a:lnTo>
                    <a:pt x="616148" y="2152710"/>
                  </a:lnTo>
                  <a:lnTo>
                    <a:pt x="616148" y="2144216"/>
                  </a:lnTo>
                  <a:lnTo>
                    <a:pt x="580234" y="2144216"/>
                  </a:lnTo>
                  <a:lnTo>
                    <a:pt x="567967" y="2129949"/>
                  </a:lnTo>
                  <a:lnTo>
                    <a:pt x="577137" y="2100559"/>
                  </a:lnTo>
                  <a:lnTo>
                    <a:pt x="616148" y="2100559"/>
                  </a:lnTo>
                  <a:lnTo>
                    <a:pt x="616148" y="2098575"/>
                  </a:lnTo>
                  <a:lnTo>
                    <a:pt x="599777" y="2098575"/>
                  </a:lnTo>
                  <a:lnTo>
                    <a:pt x="573980" y="2086218"/>
                  </a:lnTo>
                  <a:close/>
                </a:path>
                <a:path w="1478915" h="2411095">
                  <a:moveTo>
                    <a:pt x="616148" y="2152710"/>
                  </a:moveTo>
                  <a:lnTo>
                    <a:pt x="593854" y="2152710"/>
                  </a:lnTo>
                  <a:lnTo>
                    <a:pt x="600093" y="2156393"/>
                  </a:lnTo>
                  <a:lnTo>
                    <a:pt x="616148" y="2156393"/>
                  </a:lnTo>
                  <a:lnTo>
                    <a:pt x="616148" y="2152710"/>
                  </a:lnTo>
                  <a:close/>
                </a:path>
                <a:path w="1478915" h="2411095">
                  <a:moveTo>
                    <a:pt x="616148" y="2100559"/>
                  </a:moveTo>
                  <a:lnTo>
                    <a:pt x="577137" y="2100559"/>
                  </a:lnTo>
                  <a:lnTo>
                    <a:pt x="595132" y="2104198"/>
                  </a:lnTo>
                  <a:lnTo>
                    <a:pt x="596936" y="2136895"/>
                  </a:lnTo>
                  <a:lnTo>
                    <a:pt x="583812" y="2144216"/>
                  </a:lnTo>
                  <a:lnTo>
                    <a:pt x="616148" y="2144216"/>
                  </a:lnTo>
                  <a:lnTo>
                    <a:pt x="616148" y="2100559"/>
                  </a:lnTo>
                  <a:close/>
                </a:path>
                <a:path w="1478915" h="2411095">
                  <a:moveTo>
                    <a:pt x="616148" y="2064029"/>
                  </a:moveTo>
                  <a:lnTo>
                    <a:pt x="599777" y="2064029"/>
                  </a:lnTo>
                  <a:lnTo>
                    <a:pt x="599777" y="2098575"/>
                  </a:lnTo>
                  <a:lnTo>
                    <a:pt x="616148" y="2098575"/>
                  </a:lnTo>
                  <a:lnTo>
                    <a:pt x="616148" y="2064029"/>
                  </a:lnTo>
                  <a:close/>
                </a:path>
                <a:path w="1478915" h="2411095">
                  <a:moveTo>
                    <a:pt x="685807" y="2098711"/>
                  </a:moveTo>
                  <a:lnTo>
                    <a:pt x="665791" y="2098711"/>
                  </a:lnTo>
                  <a:lnTo>
                    <a:pt x="673729" y="2109399"/>
                  </a:lnTo>
                  <a:lnTo>
                    <a:pt x="633906" y="2124703"/>
                  </a:lnTo>
                  <a:lnTo>
                    <a:pt x="635364" y="2151507"/>
                  </a:lnTo>
                  <a:lnTo>
                    <a:pt x="653479" y="2157791"/>
                  </a:lnTo>
                  <a:lnTo>
                    <a:pt x="674360" y="2156393"/>
                  </a:lnTo>
                  <a:lnTo>
                    <a:pt x="690055" y="2156393"/>
                  </a:lnTo>
                  <a:lnTo>
                    <a:pt x="690055" y="2145794"/>
                  </a:lnTo>
                  <a:lnTo>
                    <a:pt x="654321" y="2145794"/>
                  </a:lnTo>
                  <a:lnTo>
                    <a:pt x="646038" y="2134579"/>
                  </a:lnTo>
                  <a:lnTo>
                    <a:pt x="673774" y="2134099"/>
                  </a:lnTo>
                  <a:lnTo>
                    <a:pt x="690055" y="2134099"/>
                  </a:lnTo>
                  <a:lnTo>
                    <a:pt x="690055" y="2110030"/>
                  </a:lnTo>
                  <a:lnTo>
                    <a:pt x="685807" y="2098711"/>
                  </a:lnTo>
                  <a:close/>
                </a:path>
                <a:path w="1478915" h="2411095">
                  <a:moveTo>
                    <a:pt x="690055" y="2134099"/>
                  </a:moveTo>
                  <a:lnTo>
                    <a:pt x="673774" y="2134099"/>
                  </a:lnTo>
                  <a:lnTo>
                    <a:pt x="657718" y="2145794"/>
                  </a:lnTo>
                  <a:lnTo>
                    <a:pt x="690055" y="2145794"/>
                  </a:lnTo>
                  <a:lnTo>
                    <a:pt x="690055" y="2134099"/>
                  </a:lnTo>
                  <a:close/>
                </a:path>
                <a:path w="1478915" h="2411095">
                  <a:moveTo>
                    <a:pt x="644655" y="2089796"/>
                  </a:moveTo>
                  <a:lnTo>
                    <a:pt x="632553" y="2105340"/>
                  </a:lnTo>
                  <a:lnTo>
                    <a:pt x="647796" y="2107505"/>
                  </a:lnTo>
                  <a:lnTo>
                    <a:pt x="665791" y="2098711"/>
                  </a:lnTo>
                  <a:lnTo>
                    <a:pt x="685807" y="2098711"/>
                  </a:lnTo>
                  <a:lnTo>
                    <a:pt x="683681" y="2093043"/>
                  </a:lnTo>
                  <a:lnTo>
                    <a:pt x="644655" y="2089796"/>
                  </a:lnTo>
                  <a:close/>
                </a:path>
                <a:path w="1478915" h="2411095">
                  <a:moveTo>
                    <a:pt x="726901" y="2086218"/>
                  </a:moveTo>
                  <a:lnTo>
                    <a:pt x="709974" y="2097042"/>
                  </a:lnTo>
                  <a:lnTo>
                    <a:pt x="703630" y="2129453"/>
                  </a:lnTo>
                  <a:lnTo>
                    <a:pt x="713266" y="2150620"/>
                  </a:lnTo>
                  <a:lnTo>
                    <a:pt x="732177" y="2157610"/>
                  </a:lnTo>
                  <a:lnTo>
                    <a:pt x="746775" y="2152710"/>
                  </a:lnTo>
                  <a:lnTo>
                    <a:pt x="769069" y="2152710"/>
                  </a:lnTo>
                  <a:lnTo>
                    <a:pt x="769069" y="2144216"/>
                  </a:lnTo>
                  <a:lnTo>
                    <a:pt x="733155" y="2144216"/>
                  </a:lnTo>
                  <a:lnTo>
                    <a:pt x="720888" y="2129949"/>
                  </a:lnTo>
                  <a:lnTo>
                    <a:pt x="730058" y="2100559"/>
                  </a:lnTo>
                  <a:lnTo>
                    <a:pt x="769069" y="2100559"/>
                  </a:lnTo>
                  <a:lnTo>
                    <a:pt x="769069" y="2098575"/>
                  </a:lnTo>
                  <a:lnTo>
                    <a:pt x="752698" y="2098575"/>
                  </a:lnTo>
                  <a:lnTo>
                    <a:pt x="726901" y="2086218"/>
                  </a:lnTo>
                  <a:close/>
                </a:path>
                <a:path w="1478915" h="2411095">
                  <a:moveTo>
                    <a:pt x="769069" y="2152710"/>
                  </a:moveTo>
                  <a:lnTo>
                    <a:pt x="746775" y="2152710"/>
                  </a:lnTo>
                  <a:lnTo>
                    <a:pt x="753013" y="2156393"/>
                  </a:lnTo>
                  <a:lnTo>
                    <a:pt x="769069" y="2156393"/>
                  </a:lnTo>
                  <a:lnTo>
                    <a:pt x="769069" y="2152710"/>
                  </a:lnTo>
                  <a:close/>
                </a:path>
                <a:path w="1478915" h="2411095">
                  <a:moveTo>
                    <a:pt x="769069" y="2100559"/>
                  </a:moveTo>
                  <a:lnTo>
                    <a:pt x="730058" y="2100559"/>
                  </a:lnTo>
                  <a:lnTo>
                    <a:pt x="748052" y="2104198"/>
                  </a:lnTo>
                  <a:lnTo>
                    <a:pt x="749856" y="2136895"/>
                  </a:lnTo>
                  <a:lnTo>
                    <a:pt x="736733" y="2144216"/>
                  </a:lnTo>
                  <a:lnTo>
                    <a:pt x="769069" y="2144216"/>
                  </a:lnTo>
                  <a:lnTo>
                    <a:pt x="769069" y="2100559"/>
                  </a:lnTo>
                  <a:close/>
                </a:path>
                <a:path w="1478915" h="2411095">
                  <a:moveTo>
                    <a:pt x="769069" y="2064029"/>
                  </a:moveTo>
                  <a:lnTo>
                    <a:pt x="752698" y="2064029"/>
                  </a:lnTo>
                  <a:lnTo>
                    <a:pt x="752698" y="2098575"/>
                  </a:lnTo>
                  <a:lnTo>
                    <a:pt x="769069" y="2098575"/>
                  </a:lnTo>
                  <a:lnTo>
                    <a:pt x="769069" y="2064029"/>
                  </a:lnTo>
                  <a:close/>
                </a:path>
                <a:path w="1478915" h="2411095">
                  <a:moveTo>
                    <a:pt x="809662" y="2086218"/>
                  </a:moveTo>
                  <a:lnTo>
                    <a:pt x="790284" y="2097989"/>
                  </a:lnTo>
                  <a:lnTo>
                    <a:pt x="783489" y="2129408"/>
                  </a:lnTo>
                  <a:lnTo>
                    <a:pt x="794118" y="2150500"/>
                  </a:lnTo>
                  <a:lnTo>
                    <a:pt x="817134" y="2157746"/>
                  </a:lnTo>
                  <a:lnTo>
                    <a:pt x="835654" y="2153657"/>
                  </a:lnTo>
                  <a:lnTo>
                    <a:pt x="844750" y="2141239"/>
                  </a:lnTo>
                  <a:lnTo>
                    <a:pt x="805423" y="2141239"/>
                  </a:lnTo>
                  <a:lnTo>
                    <a:pt x="802995" y="2126221"/>
                  </a:lnTo>
                  <a:lnTo>
                    <a:pt x="791156" y="2126221"/>
                  </a:lnTo>
                  <a:lnTo>
                    <a:pt x="791156" y="2115217"/>
                  </a:lnTo>
                  <a:lnTo>
                    <a:pt x="801216" y="2115217"/>
                  </a:lnTo>
                  <a:lnTo>
                    <a:pt x="800417" y="2110271"/>
                  </a:lnTo>
                  <a:lnTo>
                    <a:pt x="819629" y="2098936"/>
                  </a:lnTo>
                  <a:lnTo>
                    <a:pt x="839354" y="2098936"/>
                  </a:lnTo>
                  <a:lnTo>
                    <a:pt x="835549" y="2091750"/>
                  </a:lnTo>
                  <a:lnTo>
                    <a:pt x="809662" y="2086218"/>
                  </a:lnTo>
                  <a:close/>
                </a:path>
                <a:path w="1478915" h="2411095">
                  <a:moveTo>
                    <a:pt x="832016" y="2136098"/>
                  </a:moveTo>
                  <a:lnTo>
                    <a:pt x="805423" y="2141239"/>
                  </a:lnTo>
                  <a:lnTo>
                    <a:pt x="844750" y="2141239"/>
                  </a:lnTo>
                  <a:lnTo>
                    <a:pt x="847260" y="2137812"/>
                  </a:lnTo>
                  <a:lnTo>
                    <a:pt x="832016" y="2136098"/>
                  </a:lnTo>
                  <a:close/>
                </a:path>
                <a:path w="1478915" h="2411095">
                  <a:moveTo>
                    <a:pt x="801216" y="2115217"/>
                  </a:moveTo>
                  <a:lnTo>
                    <a:pt x="791156" y="2115217"/>
                  </a:lnTo>
                  <a:lnTo>
                    <a:pt x="791156" y="2126221"/>
                  </a:lnTo>
                  <a:lnTo>
                    <a:pt x="802995" y="2126221"/>
                  </a:lnTo>
                  <a:lnTo>
                    <a:pt x="801216" y="2115217"/>
                  </a:lnTo>
                  <a:close/>
                </a:path>
                <a:path w="1478915" h="2411095">
                  <a:moveTo>
                    <a:pt x="839354" y="2098936"/>
                  </a:moveTo>
                  <a:lnTo>
                    <a:pt x="819629" y="2098936"/>
                  </a:lnTo>
                  <a:lnTo>
                    <a:pt x="832287" y="2115217"/>
                  </a:lnTo>
                  <a:lnTo>
                    <a:pt x="801216" y="2115217"/>
                  </a:lnTo>
                  <a:lnTo>
                    <a:pt x="802995" y="2126221"/>
                  </a:lnTo>
                  <a:lnTo>
                    <a:pt x="847936" y="2126221"/>
                  </a:lnTo>
                  <a:lnTo>
                    <a:pt x="847936" y="2115217"/>
                  </a:lnTo>
                  <a:lnTo>
                    <a:pt x="845357" y="2110271"/>
                  </a:lnTo>
                  <a:lnTo>
                    <a:pt x="839354" y="2098936"/>
                  </a:lnTo>
                  <a:close/>
                </a:path>
                <a:path w="1478915" h="2411095">
                  <a:moveTo>
                    <a:pt x="916446" y="2086218"/>
                  </a:moveTo>
                  <a:lnTo>
                    <a:pt x="897069" y="2097989"/>
                  </a:lnTo>
                  <a:lnTo>
                    <a:pt x="890274" y="2129408"/>
                  </a:lnTo>
                  <a:lnTo>
                    <a:pt x="900902" y="2150500"/>
                  </a:lnTo>
                  <a:lnTo>
                    <a:pt x="923918" y="2157746"/>
                  </a:lnTo>
                  <a:lnTo>
                    <a:pt x="942439" y="2153657"/>
                  </a:lnTo>
                  <a:lnTo>
                    <a:pt x="951534" y="2141239"/>
                  </a:lnTo>
                  <a:lnTo>
                    <a:pt x="912207" y="2141239"/>
                  </a:lnTo>
                  <a:lnTo>
                    <a:pt x="909779" y="2126221"/>
                  </a:lnTo>
                  <a:lnTo>
                    <a:pt x="897940" y="2126221"/>
                  </a:lnTo>
                  <a:lnTo>
                    <a:pt x="897940" y="2115217"/>
                  </a:lnTo>
                  <a:lnTo>
                    <a:pt x="908000" y="2115217"/>
                  </a:lnTo>
                  <a:lnTo>
                    <a:pt x="907201" y="2110271"/>
                  </a:lnTo>
                  <a:lnTo>
                    <a:pt x="926413" y="2098936"/>
                  </a:lnTo>
                  <a:lnTo>
                    <a:pt x="946139" y="2098936"/>
                  </a:lnTo>
                  <a:lnTo>
                    <a:pt x="942333" y="2091750"/>
                  </a:lnTo>
                  <a:lnTo>
                    <a:pt x="916446" y="2086218"/>
                  </a:lnTo>
                  <a:close/>
                </a:path>
                <a:path w="1478915" h="2411095">
                  <a:moveTo>
                    <a:pt x="938801" y="2136098"/>
                  </a:moveTo>
                  <a:lnTo>
                    <a:pt x="912207" y="2141239"/>
                  </a:lnTo>
                  <a:lnTo>
                    <a:pt x="951534" y="2141239"/>
                  </a:lnTo>
                  <a:lnTo>
                    <a:pt x="954044" y="2137812"/>
                  </a:lnTo>
                  <a:lnTo>
                    <a:pt x="938801" y="2136098"/>
                  </a:lnTo>
                  <a:close/>
                </a:path>
                <a:path w="1478915" h="2411095">
                  <a:moveTo>
                    <a:pt x="908000" y="2115217"/>
                  </a:moveTo>
                  <a:lnTo>
                    <a:pt x="897940" y="2115217"/>
                  </a:lnTo>
                  <a:lnTo>
                    <a:pt x="897940" y="2126221"/>
                  </a:lnTo>
                  <a:lnTo>
                    <a:pt x="909779" y="2126221"/>
                  </a:lnTo>
                  <a:lnTo>
                    <a:pt x="908000" y="2115217"/>
                  </a:lnTo>
                  <a:close/>
                </a:path>
                <a:path w="1478915" h="2411095">
                  <a:moveTo>
                    <a:pt x="946139" y="2098936"/>
                  </a:moveTo>
                  <a:lnTo>
                    <a:pt x="926413" y="2098936"/>
                  </a:lnTo>
                  <a:lnTo>
                    <a:pt x="939071" y="2115217"/>
                  </a:lnTo>
                  <a:lnTo>
                    <a:pt x="908000" y="2115217"/>
                  </a:lnTo>
                  <a:lnTo>
                    <a:pt x="909779" y="2126221"/>
                  </a:lnTo>
                  <a:lnTo>
                    <a:pt x="954721" y="2126221"/>
                  </a:lnTo>
                  <a:lnTo>
                    <a:pt x="954721" y="2115217"/>
                  </a:lnTo>
                  <a:lnTo>
                    <a:pt x="952141" y="2110271"/>
                  </a:lnTo>
                  <a:lnTo>
                    <a:pt x="946139" y="2098936"/>
                  </a:lnTo>
                  <a:close/>
                </a:path>
                <a:path w="1478915" h="2411095">
                  <a:moveTo>
                    <a:pt x="21918" y="2315720"/>
                  </a:moveTo>
                  <a:lnTo>
                    <a:pt x="5862" y="2315720"/>
                  </a:lnTo>
                  <a:lnTo>
                    <a:pt x="5862" y="2410970"/>
                  </a:lnTo>
                  <a:lnTo>
                    <a:pt x="22188" y="2410970"/>
                  </a:lnTo>
                  <a:lnTo>
                    <a:pt x="22188" y="2374079"/>
                  </a:lnTo>
                  <a:lnTo>
                    <a:pt x="65226" y="2374079"/>
                  </a:lnTo>
                  <a:lnTo>
                    <a:pt x="65649" y="2371884"/>
                  </a:lnTo>
                  <a:lnTo>
                    <a:pt x="31750" y="2371884"/>
                  </a:lnTo>
                  <a:lnTo>
                    <a:pt x="21873" y="2350356"/>
                  </a:lnTo>
                  <a:lnTo>
                    <a:pt x="31704" y="2329129"/>
                  </a:lnTo>
                  <a:lnTo>
                    <a:pt x="66194" y="2329129"/>
                  </a:lnTo>
                  <a:lnTo>
                    <a:pt x="64898" y="2325642"/>
                  </a:lnTo>
                  <a:lnTo>
                    <a:pt x="58918" y="2321808"/>
                  </a:lnTo>
                  <a:lnTo>
                    <a:pt x="26428" y="2321808"/>
                  </a:lnTo>
                  <a:lnTo>
                    <a:pt x="21918" y="2315720"/>
                  </a:lnTo>
                  <a:close/>
                </a:path>
                <a:path w="1478915" h="2411095">
                  <a:moveTo>
                    <a:pt x="65226" y="2374079"/>
                  </a:moveTo>
                  <a:lnTo>
                    <a:pt x="22188" y="2374079"/>
                  </a:lnTo>
                  <a:lnTo>
                    <a:pt x="48151" y="2386210"/>
                  </a:lnTo>
                  <a:lnTo>
                    <a:pt x="65018" y="2375161"/>
                  </a:lnTo>
                  <a:lnTo>
                    <a:pt x="65226" y="2374079"/>
                  </a:lnTo>
                  <a:close/>
                </a:path>
                <a:path w="1478915" h="2411095">
                  <a:moveTo>
                    <a:pt x="66194" y="2329129"/>
                  </a:moveTo>
                  <a:lnTo>
                    <a:pt x="31704" y="2329129"/>
                  </a:lnTo>
                  <a:lnTo>
                    <a:pt x="49699" y="2332948"/>
                  </a:lnTo>
                  <a:lnTo>
                    <a:pt x="49654" y="2367975"/>
                  </a:lnTo>
                  <a:lnTo>
                    <a:pt x="31750" y="2371884"/>
                  </a:lnTo>
                  <a:lnTo>
                    <a:pt x="65649" y="2371884"/>
                  </a:lnTo>
                  <a:lnTo>
                    <a:pt x="71257" y="2342750"/>
                  </a:lnTo>
                  <a:lnTo>
                    <a:pt x="66194" y="2329129"/>
                  </a:lnTo>
                  <a:close/>
                </a:path>
                <a:path w="1478915" h="2411095">
                  <a:moveTo>
                    <a:pt x="48015" y="2314818"/>
                  </a:moveTo>
                  <a:lnTo>
                    <a:pt x="26428" y="2321808"/>
                  </a:lnTo>
                  <a:lnTo>
                    <a:pt x="58918" y="2321808"/>
                  </a:lnTo>
                  <a:lnTo>
                    <a:pt x="48015" y="2314818"/>
                  </a:lnTo>
                  <a:close/>
                </a:path>
                <a:path w="1478915" h="2411095">
                  <a:moveTo>
                    <a:pt x="101067" y="2315720"/>
                  </a:moveTo>
                  <a:lnTo>
                    <a:pt x="85237" y="2315720"/>
                  </a:lnTo>
                  <a:lnTo>
                    <a:pt x="85237" y="2384993"/>
                  </a:lnTo>
                  <a:lnTo>
                    <a:pt x="101563" y="2384993"/>
                  </a:lnTo>
                  <a:lnTo>
                    <a:pt x="101563" y="2341321"/>
                  </a:lnTo>
                  <a:lnTo>
                    <a:pt x="117168" y="2329250"/>
                  </a:lnTo>
                  <a:lnTo>
                    <a:pt x="118236" y="2327265"/>
                  </a:lnTo>
                  <a:lnTo>
                    <a:pt x="101789" y="2327265"/>
                  </a:lnTo>
                  <a:lnTo>
                    <a:pt x="101067" y="2315720"/>
                  </a:lnTo>
                  <a:close/>
                </a:path>
                <a:path w="1478915" h="2411095">
                  <a:moveTo>
                    <a:pt x="114913" y="2314728"/>
                  </a:moveTo>
                  <a:lnTo>
                    <a:pt x="101789" y="2327265"/>
                  </a:lnTo>
                  <a:lnTo>
                    <a:pt x="118236" y="2327265"/>
                  </a:lnTo>
                  <a:lnTo>
                    <a:pt x="124745" y="2315179"/>
                  </a:lnTo>
                  <a:lnTo>
                    <a:pt x="114913" y="2314728"/>
                  </a:lnTo>
                  <a:close/>
                </a:path>
                <a:path w="1478915" h="2411095">
                  <a:moveTo>
                    <a:pt x="155935" y="2314818"/>
                  </a:moveTo>
                  <a:lnTo>
                    <a:pt x="136557" y="2326589"/>
                  </a:lnTo>
                  <a:lnTo>
                    <a:pt x="129762" y="2358008"/>
                  </a:lnTo>
                  <a:lnTo>
                    <a:pt x="140390" y="2379100"/>
                  </a:lnTo>
                  <a:lnTo>
                    <a:pt x="163406" y="2386346"/>
                  </a:lnTo>
                  <a:lnTo>
                    <a:pt x="181927" y="2382257"/>
                  </a:lnTo>
                  <a:lnTo>
                    <a:pt x="191022" y="2369839"/>
                  </a:lnTo>
                  <a:lnTo>
                    <a:pt x="151695" y="2369839"/>
                  </a:lnTo>
                  <a:lnTo>
                    <a:pt x="149267" y="2354821"/>
                  </a:lnTo>
                  <a:lnTo>
                    <a:pt x="137429" y="2354821"/>
                  </a:lnTo>
                  <a:lnTo>
                    <a:pt x="137429" y="2343817"/>
                  </a:lnTo>
                  <a:lnTo>
                    <a:pt x="147489" y="2343817"/>
                  </a:lnTo>
                  <a:lnTo>
                    <a:pt x="146689" y="2338871"/>
                  </a:lnTo>
                  <a:lnTo>
                    <a:pt x="165902" y="2327536"/>
                  </a:lnTo>
                  <a:lnTo>
                    <a:pt x="185627" y="2327536"/>
                  </a:lnTo>
                  <a:lnTo>
                    <a:pt x="181822" y="2320350"/>
                  </a:lnTo>
                  <a:lnTo>
                    <a:pt x="155935" y="2314818"/>
                  </a:lnTo>
                  <a:close/>
                </a:path>
                <a:path w="1478915" h="2411095">
                  <a:moveTo>
                    <a:pt x="178289" y="2364698"/>
                  </a:moveTo>
                  <a:lnTo>
                    <a:pt x="151695" y="2369839"/>
                  </a:lnTo>
                  <a:lnTo>
                    <a:pt x="191022" y="2369839"/>
                  </a:lnTo>
                  <a:lnTo>
                    <a:pt x="193532" y="2366412"/>
                  </a:lnTo>
                  <a:lnTo>
                    <a:pt x="178289" y="2364698"/>
                  </a:lnTo>
                  <a:close/>
                </a:path>
                <a:path w="1478915" h="2411095">
                  <a:moveTo>
                    <a:pt x="147489" y="2343817"/>
                  </a:moveTo>
                  <a:lnTo>
                    <a:pt x="137429" y="2343817"/>
                  </a:lnTo>
                  <a:lnTo>
                    <a:pt x="137429" y="2354821"/>
                  </a:lnTo>
                  <a:lnTo>
                    <a:pt x="149267" y="2354821"/>
                  </a:lnTo>
                  <a:lnTo>
                    <a:pt x="147489" y="2343817"/>
                  </a:lnTo>
                  <a:close/>
                </a:path>
                <a:path w="1478915" h="2411095">
                  <a:moveTo>
                    <a:pt x="185627" y="2327536"/>
                  </a:moveTo>
                  <a:lnTo>
                    <a:pt x="165902" y="2327536"/>
                  </a:lnTo>
                  <a:lnTo>
                    <a:pt x="178559" y="2343817"/>
                  </a:lnTo>
                  <a:lnTo>
                    <a:pt x="147489" y="2343817"/>
                  </a:lnTo>
                  <a:lnTo>
                    <a:pt x="149267" y="2354821"/>
                  </a:lnTo>
                  <a:lnTo>
                    <a:pt x="194209" y="2354821"/>
                  </a:lnTo>
                  <a:lnTo>
                    <a:pt x="194209" y="2343817"/>
                  </a:lnTo>
                  <a:lnTo>
                    <a:pt x="191630" y="2338871"/>
                  </a:lnTo>
                  <a:lnTo>
                    <a:pt x="185627" y="2327536"/>
                  </a:lnTo>
                  <a:close/>
                </a:path>
                <a:path w="1478915" h="2411095">
                  <a:moveTo>
                    <a:pt x="231382" y="2314818"/>
                  </a:moveTo>
                  <a:lnTo>
                    <a:pt x="211809" y="2326589"/>
                  </a:lnTo>
                  <a:lnTo>
                    <a:pt x="205044" y="2357632"/>
                  </a:lnTo>
                  <a:lnTo>
                    <a:pt x="215492" y="2378754"/>
                  </a:lnTo>
                  <a:lnTo>
                    <a:pt x="238237" y="2386346"/>
                  </a:lnTo>
                  <a:lnTo>
                    <a:pt x="257690" y="2381054"/>
                  </a:lnTo>
                  <a:lnTo>
                    <a:pt x="264191" y="2368501"/>
                  </a:lnTo>
                  <a:lnTo>
                    <a:pt x="226992" y="2368501"/>
                  </a:lnTo>
                  <a:lnTo>
                    <a:pt x="225083" y="2335022"/>
                  </a:lnTo>
                  <a:lnTo>
                    <a:pt x="242311" y="2327987"/>
                  </a:lnTo>
                  <a:lnTo>
                    <a:pt x="263034" y="2327987"/>
                  </a:lnTo>
                  <a:lnTo>
                    <a:pt x="260907" y="2322876"/>
                  </a:lnTo>
                  <a:lnTo>
                    <a:pt x="231382" y="2314818"/>
                  </a:lnTo>
                  <a:close/>
                </a:path>
                <a:path w="1478915" h="2411095">
                  <a:moveTo>
                    <a:pt x="267913" y="2361315"/>
                  </a:moveTo>
                  <a:lnTo>
                    <a:pt x="252308" y="2361315"/>
                  </a:lnTo>
                  <a:lnTo>
                    <a:pt x="250940" y="2365931"/>
                  </a:lnTo>
                  <a:lnTo>
                    <a:pt x="226992" y="2368501"/>
                  </a:lnTo>
                  <a:lnTo>
                    <a:pt x="264191" y="2368501"/>
                  </a:lnTo>
                  <a:lnTo>
                    <a:pt x="267913" y="2361315"/>
                  </a:lnTo>
                  <a:close/>
                </a:path>
                <a:path w="1478915" h="2411095">
                  <a:moveTo>
                    <a:pt x="263034" y="2327987"/>
                  </a:moveTo>
                  <a:lnTo>
                    <a:pt x="242311" y="2327987"/>
                  </a:lnTo>
                  <a:lnTo>
                    <a:pt x="252308" y="2339713"/>
                  </a:lnTo>
                  <a:lnTo>
                    <a:pt x="267913" y="2339713"/>
                  </a:lnTo>
                  <a:lnTo>
                    <a:pt x="263034" y="2327987"/>
                  </a:lnTo>
                  <a:close/>
                </a:path>
                <a:path w="1478915" h="2411095">
                  <a:moveTo>
                    <a:pt x="297644" y="2315720"/>
                  </a:moveTo>
                  <a:lnTo>
                    <a:pt x="281318" y="2315720"/>
                  </a:lnTo>
                  <a:lnTo>
                    <a:pt x="281318" y="2384993"/>
                  </a:lnTo>
                  <a:lnTo>
                    <a:pt x="297644" y="2384993"/>
                  </a:lnTo>
                  <a:lnTo>
                    <a:pt x="297644" y="2315720"/>
                  </a:lnTo>
                  <a:close/>
                </a:path>
                <a:path w="1478915" h="2411095">
                  <a:moveTo>
                    <a:pt x="298065" y="2292494"/>
                  </a:moveTo>
                  <a:lnTo>
                    <a:pt x="280056" y="2294583"/>
                  </a:lnTo>
                  <a:lnTo>
                    <a:pt x="289527" y="2305888"/>
                  </a:lnTo>
                  <a:lnTo>
                    <a:pt x="292142" y="2305888"/>
                  </a:lnTo>
                  <a:lnTo>
                    <a:pt x="298065" y="2292494"/>
                  </a:lnTo>
                  <a:close/>
                </a:path>
                <a:path w="1478915" h="2411095">
                  <a:moveTo>
                    <a:pt x="327286" y="2364563"/>
                  </a:moveTo>
                  <a:lnTo>
                    <a:pt x="311366" y="2366096"/>
                  </a:lnTo>
                  <a:lnTo>
                    <a:pt x="312358" y="2372470"/>
                  </a:lnTo>
                  <a:lnTo>
                    <a:pt x="325783" y="2384572"/>
                  </a:lnTo>
                  <a:lnTo>
                    <a:pt x="346859" y="2386346"/>
                  </a:lnTo>
                  <a:lnTo>
                    <a:pt x="366807" y="2374033"/>
                  </a:lnTo>
                  <a:lnTo>
                    <a:pt x="337283" y="2374033"/>
                  </a:lnTo>
                  <a:lnTo>
                    <a:pt x="327286" y="2364563"/>
                  </a:lnTo>
                  <a:close/>
                </a:path>
                <a:path w="1478915" h="2411095">
                  <a:moveTo>
                    <a:pt x="349430" y="2314818"/>
                  </a:moveTo>
                  <a:lnTo>
                    <a:pt x="319153" y="2321583"/>
                  </a:lnTo>
                  <a:lnTo>
                    <a:pt x="313275" y="2340885"/>
                  </a:lnTo>
                  <a:lnTo>
                    <a:pt x="321228" y="2351649"/>
                  </a:lnTo>
                  <a:lnTo>
                    <a:pt x="344604" y="2357843"/>
                  </a:lnTo>
                  <a:lnTo>
                    <a:pt x="353940" y="2368080"/>
                  </a:lnTo>
                  <a:lnTo>
                    <a:pt x="337283" y="2374033"/>
                  </a:lnTo>
                  <a:lnTo>
                    <a:pt x="366807" y="2374033"/>
                  </a:lnTo>
                  <a:lnTo>
                    <a:pt x="369340" y="2372470"/>
                  </a:lnTo>
                  <a:lnTo>
                    <a:pt x="369236" y="2366096"/>
                  </a:lnTo>
                  <a:lnTo>
                    <a:pt x="369070" y="2357843"/>
                  </a:lnTo>
                  <a:lnTo>
                    <a:pt x="369018" y="2355272"/>
                  </a:lnTo>
                  <a:lnTo>
                    <a:pt x="335855" y="2342148"/>
                  </a:lnTo>
                  <a:lnTo>
                    <a:pt x="330684" y="2330678"/>
                  </a:lnTo>
                  <a:lnTo>
                    <a:pt x="367910" y="2330678"/>
                  </a:lnTo>
                  <a:lnTo>
                    <a:pt x="365170" y="2323462"/>
                  </a:lnTo>
                  <a:lnTo>
                    <a:pt x="349430" y="2314818"/>
                  </a:lnTo>
                  <a:close/>
                </a:path>
                <a:path w="1478915" h="2411095">
                  <a:moveTo>
                    <a:pt x="367910" y="2330678"/>
                  </a:moveTo>
                  <a:lnTo>
                    <a:pt x="330684" y="2330678"/>
                  </a:lnTo>
                  <a:lnTo>
                    <a:pt x="369183" y="2334030"/>
                  </a:lnTo>
                  <a:lnTo>
                    <a:pt x="367910" y="2330678"/>
                  </a:lnTo>
                  <a:close/>
                </a:path>
                <a:path w="1478915" h="2411095">
                  <a:moveTo>
                    <a:pt x="436396" y="2327311"/>
                  </a:moveTo>
                  <a:lnTo>
                    <a:pt x="416380" y="2327311"/>
                  </a:lnTo>
                  <a:lnTo>
                    <a:pt x="424317" y="2337999"/>
                  </a:lnTo>
                  <a:lnTo>
                    <a:pt x="384495" y="2353303"/>
                  </a:lnTo>
                  <a:lnTo>
                    <a:pt x="385953" y="2380107"/>
                  </a:lnTo>
                  <a:lnTo>
                    <a:pt x="404068" y="2386391"/>
                  </a:lnTo>
                  <a:lnTo>
                    <a:pt x="424949" y="2384993"/>
                  </a:lnTo>
                  <a:lnTo>
                    <a:pt x="440643" y="2384993"/>
                  </a:lnTo>
                  <a:lnTo>
                    <a:pt x="440643" y="2374394"/>
                  </a:lnTo>
                  <a:lnTo>
                    <a:pt x="404910" y="2374394"/>
                  </a:lnTo>
                  <a:lnTo>
                    <a:pt x="396626" y="2363179"/>
                  </a:lnTo>
                  <a:lnTo>
                    <a:pt x="424363" y="2362699"/>
                  </a:lnTo>
                  <a:lnTo>
                    <a:pt x="440643" y="2362699"/>
                  </a:lnTo>
                  <a:lnTo>
                    <a:pt x="440643" y="2338630"/>
                  </a:lnTo>
                  <a:lnTo>
                    <a:pt x="436396" y="2327311"/>
                  </a:lnTo>
                  <a:close/>
                </a:path>
                <a:path w="1478915" h="2411095">
                  <a:moveTo>
                    <a:pt x="440643" y="2362699"/>
                  </a:moveTo>
                  <a:lnTo>
                    <a:pt x="424363" y="2362699"/>
                  </a:lnTo>
                  <a:lnTo>
                    <a:pt x="408307" y="2374394"/>
                  </a:lnTo>
                  <a:lnTo>
                    <a:pt x="440643" y="2374394"/>
                  </a:lnTo>
                  <a:lnTo>
                    <a:pt x="440643" y="2362699"/>
                  </a:lnTo>
                  <a:close/>
                </a:path>
                <a:path w="1478915" h="2411095">
                  <a:moveTo>
                    <a:pt x="395243" y="2318396"/>
                  </a:moveTo>
                  <a:lnTo>
                    <a:pt x="383142" y="2333940"/>
                  </a:lnTo>
                  <a:lnTo>
                    <a:pt x="398385" y="2336105"/>
                  </a:lnTo>
                  <a:lnTo>
                    <a:pt x="416380" y="2327311"/>
                  </a:lnTo>
                  <a:lnTo>
                    <a:pt x="436396" y="2327311"/>
                  </a:lnTo>
                  <a:lnTo>
                    <a:pt x="434269" y="2321643"/>
                  </a:lnTo>
                  <a:lnTo>
                    <a:pt x="395243" y="2318396"/>
                  </a:lnTo>
                  <a:close/>
                </a:path>
                <a:path w="1478915" h="2411095">
                  <a:moveTo>
                    <a:pt x="426663" y="2289427"/>
                  </a:moveTo>
                  <a:lnTo>
                    <a:pt x="426633" y="2291441"/>
                  </a:lnTo>
                  <a:lnTo>
                    <a:pt x="397002" y="2291441"/>
                  </a:lnTo>
                  <a:lnTo>
                    <a:pt x="390087" y="2307061"/>
                  </a:lnTo>
                  <a:lnTo>
                    <a:pt x="399964" y="2307286"/>
                  </a:lnTo>
                  <a:lnTo>
                    <a:pt x="399964" y="2305317"/>
                  </a:lnTo>
                  <a:lnTo>
                    <a:pt x="429399" y="2305317"/>
                  </a:lnTo>
                  <a:lnTo>
                    <a:pt x="436359" y="2289833"/>
                  </a:lnTo>
                  <a:lnTo>
                    <a:pt x="426663" y="2289427"/>
                  </a:lnTo>
                  <a:close/>
                </a:path>
                <a:path w="1478915" h="2411095">
                  <a:moveTo>
                    <a:pt x="480511" y="2314818"/>
                  </a:moveTo>
                  <a:lnTo>
                    <a:pt x="460878" y="2326439"/>
                  </a:lnTo>
                  <a:lnTo>
                    <a:pt x="454083" y="2357783"/>
                  </a:lnTo>
                  <a:lnTo>
                    <a:pt x="464727" y="2378904"/>
                  </a:lnTo>
                  <a:lnTo>
                    <a:pt x="487276" y="2386346"/>
                  </a:lnTo>
                  <a:lnTo>
                    <a:pt x="494041" y="2386346"/>
                  </a:lnTo>
                  <a:lnTo>
                    <a:pt x="513659" y="2374740"/>
                  </a:lnTo>
                  <a:lnTo>
                    <a:pt x="513980" y="2373267"/>
                  </a:lnTo>
                  <a:lnTo>
                    <a:pt x="483608" y="2373267"/>
                  </a:lnTo>
                  <a:lnTo>
                    <a:pt x="471236" y="2358610"/>
                  </a:lnTo>
                  <a:lnTo>
                    <a:pt x="480481" y="2328784"/>
                  </a:lnTo>
                  <a:lnTo>
                    <a:pt x="514597" y="2328784"/>
                  </a:lnTo>
                  <a:lnTo>
                    <a:pt x="513659" y="2326439"/>
                  </a:lnTo>
                  <a:lnTo>
                    <a:pt x="499904" y="2316306"/>
                  </a:lnTo>
                  <a:lnTo>
                    <a:pt x="480511" y="2314818"/>
                  </a:lnTo>
                  <a:close/>
                </a:path>
                <a:path w="1478915" h="2411095">
                  <a:moveTo>
                    <a:pt x="514597" y="2328784"/>
                  </a:moveTo>
                  <a:lnTo>
                    <a:pt x="480481" y="2328784"/>
                  </a:lnTo>
                  <a:lnTo>
                    <a:pt x="499032" y="2332873"/>
                  </a:lnTo>
                  <a:lnTo>
                    <a:pt x="500866" y="2365465"/>
                  </a:lnTo>
                  <a:lnTo>
                    <a:pt x="487367" y="2373267"/>
                  </a:lnTo>
                  <a:lnTo>
                    <a:pt x="513980" y="2373267"/>
                  </a:lnTo>
                  <a:lnTo>
                    <a:pt x="520469" y="2343471"/>
                  </a:lnTo>
                  <a:lnTo>
                    <a:pt x="514597" y="2328784"/>
                  </a:lnTo>
                  <a:close/>
                </a:path>
                <a:path w="1478915" h="2411095">
                  <a:moveTo>
                    <a:pt x="541647" y="2366231"/>
                  </a:moveTo>
                  <a:lnTo>
                    <a:pt x="534432" y="2378829"/>
                  </a:lnTo>
                  <a:lnTo>
                    <a:pt x="544383" y="2385985"/>
                  </a:lnTo>
                  <a:lnTo>
                    <a:pt x="554275" y="2373357"/>
                  </a:lnTo>
                  <a:lnTo>
                    <a:pt x="541647" y="236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953500" y="4010025"/>
            <a:ext cx="2514600" cy="2133600"/>
            <a:chOff x="11938000" y="5346700"/>
            <a:chExt cx="3352800" cy="284480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8000" y="5346700"/>
              <a:ext cx="3352800" cy="28448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617511" y="5470100"/>
              <a:ext cx="1510665" cy="2634615"/>
            </a:xfrm>
            <a:custGeom>
              <a:avLst/>
              <a:gdLst/>
              <a:ahLst/>
              <a:cxnLst/>
              <a:rect l="l" t="t" r="r" b="b"/>
              <a:pathLst>
                <a:path w="1510665" h="2634615">
                  <a:moveTo>
                    <a:pt x="53172" y="135"/>
                  </a:moveTo>
                  <a:lnTo>
                    <a:pt x="32516" y="135"/>
                  </a:lnTo>
                  <a:lnTo>
                    <a:pt x="0" y="92499"/>
                  </a:lnTo>
                  <a:lnTo>
                    <a:pt x="17859" y="92499"/>
                  </a:lnTo>
                  <a:lnTo>
                    <a:pt x="25497" y="69723"/>
                  </a:lnTo>
                  <a:lnTo>
                    <a:pt x="18445" y="69723"/>
                  </a:lnTo>
                  <a:lnTo>
                    <a:pt x="18445" y="56284"/>
                  </a:lnTo>
                  <a:lnTo>
                    <a:pt x="30005" y="56284"/>
                  </a:lnTo>
                  <a:lnTo>
                    <a:pt x="42483" y="19077"/>
                  </a:lnTo>
                  <a:lnTo>
                    <a:pt x="59849" y="19077"/>
                  </a:lnTo>
                  <a:lnTo>
                    <a:pt x="53172" y="135"/>
                  </a:lnTo>
                  <a:close/>
                </a:path>
                <a:path w="1510665" h="2634615">
                  <a:moveTo>
                    <a:pt x="59849" y="19077"/>
                  </a:moveTo>
                  <a:lnTo>
                    <a:pt x="42483" y="19077"/>
                  </a:lnTo>
                  <a:lnTo>
                    <a:pt x="67874" y="92499"/>
                  </a:lnTo>
                  <a:lnTo>
                    <a:pt x="85734" y="92499"/>
                  </a:lnTo>
                  <a:lnTo>
                    <a:pt x="77704" y="69723"/>
                  </a:lnTo>
                  <a:lnTo>
                    <a:pt x="67153" y="69723"/>
                  </a:lnTo>
                  <a:lnTo>
                    <a:pt x="67153" y="56284"/>
                  </a:lnTo>
                  <a:lnTo>
                    <a:pt x="72966" y="56284"/>
                  </a:lnTo>
                  <a:lnTo>
                    <a:pt x="59849" y="19077"/>
                  </a:lnTo>
                  <a:close/>
                </a:path>
                <a:path w="1510665" h="2634615">
                  <a:moveTo>
                    <a:pt x="30005" y="56284"/>
                  </a:moveTo>
                  <a:lnTo>
                    <a:pt x="18445" y="56284"/>
                  </a:lnTo>
                  <a:lnTo>
                    <a:pt x="18445" y="69723"/>
                  </a:lnTo>
                  <a:lnTo>
                    <a:pt x="25497" y="69723"/>
                  </a:lnTo>
                  <a:lnTo>
                    <a:pt x="30005" y="56284"/>
                  </a:lnTo>
                  <a:close/>
                </a:path>
                <a:path w="1510665" h="2634615">
                  <a:moveTo>
                    <a:pt x="55350" y="56284"/>
                  </a:moveTo>
                  <a:lnTo>
                    <a:pt x="30005" y="56284"/>
                  </a:lnTo>
                  <a:lnTo>
                    <a:pt x="25497" y="69723"/>
                  </a:lnTo>
                  <a:lnTo>
                    <a:pt x="59998" y="69723"/>
                  </a:lnTo>
                  <a:lnTo>
                    <a:pt x="55350" y="56284"/>
                  </a:lnTo>
                  <a:close/>
                </a:path>
                <a:path w="1510665" h="2634615">
                  <a:moveTo>
                    <a:pt x="72966" y="56284"/>
                  </a:moveTo>
                  <a:lnTo>
                    <a:pt x="67153" y="56284"/>
                  </a:lnTo>
                  <a:lnTo>
                    <a:pt x="67153" y="69723"/>
                  </a:lnTo>
                  <a:lnTo>
                    <a:pt x="77704" y="69723"/>
                  </a:lnTo>
                  <a:lnTo>
                    <a:pt x="72966" y="56284"/>
                  </a:lnTo>
                  <a:close/>
                </a:path>
                <a:path w="1510665" h="2634615">
                  <a:moveTo>
                    <a:pt x="113504" y="23226"/>
                  </a:moveTo>
                  <a:lnTo>
                    <a:pt x="97178" y="23226"/>
                  </a:lnTo>
                  <a:lnTo>
                    <a:pt x="97178" y="67333"/>
                  </a:lnTo>
                  <a:lnTo>
                    <a:pt x="104769" y="88334"/>
                  </a:lnTo>
                  <a:lnTo>
                    <a:pt x="125470" y="93401"/>
                  </a:lnTo>
                  <a:lnTo>
                    <a:pt x="141104" y="80186"/>
                  </a:lnTo>
                  <a:lnTo>
                    <a:pt x="157656" y="80186"/>
                  </a:lnTo>
                  <a:lnTo>
                    <a:pt x="157656" y="74474"/>
                  </a:lnTo>
                  <a:lnTo>
                    <a:pt x="137677" y="74474"/>
                  </a:lnTo>
                  <a:lnTo>
                    <a:pt x="114706" y="72685"/>
                  </a:lnTo>
                  <a:lnTo>
                    <a:pt x="113504" y="23226"/>
                  </a:lnTo>
                  <a:close/>
                </a:path>
                <a:path w="1510665" h="2634615">
                  <a:moveTo>
                    <a:pt x="157656" y="80186"/>
                  </a:moveTo>
                  <a:lnTo>
                    <a:pt x="141104" y="80186"/>
                  </a:lnTo>
                  <a:lnTo>
                    <a:pt x="141826" y="92499"/>
                  </a:lnTo>
                  <a:lnTo>
                    <a:pt x="157656" y="92499"/>
                  </a:lnTo>
                  <a:lnTo>
                    <a:pt x="157656" y="80186"/>
                  </a:lnTo>
                  <a:close/>
                </a:path>
                <a:path w="1510665" h="2634615">
                  <a:moveTo>
                    <a:pt x="157656" y="23226"/>
                  </a:moveTo>
                  <a:lnTo>
                    <a:pt x="141330" y="23226"/>
                  </a:lnTo>
                  <a:lnTo>
                    <a:pt x="141330" y="63364"/>
                  </a:lnTo>
                  <a:lnTo>
                    <a:pt x="137677" y="74474"/>
                  </a:lnTo>
                  <a:lnTo>
                    <a:pt x="157656" y="74474"/>
                  </a:lnTo>
                  <a:lnTo>
                    <a:pt x="157656" y="23226"/>
                  </a:lnTo>
                  <a:close/>
                </a:path>
                <a:path w="1510665" h="2634615">
                  <a:moveTo>
                    <a:pt x="195370" y="6629"/>
                  </a:moveTo>
                  <a:lnTo>
                    <a:pt x="179044" y="6629"/>
                  </a:lnTo>
                  <a:lnTo>
                    <a:pt x="179044" y="74369"/>
                  </a:lnTo>
                  <a:lnTo>
                    <a:pt x="183765" y="88079"/>
                  </a:lnTo>
                  <a:lnTo>
                    <a:pt x="204961" y="93175"/>
                  </a:lnTo>
                  <a:lnTo>
                    <a:pt x="195370" y="6629"/>
                  </a:lnTo>
                  <a:close/>
                </a:path>
                <a:path w="1510665" h="2634615">
                  <a:moveTo>
                    <a:pt x="179044" y="23226"/>
                  </a:moveTo>
                  <a:lnTo>
                    <a:pt x="169213" y="23226"/>
                  </a:lnTo>
                  <a:lnTo>
                    <a:pt x="169213" y="35854"/>
                  </a:lnTo>
                  <a:lnTo>
                    <a:pt x="179044" y="35854"/>
                  </a:lnTo>
                  <a:lnTo>
                    <a:pt x="179044" y="23226"/>
                  </a:lnTo>
                  <a:close/>
                </a:path>
                <a:path w="1510665" h="2634615">
                  <a:moveTo>
                    <a:pt x="209035" y="23226"/>
                  </a:moveTo>
                  <a:lnTo>
                    <a:pt x="197210" y="23226"/>
                  </a:lnTo>
                  <a:lnTo>
                    <a:pt x="198609" y="35854"/>
                  </a:lnTo>
                  <a:lnTo>
                    <a:pt x="209035" y="35854"/>
                  </a:lnTo>
                  <a:lnTo>
                    <a:pt x="209035" y="23226"/>
                  </a:lnTo>
                  <a:close/>
                </a:path>
                <a:path w="1510665" h="2634615">
                  <a:moveTo>
                    <a:pt x="245397" y="22324"/>
                  </a:moveTo>
                  <a:lnTo>
                    <a:pt x="225764" y="33944"/>
                  </a:lnTo>
                  <a:lnTo>
                    <a:pt x="218969" y="65289"/>
                  </a:lnTo>
                  <a:lnTo>
                    <a:pt x="229612" y="86410"/>
                  </a:lnTo>
                  <a:lnTo>
                    <a:pt x="252162" y="93852"/>
                  </a:lnTo>
                  <a:lnTo>
                    <a:pt x="258927" y="93852"/>
                  </a:lnTo>
                  <a:lnTo>
                    <a:pt x="278545" y="82246"/>
                  </a:lnTo>
                  <a:lnTo>
                    <a:pt x="278866" y="80773"/>
                  </a:lnTo>
                  <a:lnTo>
                    <a:pt x="248494" y="80773"/>
                  </a:lnTo>
                  <a:lnTo>
                    <a:pt x="236121" y="66115"/>
                  </a:lnTo>
                  <a:lnTo>
                    <a:pt x="245367" y="36290"/>
                  </a:lnTo>
                  <a:lnTo>
                    <a:pt x="279483" y="36290"/>
                  </a:lnTo>
                  <a:lnTo>
                    <a:pt x="278545" y="33944"/>
                  </a:lnTo>
                  <a:lnTo>
                    <a:pt x="264790" y="23812"/>
                  </a:lnTo>
                  <a:lnTo>
                    <a:pt x="245397" y="22324"/>
                  </a:lnTo>
                  <a:close/>
                </a:path>
                <a:path w="1510665" h="2634615">
                  <a:moveTo>
                    <a:pt x="279483" y="36290"/>
                  </a:moveTo>
                  <a:lnTo>
                    <a:pt x="245367" y="36290"/>
                  </a:lnTo>
                  <a:lnTo>
                    <a:pt x="263918" y="40379"/>
                  </a:lnTo>
                  <a:lnTo>
                    <a:pt x="265752" y="72970"/>
                  </a:lnTo>
                  <a:lnTo>
                    <a:pt x="252252" y="80773"/>
                  </a:lnTo>
                  <a:lnTo>
                    <a:pt x="278866" y="80773"/>
                  </a:lnTo>
                  <a:lnTo>
                    <a:pt x="285355" y="50977"/>
                  </a:lnTo>
                  <a:lnTo>
                    <a:pt x="279483" y="36290"/>
                  </a:lnTo>
                  <a:close/>
                </a:path>
                <a:path w="1510665" h="2634615">
                  <a:moveTo>
                    <a:pt x="314816" y="23226"/>
                  </a:moveTo>
                  <a:lnTo>
                    <a:pt x="299212" y="23226"/>
                  </a:lnTo>
                  <a:lnTo>
                    <a:pt x="299212" y="92499"/>
                  </a:lnTo>
                  <a:lnTo>
                    <a:pt x="315538" y="92499"/>
                  </a:lnTo>
                  <a:lnTo>
                    <a:pt x="315538" y="50376"/>
                  </a:lnTo>
                  <a:lnTo>
                    <a:pt x="318189" y="41416"/>
                  </a:lnTo>
                  <a:lnTo>
                    <a:pt x="318287" y="41085"/>
                  </a:lnTo>
                  <a:lnTo>
                    <a:pt x="318394" y="40724"/>
                  </a:lnTo>
                  <a:lnTo>
                    <a:pt x="359847" y="40724"/>
                  </a:lnTo>
                  <a:lnTo>
                    <a:pt x="361419" y="37312"/>
                  </a:lnTo>
                  <a:lnTo>
                    <a:pt x="395931" y="37312"/>
                  </a:lnTo>
                  <a:lnTo>
                    <a:pt x="394258" y="34997"/>
                  </a:lnTo>
                  <a:lnTo>
                    <a:pt x="315628" y="34997"/>
                  </a:lnTo>
                  <a:lnTo>
                    <a:pt x="314893" y="24338"/>
                  </a:lnTo>
                  <a:lnTo>
                    <a:pt x="314816" y="23226"/>
                  </a:lnTo>
                  <a:close/>
                </a:path>
                <a:path w="1510665" h="2634615">
                  <a:moveTo>
                    <a:pt x="359847" y="40724"/>
                  </a:moveTo>
                  <a:lnTo>
                    <a:pt x="318394" y="40724"/>
                  </a:lnTo>
                  <a:lnTo>
                    <a:pt x="338809" y="41416"/>
                  </a:lnTo>
                  <a:lnTo>
                    <a:pt x="339891" y="92499"/>
                  </a:lnTo>
                  <a:lnTo>
                    <a:pt x="355902" y="92499"/>
                  </a:lnTo>
                  <a:lnTo>
                    <a:pt x="355902" y="49293"/>
                  </a:lnTo>
                  <a:lnTo>
                    <a:pt x="359847" y="40724"/>
                  </a:lnTo>
                  <a:close/>
                </a:path>
                <a:path w="1510665" h="2634615">
                  <a:moveTo>
                    <a:pt x="395931" y="37312"/>
                  </a:moveTo>
                  <a:lnTo>
                    <a:pt x="361419" y="37312"/>
                  </a:lnTo>
                  <a:lnTo>
                    <a:pt x="379113" y="41085"/>
                  </a:lnTo>
                  <a:lnTo>
                    <a:pt x="380255" y="92499"/>
                  </a:lnTo>
                  <a:lnTo>
                    <a:pt x="396626" y="92499"/>
                  </a:lnTo>
                  <a:lnTo>
                    <a:pt x="396626" y="38274"/>
                  </a:lnTo>
                  <a:lnTo>
                    <a:pt x="395931" y="37312"/>
                  </a:lnTo>
                  <a:close/>
                </a:path>
                <a:path w="1510665" h="2634615">
                  <a:moveTo>
                    <a:pt x="330120" y="22324"/>
                  </a:moveTo>
                  <a:lnTo>
                    <a:pt x="315628" y="34997"/>
                  </a:lnTo>
                  <a:lnTo>
                    <a:pt x="354188" y="34997"/>
                  </a:lnTo>
                  <a:lnTo>
                    <a:pt x="349858" y="28006"/>
                  </a:lnTo>
                  <a:lnTo>
                    <a:pt x="330120" y="22324"/>
                  </a:lnTo>
                  <a:close/>
                </a:path>
                <a:path w="1510665" h="2634615">
                  <a:moveTo>
                    <a:pt x="369958" y="22324"/>
                  </a:moveTo>
                  <a:lnTo>
                    <a:pt x="354188" y="34997"/>
                  </a:lnTo>
                  <a:lnTo>
                    <a:pt x="394258" y="34997"/>
                  </a:lnTo>
                  <a:lnTo>
                    <a:pt x="386554" y="24338"/>
                  </a:lnTo>
                  <a:lnTo>
                    <a:pt x="369958" y="22324"/>
                  </a:lnTo>
                  <a:close/>
                </a:path>
                <a:path w="1510665" h="2634615">
                  <a:moveTo>
                    <a:pt x="465451" y="34816"/>
                  </a:moveTo>
                  <a:lnTo>
                    <a:pt x="445435" y="34816"/>
                  </a:lnTo>
                  <a:lnTo>
                    <a:pt x="453373" y="45505"/>
                  </a:lnTo>
                  <a:lnTo>
                    <a:pt x="413550" y="60809"/>
                  </a:lnTo>
                  <a:lnTo>
                    <a:pt x="415008" y="87613"/>
                  </a:lnTo>
                  <a:lnTo>
                    <a:pt x="433123" y="93897"/>
                  </a:lnTo>
                  <a:lnTo>
                    <a:pt x="454004" y="92499"/>
                  </a:lnTo>
                  <a:lnTo>
                    <a:pt x="469699" y="92499"/>
                  </a:lnTo>
                  <a:lnTo>
                    <a:pt x="469699" y="81900"/>
                  </a:lnTo>
                  <a:lnTo>
                    <a:pt x="433965" y="81900"/>
                  </a:lnTo>
                  <a:lnTo>
                    <a:pt x="425682" y="70685"/>
                  </a:lnTo>
                  <a:lnTo>
                    <a:pt x="453418" y="70204"/>
                  </a:lnTo>
                  <a:lnTo>
                    <a:pt x="469699" y="70204"/>
                  </a:lnTo>
                  <a:lnTo>
                    <a:pt x="469699" y="46136"/>
                  </a:lnTo>
                  <a:lnTo>
                    <a:pt x="465451" y="34816"/>
                  </a:lnTo>
                  <a:close/>
                </a:path>
                <a:path w="1510665" h="2634615">
                  <a:moveTo>
                    <a:pt x="469699" y="70204"/>
                  </a:moveTo>
                  <a:lnTo>
                    <a:pt x="453418" y="70204"/>
                  </a:lnTo>
                  <a:lnTo>
                    <a:pt x="437363" y="81900"/>
                  </a:lnTo>
                  <a:lnTo>
                    <a:pt x="469699" y="81900"/>
                  </a:lnTo>
                  <a:lnTo>
                    <a:pt x="469699" y="70204"/>
                  </a:lnTo>
                  <a:close/>
                </a:path>
                <a:path w="1510665" h="2634615">
                  <a:moveTo>
                    <a:pt x="424299" y="25902"/>
                  </a:moveTo>
                  <a:lnTo>
                    <a:pt x="412197" y="41446"/>
                  </a:lnTo>
                  <a:lnTo>
                    <a:pt x="427441" y="43611"/>
                  </a:lnTo>
                  <a:lnTo>
                    <a:pt x="445435" y="34816"/>
                  </a:lnTo>
                  <a:lnTo>
                    <a:pt x="465451" y="34816"/>
                  </a:lnTo>
                  <a:lnTo>
                    <a:pt x="463325" y="29149"/>
                  </a:lnTo>
                  <a:lnTo>
                    <a:pt x="424299" y="25902"/>
                  </a:lnTo>
                  <a:close/>
                </a:path>
                <a:path w="1510665" h="2634615">
                  <a:moveTo>
                    <a:pt x="507041" y="6629"/>
                  </a:moveTo>
                  <a:lnTo>
                    <a:pt x="490715" y="6629"/>
                  </a:lnTo>
                  <a:lnTo>
                    <a:pt x="490715" y="74369"/>
                  </a:lnTo>
                  <a:lnTo>
                    <a:pt x="495436" y="88079"/>
                  </a:lnTo>
                  <a:lnTo>
                    <a:pt x="516632" y="93175"/>
                  </a:lnTo>
                  <a:lnTo>
                    <a:pt x="507041" y="6629"/>
                  </a:lnTo>
                  <a:close/>
                </a:path>
                <a:path w="1510665" h="2634615">
                  <a:moveTo>
                    <a:pt x="490715" y="23226"/>
                  </a:moveTo>
                  <a:lnTo>
                    <a:pt x="480883" y="23226"/>
                  </a:lnTo>
                  <a:lnTo>
                    <a:pt x="480883" y="35854"/>
                  </a:lnTo>
                  <a:lnTo>
                    <a:pt x="490715" y="35854"/>
                  </a:lnTo>
                  <a:lnTo>
                    <a:pt x="490715" y="23226"/>
                  </a:lnTo>
                  <a:close/>
                </a:path>
                <a:path w="1510665" h="2634615">
                  <a:moveTo>
                    <a:pt x="520706" y="23226"/>
                  </a:moveTo>
                  <a:lnTo>
                    <a:pt x="508880" y="23226"/>
                  </a:lnTo>
                  <a:lnTo>
                    <a:pt x="510280" y="35854"/>
                  </a:lnTo>
                  <a:lnTo>
                    <a:pt x="520706" y="35854"/>
                  </a:lnTo>
                  <a:lnTo>
                    <a:pt x="520706" y="23226"/>
                  </a:lnTo>
                  <a:close/>
                </a:path>
                <a:path w="1510665" h="2634615">
                  <a:moveTo>
                    <a:pt x="550686" y="23226"/>
                  </a:moveTo>
                  <a:lnTo>
                    <a:pt x="534360" y="23226"/>
                  </a:lnTo>
                  <a:lnTo>
                    <a:pt x="534360" y="92499"/>
                  </a:lnTo>
                  <a:lnTo>
                    <a:pt x="550686" y="92499"/>
                  </a:lnTo>
                  <a:lnTo>
                    <a:pt x="550686" y="23226"/>
                  </a:lnTo>
                  <a:close/>
                </a:path>
                <a:path w="1510665" h="2634615">
                  <a:moveTo>
                    <a:pt x="551107" y="0"/>
                  </a:moveTo>
                  <a:lnTo>
                    <a:pt x="533097" y="2089"/>
                  </a:lnTo>
                  <a:lnTo>
                    <a:pt x="542568" y="13394"/>
                  </a:lnTo>
                  <a:lnTo>
                    <a:pt x="545184" y="13394"/>
                  </a:lnTo>
                  <a:lnTo>
                    <a:pt x="551107" y="0"/>
                  </a:lnTo>
                  <a:close/>
                </a:path>
                <a:path w="1510665" h="2634615">
                  <a:moveTo>
                    <a:pt x="622270" y="23226"/>
                  </a:moveTo>
                  <a:lnTo>
                    <a:pt x="567745" y="23226"/>
                  </a:lnTo>
                  <a:lnTo>
                    <a:pt x="567745" y="36756"/>
                  </a:lnTo>
                  <a:lnTo>
                    <a:pt x="602291" y="36756"/>
                  </a:lnTo>
                  <a:lnTo>
                    <a:pt x="566572" y="82126"/>
                  </a:lnTo>
                  <a:lnTo>
                    <a:pt x="566572" y="92499"/>
                  </a:lnTo>
                  <a:lnTo>
                    <a:pt x="623443" y="92499"/>
                  </a:lnTo>
                  <a:lnTo>
                    <a:pt x="623443" y="78969"/>
                  </a:lnTo>
                  <a:lnTo>
                    <a:pt x="588265" y="78969"/>
                  </a:lnTo>
                  <a:lnTo>
                    <a:pt x="622270" y="34365"/>
                  </a:lnTo>
                  <a:lnTo>
                    <a:pt x="622270" y="23226"/>
                  </a:lnTo>
                  <a:close/>
                </a:path>
                <a:path w="1510665" h="2634615">
                  <a:moveTo>
                    <a:pt x="691050" y="34816"/>
                  </a:moveTo>
                  <a:lnTo>
                    <a:pt x="671034" y="34816"/>
                  </a:lnTo>
                  <a:lnTo>
                    <a:pt x="678971" y="45505"/>
                  </a:lnTo>
                  <a:lnTo>
                    <a:pt x="639149" y="60809"/>
                  </a:lnTo>
                  <a:lnTo>
                    <a:pt x="640607" y="87613"/>
                  </a:lnTo>
                  <a:lnTo>
                    <a:pt x="658722" y="93897"/>
                  </a:lnTo>
                  <a:lnTo>
                    <a:pt x="679603" y="92499"/>
                  </a:lnTo>
                  <a:lnTo>
                    <a:pt x="695297" y="92499"/>
                  </a:lnTo>
                  <a:lnTo>
                    <a:pt x="695297" y="81900"/>
                  </a:lnTo>
                  <a:lnTo>
                    <a:pt x="659564" y="81900"/>
                  </a:lnTo>
                  <a:lnTo>
                    <a:pt x="651280" y="70685"/>
                  </a:lnTo>
                  <a:lnTo>
                    <a:pt x="679017" y="70204"/>
                  </a:lnTo>
                  <a:lnTo>
                    <a:pt x="695297" y="70204"/>
                  </a:lnTo>
                  <a:lnTo>
                    <a:pt x="695297" y="46136"/>
                  </a:lnTo>
                  <a:lnTo>
                    <a:pt x="691050" y="34816"/>
                  </a:lnTo>
                  <a:close/>
                </a:path>
                <a:path w="1510665" h="2634615">
                  <a:moveTo>
                    <a:pt x="695297" y="70204"/>
                  </a:moveTo>
                  <a:lnTo>
                    <a:pt x="679017" y="70204"/>
                  </a:lnTo>
                  <a:lnTo>
                    <a:pt x="662961" y="81900"/>
                  </a:lnTo>
                  <a:lnTo>
                    <a:pt x="695297" y="81900"/>
                  </a:lnTo>
                  <a:lnTo>
                    <a:pt x="695297" y="70204"/>
                  </a:lnTo>
                  <a:close/>
                </a:path>
                <a:path w="1510665" h="2634615">
                  <a:moveTo>
                    <a:pt x="649897" y="25902"/>
                  </a:moveTo>
                  <a:lnTo>
                    <a:pt x="637796" y="41446"/>
                  </a:lnTo>
                  <a:lnTo>
                    <a:pt x="653039" y="43611"/>
                  </a:lnTo>
                  <a:lnTo>
                    <a:pt x="671034" y="34816"/>
                  </a:lnTo>
                  <a:lnTo>
                    <a:pt x="691050" y="34816"/>
                  </a:lnTo>
                  <a:lnTo>
                    <a:pt x="688923" y="29149"/>
                  </a:lnTo>
                  <a:lnTo>
                    <a:pt x="649897" y="25902"/>
                  </a:lnTo>
                  <a:close/>
                </a:path>
                <a:path w="1510665" h="2634615">
                  <a:moveTo>
                    <a:pt x="764142" y="6629"/>
                  </a:moveTo>
                  <a:lnTo>
                    <a:pt x="747816" y="6629"/>
                  </a:lnTo>
                  <a:lnTo>
                    <a:pt x="747816" y="74369"/>
                  </a:lnTo>
                  <a:lnTo>
                    <a:pt x="752536" y="88079"/>
                  </a:lnTo>
                  <a:lnTo>
                    <a:pt x="773733" y="93175"/>
                  </a:lnTo>
                  <a:lnTo>
                    <a:pt x="764142" y="6629"/>
                  </a:lnTo>
                  <a:close/>
                </a:path>
                <a:path w="1510665" h="2634615">
                  <a:moveTo>
                    <a:pt x="747816" y="23226"/>
                  </a:moveTo>
                  <a:lnTo>
                    <a:pt x="737984" y="23226"/>
                  </a:lnTo>
                  <a:lnTo>
                    <a:pt x="737984" y="35854"/>
                  </a:lnTo>
                  <a:lnTo>
                    <a:pt x="747816" y="35854"/>
                  </a:lnTo>
                  <a:lnTo>
                    <a:pt x="747816" y="23226"/>
                  </a:lnTo>
                  <a:close/>
                </a:path>
                <a:path w="1510665" h="2634615">
                  <a:moveTo>
                    <a:pt x="777807" y="23226"/>
                  </a:moveTo>
                  <a:lnTo>
                    <a:pt x="765981" y="23226"/>
                  </a:lnTo>
                  <a:lnTo>
                    <a:pt x="767380" y="35854"/>
                  </a:lnTo>
                  <a:lnTo>
                    <a:pt x="777807" y="35854"/>
                  </a:lnTo>
                  <a:lnTo>
                    <a:pt x="777807" y="23226"/>
                  </a:lnTo>
                  <a:close/>
                </a:path>
                <a:path w="1510665" h="2634615">
                  <a:moveTo>
                    <a:pt x="814168" y="22324"/>
                  </a:moveTo>
                  <a:lnTo>
                    <a:pt x="794535" y="33944"/>
                  </a:lnTo>
                  <a:lnTo>
                    <a:pt x="787740" y="65289"/>
                  </a:lnTo>
                  <a:lnTo>
                    <a:pt x="798383" y="86410"/>
                  </a:lnTo>
                  <a:lnTo>
                    <a:pt x="820933" y="93852"/>
                  </a:lnTo>
                  <a:lnTo>
                    <a:pt x="827698" y="93852"/>
                  </a:lnTo>
                  <a:lnTo>
                    <a:pt x="847316" y="82246"/>
                  </a:lnTo>
                  <a:lnTo>
                    <a:pt x="847637" y="80773"/>
                  </a:lnTo>
                  <a:lnTo>
                    <a:pt x="817265" y="80773"/>
                  </a:lnTo>
                  <a:lnTo>
                    <a:pt x="804893" y="66115"/>
                  </a:lnTo>
                  <a:lnTo>
                    <a:pt x="814138" y="36290"/>
                  </a:lnTo>
                  <a:lnTo>
                    <a:pt x="848254" y="36290"/>
                  </a:lnTo>
                  <a:lnTo>
                    <a:pt x="847316" y="33944"/>
                  </a:lnTo>
                  <a:lnTo>
                    <a:pt x="833561" y="23812"/>
                  </a:lnTo>
                  <a:lnTo>
                    <a:pt x="814168" y="22324"/>
                  </a:lnTo>
                  <a:close/>
                </a:path>
                <a:path w="1510665" h="2634615">
                  <a:moveTo>
                    <a:pt x="848254" y="36290"/>
                  </a:moveTo>
                  <a:lnTo>
                    <a:pt x="814138" y="36290"/>
                  </a:lnTo>
                  <a:lnTo>
                    <a:pt x="832689" y="40379"/>
                  </a:lnTo>
                  <a:lnTo>
                    <a:pt x="834523" y="72970"/>
                  </a:lnTo>
                  <a:lnTo>
                    <a:pt x="821023" y="80773"/>
                  </a:lnTo>
                  <a:lnTo>
                    <a:pt x="847637" y="80773"/>
                  </a:lnTo>
                  <a:lnTo>
                    <a:pt x="854126" y="50977"/>
                  </a:lnTo>
                  <a:lnTo>
                    <a:pt x="848254" y="36290"/>
                  </a:lnTo>
                  <a:close/>
                </a:path>
                <a:path w="1510665" h="2634615">
                  <a:moveTo>
                    <a:pt x="888413" y="22324"/>
                  </a:moveTo>
                  <a:lnTo>
                    <a:pt x="871486" y="33148"/>
                  </a:lnTo>
                  <a:lnTo>
                    <a:pt x="865142" y="65559"/>
                  </a:lnTo>
                  <a:lnTo>
                    <a:pt x="874778" y="86726"/>
                  </a:lnTo>
                  <a:lnTo>
                    <a:pt x="893690" y="93716"/>
                  </a:lnTo>
                  <a:lnTo>
                    <a:pt x="908287" y="88815"/>
                  </a:lnTo>
                  <a:lnTo>
                    <a:pt x="930581" y="88815"/>
                  </a:lnTo>
                  <a:lnTo>
                    <a:pt x="930581" y="80322"/>
                  </a:lnTo>
                  <a:lnTo>
                    <a:pt x="894667" y="80322"/>
                  </a:lnTo>
                  <a:lnTo>
                    <a:pt x="882400" y="66055"/>
                  </a:lnTo>
                  <a:lnTo>
                    <a:pt x="891570" y="36665"/>
                  </a:lnTo>
                  <a:lnTo>
                    <a:pt x="930581" y="36665"/>
                  </a:lnTo>
                  <a:lnTo>
                    <a:pt x="930581" y="34681"/>
                  </a:lnTo>
                  <a:lnTo>
                    <a:pt x="914210" y="34681"/>
                  </a:lnTo>
                  <a:lnTo>
                    <a:pt x="888413" y="22324"/>
                  </a:lnTo>
                  <a:close/>
                </a:path>
                <a:path w="1510665" h="2634615">
                  <a:moveTo>
                    <a:pt x="930581" y="88815"/>
                  </a:moveTo>
                  <a:lnTo>
                    <a:pt x="908287" y="88815"/>
                  </a:lnTo>
                  <a:lnTo>
                    <a:pt x="914526" y="92499"/>
                  </a:lnTo>
                  <a:lnTo>
                    <a:pt x="930581" y="92499"/>
                  </a:lnTo>
                  <a:lnTo>
                    <a:pt x="930581" y="88815"/>
                  </a:lnTo>
                  <a:close/>
                </a:path>
                <a:path w="1510665" h="2634615">
                  <a:moveTo>
                    <a:pt x="930581" y="36665"/>
                  </a:moveTo>
                  <a:lnTo>
                    <a:pt x="891570" y="36665"/>
                  </a:lnTo>
                  <a:lnTo>
                    <a:pt x="909565" y="40303"/>
                  </a:lnTo>
                  <a:lnTo>
                    <a:pt x="911369" y="73000"/>
                  </a:lnTo>
                  <a:lnTo>
                    <a:pt x="898245" y="80322"/>
                  </a:lnTo>
                  <a:lnTo>
                    <a:pt x="930581" y="80322"/>
                  </a:lnTo>
                  <a:lnTo>
                    <a:pt x="930581" y="36665"/>
                  </a:lnTo>
                  <a:close/>
                </a:path>
                <a:path w="1510665" h="2634615">
                  <a:moveTo>
                    <a:pt x="930581" y="135"/>
                  </a:moveTo>
                  <a:lnTo>
                    <a:pt x="914210" y="135"/>
                  </a:lnTo>
                  <a:lnTo>
                    <a:pt x="914210" y="34681"/>
                  </a:lnTo>
                  <a:lnTo>
                    <a:pt x="930581" y="34681"/>
                  </a:lnTo>
                  <a:lnTo>
                    <a:pt x="930581" y="135"/>
                  </a:lnTo>
                  <a:close/>
                </a:path>
                <a:path w="1510665" h="2634615">
                  <a:moveTo>
                    <a:pt x="971430" y="22324"/>
                  </a:moveTo>
                  <a:lnTo>
                    <a:pt x="951797" y="33944"/>
                  </a:lnTo>
                  <a:lnTo>
                    <a:pt x="945002" y="65289"/>
                  </a:lnTo>
                  <a:lnTo>
                    <a:pt x="955645" y="86410"/>
                  </a:lnTo>
                  <a:lnTo>
                    <a:pt x="978195" y="93852"/>
                  </a:lnTo>
                  <a:lnTo>
                    <a:pt x="984960" y="93852"/>
                  </a:lnTo>
                  <a:lnTo>
                    <a:pt x="1004578" y="82246"/>
                  </a:lnTo>
                  <a:lnTo>
                    <a:pt x="1004899" y="80773"/>
                  </a:lnTo>
                  <a:lnTo>
                    <a:pt x="974527" y="80773"/>
                  </a:lnTo>
                  <a:lnTo>
                    <a:pt x="962154" y="66115"/>
                  </a:lnTo>
                  <a:lnTo>
                    <a:pt x="971400" y="36290"/>
                  </a:lnTo>
                  <a:lnTo>
                    <a:pt x="1005516" y="36290"/>
                  </a:lnTo>
                  <a:lnTo>
                    <a:pt x="1004578" y="33944"/>
                  </a:lnTo>
                  <a:lnTo>
                    <a:pt x="990823" y="23812"/>
                  </a:lnTo>
                  <a:lnTo>
                    <a:pt x="971430" y="22324"/>
                  </a:lnTo>
                  <a:close/>
                </a:path>
                <a:path w="1510665" h="2634615">
                  <a:moveTo>
                    <a:pt x="1005516" y="36290"/>
                  </a:moveTo>
                  <a:lnTo>
                    <a:pt x="971400" y="36290"/>
                  </a:lnTo>
                  <a:lnTo>
                    <a:pt x="989951" y="40379"/>
                  </a:lnTo>
                  <a:lnTo>
                    <a:pt x="991785" y="72970"/>
                  </a:lnTo>
                  <a:lnTo>
                    <a:pt x="978285" y="80773"/>
                  </a:lnTo>
                  <a:lnTo>
                    <a:pt x="1004899" y="80773"/>
                  </a:lnTo>
                  <a:lnTo>
                    <a:pt x="1011388" y="50977"/>
                  </a:lnTo>
                  <a:lnTo>
                    <a:pt x="1005516" y="36290"/>
                  </a:lnTo>
                  <a:close/>
                </a:path>
                <a:path w="1510665" h="2634615">
                  <a:moveTo>
                    <a:pt x="1080199" y="22324"/>
                  </a:moveTo>
                  <a:lnTo>
                    <a:pt x="1060565" y="33944"/>
                  </a:lnTo>
                  <a:lnTo>
                    <a:pt x="1053770" y="65289"/>
                  </a:lnTo>
                  <a:lnTo>
                    <a:pt x="1064414" y="86410"/>
                  </a:lnTo>
                  <a:lnTo>
                    <a:pt x="1086963" y="93852"/>
                  </a:lnTo>
                  <a:lnTo>
                    <a:pt x="1093728" y="93852"/>
                  </a:lnTo>
                  <a:lnTo>
                    <a:pt x="1113347" y="82246"/>
                  </a:lnTo>
                  <a:lnTo>
                    <a:pt x="1113667" y="80773"/>
                  </a:lnTo>
                  <a:lnTo>
                    <a:pt x="1083295" y="80773"/>
                  </a:lnTo>
                  <a:lnTo>
                    <a:pt x="1070923" y="66115"/>
                  </a:lnTo>
                  <a:lnTo>
                    <a:pt x="1080168" y="36290"/>
                  </a:lnTo>
                  <a:lnTo>
                    <a:pt x="1114284" y="36290"/>
                  </a:lnTo>
                  <a:lnTo>
                    <a:pt x="1113347" y="33944"/>
                  </a:lnTo>
                  <a:lnTo>
                    <a:pt x="1099591" y="23812"/>
                  </a:lnTo>
                  <a:lnTo>
                    <a:pt x="1080199" y="22324"/>
                  </a:lnTo>
                  <a:close/>
                </a:path>
                <a:path w="1510665" h="2634615">
                  <a:moveTo>
                    <a:pt x="1114284" y="36290"/>
                  </a:moveTo>
                  <a:lnTo>
                    <a:pt x="1080168" y="36290"/>
                  </a:lnTo>
                  <a:lnTo>
                    <a:pt x="1098719" y="40379"/>
                  </a:lnTo>
                  <a:lnTo>
                    <a:pt x="1100553" y="72970"/>
                  </a:lnTo>
                  <a:lnTo>
                    <a:pt x="1087054" y="80773"/>
                  </a:lnTo>
                  <a:lnTo>
                    <a:pt x="1113667" y="80773"/>
                  </a:lnTo>
                  <a:lnTo>
                    <a:pt x="1120157" y="50977"/>
                  </a:lnTo>
                  <a:lnTo>
                    <a:pt x="1114284" y="36290"/>
                  </a:lnTo>
                  <a:close/>
                </a:path>
                <a:path w="1510665" h="2634615">
                  <a:moveTo>
                    <a:pt x="21332" y="251826"/>
                  </a:moveTo>
                  <a:lnTo>
                    <a:pt x="5276" y="251826"/>
                  </a:lnTo>
                  <a:lnTo>
                    <a:pt x="5276" y="347076"/>
                  </a:lnTo>
                  <a:lnTo>
                    <a:pt x="21602" y="347076"/>
                  </a:lnTo>
                  <a:lnTo>
                    <a:pt x="21602" y="310184"/>
                  </a:lnTo>
                  <a:lnTo>
                    <a:pt x="64640" y="310184"/>
                  </a:lnTo>
                  <a:lnTo>
                    <a:pt x="65062" y="307990"/>
                  </a:lnTo>
                  <a:lnTo>
                    <a:pt x="31163" y="307990"/>
                  </a:lnTo>
                  <a:lnTo>
                    <a:pt x="21286" y="286462"/>
                  </a:lnTo>
                  <a:lnTo>
                    <a:pt x="31118" y="265235"/>
                  </a:lnTo>
                  <a:lnTo>
                    <a:pt x="65608" y="265235"/>
                  </a:lnTo>
                  <a:lnTo>
                    <a:pt x="64311" y="261748"/>
                  </a:lnTo>
                  <a:lnTo>
                    <a:pt x="58332" y="257914"/>
                  </a:lnTo>
                  <a:lnTo>
                    <a:pt x="25841" y="257914"/>
                  </a:lnTo>
                  <a:lnTo>
                    <a:pt x="21332" y="251826"/>
                  </a:lnTo>
                  <a:close/>
                </a:path>
                <a:path w="1510665" h="2634615">
                  <a:moveTo>
                    <a:pt x="64640" y="310184"/>
                  </a:moveTo>
                  <a:lnTo>
                    <a:pt x="21602" y="310184"/>
                  </a:lnTo>
                  <a:lnTo>
                    <a:pt x="47564" y="322316"/>
                  </a:lnTo>
                  <a:lnTo>
                    <a:pt x="64432" y="311267"/>
                  </a:lnTo>
                  <a:lnTo>
                    <a:pt x="64640" y="310184"/>
                  </a:lnTo>
                  <a:close/>
                </a:path>
                <a:path w="1510665" h="2634615">
                  <a:moveTo>
                    <a:pt x="65608" y="265235"/>
                  </a:moveTo>
                  <a:lnTo>
                    <a:pt x="31118" y="265235"/>
                  </a:lnTo>
                  <a:lnTo>
                    <a:pt x="49113" y="269054"/>
                  </a:lnTo>
                  <a:lnTo>
                    <a:pt x="49068" y="304081"/>
                  </a:lnTo>
                  <a:lnTo>
                    <a:pt x="31163" y="307990"/>
                  </a:lnTo>
                  <a:lnTo>
                    <a:pt x="65062" y="307990"/>
                  </a:lnTo>
                  <a:lnTo>
                    <a:pt x="70670" y="278855"/>
                  </a:lnTo>
                  <a:lnTo>
                    <a:pt x="65608" y="265235"/>
                  </a:lnTo>
                  <a:close/>
                </a:path>
                <a:path w="1510665" h="2634615">
                  <a:moveTo>
                    <a:pt x="47429" y="250924"/>
                  </a:moveTo>
                  <a:lnTo>
                    <a:pt x="25841" y="257914"/>
                  </a:lnTo>
                  <a:lnTo>
                    <a:pt x="58332" y="257914"/>
                  </a:lnTo>
                  <a:lnTo>
                    <a:pt x="47429" y="250924"/>
                  </a:lnTo>
                  <a:close/>
                </a:path>
                <a:path w="1510665" h="2634615">
                  <a:moveTo>
                    <a:pt x="100481" y="251826"/>
                  </a:moveTo>
                  <a:lnTo>
                    <a:pt x="84651" y="251826"/>
                  </a:lnTo>
                  <a:lnTo>
                    <a:pt x="84651" y="321099"/>
                  </a:lnTo>
                  <a:lnTo>
                    <a:pt x="100977" y="321099"/>
                  </a:lnTo>
                  <a:lnTo>
                    <a:pt x="100977" y="277427"/>
                  </a:lnTo>
                  <a:lnTo>
                    <a:pt x="116582" y="265356"/>
                  </a:lnTo>
                  <a:lnTo>
                    <a:pt x="117650" y="263371"/>
                  </a:lnTo>
                  <a:lnTo>
                    <a:pt x="101203" y="263371"/>
                  </a:lnTo>
                  <a:lnTo>
                    <a:pt x="100481" y="251826"/>
                  </a:lnTo>
                  <a:close/>
                </a:path>
                <a:path w="1510665" h="2634615">
                  <a:moveTo>
                    <a:pt x="114327" y="250834"/>
                  </a:moveTo>
                  <a:lnTo>
                    <a:pt x="101203" y="263371"/>
                  </a:lnTo>
                  <a:lnTo>
                    <a:pt x="117650" y="263371"/>
                  </a:lnTo>
                  <a:lnTo>
                    <a:pt x="124158" y="251285"/>
                  </a:lnTo>
                  <a:lnTo>
                    <a:pt x="114327" y="250834"/>
                  </a:lnTo>
                  <a:close/>
                </a:path>
                <a:path w="1510665" h="2634615">
                  <a:moveTo>
                    <a:pt x="155604" y="250924"/>
                  </a:moveTo>
                  <a:lnTo>
                    <a:pt x="135971" y="262544"/>
                  </a:lnTo>
                  <a:lnTo>
                    <a:pt x="129176" y="293889"/>
                  </a:lnTo>
                  <a:lnTo>
                    <a:pt x="139819" y="315010"/>
                  </a:lnTo>
                  <a:lnTo>
                    <a:pt x="162369" y="322452"/>
                  </a:lnTo>
                  <a:lnTo>
                    <a:pt x="169134" y="322452"/>
                  </a:lnTo>
                  <a:lnTo>
                    <a:pt x="188752" y="310846"/>
                  </a:lnTo>
                  <a:lnTo>
                    <a:pt x="189073" y="309373"/>
                  </a:lnTo>
                  <a:lnTo>
                    <a:pt x="158701" y="309373"/>
                  </a:lnTo>
                  <a:lnTo>
                    <a:pt x="146328" y="294715"/>
                  </a:lnTo>
                  <a:lnTo>
                    <a:pt x="155574" y="264890"/>
                  </a:lnTo>
                  <a:lnTo>
                    <a:pt x="189690" y="264890"/>
                  </a:lnTo>
                  <a:lnTo>
                    <a:pt x="188752" y="262544"/>
                  </a:lnTo>
                  <a:lnTo>
                    <a:pt x="174997" y="252412"/>
                  </a:lnTo>
                  <a:lnTo>
                    <a:pt x="155604" y="250924"/>
                  </a:lnTo>
                  <a:close/>
                </a:path>
                <a:path w="1510665" h="2634615">
                  <a:moveTo>
                    <a:pt x="189690" y="264890"/>
                  </a:moveTo>
                  <a:lnTo>
                    <a:pt x="155574" y="264890"/>
                  </a:lnTo>
                  <a:lnTo>
                    <a:pt x="174125" y="268979"/>
                  </a:lnTo>
                  <a:lnTo>
                    <a:pt x="175959" y="301570"/>
                  </a:lnTo>
                  <a:lnTo>
                    <a:pt x="162459" y="309373"/>
                  </a:lnTo>
                  <a:lnTo>
                    <a:pt x="189073" y="309373"/>
                  </a:lnTo>
                  <a:lnTo>
                    <a:pt x="195562" y="279577"/>
                  </a:lnTo>
                  <a:lnTo>
                    <a:pt x="189690" y="264890"/>
                  </a:lnTo>
                  <a:close/>
                </a:path>
                <a:path w="1510665" h="2634615">
                  <a:moveTo>
                    <a:pt x="232780" y="250924"/>
                  </a:moveTo>
                  <a:lnTo>
                    <a:pt x="213207" y="262695"/>
                  </a:lnTo>
                  <a:lnTo>
                    <a:pt x="206442" y="293738"/>
                  </a:lnTo>
                  <a:lnTo>
                    <a:pt x="216890" y="314860"/>
                  </a:lnTo>
                  <a:lnTo>
                    <a:pt x="239635" y="322452"/>
                  </a:lnTo>
                  <a:lnTo>
                    <a:pt x="259088" y="317160"/>
                  </a:lnTo>
                  <a:lnTo>
                    <a:pt x="265589" y="304607"/>
                  </a:lnTo>
                  <a:lnTo>
                    <a:pt x="228391" y="304607"/>
                  </a:lnTo>
                  <a:lnTo>
                    <a:pt x="226481" y="271128"/>
                  </a:lnTo>
                  <a:lnTo>
                    <a:pt x="243709" y="264093"/>
                  </a:lnTo>
                  <a:lnTo>
                    <a:pt x="264432" y="264093"/>
                  </a:lnTo>
                  <a:lnTo>
                    <a:pt x="262305" y="258982"/>
                  </a:lnTo>
                  <a:lnTo>
                    <a:pt x="232780" y="250924"/>
                  </a:lnTo>
                  <a:close/>
                </a:path>
                <a:path w="1510665" h="2634615">
                  <a:moveTo>
                    <a:pt x="269311" y="297421"/>
                  </a:moveTo>
                  <a:lnTo>
                    <a:pt x="253706" y="297421"/>
                  </a:lnTo>
                  <a:lnTo>
                    <a:pt x="252338" y="302036"/>
                  </a:lnTo>
                  <a:lnTo>
                    <a:pt x="228391" y="304607"/>
                  </a:lnTo>
                  <a:lnTo>
                    <a:pt x="265589" y="304607"/>
                  </a:lnTo>
                  <a:lnTo>
                    <a:pt x="269311" y="297421"/>
                  </a:lnTo>
                  <a:close/>
                </a:path>
                <a:path w="1510665" h="2634615">
                  <a:moveTo>
                    <a:pt x="264432" y="264093"/>
                  </a:moveTo>
                  <a:lnTo>
                    <a:pt x="243709" y="264093"/>
                  </a:lnTo>
                  <a:lnTo>
                    <a:pt x="253706" y="275819"/>
                  </a:lnTo>
                  <a:lnTo>
                    <a:pt x="269311" y="275819"/>
                  </a:lnTo>
                  <a:lnTo>
                    <a:pt x="264432" y="264093"/>
                  </a:lnTo>
                  <a:close/>
                </a:path>
                <a:path w="1510665" h="2634615">
                  <a:moveTo>
                    <a:pt x="305913" y="250924"/>
                  </a:moveTo>
                  <a:lnTo>
                    <a:pt x="286535" y="262695"/>
                  </a:lnTo>
                  <a:lnTo>
                    <a:pt x="279740" y="294114"/>
                  </a:lnTo>
                  <a:lnTo>
                    <a:pt x="290368" y="315205"/>
                  </a:lnTo>
                  <a:lnTo>
                    <a:pt x="313384" y="322452"/>
                  </a:lnTo>
                  <a:lnTo>
                    <a:pt x="331905" y="318362"/>
                  </a:lnTo>
                  <a:lnTo>
                    <a:pt x="341000" y="305945"/>
                  </a:lnTo>
                  <a:lnTo>
                    <a:pt x="301673" y="305945"/>
                  </a:lnTo>
                  <a:lnTo>
                    <a:pt x="299246" y="290927"/>
                  </a:lnTo>
                  <a:lnTo>
                    <a:pt x="287407" y="290927"/>
                  </a:lnTo>
                  <a:lnTo>
                    <a:pt x="287407" y="279923"/>
                  </a:lnTo>
                  <a:lnTo>
                    <a:pt x="297467" y="279923"/>
                  </a:lnTo>
                  <a:lnTo>
                    <a:pt x="296667" y="274977"/>
                  </a:lnTo>
                  <a:lnTo>
                    <a:pt x="315880" y="263642"/>
                  </a:lnTo>
                  <a:lnTo>
                    <a:pt x="335605" y="263642"/>
                  </a:lnTo>
                  <a:lnTo>
                    <a:pt x="331800" y="256456"/>
                  </a:lnTo>
                  <a:lnTo>
                    <a:pt x="305913" y="250924"/>
                  </a:lnTo>
                  <a:close/>
                </a:path>
                <a:path w="1510665" h="2634615">
                  <a:moveTo>
                    <a:pt x="328267" y="300804"/>
                  </a:moveTo>
                  <a:lnTo>
                    <a:pt x="301673" y="305945"/>
                  </a:lnTo>
                  <a:lnTo>
                    <a:pt x="341000" y="305945"/>
                  </a:lnTo>
                  <a:lnTo>
                    <a:pt x="343511" y="302517"/>
                  </a:lnTo>
                  <a:lnTo>
                    <a:pt x="328267" y="300804"/>
                  </a:lnTo>
                  <a:close/>
                </a:path>
                <a:path w="1510665" h="2634615">
                  <a:moveTo>
                    <a:pt x="297467" y="279923"/>
                  </a:moveTo>
                  <a:lnTo>
                    <a:pt x="287407" y="279923"/>
                  </a:lnTo>
                  <a:lnTo>
                    <a:pt x="287407" y="290927"/>
                  </a:lnTo>
                  <a:lnTo>
                    <a:pt x="299246" y="290927"/>
                  </a:lnTo>
                  <a:lnTo>
                    <a:pt x="297467" y="279923"/>
                  </a:lnTo>
                  <a:close/>
                </a:path>
                <a:path w="1510665" h="2634615">
                  <a:moveTo>
                    <a:pt x="335605" y="263642"/>
                  </a:moveTo>
                  <a:lnTo>
                    <a:pt x="315880" y="263642"/>
                  </a:lnTo>
                  <a:lnTo>
                    <a:pt x="328538" y="279923"/>
                  </a:lnTo>
                  <a:lnTo>
                    <a:pt x="297467" y="279923"/>
                  </a:lnTo>
                  <a:lnTo>
                    <a:pt x="299246" y="290927"/>
                  </a:lnTo>
                  <a:lnTo>
                    <a:pt x="344187" y="290927"/>
                  </a:lnTo>
                  <a:lnTo>
                    <a:pt x="344187" y="279923"/>
                  </a:lnTo>
                  <a:lnTo>
                    <a:pt x="341608" y="274977"/>
                  </a:lnTo>
                  <a:lnTo>
                    <a:pt x="335605" y="263642"/>
                  </a:lnTo>
                  <a:close/>
                </a:path>
                <a:path w="1510665" h="2634615">
                  <a:moveTo>
                    <a:pt x="370852" y="300668"/>
                  </a:moveTo>
                  <a:lnTo>
                    <a:pt x="354932" y="302202"/>
                  </a:lnTo>
                  <a:lnTo>
                    <a:pt x="355924" y="308576"/>
                  </a:lnTo>
                  <a:lnTo>
                    <a:pt x="369349" y="320678"/>
                  </a:lnTo>
                  <a:lnTo>
                    <a:pt x="390425" y="322452"/>
                  </a:lnTo>
                  <a:lnTo>
                    <a:pt x="410373" y="310139"/>
                  </a:lnTo>
                  <a:lnTo>
                    <a:pt x="380849" y="310139"/>
                  </a:lnTo>
                  <a:lnTo>
                    <a:pt x="370852" y="300668"/>
                  </a:lnTo>
                  <a:close/>
                </a:path>
                <a:path w="1510665" h="2634615">
                  <a:moveTo>
                    <a:pt x="392996" y="250924"/>
                  </a:moveTo>
                  <a:lnTo>
                    <a:pt x="362719" y="257689"/>
                  </a:lnTo>
                  <a:lnTo>
                    <a:pt x="356841" y="276991"/>
                  </a:lnTo>
                  <a:lnTo>
                    <a:pt x="364794" y="287755"/>
                  </a:lnTo>
                  <a:lnTo>
                    <a:pt x="388170" y="293949"/>
                  </a:lnTo>
                  <a:lnTo>
                    <a:pt x="397506" y="304186"/>
                  </a:lnTo>
                  <a:lnTo>
                    <a:pt x="380849" y="310139"/>
                  </a:lnTo>
                  <a:lnTo>
                    <a:pt x="410373" y="310139"/>
                  </a:lnTo>
                  <a:lnTo>
                    <a:pt x="412906" y="308576"/>
                  </a:lnTo>
                  <a:lnTo>
                    <a:pt x="412802" y="302202"/>
                  </a:lnTo>
                  <a:lnTo>
                    <a:pt x="412636" y="293949"/>
                  </a:lnTo>
                  <a:lnTo>
                    <a:pt x="412584" y="291378"/>
                  </a:lnTo>
                  <a:lnTo>
                    <a:pt x="379421" y="278254"/>
                  </a:lnTo>
                  <a:lnTo>
                    <a:pt x="374250" y="266784"/>
                  </a:lnTo>
                  <a:lnTo>
                    <a:pt x="411476" y="266784"/>
                  </a:lnTo>
                  <a:lnTo>
                    <a:pt x="408736" y="259568"/>
                  </a:lnTo>
                  <a:lnTo>
                    <a:pt x="392996" y="250924"/>
                  </a:lnTo>
                  <a:close/>
                </a:path>
                <a:path w="1510665" h="2634615">
                  <a:moveTo>
                    <a:pt x="411476" y="266784"/>
                  </a:moveTo>
                  <a:lnTo>
                    <a:pt x="374250" y="266784"/>
                  </a:lnTo>
                  <a:lnTo>
                    <a:pt x="412750" y="270136"/>
                  </a:lnTo>
                  <a:lnTo>
                    <a:pt x="411476" y="266784"/>
                  </a:lnTo>
                  <a:close/>
                </a:path>
                <a:path w="1510665" h="2634615">
                  <a:moveTo>
                    <a:pt x="440553" y="300668"/>
                  </a:moveTo>
                  <a:lnTo>
                    <a:pt x="424633" y="302202"/>
                  </a:lnTo>
                  <a:lnTo>
                    <a:pt x="425625" y="308576"/>
                  </a:lnTo>
                  <a:lnTo>
                    <a:pt x="439050" y="320678"/>
                  </a:lnTo>
                  <a:lnTo>
                    <a:pt x="460126" y="322452"/>
                  </a:lnTo>
                  <a:lnTo>
                    <a:pt x="480074" y="310139"/>
                  </a:lnTo>
                  <a:lnTo>
                    <a:pt x="450550" y="310139"/>
                  </a:lnTo>
                  <a:lnTo>
                    <a:pt x="440553" y="300668"/>
                  </a:lnTo>
                  <a:close/>
                </a:path>
                <a:path w="1510665" h="2634615">
                  <a:moveTo>
                    <a:pt x="462697" y="250924"/>
                  </a:moveTo>
                  <a:lnTo>
                    <a:pt x="432420" y="257689"/>
                  </a:lnTo>
                  <a:lnTo>
                    <a:pt x="426542" y="276991"/>
                  </a:lnTo>
                  <a:lnTo>
                    <a:pt x="434495" y="287755"/>
                  </a:lnTo>
                  <a:lnTo>
                    <a:pt x="457871" y="293949"/>
                  </a:lnTo>
                  <a:lnTo>
                    <a:pt x="467207" y="304186"/>
                  </a:lnTo>
                  <a:lnTo>
                    <a:pt x="450550" y="310139"/>
                  </a:lnTo>
                  <a:lnTo>
                    <a:pt x="480074" y="310139"/>
                  </a:lnTo>
                  <a:lnTo>
                    <a:pt x="482607" y="308576"/>
                  </a:lnTo>
                  <a:lnTo>
                    <a:pt x="482503" y="302202"/>
                  </a:lnTo>
                  <a:lnTo>
                    <a:pt x="482337" y="293949"/>
                  </a:lnTo>
                  <a:lnTo>
                    <a:pt x="482285" y="291378"/>
                  </a:lnTo>
                  <a:lnTo>
                    <a:pt x="449122" y="278254"/>
                  </a:lnTo>
                  <a:lnTo>
                    <a:pt x="443951" y="266784"/>
                  </a:lnTo>
                  <a:lnTo>
                    <a:pt x="481177" y="266784"/>
                  </a:lnTo>
                  <a:lnTo>
                    <a:pt x="478437" y="259568"/>
                  </a:lnTo>
                  <a:lnTo>
                    <a:pt x="462697" y="250924"/>
                  </a:lnTo>
                  <a:close/>
                </a:path>
                <a:path w="1510665" h="2634615">
                  <a:moveTo>
                    <a:pt x="481177" y="266784"/>
                  </a:moveTo>
                  <a:lnTo>
                    <a:pt x="443951" y="266784"/>
                  </a:lnTo>
                  <a:lnTo>
                    <a:pt x="482451" y="270136"/>
                  </a:lnTo>
                  <a:lnTo>
                    <a:pt x="481177" y="266784"/>
                  </a:lnTo>
                  <a:close/>
                </a:path>
                <a:path w="1510665" h="2634615">
                  <a:moveTo>
                    <a:pt x="520853" y="250924"/>
                  </a:moveTo>
                  <a:lnTo>
                    <a:pt x="501220" y="262544"/>
                  </a:lnTo>
                  <a:lnTo>
                    <a:pt x="494425" y="293889"/>
                  </a:lnTo>
                  <a:lnTo>
                    <a:pt x="505068" y="315010"/>
                  </a:lnTo>
                  <a:lnTo>
                    <a:pt x="527618" y="322452"/>
                  </a:lnTo>
                  <a:lnTo>
                    <a:pt x="534383" y="322452"/>
                  </a:lnTo>
                  <a:lnTo>
                    <a:pt x="554001" y="310846"/>
                  </a:lnTo>
                  <a:lnTo>
                    <a:pt x="554322" y="309373"/>
                  </a:lnTo>
                  <a:lnTo>
                    <a:pt x="523950" y="309373"/>
                  </a:lnTo>
                  <a:lnTo>
                    <a:pt x="511577" y="294715"/>
                  </a:lnTo>
                  <a:lnTo>
                    <a:pt x="520823" y="264890"/>
                  </a:lnTo>
                  <a:lnTo>
                    <a:pt x="554939" y="264890"/>
                  </a:lnTo>
                  <a:lnTo>
                    <a:pt x="554001" y="262544"/>
                  </a:lnTo>
                  <a:lnTo>
                    <a:pt x="540246" y="252412"/>
                  </a:lnTo>
                  <a:lnTo>
                    <a:pt x="520853" y="250924"/>
                  </a:lnTo>
                  <a:close/>
                </a:path>
                <a:path w="1510665" h="2634615">
                  <a:moveTo>
                    <a:pt x="554939" y="264890"/>
                  </a:moveTo>
                  <a:lnTo>
                    <a:pt x="520823" y="264890"/>
                  </a:lnTo>
                  <a:lnTo>
                    <a:pt x="539374" y="268979"/>
                  </a:lnTo>
                  <a:lnTo>
                    <a:pt x="541208" y="301570"/>
                  </a:lnTo>
                  <a:lnTo>
                    <a:pt x="527708" y="309373"/>
                  </a:lnTo>
                  <a:lnTo>
                    <a:pt x="554322" y="309373"/>
                  </a:lnTo>
                  <a:lnTo>
                    <a:pt x="560811" y="279577"/>
                  </a:lnTo>
                  <a:lnTo>
                    <a:pt x="554939" y="264890"/>
                  </a:lnTo>
                  <a:close/>
                </a:path>
                <a:path w="1510665" h="2634615">
                  <a:moveTo>
                    <a:pt x="626600" y="250924"/>
                  </a:moveTo>
                  <a:lnTo>
                    <a:pt x="609672" y="261748"/>
                  </a:lnTo>
                  <a:lnTo>
                    <a:pt x="603328" y="294159"/>
                  </a:lnTo>
                  <a:lnTo>
                    <a:pt x="612965" y="315326"/>
                  </a:lnTo>
                  <a:lnTo>
                    <a:pt x="631876" y="322316"/>
                  </a:lnTo>
                  <a:lnTo>
                    <a:pt x="646474" y="317415"/>
                  </a:lnTo>
                  <a:lnTo>
                    <a:pt x="668768" y="317415"/>
                  </a:lnTo>
                  <a:lnTo>
                    <a:pt x="668768" y="308922"/>
                  </a:lnTo>
                  <a:lnTo>
                    <a:pt x="632854" y="308922"/>
                  </a:lnTo>
                  <a:lnTo>
                    <a:pt x="620586" y="294655"/>
                  </a:lnTo>
                  <a:lnTo>
                    <a:pt x="629757" y="265265"/>
                  </a:lnTo>
                  <a:lnTo>
                    <a:pt x="668768" y="265265"/>
                  </a:lnTo>
                  <a:lnTo>
                    <a:pt x="668768" y="263281"/>
                  </a:lnTo>
                  <a:lnTo>
                    <a:pt x="652397" y="263281"/>
                  </a:lnTo>
                  <a:lnTo>
                    <a:pt x="626600" y="250924"/>
                  </a:lnTo>
                  <a:close/>
                </a:path>
                <a:path w="1510665" h="2634615">
                  <a:moveTo>
                    <a:pt x="668768" y="317415"/>
                  </a:moveTo>
                  <a:lnTo>
                    <a:pt x="646474" y="317415"/>
                  </a:lnTo>
                  <a:lnTo>
                    <a:pt x="652712" y="321099"/>
                  </a:lnTo>
                  <a:lnTo>
                    <a:pt x="668768" y="321099"/>
                  </a:lnTo>
                  <a:lnTo>
                    <a:pt x="668768" y="317415"/>
                  </a:lnTo>
                  <a:close/>
                </a:path>
                <a:path w="1510665" h="2634615">
                  <a:moveTo>
                    <a:pt x="668768" y="265265"/>
                  </a:moveTo>
                  <a:lnTo>
                    <a:pt x="629757" y="265265"/>
                  </a:lnTo>
                  <a:lnTo>
                    <a:pt x="647751" y="268903"/>
                  </a:lnTo>
                  <a:lnTo>
                    <a:pt x="649555" y="301600"/>
                  </a:lnTo>
                  <a:lnTo>
                    <a:pt x="636431" y="308922"/>
                  </a:lnTo>
                  <a:lnTo>
                    <a:pt x="668768" y="308922"/>
                  </a:lnTo>
                  <a:lnTo>
                    <a:pt x="668768" y="265265"/>
                  </a:lnTo>
                  <a:close/>
                </a:path>
                <a:path w="1510665" h="2634615">
                  <a:moveTo>
                    <a:pt x="668768" y="228735"/>
                  </a:moveTo>
                  <a:lnTo>
                    <a:pt x="652397" y="228735"/>
                  </a:lnTo>
                  <a:lnTo>
                    <a:pt x="652397" y="263281"/>
                  </a:lnTo>
                  <a:lnTo>
                    <a:pt x="668768" y="263281"/>
                  </a:lnTo>
                  <a:lnTo>
                    <a:pt x="668768" y="228735"/>
                  </a:lnTo>
                  <a:close/>
                </a:path>
                <a:path w="1510665" h="2634615">
                  <a:moveTo>
                    <a:pt x="709361" y="250924"/>
                  </a:moveTo>
                  <a:lnTo>
                    <a:pt x="689983" y="262695"/>
                  </a:lnTo>
                  <a:lnTo>
                    <a:pt x="683188" y="294114"/>
                  </a:lnTo>
                  <a:lnTo>
                    <a:pt x="693817" y="315205"/>
                  </a:lnTo>
                  <a:lnTo>
                    <a:pt x="716832" y="322452"/>
                  </a:lnTo>
                  <a:lnTo>
                    <a:pt x="735353" y="318362"/>
                  </a:lnTo>
                  <a:lnTo>
                    <a:pt x="744448" y="305945"/>
                  </a:lnTo>
                  <a:lnTo>
                    <a:pt x="705122" y="305945"/>
                  </a:lnTo>
                  <a:lnTo>
                    <a:pt x="702694" y="290927"/>
                  </a:lnTo>
                  <a:lnTo>
                    <a:pt x="690855" y="290927"/>
                  </a:lnTo>
                  <a:lnTo>
                    <a:pt x="690855" y="279923"/>
                  </a:lnTo>
                  <a:lnTo>
                    <a:pt x="700915" y="279923"/>
                  </a:lnTo>
                  <a:lnTo>
                    <a:pt x="700116" y="274977"/>
                  </a:lnTo>
                  <a:lnTo>
                    <a:pt x="719328" y="263642"/>
                  </a:lnTo>
                  <a:lnTo>
                    <a:pt x="739053" y="263642"/>
                  </a:lnTo>
                  <a:lnTo>
                    <a:pt x="735248" y="256456"/>
                  </a:lnTo>
                  <a:lnTo>
                    <a:pt x="709361" y="250924"/>
                  </a:lnTo>
                  <a:close/>
                </a:path>
                <a:path w="1510665" h="2634615">
                  <a:moveTo>
                    <a:pt x="731715" y="300804"/>
                  </a:moveTo>
                  <a:lnTo>
                    <a:pt x="705122" y="305945"/>
                  </a:lnTo>
                  <a:lnTo>
                    <a:pt x="744448" y="305945"/>
                  </a:lnTo>
                  <a:lnTo>
                    <a:pt x="746959" y="302517"/>
                  </a:lnTo>
                  <a:lnTo>
                    <a:pt x="731715" y="300804"/>
                  </a:lnTo>
                  <a:close/>
                </a:path>
                <a:path w="1510665" h="2634615">
                  <a:moveTo>
                    <a:pt x="700915" y="279923"/>
                  </a:moveTo>
                  <a:lnTo>
                    <a:pt x="690855" y="279923"/>
                  </a:lnTo>
                  <a:lnTo>
                    <a:pt x="690855" y="290927"/>
                  </a:lnTo>
                  <a:lnTo>
                    <a:pt x="702694" y="290927"/>
                  </a:lnTo>
                  <a:lnTo>
                    <a:pt x="700915" y="279923"/>
                  </a:lnTo>
                  <a:close/>
                </a:path>
                <a:path w="1510665" h="2634615">
                  <a:moveTo>
                    <a:pt x="739053" y="263642"/>
                  </a:moveTo>
                  <a:lnTo>
                    <a:pt x="719328" y="263642"/>
                  </a:lnTo>
                  <a:lnTo>
                    <a:pt x="731986" y="279923"/>
                  </a:lnTo>
                  <a:lnTo>
                    <a:pt x="700915" y="279923"/>
                  </a:lnTo>
                  <a:lnTo>
                    <a:pt x="702694" y="290927"/>
                  </a:lnTo>
                  <a:lnTo>
                    <a:pt x="747635" y="290927"/>
                  </a:lnTo>
                  <a:lnTo>
                    <a:pt x="747635" y="279923"/>
                  </a:lnTo>
                  <a:lnTo>
                    <a:pt x="745056" y="274977"/>
                  </a:lnTo>
                  <a:lnTo>
                    <a:pt x="739053" y="263642"/>
                  </a:lnTo>
                  <a:close/>
                </a:path>
                <a:path w="1510665" h="2634615">
                  <a:moveTo>
                    <a:pt x="845211" y="263416"/>
                  </a:moveTo>
                  <a:lnTo>
                    <a:pt x="825195" y="263416"/>
                  </a:lnTo>
                  <a:lnTo>
                    <a:pt x="833133" y="274105"/>
                  </a:lnTo>
                  <a:lnTo>
                    <a:pt x="793310" y="289409"/>
                  </a:lnTo>
                  <a:lnTo>
                    <a:pt x="794768" y="316213"/>
                  </a:lnTo>
                  <a:lnTo>
                    <a:pt x="812883" y="322496"/>
                  </a:lnTo>
                  <a:lnTo>
                    <a:pt x="833764" y="321099"/>
                  </a:lnTo>
                  <a:lnTo>
                    <a:pt x="849459" y="321099"/>
                  </a:lnTo>
                  <a:lnTo>
                    <a:pt x="849459" y="310500"/>
                  </a:lnTo>
                  <a:lnTo>
                    <a:pt x="813725" y="310500"/>
                  </a:lnTo>
                  <a:lnTo>
                    <a:pt x="805442" y="299285"/>
                  </a:lnTo>
                  <a:lnTo>
                    <a:pt x="833178" y="298804"/>
                  </a:lnTo>
                  <a:lnTo>
                    <a:pt x="849459" y="298804"/>
                  </a:lnTo>
                  <a:lnTo>
                    <a:pt x="849459" y="274736"/>
                  </a:lnTo>
                  <a:lnTo>
                    <a:pt x="845211" y="263416"/>
                  </a:lnTo>
                  <a:close/>
                </a:path>
                <a:path w="1510665" h="2634615">
                  <a:moveTo>
                    <a:pt x="849459" y="298804"/>
                  </a:moveTo>
                  <a:lnTo>
                    <a:pt x="833178" y="298804"/>
                  </a:lnTo>
                  <a:lnTo>
                    <a:pt x="817122" y="310500"/>
                  </a:lnTo>
                  <a:lnTo>
                    <a:pt x="849459" y="310500"/>
                  </a:lnTo>
                  <a:lnTo>
                    <a:pt x="849459" y="298804"/>
                  </a:lnTo>
                  <a:close/>
                </a:path>
                <a:path w="1510665" h="2634615">
                  <a:moveTo>
                    <a:pt x="804058" y="254502"/>
                  </a:moveTo>
                  <a:lnTo>
                    <a:pt x="791957" y="270046"/>
                  </a:lnTo>
                  <a:lnTo>
                    <a:pt x="807200" y="272211"/>
                  </a:lnTo>
                  <a:lnTo>
                    <a:pt x="825195" y="263416"/>
                  </a:lnTo>
                  <a:lnTo>
                    <a:pt x="845211" y="263416"/>
                  </a:lnTo>
                  <a:lnTo>
                    <a:pt x="843085" y="257749"/>
                  </a:lnTo>
                  <a:lnTo>
                    <a:pt x="804058" y="254502"/>
                  </a:lnTo>
                  <a:close/>
                </a:path>
                <a:path w="1510665" h="2634615">
                  <a:moveTo>
                    <a:pt x="881930" y="251826"/>
                  </a:moveTo>
                  <a:lnTo>
                    <a:pt x="865875" y="251826"/>
                  </a:lnTo>
                  <a:lnTo>
                    <a:pt x="865875" y="347076"/>
                  </a:lnTo>
                  <a:lnTo>
                    <a:pt x="882201" y="347076"/>
                  </a:lnTo>
                  <a:lnTo>
                    <a:pt x="882201" y="310184"/>
                  </a:lnTo>
                  <a:lnTo>
                    <a:pt x="925239" y="310184"/>
                  </a:lnTo>
                  <a:lnTo>
                    <a:pt x="925661" y="307990"/>
                  </a:lnTo>
                  <a:lnTo>
                    <a:pt x="891762" y="307990"/>
                  </a:lnTo>
                  <a:lnTo>
                    <a:pt x="881885" y="286462"/>
                  </a:lnTo>
                  <a:lnTo>
                    <a:pt x="891717" y="265235"/>
                  </a:lnTo>
                  <a:lnTo>
                    <a:pt x="926206" y="265235"/>
                  </a:lnTo>
                  <a:lnTo>
                    <a:pt x="924910" y="261748"/>
                  </a:lnTo>
                  <a:lnTo>
                    <a:pt x="918931" y="257914"/>
                  </a:lnTo>
                  <a:lnTo>
                    <a:pt x="886440" y="257914"/>
                  </a:lnTo>
                  <a:lnTo>
                    <a:pt x="881930" y="251826"/>
                  </a:lnTo>
                  <a:close/>
                </a:path>
                <a:path w="1510665" h="2634615">
                  <a:moveTo>
                    <a:pt x="925239" y="310184"/>
                  </a:moveTo>
                  <a:lnTo>
                    <a:pt x="882201" y="310184"/>
                  </a:lnTo>
                  <a:lnTo>
                    <a:pt x="908163" y="322316"/>
                  </a:lnTo>
                  <a:lnTo>
                    <a:pt x="925030" y="311267"/>
                  </a:lnTo>
                  <a:lnTo>
                    <a:pt x="925239" y="310184"/>
                  </a:lnTo>
                  <a:close/>
                </a:path>
                <a:path w="1510665" h="2634615">
                  <a:moveTo>
                    <a:pt x="926206" y="265235"/>
                  </a:moveTo>
                  <a:lnTo>
                    <a:pt x="891717" y="265235"/>
                  </a:lnTo>
                  <a:lnTo>
                    <a:pt x="909711" y="269054"/>
                  </a:lnTo>
                  <a:lnTo>
                    <a:pt x="909666" y="304081"/>
                  </a:lnTo>
                  <a:lnTo>
                    <a:pt x="891762" y="307990"/>
                  </a:lnTo>
                  <a:lnTo>
                    <a:pt x="925661" y="307990"/>
                  </a:lnTo>
                  <a:lnTo>
                    <a:pt x="931269" y="278855"/>
                  </a:lnTo>
                  <a:lnTo>
                    <a:pt x="926206" y="265235"/>
                  </a:lnTo>
                  <a:close/>
                </a:path>
                <a:path w="1510665" h="2634615">
                  <a:moveTo>
                    <a:pt x="908028" y="250924"/>
                  </a:moveTo>
                  <a:lnTo>
                    <a:pt x="886440" y="257914"/>
                  </a:lnTo>
                  <a:lnTo>
                    <a:pt x="918931" y="257914"/>
                  </a:lnTo>
                  <a:lnTo>
                    <a:pt x="908028" y="250924"/>
                  </a:lnTo>
                  <a:close/>
                </a:path>
                <a:path w="1510665" h="2634615">
                  <a:moveTo>
                    <a:pt x="961576" y="251826"/>
                  </a:moveTo>
                  <a:lnTo>
                    <a:pt x="945250" y="251826"/>
                  </a:lnTo>
                  <a:lnTo>
                    <a:pt x="945250" y="295933"/>
                  </a:lnTo>
                  <a:lnTo>
                    <a:pt x="952841" y="316934"/>
                  </a:lnTo>
                  <a:lnTo>
                    <a:pt x="973542" y="322000"/>
                  </a:lnTo>
                  <a:lnTo>
                    <a:pt x="989177" y="308786"/>
                  </a:lnTo>
                  <a:lnTo>
                    <a:pt x="1005728" y="308786"/>
                  </a:lnTo>
                  <a:lnTo>
                    <a:pt x="1005728" y="303074"/>
                  </a:lnTo>
                  <a:lnTo>
                    <a:pt x="985749" y="303074"/>
                  </a:lnTo>
                  <a:lnTo>
                    <a:pt x="962778" y="301285"/>
                  </a:lnTo>
                  <a:lnTo>
                    <a:pt x="961576" y="251826"/>
                  </a:lnTo>
                  <a:close/>
                </a:path>
                <a:path w="1510665" h="2634615">
                  <a:moveTo>
                    <a:pt x="1005728" y="308786"/>
                  </a:moveTo>
                  <a:lnTo>
                    <a:pt x="989177" y="308786"/>
                  </a:lnTo>
                  <a:lnTo>
                    <a:pt x="989898" y="321099"/>
                  </a:lnTo>
                  <a:lnTo>
                    <a:pt x="1005728" y="321099"/>
                  </a:lnTo>
                  <a:lnTo>
                    <a:pt x="1005728" y="308786"/>
                  </a:lnTo>
                  <a:close/>
                </a:path>
                <a:path w="1510665" h="2634615">
                  <a:moveTo>
                    <a:pt x="1005728" y="251826"/>
                  </a:moveTo>
                  <a:lnTo>
                    <a:pt x="989402" y="251826"/>
                  </a:lnTo>
                  <a:lnTo>
                    <a:pt x="989402" y="291964"/>
                  </a:lnTo>
                  <a:lnTo>
                    <a:pt x="985749" y="303074"/>
                  </a:lnTo>
                  <a:lnTo>
                    <a:pt x="1005728" y="303074"/>
                  </a:lnTo>
                  <a:lnTo>
                    <a:pt x="1005728" y="251826"/>
                  </a:lnTo>
                  <a:close/>
                </a:path>
                <a:path w="1510665" h="2634615">
                  <a:moveTo>
                    <a:pt x="1038346" y="251826"/>
                  </a:moveTo>
                  <a:lnTo>
                    <a:pt x="1022516" y="251826"/>
                  </a:lnTo>
                  <a:lnTo>
                    <a:pt x="1022516" y="321099"/>
                  </a:lnTo>
                  <a:lnTo>
                    <a:pt x="1038842" y="321099"/>
                  </a:lnTo>
                  <a:lnTo>
                    <a:pt x="1038842" y="277427"/>
                  </a:lnTo>
                  <a:lnTo>
                    <a:pt x="1054447" y="265356"/>
                  </a:lnTo>
                  <a:lnTo>
                    <a:pt x="1055515" y="263371"/>
                  </a:lnTo>
                  <a:lnTo>
                    <a:pt x="1039068" y="263371"/>
                  </a:lnTo>
                  <a:lnTo>
                    <a:pt x="1038346" y="251826"/>
                  </a:lnTo>
                  <a:close/>
                </a:path>
                <a:path w="1510665" h="2634615">
                  <a:moveTo>
                    <a:pt x="1052192" y="250834"/>
                  </a:moveTo>
                  <a:lnTo>
                    <a:pt x="1039068" y="263371"/>
                  </a:lnTo>
                  <a:lnTo>
                    <a:pt x="1055515" y="263371"/>
                  </a:lnTo>
                  <a:lnTo>
                    <a:pt x="1062023" y="251285"/>
                  </a:lnTo>
                  <a:lnTo>
                    <a:pt x="1052192" y="250834"/>
                  </a:lnTo>
                  <a:close/>
                </a:path>
                <a:path w="1510665" h="2634615">
                  <a:moveTo>
                    <a:pt x="1123892" y="263416"/>
                  </a:moveTo>
                  <a:lnTo>
                    <a:pt x="1103876" y="263416"/>
                  </a:lnTo>
                  <a:lnTo>
                    <a:pt x="1111813" y="274105"/>
                  </a:lnTo>
                  <a:lnTo>
                    <a:pt x="1071990" y="289409"/>
                  </a:lnTo>
                  <a:lnTo>
                    <a:pt x="1073449" y="316213"/>
                  </a:lnTo>
                  <a:lnTo>
                    <a:pt x="1091564" y="322496"/>
                  </a:lnTo>
                  <a:lnTo>
                    <a:pt x="1112445" y="321099"/>
                  </a:lnTo>
                  <a:lnTo>
                    <a:pt x="1128139" y="321099"/>
                  </a:lnTo>
                  <a:lnTo>
                    <a:pt x="1128139" y="310500"/>
                  </a:lnTo>
                  <a:lnTo>
                    <a:pt x="1092405" y="310500"/>
                  </a:lnTo>
                  <a:lnTo>
                    <a:pt x="1084122" y="299285"/>
                  </a:lnTo>
                  <a:lnTo>
                    <a:pt x="1111858" y="298804"/>
                  </a:lnTo>
                  <a:lnTo>
                    <a:pt x="1128139" y="298804"/>
                  </a:lnTo>
                  <a:lnTo>
                    <a:pt x="1128139" y="274736"/>
                  </a:lnTo>
                  <a:lnTo>
                    <a:pt x="1123892" y="263416"/>
                  </a:lnTo>
                  <a:close/>
                </a:path>
                <a:path w="1510665" h="2634615">
                  <a:moveTo>
                    <a:pt x="1128139" y="298804"/>
                  </a:moveTo>
                  <a:lnTo>
                    <a:pt x="1111858" y="298804"/>
                  </a:lnTo>
                  <a:lnTo>
                    <a:pt x="1095803" y="310500"/>
                  </a:lnTo>
                  <a:lnTo>
                    <a:pt x="1128139" y="310500"/>
                  </a:lnTo>
                  <a:lnTo>
                    <a:pt x="1128139" y="298804"/>
                  </a:lnTo>
                  <a:close/>
                </a:path>
                <a:path w="1510665" h="2634615">
                  <a:moveTo>
                    <a:pt x="1082739" y="254502"/>
                  </a:moveTo>
                  <a:lnTo>
                    <a:pt x="1070638" y="270046"/>
                  </a:lnTo>
                  <a:lnTo>
                    <a:pt x="1085881" y="272211"/>
                  </a:lnTo>
                  <a:lnTo>
                    <a:pt x="1103876" y="263416"/>
                  </a:lnTo>
                  <a:lnTo>
                    <a:pt x="1123892" y="263416"/>
                  </a:lnTo>
                  <a:lnTo>
                    <a:pt x="1121765" y="257749"/>
                  </a:lnTo>
                  <a:lnTo>
                    <a:pt x="1082739" y="254502"/>
                  </a:lnTo>
                  <a:close/>
                </a:path>
                <a:path w="1510665" h="2634615">
                  <a:moveTo>
                    <a:pt x="1170052" y="320876"/>
                  </a:moveTo>
                  <a:lnTo>
                    <a:pt x="1168142" y="329803"/>
                  </a:lnTo>
                  <a:lnTo>
                    <a:pt x="1173705" y="330735"/>
                  </a:lnTo>
                  <a:lnTo>
                    <a:pt x="1165978" y="341574"/>
                  </a:lnTo>
                  <a:lnTo>
                    <a:pt x="1166158" y="349601"/>
                  </a:lnTo>
                  <a:lnTo>
                    <a:pt x="1173284" y="349601"/>
                  </a:lnTo>
                  <a:lnTo>
                    <a:pt x="1186468" y="343137"/>
                  </a:lnTo>
                  <a:lnTo>
                    <a:pt x="1188347" y="332133"/>
                  </a:lnTo>
                  <a:lnTo>
                    <a:pt x="1178200" y="324571"/>
                  </a:lnTo>
                  <a:lnTo>
                    <a:pt x="1178599" y="322452"/>
                  </a:lnTo>
                  <a:lnTo>
                    <a:pt x="1174772" y="322452"/>
                  </a:lnTo>
                  <a:lnTo>
                    <a:pt x="1170052" y="320876"/>
                  </a:lnTo>
                  <a:close/>
                </a:path>
                <a:path w="1510665" h="2634615">
                  <a:moveTo>
                    <a:pt x="1178921" y="320738"/>
                  </a:moveTo>
                  <a:lnTo>
                    <a:pt x="1170082" y="320738"/>
                  </a:lnTo>
                  <a:lnTo>
                    <a:pt x="1170052" y="320876"/>
                  </a:lnTo>
                  <a:lnTo>
                    <a:pt x="1174772" y="322452"/>
                  </a:lnTo>
                  <a:lnTo>
                    <a:pt x="1178805" y="321354"/>
                  </a:lnTo>
                  <a:lnTo>
                    <a:pt x="1178921" y="320738"/>
                  </a:lnTo>
                  <a:close/>
                </a:path>
                <a:path w="1510665" h="2634615">
                  <a:moveTo>
                    <a:pt x="1178805" y="321354"/>
                  </a:moveTo>
                  <a:lnTo>
                    <a:pt x="1174772" y="322452"/>
                  </a:lnTo>
                  <a:lnTo>
                    <a:pt x="1178599" y="322452"/>
                  </a:lnTo>
                  <a:lnTo>
                    <a:pt x="1178805" y="321354"/>
                  </a:lnTo>
                  <a:close/>
                </a:path>
                <a:path w="1510665" h="2634615">
                  <a:moveTo>
                    <a:pt x="1181072" y="320738"/>
                  </a:moveTo>
                  <a:lnTo>
                    <a:pt x="1178921" y="320738"/>
                  </a:lnTo>
                  <a:lnTo>
                    <a:pt x="1178805" y="321354"/>
                  </a:lnTo>
                  <a:lnTo>
                    <a:pt x="1181072" y="320738"/>
                  </a:lnTo>
                  <a:close/>
                </a:path>
                <a:path w="1510665" h="2634615">
                  <a:moveTo>
                    <a:pt x="1167917" y="250924"/>
                  </a:moveTo>
                  <a:lnTo>
                    <a:pt x="1148344" y="262695"/>
                  </a:lnTo>
                  <a:lnTo>
                    <a:pt x="1141579" y="293738"/>
                  </a:lnTo>
                  <a:lnTo>
                    <a:pt x="1152027" y="314860"/>
                  </a:lnTo>
                  <a:lnTo>
                    <a:pt x="1170052" y="320876"/>
                  </a:lnTo>
                  <a:lnTo>
                    <a:pt x="1170082" y="320738"/>
                  </a:lnTo>
                  <a:lnTo>
                    <a:pt x="1181072" y="320738"/>
                  </a:lnTo>
                  <a:lnTo>
                    <a:pt x="1194225" y="317160"/>
                  </a:lnTo>
                  <a:lnTo>
                    <a:pt x="1200726" y="304607"/>
                  </a:lnTo>
                  <a:lnTo>
                    <a:pt x="1163527" y="304607"/>
                  </a:lnTo>
                  <a:lnTo>
                    <a:pt x="1161618" y="271128"/>
                  </a:lnTo>
                  <a:lnTo>
                    <a:pt x="1178846" y="264093"/>
                  </a:lnTo>
                  <a:lnTo>
                    <a:pt x="1199569" y="264093"/>
                  </a:lnTo>
                  <a:lnTo>
                    <a:pt x="1197442" y="258982"/>
                  </a:lnTo>
                  <a:lnTo>
                    <a:pt x="1167917" y="250924"/>
                  </a:lnTo>
                  <a:close/>
                </a:path>
                <a:path w="1510665" h="2634615">
                  <a:moveTo>
                    <a:pt x="1204447" y="297421"/>
                  </a:moveTo>
                  <a:lnTo>
                    <a:pt x="1188843" y="297421"/>
                  </a:lnTo>
                  <a:lnTo>
                    <a:pt x="1187475" y="302036"/>
                  </a:lnTo>
                  <a:lnTo>
                    <a:pt x="1163527" y="304607"/>
                  </a:lnTo>
                  <a:lnTo>
                    <a:pt x="1200726" y="304607"/>
                  </a:lnTo>
                  <a:lnTo>
                    <a:pt x="1204447" y="297421"/>
                  </a:lnTo>
                  <a:close/>
                </a:path>
                <a:path w="1510665" h="2634615">
                  <a:moveTo>
                    <a:pt x="1199569" y="264093"/>
                  </a:moveTo>
                  <a:lnTo>
                    <a:pt x="1178846" y="264093"/>
                  </a:lnTo>
                  <a:lnTo>
                    <a:pt x="1188843" y="275819"/>
                  </a:lnTo>
                  <a:lnTo>
                    <a:pt x="1204447" y="275819"/>
                  </a:lnTo>
                  <a:lnTo>
                    <a:pt x="1199569" y="264093"/>
                  </a:lnTo>
                  <a:close/>
                </a:path>
                <a:path w="1510665" h="2634615">
                  <a:moveTo>
                    <a:pt x="1270115" y="263416"/>
                  </a:moveTo>
                  <a:lnTo>
                    <a:pt x="1250099" y="263416"/>
                  </a:lnTo>
                  <a:lnTo>
                    <a:pt x="1258037" y="274105"/>
                  </a:lnTo>
                  <a:lnTo>
                    <a:pt x="1218214" y="289409"/>
                  </a:lnTo>
                  <a:lnTo>
                    <a:pt x="1219672" y="316213"/>
                  </a:lnTo>
                  <a:lnTo>
                    <a:pt x="1237787" y="322496"/>
                  </a:lnTo>
                  <a:lnTo>
                    <a:pt x="1258668" y="321099"/>
                  </a:lnTo>
                  <a:lnTo>
                    <a:pt x="1274363" y="321099"/>
                  </a:lnTo>
                  <a:lnTo>
                    <a:pt x="1274363" y="310500"/>
                  </a:lnTo>
                  <a:lnTo>
                    <a:pt x="1238629" y="310500"/>
                  </a:lnTo>
                  <a:lnTo>
                    <a:pt x="1230346" y="299285"/>
                  </a:lnTo>
                  <a:lnTo>
                    <a:pt x="1258082" y="298804"/>
                  </a:lnTo>
                  <a:lnTo>
                    <a:pt x="1274363" y="298804"/>
                  </a:lnTo>
                  <a:lnTo>
                    <a:pt x="1274363" y="274736"/>
                  </a:lnTo>
                  <a:lnTo>
                    <a:pt x="1270115" y="263416"/>
                  </a:lnTo>
                  <a:close/>
                </a:path>
                <a:path w="1510665" h="2634615">
                  <a:moveTo>
                    <a:pt x="1274363" y="298804"/>
                  </a:moveTo>
                  <a:lnTo>
                    <a:pt x="1258082" y="298804"/>
                  </a:lnTo>
                  <a:lnTo>
                    <a:pt x="1242027" y="310500"/>
                  </a:lnTo>
                  <a:lnTo>
                    <a:pt x="1274363" y="310500"/>
                  </a:lnTo>
                  <a:lnTo>
                    <a:pt x="1274363" y="298804"/>
                  </a:lnTo>
                  <a:close/>
                </a:path>
                <a:path w="1510665" h="2634615">
                  <a:moveTo>
                    <a:pt x="1228963" y="254502"/>
                  </a:moveTo>
                  <a:lnTo>
                    <a:pt x="1216861" y="270046"/>
                  </a:lnTo>
                  <a:lnTo>
                    <a:pt x="1232105" y="272211"/>
                  </a:lnTo>
                  <a:lnTo>
                    <a:pt x="1250099" y="263416"/>
                  </a:lnTo>
                  <a:lnTo>
                    <a:pt x="1270115" y="263416"/>
                  </a:lnTo>
                  <a:lnTo>
                    <a:pt x="1267989" y="257749"/>
                  </a:lnTo>
                  <a:lnTo>
                    <a:pt x="1228963" y="254502"/>
                  </a:lnTo>
                  <a:close/>
                </a:path>
                <a:path w="1510665" h="2634615">
                  <a:moveTo>
                    <a:pt x="1260382" y="225533"/>
                  </a:moveTo>
                  <a:lnTo>
                    <a:pt x="1260352" y="227547"/>
                  </a:lnTo>
                  <a:lnTo>
                    <a:pt x="1230722" y="227547"/>
                  </a:lnTo>
                  <a:lnTo>
                    <a:pt x="1223806" y="243167"/>
                  </a:lnTo>
                  <a:lnTo>
                    <a:pt x="1233683" y="243392"/>
                  </a:lnTo>
                  <a:lnTo>
                    <a:pt x="1233683" y="241423"/>
                  </a:lnTo>
                  <a:lnTo>
                    <a:pt x="1263118" y="241423"/>
                  </a:lnTo>
                  <a:lnTo>
                    <a:pt x="1270078" y="225939"/>
                  </a:lnTo>
                  <a:lnTo>
                    <a:pt x="1260382" y="225533"/>
                  </a:lnTo>
                  <a:close/>
                </a:path>
                <a:path w="1510665" h="2634615">
                  <a:moveTo>
                    <a:pt x="1314231" y="250924"/>
                  </a:moveTo>
                  <a:lnTo>
                    <a:pt x="1294597" y="262544"/>
                  </a:lnTo>
                  <a:lnTo>
                    <a:pt x="1287803" y="293889"/>
                  </a:lnTo>
                  <a:lnTo>
                    <a:pt x="1298446" y="315010"/>
                  </a:lnTo>
                  <a:lnTo>
                    <a:pt x="1320996" y="322452"/>
                  </a:lnTo>
                  <a:lnTo>
                    <a:pt x="1327761" y="322452"/>
                  </a:lnTo>
                  <a:lnTo>
                    <a:pt x="1347379" y="310846"/>
                  </a:lnTo>
                  <a:lnTo>
                    <a:pt x="1347700" y="309373"/>
                  </a:lnTo>
                  <a:lnTo>
                    <a:pt x="1317328" y="309373"/>
                  </a:lnTo>
                  <a:lnTo>
                    <a:pt x="1304955" y="294715"/>
                  </a:lnTo>
                  <a:lnTo>
                    <a:pt x="1314201" y="264890"/>
                  </a:lnTo>
                  <a:lnTo>
                    <a:pt x="1348317" y="264890"/>
                  </a:lnTo>
                  <a:lnTo>
                    <a:pt x="1347379" y="262544"/>
                  </a:lnTo>
                  <a:lnTo>
                    <a:pt x="1333623" y="252412"/>
                  </a:lnTo>
                  <a:lnTo>
                    <a:pt x="1314231" y="250924"/>
                  </a:lnTo>
                  <a:close/>
                </a:path>
                <a:path w="1510665" h="2634615">
                  <a:moveTo>
                    <a:pt x="1348317" y="264890"/>
                  </a:moveTo>
                  <a:lnTo>
                    <a:pt x="1314201" y="264890"/>
                  </a:lnTo>
                  <a:lnTo>
                    <a:pt x="1332752" y="268979"/>
                  </a:lnTo>
                  <a:lnTo>
                    <a:pt x="1334586" y="301570"/>
                  </a:lnTo>
                  <a:lnTo>
                    <a:pt x="1321086" y="309373"/>
                  </a:lnTo>
                  <a:lnTo>
                    <a:pt x="1347700" y="309373"/>
                  </a:lnTo>
                  <a:lnTo>
                    <a:pt x="1354189" y="279577"/>
                  </a:lnTo>
                  <a:lnTo>
                    <a:pt x="1348317" y="264890"/>
                  </a:lnTo>
                  <a:close/>
                </a:path>
                <a:path w="1510665" h="2634615">
                  <a:moveTo>
                    <a:pt x="25706" y="479524"/>
                  </a:moveTo>
                  <a:lnTo>
                    <a:pt x="8779" y="490348"/>
                  </a:lnTo>
                  <a:lnTo>
                    <a:pt x="2435" y="522759"/>
                  </a:lnTo>
                  <a:lnTo>
                    <a:pt x="12071" y="543926"/>
                  </a:lnTo>
                  <a:lnTo>
                    <a:pt x="30983" y="550916"/>
                  </a:lnTo>
                  <a:lnTo>
                    <a:pt x="45580" y="546015"/>
                  </a:lnTo>
                  <a:lnTo>
                    <a:pt x="67874" y="546015"/>
                  </a:lnTo>
                  <a:lnTo>
                    <a:pt x="67874" y="537522"/>
                  </a:lnTo>
                  <a:lnTo>
                    <a:pt x="31960" y="537522"/>
                  </a:lnTo>
                  <a:lnTo>
                    <a:pt x="19693" y="523255"/>
                  </a:lnTo>
                  <a:lnTo>
                    <a:pt x="28863" y="493865"/>
                  </a:lnTo>
                  <a:lnTo>
                    <a:pt x="67874" y="493865"/>
                  </a:lnTo>
                  <a:lnTo>
                    <a:pt x="67874" y="491881"/>
                  </a:lnTo>
                  <a:lnTo>
                    <a:pt x="51503" y="491881"/>
                  </a:lnTo>
                  <a:lnTo>
                    <a:pt x="25706" y="479524"/>
                  </a:lnTo>
                  <a:close/>
                </a:path>
                <a:path w="1510665" h="2634615">
                  <a:moveTo>
                    <a:pt x="67874" y="546015"/>
                  </a:moveTo>
                  <a:lnTo>
                    <a:pt x="45580" y="546015"/>
                  </a:lnTo>
                  <a:lnTo>
                    <a:pt x="51819" y="549699"/>
                  </a:lnTo>
                  <a:lnTo>
                    <a:pt x="67874" y="549699"/>
                  </a:lnTo>
                  <a:lnTo>
                    <a:pt x="67874" y="546015"/>
                  </a:lnTo>
                  <a:close/>
                </a:path>
                <a:path w="1510665" h="2634615">
                  <a:moveTo>
                    <a:pt x="67874" y="493865"/>
                  </a:moveTo>
                  <a:lnTo>
                    <a:pt x="28863" y="493865"/>
                  </a:lnTo>
                  <a:lnTo>
                    <a:pt x="46858" y="497503"/>
                  </a:lnTo>
                  <a:lnTo>
                    <a:pt x="48662" y="530200"/>
                  </a:lnTo>
                  <a:lnTo>
                    <a:pt x="35538" y="537522"/>
                  </a:lnTo>
                  <a:lnTo>
                    <a:pt x="67874" y="537522"/>
                  </a:lnTo>
                  <a:lnTo>
                    <a:pt x="67874" y="493865"/>
                  </a:lnTo>
                  <a:close/>
                </a:path>
                <a:path w="1510665" h="2634615">
                  <a:moveTo>
                    <a:pt x="67874" y="457335"/>
                  </a:moveTo>
                  <a:lnTo>
                    <a:pt x="51503" y="457335"/>
                  </a:lnTo>
                  <a:lnTo>
                    <a:pt x="51503" y="491881"/>
                  </a:lnTo>
                  <a:lnTo>
                    <a:pt x="67874" y="491881"/>
                  </a:lnTo>
                  <a:lnTo>
                    <a:pt x="67874" y="457335"/>
                  </a:lnTo>
                  <a:close/>
                </a:path>
                <a:path w="1510665" h="2634615">
                  <a:moveTo>
                    <a:pt x="108723" y="479524"/>
                  </a:moveTo>
                  <a:lnTo>
                    <a:pt x="89090" y="491144"/>
                  </a:lnTo>
                  <a:lnTo>
                    <a:pt x="82295" y="522489"/>
                  </a:lnTo>
                  <a:lnTo>
                    <a:pt x="92938" y="543610"/>
                  </a:lnTo>
                  <a:lnTo>
                    <a:pt x="115488" y="551052"/>
                  </a:lnTo>
                  <a:lnTo>
                    <a:pt x="122253" y="551052"/>
                  </a:lnTo>
                  <a:lnTo>
                    <a:pt x="141871" y="539446"/>
                  </a:lnTo>
                  <a:lnTo>
                    <a:pt x="142192" y="537973"/>
                  </a:lnTo>
                  <a:lnTo>
                    <a:pt x="111820" y="537973"/>
                  </a:lnTo>
                  <a:lnTo>
                    <a:pt x="99448" y="523315"/>
                  </a:lnTo>
                  <a:lnTo>
                    <a:pt x="108693" y="493490"/>
                  </a:lnTo>
                  <a:lnTo>
                    <a:pt x="142809" y="493490"/>
                  </a:lnTo>
                  <a:lnTo>
                    <a:pt x="141871" y="491144"/>
                  </a:lnTo>
                  <a:lnTo>
                    <a:pt x="128116" y="481012"/>
                  </a:lnTo>
                  <a:lnTo>
                    <a:pt x="108723" y="479524"/>
                  </a:lnTo>
                  <a:close/>
                </a:path>
                <a:path w="1510665" h="2634615">
                  <a:moveTo>
                    <a:pt x="142809" y="493490"/>
                  </a:moveTo>
                  <a:lnTo>
                    <a:pt x="108693" y="493490"/>
                  </a:lnTo>
                  <a:lnTo>
                    <a:pt x="127244" y="497579"/>
                  </a:lnTo>
                  <a:lnTo>
                    <a:pt x="129078" y="530170"/>
                  </a:lnTo>
                  <a:lnTo>
                    <a:pt x="115578" y="537973"/>
                  </a:lnTo>
                  <a:lnTo>
                    <a:pt x="142192" y="537973"/>
                  </a:lnTo>
                  <a:lnTo>
                    <a:pt x="148681" y="508177"/>
                  </a:lnTo>
                  <a:lnTo>
                    <a:pt x="142809" y="493490"/>
                  </a:lnTo>
                  <a:close/>
                </a:path>
                <a:path w="1510665" h="2634615">
                  <a:moveTo>
                    <a:pt x="207885" y="522413"/>
                  </a:moveTo>
                  <a:lnTo>
                    <a:pt x="191424" y="522413"/>
                  </a:lnTo>
                  <a:lnTo>
                    <a:pt x="191576" y="526277"/>
                  </a:lnTo>
                  <a:lnTo>
                    <a:pt x="191665" y="528547"/>
                  </a:lnTo>
                  <a:lnTo>
                    <a:pt x="203300" y="545534"/>
                  </a:lnTo>
                  <a:lnTo>
                    <a:pt x="240973" y="549954"/>
                  </a:lnTo>
                  <a:lnTo>
                    <a:pt x="257376" y="536800"/>
                  </a:lnTo>
                  <a:lnTo>
                    <a:pt x="223655" y="536800"/>
                  </a:lnTo>
                  <a:lnTo>
                    <a:pt x="207885" y="522413"/>
                  </a:lnTo>
                  <a:close/>
                </a:path>
                <a:path w="1510665" h="2634615">
                  <a:moveTo>
                    <a:pt x="215522" y="457215"/>
                  </a:moveTo>
                  <a:lnTo>
                    <a:pt x="195333" y="473105"/>
                  </a:lnTo>
                  <a:lnTo>
                    <a:pt x="193859" y="489927"/>
                  </a:lnTo>
                  <a:lnTo>
                    <a:pt x="204864" y="503201"/>
                  </a:lnTo>
                  <a:lnTo>
                    <a:pt x="228992" y="510823"/>
                  </a:lnTo>
                  <a:lnTo>
                    <a:pt x="245558" y="526277"/>
                  </a:lnTo>
                  <a:lnTo>
                    <a:pt x="223655" y="536800"/>
                  </a:lnTo>
                  <a:lnTo>
                    <a:pt x="257376" y="536800"/>
                  </a:lnTo>
                  <a:lnTo>
                    <a:pt x="260937" y="533944"/>
                  </a:lnTo>
                  <a:lnTo>
                    <a:pt x="261569" y="516280"/>
                  </a:lnTo>
                  <a:lnTo>
                    <a:pt x="226511" y="494993"/>
                  </a:lnTo>
                  <a:lnTo>
                    <a:pt x="210847" y="479960"/>
                  </a:lnTo>
                  <a:lnTo>
                    <a:pt x="236538" y="471331"/>
                  </a:lnTo>
                  <a:lnTo>
                    <a:pt x="256645" y="471331"/>
                  </a:lnTo>
                  <a:lnTo>
                    <a:pt x="249963" y="461755"/>
                  </a:lnTo>
                  <a:lnTo>
                    <a:pt x="215522" y="457215"/>
                  </a:lnTo>
                  <a:close/>
                </a:path>
                <a:path w="1510665" h="2634615">
                  <a:moveTo>
                    <a:pt x="256645" y="471331"/>
                  </a:moveTo>
                  <a:lnTo>
                    <a:pt x="236538" y="471331"/>
                  </a:lnTo>
                  <a:lnTo>
                    <a:pt x="244957" y="482726"/>
                  </a:lnTo>
                  <a:lnTo>
                    <a:pt x="261058" y="482726"/>
                  </a:lnTo>
                  <a:lnTo>
                    <a:pt x="260967" y="477524"/>
                  </a:lnTo>
                  <a:lnTo>
                    <a:pt x="256645" y="471331"/>
                  </a:lnTo>
                  <a:close/>
                </a:path>
                <a:path w="1510665" h="2634615">
                  <a:moveTo>
                    <a:pt x="292841" y="480426"/>
                  </a:moveTo>
                  <a:lnTo>
                    <a:pt x="276515" y="480426"/>
                  </a:lnTo>
                  <a:lnTo>
                    <a:pt x="276515" y="549699"/>
                  </a:lnTo>
                  <a:lnTo>
                    <a:pt x="292841" y="549699"/>
                  </a:lnTo>
                  <a:lnTo>
                    <a:pt x="292841" y="480426"/>
                  </a:lnTo>
                  <a:close/>
                </a:path>
                <a:path w="1510665" h="2634615">
                  <a:moveTo>
                    <a:pt x="293262" y="457200"/>
                  </a:moveTo>
                  <a:lnTo>
                    <a:pt x="275253" y="459289"/>
                  </a:lnTo>
                  <a:lnTo>
                    <a:pt x="284723" y="470594"/>
                  </a:lnTo>
                  <a:lnTo>
                    <a:pt x="287339" y="470594"/>
                  </a:lnTo>
                  <a:lnTo>
                    <a:pt x="293262" y="457200"/>
                  </a:lnTo>
                  <a:close/>
                </a:path>
                <a:path w="1510665" h="2634615">
                  <a:moveTo>
                    <a:pt x="325234" y="480426"/>
                  </a:moveTo>
                  <a:lnTo>
                    <a:pt x="309630" y="480426"/>
                  </a:lnTo>
                  <a:lnTo>
                    <a:pt x="309630" y="549699"/>
                  </a:lnTo>
                  <a:lnTo>
                    <a:pt x="325956" y="549699"/>
                  </a:lnTo>
                  <a:lnTo>
                    <a:pt x="325956" y="507576"/>
                  </a:lnTo>
                  <a:lnTo>
                    <a:pt x="328607" y="498616"/>
                  </a:lnTo>
                  <a:lnTo>
                    <a:pt x="328705" y="498285"/>
                  </a:lnTo>
                  <a:lnTo>
                    <a:pt x="328812" y="497924"/>
                  </a:lnTo>
                  <a:lnTo>
                    <a:pt x="370265" y="497924"/>
                  </a:lnTo>
                  <a:lnTo>
                    <a:pt x="371837" y="494512"/>
                  </a:lnTo>
                  <a:lnTo>
                    <a:pt x="406349" y="494512"/>
                  </a:lnTo>
                  <a:lnTo>
                    <a:pt x="404676" y="492197"/>
                  </a:lnTo>
                  <a:lnTo>
                    <a:pt x="326046" y="492197"/>
                  </a:lnTo>
                  <a:lnTo>
                    <a:pt x="325311" y="481538"/>
                  </a:lnTo>
                  <a:lnTo>
                    <a:pt x="325234" y="480426"/>
                  </a:lnTo>
                  <a:close/>
                </a:path>
                <a:path w="1510665" h="2634615">
                  <a:moveTo>
                    <a:pt x="370265" y="497924"/>
                  </a:moveTo>
                  <a:lnTo>
                    <a:pt x="328812" y="497924"/>
                  </a:lnTo>
                  <a:lnTo>
                    <a:pt x="349227" y="498616"/>
                  </a:lnTo>
                  <a:lnTo>
                    <a:pt x="350309" y="549699"/>
                  </a:lnTo>
                  <a:lnTo>
                    <a:pt x="366320" y="549699"/>
                  </a:lnTo>
                  <a:lnTo>
                    <a:pt x="366320" y="506493"/>
                  </a:lnTo>
                  <a:lnTo>
                    <a:pt x="370265" y="497924"/>
                  </a:lnTo>
                  <a:close/>
                </a:path>
                <a:path w="1510665" h="2634615">
                  <a:moveTo>
                    <a:pt x="406349" y="494512"/>
                  </a:moveTo>
                  <a:lnTo>
                    <a:pt x="371837" y="494512"/>
                  </a:lnTo>
                  <a:lnTo>
                    <a:pt x="389531" y="498285"/>
                  </a:lnTo>
                  <a:lnTo>
                    <a:pt x="390673" y="549699"/>
                  </a:lnTo>
                  <a:lnTo>
                    <a:pt x="407044" y="549699"/>
                  </a:lnTo>
                  <a:lnTo>
                    <a:pt x="407044" y="495474"/>
                  </a:lnTo>
                  <a:lnTo>
                    <a:pt x="406349" y="494512"/>
                  </a:lnTo>
                  <a:close/>
                </a:path>
                <a:path w="1510665" h="2634615">
                  <a:moveTo>
                    <a:pt x="340538" y="479524"/>
                  </a:moveTo>
                  <a:lnTo>
                    <a:pt x="326046" y="492197"/>
                  </a:lnTo>
                  <a:lnTo>
                    <a:pt x="364606" y="492197"/>
                  </a:lnTo>
                  <a:lnTo>
                    <a:pt x="360276" y="485206"/>
                  </a:lnTo>
                  <a:lnTo>
                    <a:pt x="340538" y="479524"/>
                  </a:lnTo>
                  <a:close/>
                </a:path>
                <a:path w="1510665" h="2634615">
                  <a:moveTo>
                    <a:pt x="380376" y="479524"/>
                  </a:moveTo>
                  <a:lnTo>
                    <a:pt x="364606" y="492197"/>
                  </a:lnTo>
                  <a:lnTo>
                    <a:pt x="404676" y="492197"/>
                  </a:lnTo>
                  <a:lnTo>
                    <a:pt x="396972" y="481538"/>
                  </a:lnTo>
                  <a:lnTo>
                    <a:pt x="380376" y="479524"/>
                  </a:lnTo>
                  <a:close/>
                </a:path>
                <a:path w="1510665" h="2634615">
                  <a:moveTo>
                    <a:pt x="439663" y="480426"/>
                  </a:moveTo>
                  <a:lnTo>
                    <a:pt x="423607" y="480426"/>
                  </a:lnTo>
                  <a:lnTo>
                    <a:pt x="423607" y="575676"/>
                  </a:lnTo>
                  <a:lnTo>
                    <a:pt x="439933" y="575676"/>
                  </a:lnTo>
                  <a:lnTo>
                    <a:pt x="439933" y="538784"/>
                  </a:lnTo>
                  <a:lnTo>
                    <a:pt x="482971" y="538784"/>
                  </a:lnTo>
                  <a:lnTo>
                    <a:pt x="483393" y="536590"/>
                  </a:lnTo>
                  <a:lnTo>
                    <a:pt x="449494" y="536590"/>
                  </a:lnTo>
                  <a:lnTo>
                    <a:pt x="439618" y="515062"/>
                  </a:lnTo>
                  <a:lnTo>
                    <a:pt x="449449" y="493835"/>
                  </a:lnTo>
                  <a:lnTo>
                    <a:pt x="483939" y="493835"/>
                  </a:lnTo>
                  <a:lnTo>
                    <a:pt x="482642" y="490348"/>
                  </a:lnTo>
                  <a:lnTo>
                    <a:pt x="476663" y="486514"/>
                  </a:lnTo>
                  <a:lnTo>
                    <a:pt x="444173" y="486514"/>
                  </a:lnTo>
                  <a:lnTo>
                    <a:pt x="439663" y="480426"/>
                  </a:lnTo>
                  <a:close/>
                </a:path>
                <a:path w="1510665" h="2634615">
                  <a:moveTo>
                    <a:pt x="482971" y="538784"/>
                  </a:moveTo>
                  <a:lnTo>
                    <a:pt x="439933" y="538784"/>
                  </a:lnTo>
                  <a:lnTo>
                    <a:pt x="465895" y="550916"/>
                  </a:lnTo>
                  <a:lnTo>
                    <a:pt x="482763" y="539867"/>
                  </a:lnTo>
                  <a:lnTo>
                    <a:pt x="482971" y="538784"/>
                  </a:lnTo>
                  <a:close/>
                </a:path>
                <a:path w="1510665" h="2634615">
                  <a:moveTo>
                    <a:pt x="483939" y="493835"/>
                  </a:moveTo>
                  <a:lnTo>
                    <a:pt x="449449" y="493835"/>
                  </a:lnTo>
                  <a:lnTo>
                    <a:pt x="467444" y="497654"/>
                  </a:lnTo>
                  <a:lnTo>
                    <a:pt x="467399" y="532681"/>
                  </a:lnTo>
                  <a:lnTo>
                    <a:pt x="449494" y="536590"/>
                  </a:lnTo>
                  <a:lnTo>
                    <a:pt x="483393" y="536590"/>
                  </a:lnTo>
                  <a:lnTo>
                    <a:pt x="489001" y="507455"/>
                  </a:lnTo>
                  <a:lnTo>
                    <a:pt x="483939" y="493835"/>
                  </a:lnTo>
                  <a:close/>
                </a:path>
                <a:path w="1510665" h="2634615">
                  <a:moveTo>
                    <a:pt x="465760" y="479524"/>
                  </a:moveTo>
                  <a:lnTo>
                    <a:pt x="444173" y="486514"/>
                  </a:lnTo>
                  <a:lnTo>
                    <a:pt x="476663" y="486514"/>
                  </a:lnTo>
                  <a:lnTo>
                    <a:pt x="465760" y="479524"/>
                  </a:lnTo>
                  <a:close/>
                </a:path>
                <a:path w="1510665" h="2634615">
                  <a:moveTo>
                    <a:pt x="519308" y="457335"/>
                  </a:moveTo>
                  <a:lnTo>
                    <a:pt x="502982" y="457335"/>
                  </a:lnTo>
                  <a:lnTo>
                    <a:pt x="502982" y="549699"/>
                  </a:lnTo>
                  <a:lnTo>
                    <a:pt x="519308" y="549699"/>
                  </a:lnTo>
                  <a:lnTo>
                    <a:pt x="519308" y="457335"/>
                  </a:lnTo>
                  <a:close/>
                </a:path>
                <a:path w="1510665" h="2634615">
                  <a:moveTo>
                    <a:pt x="559293" y="479524"/>
                  </a:moveTo>
                  <a:lnTo>
                    <a:pt x="539915" y="491295"/>
                  </a:lnTo>
                  <a:lnTo>
                    <a:pt x="533120" y="522714"/>
                  </a:lnTo>
                  <a:lnTo>
                    <a:pt x="543748" y="543805"/>
                  </a:lnTo>
                  <a:lnTo>
                    <a:pt x="566764" y="551052"/>
                  </a:lnTo>
                  <a:lnTo>
                    <a:pt x="585285" y="546962"/>
                  </a:lnTo>
                  <a:lnTo>
                    <a:pt x="594380" y="534545"/>
                  </a:lnTo>
                  <a:lnTo>
                    <a:pt x="555053" y="534545"/>
                  </a:lnTo>
                  <a:lnTo>
                    <a:pt x="552626" y="519527"/>
                  </a:lnTo>
                  <a:lnTo>
                    <a:pt x="540787" y="519527"/>
                  </a:lnTo>
                  <a:lnTo>
                    <a:pt x="540787" y="508523"/>
                  </a:lnTo>
                  <a:lnTo>
                    <a:pt x="550847" y="508523"/>
                  </a:lnTo>
                  <a:lnTo>
                    <a:pt x="550047" y="503577"/>
                  </a:lnTo>
                  <a:lnTo>
                    <a:pt x="569260" y="492242"/>
                  </a:lnTo>
                  <a:lnTo>
                    <a:pt x="588985" y="492242"/>
                  </a:lnTo>
                  <a:lnTo>
                    <a:pt x="585180" y="485056"/>
                  </a:lnTo>
                  <a:lnTo>
                    <a:pt x="559293" y="479524"/>
                  </a:lnTo>
                  <a:close/>
                </a:path>
                <a:path w="1510665" h="2634615">
                  <a:moveTo>
                    <a:pt x="581647" y="529404"/>
                  </a:moveTo>
                  <a:lnTo>
                    <a:pt x="555053" y="534545"/>
                  </a:lnTo>
                  <a:lnTo>
                    <a:pt x="594380" y="534545"/>
                  </a:lnTo>
                  <a:lnTo>
                    <a:pt x="596891" y="531117"/>
                  </a:lnTo>
                  <a:lnTo>
                    <a:pt x="581647" y="529404"/>
                  </a:lnTo>
                  <a:close/>
                </a:path>
                <a:path w="1510665" h="2634615">
                  <a:moveTo>
                    <a:pt x="550847" y="508523"/>
                  </a:moveTo>
                  <a:lnTo>
                    <a:pt x="540787" y="508523"/>
                  </a:lnTo>
                  <a:lnTo>
                    <a:pt x="540787" y="519527"/>
                  </a:lnTo>
                  <a:lnTo>
                    <a:pt x="552626" y="519527"/>
                  </a:lnTo>
                  <a:lnTo>
                    <a:pt x="550847" y="508523"/>
                  </a:lnTo>
                  <a:close/>
                </a:path>
                <a:path w="1510665" h="2634615">
                  <a:moveTo>
                    <a:pt x="588985" y="492242"/>
                  </a:moveTo>
                  <a:lnTo>
                    <a:pt x="569260" y="492242"/>
                  </a:lnTo>
                  <a:lnTo>
                    <a:pt x="581917" y="508523"/>
                  </a:lnTo>
                  <a:lnTo>
                    <a:pt x="550847" y="508523"/>
                  </a:lnTo>
                  <a:lnTo>
                    <a:pt x="552626" y="519527"/>
                  </a:lnTo>
                  <a:lnTo>
                    <a:pt x="597567" y="519527"/>
                  </a:lnTo>
                  <a:lnTo>
                    <a:pt x="597567" y="508523"/>
                  </a:lnTo>
                  <a:lnTo>
                    <a:pt x="594988" y="503577"/>
                  </a:lnTo>
                  <a:lnTo>
                    <a:pt x="588985" y="492242"/>
                  </a:lnTo>
                  <a:close/>
                </a:path>
                <a:path w="1510665" h="2634615">
                  <a:moveTo>
                    <a:pt x="624232" y="529268"/>
                  </a:moveTo>
                  <a:lnTo>
                    <a:pt x="608312" y="530802"/>
                  </a:lnTo>
                  <a:lnTo>
                    <a:pt x="609304" y="537176"/>
                  </a:lnTo>
                  <a:lnTo>
                    <a:pt x="622729" y="549278"/>
                  </a:lnTo>
                  <a:lnTo>
                    <a:pt x="643805" y="551052"/>
                  </a:lnTo>
                  <a:lnTo>
                    <a:pt x="663753" y="538739"/>
                  </a:lnTo>
                  <a:lnTo>
                    <a:pt x="634229" y="538739"/>
                  </a:lnTo>
                  <a:lnTo>
                    <a:pt x="624232" y="529268"/>
                  </a:lnTo>
                  <a:close/>
                </a:path>
                <a:path w="1510665" h="2634615">
                  <a:moveTo>
                    <a:pt x="646376" y="479524"/>
                  </a:moveTo>
                  <a:lnTo>
                    <a:pt x="616099" y="486289"/>
                  </a:lnTo>
                  <a:lnTo>
                    <a:pt x="610221" y="505591"/>
                  </a:lnTo>
                  <a:lnTo>
                    <a:pt x="618174" y="516355"/>
                  </a:lnTo>
                  <a:lnTo>
                    <a:pt x="641550" y="522549"/>
                  </a:lnTo>
                  <a:lnTo>
                    <a:pt x="650886" y="532786"/>
                  </a:lnTo>
                  <a:lnTo>
                    <a:pt x="634229" y="538739"/>
                  </a:lnTo>
                  <a:lnTo>
                    <a:pt x="663753" y="538739"/>
                  </a:lnTo>
                  <a:lnTo>
                    <a:pt x="666285" y="537176"/>
                  </a:lnTo>
                  <a:lnTo>
                    <a:pt x="666182" y="530802"/>
                  </a:lnTo>
                  <a:lnTo>
                    <a:pt x="666016" y="522549"/>
                  </a:lnTo>
                  <a:lnTo>
                    <a:pt x="665964" y="519978"/>
                  </a:lnTo>
                  <a:lnTo>
                    <a:pt x="632801" y="506854"/>
                  </a:lnTo>
                  <a:lnTo>
                    <a:pt x="627630" y="495384"/>
                  </a:lnTo>
                  <a:lnTo>
                    <a:pt x="664856" y="495384"/>
                  </a:lnTo>
                  <a:lnTo>
                    <a:pt x="662116" y="488168"/>
                  </a:lnTo>
                  <a:lnTo>
                    <a:pt x="646376" y="479524"/>
                  </a:lnTo>
                  <a:close/>
                </a:path>
                <a:path w="1510665" h="2634615">
                  <a:moveTo>
                    <a:pt x="664856" y="495384"/>
                  </a:moveTo>
                  <a:lnTo>
                    <a:pt x="627630" y="495384"/>
                  </a:lnTo>
                  <a:lnTo>
                    <a:pt x="666129" y="498736"/>
                  </a:lnTo>
                  <a:lnTo>
                    <a:pt x="664856" y="495384"/>
                  </a:lnTo>
                  <a:close/>
                </a:path>
                <a:path w="1510665" h="2634615">
                  <a:moveTo>
                    <a:pt x="728276" y="457335"/>
                  </a:moveTo>
                  <a:lnTo>
                    <a:pt x="713303" y="457335"/>
                  </a:lnTo>
                  <a:lnTo>
                    <a:pt x="713303" y="549699"/>
                  </a:lnTo>
                  <a:lnTo>
                    <a:pt x="730035" y="549699"/>
                  </a:lnTo>
                  <a:lnTo>
                    <a:pt x="730035" y="486785"/>
                  </a:lnTo>
                  <a:lnTo>
                    <a:pt x="748993" y="486785"/>
                  </a:lnTo>
                  <a:lnTo>
                    <a:pt x="728276" y="457335"/>
                  </a:lnTo>
                  <a:close/>
                </a:path>
                <a:path w="1510665" h="2634615">
                  <a:moveTo>
                    <a:pt x="748993" y="486785"/>
                  </a:moveTo>
                  <a:lnTo>
                    <a:pt x="730035" y="486785"/>
                  </a:lnTo>
                  <a:lnTo>
                    <a:pt x="774323" y="549699"/>
                  </a:lnTo>
                  <a:lnTo>
                    <a:pt x="789206" y="549699"/>
                  </a:lnTo>
                  <a:lnTo>
                    <a:pt x="789206" y="520294"/>
                  </a:lnTo>
                  <a:lnTo>
                    <a:pt x="772564" y="520294"/>
                  </a:lnTo>
                  <a:lnTo>
                    <a:pt x="748993" y="486785"/>
                  </a:lnTo>
                  <a:close/>
                </a:path>
                <a:path w="1510665" h="2634615">
                  <a:moveTo>
                    <a:pt x="789206" y="457335"/>
                  </a:moveTo>
                  <a:lnTo>
                    <a:pt x="772564" y="457335"/>
                  </a:lnTo>
                  <a:lnTo>
                    <a:pt x="772564" y="520294"/>
                  </a:lnTo>
                  <a:lnTo>
                    <a:pt x="789206" y="520294"/>
                  </a:lnTo>
                  <a:lnTo>
                    <a:pt x="789206" y="457335"/>
                  </a:lnTo>
                  <a:close/>
                </a:path>
                <a:path w="1510665" h="2634615">
                  <a:moveTo>
                    <a:pt x="858978" y="492016"/>
                  </a:moveTo>
                  <a:lnTo>
                    <a:pt x="838962" y="492016"/>
                  </a:lnTo>
                  <a:lnTo>
                    <a:pt x="846899" y="502705"/>
                  </a:lnTo>
                  <a:lnTo>
                    <a:pt x="807076" y="518009"/>
                  </a:lnTo>
                  <a:lnTo>
                    <a:pt x="808535" y="544813"/>
                  </a:lnTo>
                  <a:lnTo>
                    <a:pt x="826649" y="551096"/>
                  </a:lnTo>
                  <a:lnTo>
                    <a:pt x="847531" y="549699"/>
                  </a:lnTo>
                  <a:lnTo>
                    <a:pt x="863225" y="549699"/>
                  </a:lnTo>
                  <a:lnTo>
                    <a:pt x="863225" y="539100"/>
                  </a:lnTo>
                  <a:lnTo>
                    <a:pt x="827491" y="539100"/>
                  </a:lnTo>
                  <a:lnTo>
                    <a:pt x="819208" y="527885"/>
                  </a:lnTo>
                  <a:lnTo>
                    <a:pt x="846944" y="527404"/>
                  </a:lnTo>
                  <a:lnTo>
                    <a:pt x="863225" y="527404"/>
                  </a:lnTo>
                  <a:lnTo>
                    <a:pt x="863225" y="503336"/>
                  </a:lnTo>
                  <a:lnTo>
                    <a:pt x="858978" y="492016"/>
                  </a:lnTo>
                  <a:close/>
                </a:path>
                <a:path w="1510665" h="2634615">
                  <a:moveTo>
                    <a:pt x="863225" y="527404"/>
                  </a:moveTo>
                  <a:lnTo>
                    <a:pt x="846944" y="527404"/>
                  </a:lnTo>
                  <a:lnTo>
                    <a:pt x="830889" y="539100"/>
                  </a:lnTo>
                  <a:lnTo>
                    <a:pt x="863225" y="539100"/>
                  </a:lnTo>
                  <a:lnTo>
                    <a:pt x="863225" y="527404"/>
                  </a:lnTo>
                  <a:close/>
                </a:path>
                <a:path w="1510665" h="2634615">
                  <a:moveTo>
                    <a:pt x="817825" y="483102"/>
                  </a:moveTo>
                  <a:lnTo>
                    <a:pt x="805723" y="498646"/>
                  </a:lnTo>
                  <a:lnTo>
                    <a:pt x="820967" y="500811"/>
                  </a:lnTo>
                  <a:lnTo>
                    <a:pt x="838962" y="492016"/>
                  </a:lnTo>
                  <a:lnTo>
                    <a:pt x="858978" y="492016"/>
                  </a:lnTo>
                  <a:lnTo>
                    <a:pt x="856851" y="486349"/>
                  </a:lnTo>
                  <a:lnTo>
                    <a:pt x="817825" y="483102"/>
                  </a:lnTo>
                  <a:close/>
                </a:path>
                <a:path w="1510665" h="2634615">
                  <a:moveTo>
                    <a:pt x="903003" y="479524"/>
                  </a:moveTo>
                  <a:lnTo>
                    <a:pt x="883430" y="491295"/>
                  </a:lnTo>
                  <a:lnTo>
                    <a:pt x="876665" y="522338"/>
                  </a:lnTo>
                  <a:lnTo>
                    <a:pt x="887113" y="543460"/>
                  </a:lnTo>
                  <a:lnTo>
                    <a:pt x="909858" y="551052"/>
                  </a:lnTo>
                  <a:lnTo>
                    <a:pt x="929311" y="545760"/>
                  </a:lnTo>
                  <a:lnTo>
                    <a:pt x="935812" y="533207"/>
                  </a:lnTo>
                  <a:lnTo>
                    <a:pt x="898613" y="533207"/>
                  </a:lnTo>
                  <a:lnTo>
                    <a:pt x="896704" y="499728"/>
                  </a:lnTo>
                  <a:lnTo>
                    <a:pt x="913932" y="492693"/>
                  </a:lnTo>
                  <a:lnTo>
                    <a:pt x="934655" y="492693"/>
                  </a:lnTo>
                  <a:lnTo>
                    <a:pt x="932528" y="487582"/>
                  </a:lnTo>
                  <a:lnTo>
                    <a:pt x="903003" y="479524"/>
                  </a:lnTo>
                  <a:close/>
                </a:path>
                <a:path w="1510665" h="2634615">
                  <a:moveTo>
                    <a:pt x="939533" y="526021"/>
                  </a:moveTo>
                  <a:lnTo>
                    <a:pt x="923929" y="526021"/>
                  </a:lnTo>
                  <a:lnTo>
                    <a:pt x="922561" y="530636"/>
                  </a:lnTo>
                  <a:lnTo>
                    <a:pt x="898613" y="533207"/>
                  </a:lnTo>
                  <a:lnTo>
                    <a:pt x="935812" y="533207"/>
                  </a:lnTo>
                  <a:lnTo>
                    <a:pt x="939533" y="526021"/>
                  </a:lnTo>
                  <a:close/>
                </a:path>
                <a:path w="1510665" h="2634615">
                  <a:moveTo>
                    <a:pt x="934655" y="492693"/>
                  </a:moveTo>
                  <a:lnTo>
                    <a:pt x="913932" y="492693"/>
                  </a:lnTo>
                  <a:lnTo>
                    <a:pt x="923929" y="504419"/>
                  </a:lnTo>
                  <a:lnTo>
                    <a:pt x="939533" y="504419"/>
                  </a:lnTo>
                  <a:lnTo>
                    <a:pt x="934655" y="492693"/>
                  </a:lnTo>
                  <a:close/>
                </a:path>
                <a:path w="1510665" h="2634615">
                  <a:moveTo>
                    <a:pt x="969265" y="480426"/>
                  </a:moveTo>
                  <a:lnTo>
                    <a:pt x="952939" y="480426"/>
                  </a:lnTo>
                  <a:lnTo>
                    <a:pt x="952939" y="549699"/>
                  </a:lnTo>
                  <a:lnTo>
                    <a:pt x="969265" y="549699"/>
                  </a:lnTo>
                  <a:lnTo>
                    <a:pt x="969265" y="480426"/>
                  </a:lnTo>
                  <a:close/>
                </a:path>
                <a:path w="1510665" h="2634615">
                  <a:moveTo>
                    <a:pt x="969686" y="457200"/>
                  </a:moveTo>
                  <a:lnTo>
                    <a:pt x="951676" y="459289"/>
                  </a:lnTo>
                  <a:lnTo>
                    <a:pt x="961147" y="470594"/>
                  </a:lnTo>
                  <a:lnTo>
                    <a:pt x="963763" y="470594"/>
                  </a:lnTo>
                  <a:lnTo>
                    <a:pt x="969686" y="457200"/>
                  </a:lnTo>
                  <a:close/>
                </a:path>
                <a:path w="1510665" h="2634615">
                  <a:moveTo>
                    <a:pt x="1009505" y="479524"/>
                  </a:moveTo>
                  <a:lnTo>
                    <a:pt x="989872" y="491144"/>
                  </a:lnTo>
                  <a:lnTo>
                    <a:pt x="983077" y="522489"/>
                  </a:lnTo>
                  <a:lnTo>
                    <a:pt x="993720" y="543610"/>
                  </a:lnTo>
                  <a:lnTo>
                    <a:pt x="1016270" y="551052"/>
                  </a:lnTo>
                  <a:lnTo>
                    <a:pt x="1023035" y="551052"/>
                  </a:lnTo>
                  <a:lnTo>
                    <a:pt x="1042653" y="539446"/>
                  </a:lnTo>
                  <a:lnTo>
                    <a:pt x="1042974" y="537973"/>
                  </a:lnTo>
                  <a:lnTo>
                    <a:pt x="1012602" y="537973"/>
                  </a:lnTo>
                  <a:lnTo>
                    <a:pt x="1000230" y="523315"/>
                  </a:lnTo>
                  <a:lnTo>
                    <a:pt x="1009475" y="493490"/>
                  </a:lnTo>
                  <a:lnTo>
                    <a:pt x="1043591" y="493490"/>
                  </a:lnTo>
                  <a:lnTo>
                    <a:pt x="1042653" y="491144"/>
                  </a:lnTo>
                  <a:lnTo>
                    <a:pt x="1028898" y="481012"/>
                  </a:lnTo>
                  <a:lnTo>
                    <a:pt x="1009505" y="479524"/>
                  </a:lnTo>
                  <a:close/>
                </a:path>
                <a:path w="1510665" h="2634615">
                  <a:moveTo>
                    <a:pt x="1043591" y="493490"/>
                  </a:moveTo>
                  <a:lnTo>
                    <a:pt x="1009475" y="493490"/>
                  </a:lnTo>
                  <a:lnTo>
                    <a:pt x="1028026" y="497579"/>
                  </a:lnTo>
                  <a:lnTo>
                    <a:pt x="1029860" y="530170"/>
                  </a:lnTo>
                  <a:lnTo>
                    <a:pt x="1016360" y="537973"/>
                  </a:lnTo>
                  <a:lnTo>
                    <a:pt x="1042974" y="537973"/>
                  </a:lnTo>
                  <a:lnTo>
                    <a:pt x="1049463" y="508177"/>
                  </a:lnTo>
                  <a:lnTo>
                    <a:pt x="1043591" y="493490"/>
                  </a:lnTo>
                  <a:close/>
                </a:path>
                <a:path w="1510665" h="2634615">
                  <a:moveTo>
                    <a:pt x="1078925" y="480426"/>
                  </a:moveTo>
                  <a:lnTo>
                    <a:pt x="1063320" y="480426"/>
                  </a:lnTo>
                  <a:lnTo>
                    <a:pt x="1063320" y="549699"/>
                  </a:lnTo>
                  <a:lnTo>
                    <a:pt x="1079646" y="549699"/>
                  </a:lnTo>
                  <a:lnTo>
                    <a:pt x="1079646" y="509109"/>
                  </a:lnTo>
                  <a:lnTo>
                    <a:pt x="1080262" y="502930"/>
                  </a:lnTo>
                  <a:lnTo>
                    <a:pt x="1098513" y="493324"/>
                  </a:lnTo>
                  <a:lnTo>
                    <a:pt x="1120790" y="493324"/>
                  </a:lnTo>
                  <a:lnTo>
                    <a:pt x="1120228" y="492197"/>
                  </a:lnTo>
                  <a:lnTo>
                    <a:pt x="1079736" y="492197"/>
                  </a:lnTo>
                  <a:lnTo>
                    <a:pt x="1078925" y="480426"/>
                  </a:lnTo>
                  <a:close/>
                </a:path>
                <a:path w="1510665" h="2634615">
                  <a:moveTo>
                    <a:pt x="1120790" y="493324"/>
                  </a:moveTo>
                  <a:lnTo>
                    <a:pt x="1098513" y="493324"/>
                  </a:lnTo>
                  <a:lnTo>
                    <a:pt x="1106586" y="499864"/>
                  </a:lnTo>
                  <a:lnTo>
                    <a:pt x="1107788" y="549699"/>
                  </a:lnTo>
                  <a:lnTo>
                    <a:pt x="1124114" y="549699"/>
                  </a:lnTo>
                  <a:lnTo>
                    <a:pt x="1124047" y="499864"/>
                  </a:lnTo>
                  <a:lnTo>
                    <a:pt x="1120790" y="493324"/>
                  </a:lnTo>
                  <a:close/>
                </a:path>
                <a:path w="1510665" h="2634615">
                  <a:moveTo>
                    <a:pt x="1095220" y="479524"/>
                  </a:moveTo>
                  <a:lnTo>
                    <a:pt x="1079736" y="492197"/>
                  </a:lnTo>
                  <a:lnTo>
                    <a:pt x="1120228" y="492197"/>
                  </a:lnTo>
                  <a:lnTo>
                    <a:pt x="1116462" y="484635"/>
                  </a:lnTo>
                  <a:lnTo>
                    <a:pt x="1095220" y="479524"/>
                  </a:lnTo>
                  <a:close/>
                </a:path>
                <a:path w="1510665" h="2634615">
                  <a:moveTo>
                    <a:pt x="1192973" y="492016"/>
                  </a:moveTo>
                  <a:lnTo>
                    <a:pt x="1172957" y="492016"/>
                  </a:lnTo>
                  <a:lnTo>
                    <a:pt x="1180894" y="502705"/>
                  </a:lnTo>
                  <a:lnTo>
                    <a:pt x="1141071" y="518009"/>
                  </a:lnTo>
                  <a:lnTo>
                    <a:pt x="1142530" y="544813"/>
                  </a:lnTo>
                  <a:lnTo>
                    <a:pt x="1160645" y="551096"/>
                  </a:lnTo>
                  <a:lnTo>
                    <a:pt x="1181526" y="549699"/>
                  </a:lnTo>
                  <a:lnTo>
                    <a:pt x="1197220" y="549699"/>
                  </a:lnTo>
                  <a:lnTo>
                    <a:pt x="1197220" y="539100"/>
                  </a:lnTo>
                  <a:lnTo>
                    <a:pt x="1161487" y="539100"/>
                  </a:lnTo>
                  <a:lnTo>
                    <a:pt x="1153203" y="527885"/>
                  </a:lnTo>
                  <a:lnTo>
                    <a:pt x="1180939" y="527404"/>
                  </a:lnTo>
                  <a:lnTo>
                    <a:pt x="1197220" y="527404"/>
                  </a:lnTo>
                  <a:lnTo>
                    <a:pt x="1197220" y="503336"/>
                  </a:lnTo>
                  <a:lnTo>
                    <a:pt x="1192973" y="492016"/>
                  </a:lnTo>
                  <a:close/>
                </a:path>
                <a:path w="1510665" h="2634615">
                  <a:moveTo>
                    <a:pt x="1197220" y="527404"/>
                  </a:moveTo>
                  <a:lnTo>
                    <a:pt x="1180939" y="527404"/>
                  </a:lnTo>
                  <a:lnTo>
                    <a:pt x="1164884" y="539100"/>
                  </a:lnTo>
                  <a:lnTo>
                    <a:pt x="1197220" y="539100"/>
                  </a:lnTo>
                  <a:lnTo>
                    <a:pt x="1197220" y="527404"/>
                  </a:lnTo>
                  <a:close/>
                </a:path>
                <a:path w="1510665" h="2634615">
                  <a:moveTo>
                    <a:pt x="1151820" y="483102"/>
                  </a:moveTo>
                  <a:lnTo>
                    <a:pt x="1139719" y="498646"/>
                  </a:lnTo>
                  <a:lnTo>
                    <a:pt x="1154962" y="500811"/>
                  </a:lnTo>
                  <a:lnTo>
                    <a:pt x="1172957" y="492016"/>
                  </a:lnTo>
                  <a:lnTo>
                    <a:pt x="1192973" y="492016"/>
                  </a:lnTo>
                  <a:lnTo>
                    <a:pt x="1190846" y="486349"/>
                  </a:lnTo>
                  <a:lnTo>
                    <a:pt x="1151820" y="483102"/>
                  </a:lnTo>
                  <a:close/>
                </a:path>
                <a:path w="1510665" h="2634615">
                  <a:moveTo>
                    <a:pt x="1229962" y="457335"/>
                  </a:moveTo>
                  <a:lnTo>
                    <a:pt x="1213637" y="457335"/>
                  </a:lnTo>
                  <a:lnTo>
                    <a:pt x="1213637" y="549699"/>
                  </a:lnTo>
                  <a:lnTo>
                    <a:pt x="1229962" y="549699"/>
                  </a:lnTo>
                  <a:lnTo>
                    <a:pt x="1229962" y="457335"/>
                  </a:lnTo>
                  <a:close/>
                </a:path>
                <a:path w="1510665" h="2634615">
                  <a:moveTo>
                    <a:pt x="1265918" y="537071"/>
                  </a:moveTo>
                  <a:lnTo>
                    <a:pt x="1251486" y="537071"/>
                  </a:lnTo>
                  <a:lnTo>
                    <a:pt x="1246315" y="570414"/>
                  </a:lnTo>
                  <a:lnTo>
                    <a:pt x="1256898" y="572248"/>
                  </a:lnTo>
                  <a:lnTo>
                    <a:pt x="1265918" y="537071"/>
                  </a:lnTo>
                  <a:close/>
                </a:path>
                <a:path w="1510665" h="2634615">
                  <a:moveTo>
                    <a:pt x="25706" y="708124"/>
                  </a:moveTo>
                  <a:lnTo>
                    <a:pt x="8779" y="718948"/>
                  </a:lnTo>
                  <a:lnTo>
                    <a:pt x="2435" y="751359"/>
                  </a:lnTo>
                  <a:lnTo>
                    <a:pt x="12071" y="772526"/>
                  </a:lnTo>
                  <a:lnTo>
                    <a:pt x="30983" y="779516"/>
                  </a:lnTo>
                  <a:lnTo>
                    <a:pt x="45580" y="774615"/>
                  </a:lnTo>
                  <a:lnTo>
                    <a:pt x="67874" y="774615"/>
                  </a:lnTo>
                  <a:lnTo>
                    <a:pt x="67874" y="766122"/>
                  </a:lnTo>
                  <a:lnTo>
                    <a:pt x="31960" y="766122"/>
                  </a:lnTo>
                  <a:lnTo>
                    <a:pt x="19693" y="751855"/>
                  </a:lnTo>
                  <a:lnTo>
                    <a:pt x="28863" y="722465"/>
                  </a:lnTo>
                  <a:lnTo>
                    <a:pt x="67874" y="722465"/>
                  </a:lnTo>
                  <a:lnTo>
                    <a:pt x="67874" y="720481"/>
                  </a:lnTo>
                  <a:lnTo>
                    <a:pt x="51503" y="720481"/>
                  </a:lnTo>
                  <a:lnTo>
                    <a:pt x="25706" y="708124"/>
                  </a:lnTo>
                  <a:close/>
                </a:path>
                <a:path w="1510665" h="2634615">
                  <a:moveTo>
                    <a:pt x="67874" y="774615"/>
                  </a:moveTo>
                  <a:lnTo>
                    <a:pt x="45580" y="774615"/>
                  </a:lnTo>
                  <a:lnTo>
                    <a:pt x="51819" y="778299"/>
                  </a:lnTo>
                  <a:lnTo>
                    <a:pt x="67874" y="778299"/>
                  </a:lnTo>
                  <a:lnTo>
                    <a:pt x="67874" y="774615"/>
                  </a:lnTo>
                  <a:close/>
                </a:path>
                <a:path w="1510665" h="2634615">
                  <a:moveTo>
                    <a:pt x="67874" y="722465"/>
                  </a:moveTo>
                  <a:lnTo>
                    <a:pt x="28863" y="722465"/>
                  </a:lnTo>
                  <a:lnTo>
                    <a:pt x="46858" y="726103"/>
                  </a:lnTo>
                  <a:lnTo>
                    <a:pt x="48662" y="758800"/>
                  </a:lnTo>
                  <a:lnTo>
                    <a:pt x="35538" y="766122"/>
                  </a:lnTo>
                  <a:lnTo>
                    <a:pt x="67874" y="766122"/>
                  </a:lnTo>
                  <a:lnTo>
                    <a:pt x="67874" y="722465"/>
                  </a:lnTo>
                  <a:close/>
                </a:path>
                <a:path w="1510665" h="2634615">
                  <a:moveTo>
                    <a:pt x="67874" y="685935"/>
                  </a:moveTo>
                  <a:lnTo>
                    <a:pt x="51503" y="685935"/>
                  </a:lnTo>
                  <a:lnTo>
                    <a:pt x="51503" y="720481"/>
                  </a:lnTo>
                  <a:lnTo>
                    <a:pt x="67874" y="720481"/>
                  </a:lnTo>
                  <a:lnTo>
                    <a:pt x="67874" y="685935"/>
                  </a:lnTo>
                  <a:close/>
                </a:path>
                <a:path w="1510665" h="2634615">
                  <a:moveTo>
                    <a:pt x="108467" y="708124"/>
                  </a:moveTo>
                  <a:lnTo>
                    <a:pt x="89090" y="719895"/>
                  </a:lnTo>
                  <a:lnTo>
                    <a:pt x="82295" y="751314"/>
                  </a:lnTo>
                  <a:lnTo>
                    <a:pt x="92923" y="772405"/>
                  </a:lnTo>
                  <a:lnTo>
                    <a:pt x="115939" y="779652"/>
                  </a:lnTo>
                  <a:lnTo>
                    <a:pt x="134460" y="775562"/>
                  </a:lnTo>
                  <a:lnTo>
                    <a:pt x="143555" y="763145"/>
                  </a:lnTo>
                  <a:lnTo>
                    <a:pt x="104228" y="763145"/>
                  </a:lnTo>
                  <a:lnTo>
                    <a:pt x="101800" y="748127"/>
                  </a:lnTo>
                  <a:lnTo>
                    <a:pt x="89962" y="748127"/>
                  </a:lnTo>
                  <a:lnTo>
                    <a:pt x="89962" y="737123"/>
                  </a:lnTo>
                  <a:lnTo>
                    <a:pt x="100022" y="737123"/>
                  </a:lnTo>
                  <a:lnTo>
                    <a:pt x="99222" y="732177"/>
                  </a:lnTo>
                  <a:lnTo>
                    <a:pt x="118434" y="720842"/>
                  </a:lnTo>
                  <a:lnTo>
                    <a:pt x="138160" y="720842"/>
                  </a:lnTo>
                  <a:lnTo>
                    <a:pt x="134354" y="713656"/>
                  </a:lnTo>
                  <a:lnTo>
                    <a:pt x="108467" y="708124"/>
                  </a:lnTo>
                  <a:close/>
                </a:path>
                <a:path w="1510665" h="2634615">
                  <a:moveTo>
                    <a:pt x="130822" y="758004"/>
                  </a:moveTo>
                  <a:lnTo>
                    <a:pt x="104228" y="763145"/>
                  </a:lnTo>
                  <a:lnTo>
                    <a:pt x="143555" y="763145"/>
                  </a:lnTo>
                  <a:lnTo>
                    <a:pt x="146065" y="759717"/>
                  </a:lnTo>
                  <a:lnTo>
                    <a:pt x="130822" y="758004"/>
                  </a:lnTo>
                  <a:close/>
                </a:path>
                <a:path w="1510665" h="2634615">
                  <a:moveTo>
                    <a:pt x="100022" y="737123"/>
                  </a:moveTo>
                  <a:lnTo>
                    <a:pt x="89962" y="737123"/>
                  </a:lnTo>
                  <a:lnTo>
                    <a:pt x="89962" y="748127"/>
                  </a:lnTo>
                  <a:lnTo>
                    <a:pt x="101800" y="748127"/>
                  </a:lnTo>
                  <a:lnTo>
                    <a:pt x="100022" y="737123"/>
                  </a:lnTo>
                  <a:close/>
                </a:path>
                <a:path w="1510665" h="2634615">
                  <a:moveTo>
                    <a:pt x="138160" y="720842"/>
                  </a:moveTo>
                  <a:lnTo>
                    <a:pt x="118434" y="720842"/>
                  </a:lnTo>
                  <a:lnTo>
                    <a:pt x="131092" y="737123"/>
                  </a:lnTo>
                  <a:lnTo>
                    <a:pt x="100022" y="737123"/>
                  </a:lnTo>
                  <a:lnTo>
                    <a:pt x="101800" y="748127"/>
                  </a:lnTo>
                  <a:lnTo>
                    <a:pt x="146742" y="748127"/>
                  </a:lnTo>
                  <a:lnTo>
                    <a:pt x="146742" y="737123"/>
                  </a:lnTo>
                  <a:lnTo>
                    <a:pt x="144162" y="732177"/>
                  </a:lnTo>
                  <a:lnTo>
                    <a:pt x="138160" y="720842"/>
                  </a:lnTo>
                  <a:close/>
                </a:path>
                <a:path w="1510665" h="2634615">
                  <a:moveTo>
                    <a:pt x="173407" y="757868"/>
                  </a:moveTo>
                  <a:lnTo>
                    <a:pt x="157487" y="759402"/>
                  </a:lnTo>
                  <a:lnTo>
                    <a:pt x="158479" y="765776"/>
                  </a:lnTo>
                  <a:lnTo>
                    <a:pt x="171904" y="777878"/>
                  </a:lnTo>
                  <a:lnTo>
                    <a:pt x="192980" y="779652"/>
                  </a:lnTo>
                  <a:lnTo>
                    <a:pt x="212927" y="767339"/>
                  </a:lnTo>
                  <a:lnTo>
                    <a:pt x="183404" y="767339"/>
                  </a:lnTo>
                  <a:lnTo>
                    <a:pt x="173407" y="757868"/>
                  </a:lnTo>
                  <a:close/>
                </a:path>
                <a:path w="1510665" h="2634615">
                  <a:moveTo>
                    <a:pt x="195551" y="708124"/>
                  </a:moveTo>
                  <a:lnTo>
                    <a:pt x="165274" y="714889"/>
                  </a:lnTo>
                  <a:lnTo>
                    <a:pt x="159396" y="734191"/>
                  </a:lnTo>
                  <a:lnTo>
                    <a:pt x="167348" y="744955"/>
                  </a:lnTo>
                  <a:lnTo>
                    <a:pt x="190725" y="751149"/>
                  </a:lnTo>
                  <a:lnTo>
                    <a:pt x="200061" y="761386"/>
                  </a:lnTo>
                  <a:lnTo>
                    <a:pt x="183404" y="767339"/>
                  </a:lnTo>
                  <a:lnTo>
                    <a:pt x="212927" y="767339"/>
                  </a:lnTo>
                  <a:lnTo>
                    <a:pt x="215460" y="765776"/>
                  </a:lnTo>
                  <a:lnTo>
                    <a:pt x="215357" y="759402"/>
                  </a:lnTo>
                  <a:lnTo>
                    <a:pt x="215191" y="751149"/>
                  </a:lnTo>
                  <a:lnTo>
                    <a:pt x="215139" y="748578"/>
                  </a:lnTo>
                  <a:lnTo>
                    <a:pt x="181976" y="735454"/>
                  </a:lnTo>
                  <a:lnTo>
                    <a:pt x="176804" y="723984"/>
                  </a:lnTo>
                  <a:lnTo>
                    <a:pt x="214031" y="723984"/>
                  </a:lnTo>
                  <a:lnTo>
                    <a:pt x="211290" y="716768"/>
                  </a:lnTo>
                  <a:lnTo>
                    <a:pt x="195551" y="708124"/>
                  </a:lnTo>
                  <a:close/>
                </a:path>
                <a:path w="1510665" h="2634615">
                  <a:moveTo>
                    <a:pt x="214031" y="723984"/>
                  </a:moveTo>
                  <a:lnTo>
                    <a:pt x="176804" y="723984"/>
                  </a:lnTo>
                  <a:lnTo>
                    <a:pt x="215304" y="727336"/>
                  </a:lnTo>
                  <a:lnTo>
                    <a:pt x="214031" y="723984"/>
                  </a:lnTo>
                  <a:close/>
                </a:path>
                <a:path w="1510665" h="2634615">
                  <a:moveTo>
                    <a:pt x="250685" y="708124"/>
                  </a:moveTo>
                  <a:lnTo>
                    <a:pt x="233757" y="718948"/>
                  </a:lnTo>
                  <a:lnTo>
                    <a:pt x="227413" y="751359"/>
                  </a:lnTo>
                  <a:lnTo>
                    <a:pt x="237050" y="772526"/>
                  </a:lnTo>
                  <a:lnTo>
                    <a:pt x="255961" y="779516"/>
                  </a:lnTo>
                  <a:lnTo>
                    <a:pt x="270559" y="774615"/>
                  </a:lnTo>
                  <a:lnTo>
                    <a:pt x="292853" y="774615"/>
                  </a:lnTo>
                  <a:lnTo>
                    <a:pt x="292853" y="766122"/>
                  </a:lnTo>
                  <a:lnTo>
                    <a:pt x="256938" y="766122"/>
                  </a:lnTo>
                  <a:lnTo>
                    <a:pt x="244671" y="751855"/>
                  </a:lnTo>
                  <a:lnTo>
                    <a:pt x="253842" y="722465"/>
                  </a:lnTo>
                  <a:lnTo>
                    <a:pt x="292853" y="722465"/>
                  </a:lnTo>
                  <a:lnTo>
                    <a:pt x="292853" y="720481"/>
                  </a:lnTo>
                  <a:lnTo>
                    <a:pt x="276482" y="720481"/>
                  </a:lnTo>
                  <a:lnTo>
                    <a:pt x="250685" y="708124"/>
                  </a:lnTo>
                  <a:close/>
                </a:path>
                <a:path w="1510665" h="2634615">
                  <a:moveTo>
                    <a:pt x="292853" y="774615"/>
                  </a:moveTo>
                  <a:lnTo>
                    <a:pt x="270559" y="774615"/>
                  </a:lnTo>
                  <a:lnTo>
                    <a:pt x="276797" y="778299"/>
                  </a:lnTo>
                  <a:lnTo>
                    <a:pt x="292853" y="778299"/>
                  </a:lnTo>
                  <a:lnTo>
                    <a:pt x="292853" y="774615"/>
                  </a:lnTo>
                  <a:close/>
                </a:path>
                <a:path w="1510665" h="2634615">
                  <a:moveTo>
                    <a:pt x="292853" y="722465"/>
                  </a:moveTo>
                  <a:lnTo>
                    <a:pt x="253842" y="722465"/>
                  </a:lnTo>
                  <a:lnTo>
                    <a:pt x="271836" y="726103"/>
                  </a:lnTo>
                  <a:lnTo>
                    <a:pt x="273640" y="758800"/>
                  </a:lnTo>
                  <a:lnTo>
                    <a:pt x="260516" y="766122"/>
                  </a:lnTo>
                  <a:lnTo>
                    <a:pt x="292853" y="766122"/>
                  </a:lnTo>
                  <a:lnTo>
                    <a:pt x="292853" y="722465"/>
                  </a:lnTo>
                  <a:close/>
                </a:path>
                <a:path w="1510665" h="2634615">
                  <a:moveTo>
                    <a:pt x="292853" y="685935"/>
                  </a:moveTo>
                  <a:lnTo>
                    <a:pt x="276482" y="685935"/>
                  </a:lnTo>
                  <a:lnTo>
                    <a:pt x="276482" y="720481"/>
                  </a:lnTo>
                  <a:lnTo>
                    <a:pt x="292853" y="720481"/>
                  </a:lnTo>
                  <a:lnTo>
                    <a:pt x="292853" y="685935"/>
                  </a:lnTo>
                  <a:close/>
                </a:path>
                <a:path w="1510665" h="2634615">
                  <a:moveTo>
                    <a:pt x="333446" y="708124"/>
                  </a:moveTo>
                  <a:lnTo>
                    <a:pt x="314068" y="719895"/>
                  </a:lnTo>
                  <a:lnTo>
                    <a:pt x="307273" y="751314"/>
                  </a:lnTo>
                  <a:lnTo>
                    <a:pt x="317902" y="772405"/>
                  </a:lnTo>
                  <a:lnTo>
                    <a:pt x="340917" y="779652"/>
                  </a:lnTo>
                  <a:lnTo>
                    <a:pt x="359438" y="775562"/>
                  </a:lnTo>
                  <a:lnTo>
                    <a:pt x="368533" y="763145"/>
                  </a:lnTo>
                  <a:lnTo>
                    <a:pt x="329207" y="763145"/>
                  </a:lnTo>
                  <a:lnTo>
                    <a:pt x="326779" y="748127"/>
                  </a:lnTo>
                  <a:lnTo>
                    <a:pt x="314940" y="748127"/>
                  </a:lnTo>
                  <a:lnTo>
                    <a:pt x="314940" y="737123"/>
                  </a:lnTo>
                  <a:lnTo>
                    <a:pt x="325000" y="737123"/>
                  </a:lnTo>
                  <a:lnTo>
                    <a:pt x="324201" y="732177"/>
                  </a:lnTo>
                  <a:lnTo>
                    <a:pt x="343413" y="720842"/>
                  </a:lnTo>
                  <a:lnTo>
                    <a:pt x="363138" y="720842"/>
                  </a:lnTo>
                  <a:lnTo>
                    <a:pt x="359333" y="713656"/>
                  </a:lnTo>
                  <a:lnTo>
                    <a:pt x="333446" y="708124"/>
                  </a:lnTo>
                  <a:close/>
                </a:path>
                <a:path w="1510665" h="2634615">
                  <a:moveTo>
                    <a:pt x="355800" y="758004"/>
                  </a:moveTo>
                  <a:lnTo>
                    <a:pt x="329207" y="763145"/>
                  </a:lnTo>
                  <a:lnTo>
                    <a:pt x="368533" y="763145"/>
                  </a:lnTo>
                  <a:lnTo>
                    <a:pt x="371044" y="759717"/>
                  </a:lnTo>
                  <a:lnTo>
                    <a:pt x="355800" y="758004"/>
                  </a:lnTo>
                  <a:close/>
                </a:path>
                <a:path w="1510665" h="2634615">
                  <a:moveTo>
                    <a:pt x="325000" y="737123"/>
                  </a:moveTo>
                  <a:lnTo>
                    <a:pt x="314940" y="737123"/>
                  </a:lnTo>
                  <a:lnTo>
                    <a:pt x="314940" y="748127"/>
                  </a:lnTo>
                  <a:lnTo>
                    <a:pt x="326779" y="748127"/>
                  </a:lnTo>
                  <a:lnTo>
                    <a:pt x="325000" y="737123"/>
                  </a:lnTo>
                  <a:close/>
                </a:path>
                <a:path w="1510665" h="2634615">
                  <a:moveTo>
                    <a:pt x="363138" y="720842"/>
                  </a:moveTo>
                  <a:lnTo>
                    <a:pt x="343413" y="720842"/>
                  </a:lnTo>
                  <a:lnTo>
                    <a:pt x="356071" y="737123"/>
                  </a:lnTo>
                  <a:lnTo>
                    <a:pt x="325000" y="737123"/>
                  </a:lnTo>
                  <a:lnTo>
                    <a:pt x="326779" y="748127"/>
                  </a:lnTo>
                  <a:lnTo>
                    <a:pt x="371720" y="748127"/>
                  </a:lnTo>
                  <a:lnTo>
                    <a:pt x="371720" y="737123"/>
                  </a:lnTo>
                  <a:lnTo>
                    <a:pt x="369141" y="732177"/>
                  </a:lnTo>
                  <a:lnTo>
                    <a:pt x="363138" y="720842"/>
                  </a:lnTo>
                  <a:close/>
                </a:path>
                <a:path w="1510665" h="2634615">
                  <a:moveTo>
                    <a:pt x="469296" y="720616"/>
                  </a:moveTo>
                  <a:lnTo>
                    <a:pt x="449280" y="720616"/>
                  </a:lnTo>
                  <a:lnTo>
                    <a:pt x="457218" y="731305"/>
                  </a:lnTo>
                  <a:lnTo>
                    <a:pt x="417395" y="746609"/>
                  </a:lnTo>
                  <a:lnTo>
                    <a:pt x="418853" y="773413"/>
                  </a:lnTo>
                  <a:lnTo>
                    <a:pt x="436968" y="779696"/>
                  </a:lnTo>
                  <a:lnTo>
                    <a:pt x="457849" y="778299"/>
                  </a:lnTo>
                  <a:lnTo>
                    <a:pt x="473544" y="778299"/>
                  </a:lnTo>
                  <a:lnTo>
                    <a:pt x="473544" y="767700"/>
                  </a:lnTo>
                  <a:lnTo>
                    <a:pt x="437810" y="767700"/>
                  </a:lnTo>
                  <a:lnTo>
                    <a:pt x="429526" y="756485"/>
                  </a:lnTo>
                  <a:lnTo>
                    <a:pt x="457263" y="756004"/>
                  </a:lnTo>
                  <a:lnTo>
                    <a:pt x="473544" y="756004"/>
                  </a:lnTo>
                  <a:lnTo>
                    <a:pt x="473544" y="731936"/>
                  </a:lnTo>
                  <a:lnTo>
                    <a:pt x="469296" y="720616"/>
                  </a:lnTo>
                  <a:close/>
                </a:path>
                <a:path w="1510665" h="2634615">
                  <a:moveTo>
                    <a:pt x="473544" y="756004"/>
                  </a:moveTo>
                  <a:lnTo>
                    <a:pt x="457263" y="756004"/>
                  </a:lnTo>
                  <a:lnTo>
                    <a:pt x="441207" y="767700"/>
                  </a:lnTo>
                  <a:lnTo>
                    <a:pt x="473544" y="767700"/>
                  </a:lnTo>
                  <a:lnTo>
                    <a:pt x="473544" y="756004"/>
                  </a:lnTo>
                  <a:close/>
                </a:path>
                <a:path w="1510665" h="2634615">
                  <a:moveTo>
                    <a:pt x="428143" y="711702"/>
                  </a:moveTo>
                  <a:lnTo>
                    <a:pt x="416042" y="727246"/>
                  </a:lnTo>
                  <a:lnTo>
                    <a:pt x="431285" y="729411"/>
                  </a:lnTo>
                  <a:lnTo>
                    <a:pt x="449280" y="720616"/>
                  </a:lnTo>
                  <a:lnTo>
                    <a:pt x="469296" y="720616"/>
                  </a:lnTo>
                  <a:lnTo>
                    <a:pt x="467169" y="714949"/>
                  </a:lnTo>
                  <a:lnTo>
                    <a:pt x="428143" y="711702"/>
                  </a:lnTo>
                  <a:close/>
                </a:path>
                <a:path w="1510665" h="2634615">
                  <a:moveTo>
                    <a:pt x="544823" y="708124"/>
                  </a:moveTo>
                  <a:lnTo>
                    <a:pt x="525250" y="719895"/>
                  </a:lnTo>
                  <a:lnTo>
                    <a:pt x="518485" y="750938"/>
                  </a:lnTo>
                  <a:lnTo>
                    <a:pt x="528933" y="772060"/>
                  </a:lnTo>
                  <a:lnTo>
                    <a:pt x="551678" y="779652"/>
                  </a:lnTo>
                  <a:lnTo>
                    <a:pt x="571131" y="774360"/>
                  </a:lnTo>
                  <a:lnTo>
                    <a:pt x="577632" y="761807"/>
                  </a:lnTo>
                  <a:lnTo>
                    <a:pt x="540433" y="761807"/>
                  </a:lnTo>
                  <a:lnTo>
                    <a:pt x="538524" y="728328"/>
                  </a:lnTo>
                  <a:lnTo>
                    <a:pt x="555752" y="721293"/>
                  </a:lnTo>
                  <a:lnTo>
                    <a:pt x="576475" y="721293"/>
                  </a:lnTo>
                  <a:lnTo>
                    <a:pt x="574348" y="716182"/>
                  </a:lnTo>
                  <a:lnTo>
                    <a:pt x="544823" y="708124"/>
                  </a:lnTo>
                  <a:close/>
                </a:path>
                <a:path w="1510665" h="2634615">
                  <a:moveTo>
                    <a:pt x="581354" y="754621"/>
                  </a:moveTo>
                  <a:lnTo>
                    <a:pt x="565749" y="754621"/>
                  </a:lnTo>
                  <a:lnTo>
                    <a:pt x="564381" y="759236"/>
                  </a:lnTo>
                  <a:lnTo>
                    <a:pt x="540433" y="761807"/>
                  </a:lnTo>
                  <a:lnTo>
                    <a:pt x="577632" y="761807"/>
                  </a:lnTo>
                  <a:lnTo>
                    <a:pt x="581354" y="754621"/>
                  </a:lnTo>
                  <a:close/>
                </a:path>
                <a:path w="1510665" h="2634615">
                  <a:moveTo>
                    <a:pt x="576475" y="721293"/>
                  </a:moveTo>
                  <a:lnTo>
                    <a:pt x="555752" y="721293"/>
                  </a:lnTo>
                  <a:lnTo>
                    <a:pt x="565749" y="733019"/>
                  </a:lnTo>
                  <a:lnTo>
                    <a:pt x="581354" y="733019"/>
                  </a:lnTo>
                  <a:lnTo>
                    <a:pt x="576475" y="721293"/>
                  </a:lnTo>
                  <a:close/>
                </a:path>
                <a:path w="1510665" h="2634615">
                  <a:moveTo>
                    <a:pt x="618211" y="708124"/>
                  </a:moveTo>
                  <a:lnTo>
                    <a:pt x="598578" y="719744"/>
                  </a:lnTo>
                  <a:lnTo>
                    <a:pt x="591783" y="751089"/>
                  </a:lnTo>
                  <a:lnTo>
                    <a:pt x="602426" y="772210"/>
                  </a:lnTo>
                  <a:lnTo>
                    <a:pt x="624976" y="779652"/>
                  </a:lnTo>
                  <a:lnTo>
                    <a:pt x="631741" y="779652"/>
                  </a:lnTo>
                  <a:lnTo>
                    <a:pt x="651359" y="768046"/>
                  </a:lnTo>
                  <a:lnTo>
                    <a:pt x="651680" y="766573"/>
                  </a:lnTo>
                  <a:lnTo>
                    <a:pt x="621308" y="766573"/>
                  </a:lnTo>
                  <a:lnTo>
                    <a:pt x="608936" y="751915"/>
                  </a:lnTo>
                  <a:lnTo>
                    <a:pt x="618181" y="722090"/>
                  </a:lnTo>
                  <a:lnTo>
                    <a:pt x="652297" y="722090"/>
                  </a:lnTo>
                  <a:lnTo>
                    <a:pt x="651359" y="719744"/>
                  </a:lnTo>
                  <a:lnTo>
                    <a:pt x="637604" y="709612"/>
                  </a:lnTo>
                  <a:lnTo>
                    <a:pt x="618211" y="708124"/>
                  </a:lnTo>
                  <a:close/>
                </a:path>
                <a:path w="1510665" h="2634615">
                  <a:moveTo>
                    <a:pt x="652297" y="722090"/>
                  </a:moveTo>
                  <a:lnTo>
                    <a:pt x="618181" y="722090"/>
                  </a:lnTo>
                  <a:lnTo>
                    <a:pt x="636732" y="726179"/>
                  </a:lnTo>
                  <a:lnTo>
                    <a:pt x="638566" y="758770"/>
                  </a:lnTo>
                  <a:lnTo>
                    <a:pt x="625066" y="766573"/>
                  </a:lnTo>
                  <a:lnTo>
                    <a:pt x="651680" y="766573"/>
                  </a:lnTo>
                  <a:lnTo>
                    <a:pt x="658169" y="736777"/>
                  </a:lnTo>
                  <a:lnTo>
                    <a:pt x="652297" y="722090"/>
                  </a:lnTo>
                  <a:close/>
                </a:path>
                <a:path w="1510665" h="2634615">
                  <a:moveTo>
                    <a:pt x="687631" y="709026"/>
                  </a:moveTo>
                  <a:lnTo>
                    <a:pt x="672026" y="709026"/>
                  </a:lnTo>
                  <a:lnTo>
                    <a:pt x="672026" y="778299"/>
                  </a:lnTo>
                  <a:lnTo>
                    <a:pt x="688352" y="778299"/>
                  </a:lnTo>
                  <a:lnTo>
                    <a:pt x="688352" y="737709"/>
                  </a:lnTo>
                  <a:lnTo>
                    <a:pt x="688968" y="731530"/>
                  </a:lnTo>
                  <a:lnTo>
                    <a:pt x="707219" y="721924"/>
                  </a:lnTo>
                  <a:lnTo>
                    <a:pt x="729496" y="721924"/>
                  </a:lnTo>
                  <a:lnTo>
                    <a:pt x="728934" y="720797"/>
                  </a:lnTo>
                  <a:lnTo>
                    <a:pt x="688442" y="720797"/>
                  </a:lnTo>
                  <a:lnTo>
                    <a:pt x="687631" y="709026"/>
                  </a:lnTo>
                  <a:close/>
                </a:path>
                <a:path w="1510665" h="2634615">
                  <a:moveTo>
                    <a:pt x="729496" y="721924"/>
                  </a:moveTo>
                  <a:lnTo>
                    <a:pt x="707219" y="721924"/>
                  </a:lnTo>
                  <a:lnTo>
                    <a:pt x="715292" y="728464"/>
                  </a:lnTo>
                  <a:lnTo>
                    <a:pt x="716494" y="778299"/>
                  </a:lnTo>
                  <a:lnTo>
                    <a:pt x="732820" y="778299"/>
                  </a:lnTo>
                  <a:lnTo>
                    <a:pt x="732753" y="728464"/>
                  </a:lnTo>
                  <a:lnTo>
                    <a:pt x="729496" y="721924"/>
                  </a:lnTo>
                  <a:close/>
                </a:path>
                <a:path w="1510665" h="2634615">
                  <a:moveTo>
                    <a:pt x="703926" y="708124"/>
                  </a:moveTo>
                  <a:lnTo>
                    <a:pt x="688442" y="720797"/>
                  </a:lnTo>
                  <a:lnTo>
                    <a:pt x="728934" y="720797"/>
                  </a:lnTo>
                  <a:lnTo>
                    <a:pt x="725168" y="713235"/>
                  </a:lnTo>
                  <a:lnTo>
                    <a:pt x="703926" y="708124"/>
                  </a:lnTo>
                  <a:close/>
                </a:path>
                <a:path w="1510665" h="2634615">
                  <a:moveTo>
                    <a:pt x="762270" y="757868"/>
                  </a:moveTo>
                  <a:lnTo>
                    <a:pt x="746350" y="759402"/>
                  </a:lnTo>
                  <a:lnTo>
                    <a:pt x="747342" y="765776"/>
                  </a:lnTo>
                  <a:lnTo>
                    <a:pt x="760767" y="777878"/>
                  </a:lnTo>
                  <a:lnTo>
                    <a:pt x="781843" y="779652"/>
                  </a:lnTo>
                  <a:lnTo>
                    <a:pt x="801790" y="767339"/>
                  </a:lnTo>
                  <a:lnTo>
                    <a:pt x="772267" y="767339"/>
                  </a:lnTo>
                  <a:lnTo>
                    <a:pt x="762270" y="757868"/>
                  </a:lnTo>
                  <a:close/>
                </a:path>
                <a:path w="1510665" h="2634615">
                  <a:moveTo>
                    <a:pt x="784414" y="708124"/>
                  </a:moveTo>
                  <a:lnTo>
                    <a:pt x="754137" y="714889"/>
                  </a:lnTo>
                  <a:lnTo>
                    <a:pt x="748259" y="734191"/>
                  </a:lnTo>
                  <a:lnTo>
                    <a:pt x="756212" y="744955"/>
                  </a:lnTo>
                  <a:lnTo>
                    <a:pt x="779588" y="751149"/>
                  </a:lnTo>
                  <a:lnTo>
                    <a:pt x="788924" y="761386"/>
                  </a:lnTo>
                  <a:lnTo>
                    <a:pt x="772267" y="767339"/>
                  </a:lnTo>
                  <a:lnTo>
                    <a:pt x="801790" y="767339"/>
                  </a:lnTo>
                  <a:lnTo>
                    <a:pt x="804323" y="765776"/>
                  </a:lnTo>
                  <a:lnTo>
                    <a:pt x="804220" y="759402"/>
                  </a:lnTo>
                  <a:lnTo>
                    <a:pt x="804054" y="751149"/>
                  </a:lnTo>
                  <a:lnTo>
                    <a:pt x="804002" y="748578"/>
                  </a:lnTo>
                  <a:lnTo>
                    <a:pt x="770839" y="735454"/>
                  </a:lnTo>
                  <a:lnTo>
                    <a:pt x="765668" y="723984"/>
                  </a:lnTo>
                  <a:lnTo>
                    <a:pt x="802894" y="723984"/>
                  </a:lnTo>
                  <a:lnTo>
                    <a:pt x="800154" y="716768"/>
                  </a:lnTo>
                  <a:lnTo>
                    <a:pt x="784414" y="708124"/>
                  </a:lnTo>
                  <a:close/>
                </a:path>
                <a:path w="1510665" h="2634615">
                  <a:moveTo>
                    <a:pt x="802894" y="723984"/>
                  </a:moveTo>
                  <a:lnTo>
                    <a:pt x="765668" y="723984"/>
                  </a:lnTo>
                  <a:lnTo>
                    <a:pt x="804167" y="727336"/>
                  </a:lnTo>
                  <a:lnTo>
                    <a:pt x="802894" y="723984"/>
                  </a:lnTo>
                  <a:close/>
                </a:path>
                <a:path w="1510665" h="2634615">
                  <a:moveTo>
                    <a:pt x="842570" y="708124"/>
                  </a:moveTo>
                  <a:lnTo>
                    <a:pt x="822936" y="719744"/>
                  </a:lnTo>
                  <a:lnTo>
                    <a:pt x="816141" y="751089"/>
                  </a:lnTo>
                  <a:lnTo>
                    <a:pt x="826785" y="772210"/>
                  </a:lnTo>
                  <a:lnTo>
                    <a:pt x="849335" y="779652"/>
                  </a:lnTo>
                  <a:lnTo>
                    <a:pt x="856099" y="779652"/>
                  </a:lnTo>
                  <a:lnTo>
                    <a:pt x="875718" y="768046"/>
                  </a:lnTo>
                  <a:lnTo>
                    <a:pt x="876039" y="766573"/>
                  </a:lnTo>
                  <a:lnTo>
                    <a:pt x="845666" y="766573"/>
                  </a:lnTo>
                  <a:lnTo>
                    <a:pt x="833294" y="751915"/>
                  </a:lnTo>
                  <a:lnTo>
                    <a:pt x="842540" y="722090"/>
                  </a:lnTo>
                  <a:lnTo>
                    <a:pt x="876655" y="722090"/>
                  </a:lnTo>
                  <a:lnTo>
                    <a:pt x="875718" y="719744"/>
                  </a:lnTo>
                  <a:lnTo>
                    <a:pt x="861962" y="709612"/>
                  </a:lnTo>
                  <a:lnTo>
                    <a:pt x="842570" y="708124"/>
                  </a:lnTo>
                  <a:close/>
                </a:path>
                <a:path w="1510665" h="2634615">
                  <a:moveTo>
                    <a:pt x="876655" y="722090"/>
                  </a:moveTo>
                  <a:lnTo>
                    <a:pt x="842540" y="722090"/>
                  </a:lnTo>
                  <a:lnTo>
                    <a:pt x="861091" y="726179"/>
                  </a:lnTo>
                  <a:lnTo>
                    <a:pt x="862925" y="758770"/>
                  </a:lnTo>
                  <a:lnTo>
                    <a:pt x="849425" y="766573"/>
                  </a:lnTo>
                  <a:lnTo>
                    <a:pt x="876039" y="766573"/>
                  </a:lnTo>
                  <a:lnTo>
                    <a:pt x="882528" y="736777"/>
                  </a:lnTo>
                  <a:lnTo>
                    <a:pt x="876655" y="722090"/>
                  </a:lnTo>
                  <a:close/>
                </a:path>
                <a:path w="1510665" h="2634615">
                  <a:moveTo>
                    <a:pt x="912711" y="685935"/>
                  </a:moveTo>
                  <a:lnTo>
                    <a:pt x="896385" y="685935"/>
                  </a:lnTo>
                  <a:lnTo>
                    <a:pt x="896385" y="778299"/>
                  </a:lnTo>
                  <a:lnTo>
                    <a:pt x="912711" y="778299"/>
                  </a:lnTo>
                  <a:lnTo>
                    <a:pt x="912711" y="685935"/>
                  </a:lnTo>
                  <a:close/>
                </a:path>
                <a:path w="1510665" h="2634615">
                  <a:moveTo>
                    <a:pt x="945825" y="709026"/>
                  </a:moveTo>
                  <a:lnTo>
                    <a:pt x="929499" y="709026"/>
                  </a:lnTo>
                  <a:lnTo>
                    <a:pt x="929499" y="778299"/>
                  </a:lnTo>
                  <a:lnTo>
                    <a:pt x="945825" y="778299"/>
                  </a:lnTo>
                  <a:lnTo>
                    <a:pt x="945825" y="709026"/>
                  </a:lnTo>
                  <a:close/>
                </a:path>
                <a:path w="1510665" h="2634615">
                  <a:moveTo>
                    <a:pt x="946246" y="685800"/>
                  </a:moveTo>
                  <a:lnTo>
                    <a:pt x="928236" y="687889"/>
                  </a:lnTo>
                  <a:lnTo>
                    <a:pt x="937707" y="699194"/>
                  </a:lnTo>
                  <a:lnTo>
                    <a:pt x="940323" y="699194"/>
                  </a:lnTo>
                  <a:lnTo>
                    <a:pt x="946246" y="685800"/>
                  </a:lnTo>
                  <a:close/>
                </a:path>
                <a:path w="1510665" h="2634615">
                  <a:moveTo>
                    <a:pt x="983043" y="708124"/>
                  </a:moveTo>
                  <a:lnTo>
                    <a:pt x="966116" y="718948"/>
                  </a:lnTo>
                  <a:lnTo>
                    <a:pt x="959772" y="751359"/>
                  </a:lnTo>
                  <a:lnTo>
                    <a:pt x="969408" y="772526"/>
                  </a:lnTo>
                  <a:lnTo>
                    <a:pt x="988320" y="779516"/>
                  </a:lnTo>
                  <a:lnTo>
                    <a:pt x="1002917" y="774615"/>
                  </a:lnTo>
                  <a:lnTo>
                    <a:pt x="1025211" y="774615"/>
                  </a:lnTo>
                  <a:lnTo>
                    <a:pt x="1025211" y="766122"/>
                  </a:lnTo>
                  <a:lnTo>
                    <a:pt x="989297" y="766122"/>
                  </a:lnTo>
                  <a:lnTo>
                    <a:pt x="977030" y="751855"/>
                  </a:lnTo>
                  <a:lnTo>
                    <a:pt x="986200" y="722465"/>
                  </a:lnTo>
                  <a:lnTo>
                    <a:pt x="1025211" y="722465"/>
                  </a:lnTo>
                  <a:lnTo>
                    <a:pt x="1025211" y="720481"/>
                  </a:lnTo>
                  <a:lnTo>
                    <a:pt x="1008840" y="720481"/>
                  </a:lnTo>
                  <a:lnTo>
                    <a:pt x="983043" y="708124"/>
                  </a:lnTo>
                  <a:close/>
                </a:path>
                <a:path w="1510665" h="2634615">
                  <a:moveTo>
                    <a:pt x="1025211" y="774615"/>
                  </a:moveTo>
                  <a:lnTo>
                    <a:pt x="1002917" y="774615"/>
                  </a:lnTo>
                  <a:lnTo>
                    <a:pt x="1009156" y="778299"/>
                  </a:lnTo>
                  <a:lnTo>
                    <a:pt x="1025211" y="778299"/>
                  </a:lnTo>
                  <a:lnTo>
                    <a:pt x="1025211" y="774615"/>
                  </a:lnTo>
                  <a:close/>
                </a:path>
                <a:path w="1510665" h="2634615">
                  <a:moveTo>
                    <a:pt x="1025211" y="722465"/>
                  </a:moveTo>
                  <a:lnTo>
                    <a:pt x="986200" y="722465"/>
                  </a:lnTo>
                  <a:lnTo>
                    <a:pt x="1004195" y="726103"/>
                  </a:lnTo>
                  <a:lnTo>
                    <a:pt x="1005999" y="758800"/>
                  </a:lnTo>
                  <a:lnTo>
                    <a:pt x="992875" y="766122"/>
                  </a:lnTo>
                  <a:lnTo>
                    <a:pt x="1025211" y="766122"/>
                  </a:lnTo>
                  <a:lnTo>
                    <a:pt x="1025211" y="722465"/>
                  </a:lnTo>
                  <a:close/>
                </a:path>
                <a:path w="1510665" h="2634615">
                  <a:moveTo>
                    <a:pt x="1025211" y="685935"/>
                  </a:moveTo>
                  <a:lnTo>
                    <a:pt x="1008840" y="685935"/>
                  </a:lnTo>
                  <a:lnTo>
                    <a:pt x="1008840" y="720481"/>
                  </a:lnTo>
                  <a:lnTo>
                    <a:pt x="1025211" y="720481"/>
                  </a:lnTo>
                  <a:lnTo>
                    <a:pt x="1025211" y="685935"/>
                  </a:lnTo>
                  <a:close/>
                </a:path>
                <a:path w="1510665" h="2634615">
                  <a:moveTo>
                    <a:pt x="1094870" y="720616"/>
                  </a:moveTo>
                  <a:lnTo>
                    <a:pt x="1074854" y="720616"/>
                  </a:lnTo>
                  <a:lnTo>
                    <a:pt x="1082792" y="731305"/>
                  </a:lnTo>
                  <a:lnTo>
                    <a:pt x="1042969" y="746609"/>
                  </a:lnTo>
                  <a:lnTo>
                    <a:pt x="1044427" y="773413"/>
                  </a:lnTo>
                  <a:lnTo>
                    <a:pt x="1062542" y="779696"/>
                  </a:lnTo>
                  <a:lnTo>
                    <a:pt x="1083423" y="778299"/>
                  </a:lnTo>
                  <a:lnTo>
                    <a:pt x="1099118" y="778299"/>
                  </a:lnTo>
                  <a:lnTo>
                    <a:pt x="1099118" y="767700"/>
                  </a:lnTo>
                  <a:lnTo>
                    <a:pt x="1063384" y="767700"/>
                  </a:lnTo>
                  <a:lnTo>
                    <a:pt x="1055101" y="756485"/>
                  </a:lnTo>
                  <a:lnTo>
                    <a:pt x="1082837" y="756004"/>
                  </a:lnTo>
                  <a:lnTo>
                    <a:pt x="1099118" y="756004"/>
                  </a:lnTo>
                  <a:lnTo>
                    <a:pt x="1099118" y="731936"/>
                  </a:lnTo>
                  <a:lnTo>
                    <a:pt x="1094870" y="720616"/>
                  </a:lnTo>
                  <a:close/>
                </a:path>
                <a:path w="1510665" h="2634615">
                  <a:moveTo>
                    <a:pt x="1099118" y="756004"/>
                  </a:moveTo>
                  <a:lnTo>
                    <a:pt x="1082837" y="756004"/>
                  </a:lnTo>
                  <a:lnTo>
                    <a:pt x="1066781" y="767700"/>
                  </a:lnTo>
                  <a:lnTo>
                    <a:pt x="1099118" y="767700"/>
                  </a:lnTo>
                  <a:lnTo>
                    <a:pt x="1099118" y="756004"/>
                  </a:lnTo>
                  <a:close/>
                </a:path>
                <a:path w="1510665" h="2634615">
                  <a:moveTo>
                    <a:pt x="1053718" y="711702"/>
                  </a:moveTo>
                  <a:lnTo>
                    <a:pt x="1041616" y="727246"/>
                  </a:lnTo>
                  <a:lnTo>
                    <a:pt x="1056860" y="729411"/>
                  </a:lnTo>
                  <a:lnTo>
                    <a:pt x="1074854" y="720616"/>
                  </a:lnTo>
                  <a:lnTo>
                    <a:pt x="1094870" y="720616"/>
                  </a:lnTo>
                  <a:lnTo>
                    <a:pt x="1092744" y="714949"/>
                  </a:lnTo>
                  <a:lnTo>
                    <a:pt x="1053718" y="711702"/>
                  </a:lnTo>
                  <a:close/>
                </a:path>
                <a:path w="1510665" h="2634615">
                  <a:moveTo>
                    <a:pt x="1141031" y="778076"/>
                  </a:moveTo>
                  <a:lnTo>
                    <a:pt x="1139121" y="787003"/>
                  </a:lnTo>
                  <a:lnTo>
                    <a:pt x="1144683" y="787935"/>
                  </a:lnTo>
                  <a:lnTo>
                    <a:pt x="1136956" y="798774"/>
                  </a:lnTo>
                  <a:lnTo>
                    <a:pt x="1137137" y="806801"/>
                  </a:lnTo>
                  <a:lnTo>
                    <a:pt x="1144262" y="806801"/>
                  </a:lnTo>
                  <a:lnTo>
                    <a:pt x="1157446" y="800337"/>
                  </a:lnTo>
                  <a:lnTo>
                    <a:pt x="1159326" y="789333"/>
                  </a:lnTo>
                  <a:lnTo>
                    <a:pt x="1149178" y="781771"/>
                  </a:lnTo>
                  <a:lnTo>
                    <a:pt x="1149577" y="779652"/>
                  </a:lnTo>
                  <a:lnTo>
                    <a:pt x="1145751" y="779652"/>
                  </a:lnTo>
                  <a:lnTo>
                    <a:pt x="1141031" y="778076"/>
                  </a:lnTo>
                  <a:close/>
                </a:path>
                <a:path w="1510665" h="2634615">
                  <a:moveTo>
                    <a:pt x="1149900" y="777938"/>
                  </a:moveTo>
                  <a:lnTo>
                    <a:pt x="1141060" y="777938"/>
                  </a:lnTo>
                  <a:lnTo>
                    <a:pt x="1141031" y="778076"/>
                  </a:lnTo>
                  <a:lnTo>
                    <a:pt x="1145751" y="779652"/>
                  </a:lnTo>
                  <a:lnTo>
                    <a:pt x="1149784" y="778554"/>
                  </a:lnTo>
                  <a:lnTo>
                    <a:pt x="1149900" y="777938"/>
                  </a:lnTo>
                  <a:close/>
                </a:path>
                <a:path w="1510665" h="2634615">
                  <a:moveTo>
                    <a:pt x="1149784" y="778554"/>
                  </a:moveTo>
                  <a:lnTo>
                    <a:pt x="1145751" y="779652"/>
                  </a:lnTo>
                  <a:lnTo>
                    <a:pt x="1149577" y="779652"/>
                  </a:lnTo>
                  <a:lnTo>
                    <a:pt x="1149784" y="778554"/>
                  </a:lnTo>
                  <a:close/>
                </a:path>
                <a:path w="1510665" h="2634615">
                  <a:moveTo>
                    <a:pt x="1152051" y="777938"/>
                  </a:moveTo>
                  <a:lnTo>
                    <a:pt x="1149900" y="777938"/>
                  </a:lnTo>
                  <a:lnTo>
                    <a:pt x="1149784" y="778554"/>
                  </a:lnTo>
                  <a:lnTo>
                    <a:pt x="1152051" y="777938"/>
                  </a:lnTo>
                  <a:close/>
                </a:path>
                <a:path w="1510665" h="2634615">
                  <a:moveTo>
                    <a:pt x="1138895" y="708124"/>
                  </a:moveTo>
                  <a:lnTo>
                    <a:pt x="1119322" y="719895"/>
                  </a:lnTo>
                  <a:lnTo>
                    <a:pt x="1112557" y="750938"/>
                  </a:lnTo>
                  <a:lnTo>
                    <a:pt x="1123005" y="772060"/>
                  </a:lnTo>
                  <a:lnTo>
                    <a:pt x="1141031" y="778076"/>
                  </a:lnTo>
                  <a:lnTo>
                    <a:pt x="1141060" y="777938"/>
                  </a:lnTo>
                  <a:lnTo>
                    <a:pt x="1152051" y="777938"/>
                  </a:lnTo>
                  <a:lnTo>
                    <a:pt x="1165203" y="774360"/>
                  </a:lnTo>
                  <a:lnTo>
                    <a:pt x="1171704" y="761807"/>
                  </a:lnTo>
                  <a:lnTo>
                    <a:pt x="1134506" y="761807"/>
                  </a:lnTo>
                  <a:lnTo>
                    <a:pt x="1132597" y="728328"/>
                  </a:lnTo>
                  <a:lnTo>
                    <a:pt x="1149825" y="721293"/>
                  </a:lnTo>
                  <a:lnTo>
                    <a:pt x="1170547" y="721293"/>
                  </a:lnTo>
                  <a:lnTo>
                    <a:pt x="1168421" y="716182"/>
                  </a:lnTo>
                  <a:lnTo>
                    <a:pt x="1138895" y="708124"/>
                  </a:lnTo>
                  <a:close/>
                </a:path>
                <a:path w="1510665" h="2634615">
                  <a:moveTo>
                    <a:pt x="1175426" y="754621"/>
                  </a:moveTo>
                  <a:lnTo>
                    <a:pt x="1159822" y="754621"/>
                  </a:lnTo>
                  <a:lnTo>
                    <a:pt x="1158454" y="759236"/>
                  </a:lnTo>
                  <a:lnTo>
                    <a:pt x="1134506" y="761807"/>
                  </a:lnTo>
                  <a:lnTo>
                    <a:pt x="1171704" y="761807"/>
                  </a:lnTo>
                  <a:lnTo>
                    <a:pt x="1175426" y="754621"/>
                  </a:lnTo>
                  <a:close/>
                </a:path>
                <a:path w="1510665" h="2634615">
                  <a:moveTo>
                    <a:pt x="1170547" y="721293"/>
                  </a:moveTo>
                  <a:lnTo>
                    <a:pt x="1149825" y="721293"/>
                  </a:lnTo>
                  <a:lnTo>
                    <a:pt x="1159822" y="733019"/>
                  </a:lnTo>
                  <a:lnTo>
                    <a:pt x="1175426" y="733019"/>
                  </a:lnTo>
                  <a:lnTo>
                    <a:pt x="1170547" y="721293"/>
                  </a:lnTo>
                  <a:close/>
                </a:path>
                <a:path w="1510665" h="2634615">
                  <a:moveTo>
                    <a:pt x="1241094" y="720616"/>
                  </a:moveTo>
                  <a:lnTo>
                    <a:pt x="1221078" y="720616"/>
                  </a:lnTo>
                  <a:lnTo>
                    <a:pt x="1229015" y="731305"/>
                  </a:lnTo>
                  <a:lnTo>
                    <a:pt x="1189193" y="746609"/>
                  </a:lnTo>
                  <a:lnTo>
                    <a:pt x="1190651" y="773413"/>
                  </a:lnTo>
                  <a:lnTo>
                    <a:pt x="1208766" y="779696"/>
                  </a:lnTo>
                  <a:lnTo>
                    <a:pt x="1229647" y="778299"/>
                  </a:lnTo>
                  <a:lnTo>
                    <a:pt x="1245341" y="778299"/>
                  </a:lnTo>
                  <a:lnTo>
                    <a:pt x="1245341" y="767700"/>
                  </a:lnTo>
                  <a:lnTo>
                    <a:pt x="1209608" y="767700"/>
                  </a:lnTo>
                  <a:lnTo>
                    <a:pt x="1201324" y="756485"/>
                  </a:lnTo>
                  <a:lnTo>
                    <a:pt x="1229060" y="756004"/>
                  </a:lnTo>
                  <a:lnTo>
                    <a:pt x="1245341" y="756004"/>
                  </a:lnTo>
                  <a:lnTo>
                    <a:pt x="1245341" y="731936"/>
                  </a:lnTo>
                  <a:lnTo>
                    <a:pt x="1241094" y="720616"/>
                  </a:lnTo>
                  <a:close/>
                </a:path>
                <a:path w="1510665" h="2634615">
                  <a:moveTo>
                    <a:pt x="1245341" y="756004"/>
                  </a:moveTo>
                  <a:lnTo>
                    <a:pt x="1229060" y="756004"/>
                  </a:lnTo>
                  <a:lnTo>
                    <a:pt x="1213005" y="767700"/>
                  </a:lnTo>
                  <a:lnTo>
                    <a:pt x="1245341" y="767700"/>
                  </a:lnTo>
                  <a:lnTo>
                    <a:pt x="1245341" y="756004"/>
                  </a:lnTo>
                  <a:close/>
                </a:path>
                <a:path w="1510665" h="2634615">
                  <a:moveTo>
                    <a:pt x="1199941" y="711702"/>
                  </a:moveTo>
                  <a:lnTo>
                    <a:pt x="1187840" y="727246"/>
                  </a:lnTo>
                  <a:lnTo>
                    <a:pt x="1203083" y="729411"/>
                  </a:lnTo>
                  <a:lnTo>
                    <a:pt x="1221078" y="720616"/>
                  </a:lnTo>
                  <a:lnTo>
                    <a:pt x="1241094" y="720616"/>
                  </a:lnTo>
                  <a:lnTo>
                    <a:pt x="1238967" y="714949"/>
                  </a:lnTo>
                  <a:lnTo>
                    <a:pt x="1199941" y="711702"/>
                  </a:lnTo>
                  <a:close/>
                </a:path>
                <a:path w="1510665" h="2634615">
                  <a:moveTo>
                    <a:pt x="1231361" y="682733"/>
                  </a:moveTo>
                  <a:lnTo>
                    <a:pt x="1231331" y="684747"/>
                  </a:lnTo>
                  <a:lnTo>
                    <a:pt x="1201700" y="684747"/>
                  </a:lnTo>
                  <a:lnTo>
                    <a:pt x="1194785" y="700367"/>
                  </a:lnTo>
                  <a:lnTo>
                    <a:pt x="1204662" y="700592"/>
                  </a:lnTo>
                  <a:lnTo>
                    <a:pt x="1204662" y="698623"/>
                  </a:lnTo>
                  <a:lnTo>
                    <a:pt x="1234097" y="698623"/>
                  </a:lnTo>
                  <a:lnTo>
                    <a:pt x="1241057" y="683139"/>
                  </a:lnTo>
                  <a:lnTo>
                    <a:pt x="1231361" y="682733"/>
                  </a:lnTo>
                  <a:close/>
                </a:path>
                <a:path w="1510665" h="2634615">
                  <a:moveTo>
                    <a:pt x="1285209" y="708124"/>
                  </a:moveTo>
                  <a:lnTo>
                    <a:pt x="1265576" y="719744"/>
                  </a:lnTo>
                  <a:lnTo>
                    <a:pt x="1258781" y="751089"/>
                  </a:lnTo>
                  <a:lnTo>
                    <a:pt x="1269425" y="772210"/>
                  </a:lnTo>
                  <a:lnTo>
                    <a:pt x="1291974" y="779652"/>
                  </a:lnTo>
                  <a:lnTo>
                    <a:pt x="1298739" y="779652"/>
                  </a:lnTo>
                  <a:lnTo>
                    <a:pt x="1318357" y="768046"/>
                  </a:lnTo>
                  <a:lnTo>
                    <a:pt x="1318678" y="766573"/>
                  </a:lnTo>
                  <a:lnTo>
                    <a:pt x="1288306" y="766573"/>
                  </a:lnTo>
                  <a:lnTo>
                    <a:pt x="1275934" y="751915"/>
                  </a:lnTo>
                  <a:lnTo>
                    <a:pt x="1285179" y="722090"/>
                  </a:lnTo>
                  <a:lnTo>
                    <a:pt x="1319295" y="722090"/>
                  </a:lnTo>
                  <a:lnTo>
                    <a:pt x="1318357" y="719744"/>
                  </a:lnTo>
                  <a:lnTo>
                    <a:pt x="1304602" y="709612"/>
                  </a:lnTo>
                  <a:lnTo>
                    <a:pt x="1285209" y="708124"/>
                  </a:lnTo>
                  <a:close/>
                </a:path>
                <a:path w="1510665" h="2634615">
                  <a:moveTo>
                    <a:pt x="1319295" y="722090"/>
                  </a:moveTo>
                  <a:lnTo>
                    <a:pt x="1285179" y="722090"/>
                  </a:lnTo>
                  <a:lnTo>
                    <a:pt x="1303730" y="726179"/>
                  </a:lnTo>
                  <a:lnTo>
                    <a:pt x="1305564" y="758770"/>
                  </a:lnTo>
                  <a:lnTo>
                    <a:pt x="1292064" y="766573"/>
                  </a:lnTo>
                  <a:lnTo>
                    <a:pt x="1318678" y="766573"/>
                  </a:lnTo>
                  <a:lnTo>
                    <a:pt x="1325167" y="736777"/>
                  </a:lnTo>
                  <a:lnTo>
                    <a:pt x="1319295" y="722090"/>
                  </a:lnTo>
                  <a:close/>
                </a:path>
                <a:path w="1510665" h="2634615">
                  <a:moveTo>
                    <a:pt x="25706" y="936724"/>
                  </a:moveTo>
                  <a:lnTo>
                    <a:pt x="8779" y="947548"/>
                  </a:lnTo>
                  <a:lnTo>
                    <a:pt x="2435" y="979959"/>
                  </a:lnTo>
                  <a:lnTo>
                    <a:pt x="12071" y="1001126"/>
                  </a:lnTo>
                  <a:lnTo>
                    <a:pt x="30983" y="1008116"/>
                  </a:lnTo>
                  <a:lnTo>
                    <a:pt x="45580" y="1003215"/>
                  </a:lnTo>
                  <a:lnTo>
                    <a:pt x="67874" y="1003215"/>
                  </a:lnTo>
                  <a:lnTo>
                    <a:pt x="67874" y="994722"/>
                  </a:lnTo>
                  <a:lnTo>
                    <a:pt x="31960" y="994722"/>
                  </a:lnTo>
                  <a:lnTo>
                    <a:pt x="19693" y="980455"/>
                  </a:lnTo>
                  <a:lnTo>
                    <a:pt x="28863" y="951065"/>
                  </a:lnTo>
                  <a:lnTo>
                    <a:pt x="67874" y="951065"/>
                  </a:lnTo>
                  <a:lnTo>
                    <a:pt x="67874" y="949081"/>
                  </a:lnTo>
                  <a:lnTo>
                    <a:pt x="51503" y="949081"/>
                  </a:lnTo>
                  <a:lnTo>
                    <a:pt x="25706" y="936724"/>
                  </a:lnTo>
                  <a:close/>
                </a:path>
                <a:path w="1510665" h="2634615">
                  <a:moveTo>
                    <a:pt x="67874" y="1003215"/>
                  </a:moveTo>
                  <a:lnTo>
                    <a:pt x="45580" y="1003215"/>
                  </a:lnTo>
                  <a:lnTo>
                    <a:pt x="51819" y="1006899"/>
                  </a:lnTo>
                  <a:lnTo>
                    <a:pt x="67874" y="1006899"/>
                  </a:lnTo>
                  <a:lnTo>
                    <a:pt x="67874" y="1003215"/>
                  </a:lnTo>
                  <a:close/>
                </a:path>
                <a:path w="1510665" h="2634615">
                  <a:moveTo>
                    <a:pt x="67874" y="951065"/>
                  </a:moveTo>
                  <a:lnTo>
                    <a:pt x="28863" y="951065"/>
                  </a:lnTo>
                  <a:lnTo>
                    <a:pt x="46858" y="954703"/>
                  </a:lnTo>
                  <a:lnTo>
                    <a:pt x="48662" y="987400"/>
                  </a:lnTo>
                  <a:lnTo>
                    <a:pt x="35538" y="994722"/>
                  </a:lnTo>
                  <a:lnTo>
                    <a:pt x="67874" y="994722"/>
                  </a:lnTo>
                  <a:lnTo>
                    <a:pt x="67874" y="951065"/>
                  </a:lnTo>
                  <a:close/>
                </a:path>
                <a:path w="1510665" h="2634615">
                  <a:moveTo>
                    <a:pt x="67874" y="914535"/>
                  </a:moveTo>
                  <a:lnTo>
                    <a:pt x="51503" y="914535"/>
                  </a:lnTo>
                  <a:lnTo>
                    <a:pt x="51503" y="949081"/>
                  </a:lnTo>
                  <a:lnTo>
                    <a:pt x="67874" y="949081"/>
                  </a:lnTo>
                  <a:lnTo>
                    <a:pt x="67874" y="914535"/>
                  </a:lnTo>
                  <a:close/>
                </a:path>
                <a:path w="1510665" h="2634615">
                  <a:moveTo>
                    <a:pt x="137533" y="949216"/>
                  </a:moveTo>
                  <a:lnTo>
                    <a:pt x="117517" y="949216"/>
                  </a:lnTo>
                  <a:lnTo>
                    <a:pt x="125455" y="959905"/>
                  </a:lnTo>
                  <a:lnTo>
                    <a:pt x="85632" y="975209"/>
                  </a:lnTo>
                  <a:lnTo>
                    <a:pt x="87090" y="1002013"/>
                  </a:lnTo>
                  <a:lnTo>
                    <a:pt x="105205" y="1008297"/>
                  </a:lnTo>
                  <a:lnTo>
                    <a:pt x="126086" y="1006899"/>
                  </a:lnTo>
                  <a:lnTo>
                    <a:pt x="141781" y="1006899"/>
                  </a:lnTo>
                  <a:lnTo>
                    <a:pt x="141781" y="996300"/>
                  </a:lnTo>
                  <a:lnTo>
                    <a:pt x="106047" y="996300"/>
                  </a:lnTo>
                  <a:lnTo>
                    <a:pt x="97764" y="985085"/>
                  </a:lnTo>
                  <a:lnTo>
                    <a:pt x="125500" y="984604"/>
                  </a:lnTo>
                  <a:lnTo>
                    <a:pt x="141781" y="984604"/>
                  </a:lnTo>
                  <a:lnTo>
                    <a:pt x="141781" y="960536"/>
                  </a:lnTo>
                  <a:lnTo>
                    <a:pt x="137533" y="949216"/>
                  </a:lnTo>
                  <a:close/>
                </a:path>
                <a:path w="1510665" h="2634615">
                  <a:moveTo>
                    <a:pt x="141781" y="984604"/>
                  </a:moveTo>
                  <a:lnTo>
                    <a:pt x="125500" y="984604"/>
                  </a:lnTo>
                  <a:lnTo>
                    <a:pt x="109445" y="996300"/>
                  </a:lnTo>
                  <a:lnTo>
                    <a:pt x="141781" y="996300"/>
                  </a:lnTo>
                  <a:lnTo>
                    <a:pt x="141781" y="984604"/>
                  </a:lnTo>
                  <a:close/>
                </a:path>
                <a:path w="1510665" h="2634615">
                  <a:moveTo>
                    <a:pt x="96381" y="940302"/>
                  </a:moveTo>
                  <a:lnTo>
                    <a:pt x="84279" y="955846"/>
                  </a:lnTo>
                  <a:lnTo>
                    <a:pt x="99523" y="958011"/>
                  </a:lnTo>
                  <a:lnTo>
                    <a:pt x="117517" y="949216"/>
                  </a:lnTo>
                  <a:lnTo>
                    <a:pt x="137533" y="949216"/>
                  </a:lnTo>
                  <a:lnTo>
                    <a:pt x="135407" y="943549"/>
                  </a:lnTo>
                  <a:lnTo>
                    <a:pt x="96381" y="940302"/>
                  </a:lnTo>
                  <a:close/>
                </a:path>
                <a:path w="1510665" h="2634615">
                  <a:moveTo>
                    <a:pt x="171050" y="986468"/>
                  </a:moveTo>
                  <a:lnTo>
                    <a:pt x="155130" y="988002"/>
                  </a:lnTo>
                  <a:lnTo>
                    <a:pt x="156122" y="994376"/>
                  </a:lnTo>
                  <a:lnTo>
                    <a:pt x="169547" y="1006478"/>
                  </a:lnTo>
                  <a:lnTo>
                    <a:pt x="190624" y="1008252"/>
                  </a:lnTo>
                  <a:lnTo>
                    <a:pt x="210571" y="995939"/>
                  </a:lnTo>
                  <a:lnTo>
                    <a:pt x="181047" y="995939"/>
                  </a:lnTo>
                  <a:lnTo>
                    <a:pt x="171050" y="986468"/>
                  </a:lnTo>
                  <a:close/>
                </a:path>
                <a:path w="1510665" h="2634615">
                  <a:moveTo>
                    <a:pt x="193194" y="936724"/>
                  </a:moveTo>
                  <a:lnTo>
                    <a:pt x="162917" y="943489"/>
                  </a:lnTo>
                  <a:lnTo>
                    <a:pt x="157039" y="962791"/>
                  </a:lnTo>
                  <a:lnTo>
                    <a:pt x="164992" y="973555"/>
                  </a:lnTo>
                  <a:lnTo>
                    <a:pt x="188369" y="979749"/>
                  </a:lnTo>
                  <a:lnTo>
                    <a:pt x="197704" y="989986"/>
                  </a:lnTo>
                  <a:lnTo>
                    <a:pt x="181047" y="995939"/>
                  </a:lnTo>
                  <a:lnTo>
                    <a:pt x="210571" y="995939"/>
                  </a:lnTo>
                  <a:lnTo>
                    <a:pt x="213104" y="994376"/>
                  </a:lnTo>
                  <a:lnTo>
                    <a:pt x="213000" y="988002"/>
                  </a:lnTo>
                  <a:lnTo>
                    <a:pt x="212834" y="979749"/>
                  </a:lnTo>
                  <a:lnTo>
                    <a:pt x="212782" y="977178"/>
                  </a:lnTo>
                  <a:lnTo>
                    <a:pt x="179619" y="964054"/>
                  </a:lnTo>
                  <a:lnTo>
                    <a:pt x="174448" y="952584"/>
                  </a:lnTo>
                  <a:lnTo>
                    <a:pt x="211675" y="952584"/>
                  </a:lnTo>
                  <a:lnTo>
                    <a:pt x="208934" y="945368"/>
                  </a:lnTo>
                  <a:lnTo>
                    <a:pt x="193194" y="936724"/>
                  </a:lnTo>
                  <a:close/>
                </a:path>
                <a:path w="1510665" h="2634615">
                  <a:moveTo>
                    <a:pt x="211675" y="952584"/>
                  </a:moveTo>
                  <a:lnTo>
                    <a:pt x="174448" y="952584"/>
                  </a:lnTo>
                  <a:lnTo>
                    <a:pt x="212948" y="955936"/>
                  </a:lnTo>
                  <a:lnTo>
                    <a:pt x="211675" y="952584"/>
                  </a:lnTo>
                  <a:close/>
                </a:path>
                <a:path w="1510665" h="2634615">
                  <a:moveTo>
                    <a:pt x="275230" y="937626"/>
                  </a:moveTo>
                  <a:lnTo>
                    <a:pt x="259400" y="937626"/>
                  </a:lnTo>
                  <a:lnTo>
                    <a:pt x="259400" y="1006899"/>
                  </a:lnTo>
                  <a:lnTo>
                    <a:pt x="275726" y="1006899"/>
                  </a:lnTo>
                  <a:lnTo>
                    <a:pt x="275726" y="963227"/>
                  </a:lnTo>
                  <a:lnTo>
                    <a:pt x="291331" y="951156"/>
                  </a:lnTo>
                  <a:lnTo>
                    <a:pt x="292399" y="949171"/>
                  </a:lnTo>
                  <a:lnTo>
                    <a:pt x="275952" y="949171"/>
                  </a:lnTo>
                  <a:lnTo>
                    <a:pt x="275230" y="937626"/>
                  </a:lnTo>
                  <a:close/>
                </a:path>
                <a:path w="1510665" h="2634615">
                  <a:moveTo>
                    <a:pt x="289076" y="936634"/>
                  </a:moveTo>
                  <a:lnTo>
                    <a:pt x="275952" y="949171"/>
                  </a:lnTo>
                  <a:lnTo>
                    <a:pt x="292399" y="949171"/>
                  </a:lnTo>
                  <a:lnTo>
                    <a:pt x="298907" y="937085"/>
                  </a:lnTo>
                  <a:lnTo>
                    <a:pt x="289076" y="936634"/>
                  </a:lnTo>
                  <a:close/>
                </a:path>
                <a:path w="1510665" h="2634615">
                  <a:moveTo>
                    <a:pt x="330097" y="936724"/>
                  </a:moveTo>
                  <a:lnTo>
                    <a:pt x="310720" y="948495"/>
                  </a:lnTo>
                  <a:lnTo>
                    <a:pt x="303925" y="979914"/>
                  </a:lnTo>
                  <a:lnTo>
                    <a:pt x="314553" y="1001006"/>
                  </a:lnTo>
                  <a:lnTo>
                    <a:pt x="337569" y="1008252"/>
                  </a:lnTo>
                  <a:lnTo>
                    <a:pt x="356090" y="1004162"/>
                  </a:lnTo>
                  <a:lnTo>
                    <a:pt x="365185" y="991745"/>
                  </a:lnTo>
                  <a:lnTo>
                    <a:pt x="325858" y="991745"/>
                  </a:lnTo>
                  <a:lnTo>
                    <a:pt x="323430" y="976727"/>
                  </a:lnTo>
                  <a:lnTo>
                    <a:pt x="311591" y="976727"/>
                  </a:lnTo>
                  <a:lnTo>
                    <a:pt x="311591" y="965723"/>
                  </a:lnTo>
                  <a:lnTo>
                    <a:pt x="321651" y="965723"/>
                  </a:lnTo>
                  <a:lnTo>
                    <a:pt x="320852" y="960777"/>
                  </a:lnTo>
                  <a:lnTo>
                    <a:pt x="340064" y="949442"/>
                  </a:lnTo>
                  <a:lnTo>
                    <a:pt x="359790" y="949442"/>
                  </a:lnTo>
                  <a:lnTo>
                    <a:pt x="355984" y="942256"/>
                  </a:lnTo>
                  <a:lnTo>
                    <a:pt x="330097" y="936724"/>
                  </a:lnTo>
                  <a:close/>
                </a:path>
                <a:path w="1510665" h="2634615">
                  <a:moveTo>
                    <a:pt x="352452" y="986604"/>
                  </a:moveTo>
                  <a:lnTo>
                    <a:pt x="325858" y="991745"/>
                  </a:lnTo>
                  <a:lnTo>
                    <a:pt x="365185" y="991745"/>
                  </a:lnTo>
                  <a:lnTo>
                    <a:pt x="367695" y="988318"/>
                  </a:lnTo>
                  <a:lnTo>
                    <a:pt x="352452" y="986604"/>
                  </a:lnTo>
                  <a:close/>
                </a:path>
                <a:path w="1510665" h="2634615">
                  <a:moveTo>
                    <a:pt x="321651" y="965723"/>
                  </a:moveTo>
                  <a:lnTo>
                    <a:pt x="311591" y="965723"/>
                  </a:lnTo>
                  <a:lnTo>
                    <a:pt x="311591" y="976727"/>
                  </a:lnTo>
                  <a:lnTo>
                    <a:pt x="323430" y="976727"/>
                  </a:lnTo>
                  <a:lnTo>
                    <a:pt x="321651" y="965723"/>
                  </a:lnTo>
                  <a:close/>
                </a:path>
                <a:path w="1510665" h="2634615">
                  <a:moveTo>
                    <a:pt x="359790" y="949442"/>
                  </a:moveTo>
                  <a:lnTo>
                    <a:pt x="340064" y="949442"/>
                  </a:lnTo>
                  <a:lnTo>
                    <a:pt x="352722" y="965723"/>
                  </a:lnTo>
                  <a:lnTo>
                    <a:pt x="321651" y="965723"/>
                  </a:lnTo>
                  <a:lnTo>
                    <a:pt x="323430" y="976727"/>
                  </a:lnTo>
                  <a:lnTo>
                    <a:pt x="368372" y="976727"/>
                  </a:lnTo>
                  <a:lnTo>
                    <a:pt x="368372" y="965723"/>
                  </a:lnTo>
                  <a:lnTo>
                    <a:pt x="365792" y="960777"/>
                  </a:lnTo>
                  <a:lnTo>
                    <a:pt x="359790" y="949442"/>
                  </a:lnTo>
                  <a:close/>
                </a:path>
                <a:path w="1510665" h="2634615">
                  <a:moveTo>
                    <a:pt x="405545" y="936724"/>
                  </a:moveTo>
                  <a:lnTo>
                    <a:pt x="385972" y="948495"/>
                  </a:lnTo>
                  <a:lnTo>
                    <a:pt x="379207" y="979538"/>
                  </a:lnTo>
                  <a:lnTo>
                    <a:pt x="389655" y="1000660"/>
                  </a:lnTo>
                  <a:lnTo>
                    <a:pt x="412400" y="1008252"/>
                  </a:lnTo>
                  <a:lnTo>
                    <a:pt x="431853" y="1002960"/>
                  </a:lnTo>
                  <a:lnTo>
                    <a:pt x="438354" y="990407"/>
                  </a:lnTo>
                  <a:lnTo>
                    <a:pt x="401155" y="990407"/>
                  </a:lnTo>
                  <a:lnTo>
                    <a:pt x="399246" y="956928"/>
                  </a:lnTo>
                  <a:lnTo>
                    <a:pt x="416474" y="949893"/>
                  </a:lnTo>
                  <a:lnTo>
                    <a:pt x="437197" y="949893"/>
                  </a:lnTo>
                  <a:lnTo>
                    <a:pt x="435070" y="944782"/>
                  </a:lnTo>
                  <a:lnTo>
                    <a:pt x="405545" y="936724"/>
                  </a:lnTo>
                  <a:close/>
                </a:path>
                <a:path w="1510665" h="2634615">
                  <a:moveTo>
                    <a:pt x="442075" y="983221"/>
                  </a:moveTo>
                  <a:lnTo>
                    <a:pt x="426471" y="983221"/>
                  </a:lnTo>
                  <a:lnTo>
                    <a:pt x="425103" y="987836"/>
                  </a:lnTo>
                  <a:lnTo>
                    <a:pt x="401155" y="990407"/>
                  </a:lnTo>
                  <a:lnTo>
                    <a:pt x="438354" y="990407"/>
                  </a:lnTo>
                  <a:lnTo>
                    <a:pt x="442075" y="983221"/>
                  </a:lnTo>
                  <a:close/>
                </a:path>
                <a:path w="1510665" h="2634615">
                  <a:moveTo>
                    <a:pt x="437197" y="949893"/>
                  </a:moveTo>
                  <a:lnTo>
                    <a:pt x="416474" y="949893"/>
                  </a:lnTo>
                  <a:lnTo>
                    <a:pt x="426471" y="961619"/>
                  </a:lnTo>
                  <a:lnTo>
                    <a:pt x="442075" y="961619"/>
                  </a:lnTo>
                  <a:lnTo>
                    <a:pt x="437197" y="949893"/>
                  </a:lnTo>
                  <a:close/>
                </a:path>
                <a:path w="1510665" h="2634615">
                  <a:moveTo>
                    <a:pt x="478677" y="936724"/>
                  </a:moveTo>
                  <a:lnTo>
                    <a:pt x="459300" y="948495"/>
                  </a:lnTo>
                  <a:lnTo>
                    <a:pt x="452505" y="979914"/>
                  </a:lnTo>
                  <a:lnTo>
                    <a:pt x="463133" y="1001006"/>
                  </a:lnTo>
                  <a:lnTo>
                    <a:pt x="486149" y="1008252"/>
                  </a:lnTo>
                  <a:lnTo>
                    <a:pt x="504670" y="1004162"/>
                  </a:lnTo>
                  <a:lnTo>
                    <a:pt x="513765" y="991745"/>
                  </a:lnTo>
                  <a:lnTo>
                    <a:pt x="474438" y="991745"/>
                  </a:lnTo>
                  <a:lnTo>
                    <a:pt x="472010" y="976727"/>
                  </a:lnTo>
                  <a:lnTo>
                    <a:pt x="460172" y="976727"/>
                  </a:lnTo>
                  <a:lnTo>
                    <a:pt x="460172" y="965723"/>
                  </a:lnTo>
                  <a:lnTo>
                    <a:pt x="470231" y="965723"/>
                  </a:lnTo>
                  <a:lnTo>
                    <a:pt x="469432" y="960777"/>
                  </a:lnTo>
                  <a:lnTo>
                    <a:pt x="488644" y="949442"/>
                  </a:lnTo>
                  <a:lnTo>
                    <a:pt x="508370" y="949442"/>
                  </a:lnTo>
                  <a:lnTo>
                    <a:pt x="504564" y="942256"/>
                  </a:lnTo>
                  <a:lnTo>
                    <a:pt x="478677" y="936724"/>
                  </a:lnTo>
                  <a:close/>
                </a:path>
                <a:path w="1510665" h="2634615">
                  <a:moveTo>
                    <a:pt x="501032" y="986604"/>
                  </a:moveTo>
                  <a:lnTo>
                    <a:pt x="474438" y="991745"/>
                  </a:lnTo>
                  <a:lnTo>
                    <a:pt x="513765" y="991745"/>
                  </a:lnTo>
                  <a:lnTo>
                    <a:pt x="516275" y="988318"/>
                  </a:lnTo>
                  <a:lnTo>
                    <a:pt x="501032" y="986604"/>
                  </a:lnTo>
                  <a:close/>
                </a:path>
                <a:path w="1510665" h="2634615">
                  <a:moveTo>
                    <a:pt x="470231" y="965723"/>
                  </a:moveTo>
                  <a:lnTo>
                    <a:pt x="460172" y="965723"/>
                  </a:lnTo>
                  <a:lnTo>
                    <a:pt x="460172" y="976727"/>
                  </a:lnTo>
                  <a:lnTo>
                    <a:pt x="472010" y="976727"/>
                  </a:lnTo>
                  <a:lnTo>
                    <a:pt x="470231" y="965723"/>
                  </a:lnTo>
                  <a:close/>
                </a:path>
                <a:path w="1510665" h="2634615">
                  <a:moveTo>
                    <a:pt x="508370" y="949442"/>
                  </a:moveTo>
                  <a:lnTo>
                    <a:pt x="488644" y="949442"/>
                  </a:lnTo>
                  <a:lnTo>
                    <a:pt x="501302" y="965723"/>
                  </a:lnTo>
                  <a:lnTo>
                    <a:pt x="470231" y="965723"/>
                  </a:lnTo>
                  <a:lnTo>
                    <a:pt x="472010" y="976727"/>
                  </a:lnTo>
                  <a:lnTo>
                    <a:pt x="516952" y="976727"/>
                  </a:lnTo>
                  <a:lnTo>
                    <a:pt x="516952" y="965723"/>
                  </a:lnTo>
                  <a:lnTo>
                    <a:pt x="514372" y="960777"/>
                  </a:lnTo>
                  <a:lnTo>
                    <a:pt x="508370" y="949442"/>
                  </a:lnTo>
                  <a:close/>
                </a:path>
                <a:path w="1510665" h="2634615">
                  <a:moveTo>
                    <a:pt x="547089" y="937626"/>
                  </a:moveTo>
                  <a:lnTo>
                    <a:pt x="530763" y="937626"/>
                  </a:lnTo>
                  <a:lnTo>
                    <a:pt x="530763" y="1006899"/>
                  </a:lnTo>
                  <a:lnTo>
                    <a:pt x="547089" y="1006899"/>
                  </a:lnTo>
                  <a:lnTo>
                    <a:pt x="547089" y="937626"/>
                  </a:lnTo>
                  <a:close/>
                </a:path>
                <a:path w="1510665" h="2634615">
                  <a:moveTo>
                    <a:pt x="547510" y="914400"/>
                  </a:moveTo>
                  <a:lnTo>
                    <a:pt x="529501" y="916489"/>
                  </a:lnTo>
                  <a:lnTo>
                    <a:pt x="538972" y="927794"/>
                  </a:lnTo>
                  <a:lnTo>
                    <a:pt x="541587" y="927794"/>
                  </a:lnTo>
                  <a:lnTo>
                    <a:pt x="547510" y="914400"/>
                  </a:lnTo>
                  <a:close/>
                </a:path>
                <a:path w="1510665" h="2634615">
                  <a:moveTo>
                    <a:pt x="584804" y="921029"/>
                  </a:moveTo>
                  <a:lnTo>
                    <a:pt x="568478" y="921029"/>
                  </a:lnTo>
                  <a:lnTo>
                    <a:pt x="568478" y="988769"/>
                  </a:lnTo>
                  <a:lnTo>
                    <a:pt x="573198" y="1002479"/>
                  </a:lnTo>
                  <a:lnTo>
                    <a:pt x="594395" y="1007575"/>
                  </a:lnTo>
                  <a:lnTo>
                    <a:pt x="584804" y="921029"/>
                  </a:lnTo>
                  <a:close/>
                </a:path>
                <a:path w="1510665" h="2634615">
                  <a:moveTo>
                    <a:pt x="568478" y="937626"/>
                  </a:moveTo>
                  <a:lnTo>
                    <a:pt x="558646" y="937626"/>
                  </a:lnTo>
                  <a:lnTo>
                    <a:pt x="558646" y="950254"/>
                  </a:lnTo>
                  <a:lnTo>
                    <a:pt x="568478" y="950254"/>
                  </a:lnTo>
                  <a:lnTo>
                    <a:pt x="568478" y="937626"/>
                  </a:lnTo>
                  <a:close/>
                </a:path>
                <a:path w="1510665" h="2634615">
                  <a:moveTo>
                    <a:pt x="598469" y="937626"/>
                  </a:moveTo>
                  <a:lnTo>
                    <a:pt x="586643" y="937626"/>
                  </a:lnTo>
                  <a:lnTo>
                    <a:pt x="588043" y="950254"/>
                  </a:lnTo>
                  <a:lnTo>
                    <a:pt x="598469" y="950254"/>
                  </a:lnTo>
                  <a:lnTo>
                    <a:pt x="598469" y="937626"/>
                  </a:lnTo>
                  <a:close/>
                </a:path>
                <a:path w="1510665" h="2634615">
                  <a:moveTo>
                    <a:pt x="664385" y="949216"/>
                  </a:moveTo>
                  <a:lnTo>
                    <a:pt x="644369" y="949216"/>
                  </a:lnTo>
                  <a:lnTo>
                    <a:pt x="652306" y="959905"/>
                  </a:lnTo>
                  <a:lnTo>
                    <a:pt x="612484" y="975209"/>
                  </a:lnTo>
                  <a:lnTo>
                    <a:pt x="613942" y="1002013"/>
                  </a:lnTo>
                  <a:lnTo>
                    <a:pt x="632057" y="1008297"/>
                  </a:lnTo>
                  <a:lnTo>
                    <a:pt x="652938" y="1006899"/>
                  </a:lnTo>
                  <a:lnTo>
                    <a:pt x="668632" y="1006899"/>
                  </a:lnTo>
                  <a:lnTo>
                    <a:pt x="668632" y="996300"/>
                  </a:lnTo>
                  <a:lnTo>
                    <a:pt x="632899" y="996300"/>
                  </a:lnTo>
                  <a:lnTo>
                    <a:pt x="624615" y="985085"/>
                  </a:lnTo>
                  <a:lnTo>
                    <a:pt x="652352" y="984604"/>
                  </a:lnTo>
                  <a:lnTo>
                    <a:pt x="668632" y="984604"/>
                  </a:lnTo>
                  <a:lnTo>
                    <a:pt x="668632" y="960536"/>
                  </a:lnTo>
                  <a:lnTo>
                    <a:pt x="664385" y="949216"/>
                  </a:lnTo>
                  <a:close/>
                </a:path>
                <a:path w="1510665" h="2634615">
                  <a:moveTo>
                    <a:pt x="668632" y="984604"/>
                  </a:moveTo>
                  <a:lnTo>
                    <a:pt x="652352" y="984604"/>
                  </a:lnTo>
                  <a:lnTo>
                    <a:pt x="636296" y="996300"/>
                  </a:lnTo>
                  <a:lnTo>
                    <a:pt x="668632" y="996300"/>
                  </a:lnTo>
                  <a:lnTo>
                    <a:pt x="668632" y="984604"/>
                  </a:lnTo>
                  <a:close/>
                </a:path>
                <a:path w="1510665" h="2634615">
                  <a:moveTo>
                    <a:pt x="623232" y="940302"/>
                  </a:moveTo>
                  <a:lnTo>
                    <a:pt x="611131" y="955846"/>
                  </a:lnTo>
                  <a:lnTo>
                    <a:pt x="626374" y="958011"/>
                  </a:lnTo>
                  <a:lnTo>
                    <a:pt x="644369" y="949216"/>
                  </a:lnTo>
                  <a:lnTo>
                    <a:pt x="664385" y="949216"/>
                  </a:lnTo>
                  <a:lnTo>
                    <a:pt x="662258" y="943549"/>
                  </a:lnTo>
                  <a:lnTo>
                    <a:pt x="623232" y="940302"/>
                  </a:lnTo>
                  <a:close/>
                </a:path>
                <a:path w="1510665" h="2634615">
                  <a:moveTo>
                    <a:pt x="697902" y="986468"/>
                  </a:moveTo>
                  <a:lnTo>
                    <a:pt x="681982" y="988002"/>
                  </a:lnTo>
                  <a:lnTo>
                    <a:pt x="682974" y="994376"/>
                  </a:lnTo>
                  <a:lnTo>
                    <a:pt x="696399" y="1006478"/>
                  </a:lnTo>
                  <a:lnTo>
                    <a:pt x="717475" y="1008252"/>
                  </a:lnTo>
                  <a:lnTo>
                    <a:pt x="737422" y="995939"/>
                  </a:lnTo>
                  <a:lnTo>
                    <a:pt x="707899" y="995939"/>
                  </a:lnTo>
                  <a:lnTo>
                    <a:pt x="697902" y="986468"/>
                  </a:lnTo>
                  <a:close/>
                </a:path>
                <a:path w="1510665" h="2634615">
                  <a:moveTo>
                    <a:pt x="720046" y="936724"/>
                  </a:moveTo>
                  <a:lnTo>
                    <a:pt x="689769" y="943489"/>
                  </a:lnTo>
                  <a:lnTo>
                    <a:pt x="683891" y="962791"/>
                  </a:lnTo>
                  <a:lnTo>
                    <a:pt x="691844" y="973555"/>
                  </a:lnTo>
                  <a:lnTo>
                    <a:pt x="715220" y="979749"/>
                  </a:lnTo>
                  <a:lnTo>
                    <a:pt x="724556" y="989986"/>
                  </a:lnTo>
                  <a:lnTo>
                    <a:pt x="707899" y="995939"/>
                  </a:lnTo>
                  <a:lnTo>
                    <a:pt x="737422" y="995939"/>
                  </a:lnTo>
                  <a:lnTo>
                    <a:pt x="739955" y="994376"/>
                  </a:lnTo>
                  <a:lnTo>
                    <a:pt x="739852" y="988002"/>
                  </a:lnTo>
                  <a:lnTo>
                    <a:pt x="739686" y="979749"/>
                  </a:lnTo>
                  <a:lnTo>
                    <a:pt x="739634" y="977178"/>
                  </a:lnTo>
                  <a:lnTo>
                    <a:pt x="706471" y="964054"/>
                  </a:lnTo>
                  <a:lnTo>
                    <a:pt x="701299" y="952584"/>
                  </a:lnTo>
                  <a:lnTo>
                    <a:pt x="738526" y="952584"/>
                  </a:lnTo>
                  <a:lnTo>
                    <a:pt x="735785" y="945368"/>
                  </a:lnTo>
                  <a:lnTo>
                    <a:pt x="720046" y="936724"/>
                  </a:lnTo>
                  <a:close/>
                </a:path>
                <a:path w="1510665" h="2634615">
                  <a:moveTo>
                    <a:pt x="738526" y="952584"/>
                  </a:moveTo>
                  <a:lnTo>
                    <a:pt x="701299" y="952584"/>
                  </a:lnTo>
                  <a:lnTo>
                    <a:pt x="739799" y="955936"/>
                  </a:lnTo>
                  <a:lnTo>
                    <a:pt x="738526" y="952584"/>
                  </a:lnTo>
                  <a:close/>
                </a:path>
                <a:path w="1510665" h="2634615">
                  <a:moveTo>
                    <a:pt x="838514" y="949216"/>
                  </a:moveTo>
                  <a:lnTo>
                    <a:pt x="818498" y="949216"/>
                  </a:lnTo>
                  <a:lnTo>
                    <a:pt x="826435" y="959905"/>
                  </a:lnTo>
                  <a:lnTo>
                    <a:pt x="786613" y="975209"/>
                  </a:lnTo>
                  <a:lnTo>
                    <a:pt x="788071" y="1002013"/>
                  </a:lnTo>
                  <a:lnTo>
                    <a:pt x="806186" y="1008297"/>
                  </a:lnTo>
                  <a:lnTo>
                    <a:pt x="827067" y="1006899"/>
                  </a:lnTo>
                  <a:lnTo>
                    <a:pt x="842761" y="1006899"/>
                  </a:lnTo>
                  <a:lnTo>
                    <a:pt x="842761" y="996300"/>
                  </a:lnTo>
                  <a:lnTo>
                    <a:pt x="807028" y="996300"/>
                  </a:lnTo>
                  <a:lnTo>
                    <a:pt x="798744" y="985085"/>
                  </a:lnTo>
                  <a:lnTo>
                    <a:pt x="826480" y="984604"/>
                  </a:lnTo>
                  <a:lnTo>
                    <a:pt x="842761" y="984604"/>
                  </a:lnTo>
                  <a:lnTo>
                    <a:pt x="842761" y="960536"/>
                  </a:lnTo>
                  <a:lnTo>
                    <a:pt x="838514" y="949216"/>
                  </a:lnTo>
                  <a:close/>
                </a:path>
                <a:path w="1510665" h="2634615">
                  <a:moveTo>
                    <a:pt x="842761" y="984604"/>
                  </a:moveTo>
                  <a:lnTo>
                    <a:pt x="826480" y="984604"/>
                  </a:lnTo>
                  <a:lnTo>
                    <a:pt x="810425" y="996300"/>
                  </a:lnTo>
                  <a:lnTo>
                    <a:pt x="842761" y="996300"/>
                  </a:lnTo>
                  <a:lnTo>
                    <a:pt x="842761" y="984604"/>
                  </a:lnTo>
                  <a:close/>
                </a:path>
                <a:path w="1510665" h="2634615">
                  <a:moveTo>
                    <a:pt x="797361" y="940302"/>
                  </a:moveTo>
                  <a:lnTo>
                    <a:pt x="785260" y="955846"/>
                  </a:lnTo>
                  <a:lnTo>
                    <a:pt x="800503" y="958011"/>
                  </a:lnTo>
                  <a:lnTo>
                    <a:pt x="818498" y="949216"/>
                  </a:lnTo>
                  <a:lnTo>
                    <a:pt x="838514" y="949216"/>
                  </a:lnTo>
                  <a:lnTo>
                    <a:pt x="836387" y="943549"/>
                  </a:lnTo>
                  <a:lnTo>
                    <a:pt x="797361" y="940302"/>
                  </a:lnTo>
                  <a:close/>
                </a:path>
                <a:path w="1510665" h="2634615">
                  <a:moveTo>
                    <a:pt x="906735" y="937626"/>
                  </a:moveTo>
                  <a:lnTo>
                    <a:pt x="890680" y="937626"/>
                  </a:lnTo>
                  <a:lnTo>
                    <a:pt x="890680" y="1032876"/>
                  </a:lnTo>
                  <a:lnTo>
                    <a:pt x="907005" y="1032876"/>
                  </a:lnTo>
                  <a:lnTo>
                    <a:pt x="907005" y="995984"/>
                  </a:lnTo>
                  <a:lnTo>
                    <a:pt x="950043" y="995984"/>
                  </a:lnTo>
                  <a:lnTo>
                    <a:pt x="950466" y="993790"/>
                  </a:lnTo>
                  <a:lnTo>
                    <a:pt x="916567" y="993790"/>
                  </a:lnTo>
                  <a:lnTo>
                    <a:pt x="906690" y="972262"/>
                  </a:lnTo>
                  <a:lnTo>
                    <a:pt x="916521" y="951035"/>
                  </a:lnTo>
                  <a:lnTo>
                    <a:pt x="951011" y="951035"/>
                  </a:lnTo>
                  <a:lnTo>
                    <a:pt x="949715" y="947548"/>
                  </a:lnTo>
                  <a:lnTo>
                    <a:pt x="943735" y="943714"/>
                  </a:lnTo>
                  <a:lnTo>
                    <a:pt x="911245" y="943714"/>
                  </a:lnTo>
                  <a:lnTo>
                    <a:pt x="906735" y="937626"/>
                  </a:lnTo>
                  <a:close/>
                </a:path>
                <a:path w="1510665" h="2634615">
                  <a:moveTo>
                    <a:pt x="950043" y="995984"/>
                  </a:moveTo>
                  <a:lnTo>
                    <a:pt x="907005" y="995984"/>
                  </a:lnTo>
                  <a:lnTo>
                    <a:pt x="932968" y="1008116"/>
                  </a:lnTo>
                  <a:lnTo>
                    <a:pt x="949835" y="997067"/>
                  </a:lnTo>
                  <a:lnTo>
                    <a:pt x="950043" y="995984"/>
                  </a:lnTo>
                  <a:close/>
                </a:path>
                <a:path w="1510665" h="2634615">
                  <a:moveTo>
                    <a:pt x="951011" y="951035"/>
                  </a:moveTo>
                  <a:lnTo>
                    <a:pt x="916521" y="951035"/>
                  </a:lnTo>
                  <a:lnTo>
                    <a:pt x="934516" y="954854"/>
                  </a:lnTo>
                  <a:lnTo>
                    <a:pt x="934471" y="989881"/>
                  </a:lnTo>
                  <a:lnTo>
                    <a:pt x="916567" y="993790"/>
                  </a:lnTo>
                  <a:lnTo>
                    <a:pt x="950466" y="993790"/>
                  </a:lnTo>
                  <a:lnTo>
                    <a:pt x="956074" y="964655"/>
                  </a:lnTo>
                  <a:lnTo>
                    <a:pt x="951011" y="951035"/>
                  </a:lnTo>
                  <a:close/>
                </a:path>
                <a:path w="1510665" h="2634615">
                  <a:moveTo>
                    <a:pt x="932832" y="936724"/>
                  </a:moveTo>
                  <a:lnTo>
                    <a:pt x="911245" y="943714"/>
                  </a:lnTo>
                  <a:lnTo>
                    <a:pt x="943735" y="943714"/>
                  </a:lnTo>
                  <a:lnTo>
                    <a:pt x="932832" y="936724"/>
                  </a:lnTo>
                  <a:close/>
                </a:path>
                <a:path w="1510665" h="2634615">
                  <a:moveTo>
                    <a:pt x="1022317" y="949216"/>
                  </a:moveTo>
                  <a:lnTo>
                    <a:pt x="1002301" y="949216"/>
                  </a:lnTo>
                  <a:lnTo>
                    <a:pt x="1010238" y="959905"/>
                  </a:lnTo>
                  <a:lnTo>
                    <a:pt x="970415" y="975209"/>
                  </a:lnTo>
                  <a:lnTo>
                    <a:pt x="971873" y="1002013"/>
                  </a:lnTo>
                  <a:lnTo>
                    <a:pt x="989988" y="1008297"/>
                  </a:lnTo>
                  <a:lnTo>
                    <a:pt x="1010869" y="1006899"/>
                  </a:lnTo>
                  <a:lnTo>
                    <a:pt x="1026564" y="1006899"/>
                  </a:lnTo>
                  <a:lnTo>
                    <a:pt x="1026564" y="996300"/>
                  </a:lnTo>
                  <a:lnTo>
                    <a:pt x="990830" y="996300"/>
                  </a:lnTo>
                  <a:lnTo>
                    <a:pt x="982547" y="985085"/>
                  </a:lnTo>
                  <a:lnTo>
                    <a:pt x="1010283" y="984604"/>
                  </a:lnTo>
                  <a:lnTo>
                    <a:pt x="1026564" y="984604"/>
                  </a:lnTo>
                  <a:lnTo>
                    <a:pt x="1026564" y="960536"/>
                  </a:lnTo>
                  <a:lnTo>
                    <a:pt x="1022317" y="949216"/>
                  </a:lnTo>
                  <a:close/>
                </a:path>
                <a:path w="1510665" h="2634615">
                  <a:moveTo>
                    <a:pt x="1026564" y="984604"/>
                  </a:moveTo>
                  <a:lnTo>
                    <a:pt x="1010283" y="984604"/>
                  </a:lnTo>
                  <a:lnTo>
                    <a:pt x="994228" y="996300"/>
                  </a:lnTo>
                  <a:lnTo>
                    <a:pt x="1026564" y="996300"/>
                  </a:lnTo>
                  <a:lnTo>
                    <a:pt x="1026564" y="984604"/>
                  </a:lnTo>
                  <a:close/>
                </a:path>
                <a:path w="1510665" h="2634615">
                  <a:moveTo>
                    <a:pt x="981164" y="940302"/>
                  </a:moveTo>
                  <a:lnTo>
                    <a:pt x="969062" y="955846"/>
                  </a:lnTo>
                  <a:lnTo>
                    <a:pt x="984306" y="958011"/>
                  </a:lnTo>
                  <a:lnTo>
                    <a:pt x="1002301" y="949216"/>
                  </a:lnTo>
                  <a:lnTo>
                    <a:pt x="1022317" y="949216"/>
                  </a:lnTo>
                  <a:lnTo>
                    <a:pt x="1020190" y="943549"/>
                  </a:lnTo>
                  <a:lnTo>
                    <a:pt x="981164" y="940302"/>
                  </a:lnTo>
                  <a:close/>
                </a:path>
                <a:path w="1510665" h="2634615">
                  <a:moveTo>
                    <a:pt x="1058810" y="937626"/>
                  </a:moveTo>
                  <a:lnTo>
                    <a:pt x="1042980" y="937626"/>
                  </a:lnTo>
                  <a:lnTo>
                    <a:pt x="1042980" y="1006899"/>
                  </a:lnTo>
                  <a:lnTo>
                    <a:pt x="1059306" y="1006899"/>
                  </a:lnTo>
                  <a:lnTo>
                    <a:pt x="1059306" y="963227"/>
                  </a:lnTo>
                  <a:lnTo>
                    <a:pt x="1074911" y="951156"/>
                  </a:lnTo>
                  <a:lnTo>
                    <a:pt x="1075979" y="949171"/>
                  </a:lnTo>
                  <a:lnTo>
                    <a:pt x="1059532" y="949171"/>
                  </a:lnTo>
                  <a:lnTo>
                    <a:pt x="1058810" y="937626"/>
                  </a:lnTo>
                  <a:close/>
                </a:path>
                <a:path w="1510665" h="2634615">
                  <a:moveTo>
                    <a:pt x="1072656" y="936634"/>
                  </a:moveTo>
                  <a:lnTo>
                    <a:pt x="1059532" y="949171"/>
                  </a:lnTo>
                  <a:lnTo>
                    <a:pt x="1075979" y="949171"/>
                  </a:lnTo>
                  <a:lnTo>
                    <a:pt x="1082487" y="937085"/>
                  </a:lnTo>
                  <a:lnTo>
                    <a:pt x="1072656" y="936634"/>
                  </a:lnTo>
                  <a:close/>
                </a:path>
                <a:path w="1510665" h="2634615">
                  <a:moveTo>
                    <a:pt x="1117981" y="921029"/>
                  </a:moveTo>
                  <a:lnTo>
                    <a:pt x="1101655" y="921029"/>
                  </a:lnTo>
                  <a:lnTo>
                    <a:pt x="1101655" y="988769"/>
                  </a:lnTo>
                  <a:lnTo>
                    <a:pt x="1106375" y="1002479"/>
                  </a:lnTo>
                  <a:lnTo>
                    <a:pt x="1127572" y="1007575"/>
                  </a:lnTo>
                  <a:lnTo>
                    <a:pt x="1117981" y="921029"/>
                  </a:lnTo>
                  <a:close/>
                </a:path>
                <a:path w="1510665" h="2634615">
                  <a:moveTo>
                    <a:pt x="1101655" y="937626"/>
                  </a:moveTo>
                  <a:lnTo>
                    <a:pt x="1091823" y="937626"/>
                  </a:lnTo>
                  <a:lnTo>
                    <a:pt x="1091823" y="950254"/>
                  </a:lnTo>
                  <a:lnTo>
                    <a:pt x="1101655" y="950254"/>
                  </a:lnTo>
                  <a:lnTo>
                    <a:pt x="1101655" y="937626"/>
                  </a:lnTo>
                  <a:close/>
                </a:path>
                <a:path w="1510665" h="2634615">
                  <a:moveTo>
                    <a:pt x="1131646" y="937626"/>
                  </a:moveTo>
                  <a:lnTo>
                    <a:pt x="1119820" y="937626"/>
                  </a:lnTo>
                  <a:lnTo>
                    <a:pt x="1121219" y="950254"/>
                  </a:lnTo>
                  <a:lnTo>
                    <a:pt x="1131646" y="950254"/>
                  </a:lnTo>
                  <a:lnTo>
                    <a:pt x="1131646" y="937626"/>
                  </a:lnTo>
                  <a:close/>
                </a:path>
                <a:path w="1510665" h="2634615">
                  <a:moveTo>
                    <a:pt x="1161626" y="937626"/>
                  </a:moveTo>
                  <a:lnTo>
                    <a:pt x="1145300" y="937626"/>
                  </a:lnTo>
                  <a:lnTo>
                    <a:pt x="1145300" y="1006899"/>
                  </a:lnTo>
                  <a:lnTo>
                    <a:pt x="1161626" y="1006899"/>
                  </a:lnTo>
                  <a:lnTo>
                    <a:pt x="1161626" y="937626"/>
                  </a:lnTo>
                  <a:close/>
                </a:path>
                <a:path w="1510665" h="2634615">
                  <a:moveTo>
                    <a:pt x="1162047" y="914400"/>
                  </a:moveTo>
                  <a:lnTo>
                    <a:pt x="1144037" y="916489"/>
                  </a:lnTo>
                  <a:lnTo>
                    <a:pt x="1153508" y="927794"/>
                  </a:lnTo>
                  <a:lnTo>
                    <a:pt x="1156123" y="927794"/>
                  </a:lnTo>
                  <a:lnTo>
                    <a:pt x="1162047" y="914400"/>
                  </a:lnTo>
                  <a:close/>
                </a:path>
                <a:path w="1510665" h="2634615">
                  <a:moveTo>
                    <a:pt x="1194244" y="937626"/>
                  </a:moveTo>
                  <a:lnTo>
                    <a:pt x="1178414" y="937626"/>
                  </a:lnTo>
                  <a:lnTo>
                    <a:pt x="1178414" y="1006899"/>
                  </a:lnTo>
                  <a:lnTo>
                    <a:pt x="1194740" y="1006899"/>
                  </a:lnTo>
                  <a:lnTo>
                    <a:pt x="1194740" y="963227"/>
                  </a:lnTo>
                  <a:lnTo>
                    <a:pt x="1210344" y="951156"/>
                  </a:lnTo>
                  <a:lnTo>
                    <a:pt x="1211413" y="949171"/>
                  </a:lnTo>
                  <a:lnTo>
                    <a:pt x="1194965" y="949171"/>
                  </a:lnTo>
                  <a:lnTo>
                    <a:pt x="1194244" y="937626"/>
                  </a:lnTo>
                  <a:close/>
                </a:path>
                <a:path w="1510665" h="2634615">
                  <a:moveTo>
                    <a:pt x="1208089" y="936634"/>
                  </a:moveTo>
                  <a:lnTo>
                    <a:pt x="1194965" y="949171"/>
                  </a:lnTo>
                  <a:lnTo>
                    <a:pt x="1211413" y="949171"/>
                  </a:lnTo>
                  <a:lnTo>
                    <a:pt x="1217921" y="937085"/>
                  </a:lnTo>
                  <a:lnTo>
                    <a:pt x="1208089" y="936634"/>
                  </a:lnTo>
                  <a:close/>
                </a:path>
                <a:path w="1510665" h="2634615">
                  <a:moveTo>
                    <a:pt x="1280699" y="936724"/>
                  </a:moveTo>
                  <a:lnTo>
                    <a:pt x="1263772" y="947548"/>
                  </a:lnTo>
                  <a:lnTo>
                    <a:pt x="1257428" y="979959"/>
                  </a:lnTo>
                  <a:lnTo>
                    <a:pt x="1267064" y="1001126"/>
                  </a:lnTo>
                  <a:lnTo>
                    <a:pt x="1285976" y="1008116"/>
                  </a:lnTo>
                  <a:lnTo>
                    <a:pt x="1300573" y="1003215"/>
                  </a:lnTo>
                  <a:lnTo>
                    <a:pt x="1322867" y="1003215"/>
                  </a:lnTo>
                  <a:lnTo>
                    <a:pt x="1322867" y="994722"/>
                  </a:lnTo>
                  <a:lnTo>
                    <a:pt x="1286953" y="994722"/>
                  </a:lnTo>
                  <a:lnTo>
                    <a:pt x="1274686" y="980455"/>
                  </a:lnTo>
                  <a:lnTo>
                    <a:pt x="1283856" y="951065"/>
                  </a:lnTo>
                  <a:lnTo>
                    <a:pt x="1322867" y="951065"/>
                  </a:lnTo>
                  <a:lnTo>
                    <a:pt x="1322867" y="949081"/>
                  </a:lnTo>
                  <a:lnTo>
                    <a:pt x="1306496" y="949081"/>
                  </a:lnTo>
                  <a:lnTo>
                    <a:pt x="1280699" y="936724"/>
                  </a:lnTo>
                  <a:close/>
                </a:path>
                <a:path w="1510665" h="2634615">
                  <a:moveTo>
                    <a:pt x="1322867" y="1003215"/>
                  </a:moveTo>
                  <a:lnTo>
                    <a:pt x="1300573" y="1003215"/>
                  </a:lnTo>
                  <a:lnTo>
                    <a:pt x="1306812" y="1006899"/>
                  </a:lnTo>
                  <a:lnTo>
                    <a:pt x="1322867" y="1006899"/>
                  </a:lnTo>
                  <a:lnTo>
                    <a:pt x="1322867" y="1003215"/>
                  </a:lnTo>
                  <a:close/>
                </a:path>
                <a:path w="1510665" h="2634615">
                  <a:moveTo>
                    <a:pt x="1322867" y="951065"/>
                  </a:moveTo>
                  <a:lnTo>
                    <a:pt x="1283856" y="951065"/>
                  </a:lnTo>
                  <a:lnTo>
                    <a:pt x="1301851" y="954703"/>
                  </a:lnTo>
                  <a:lnTo>
                    <a:pt x="1303655" y="987400"/>
                  </a:lnTo>
                  <a:lnTo>
                    <a:pt x="1290531" y="994722"/>
                  </a:lnTo>
                  <a:lnTo>
                    <a:pt x="1322867" y="994722"/>
                  </a:lnTo>
                  <a:lnTo>
                    <a:pt x="1322867" y="951065"/>
                  </a:lnTo>
                  <a:close/>
                </a:path>
                <a:path w="1510665" h="2634615">
                  <a:moveTo>
                    <a:pt x="1322867" y="914535"/>
                  </a:moveTo>
                  <a:lnTo>
                    <a:pt x="1306496" y="914535"/>
                  </a:lnTo>
                  <a:lnTo>
                    <a:pt x="1306496" y="949081"/>
                  </a:lnTo>
                  <a:lnTo>
                    <a:pt x="1322867" y="949081"/>
                  </a:lnTo>
                  <a:lnTo>
                    <a:pt x="1322867" y="914535"/>
                  </a:lnTo>
                  <a:close/>
                </a:path>
                <a:path w="1510665" h="2634615">
                  <a:moveTo>
                    <a:pt x="1392527" y="949216"/>
                  </a:moveTo>
                  <a:lnTo>
                    <a:pt x="1372511" y="949216"/>
                  </a:lnTo>
                  <a:lnTo>
                    <a:pt x="1380448" y="959905"/>
                  </a:lnTo>
                  <a:lnTo>
                    <a:pt x="1340625" y="975209"/>
                  </a:lnTo>
                  <a:lnTo>
                    <a:pt x="1342083" y="1002013"/>
                  </a:lnTo>
                  <a:lnTo>
                    <a:pt x="1360198" y="1008297"/>
                  </a:lnTo>
                  <a:lnTo>
                    <a:pt x="1381079" y="1006899"/>
                  </a:lnTo>
                  <a:lnTo>
                    <a:pt x="1396774" y="1006899"/>
                  </a:lnTo>
                  <a:lnTo>
                    <a:pt x="1396774" y="996300"/>
                  </a:lnTo>
                  <a:lnTo>
                    <a:pt x="1361040" y="996300"/>
                  </a:lnTo>
                  <a:lnTo>
                    <a:pt x="1352757" y="985085"/>
                  </a:lnTo>
                  <a:lnTo>
                    <a:pt x="1380493" y="984604"/>
                  </a:lnTo>
                  <a:lnTo>
                    <a:pt x="1396774" y="984604"/>
                  </a:lnTo>
                  <a:lnTo>
                    <a:pt x="1396774" y="960536"/>
                  </a:lnTo>
                  <a:lnTo>
                    <a:pt x="1392527" y="949216"/>
                  </a:lnTo>
                  <a:close/>
                </a:path>
                <a:path w="1510665" h="2634615">
                  <a:moveTo>
                    <a:pt x="1396774" y="984604"/>
                  </a:moveTo>
                  <a:lnTo>
                    <a:pt x="1380493" y="984604"/>
                  </a:lnTo>
                  <a:lnTo>
                    <a:pt x="1364438" y="996300"/>
                  </a:lnTo>
                  <a:lnTo>
                    <a:pt x="1396774" y="996300"/>
                  </a:lnTo>
                  <a:lnTo>
                    <a:pt x="1396774" y="984604"/>
                  </a:lnTo>
                  <a:close/>
                </a:path>
                <a:path w="1510665" h="2634615">
                  <a:moveTo>
                    <a:pt x="1351374" y="940302"/>
                  </a:moveTo>
                  <a:lnTo>
                    <a:pt x="1339272" y="955846"/>
                  </a:lnTo>
                  <a:lnTo>
                    <a:pt x="1354516" y="958011"/>
                  </a:lnTo>
                  <a:lnTo>
                    <a:pt x="1372511" y="949216"/>
                  </a:lnTo>
                  <a:lnTo>
                    <a:pt x="1392527" y="949216"/>
                  </a:lnTo>
                  <a:lnTo>
                    <a:pt x="1390400" y="943549"/>
                  </a:lnTo>
                  <a:lnTo>
                    <a:pt x="1351374" y="940302"/>
                  </a:lnTo>
                  <a:close/>
                </a:path>
                <a:path w="1510665" h="2634615">
                  <a:moveTo>
                    <a:pt x="1426044" y="986468"/>
                  </a:moveTo>
                  <a:lnTo>
                    <a:pt x="1410123" y="988002"/>
                  </a:lnTo>
                  <a:lnTo>
                    <a:pt x="1411116" y="994376"/>
                  </a:lnTo>
                  <a:lnTo>
                    <a:pt x="1424540" y="1006478"/>
                  </a:lnTo>
                  <a:lnTo>
                    <a:pt x="1445617" y="1008252"/>
                  </a:lnTo>
                  <a:lnTo>
                    <a:pt x="1465564" y="995939"/>
                  </a:lnTo>
                  <a:lnTo>
                    <a:pt x="1436041" y="995939"/>
                  </a:lnTo>
                  <a:lnTo>
                    <a:pt x="1426044" y="986468"/>
                  </a:lnTo>
                  <a:close/>
                </a:path>
                <a:path w="1510665" h="2634615">
                  <a:moveTo>
                    <a:pt x="1448187" y="936724"/>
                  </a:moveTo>
                  <a:lnTo>
                    <a:pt x="1417911" y="943489"/>
                  </a:lnTo>
                  <a:lnTo>
                    <a:pt x="1412033" y="962791"/>
                  </a:lnTo>
                  <a:lnTo>
                    <a:pt x="1419985" y="973555"/>
                  </a:lnTo>
                  <a:lnTo>
                    <a:pt x="1443362" y="979749"/>
                  </a:lnTo>
                  <a:lnTo>
                    <a:pt x="1452697" y="989986"/>
                  </a:lnTo>
                  <a:lnTo>
                    <a:pt x="1436041" y="995939"/>
                  </a:lnTo>
                  <a:lnTo>
                    <a:pt x="1465564" y="995939"/>
                  </a:lnTo>
                  <a:lnTo>
                    <a:pt x="1468097" y="994376"/>
                  </a:lnTo>
                  <a:lnTo>
                    <a:pt x="1467993" y="988002"/>
                  </a:lnTo>
                  <a:lnTo>
                    <a:pt x="1467827" y="979749"/>
                  </a:lnTo>
                  <a:lnTo>
                    <a:pt x="1467776" y="977178"/>
                  </a:lnTo>
                  <a:lnTo>
                    <a:pt x="1434612" y="964054"/>
                  </a:lnTo>
                  <a:lnTo>
                    <a:pt x="1429441" y="952584"/>
                  </a:lnTo>
                  <a:lnTo>
                    <a:pt x="1466668" y="952584"/>
                  </a:lnTo>
                  <a:lnTo>
                    <a:pt x="1463927" y="945368"/>
                  </a:lnTo>
                  <a:lnTo>
                    <a:pt x="1448187" y="936724"/>
                  </a:lnTo>
                  <a:close/>
                </a:path>
                <a:path w="1510665" h="2634615">
                  <a:moveTo>
                    <a:pt x="1466668" y="952584"/>
                  </a:moveTo>
                  <a:lnTo>
                    <a:pt x="1429441" y="952584"/>
                  </a:lnTo>
                  <a:lnTo>
                    <a:pt x="1467941" y="955936"/>
                  </a:lnTo>
                  <a:lnTo>
                    <a:pt x="1466668" y="952584"/>
                  </a:lnTo>
                  <a:close/>
                </a:path>
                <a:path w="1510665" h="2634615">
                  <a:moveTo>
                    <a:pt x="20881" y="1166226"/>
                  </a:moveTo>
                  <a:lnTo>
                    <a:pt x="5276" y="1166226"/>
                  </a:lnTo>
                  <a:lnTo>
                    <a:pt x="5276" y="1235499"/>
                  </a:lnTo>
                  <a:lnTo>
                    <a:pt x="21602" y="1235499"/>
                  </a:lnTo>
                  <a:lnTo>
                    <a:pt x="21602" y="1194909"/>
                  </a:lnTo>
                  <a:lnTo>
                    <a:pt x="22218" y="1188730"/>
                  </a:lnTo>
                  <a:lnTo>
                    <a:pt x="40469" y="1179124"/>
                  </a:lnTo>
                  <a:lnTo>
                    <a:pt x="62746" y="1179124"/>
                  </a:lnTo>
                  <a:lnTo>
                    <a:pt x="62184" y="1177997"/>
                  </a:lnTo>
                  <a:lnTo>
                    <a:pt x="21692" y="1177997"/>
                  </a:lnTo>
                  <a:lnTo>
                    <a:pt x="20881" y="1166226"/>
                  </a:lnTo>
                  <a:close/>
                </a:path>
                <a:path w="1510665" h="2634615">
                  <a:moveTo>
                    <a:pt x="62746" y="1179124"/>
                  </a:moveTo>
                  <a:lnTo>
                    <a:pt x="40469" y="1179124"/>
                  </a:lnTo>
                  <a:lnTo>
                    <a:pt x="48542" y="1185664"/>
                  </a:lnTo>
                  <a:lnTo>
                    <a:pt x="49744" y="1235499"/>
                  </a:lnTo>
                  <a:lnTo>
                    <a:pt x="66070" y="1235499"/>
                  </a:lnTo>
                  <a:lnTo>
                    <a:pt x="66003" y="1185664"/>
                  </a:lnTo>
                  <a:lnTo>
                    <a:pt x="62746" y="1179124"/>
                  </a:lnTo>
                  <a:close/>
                </a:path>
                <a:path w="1510665" h="2634615">
                  <a:moveTo>
                    <a:pt x="37176" y="1165324"/>
                  </a:moveTo>
                  <a:lnTo>
                    <a:pt x="21692" y="1177997"/>
                  </a:lnTo>
                  <a:lnTo>
                    <a:pt x="62184" y="1177997"/>
                  </a:lnTo>
                  <a:lnTo>
                    <a:pt x="58418" y="1170435"/>
                  </a:lnTo>
                  <a:lnTo>
                    <a:pt x="37176" y="1165324"/>
                  </a:lnTo>
                  <a:close/>
                </a:path>
                <a:path w="1510665" h="2634615">
                  <a:moveTo>
                    <a:pt x="106118" y="1165324"/>
                  </a:moveTo>
                  <a:lnTo>
                    <a:pt x="86485" y="1176944"/>
                  </a:lnTo>
                  <a:lnTo>
                    <a:pt x="79690" y="1208289"/>
                  </a:lnTo>
                  <a:lnTo>
                    <a:pt x="90334" y="1229410"/>
                  </a:lnTo>
                  <a:lnTo>
                    <a:pt x="112883" y="1236852"/>
                  </a:lnTo>
                  <a:lnTo>
                    <a:pt x="119648" y="1236852"/>
                  </a:lnTo>
                  <a:lnTo>
                    <a:pt x="139267" y="1225246"/>
                  </a:lnTo>
                  <a:lnTo>
                    <a:pt x="139587" y="1223773"/>
                  </a:lnTo>
                  <a:lnTo>
                    <a:pt x="109215" y="1223773"/>
                  </a:lnTo>
                  <a:lnTo>
                    <a:pt x="96843" y="1209115"/>
                  </a:lnTo>
                  <a:lnTo>
                    <a:pt x="106088" y="1179290"/>
                  </a:lnTo>
                  <a:lnTo>
                    <a:pt x="140204" y="1179290"/>
                  </a:lnTo>
                  <a:lnTo>
                    <a:pt x="139267" y="1176944"/>
                  </a:lnTo>
                  <a:lnTo>
                    <a:pt x="125511" y="1166812"/>
                  </a:lnTo>
                  <a:lnTo>
                    <a:pt x="106118" y="1165324"/>
                  </a:lnTo>
                  <a:close/>
                </a:path>
                <a:path w="1510665" h="2634615">
                  <a:moveTo>
                    <a:pt x="140204" y="1179290"/>
                  </a:moveTo>
                  <a:lnTo>
                    <a:pt x="106088" y="1179290"/>
                  </a:lnTo>
                  <a:lnTo>
                    <a:pt x="124639" y="1183379"/>
                  </a:lnTo>
                  <a:lnTo>
                    <a:pt x="126473" y="1215970"/>
                  </a:lnTo>
                  <a:lnTo>
                    <a:pt x="112974" y="1223773"/>
                  </a:lnTo>
                  <a:lnTo>
                    <a:pt x="139587" y="1223773"/>
                  </a:lnTo>
                  <a:lnTo>
                    <a:pt x="146077" y="1193977"/>
                  </a:lnTo>
                  <a:lnTo>
                    <a:pt x="140204" y="1179290"/>
                  </a:lnTo>
                  <a:close/>
                </a:path>
                <a:path w="1510665" h="2634615">
                  <a:moveTo>
                    <a:pt x="180860" y="1149629"/>
                  </a:moveTo>
                  <a:lnTo>
                    <a:pt x="164533" y="1149629"/>
                  </a:lnTo>
                  <a:lnTo>
                    <a:pt x="164533" y="1217369"/>
                  </a:lnTo>
                  <a:lnTo>
                    <a:pt x="169254" y="1231079"/>
                  </a:lnTo>
                  <a:lnTo>
                    <a:pt x="190451" y="1236175"/>
                  </a:lnTo>
                  <a:lnTo>
                    <a:pt x="180860" y="1149629"/>
                  </a:lnTo>
                  <a:close/>
                </a:path>
                <a:path w="1510665" h="2634615">
                  <a:moveTo>
                    <a:pt x="164533" y="1166226"/>
                  </a:moveTo>
                  <a:lnTo>
                    <a:pt x="154702" y="1166226"/>
                  </a:lnTo>
                  <a:lnTo>
                    <a:pt x="154702" y="1178854"/>
                  </a:lnTo>
                  <a:lnTo>
                    <a:pt x="164533" y="1178854"/>
                  </a:lnTo>
                  <a:lnTo>
                    <a:pt x="164533" y="1166226"/>
                  </a:lnTo>
                  <a:close/>
                </a:path>
                <a:path w="1510665" h="2634615">
                  <a:moveTo>
                    <a:pt x="194525" y="1166226"/>
                  </a:moveTo>
                  <a:lnTo>
                    <a:pt x="182699" y="1166226"/>
                  </a:lnTo>
                  <a:lnTo>
                    <a:pt x="184098" y="1178854"/>
                  </a:lnTo>
                  <a:lnTo>
                    <a:pt x="194525" y="1178854"/>
                  </a:lnTo>
                  <a:lnTo>
                    <a:pt x="194525" y="1166226"/>
                  </a:lnTo>
                  <a:close/>
                </a:path>
                <a:path w="1510665" h="2634615">
                  <a:moveTo>
                    <a:pt x="260441" y="1177816"/>
                  </a:moveTo>
                  <a:lnTo>
                    <a:pt x="240425" y="1177816"/>
                  </a:lnTo>
                  <a:lnTo>
                    <a:pt x="248362" y="1188505"/>
                  </a:lnTo>
                  <a:lnTo>
                    <a:pt x="208539" y="1203809"/>
                  </a:lnTo>
                  <a:lnTo>
                    <a:pt x="209998" y="1230613"/>
                  </a:lnTo>
                  <a:lnTo>
                    <a:pt x="228112" y="1236897"/>
                  </a:lnTo>
                  <a:lnTo>
                    <a:pt x="248993" y="1235499"/>
                  </a:lnTo>
                  <a:lnTo>
                    <a:pt x="264688" y="1235499"/>
                  </a:lnTo>
                  <a:lnTo>
                    <a:pt x="264688" y="1224900"/>
                  </a:lnTo>
                  <a:lnTo>
                    <a:pt x="228954" y="1224900"/>
                  </a:lnTo>
                  <a:lnTo>
                    <a:pt x="220671" y="1213685"/>
                  </a:lnTo>
                  <a:lnTo>
                    <a:pt x="248407" y="1213204"/>
                  </a:lnTo>
                  <a:lnTo>
                    <a:pt x="264688" y="1213204"/>
                  </a:lnTo>
                  <a:lnTo>
                    <a:pt x="264688" y="1189136"/>
                  </a:lnTo>
                  <a:lnTo>
                    <a:pt x="260441" y="1177816"/>
                  </a:lnTo>
                  <a:close/>
                </a:path>
                <a:path w="1510665" h="2634615">
                  <a:moveTo>
                    <a:pt x="264688" y="1213204"/>
                  </a:moveTo>
                  <a:lnTo>
                    <a:pt x="248407" y="1213204"/>
                  </a:lnTo>
                  <a:lnTo>
                    <a:pt x="232352" y="1224900"/>
                  </a:lnTo>
                  <a:lnTo>
                    <a:pt x="264688" y="1224900"/>
                  </a:lnTo>
                  <a:lnTo>
                    <a:pt x="264688" y="1213204"/>
                  </a:lnTo>
                  <a:close/>
                </a:path>
                <a:path w="1510665" h="2634615">
                  <a:moveTo>
                    <a:pt x="219288" y="1168902"/>
                  </a:moveTo>
                  <a:lnTo>
                    <a:pt x="207186" y="1184446"/>
                  </a:lnTo>
                  <a:lnTo>
                    <a:pt x="222430" y="1186611"/>
                  </a:lnTo>
                  <a:lnTo>
                    <a:pt x="240425" y="1177816"/>
                  </a:lnTo>
                  <a:lnTo>
                    <a:pt x="260441" y="1177816"/>
                  </a:lnTo>
                  <a:lnTo>
                    <a:pt x="258314" y="1172149"/>
                  </a:lnTo>
                  <a:lnTo>
                    <a:pt x="219288" y="1168902"/>
                  </a:lnTo>
                  <a:close/>
                </a:path>
                <a:path w="1510665" h="2634615">
                  <a:moveTo>
                    <a:pt x="293958" y="1215068"/>
                  </a:moveTo>
                  <a:lnTo>
                    <a:pt x="278038" y="1216602"/>
                  </a:lnTo>
                  <a:lnTo>
                    <a:pt x="279030" y="1222976"/>
                  </a:lnTo>
                  <a:lnTo>
                    <a:pt x="292454" y="1235078"/>
                  </a:lnTo>
                  <a:lnTo>
                    <a:pt x="313531" y="1236852"/>
                  </a:lnTo>
                  <a:lnTo>
                    <a:pt x="333478" y="1224539"/>
                  </a:lnTo>
                  <a:lnTo>
                    <a:pt x="303955" y="1224539"/>
                  </a:lnTo>
                  <a:lnTo>
                    <a:pt x="293958" y="1215068"/>
                  </a:lnTo>
                  <a:close/>
                </a:path>
                <a:path w="1510665" h="2634615">
                  <a:moveTo>
                    <a:pt x="316101" y="1165324"/>
                  </a:moveTo>
                  <a:lnTo>
                    <a:pt x="285825" y="1172089"/>
                  </a:lnTo>
                  <a:lnTo>
                    <a:pt x="279947" y="1191391"/>
                  </a:lnTo>
                  <a:lnTo>
                    <a:pt x="287899" y="1202155"/>
                  </a:lnTo>
                  <a:lnTo>
                    <a:pt x="311276" y="1208349"/>
                  </a:lnTo>
                  <a:lnTo>
                    <a:pt x="320611" y="1218586"/>
                  </a:lnTo>
                  <a:lnTo>
                    <a:pt x="303955" y="1224539"/>
                  </a:lnTo>
                  <a:lnTo>
                    <a:pt x="333478" y="1224539"/>
                  </a:lnTo>
                  <a:lnTo>
                    <a:pt x="336011" y="1222976"/>
                  </a:lnTo>
                  <a:lnTo>
                    <a:pt x="335907" y="1216602"/>
                  </a:lnTo>
                  <a:lnTo>
                    <a:pt x="335741" y="1208349"/>
                  </a:lnTo>
                  <a:lnTo>
                    <a:pt x="335690" y="1205778"/>
                  </a:lnTo>
                  <a:lnTo>
                    <a:pt x="302526" y="1192654"/>
                  </a:lnTo>
                  <a:lnTo>
                    <a:pt x="297355" y="1181184"/>
                  </a:lnTo>
                  <a:lnTo>
                    <a:pt x="334582" y="1181184"/>
                  </a:lnTo>
                  <a:lnTo>
                    <a:pt x="331841" y="1173968"/>
                  </a:lnTo>
                  <a:lnTo>
                    <a:pt x="316101" y="1165324"/>
                  </a:lnTo>
                  <a:close/>
                </a:path>
                <a:path w="1510665" h="2634615">
                  <a:moveTo>
                    <a:pt x="334582" y="1181184"/>
                  </a:moveTo>
                  <a:lnTo>
                    <a:pt x="297355" y="1181184"/>
                  </a:lnTo>
                  <a:lnTo>
                    <a:pt x="335855" y="1184536"/>
                  </a:lnTo>
                  <a:lnTo>
                    <a:pt x="334582" y="1181184"/>
                  </a:lnTo>
                  <a:close/>
                </a:path>
                <a:path w="1510665" h="2634615">
                  <a:moveTo>
                    <a:pt x="420732" y="1140700"/>
                  </a:moveTo>
                  <a:lnTo>
                    <a:pt x="391523" y="1144954"/>
                  </a:lnTo>
                  <a:lnTo>
                    <a:pt x="386682" y="1235499"/>
                  </a:lnTo>
                  <a:lnTo>
                    <a:pt x="403053" y="1235499"/>
                  </a:lnTo>
                  <a:lnTo>
                    <a:pt x="403053" y="1160769"/>
                  </a:lnTo>
                  <a:lnTo>
                    <a:pt x="411351" y="1152335"/>
                  </a:lnTo>
                  <a:lnTo>
                    <a:pt x="420732" y="1140700"/>
                  </a:lnTo>
                  <a:close/>
                </a:path>
                <a:path w="1510665" h="2634615">
                  <a:moveTo>
                    <a:pt x="390385" y="1166226"/>
                  </a:moveTo>
                  <a:lnTo>
                    <a:pt x="376444" y="1166226"/>
                  </a:lnTo>
                  <a:lnTo>
                    <a:pt x="376444" y="1178854"/>
                  </a:lnTo>
                  <a:lnTo>
                    <a:pt x="389710" y="1178854"/>
                  </a:lnTo>
                  <a:lnTo>
                    <a:pt x="390385" y="1166226"/>
                  </a:lnTo>
                  <a:close/>
                </a:path>
                <a:path w="1510665" h="2634615">
                  <a:moveTo>
                    <a:pt x="417395" y="1166226"/>
                  </a:moveTo>
                  <a:lnTo>
                    <a:pt x="403053" y="1166226"/>
                  </a:lnTo>
                  <a:lnTo>
                    <a:pt x="403053" y="1178854"/>
                  </a:lnTo>
                  <a:lnTo>
                    <a:pt x="417395" y="1178854"/>
                  </a:lnTo>
                  <a:lnTo>
                    <a:pt x="417395" y="1166226"/>
                  </a:lnTo>
                  <a:close/>
                </a:path>
                <a:path w="1510665" h="2634615">
                  <a:moveTo>
                    <a:pt x="446506" y="1166226"/>
                  </a:moveTo>
                  <a:lnTo>
                    <a:pt x="430180" y="1166226"/>
                  </a:lnTo>
                  <a:lnTo>
                    <a:pt x="430180" y="1235499"/>
                  </a:lnTo>
                  <a:lnTo>
                    <a:pt x="446506" y="1235499"/>
                  </a:lnTo>
                  <a:lnTo>
                    <a:pt x="446506" y="1166226"/>
                  </a:lnTo>
                  <a:close/>
                </a:path>
                <a:path w="1510665" h="2634615">
                  <a:moveTo>
                    <a:pt x="446927" y="1143000"/>
                  </a:moveTo>
                  <a:lnTo>
                    <a:pt x="428918" y="1145089"/>
                  </a:lnTo>
                  <a:lnTo>
                    <a:pt x="438389" y="1156394"/>
                  </a:lnTo>
                  <a:lnTo>
                    <a:pt x="441004" y="1156394"/>
                  </a:lnTo>
                  <a:lnTo>
                    <a:pt x="446927" y="1143000"/>
                  </a:lnTo>
                  <a:close/>
                </a:path>
                <a:path w="1510665" h="2634615">
                  <a:moveTo>
                    <a:pt x="476148" y="1215068"/>
                  </a:moveTo>
                  <a:lnTo>
                    <a:pt x="460228" y="1216602"/>
                  </a:lnTo>
                  <a:lnTo>
                    <a:pt x="461220" y="1222976"/>
                  </a:lnTo>
                  <a:lnTo>
                    <a:pt x="474645" y="1235078"/>
                  </a:lnTo>
                  <a:lnTo>
                    <a:pt x="495721" y="1236852"/>
                  </a:lnTo>
                  <a:lnTo>
                    <a:pt x="515668" y="1224539"/>
                  </a:lnTo>
                  <a:lnTo>
                    <a:pt x="486145" y="1224539"/>
                  </a:lnTo>
                  <a:lnTo>
                    <a:pt x="476148" y="1215068"/>
                  </a:lnTo>
                  <a:close/>
                </a:path>
                <a:path w="1510665" h="2634615">
                  <a:moveTo>
                    <a:pt x="498292" y="1165324"/>
                  </a:moveTo>
                  <a:lnTo>
                    <a:pt x="468015" y="1172089"/>
                  </a:lnTo>
                  <a:lnTo>
                    <a:pt x="462137" y="1191391"/>
                  </a:lnTo>
                  <a:lnTo>
                    <a:pt x="470090" y="1202155"/>
                  </a:lnTo>
                  <a:lnTo>
                    <a:pt x="493466" y="1208349"/>
                  </a:lnTo>
                  <a:lnTo>
                    <a:pt x="502802" y="1218586"/>
                  </a:lnTo>
                  <a:lnTo>
                    <a:pt x="486145" y="1224539"/>
                  </a:lnTo>
                  <a:lnTo>
                    <a:pt x="515668" y="1224539"/>
                  </a:lnTo>
                  <a:lnTo>
                    <a:pt x="518201" y="1222976"/>
                  </a:lnTo>
                  <a:lnTo>
                    <a:pt x="518098" y="1216602"/>
                  </a:lnTo>
                  <a:lnTo>
                    <a:pt x="517932" y="1208349"/>
                  </a:lnTo>
                  <a:lnTo>
                    <a:pt x="517880" y="1205778"/>
                  </a:lnTo>
                  <a:lnTo>
                    <a:pt x="484717" y="1192654"/>
                  </a:lnTo>
                  <a:lnTo>
                    <a:pt x="479546" y="1181184"/>
                  </a:lnTo>
                  <a:lnTo>
                    <a:pt x="516772" y="1181184"/>
                  </a:lnTo>
                  <a:lnTo>
                    <a:pt x="514032" y="1173968"/>
                  </a:lnTo>
                  <a:lnTo>
                    <a:pt x="498292" y="1165324"/>
                  </a:lnTo>
                  <a:close/>
                </a:path>
                <a:path w="1510665" h="2634615">
                  <a:moveTo>
                    <a:pt x="516772" y="1181184"/>
                  </a:moveTo>
                  <a:lnTo>
                    <a:pt x="479546" y="1181184"/>
                  </a:lnTo>
                  <a:lnTo>
                    <a:pt x="518045" y="1184536"/>
                  </a:lnTo>
                  <a:lnTo>
                    <a:pt x="516772" y="1181184"/>
                  </a:lnTo>
                  <a:close/>
                </a:path>
                <a:path w="1510665" h="2634615">
                  <a:moveTo>
                    <a:pt x="556357" y="1165324"/>
                  </a:moveTo>
                  <a:lnTo>
                    <a:pt x="536784" y="1177095"/>
                  </a:lnTo>
                  <a:lnTo>
                    <a:pt x="530019" y="1208138"/>
                  </a:lnTo>
                  <a:lnTo>
                    <a:pt x="540467" y="1229260"/>
                  </a:lnTo>
                  <a:lnTo>
                    <a:pt x="563212" y="1236852"/>
                  </a:lnTo>
                  <a:lnTo>
                    <a:pt x="582665" y="1231560"/>
                  </a:lnTo>
                  <a:lnTo>
                    <a:pt x="589166" y="1219007"/>
                  </a:lnTo>
                  <a:lnTo>
                    <a:pt x="551968" y="1219007"/>
                  </a:lnTo>
                  <a:lnTo>
                    <a:pt x="550058" y="1185528"/>
                  </a:lnTo>
                  <a:lnTo>
                    <a:pt x="567286" y="1178493"/>
                  </a:lnTo>
                  <a:lnTo>
                    <a:pt x="588009" y="1178493"/>
                  </a:lnTo>
                  <a:lnTo>
                    <a:pt x="585882" y="1173382"/>
                  </a:lnTo>
                  <a:lnTo>
                    <a:pt x="556357" y="1165324"/>
                  </a:lnTo>
                  <a:close/>
                </a:path>
                <a:path w="1510665" h="2634615">
                  <a:moveTo>
                    <a:pt x="592888" y="1211821"/>
                  </a:moveTo>
                  <a:lnTo>
                    <a:pt x="577284" y="1211821"/>
                  </a:lnTo>
                  <a:lnTo>
                    <a:pt x="575915" y="1216436"/>
                  </a:lnTo>
                  <a:lnTo>
                    <a:pt x="551968" y="1219007"/>
                  </a:lnTo>
                  <a:lnTo>
                    <a:pt x="589166" y="1219007"/>
                  </a:lnTo>
                  <a:lnTo>
                    <a:pt x="592888" y="1211821"/>
                  </a:lnTo>
                  <a:close/>
                </a:path>
                <a:path w="1510665" h="2634615">
                  <a:moveTo>
                    <a:pt x="588009" y="1178493"/>
                  </a:moveTo>
                  <a:lnTo>
                    <a:pt x="567286" y="1178493"/>
                  </a:lnTo>
                  <a:lnTo>
                    <a:pt x="577284" y="1190219"/>
                  </a:lnTo>
                  <a:lnTo>
                    <a:pt x="592888" y="1190219"/>
                  </a:lnTo>
                  <a:lnTo>
                    <a:pt x="588009" y="1178493"/>
                  </a:lnTo>
                  <a:close/>
                </a:path>
                <a:path w="1510665" h="2634615">
                  <a:moveTo>
                    <a:pt x="658556" y="1177816"/>
                  </a:moveTo>
                  <a:lnTo>
                    <a:pt x="638540" y="1177816"/>
                  </a:lnTo>
                  <a:lnTo>
                    <a:pt x="646477" y="1188505"/>
                  </a:lnTo>
                  <a:lnTo>
                    <a:pt x="606654" y="1203809"/>
                  </a:lnTo>
                  <a:lnTo>
                    <a:pt x="608113" y="1230613"/>
                  </a:lnTo>
                  <a:lnTo>
                    <a:pt x="626228" y="1236897"/>
                  </a:lnTo>
                  <a:lnTo>
                    <a:pt x="647109" y="1235499"/>
                  </a:lnTo>
                  <a:lnTo>
                    <a:pt x="662803" y="1235499"/>
                  </a:lnTo>
                  <a:lnTo>
                    <a:pt x="662803" y="1224900"/>
                  </a:lnTo>
                  <a:lnTo>
                    <a:pt x="627070" y="1224900"/>
                  </a:lnTo>
                  <a:lnTo>
                    <a:pt x="618786" y="1213685"/>
                  </a:lnTo>
                  <a:lnTo>
                    <a:pt x="646522" y="1213204"/>
                  </a:lnTo>
                  <a:lnTo>
                    <a:pt x="662803" y="1213204"/>
                  </a:lnTo>
                  <a:lnTo>
                    <a:pt x="662803" y="1189136"/>
                  </a:lnTo>
                  <a:lnTo>
                    <a:pt x="658556" y="1177816"/>
                  </a:lnTo>
                  <a:close/>
                </a:path>
                <a:path w="1510665" h="2634615">
                  <a:moveTo>
                    <a:pt x="662803" y="1213204"/>
                  </a:moveTo>
                  <a:lnTo>
                    <a:pt x="646522" y="1213204"/>
                  </a:lnTo>
                  <a:lnTo>
                    <a:pt x="630467" y="1224900"/>
                  </a:lnTo>
                  <a:lnTo>
                    <a:pt x="662803" y="1224900"/>
                  </a:lnTo>
                  <a:lnTo>
                    <a:pt x="662803" y="1213204"/>
                  </a:lnTo>
                  <a:close/>
                </a:path>
                <a:path w="1510665" h="2634615">
                  <a:moveTo>
                    <a:pt x="617403" y="1168902"/>
                  </a:moveTo>
                  <a:lnTo>
                    <a:pt x="605302" y="1184446"/>
                  </a:lnTo>
                  <a:lnTo>
                    <a:pt x="620545" y="1186611"/>
                  </a:lnTo>
                  <a:lnTo>
                    <a:pt x="638540" y="1177816"/>
                  </a:lnTo>
                  <a:lnTo>
                    <a:pt x="658556" y="1177816"/>
                  </a:lnTo>
                  <a:lnTo>
                    <a:pt x="656429" y="1172149"/>
                  </a:lnTo>
                  <a:lnTo>
                    <a:pt x="617403" y="1168902"/>
                  </a:lnTo>
                  <a:close/>
                </a:path>
                <a:path w="1510665" h="2634615">
                  <a:moveTo>
                    <a:pt x="695545" y="1166226"/>
                  </a:moveTo>
                  <a:lnTo>
                    <a:pt x="679219" y="1166226"/>
                  </a:lnTo>
                  <a:lnTo>
                    <a:pt x="679219" y="1235499"/>
                  </a:lnTo>
                  <a:lnTo>
                    <a:pt x="695545" y="1235499"/>
                  </a:lnTo>
                  <a:lnTo>
                    <a:pt x="695545" y="1166226"/>
                  </a:lnTo>
                  <a:close/>
                </a:path>
                <a:path w="1510665" h="2634615">
                  <a:moveTo>
                    <a:pt x="695966" y="1143000"/>
                  </a:moveTo>
                  <a:lnTo>
                    <a:pt x="677957" y="1145089"/>
                  </a:lnTo>
                  <a:lnTo>
                    <a:pt x="687428" y="1156394"/>
                  </a:lnTo>
                  <a:lnTo>
                    <a:pt x="690043" y="1156394"/>
                  </a:lnTo>
                  <a:lnTo>
                    <a:pt x="695966" y="1143000"/>
                  </a:lnTo>
                  <a:close/>
                </a:path>
                <a:path w="1510665" h="2634615">
                  <a:moveTo>
                    <a:pt x="725187" y="1215068"/>
                  </a:moveTo>
                  <a:lnTo>
                    <a:pt x="709267" y="1216602"/>
                  </a:lnTo>
                  <a:lnTo>
                    <a:pt x="710259" y="1222976"/>
                  </a:lnTo>
                  <a:lnTo>
                    <a:pt x="723684" y="1235078"/>
                  </a:lnTo>
                  <a:lnTo>
                    <a:pt x="744760" y="1236852"/>
                  </a:lnTo>
                  <a:lnTo>
                    <a:pt x="764708" y="1224539"/>
                  </a:lnTo>
                  <a:lnTo>
                    <a:pt x="735184" y="1224539"/>
                  </a:lnTo>
                  <a:lnTo>
                    <a:pt x="725187" y="1215068"/>
                  </a:lnTo>
                  <a:close/>
                </a:path>
                <a:path w="1510665" h="2634615">
                  <a:moveTo>
                    <a:pt x="747331" y="1165324"/>
                  </a:moveTo>
                  <a:lnTo>
                    <a:pt x="717054" y="1172089"/>
                  </a:lnTo>
                  <a:lnTo>
                    <a:pt x="711176" y="1191391"/>
                  </a:lnTo>
                  <a:lnTo>
                    <a:pt x="719129" y="1202155"/>
                  </a:lnTo>
                  <a:lnTo>
                    <a:pt x="742505" y="1208349"/>
                  </a:lnTo>
                  <a:lnTo>
                    <a:pt x="751841" y="1218586"/>
                  </a:lnTo>
                  <a:lnTo>
                    <a:pt x="735184" y="1224539"/>
                  </a:lnTo>
                  <a:lnTo>
                    <a:pt x="764708" y="1224539"/>
                  </a:lnTo>
                  <a:lnTo>
                    <a:pt x="767241" y="1222976"/>
                  </a:lnTo>
                  <a:lnTo>
                    <a:pt x="767137" y="1216602"/>
                  </a:lnTo>
                  <a:lnTo>
                    <a:pt x="766971" y="1208349"/>
                  </a:lnTo>
                  <a:lnTo>
                    <a:pt x="766919" y="1205778"/>
                  </a:lnTo>
                  <a:lnTo>
                    <a:pt x="733756" y="1192654"/>
                  </a:lnTo>
                  <a:lnTo>
                    <a:pt x="728585" y="1181184"/>
                  </a:lnTo>
                  <a:lnTo>
                    <a:pt x="765811" y="1181184"/>
                  </a:lnTo>
                  <a:lnTo>
                    <a:pt x="763071" y="1173968"/>
                  </a:lnTo>
                  <a:lnTo>
                    <a:pt x="747331" y="1165324"/>
                  </a:lnTo>
                  <a:close/>
                </a:path>
                <a:path w="1510665" h="2634615">
                  <a:moveTo>
                    <a:pt x="765811" y="1181184"/>
                  </a:moveTo>
                  <a:lnTo>
                    <a:pt x="728585" y="1181184"/>
                  </a:lnTo>
                  <a:lnTo>
                    <a:pt x="767084" y="1184536"/>
                  </a:lnTo>
                  <a:lnTo>
                    <a:pt x="765811" y="1181184"/>
                  </a:lnTo>
                  <a:close/>
                </a:path>
                <a:path w="1510665" h="2634615">
                  <a:moveTo>
                    <a:pt x="865799" y="1177816"/>
                  </a:moveTo>
                  <a:lnTo>
                    <a:pt x="845783" y="1177816"/>
                  </a:lnTo>
                  <a:lnTo>
                    <a:pt x="853721" y="1188505"/>
                  </a:lnTo>
                  <a:lnTo>
                    <a:pt x="813898" y="1203809"/>
                  </a:lnTo>
                  <a:lnTo>
                    <a:pt x="815356" y="1230613"/>
                  </a:lnTo>
                  <a:lnTo>
                    <a:pt x="833471" y="1236897"/>
                  </a:lnTo>
                  <a:lnTo>
                    <a:pt x="854352" y="1235499"/>
                  </a:lnTo>
                  <a:lnTo>
                    <a:pt x="870046" y="1235499"/>
                  </a:lnTo>
                  <a:lnTo>
                    <a:pt x="870046" y="1224900"/>
                  </a:lnTo>
                  <a:lnTo>
                    <a:pt x="834313" y="1224900"/>
                  </a:lnTo>
                  <a:lnTo>
                    <a:pt x="826029" y="1213685"/>
                  </a:lnTo>
                  <a:lnTo>
                    <a:pt x="853766" y="1213204"/>
                  </a:lnTo>
                  <a:lnTo>
                    <a:pt x="870046" y="1213204"/>
                  </a:lnTo>
                  <a:lnTo>
                    <a:pt x="870046" y="1189136"/>
                  </a:lnTo>
                  <a:lnTo>
                    <a:pt x="865799" y="1177816"/>
                  </a:lnTo>
                  <a:close/>
                </a:path>
                <a:path w="1510665" h="2634615">
                  <a:moveTo>
                    <a:pt x="870046" y="1213204"/>
                  </a:moveTo>
                  <a:lnTo>
                    <a:pt x="853766" y="1213204"/>
                  </a:lnTo>
                  <a:lnTo>
                    <a:pt x="837710" y="1224900"/>
                  </a:lnTo>
                  <a:lnTo>
                    <a:pt x="870046" y="1224900"/>
                  </a:lnTo>
                  <a:lnTo>
                    <a:pt x="870046" y="1213204"/>
                  </a:lnTo>
                  <a:close/>
                </a:path>
                <a:path w="1510665" h="2634615">
                  <a:moveTo>
                    <a:pt x="824646" y="1168902"/>
                  </a:moveTo>
                  <a:lnTo>
                    <a:pt x="812545" y="1184446"/>
                  </a:lnTo>
                  <a:lnTo>
                    <a:pt x="827788" y="1186611"/>
                  </a:lnTo>
                  <a:lnTo>
                    <a:pt x="845783" y="1177816"/>
                  </a:lnTo>
                  <a:lnTo>
                    <a:pt x="865799" y="1177816"/>
                  </a:lnTo>
                  <a:lnTo>
                    <a:pt x="863672" y="1172149"/>
                  </a:lnTo>
                  <a:lnTo>
                    <a:pt x="824646" y="1168902"/>
                  </a:lnTo>
                  <a:close/>
                </a:path>
                <a:path w="1510665" h="2634615">
                  <a:moveTo>
                    <a:pt x="907389" y="1149629"/>
                  </a:moveTo>
                  <a:lnTo>
                    <a:pt x="891063" y="1149629"/>
                  </a:lnTo>
                  <a:lnTo>
                    <a:pt x="891063" y="1217369"/>
                  </a:lnTo>
                  <a:lnTo>
                    <a:pt x="895783" y="1231079"/>
                  </a:lnTo>
                  <a:lnTo>
                    <a:pt x="916980" y="1236175"/>
                  </a:lnTo>
                  <a:lnTo>
                    <a:pt x="907389" y="1149629"/>
                  </a:lnTo>
                  <a:close/>
                </a:path>
                <a:path w="1510665" h="2634615">
                  <a:moveTo>
                    <a:pt x="891063" y="1166226"/>
                  </a:moveTo>
                  <a:lnTo>
                    <a:pt x="881231" y="1166226"/>
                  </a:lnTo>
                  <a:lnTo>
                    <a:pt x="881231" y="1178854"/>
                  </a:lnTo>
                  <a:lnTo>
                    <a:pt x="891063" y="1178854"/>
                  </a:lnTo>
                  <a:lnTo>
                    <a:pt x="891063" y="1166226"/>
                  </a:lnTo>
                  <a:close/>
                </a:path>
                <a:path w="1510665" h="2634615">
                  <a:moveTo>
                    <a:pt x="921054" y="1166226"/>
                  </a:moveTo>
                  <a:lnTo>
                    <a:pt x="909228" y="1166226"/>
                  </a:lnTo>
                  <a:lnTo>
                    <a:pt x="910627" y="1178854"/>
                  </a:lnTo>
                  <a:lnTo>
                    <a:pt x="921054" y="1178854"/>
                  </a:lnTo>
                  <a:lnTo>
                    <a:pt x="921054" y="1166226"/>
                  </a:lnTo>
                  <a:close/>
                </a:path>
                <a:path w="1510665" h="2634615">
                  <a:moveTo>
                    <a:pt x="957160" y="1165324"/>
                  </a:moveTo>
                  <a:lnTo>
                    <a:pt x="937782" y="1177095"/>
                  </a:lnTo>
                  <a:lnTo>
                    <a:pt x="930987" y="1208514"/>
                  </a:lnTo>
                  <a:lnTo>
                    <a:pt x="941615" y="1229606"/>
                  </a:lnTo>
                  <a:lnTo>
                    <a:pt x="964631" y="1236852"/>
                  </a:lnTo>
                  <a:lnTo>
                    <a:pt x="983152" y="1232762"/>
                  </a:lnTo>
                  <a:lnTo>
                    <a:pt x="992247" y="1220345"/>
                  </a:lnTo>
                  <a:lnTo>
                    <a:pt x="952920" y="1220345"/>
                  </a:lnTo>
                  <a:lnTo>
                    <a:pt x="950493" y="1205327"/>
                  </a:lnTo>
                  <a:lnTo>
                    <a:pt x="938654" y="1205327"/>
                  </a:lnTo>
                  <a:lnTo>
                    <a:pt x="938654" y="1194323"/>
                  </a:lnTo>
                  <a:lnTo>
                    <a:pt x="948714" y="1194323"/>
                  </a:lnTo>
                  <a:lnTo>
                    <a:pt x="947914" y="1189377"/>
                  </a:lnTo>
                  <a:lnTo>
                    <a:pt x="967127" y="1178042"/>
                  </a:lnTo>
                  <a:lnTo>
                    <a:pt x="986852" y="1178042"/>
                  </a:lnTo>
                  <a:lnTo>
                    <a:pt x="983047" y="1170856"/>
                  </a:lnTo>
                  <a:lnTo>
                    <a:pt x="957160" y="1165324"/>
                  </a:lnTo>
                  <a:close/>
                </a:path>
                <a:path w="1510665" h="2634615">
                  <a:moveTo>
                    <a:pt x="979514" y="1215204"/>
                  </a:moveTo>
                  <a:lnTo>
                    <a:pt x="952920" y="1220345"/>
                  </a:lnTo>
                  <a:lnTo>
                    <a:pt x="992247" y="1220345"/>
                  </a:lnTo>
                  <a:lnTo>
                    <a:pt x="994758" y="1216918"/>
                  </a:lnTo>
                  <a:lnTo>
                    <a:pt x="979514" y="1215204"/>
                  </a:lnTo>
                  <a:close/>
                </a:path>
                <a:path w="1510665" h="2634615">
                  <a:moveTo>
                    <a:pt x="948714" y="1194323"/>
                  </a:moveTo>
                  <a:lnTo>
                    <a:pt x="938654" y="1194323"/>
                  </a:lnTo>
                  <a:lnTo>
                    <a:pt x="938654" y="1205327"/>
                  </a:lnTo>
                  <a:lnTo>
                    <a:pt x="950493" y="1205327"/>
                  </a:lnTo>
                  <a:lnTo>
                    <a:pt x="948714" y="1194323"/>
                  </a:lnTo>
                  <a:close/>
                </a:path>
                <a:path w="1510665" h="2634615">
                  <a:moveTo>
                    <a:pt x="986852" y="1178042"/>
                  </a:moveTo>
                  <a:lnTo>
                    <a:pt x="967127" y="1178042"/>
                  </a:lnTo>
                  <a:lnTo>
                    <a:pt x="979785" y="1194323"/>
                  </a:lnTo>
                  <a:lnTo>
                    <a:pt x="948714" y="1194323"/>
                  </a:lnTo>
                  <a:lnTo>
                    <a:pt x="950493" y="1205327"/>
                  </a:lnTo>
                  <a:lnTo>
                    <a:pt x="995434" y="1205327"/>
                  </a:lnTo>
                  <a:lnTo>
                    <a:pt x="995434" y="1194323"/>
                  </a:lnTo>
                  <a:lnTo>
                    <a:pt x="992855" y="1189377"/>
                  </a:lnTo>
                  <a:lnTo>
                    <a:pt x="986852" y="1178042"/>
                  </a:lnTo>
                  <a:close/>
                </a:path>
                <a:path w="1510665" h="2634615">
                  <a:moveTo>
                    <a:pt x="983122" y="1136505"/>
                  </a:moveTo>
                  <a:lnTo>
                    <a:pt x="967157" y="1136505"/>
                  </a:lnTo>
                  <a:lnTo>
                    <a:pt x="957055" y="1157116"/>
                  </a:lnTo>
                  <a:lnTo>
                    <a:pt x="969276" y="1157116"/>
                  </a:lnTo>
                  <a:lnTo>
                    <a:pt x="983122" y="1136505"/>
                  </a:lnTo>
                  <a:close/>
                </a:path>
                <a:path w="1510665" h="2634615">
                  <a:moveTo>
                    <a:pt x="1064200" y="1165324"/>
                  </a:moveTo>
                  <a:lnTo>
                    <a:pt x="1044566" y="1176944"/>
                  </a:lnTo>
                  <a:lnTo>
                    <a:pt x="1037771" y="1208289"/>
                  </a:lnTo>
                  <a:lnTo>
                    <a:pt x="1048415" y="1229410"/>
                  </a:lnTo>
                  <a:lnTo>
                    <a:pt x="1070964" y="1236852"/>
                  </a:lnTo>
                  <a:lnTo>
                    <a:pt x="1077729" y="1236852"/>
                  </a:lnTo>
                  <a:lnTo>
                    <a:pt x="1097348" y="1225246"/>
                  </a:lnTo>
                  <a:lnTo>
                    <a:pt x="1097668" y="1223773"/>
                  </a:lnTo>
                  <a:lnTo>
                    <a:pt x="1067296" y="1223773"/>
                  </a:lnTo>
                  <a:lnTo>
                    <a:pt x="1054924" y="1209115"/>
                  </a:lnTo>
                  <a:lnTo>
                    <a:pt x="1064169" y="1179290"/>
                  </a:lnTo>
                  <a:lnTo>
                    <a:pt x="1098285" y="1179290"/>
                  </a:lnTo>
                  <a:lnTo>
                    <a:pt x="1097348" y="1176944"/>
                  </a:lnTo>
                  <a:lnTo>
                    <a:pt x="1083592" y="1166812"/>
                  </a:lnTo>
                  <a:lnTo>
                    <a:pt x="1064200" y="1165324"/>
                  </a:lnTo>
                  <a:close/>
                </a:path>
                <a:path w="1510665" h="2634615">
                  <a:moveTo>
                    <a:pt x="1098285" y="1179290"/>
                  </a:moveTo>
                  <a:lnTo>
                    <a:pt x="1064169" y="1179290"/>
                  </a:lnTo>
                  <a:lnTo>
                    <a:pt x="1082720" y="1183379"/>
                  </a:lnTo>
                  <a:lnTo>
                    <a:pt x="1084554" y="1215970"/>
                  </a:lnTo>
                  <a:lnTo>
                    <a:pt x="1071055" y="1223773"/>
                  </a:lnTo>
                  <a:lnTo>
                    <a:pt x="1097668" y="1223773"/>
                  </a:lnTo>
                  <a:lnTo>
                    <a:pt x="1104158" y="1193977"/>
                  </a:lnTo>
                  <a:lnTo>
                    <a:pt x="1098285" y="1179290"/>
                  </a:lnTo>
                  <a:close/>
                </a:path>
                <a:path w="1510665" h="2634615">
                  <a:moveTo>
                    <a:pt x="28638" y="1393924"/>
                  </a:moveTo>
                  <a:lnTo>
                    <a:pt x="9064" y="1405695"/>
                  </a:lnTo>
                  <a:lnTo>
                    <a:pt x="2300" y="1436738"/>
                  </a:lnTo>
                  <a:lnTo>
                    <a:pt x="12748" y="1457860"/>
                  </a:lnTo>
                  <a:lnTo>
                    <a:pt x="35493" y="1465452"/>
                  </a:lnTo>
                  <a:lnTo>
                    <a:pt x="54946" y="1460160"/>
                  </a:lnTo>
                  <a:lnTo>
                    <a:pt x="61447" y="1447607"/>
                  </a:lnTo>
                  <a:lnTo>
                    <a:pt x="24248" y="1447607"/>
                  </a:lnTo>
                  <a:lnTo>
                    <a:pt x="22339" y="1414128"/>
                  </a:lnTo>
                  <a:lnTo>
                    <a:pt x="39567" y="1407093"/>
                  </a:lnTo>
                  <a:lnTo>
                    <a:pt x="60289" y="1407093"/>
                  </a:lnTo>
                  <a:lnTo>
                    <a:pt x="58163" y="1401982"/>
                  </a:lnTo>
                  <a:lnTo>
                    <a:pt x="28638" y="1393924"/>
                  </a:lnTo>
                  <a:close/>
                </a:path>
                <a:path w="1510665" h="2634615">
                  <a:moveTo>
                    <a:pt x="65168" y="1440421"/>
                  </a:moveTo>
                  <a:lnTo>
                    <a:pt x="49564" y="1440421"/>
                  </a:lnTo>
                  <a:lnTo>
                    <a:pt x="48196" y="1445036"/>
                  </a:lnTo>
                  <a:lnTo>
                    <a:pt x="24248" y="1447607"/>
                  </a:lnTo>
                  <a:lnTo>
                    <a:pt x="61447" y="1447607"/>
                  </a:lnTo>
                  <a:lnTo>
                    <a:pt x="65168" y="1440421"/>
                  </a:lnTo>
                  <a:close/>
                </a:path>
                <a:path w="1510665" h="2634615">
                  <a:moveTo>
                    <a:pt x="60289" y="1407093"/>
                  </a:moveTo>
                  <a:lnTo>
                    <a:pt x="39567" y="1407093"/>
                  </a:lnTo>
                  <a:lnTo>
                    <a:pt x="49564" y="1418819"/>
                  </a:lnTo>
                  <a:lnTo>
                    <a:pt x="65168" y="1418819"/>
                  </a:lnTo>
                  <a:lnTo>
                    <a:pt x="60289" y="1407093"/>
                  </a:lnTo>
                  <a:close/>
                </a:path>
                <a:path w="1510665" h="2634615">
                  <a:moveTo>
                    <a:pt x="130836" y="1406416"/>
                  </a:moveTo>
                  <a:lnTo>
                    <a:pt x="110820" y="1406416"/>
                  </a:lnTo>
                  <a:lnTo>
                    <a:pt x="118758" y="1417105"/>
                  </a:lnTo>
                  <a:lnTo>
                    <a:pt x="78935" y="1432409"/>
                  </a:lnTo>
                  <a:lnTo>
                    <a:pt x="80393" y="1459213"/>
                  </a:lnTo>
                  <a:lnTo>
                    <a:pt x="98508" y="1465497"/>
                  </a:lnTo>
                  <a:lnTo>
                    <a:pt x="119389" y="1464099"/>
                  </a:lnTo>
                  <a:lnTo>
                    <a:pt x="135084" y="1464099"/>
                  </a:lnTo>
                  <a:lnTo>
                    <a:pt x="135084" y="1453500"/>
                  </a:lnTo>
                  <a:lnTo>
                    <a:pt x="99350" y="1453500"/>
                  </a:lnTo>
                  <a:lnTo>
                    <a:pt x="91067" y="1442285"/>
                  </a:lnTo>
                  <a:lnTo>
                    <a:pt x="118803" y="1441804"/>
                  </a:lnTo>
                  <a:lnTo>
                    <a:pt x="135084" y="1441804"/>
                  </a:lnTo>
                  <a:lnTo>
                    <a:pt x="135084" y="1417736"/>
                  </a:lnTo>
                  <a:lnTo>
                    <a:pt x="130836" y="1406416"/>
                  </a:lnTo>
                  <a:close/>
                </a:path>
                <a:path w="1510665" h="2634615">
                  <a:moveTo>
                    <a:pt x="135084" y="1441804"/>
                  </a:moveTo>
                  <a:lnTo>
                    <a:pt x="118803" y="1441804"/>
                  </a:lnTo>
                  <a:lnTo>
                    <a:pt x="102747" y="1453500"/>
                  </a:lnTo>
                  <a:lnTo>
                    <a:pt x="135084" y="1453500"/>
                  </a:lnTo>
                  <a:lnTo>
                    <a:pt x="135084" y="1441804"/>
                  </a:lnTo>
                  <a:close/>
                </a:path>
                <a:path w="1510665" h="2634615">
                  <a:moveTo>
                    <a:pt x="89683" y="1397502"/>
                  </a:moveTo>
                  <a:lnTo>
                    <a:pt x="77582" y="1413046"/>
                  </a:lnTo>
                  <a:lnTo>
                    <a:pt x="92825" y="1415211"/>
                  </a:lnTo>
                  <a:lnTo>
                    <a:pt x="110820" y="1406416"/>
                  </a:lnTo>
                  <a:lnTo>
                    <a:pt x="130836" y="1406416"/>
                  </a:lnTo>
                  <a:lnTo>
                    <a:pt x="128710" y="1400749"/>
                  </a:lnTo>
                  <a:lnTo>
                    <a:pt x="89683" y="1397502"/>
                  </a:lnTo>
                  <a:close/>
                </a:path>
                <a:path w="1510665" h="2634615">
                  <a:moveTo>
                    <a:pt x="127462" y="1365105"/>
                  </a:moveTo>
                  <a:lnTo>
                    <a:pt x="111497" y="1365105"/>
                  </a:lnTo>
                  <a:lnTo>
                    <a:pt x="101394" y="1385716"/>
                  </a:lnTo>
                  <a:lnTo>
                    <a:pt x="113616" y="1385716"/>
                  </a:lnTo>
                  <a:lnTo>
                    <a:pt x="127462" y="1365105"/>
                  </a:lnTo>
                  <a:close/>
                </a:path>
                <a:path w="1510665" h="2634615">
                  <a:moveTo>
                    <a:pt x="167826" y="1371735"/>
                  </a:moveTo>
                  <a:lnTo>
                    <a:pt x="151500" y="1371735"/>
                  </a:lnTo>
                  <a:lnTo>
                    <a:pt x="151500" y="1464099"/>
                  </a:lnTo>
                  <a:lnTo>
                    <a:pt x="167826" y="1464099"/>
                  </a:lnTo>
                  <a:lnTo>
                    <a:pt x="167826" y="1371735"/>
                  </a:lnTo>
                  <a:close/>
                </a:path>
                <a:path w="1510665" h="2634615">
                  <a:moveTo>
                    <a:pt x="207976" y="1393924"/>
                  </a:moveTo>
                  <a:lnTo>
                    <a:pt x="188402" y="1405695"/>
                  </a:lnTo>
                  <a:lnTo>
                    <a:pt x="181637" y="1436738"/>
                  </a:lnTo>
                  <a:lnTo>
                    <a:pt x="192086" y="1457860"/>
                  </a:lnTo>
                  <a:lnTo>
                    <a:pt x="214831" y="1465452"/>
                  </a:lnTo>
                  <a:lnTo>
                    <a:pt x="234284" y="1460160"/>
                  </a:lnTo>
                  <a:lnTo>
                    <a:pt x="240785" y="1447607"/>
                  </a:lnTo>
                  <a:lnTo>
                    <a:pt x="203586" y="1447607"/>
                  </a:lnTo>
                  <a:lnTo>
                    <a:pt x="201677" y="1414128"/>
                  </a:lnTo>
                  <a:lnTo>
                    <a:pt x="218905" y="1407093"/>
                  </a:lnTo>
                  <a:lnTo>
                    <a:pt x="239627" y="1407093"/>
                  </a:lnTo>
                  <a:lnTo>
                    <a:pt x="237501" y="1401982"/>
                  </a:lnTo>
                  <a:lnTo>
                    <a:pt x="207976" y="1393924"/>
                  </a:lnTo>
                  <a:close/>
                </a:path>
                <a:path w="1510665" h="2634615">
                  <a:moveTo>
                    <a:pt x="244506" y="1440421"/>
                  </a:moveTo>
                  <a:lnTo>
                    <a:pt x="228902" y="1440421"/>
                  </a:lnTo>
                  <a:lnTo>
                    <a:pt x="227534" y="1445036"/>
                  </a:lnTo>
                  <a:lnTo>
                    <a:pt x="203586" y="1447607"/>
                  </a:lnTo>
                  <a:lnTo>
                    <a:pt x="240785" y="1447607"/>
                  </a:lnTo>
                  <a:lnTo>
                    <a:pt x="244506" y="1440421"/>
                  </a:lnTo>
                  <a:close/>
                </a:path>
                <a:path w="1510665" h="2634615">
                  <a:moveTo>
                    <a:pt x="239627" y="1407093"/>
                  </a:moveTo>
                  <a:lnTo>
                    <a:pt x="218905" y="1407093"/>
                  </a:lnTo>
                  <a:lnTo>
                    <a:pt x="228902" y="1418819"/>
                  </a:lnTo>
                  <a:lnTo>
                    <a:pt x="244506" y="1418819"/>
                  </a:lnTo>
                  <a:lnTo>
                    <a:pt x="239627" y="1407093"/>
                  </a:lnTo>
                  <a:close/>
                </a:path>
                <a:path w="1510665" h="2634615">
                  <a:moveTo>
                    <a:pt x="274238" y="1394826"/>
                  </a:moveTo>
                  <a:lnTo>
                    <a:pt x="257912" y="1394826"/>
                  </a:lnTo>
                  <a:lnTo>
                    <a:pt x="257912" y="1438933"/>
                  </a:lnTo>
                  <a:lnTo>
                    <a:pt x="265504" y="1459934"/>
                  </a:lnTo>
                  <a:lnTo>
                    <a:pt x="286204" y="1465000"/>
                  </a:lnTo>
                  <a:lnTo>
                    <a:pt x="301839" y="1451786"/>
                  </a:lnTo>
                  <a:lnTo>
                    <a:pt x="318390" y="1451786"/>
                  </a:lnTo>
                  <a:lnTo>
                    <a:pt x="318390" y="1446074"/>
                  </a:lnTo>
                  <a:lnTo>
                    <a:pt x="298411" y="1446074"/>
                  </a:lnTo>
                  <a:lnTo>
                    <a:pt x="275441" y="1444285"/>
                  </a:lnTo>
                  <a:lnTo>
                    <a:pt x="274238" y="1394826"/>
                  </a:lnTo>
                  <a:close/>
                </a:path>
                <a:path w="1510665" h="2634615">
                  <a:moveTo>
                    <a:pt x="318390" y="1451786"/>
                  </a:moveTo>
                  <a:lnTo>
                    <a:pt x="301839" y="1451786"/>
                  </a:lnTo>
                  <a:lnTo>
                    <a:pt x="302560" y="1464099"/>
                  </a:lnTo>
                  <a:lnTo>
                    <a:pt x="318390" y="1464099"/>
                  </a:lnTo>
                  <a:lnTo>
                    <a:pt x="318390" y="1451786"/>
                  </a:lnTo>
                  <a:close/>
                </a:path>
                <a:path w="1510665" h="2634615">
                  <a:moveTo>
                    <a:pt x="318390" y="1394826"/>
                  </a:moveTo>
                  <a:lnTo>
                    <a:pt x="302064" y="1394826"/>
                  </a:lnTo>
                  <a:lnTo>
                    <a:pt x="302064" y="1434964"/>
                  </a:lnTo>
                  <a:lnTo>
                    <a:pt x="298411" y="1446074"/>
                  </a:lnTo>
                  <a:lnTo>
                    <a:pt x="318390" y="1446074"/>
                  </a:lnTo>
                  <a:lnTo>
                    <a:pt x="318390" y="1394826"/>
                  </a:lnTo>
                  <a:close/>
                </a:path>
                <a:path w="1510665" h="2634615">
                  <a:moveTo>
                    <a:pt x="351504" y="1371735"/>
                  </a:moveTo>
                  <a:lnTo>
                    <a:pt x="335178" y="1371735"/>
                  </a:lnTo>
                  <a:lnTo>
                    <a:pt x="335178" y="1464099"/>
                  </a:lnTo>
                  <a:lnTo>
                    <a:pt x="351504" y="1464099"/>
                  </a:lnTo>
                  <a:lnTo>
                    <a:pt x="351504" y="1371735"/>
                  </a:lnTo>
                  <a:close/>
                </a:path>
                <a:path w="1510665" h="2634615">
                  <a:moveTo>
                    <a:pt x="391744" y="1393924"/>
                  </a:moveTo>
                  <a:lnTo>
                    <a:pt x="372111" y="1405544"/>
                  </a:lnTo>
                  <a:lnTo>
                    <a:pt x="365316" y="1436889"/>
                  </a:lnTo>
                  <a:lnTo>
                    <a:pt x="375960" y="1458010"/>
                  </a:lnTo>
                  <a:lnTo>
                    <a:pt x="398509" y="1465452"/>
                  </a:lnTo>
                  <a:lnTo>
                    <a:pt x="405274" y="1465452"/>
                  </a:lnTo>
                  <a:lnTo>
                    <a:pt x="424893" y="1453846"/>
                  </a:lnTo>
                  <a:lnTo>
                    <a:pt x="425213" y="1452373"/>
                  </a:lnTo>
                  <a:lnTo>
                    <a:pt x="394841" y="1452373"/>
                  </a:lnTo>
                  <a:lnTo>
                    <a:pt x="382469" y="1437715"/>
                  </a:lnTo>
                  <a:lnTo>
                    <a:pt x="391714" y="1407890"/>
                  </a:lnTo>
                  <a:lnTo>
                    <a:pt x="425830" y="1407890"/>
                  </a:lnTo>
                  <a:lnTo>
                    <a:pt x="424893" y="1405544"/>
                  </a:lnTo>
                  <a:lnTo>
                    <a:pt x="411137" y="1395412"/>
                  </a:lnTo>
                  <a:lnTo>
                    <a:pt x="391744" y="1393924"/>
                  </a:lnTo>
                  <a:close/>
                </a:path>
                <a:path w="1510665" h="2634615">
                  <a:moveTo>
                    <a:pt x="425830" y="1407890"/>
                  </a:moveTo>
                  <a:lnTo>
                    <a:pt x="391714" y="1407890"/>
                  </a:lnTo>
                  <a:lnTo>
                    <a:pt x="410265" y="1411979"/>
                  </a:lnTo>
                  <a:lnTo>
                    <a:pt x="412099" y="1444570"/>
                  </a:lnTo>
                  <a:lnTo>
                    <a:pt x="398600" y="1452373"/>
                  </a:lnTo>
                  <a:lnTo>
                    <a:pt x="425213" y="1452373"/>
                  </a:lnTo>
                  <a:lnTo>
                    <a:pt x="431703" y="1422577"/>
                  </a:lnTo>
                  <a:lnTo>
                    <a:pt x="425830" y="1407890"/>
                  </a:lnTo>
                  <a:close/>
                </a:path>
                <a:path w="1510665" h="2634615">
                  <a:moveTo>
                    <a:pt x="493117" y="1394826"/>
                  </a:moveTo>
                  <a:lnTo>
                    <a:pt x="477061" y="1394826"/>
                  </a:lnTo>
                  <a:lnTo>
                    <a:pt x="477061" y="1490076"/>
                  </a:lnTo>
                  <a:lnTo>
                    <a:pt x="493387" y="1490076"/>
                  </a:lnTo>
                  <a:lnTo>
                    <a:pt x="493387" y="1453184"/>
                  </a:lnTo>
                  <a:lnTo>
                    <a:pt x="536425" y="1453184"/>
                  </a:lnTo>
                  <a:lnTo>
                    <a:pt x="536848" y="1450990"/>
                  </a:lnTo>
                  <a:lnTo>
                    <a:pt x="502948" y="1450990"/>
                  </a:lnTo>
                  <a:lnTo>
                    <a:pt x="493072" y="1429462"/>
                  </a:lnTo>
                  <a:lnTo>
                    <a:pt x="502903" y="1408235"/>
                  </a:lnTo>
                  <a:lnTo>
                    <a:pt x="537393" y="1408235"/>
                  </a:lnTo>
                  <a:lnTo>
                    <a:pt x="536096" y="1404748"/>
                  </a:lnTo>
                  <a:lnTo>
                    <a:pt x="530117" y="1400914"/>
                  </a:lnTo>
                  <a:lnTo>
                    <a:pt x="497627" y="1400914"/>
                  </a:lnTo>
                  <a:lnTo>
                    <a:pt x="493117" y="1394826"/>
                  </a:lnTo>
                  <a:close/>
                </a:path>
                <a:path w="1510665" h="2634615">
                  <a:moveTo>
                    <a:pt x="536425" y="1453184"/>
                  </a:moveTo>
                  <a:lnTo>
                    <a:pt x="493387" y="1453184"/>
                  </a:lnTo>
                  <a:lnTo>
                    <a:pt x="519350" y="1465316"/>
                  </a:lnTo>
                  <a:lnTo>
                    <a:pt x="536217" y="1454267"/>
                  </a:lnTo>
                  <a:lnTo>
                    <a:pt x="536425" y="1453184"/>
                  </a:lnTo>
                  <a:close/>
                </a:path>
                <a:path w="1510665" h="2634615">
                  <a:moveTo>
                    <a:pt x="537393" y="1408235"/>
                  </a:moveTo>
                  <a:lnTo>
                    <a:pt x="502903" y="1408235"/>
                  </a:lnTo>
                  <a:lnTo>
                    <a:pt x="520898" y="1412054"/>
                  </a:lnTo>
                  <a:lnTo>
                    <a:pt x="520853" y="1447081"/>
                  </a:lnTo>
                  <a:lnTo>
                    <a:pt x="502948" y="1450990"/>
                  </a:lnTo>
                  <a:lnTo>
                    <a:pt x="536848" y="1450990"/>
                  </a:lnTo>
                  <a:lnTo>
                    <a:pt x="542455" y="1421855"/>
                  </a:lnTo>
                  <a:lnTo>
                    <a:pt x="537393" y="1408235"/>
                  </a:lnTo>
                  <a:close/>
                </a:path>
                <a:path w="1510665" h="2634615">
                  <a:moveTo>
                    <a:pt x="519214" y="1393924"/>
                  </a:moveTo>
                  <a:lnTo>
                    <a:pt x="497627" y="1400914"/>
                  </a:lnTo>
                  <a:lnTo>
                    <a:pt x="530117" y="1400914"/>
                  </a:lnTo>
                  <a:lnTo>
                    <a:pt x="519214" y="1393924"/>
                  </a:lnTo>
                  <a:close/>
                </a:path>
                <a:path w="1510665" h="2634615">
                  <a:moveTo>
                    <a:pt x="572266" y="1394826"/>
                  </a:moveTo>
                  <a:lnTo>
                    <a:pt x="556436" y="1394826"/>
                  </a:lnTo>
                  <a:lnTo>
                    <a:pt x="556436" y="1464099"/>
                  </a:lnTo>
                  <a:lnTo>
                    <a:pt x="572762" y="1464099"/>
                  </a:lnTo>
                  <a:lnTo>
                    <a:pt x="572762" y="1420427"/>
                  </a:lnTo>
                  <a:lnTo>
                    <a:pt x="588367" y="1408356"/>
                  </a:lnTo>
                  <a:lnTo>
                    <a:pt x="589435" y="1406371"/>
                  </a:lnTo>
                  <a:lnTo>
                    <a:pt x="572988" y="1406371"/>
                  </a:lnTo>
                  <a:lnTo>
                    <a:pt x="572266" y="1394826"/>
                  </a:lnTo>
                  <a:close/>
                </a:path>
                <a:path w="1510665" h="2634615">
                  <a:moveTo>
                    <a:pt x="586112" y="1393834"/>
                  </a:moveTo>
                  <a:lnTo>
                    <a:pt x="572988" y="1406371"/>
                  </a:lnTo>
                  <a:lnTo>
                    <a:pt x="589435" y="1406371"/>
                  </a:lnTo>
                  <a:lnTo>
                    <a:pt x="595943" y="1394285"/>
                  </a:lnTo>
                  <a:lnTo>
                    <a:pt x="586112" y="1393834"/>
                  </a:lnTo>
                  <a:close/>
                </a:path>
                <a:path w="1510665" h="2634615">
                  <a:moveTo>
                    <a:pt x="627133" y="1393924"/>
                  </a:moveTo>
                  <a:lnTo>
                    <a:pt x="607756" y="1405695"/>
                  </a:lnTo>
                  <a:lnTo>
                    <a:pt x="600961" y="1437114"/>
                  </a:lnTo>
                  <a:lnTo>
                    <a:pt x="611589" y="1458206"/>
                  </a:lnTo>
                  <a:lnTo>
                    <a:pt x="634605" y="1465452"/>
                  </a:lnTo>
                  <a:lnTo>
                    <a:pt x="653126" y="1461362"/>
                  </a:lnTo>
                  <a:lnTo>
                    <a:pt x="662221" y="1448945"/>
                  </a:lnTo>
                  <a:lnTo>
                    <a:pt x="622894" y="1448945"/>
                  </a:lnTo>
                  <a:lnTo>
                    <a:pt x="620466" y="1433927"/>
                  </a:lnTo>
                  <a:lnTo>
                    <a:pt x="608628" y="1433927"/>
                  </a:lnTo>
                  <a:lnTo>
                    <a:pt x="608628" y="1422923"/>
                  </a:lnTo>
                  <a:lnTo>
                    <a:pt x="618688" y="1422923"/>
                  </a:lnTo>
                  <a:lnTo>
                    <a:pt x="617888" y="1417977"/>
                  </a:lnTo>
                  <a:lnTo>
                    <a:pt x="637100" y="1406642"/>
                  </a:lnTo>
                  <a:lnTo>
                    <a:pt x="656826" y="1406642"/>
                  </a:lnTo>
                  <a:lnTo>
                    <a:pt x="653020" y="1399456"/>
                  </a:lnTo>
                  <a:lnTo>
                    <a:pt x="627133" y="1393924"/>
                  </a:lnTo>
                  <a:close/>
                </a:path>
                <a:path w="1510665" h="2634615">
                  <a:moveTo>
                    <a:pt x="649488" y="1443804"/>
                  </a:moveTo>
                  <a:lnTo>
                    <a:pt x="622894" y="1448945"/>
                  </a:lnTo>
                  <a:lnTo>
                    <a:pt x="662221" y="1448945"/>
                  </a:lnTo>
                  <a:lnTo>
                    <a:pt x="664731" y="1445518"/>
                  </a:lnTo>
                  <a:lnTo>
                    <a:pt x="649488" y="1443804"/>
                  </a:lnTo>
                  <a:close/>
                </a:path>
                <a:path w="1510665" h="2634615">
                  <a:moveTo>
                    <a:pt x="618688" y="1422923"/>
                  </a:moveTo>
                  <a:lnTo>
                    <a:pt x="608628" y="1422923"/>
                  </a:lnTo>
                  <a:lnTo>
                    <a:pt x="608628" y="1433927"/>
                  </a:lnTo>
                  <a:lnTo>
                    <a:pt x="620466" y="1433927"/>
                  </a:lnTo>
                  <a:lnTo>
                    <a:pt x="618688" y="1422923"/>
                  </a:lnTo>
                  <a:close/>
                </a:path>
                <a:path w="1510665" h="2634615">
                  <a:moveTo>
                    <a:pt x="656826" y="1406642"/>
                  </a:moveTo>
                  <a:lnTo>
                    <a:pt x="637100" y="1406642"/>
                  </a:lnTo>
                  <a:lnTo>
                    <a:pt x="649758" y="1422923"/>
                  </a:lnTo>
                  <a:lnTo>
                    <a:pt x="618688" y="1422923"/>
                  </a:lnTo>
                  <a:lnTo>
                    <a:pt x="620466" y="1433927"/>
                  </a:lnTo>
                  <a:lnTo>
                    <a:pt x="665408" y="1433927"/>
                  </a:lnTo>
                  <a:lnTo>
                    <a:pt x="665408" y="1422923"/>
                  </a:lnTo>
                  <a:lnTo>
                    <a:pt x="662828" y="1417977"/>
                  </a:lnTo>
                  <a:lnTo>
                    <a:pt x="656826" y="1406642"/>
                  </a:lnTo>
                  <a:close/>
                </a:path>
                <a:path w="1510665" h="2634615">
                  <a:moveTo>
                    <a:pt x="702581" y="1393924"/>
                  </a:moveTo>
                  <a:lnTo>
                    <a:pt x="683008" y="1405695"/>
                  </a:lnTo>
                  <a:lnTo>
                    <a:pt x="676243" y="1436738"/>
                  </a:lnTo>
                  <a:lnTo>
                    <a:pt x="686691" y="1457860"/>
                  </a:lnTo>
                  <a:lnTo>
                    <a:pt x="709436" y="1465452"/>
                  </a:lnTo>
                  <a:lnTo>
                    <a:pt x="728889" y="1460160"/>
                  </a:lnTo>
                  <a:lnTo>
                    <a:pt x="735390" y="1447607"/>
                  </a:lnTo>
                  <a:lnTo>
                    <a:pt x="698191" y="1447607"/>
                  </a:lnTo>
                  <a:lnTo>
                    <a:pt x="696282" y="1414128"/>
                  </a:lnTo>
                  <a:lnTo>
                    <a:pt x="713510" y="1407093"/>
                  </a:lnTo>
                  <a:lnTo>
                    <a:pt x="734233" y="1407093"/>
                  </a:lnTo>
                  <a:lnTo>
                    <a:pt x="732106" y="1401982"/>
                  </a:lnTo>
                  <a:lnTo>
                    <a:pt x="702581" y="1393924"/>
                  </a:lnTo>
                  <a:close/>
                </a:path>
                <a:path w="1510665" h="2634615">
                  <a:moveTo>
                    <a:pt x="739112" y="1440421"/>
                  </a:moveTo>
                  <a:lnTo>
                    <a:pt x="723507" y="1440421"/>
                  </a:lnTo>
                  <a:lnTo>
                    <a:pt x="722139" y="1445036"/>
                  </a:lnTo>
                  <a:lnTo>
                    <a:pt x="698191" y="1447607"/>
                  </a:lnTo>
                  <a:lnTo>
                    <a:pt x="735390" y="1447607"/>
                  </a:lnTo>
                  <a:lnTo>
                    <a:pt x="739112" y="1440421"/>
                  </a:lnTo>
                  <a:close/>
                </a:path>
                <a:path w="1510665" h="2634615">
                  <a:moveTo>
                    <a:pt x="734233" y="1407093"/>
                  </a:moveTo>
                  <a:lnTo>
                    <a:pt x="713510" y="1407093"/>
                  </a:lnTo>
                  <a:lnTo>
                    <a:pt x="723507" y="1418819"/>
                  </a:lnTo>
                  <a:lnTo>
                    <a:pt x="739112" y="1418819"/>
                  </a:lnTo>
                  <a:lnTo>
                    <a:pt x="734233" y="1407093"/>
                  </a:lnTo>
                  <a:close/>
                </a:path>
                <a:path w="1510665" h="2634615">
                  <a:moveTo>
                    <a:pt x="768843" y="1394826"/>
                  </a:moveTo>
                  <a:lnTo>
                    <a:pt x="752517" y="1394826"/>
                  </a:lnTo>
                  <a:lnTo>
                    <a:pt x="752517" y="1464099"/>
                  </a:lnTo>
                  <a:lnTo>
                    <a:pt x="768843" y="1464099"/>
                  </a:lnTo>
                  <a:lnTo>
                    <a:pt x="768843" y="1394826"/>
                  </a:lnTo>
                  <a:close/>
                </a:path>
                <a:path w="1510665" h="2634615">
                  <a:moveTo>
                    <a:pt x="769264" y="1371600"/>
                  </a:moveTo>
                  <a:lnTo>
                    <a:pt x="751255" y="1373689"/>
                  </a:lnTo>
                  <a:lnTo>
                    <a:pt x="760725" y="1384994"/>
                  </a:lnTo>
                  <a:lnTo>
                    <a:pt x="763341" y="1384994"/>
                  </a:lnTo>
                  <a:lnTo>
                    <a:pt x="769264" y="1371600"/>
                  </a:lnTo>
                  <a:close/>
                </a:path>
                <a:path w="1510665" h="2634615">
                  <a:moveTo>
                    <a:pt x="798485" y="1443668"/>
                  </a:moveTo>
                  <a:lnTo>
                    <a:pt x="782565" y="1445202"/>
                  </a:lnTo>
                  <a:lnTo>
                    <a:pt x="783557" y="1451576"/>
                  </a:lnTo>
                  <a:lnTo>
                    <a:pt x="796982" y="1463678"/>
                  </a:lnTo>
                  <a:lnTo>
                    <a:pt x="818058" y="1465452"/>
                  </a:lnTo>
                  <a:lnTo>
                    <a:pt x="838005" y="1453139"/>
                  </a:lnTo>
                  <a:lnTo>
                    <a:pt x="808482" y="1453139"/>
                  </a:lnTo>
                  <a:lnTo>
                    <a:pt x="798485" y="1443668"/>
                  </a:lnTo>
                  <a:close/>
                </a:path>
                <a:path w="1510665" h="2634615">
                  <a:moveTo>
                    <a:pt x="820629" y="1393924"/>
                  </a:moveTo>
                  <a:lnTo>
                    <a:pt x="790352" y="1400689"/>
                  </a:lnTo>
                  <a:lnTo>
                    <a:pt x="784474" y="1419991"/>
                  </a:lnTo>
                  <a:lnTo>
                    <a:pt x="792427" y="1430755"/>
                  </a:lnTo>
                  <a:lnTo>
                    <a:pt x="815803" y="1436949"/>
                  </a:lnTo>
                  <a:lnTo>
                    <a:pt x="825139" y="1447186"/>
                  </a:lnTo>
                  <a:lnTo>
                    <a:pt x="808482" y="1453139"/>
                  </a:lnTo>
                  <a:lnTo>
                    <a:pt x="838005" y="1453139"/>
                  </a:lnTo>
                  <a:lnTo>
                    <a:pt x="840538" y="1451576"/>
                  </a:lnTo>
                  <a:lnTo>
                    <a:pt x="840435" y="1445202"/>
                  </a:lnTo>
                  <a:lnTo>
                    <a:pt x="840269" y="1436949"/>
                  </a:lnTo>
                  <a:lnTo>
                    <a:pt x="840217" y="1434378"/>
                  </a:lnTo>
                  <a:lnTo>
                    <a:pt x="807054" y="1421254"/>
                  </a:lnTo>
                  <a:lnTo>
                    <a:pt x="801882" y="1409784"/>
                  </a:lnTo>
                  <a:lnTo>
                    <a:pt x="839109" y="1409784"/>
                  </a:lnTo>
                  <a:lnTo>
                    <a:pt x="836368" y="1402568"/>
                  </a:lnTo>
                  <a:lnTo>
                    <a:pt x="820629" y="1393924"/>
                  </a:lnTo>
                  <a:close/>
                </a:path>
                <a:path w="1510665" h="2634615">
                  <a:moveTo>
                    <a:pt x="839109" y="1409784"/>
                  </a:moveTo>
                  <a:lnTo>
                    <a:pt x="801882" y="1409784"/>
                  </a:lnTo>
                  <a:lnTo>
                    <a:pt x="840382" y="1413136"/>
                  </a:lnTo>
                  <a:lnTo>
                    <a:pt x="839109" y="1409784"/>
                  </a:lnTo>
                  <a:close/>
                </a:path>
                <a:path w="1510665" h="2634615">
                  <a:moveTo>
                    <a:pt x="878784" y="1393924"/>
                  </a:moveTo>
                  <a:lnTo>
                    <a:pt x="859151" y="1405544"/>
                  </a:lnTo>
                  <a:lnTo>
                    <a:pt x="852356" y="1436889"/>
                  </a:lnTo>
                  <a:lnTo>
                    <a:pt x="863000" y="1458010"/>
                  </a:lnTo>
                  <a:lnTo>
                    <a:pt x="885549" y="1465452"/>
                  </a:lnTo>
                  <a:lnTo>
                    <a:pt x="892314" y="1465452"/>
                  </a:lnTo>
                  <a:lnTo>
                    <a:pt x="911933" y="1453846"/>
                  </a:lnTo>
                  <a:lnTo>
                    <a:pt x="912253" y="1452373"/>
                  </a:lnTo>
                  <a:lnTo>
                    <a:pt x="881881" y="1452373"/>
                  </a:lnTo>
                  <a:lnTo>
                    <a:pt x="869509" y="1437715"/>
                  </a:lnTo>
                  <a:lnTo>
                    <a:pt x="878754" y="1407890"/>
                  </a:lnTo>
                  <a:lnTo>
                    <a:pt x="912870" y="1407890"/>
                  </a:lnTo>
                  <a:lnTo>
                    <a:pt x="911933" y="1405544"/>
                  </a:lnTo>
                  <a:lnTo>
                    <a:pt x="898177" y="1395412"/>
                  </a:lnTo>
                  <a:lnTo>
                    <a:pt x="878784" y="1393924"/>
                  </a:lnTo>
                  <a:close/>
                </a:path>
                <a:path w="1510665" h="2634615">
                  <a:moveTo>
                    <a:pt x="912870" y="1407890"/>
                  </a:moveTo>
                  <a:lnTo>
                    <a:pt x="878754" y="1407890"/>
                  </a:lnTo>
                  <a:lnTo>
                    <a:pt x="897305" y="1411979"/>
                  </a:lnTo>
                  <a:lnTo>
                    <a:pt x="899139" y="1444570"/>
                  </a:lnTo>
                  <a:lnTo>
                    <a:pt x="885640" y="1452373"/>
                  </a:lnTo>
                  <a:lnTo>
                    <a:pt x="912253" y="1452373"/>
                  </a:lnTo>
                  <a:lnTo>
                    <a:pt x="918743" y="1422577"/>
                  </a:lnTo>
                  <a:lnTo>
                    <a:pt x="912870" y="1407890"/>
                  </a:lnTo>
                  <a:close/>
                </a:path>
                <a:path w="1510665" h="2634615">
                  <a:moveTo>
                    <a:pt x="984531" y="1393924"/>
                  </a:moveTo>
                  <a:lnTo>
                    <a:pt x="967604" y="1404748"/>
                  </a:lnTo>
                  <a:lnTo>
                    <a:pt x="961260" y="1437159"/>
                  </a:lnTo>
                  <a:lnTo>
                    <a:pt x="970896" y="1458326"/>
                  </a:lnTo>
                  <a:lnTo>
                    <a:pt x="989808" y="1465316"/>
                  </a:lnTo>
                  <a:lnTo>
                    <a:pt x="1004405" y="1460415"/>
                  </a:lnTo>
                  <a:lnTo>
                    <a:pt x="1026699" y="1460415"/>
                  </a:lnTo>
                  <a:lnTo>
                    <a:pt x="1026699" y="1451922"/>
                  </a:lnTo>
                  <a:lnTo>
                    <a:pt x="990785" y="1451922"/>
                  </a:lnTo>
                  <a:lnTo>
                    <a:pt x="978518" y="1437655"/>
                  </a:lnTo>
                  <a:lnTo>
                    <a:pt x="987688" y="1408265"/>
                  </a:lnTo>
                  <a:lnTo>
                    <a:pt x="1026699" y="1408265"/>
                  </a:lnTo>
                  <a:lnTo>
                    <a:pt x="1026699" y="1406281"/>
                  </a:lnTo>
                  <a:lnTo>
                    <a:pt x="1010328" y="1406281"/>
                  </a:lnTo>
                  <a:lnTo>
                    <a:pt x="984531" y="1393924"/>
                  </a:lnTo>
                  <a:close/>
                </a:path>
                <a:path w="1510665" h="2634615">
                  <a:moveTo>
                    <a:pt x="1026699" y="1460415"/>
                  </a:moveTo>
                  <a:lnTo>
                    <a:pt x="1004405" y="1460415"/>
                  </a:lnTo>
                  <a:lnTo>
                    <a:pt x="1010644" y="1464099"/>
                  </a:lnTo>
                  <a:lnTo>
                    <a:pt x="1026699" y="1464099"/>
                  </a:lnTo>
                  <a:lnTo>
                    <a:pt x="1026699" y="1460415"/>
                  </a:lnTo>
                  <a:close/>
                </a:path>
                <a:path w="1510665" h="2634615">
                  <a:moveTo>
                    <a:pt x="1026699" y="1408265"/>
                  </a:moveTo>
                  <a:lnTo>
                    <a:pt x="987688" y="1408265"/>
                  </a:lnTo>
                  <a:lnTo>
                    <a:pt x="1005683" y="1411903"/>
                  </a:lnTo>
                  <a:lnTo>
                    <a:pt x="1007487" y="1444600"/>
                  </a:lnTo>
                  <a:lnTo>
                    <a:pt x="994363" y="1451922"/>
                  </a:lnTo>
                  <a:lnTo>
                    <a:pt x="1026699" y="1451922"/>
                  </a:lnTo>
                  <a:lnTo>
                    <a:pt x="1026699" y="1408265"/>
                  </a:lnTo>
                  <a:close/>
                </a:path>
                <a:path w="1510665" h="2634615">
                  <a:moveTo>
                    <a:pt x="1026699" y="1371735"/>
                  </a:moveTo>
                  <a:lnTo>
                    <a:pt x="1010328" y="1371735"/>
                  </a:lnTo>
                  <a:lnTo>
                    <a:pt x="1010328" y="1406281"/>
                  </a:lnTo>
                  <a:lnTo>
                    <a:pt x="1026699" y="1406281"/>
                  </a:lnTo>
                  <a:lnTo>
                    <a:pt x="1026699" y="1371735"/>
                  </a:lnTo>
                  <a:close/>
                </a:path>
                <a:path w="1510665" h="2634615">
                  <a:moveTo>
                    <a:pt x="1067548" y="1393924"/>
                  </a:moveTo>
                  <a:lnTo>
                    <a:pt x="1047915" y="1405544"/>
                  </a:lnTo>
                  <a:lnTo>
                    <a:pt x="1041120" y="1436889"/>
                  </a:lnTo>
                  <a:lnTo>
                    <a:pt x="1051763" y="1458010"/>
                  </a:lnTo>
                  <a:lnTo>
                    <a:pt x="1074313" y="1465452"/>
                  </a:lnTo>
                  <a:lnTo>
                    <a:pt x="1081078" y="1465452"/>
                  </a:lnTo>
                  <a:lnTo>
                    <a:pt x="1100696" y="1453846"/>
                  </a:lnTo>
                  <a:lnTo>
                    <a:pt x="1101017" y="1452373"/>
                  </a:lnTo>
                  <a:lnTo>
                    <a:pt x="1070645" y="1452373"/>
                  </a:lnTo>
                  <a:lnTo>
                    <a:pt x="1058273" y="1437715"/>
                  </a:lnTo>
                  <a:lnTo>
                    <a:pt x="1067518" y="1407890"/>
                  </a:lnTo>
                  <a:lnTo>
                    <a:pt x="1101634" y="1407890"/>
                  </a:lnTo>
                  <a:lnTo>
                    <a:pt x="1100696" y="1405544"/>
                  </a:lnTo>
                  <a:lnTo>
                    <a:pt x="1086941" y="1395412"/>
                  </a:lnTo>
                  <a:lnTo>
                    <a:pt x="1067548" y="1393924"/>
                  </a:lnTo>
                  <a:close/>
                </a:path>
                <a:path w="1510665" h="2634615">
                  <a:moveTo>
                    <a:pt x="1101634" y="1407890"/>
                  </a:moveTo>
                  <a:lnTo>
                    <a:pt x="1067518" y="1407890"/>
                  </a:lnTo>
                  <a:lnTo>
                    <a:pt x="1086069" y="1411979"/>
                  </a:lnTo>
                  <a:lnTo>
                    <a:pt x="1087903" y="1444570"/>
                  </a:lnTo>
                  <a:lnTo>
                    <a:pt x="1074403" y="1452373"/>
                  </a:lnTo>
                  <a:lnTo>
                    <a:pt x="1101017" y="1452373"/>
                  </a:lnTo>
                  <a:lnTo>
                    <a:pt x="1107506" y="1422577"/>
                  </a:lnTo>
                  <a:lnTo>
                    <a:pt x="1101634" y="1407890"/>
                  </a:lnTo>
                  <a:close/>
                </a:path>
                <a:path w="1510665" h="2634615">
                  <a:moveTo>
                    <a:pt x="1134216" y="1443668"/>
                  </a:moveTo>
                  <a:lnTo>
                    <a:pt x="1118296" y="1445202"/>
                  </a:lnTo>
                  <a:lnTo>
                    <a:pt x="1119289" y="1451576"/>
                  </a:lnTo>
                  <a:lnTo>
                    <a:pt x="1132713" y="1463678"/>
                  </a:lnTo>
                  <a:lnTo>
                    <a:pt x="1153790" y="1465452"/>
                  </a:lnTo>
                  <a:lnTo>
                    <a:pt x="1173737" y="1453139"/>
                  </a:lnTo>
                  <a:lnTo>
                    <a:pt x="1144213" y="1453139"/>
                  </a:lnTo>
                  <a:lnTo>
                    <a:pt x="1134216" y="1443668"/>
                  </a:lnTo>
                  <a:close/>
                </a:path>
                <a:path w="1510665" h="2634615">
                  <a:moveTo>
                    <a:pt x="1156360" y="1393924"/>
                  </a:moveTo>
                  <a:lnTo>
                    <a:pt x="1126083" y="1400689"/>
                  </a:lnTo>
                  <a:lnTo>
                    <a:pt x="1120206" y="1419991"/>
                  </a:lnTo>
                  <a:lnTo>
                    <a:pt x="1128158" y="1430755"/>
                  </a:lnTo>
                  <a:lnTo>
                    <a:pt x="1151535" y="1436949"/>
                  </a:lnTo>
                  <a:lnTo>
                    <a:pt x="1160870" y="1447186"/>
                  </a:lnTo>
                  <a:lnTo>
                    <a:pt x="1144213" y="1453139"/>
                  </a:lnTo>
                  <a:lnTo>
                    <a:pt x="1173737" y="1453139"/>
                  </a:lnTo>
                  <a:lnTo>
                    <a:pt x="1176270" y="1451576"/>
                  </a:lnTo>
                  <a:lnTo>
                    <a:pt x="1176166" y="1445202"/>
                  </a:lnTo>
                  <a:lnTo>
                    <a:pt x="1176000" y="1436949"/>
                  </a:lnTo>
                  <a:lnTo>
                    <a:pt x="1175948" y="1434378"/>
                  </a:lnTo>
                  <a:lnTo>
                    <a:pt x="1142785" y="1421254"/>
                  </a:lnTo>
                  <a:lnTo>
                    <a:pt x="1137614" y="1409784"/>
                  </a:lnTo>
                  <a:lnTo>
                    <a:pt x="1174841" y="1409784"/>
                  </a:lnTo>
                  <a:lnTo>
                    <a:pt x="1172100" y="1402568"/>
                  </a:lnTo>
                  <a:lnTo>
                    <a:pt x="1156360" y="1393924"/>
                  </a:lnTo>
                  <a:close/>
                </a:path>
                <a:path w="1510665" h="2634615">
                  <a:moveTo>
                    <a:pt x="1174841" y="1409784"/>
                  </a:moveTo>
                  <a:lnTo>
                    <a:pt x="1137614" y="1409784"/>
                  </a:lnTo>
                  <a:lnTo>
                    <a:pt x="1176114" y="1413136"/>
                  </a:lnTo>
                  <a:lnTo>
                    <a:pt x="1174841" y="1409784"/>
                  </a:lnTo>
                  <a:close/>
                </a:path>
                <a:path w="1510665" h="2634615">
                  <a:moveTo>
                    <a:pt x="26202" y="1606829"/>
                  </a:moveTo>
                  <a:lnTo>
                    <a:pt x="9876" y="1606829"/>
                  </a:lnTo>
                  <a:lnTo>
                    <a:pt x="9876" y="1674569"/>
                  </a:lnTo>
                  <a:lnTo>
                    <a:pt x="14597" y="1688279"/>
                  </a:lnTo>
                  <a:lnTo>
                    <a:pt x="35793" y="1693375"/>
                  </a:lnTo>
                  <a:lnTo>
                    <a:pt x="26202" y="1606829"/>
                  </a:lnTo>
                  <a:close/>
                </a:path>
                <a:path w="1510665" h="2634615">
                  <a:moveTo>
                    <a:pt x="9876" y="1623426"/>
                  </a:moveTo>
                  <a:lnTo>
                    <a:pt x="45" y="1623426"/>
                  </a:lnTo>
                  <a:lnTo>
                    <a:pt x="45" y="1636054"/>
                  </a:lnTo>
                  <a:lnTo>
                    <a:pt x="9876" y="1636054"/>
                  </a:lnTo>
                  <a:lnTo>
                    <a:pt x="9876" y="1623426"/>
                  </a:lnTo>
                  <a:close/>
                </a:path>
                <a:path w="1510665" h="2634615">
                  <a:moveTo>
                    <a:pt x="39867" y="1623426"/>
                  </a:moveTo>
                  <a:lnTo>
                    <a:pt x="28042" y="1623426"/>
                  </a:lnTo>
                  <a:lnTo>
                    <a:pt x="29441" y="1636054"/>
                  </a:lnTo>
                  <a:lnTo>
                    <a:pt x="39867" y="1636054"/>
                  </a:lnTo>
                  <a:lnTo>
                    <a:pt x="39867" y="1623426"/>
                  </a:lnTo>
                  <a:close/>
                </a:path>
                <a:path w="1510665" h="2634615">
                  <a:moveTo>
                    <a:pt x="69351" y="1623426"/>
                  </a:moveTo>
                  <a:lnTo>
                    <a:pt x="53521" y="1623426"/>
                  </a:lnTo>
                  <a:lnTo>
                    <a:pt x="53521" y="1692699"/>
                  </a:lnTo>
                  <a:lnTo>
                    <a:pt x="69847" y="1692699"/>
                  </a:lnTo>
                  <a:lnTo>
                    <a:pt x="69847" y="1649027"/>
                  </a:lnTo>
                  <a:lnTo>
                    <a:pt x="85452" y="1636956"/>
                  </a:lnTo>
                  <a:lnTo>
                    <a:pt x="86520" y="1634971"/>
                  </a:lnTo>
                  <a:lnTo>
                    <a:pt x="70073" y="1634971"/>
                  </a:lnTo>
                  <a:lnTo>
                    <a:pt x="69351" y="1623426"/>
                  </a:lnTo>
                  <a:close/>
                </a:path>
                <a:path w="1510665" h="2634615">
                  <a:moveTo>
                    <a:pt x="83197" y="1622434"/>
                  </a:moveTo>
                  <a:lnTo>
                    <a:pt x="70073" y="1634971"/>
                  </a:lnTo>
                  <a:lnTo>
                    <a:pt x="86520" y="1634971"/>
                  </a:lnTo>
                  <a:lnTo>
                    <a:pt x="93028" y="1622885"/>
                  </a:lnTo>
                  <a:lnTo>
                    <a:pt x="83197" y="1622434"/>
                  </a:lnTo>
                  <a:close/>
                </a:path>
                <a:path w="1510665" h="2634615">
                  <a:moveTo>
                    <a:pt x="120201" y="1623426"/>
                  </a:moveTo>
                  <a:lnTo>
                    <a:pt x="103875" y="1623426"/>
                  </a:lnTo>
                  <a:lnTo>
                    <a:pt x="103875" y="1692699"/>
                  </a:lnTo>
                  <a:lnTo>
                    <a:pt x="120201" y="1692699"/>
                  </a:lnTo>
                  <a:lnTo>
                    <a:pt x="120201" y="1623426"/>
                  </a:lnTo>
                  <a:close/>
                </a:path>
                <a:path w="1510665" h="2634615">
                  <a:moveTo>
                    <a:pt x="120622" y="1600200"/>
                  </a:moveTo>
                  <a:lnTo>
                    <a:pt x="102612" y="1602289"/>
                  </a:lnTo>
                  <a:lnTo>
                    <a:pt x="112083" y="1613594"/>
                  </a:lnTo>
                  <a:lnTo>
                    <a:pt x="114699" y="1613594"/>
                  </a:lnTo>
                  <a:lnTo>
                    <a:pt x="120622" y="1600200"/>
                  </a:lnTo>
                  <a:close/>
                </a:path>
                <a:path w="1510665" h="2634615">
                  <a:moveTo>
                    <a:pt x="197074" y="1681784"/>
                  </a:moveTo>
                  <a:lnTo>
                    <a:pt x="153766" y="1681784"/>
                  </a:lnTo>
                  <a:lnTo>
                    <a:pt x="179999" y="1693916"/>
                  </a:lnTo>
                  <a:lnTo>
                    <a:pt x="196866" y="1682867"/>
                  </a:lnTo>
                  <a:lnTo>
                    <a:pt x="197074" y="1681784"/>
                  </a:lnTo>
                  <a:close/>
                </a:path>
                <a:path w="1510665" h="2634615">
                  <a:moveTo>
                    <a:pt x="154037" y="1600335"/>
                  </a:moveTo>
                  <a:lnTo>
                    <a:pt x="137711" y="1600335"/>
                  </a:lnTo>
                  <a:lnTo>
                    <a:pt x="137711" y="1692699"/>
                  </a:lnTo>
                  <a:lnTo>
                    <a:pt x="153766" y="1692699"/>
                  </a:lnTo>
                  <a:lnTo>
                    <a:pt x="153766" y="1681784"/>
                  </a:lnTo>
                  <a:lnTo>
                    <a:pt x="197074" y="1681784"/>
                  </a:lnTo>
                  <a:lnTo>
                    <a:pt x="197497" y="1679590"/>
                  </a:lnTo>
                  <a:lnTo>
                    <a:pt x="163598" y="1679590"/>
                  </a:lnTo>
                  <a:lnTo>
                    <a:pt x="153721" y="1658062"/>
                  </a:lnTo>
                  <a:lnTo>
                    <a:pt x="163553" y="1636835"/>
                  </a:lnTo>
                  <a:lnTo>
                    <a:pt x="198042" y="1636835"/>
                  </a:lnTo>
                  <a:lnTo>
                    <a:pt x="196746" y="1633348"/>
                  </a:lnTo>
                  <a:lnTo>
                    <a:pt x="187766" y="1627590"/>
                  </a:lnTo>
                  <a:lnTo>
                    <a:pt x="159809" y="1627590"/>
                  </a:lnTo>
                  <a:lnTo>
                    <a:pt x="154037" y="1600335"/>
                  </a:lnTo>
                  <a:close/>
                </a:path>
                <a:path w="1510665" h="2634615">
                  <a:moveTo>
                    <a:pt x="198042" y="1636835"/>
                  </a:moveTo>
                  <a:lnTo>
                    <a:pt x="163553" y="1636835"/>
                  </a:lnTo>
                  <a:lnTo>
                    <a:pt x="181547" y="1640654"/>
                  </a:lnTo>
                  <a:lnTo>
                    <a:pt x="181502" y="1675681"/>
                  </a:lnTo>
                  <a:lnTo>
                    <a:pt x="163598" y="1679590"/>
                  </a:lnTo>
                  <a:lnTo>
                    <a:pt x="197497" y="1679590"/>
                  </a:lnTo>
                  <a:lnTo>
                    <a:pt x="203105" y="1650455"/>
                  </a:lnTo>
                  <a:lnTo>
                    <a:pt x="198042" y="1636835"/>
                  </a:lnTo>
                  <a:close/>
                </a:path>
                <a:path w="1510665" h="2634615">
                  <a:moveTo>
                    <a:pt x="179864" y="1622524"/>
                  </a:moveTo>
                  <a:lnTo>
                    <a:pt x="159809" y="1627590"/>
                  </a:lnTo>
                  <a:lnTo>
                    <a:pt x="187766" y="1627590"/>
                  </a:lnTo>
                  <a:lnTo>
                    <a:pt x="179864" y="1622524"/>
                  </a:lnTo>
                  <a:close/>
                </a:path>
                <a:path w="1510665" h="2634615">
                  <a:moveTo>
                    <a:pt x="233310" y="1623426"/>
                  </a:moveTo>
                  <a:lnTo>
                    <a:pt x="216984" y="1623426"/>
                  </a:lnTo>
                  <a:lnTo>
                    <a:pt x="216984" y="1667533"/>
                  </a:lnTo>
                  <a:lnTo>
                    <a:pt x="224576" y="1688534"/>
                  </a:lnTo>
                  <a:lnTo>
                    <a:pt x="245277" y="1693601"/>
                  </a:lnTo>
                  <a:lnTo>
                    <a:pt x="260911" y="1680386"/>
                  </a:lnTo>
                  <a:lnTo>
                    <a:pt x="277462" y="1680386"/>
                  </a:lnTo>
                  <a:lnTo>
                    <a:pt x="277462" y="1674674"/>
                  </a:lnTo>
                  <a:lnTo>
                    <a:pt x="257483" y="1674674"/>
                  </a:lnTo>
                  <a:lnTo>
                    <a:pt x="234513" y="1672885"/>
                  </a:lnTo>
                  <a:lnTo>
                    <a:pt x="233310" y="1623426"/>
                  </a:lnTo>
                  <a:close/>
                </a:path>
                <a:path w="1510665" h="2634615">
                  <a:moveTo>
                    <a:pt x="277462" y="1680386"/>
                  </a:moveTo>
                  <a:lnTo>
                    <a:pt x="260911" y="1680386"/>
                  </a:lnTo>
                  <a:lnTo>
                    <a:pt x="261633" y="1692699"/>
                  </a:lnTo>
                  <a:lnTo>
                    <a:pt x="277462" y="1692699"/>
                  </a:lnTo>
                  <a:lnTo>
                    <a:pt x="277462" y="1680386"/>
                  </a:lnTo>
                  <a:close/>
                </a:path>
                <a:path w="1510665" h="2634615">
                  <a:moveTo>
                    <a:pt x="277462" y="1623426"/>
                  </a:moveTo>
                  <a:lnTo>
                    <a:pt x="261136" y="1623426"/>
                  </a:lnTo>
                  <a:lnTo>
                    <a:pt x="261136" y="1663564"/>
                  </a:lnTo>
                  <a:lnTo>
                    <a:pt x="257483" y="1674674"/>
                  </a:lnTo>
                  <a:lnTo>
                    <a:pt x="277462" y="1674674"/>
                  </a:lnTo>
                  <a:lnTo>
                    <a:pt x="277462" y="1623426"/>
                  </a:lnTo>
                  <a:close/>
                </a:path>
                <a:path w="1510665" h="2634615">
                  <a:moveTo>
                    <a:pt x="315177" y="1606829"/>
                  </a:moveTo>
                  <a:lnTo>
                    <a:pt x="298851" y="1606829"/>
                  </a:lnTo>
                  <a:lnTo>
                    <a:pt x="298851" y="1674569"/>
                  </a:lnTo>
                  <a:lnTo>
                    <a:pt x="303571" y="1688279"/>
                  </a:lnTo>
                  <a:lnTo>
                    <a:pt x="324768" y="1693375"/>
                  </a:lnTo>
                  <a:lnTo>
                    <a:pt x="315177" y="1606829"/>
                  </a:lnTo>
                  <a:close/>
                </a:path>
                <a:path w="1510665" h="2634615">
                  <a:moveTo>
                    <a:pt x="298851" y="1623426"/>
                  </a:moveTo>
                  <a:lnTo>
                    <a:pt x="289019" y="1623426"/>
                  </a:lnTo>
                  <a:lnTo>
                    <a:pt x="289019" y="1636054"/>
                  </a:lnTo>
                  <a:lnTo>
                    <a:pt x="298851" y="1636054"/>
                  </a:lnTo>
                  <a:lnTo>
                    <a:pt x="298851" y="1623426"/>
                  </a:lnTo>
                  <a:close/>
                </a:path>
                <a:path w="1510665" h="2634615">
                  <a:moveTo>
                    <a:pt x="328842" y="1623426"/>
                  </a:moveTo>
                  <a:lnTo>
                    <a:pt x="317016" y="1623426"/>
                  </a:lnTo>
                  <a:lnTo>
                    <a:pt x="318416" y="1636054"/>
                  </a:lnTo>
                  <a:lnTo>
                    <a:pt x="328842" y="1636054"/>
                  </a:lnTo>
                  <a:lnTo>
                    <a:pt x="328842" y="1623426"/>
                  </a:lnTo>
                  <a:close/>
                </a:path>
                <a:path w="1510665" h="2634615">
                  <a:moveTo>
                    <a:pt x="365203" y="1622524"/>
                  </a:moveTo>
                  <a:lnTo>
                    <a:pt x="345570" y="1634144"/>
                  </a:lnTo>
                  <a:lnTo>
                    <a:pt x="338775" y="1665489"/>
                  </a:lnTo>
                  <a:lnTo>
                    <a:pt x="349419" y="1686610"/>
                  </a:lnTo>
                  <a:lnTo>
                    <a:pt x="371968" y="1694052"/>
                  </a:lnTo>
                  <a:lnTo>
                    <a:pt x="378733" y="1694052"/>
                  </a:lnTo>
                  <a:lnTo>
                    <a:pt x="398352" y="1682446"/>
                  </a:lnTo>
                  <a:lnTo>
                    <a:pt x="398672" y="1680973"/>
                  </a:lnTo>
                  <a:lnTo>
                    <a:pt x="368300" y="1680973"/>
                  </a:lnTo>
                  <a:lnTo>
                    <a:pt x="355928" y="1666315"/>
                  </a:lnTo>
                  <a:lnTo>
                    <a:pt x="365173" y="1636490"/>
                  </a:lnTo>
                  <a:lnTo>
                    <a:pt x="399289" y="1636490"/>
                  </a:lnTo>
                  <a:lnTo>
                    <a:pt x="398352" y="1634144"/>
                  </a:lnTo>
                  <a:lnTo>
                    <a:pt x="384596" y="1624012"/>
                  </a:lnTo>
                  <a:lnTo>
                    <a:pt x="365203" y="1622524"/>
                  </a:lnTo>
                  <a:close/>
                </a:path>
                <a:path w="1510665" h="2634615">
                  <a:moveTo>
                    <a:pt x="399289" y="1636490"/>
                  </a:moveTo>
                  <a:lnTo>
                    <a:pt x="365173" y="1636490"/>
                  </a:lnTo>
                  <a:lnTo>
                    <a:pt x="383724" y="1640579"/>
                  </a:lnTo>
                  <a:lnTo>
                    <a:pt x="385558" y="1673170"/>
                  </a:lnTo>
                  <a:lnTo>
                    <a:pt x="372059" y="1680973"/>
                  </a:lnTo>
                  <a:lnTo>
                    <a:pt x="398672" y="1680973"/>
                  </a:lnTo>
                  <a:lnTo>
                    <a:pt x="405162" y="1651177"/>
                  </a:lnTo>
                  <a:lnTo>
                    <a:pt x="399289" y="1636490"/>
                  </a:lnTo>
                  <a:close/>
                </a:path>
                <a:path w="1510665" h="2634615">
                  <a:moveTo>
                    <a:pt x="431872" y="1672269"/>
                  </a:moveTo>
                  <a:lnTo>
                    <a:pt x="415952" y="1673802"/>
                  </a:lnTo>
                  <a:lnTo>
                    <a:pt x="416944" y="1680176"/>
                  </a:lnTo>
                  <a:lnTo>
                    <a:pt x="430368" y="1692278"/>
                  </a:lnTo>
                  <a:lnTo>
                    <a:pt x="451445" y="1694052"/>
                  </a:lnTo>
                  <a:lnTo>
                    <a:pt x="471392" y="1681739"/>
                  </a:lnTo>
                  <a:lnTo>
                    <a:pt x="441869" y="1681739"/>
                  </a:lnTo>
                  <a:lnTo>
                    <a:pt x="431872" y="1672269"/>
                  </a:lnTo>
                  <a:close/>
                </a:path>
                <a:path w="1510665" h="2634615">
                  <a:moveTo>
                    <a:pt x="454015" y="1622524"/>
                  </a:moveTo>
                  <a:lnTo>
                    <a:pt x="423739" y="1629289"/>
                  </a:lnTo>
                  <a:lnTo>
                    <a:pt x="417861" y="1648591"/>
                  </a:lnTo>
                  <a:lnTo>
                    <a:pt x="425813" y="1659355"/>
                  </a:lnTo>
                  <a:lnTo>
                    <a:pt x="449190" y="1665549"/>
                  </a:lnTo>
                  <a:lnTo>
                    <a:pt x="458525" y="1675786"/>
                  </a:lnTo>
                  <a:lnTo>
                    <a:pt x="441869" y="1681739"/>
                  </a:lnTo>
                  <a:lnTo>
                    <a:pt x="471392" y="1681739"/>
                  </a:lnTo>
                  <a:lnTo>
                    <a:pt x="473925" y="1680176"/>
                  </a:lnTo>
                  <a:lnTo>
                    <a:pt x="473821" y="1673802"/>
                  </a:lnTo>
                  <a:lnTo>
                    <a:pt x="473655" y="1665549"/>
                  </a:lnTo>
                  <a:lnTo>
                    <a:pt x="473604" y="1662978"/>
                  </a:lnTo>
                  <a:lnTo>
                    <a:pt x="440441" y="1649854"/>
                  </a:lnTo>
                  <a:lnTo>
                    <a:pt x="435269" y="1638384"/>
                  </a:lnTo>
                  <a:lnTo>
                    <a:pt x="472496" y="1638384"/>
                  </a:lnTo>
                  <a:lnTo>
                    <a:pt x="469755" y="1631168"/>
                  </a:lnTo>
                  <a:lnTo>
                    <a:pt x="454015" y="1622524"/>
                  </a:lnTo>
                  <a:close/>
                </a:path>
                <a:path w="1510665" h="2634615">
                  <a:moveTo>
                    <a:pt x="472496" y="1638384"/>
                  </a:moveTo>
                  <a:lnTo>
                    <a:pt x="435269" y="1638384"/>
                  </a:lnTo>
                  <a:lnTo>
                    <a:pt x="473769" y="1641736"/>
                  </a:lnTo>
                  <a:lnTo>
                    <a:pt x="472496" y="1638384"/>
                  </a:lnTo>
                  <a:close/>
                </a:path>
                <a:path w="1510665" h="2634615">
                  <a:moveTo>
                    <a:pt x="543583" y="1622524"/>
                  </a:moveTo>
                  <a:lnTo>
                    <a:pt x="524010" y="1634295"/>
                  </a:lnTo>
                  <a:lnTo>
                    <a:pt x="517245" y="1665338"/>
                  </a:lnTo>
                  <a:lnTo>
                    <a:pt x="527693" y="1686460"/>
                  </a:lnTo>
                  <a:lnTo>
                    <a:pt x="550438" y="1694052"/>
                  </a:lnTo>
                  <a:lnTo>
                    <a:pt x="569891" y="1688760"/>
                  </a:lnTo>
                  <a:lnTo>
                    <a:pt x="576392" y="1676207"/>
                  </a:lnTo>
                  <a:lnTo>
                    <a:pt x="539193" y="1676207"/>
                  </a:lnTo>
                  <a:lnTo>
                    <a:pt x="537284" y="1642728"/>
                  </a:lnTo>
                  <a:lnTo>
                    <a:pt x="554512" y="1635693"/>
                  </a:lnTo>
                  <a:lnTo>
                    <a:pt x="575235" y="1635693"/>
                  </a:lnTo>
                  <a:lnTo>
                    <a:pt x="573108" y="1630582"/>
                  </a:lnTo>
                  <a:lnTo>
                    <a:pt x="543583" y="1622524"/>
                  </a:lnTo>
                  <a:close/>
                </a:path>
                <a:path w="1510665" h="2634615">
                  <a:moveTo>
                    <a:pt x="580113" y="1669021"/>
                  </a:moveTo>
                  <a:lnTo>
                    <a:pt x="564509" y="1669021"/>
                  </a:lnTo>
                  <a:lnTo>
                    <a:pt x="563141" y="1673636"/>
                  </a:lnTo>
                  <a:lnTo>
                    <a:pt x="539193" y="1676207"/>
                  </a:lnTo>
                  <a:lnTo>
                    <a:pt x="576392" y="1676207"/>
                  </a:lnTo>
                  <a:lnTo>
                    <a:pt x="580113" y="1669021"/>
                  </a:lnTo>
                  <a:close/>
                </a:path>
                <a:path w="1510665" h="2634615">
                  <a:moveTo>
                    <a:pt x="575235" y="1635693"/>
                  </a:moveTo>
                  <a:lnTo>
                    <a:pt x="554512" y="1635693"/>
                  </a:lnTo>
                  <a:lnTo>
                    <a:pt x="564509" y="1647419"/>
                  </a:lnTo>
                  <a:lnTo>
                    <a:pt x="580113" y="1647419"/>
                  </a:lnTo>
                  <a:lnTo>
                    <a:pt x="575235" y="1635693"/>
                  </a:lnTo>
                  <a:close/>
                </a:path>
                <a:path w="1510665" h="2634615">
                  <a:moveTo>
                    <a:pt x="616971" y="1622524"/>
                  </a:moveTo>
                  <a:lnTo>
                    <a:pt x="597338" y="1634144"/>
                  </a:lnTo>
                  <a:lnTo>
                    <a:pt x="590543" y="1665489"/>
                  </a:lnTo>
                  <a:lnTo>
                    <a:pt x="601186" y="1686610"/>
                  </a:lnTo>
                  <a:lnTo>
                    <a:pt x="623736" y="1694052"/>
                  </a:lnTo>
                  <a:lnTo>
                    <a:pt x="630501" y="1694052"/>
                  </a:lnTo>
                  <a:lnTo>
                    <a:pt x="650119" y="1682446"/>
                  </a:lnTo>
                  <a:lnTo>
                    <a:pt x="650440" y="1680973"/>
                  </a:lnTo>
                  <a:lnTo>
                    <a:pt x="620068" y="1680973"/>
                  </a:lnTo>
                  <a:lnTo>
                    <a:pt x="607696" y="1666315"/>
                  </a:lnTo>
                  <a:lnTo>
                    <a:pt x="616941" y="1636490"/>
                  </a:lnTo>
                  <a:lnTo>
                    <a:pt x="651057" y="1636490"/>
                  </a:lnTo>
                  <a:lnTo>
                    <a:pt x="650119" y="1634144"/>
                  </a:lnTo>
                  <a:lnTo>
                    <a:pt x="636364" y="1624012"/>
                  </a:lnTo>
                  <a:lnTo>
                    <a:pt x="616971" y="1622524"/>
                  </a:lnTo>
                  <a:close/>
                </a:path>
                <a:path w="1510665" h="2634615">
                  <a:moveTo>
                    <a:pt x="651057" y="1636490"/>
                  </a:moveTo>
                  <a:lnTo>
                    <a:pt x="616941" y="1636490"/>
                  </a:lnTo>
                  <a:lnTo>
                    <a:pt x="635492" y="1640579"/>
                  </a:lnTo>
                  <a:lnTo>
                    <a:pt x="637326" y="1673170"/>
                  </a:lnTo>
                  <a:lnTo>
                    <a:pt x="623826" y="1680973"/>
                  </a:lnTo>
                  <a:lnTo>
                    <a:pt x="650440" y="1680973"/>
                  </a:lnTo>
                  <a:lnTo>
                    <a:pt x="656929" y="1651177"/>
                  </a:lnTo>
                  <a:lnTo>
                    <a:pt x="651057" y="1636490"/>
                  </a:lnTo>
                  <a:close/>
                </a:path>
                <a:path w="1510665" h="2634615">
                  <a:moveTo>
                    <a:pt x="686390" y="1623426"/>
                  </a:moveTo>
                  <a:lnTo>
                    <a:pt x="670786" y="1623426"/>
                  </a:lnTo>
                  <a:lnTo>
                    <a:pt x="670786" y="1692699"/>
                  </a:lnTo>
                  <a:lnTo>
                    <a:pt x="687112" y="1692699"/>
                  </a:lnTo>
                  <a:lnTo>
                    <a:pt x="687112" y="1652109"/>
                  </a:lnTo>
                  <a:lnTo>
                    <a:pt x="687728" y="1645930"/>
                  </a:lnTo>
                  <a:lnTo>
                    <a:pt x="705979" y="1636324"/>
                  </a:lnTo>
                  <a:lnTo>
                    <a:pt x="728256" y="1636324"/>
                  </a:lnTo>
                  <a:lnTo>
                    <a:pt x="727694" y="1635197"/>
                  </a:lnTo>
                  <a:lnTo>
                    <a:pt x="687202" y="1635197"/>
                  </a:lnTo>
                  <a:lnTo>
                    <a:pt x="686390" y="1623426"/>
                  </a:lnTo>
                  <a:close/>
                </a:path>
                <a:path w="1510665" h="2634615">
                  <a:moveTo>
                    <a:pt x="728256" y="1636324"/>
                  </a:moveTo>
                  <a:lnTo>
                    <a:pt x="705979" y="1636324"/>
                  </a:lnTo>
                  <a:lnTo>
                    <a:pt x="714051" y="1642864"/>
                  </a:lnTo>
                  <a:lnTo>
                    <a:pt x="715254" y="1692699"/>
                  </a:lnTo>
                  <a:lnTo>
                    <a:pt x="731580" y="1692699"/>
                  </a:lnTo>
                  <a:lnTo>
                    <a:pt x="731513" y="1642864"/>
                  </a:lnTo>
                  <a:lnTo>
                    <a:pt x="728256" y="1636324"/>
                  </a:lnTo>
                  <a:close/>
                </a:path>
                <a:path w="1510665" h="2634615">
                  <a:moveTo>
                    <a:pt x="702686" y="1622524"/>
                  </a:moveTo>
                  <a:lnTo>
                    <a:pt x="687202" y="1635197"/>
                  </a:lnTo>
                  <a:lnTo>
                    <a:pt x="727694" y="1635197"/>
                  </a:lnTo>
                  <a:lnTo>
                    <a:pt x="723928" y="1627635"/>
                  </a:lnTo>
                  <a:lnTo>
                    <a:pt x="702686" y="1622524"/>
                  </a:lnTo>
                  <a:close/>
                </a:path>
                <a:path w="1510665" h="2634615">
                  <a:moveTo>
                    <a:pt x="786601" y="1597899"/>
                  </a:moveTo>
                  <a:lnTo>
                    <a:pt x="757392" y="1602154"/>
                  </a:lnTo>
                  <a:lnTo>
                    <a:pt x="752551" y="1692699"/>
                  </a:lnTo>
                  <a:lnTo>
                    <a:pt x="768922" y="1692699"/>
                  </a:lnTo>
                  <a:lnTo>
                    <a:pt x="768922" y="1617969"/>
                  </a:lnTo>
                  <a:lnTo>
                    <a:pt x="777221" y="1609535"/>
                  </a:lnTo>
                  <a:lnTo>
                    <a:pt x="786601" y="1597899"/>
                  </a:lnTo>
                  <a:close/>
                </a:path>
                <a:path w="1510665" h="2634615">
                  <a:moveTo>
                    <a:pt x="756255" y="1623426"/>
                  </a:moveTo>
                  <a:lnTo>
                    <a:pt x="742314" y="1623426"/>
                  </a:lnTo>
                  <a:lnTo>
                    <a:pt x="742314" y="1636054"/>
                  </a:lnTo>
                  <a:lnTo>
                    <a:pt x="755579" y="1636054"/>
                  </a:lnTo>
                  <a:lnTo>
                    <a:pt x="756255" y="1623426"/>
                  </a:lnTo>
                  <a:close/>
                </a:path>
                <a:path w="1510665" h="2634615">
                  <a:moveTo>
                    <a:pt x="783264" y="1623426"/>
                  </a:moveTo>
                  <a:lnTo>
                    <a:pt x="768922" y="1623426"/>
                  </a:lnTo>
                  <a:lnTo>
                    <a:pt x="768922" y="1636054"/>
                  </a:lnTo>
                  <a:lnTo>
                    <a:pt x="783264" y="1636054"/>
                  </a:lnTo>
                  <a:lnTo>
                    <a:pt x="783264" y="1623426"/>
                  </a:lnTo>
                  <a:close/>
                </a:path>
                <a:path w="1510665" h="2634615">
                  <a:moveTo>
                    <a:pt x="816897" y="1622524"/>
                  </a:moveTo>
                  <a:lnTo>
                    <a:pt x="797264" y="1634144"/>
                  </a:lnTo>
                  <a:lnTo>
                    <a:pt x="790469" y="1665489"/>
                  </a:lnTo>
                  <a:lnTo>
                    <a:pt x="801112" y="1686610"/>
                  </a:lnTo>
                  <a:lnTo>
                    <a:pt x="823662" y="1694052"/>
                  </a:lnTo>
                  <a:lnTo>
                    <a:pt x="830427" y="1694052"/>
                  </a:lnTo>
                  <a:lnTo>
                    <a:pt x="850045" y="1682446"/>
                  </a:lnTo>
                  <a:lnTo>
                    <a:pt x="850366" y="1680973"/>
                  </a:lnTo>
                  <a:lnTo>
                    <a:pt x="819994" y="1680973"/>
                  </a:lnTo>
                  <a:lnTo>
                    <a:pt x="807621" y="1666315"/>
                  </a:lnTo>
                  <a:lnTo>
                    <a:pt x="816867" y="1636490"/>
                  </a:lnTo>
                  <a:lnTo>
                    <a:pt x="850983" y="1636490"/>
                  </a:lnTo>
                  <a:lnTo>
                    <a:pt x="850045" y="1634144"/>
                  </a:lnTo>
                  <a:lnTo>
                    <a:pt x="836290" y="1624012"/>
                  </a:lnTo>
                  <a:lnTo>
                    <a:pt x="816897" y="1622524"/>
                  </a:lnTo>
                  <a:close/>
                </a:path>
                <a:path w="1510665" h="2634615">
                  <a:moveTo>
                    <a:pt x="850983" y="1636490"/>
                  </a:moveTo>
                  <a:lnTo>
                    <a:pt x="816867" y="1636490"/>
                  </a:lnTo>
                  <a:lnTo>
                    <a:pt x="835418" y="1640579"/>
                  </a:lnTo>
                  <a:lnTo>
                    <a:pt x="837252" y="1673170"/>
                  </a:lnTo>
                  <a:lnTo>
                    <a:pt x="823752" y="1680973"/>
                  </a:lnTo>
                  <a:lnTo>
                    <a:pt x="850366" y="1680973"/>
                  </a:lnTo>
                  <a:lnTo>
                    <a:pt x="856855" y="1651177"/>
                  </a:lnTo>
                  <a:lnTo>
                    <a:pt x="850983" y="1636490"/>
                  </a:lnTo>
                  <a:close/>
                </a:path>
                <a:path w="1510665" h="2634615">
                  <a:moveTo>
                    <a:pt x="886542" y="1623426"/>
                  </a:moveTo>
                  <a:lnTo>
                    <a:pt x="870712" y="1623426"/>
                  </a:lnTo>
                  <a:lnTo>
                    <a:pt x="870712" y="1692699"/>
                  </a:lnTo>
                  <a:lnTo>
                    <a:pt x="887038" y="1692699"/>
                  </a:lnTo>
                  <a:lnTo>
                    <a:pt x="887038" y="1649027"/>
                  </a:lnTo>
                  <a:lnTo>
                    <a:pt x="902642" y="1636956"/>
                  </a:lnTo>
                  <a:lnTo>
                    <a:pt x="903711" y="1634971"/>
                  </a:lnTo>
                  <a:lnTo>
                    <a:pt x="887263" y="1634971"/>
                  </a:lnTo>
                  <a:lnTo>
                    <a:pt x="886542" y="1623426"/>
                  </a:lnTo>
                  <a:close/>
                </a:path>
                <a:path w="1510665" h="2634615">
                  <a:moveTo>
                    <a:pt x="900387" y="1622434"/>
                  </a:moveTo>
                  <a:lnTo>
                    <a:pt x="887263" y="1634971"/>
                  </a:lnTo>
                  <a:lnTo>
                    <a:pt x="903711" y="1634971"/>
                  </a:lnTo>
                  <a:lnTo>
                    <a:pt x="910219" y="1622885"/>
                  </a:lnTo>
                  <a:lnTo>
                    <a:pt x="900387" y="1622434"/>
                  </a:lnTo>
                  <a:close/>
                </a:path>
                <a:path w="1510665" h="2634615">
                  <a:moveTo>
                    <a:pt x="936670" y="1623426"/>
                  </a:moveTo>
                  <a:lnTo>
                    <a:pt x="921065" y="1623426"/>
                  </a:lnTo>
                  <a:lnTo>
                    <a:pt x="921065" y="1692699"/>
                  </a:lnTo>
                  <a:lnTo>
                    <a:pt x="937391" y="1692699"/>
                  </a:lnTo>
                  <a:lnTo>
                    <a:pt x="937391" y="1650576"/>
                  </a:lnTo>
                  <a:lnTo>
                    <a:pt x="940043" y="1641616"/>
                  </a:lnTo>
                  <a:lnTo>
                    <a:pt x="940141" y="1641285"/>
                  </a:lnTo>
                  <a:lnTo>
                    <a:pt x="940248" y="1640924"/>
                  </a:lnTo>
                  <a:lnTo>
                    <a:pt x="981701" y="1640924"/>
                  </a:lnTo>
                  <a:lnTo>
                    <a:pt x="983272" y="1637512"/>
                  </a:lnTo>
                  <a:lnTo>
                    <a:pt x="1017785" y="1637512"/>
                  </a:lnTo>
                  <a:lnTo>
                    <a:pt x="1016111" y="1635197"/>
                  </a:lnTo>
                  <a:lnTo>
                    <a:pt x="937481" y="1635197"/>
                  </a:lnTo>
                  <a:lnTo>
                    <a:pt x="936746" y="1624538"/>
                  </a:lnTo>
                  <a:lnTo>
                    <a:pt x="936670" y="1623426"/>
                  </a:lnTo>
                  <a:close/>
                </a:path>
                <a:path w="1510665" h="2634615">
                  <a:moveTo>
                    <a:pt x="981701" y="1640924"/>
                  </a:moveTo>
                  <a:lnTo>
                    <a:pt x="940248" y="1640924"/>
                  </a:lnTo>
                  <a:lnTo>
                    <a:pt x="960663" y="1641616"/>
                  </a:lnTo>
                  <a:lnTo>
                    <a:pt x="961745" y="1692699"/>
                  </a:lnTo>
                  <a:lnTo>
                    <a:pt x="977755" y="1692699"/>
                  </a:lnTo>
                  <a:lnTo>
                    <a:pt x="977755" y="1649493"/>
                  </a:lnTo>
                  <a:lnTo>
                    <a:pt x="981701" y="1640924"/>
                  </a:lnTo>
                  <a:close/>
                </a:path>
                <a:path w="1510665" h="2634615">
                  <a:moveTo>
                    <a:pt x="1017785" y="1637512"/>
                  </a:moveTo>
                  <a:lnTo>
                    <a:pt x="983272" y="1637512"/>
                  </a:lnTo>
                  <a:lnTo>
                    <a:pt x="1000966" y="1641285"/>
                  </a:lnTo>
                  <a:lnTo>
                    <a:pt x="1002109" y="1692699"/>
                  </a:lnTo>
                  <a:lnTo>
                    <a:pt x="1018480" y="1692699"/>
                  </a:lnTo>
                  <a:lnTo>
                    <a:pt x="1018480" y="1638474"/>
                  </a:lnTo>
                  <a:lnTo>
                    <a:pt x="1017785" y="1637512"/>
                  </a:lnTo>
                  <a:close/>
                </a:path>
                <a:path w="1510665" h="2634615">
                  <a:moveTo>
                    <a:pt x="951973" y="1622524"/>
                  </a:moveTo>
                  <a:lnTo>
                    <a:pt x="937481" y="1635197"/>
                  </a:lnTo>
                  <a:lnTo>
                    <a:pt x="976041" y="1635197"/>
                  </a:lnTo>
                  <a:lnTo>
                    <a:pt x="971712" y="1628206"/>
                  </a:lnTo>
                  <a:lnTo>
                    <a:pt x="951973" y="1622524"/>
                  </a:lnTo>
                  <a:close/>
                </a:path>
                <a:path w="1510665" h="2634615">
                  <a:moveTo>
                    <a:pt x="991811" y="1622524"/>
                  </a:moveTo>
                  <a:lnTo>
                    <a:pt x="976041" y="1635197"/>
                  </a:lnTo>
                  <a:lnTo>
                    <a:pt x="1016111" y="1635197"/>
                  </a:lnTo>
                  <a:lnTo>
                    <a:pt x="1008408" y="1624538"/>
                  </a:lnTo>
                  <a:lnTo>
                    <a:pt x="991811" y="1622524"/>
                  </a:lnTo>
                  <a:close/>
                </a:path>
                <a:path w="1510665" h="2634615">
                  <a:moveTo>
                    <a:pt x="1058239" y="1622524"/>
                  </a:moveTo>
                  <a:lnTo>
                    <a:pt x="1038861" y="1634295"/>
                  </a:lnTo>
                  <a:lnTo>
                    <a:pt x="1032066" y="1665714"/>
                  </a:lnTo>
                  <a:lnTo>
                    <a:pt x="1042695" y="1686805"/>
                  </a:lnTo>
                  <a:lnTo>
                    <a:pt x="1065710" y="1694052"/>
                  </a:lnTo>
                  <a:lnTo>
                    <a:pt x="1084231" y="1689963"/>
                  </a:lnTo>
                  <a:lnTo>
                    <a:pt x="1093326" y="1677545"/>
                  </a:lnTo>
                  <a:lnTo>
                    <a:pt x="1053999" y="1677545"/>
                  </a:lnTo>
                  <a:lnTo>
                    <a:pt x="1051572" y="1662527"/>
                  </a:lnTo>
                  <a:lnTo>
                    <a:pt x="1039733" y="1662527"/>
                  </a:lnTo>
                  <a:lnTo>
                    <a:pt x="1039733" y="1651523"/>
                  </a:lnTo>
                  <a:lnTo>
                    <a:pt x="1049793" y="1651523"/>
                  </a:lnTo>
                  <a:lnTo>
                    <a:pt x="1048993" y="1646577"/>
                  </a:lnTo>
                  <a:lnTo>
                    <a:pt x="1068206" y="1635242"/>
                  </a:lnTo>
                  <a:lnTo>
                    <a:pt x="1087931" y="1635242"/>
                  </a:lnTo>
                  <a:lnTo>
                    <a:pt x="1084126" y="1628056"/>
                  </a:lnTo>
                  <a:lnTo>
                    <a:pt x="1058239" y="1622524"/>
                  </a:lnTo>
                  <a:close/>
                </a:path>
                <a:path w="1510665" h="2634615">
                  <a:moveTo>
                    <a:pt x="1080593" y="1672404"/>
                  </a:moveTo>
                  <a:lnTo>
                    <a:pt x="1053999" y="1677545"/>
                  </a:lnTo>
                  <a:lnTo>
                    <a:pt x="1093326" y="1677545"/>
                  </a:lnTo>
                  <a:lnTo>
                    <a:pt x="1095837" y="1674117"/>
                  </a:lnTo>
                  <a:lnTo>
                    <a:pt x="1080593" y="1672404"/>
                  </a:lnTo>
                  <a:close/>
                </a:path>
                <a:path w="1510665" h="2634615">
                  <a:moveTo>
                    <a:pt x="1049793" y="1651523"/>
                  </a:moveTo>
                  <a:lnTo>
                    <a:pt x="1039733" y="1651523"/>
                  </a:lnTo>
                  <a:lnTo>
                    <a:pt x="1039733" y="1662527"/>
                  </a:lnTo>
                  <a:lnTo>
                    <a:pt x="1051572" y="1662527"/>
                  </a:lnTo>
                  <a:lnTo>
                    <a:pt x="1049793" y="1651523"/>
                  </a:lnTo>
                  <a:close/>
                </a:path>
                <a:path w="1510665" h="2634615">
                  <a:moveTo>
                    <a:pt x="1087931" y="1635242"/>
                  </a:moveTo>
                  <a:lnTo>
                    <a:pt x="1068206" y="1635242"/>
                  </a:lnTo>
                  <a:lnTo>
                    <a:pt x="1080864" y="1651523"/>
                  </a:lnTo>
                  <a:lnTo>
                    <a:pt x="1049793" y="1651523"/>
                  </a:lnTo>
                  <a:lnTo>
                    <a:pt x="1051572" y="1662527"/>
                  </a:lnTo>
                  <a:lnTo>
                    <a:pt x="1096513" y="1662527"/>
                  </a:lnTo>
                  <a:lnTo>
                    <a:pt x="1096513" y="1651523"/>
                  </a:lnTo>
                  <a:lnTo>
                    <a:pt x="1093934" y="1646577"/>
                  </a:lnTo>
                  <a:lnTo>
                    <a:pt x="1087931" y="1635242"/>
                  </a:lnTo>
                  <a:close/>
                </a:path>
                <a:path w="1510665" h="2634615">
                  <a:moveTo>
                    <a:pt x="1194089" y="1635016"/>
                  </a:moveTo>
                  <a:lnTo>
                    <a:pt x="1174073" y="1635016"/>
                  </a:lnTo>
                  <a:lnTo>
                    <a:pt x="1182011" y="1645705"/>
                  </a:lnTo>
                  <a:lnTo>
                    <a:pt x="1142188" y="1661009"/>
                  </a:lnTo>
                  <a:lnTo>
                    <a:pt x="1143646" y="1687813"/>
                  </a:lnTo>
                  <a:lnTo>
                    <a:pt x="1161761" y="1694097"/>
                  </a:lnTo>
                  <a:lnTo>
                    <a:pt x="1182642" y="1692699"/>
                  </a:lnTo>
                  <a:lnTo>
                    <a:pt x="1198336" y="1692699"/>
                  </a:lnTo>
                  <a:lnTo>
                    <a:pt x="1198336" y="1682100"/>
                  </a:lnTo>
                  <a:lnTo>
                    <a:pt x="1162603" y="1682100"/>
                  </a:lnTo>
                  <a:lnTo>
                    <a:pt x="1154319" y="1670885"/>
                  </a:lnTo>
                  <a:lnTo>
                    <a:pt x="1182056" y="1670404"/>
                  </a:lnTo>
                  <a:lnTo>
                    <a:pt x="1198336" y="1670404"/>
                  </a:lnTo>
                  <a:lnTo>
                    <a:pt x="1198336" y="1646336"/>
                  </a:lnTo>
                  <a:lnTo>
                    <a:pt x="1194089" y="1635016"/>
                  </a:lnTo>
                  <a:close/>
                </a:path>
                <a:path w="1510665" h="2634615">
                  <a:moveTo>
                    <a:pt x="1198336" y="1670404"/>
                  </a:moveTo>
                  <a:lnTo>
                    <a:pt x="1182056" y="1670404"/>
                  </a:lnTo>
                  <a:lnTo>
                    <a:pt x="1166000" y="1682100"/>
                  </a:lnTo>
                  <a:lnTo>
                    <a:pt x="1198336" y="1682100"/>
                  </a:lnTo>
                  <a:lnTo>
                    <a:pt x="1198336" y="1670404"/>
                  </a:lnTo>
                  <a:close/>
                </a:path>
                <a:path w="1510665" h="2634615">
                  <a:moveTo>
                    <a:pt x="1152936" y="1626102"/>
                  </a:moveTo>
                  <a:lnTo>
                    <a:pt x="1140835" y="1641646"/>
                  </a:lnTo>
                  <a:lnTo>
                    <a:pt x="1156078" y="1643811"/>
                  </a:lnTo>
                  <a:lnTo>
                    <a:pt x="1174073" y="1635016"/>
                  </a:lnTo>
                  <a:lnTo>
                    <a:pt x="1194089" y="1635016"/>
                  </a:lnTo>
                  <a:lnTo>
                    <a:pt x="1191962" y="1629349"/>
                  </a:lnTo>
                  <a:lnTo>
                    <a:pt x="1152936" y="1626102"/>
                  </a:lnTo>
                  <a:close/>
                </a:path>
                <a:path w="1510665" h="2634615">
                  <a:moveTo>
                    <a:pt x="21602" y="1828935"/>
                  </a:moveTo>
                  <a:lnTo>
                    <a:pt x="5276" y="1828935"/>
                  </a:lnTo>
                  <a:lnTo>
                    <a:pt x="5276" y="1921299"/>
                  </a:lnTo>
                  <a:lnTo>
                    <a:pt x="21602" y="1921299"/>
                  </a:lnTo>
                  <a:lnTo>
                    <a:pt x="21602" y="1828935"/>
                  </a:lnTo>
                  <a:close/>
                </a:path>
                <a:path w="1510665" h="2634615">
                  <a:moveTo>
                    <a:pt x="61587" y="1851124"/>
                  </a:moveTo>
                  <a:lnTo>
                    <a:pt x="42209" y="1862895"/>
                  </a:lnTo>
                  <a:lnTo>
                    <a:pt x="35414" y="1894314"/>
                  </a:lnTo>
                  <a:lnTo>
                    <a:pt x="46042" y="1915405"/>
                  </a:lnTo>
                  <a:lnTo>
                    <a:pt x="69058" y="1922652"/>
                  </a:lnTo>
                  <a:lnTo>
                    <a:pt x="87579" y="1918563"/>
                  </a:lnTo>
                  <a:lnTo>
                    <a:pt x="96674" y="1906145"/>
                  </a:lnTo>
                  <a:lnTo>
                    <a:pt x="57347" y="1906145"/>
                  </a:lnTo>
                  <a:lnTo>
                    <a:pt x="54919" y="1891127"/>
                  </a:lnTo>
                  <a:lnTo>
                    <a:pt x="43081" y="1891127"/>
                  </a:lnTo>
                  <a:lnTo>
                    <a:pt x="43081" y="1880123"/>
                  </a:lnTo>
                  <a:lnTo>
                    <a:pt x="53141" y="1880123"/>
                  </a:lnTo>
                  <a:lnTo>
                    <a:pt x="52341" y="1875177"/>
                  </a:lnTo>
                  <a:lnTo>
                    <a:pt x="71554" y="1863842"/>
                  </a:lnTo>
                  <a:lnTo>
                    <a:pt x="91279" y="1863842"/>
                  </a:lnTo>
                  <a:lnTo>
                    <a:pt x="87474" y="1856656"/>
                  </a:lnTo>
                  <a:lnTo>
                    <a:pt x="61587" y="1851124"/>
                  </a:lnTo>
                  <a:close/>
                </a:path>
                <a:path w="1510665" h="2634615">
                  <a:moveTo>
                    <a:pt x="83941" y="1901004"/>
                  </a:moveTo>
                  <a:lnTo>
                    <a:pt x="57347" y="1906145"/>
                  </a:lnTo>
                  <a:lnTo>
                    <a:pt x="96674" y="1906145"/>
                  </a:lnTo>
                  <a:lnTo>
                    <a:pt x="99184" y="1902717"/>
                  </a:lnTo>
                  <a:lnTo>
                    <a:pt x="83941" y="1901004"/>
                  </a:lnTo>
                  <a:close/>
                </a:path>
                <a:path w="1510665" h="2634615">
                  <a:moveTo>
                    <a:pt x="53141" y="1880123"/>
                  </a:moveTo>
                  <a:lnTo>
                    <a:pt x="43081" y="1880123"/>
                  </a:lnTo>
                  <a:lnTo>
                    <a:pt x="43081" y="1891127"/>
                  </a:lnTo>
                  <a:lnTo>
                    <a:pt x="54919" y="1891127"/>
                  </a:lnTo>
                  <a:lnTo>
                    <a:pt x="53141" y="1880123"/>
                  </a:lnTo>
                  <a:close/>
                </a:path>
                <a:path w="1510665" h="2634615">
                  <a:moveTo>
                    <a:pt x="91279" y="1863842"/>
                  </a:moveTo>
                  <a:lnTo>
                    <a:pt x="71554" y="1863842"/>
                  </a:lnTo>
                  <a:lnTo>
                    <a:pt x="84211" y="1880123"/>
                  </a:lnTo>
                  <a:lnTo>
                    <a:pt x="53141" y="1880123"/>
                  </a:lnTo>
                  <a:lnTo>
                    <a:pt x="54919" y="1891127"/>
                  </a:lnTo>
                  <a:lnTo>
                    <a:pt x="99861" y="1891127"/>
                  </a:lnTo>
                  <a:lnTo>
                    <a:pt x="99861" y="1880123"/>
                  </a:lnTo>
                  <a:lnTo>
                    <a:pt x="97282" y="1875177"/>
                  </a:lnTo>
                  <a:lnTo>
                    <a:pt x="91279" y="1863842"/>
                  </a:lnTo>
                  <a:close/>
                </a:path>
                <a:path w="1510665" h="2634615">
                  <a:moveTo>
                    <a:pt x="113222" y="1931220"/>
                  </a:moveTo>
                  <a:lnTo>
                    <a:pt x="114214" y="1934437"/>
                  </a:lnTo>
                  <a:lnTo>
                    <a:pt x="143799" y="1948719"/>
                  </a:lnTo>
                  <a:lnTo>
                    <a:pt x="155585" y="1947757"/>
                  </a:lnTo>
                  <a:lnTo>
                    <a:pt x="172260" y="1935234"/>
                  </a:lnTo>
                  <a:lnTo>
                    <a:pt x="152533" y="1935234"/>
                  </a:lnTo>
                  <a:lnTo>
                    <a:pt x="113222" y="1931220"/>
                  </a:lnTo>
                  <a:close/>
                </a:path>
                <a:path w="1510665" h="2634615">
                  <a:moveTo>
                    <a:pt x="175206" y="1915811"/>
                  </a:moveTo>
                  <a:lnTo>
                    <a:pt x="154022" y="1915811"/>
                  </a:lnTo>
                  <a:lnTo>
                    <a:pt x="160125" y="1927086"/>
                  </a:lnTo>
                  <a:lnTo>
                    <a:pt x="152533" y="1935234"/>
                  </a:lnTo>
                  <a:lnTo>
                    <a:pt x="172260" y="1935234"/>
                  </a:lnTo>
                  <a:lnTo>
                    <a:pt x="174903" y="1933250"/>
                  </a:lnTo>
                  <a:lnTo>
                    <a:pt x="175150" y="1919059"/>
                  </a:lnTo>
                  <a:lnTo>
                    <a:pt x="175206" y="1915811"/>
                  </a:lnTo>
                  <a:close/>
                </a:path>
                <a:path w="1510665" h="2634615">
                  <a:moveTo>
                    <a:pt x="129277" y="1852492"/>
                  </a:moveTo>
                  <a:lnTo>
                    <a:pt x="112094" y="1872411"/>
                  </a:lnTo>
                  <a:lnTo>
                    <a:pt x="112094" y="1900267"/>
                  </a:lnTo>
                  <a:lnTo>
                    <a:pt x="129232" y="1919059"/>
                  </a:lnTo>
                  <a:lnTo>
                    <a:pt x="154022" y="1915811"/>
                  </a:lnTo>
                  <a:lnTo>
                    <a:pt x="175206" y="1915811"/>
                  </a:lnTo>
                  <a:lnTo>
                    <a:pt x="175351" y="1907498"/>
                  </a:lnTo>
                  <a:lnTo>
                    <a:pt x="140356" y="1907498"/>
                  </a:lnTo>
                  <a:lnTo>
                    <a:pt x="128089" y="1894299"/>
                  </a:lnTo>
                  <a:lnTo>
                    <a:pt x="137260" y="1865465"/>
                  </a:lnTo>
                  <a:lnTo>
                    <a:pt x="176082" y="1865465"/>
                  </a:lnTo>
                  <a:lnTo>
                    <a:pt x="176116" y="1863481"/>
                  </a:lnTo>
                  <a:lnTo>
                    <a:pt x="160215" y="1863481"/>
                  </a:lnTo>
                  <a:lnTo>
                    <a:pt x="129277" y="1852492"/>
                  </a:lnTo>
                  <a:close/>
                </a:path>
                <a:path w="1510665" h="2634615">
                  <a:moveTo>
                    <a:pt x="176082" y="1865465"/>
                  </a:moveTo>
                  <a:lnTo>
                    <a:pt x="137260" y="1865465"/>
                  </a:lnTo>
                  <a:lnTo>
                    <a:pt x="155254" y="1869073"/>
                  </a:lnTo>
                  <a:lnTo>
                    <a:pt x="159540" y="1894299"/>
                  </a:lnTo>
                  <a:lnTo>
                    <a:pt x="159584" y="1894555"/>
                  </a:lnTo>
                  <a:lnTo>
                    <a:pt x="143934" y="1907498"/>
                  </a:lnTo>
                  <a:lnTo>
                    <a:pt x="175351" y="1907498"/>
                  </a:lnTo>
                  <a:lnTo>
                    <a:pt x="175961" y="1872411"/>
                  </a:lnTo>
                  <a:lnTo>
                    <a:pt x="176082" y="1865465"/>
                  </a:lnTo>
                  <a:close/>
                </a:path>
                <a:path w="1510665" h="2634615">
                  <a:moveTo>
                    <a:pt x="176316" y="1852026"/>
                  </a:moveTo>
                  <a:lnTo>
                    <a:pt x="160215" y="1852026"/>
                  </a:lnTo>
                  <a:lnTo>
                    <a:pt x="160215" y="1863481"/>
                  </a:lnTo>
                  <a:lnTo>
                    <a:pt x="176116" y="1863481"/>
                  </a:lnTo>
                  <a:lnTo>
                    <a:pt x="176308" y="1852492"/>
                  </a:lnTo>
                  <a:lnTo>
                    <a:pt x="176316" y="1852026"/>
                  </a:lnTo>
                  <a:close/>
                </a:path>
                <a:path w="1510665" h="2634615">
                  <a:moveTo>
                    <a:pt x="209374" y="1852026"/>
                  </a:moveTo>
                  <a:lnTo>
                    <a:pt x="193048" y="1852026"/>
                  </a:lnTo>
                  <a:lnTo>
                    <a:pt x="193048" y="1921299"/>
                  </a:lnTo>
                  <a:lnTo>
                    <a:pt x="209374" y="1921299"/>
                  </a:lnTo>
                  <a:lnTo>
                    <a:pt x="209374" y="1852026"/>
                  </a:lnTo>
                  <a:close/>
                </a:path>
                <a:path w="1510665" h="2634615">
                  <a:moveTo>
                    <a:pt x="209795" y="1828800"/>
                  </a:moveTo>
                  <a:lnTo>
                    <a:pt x="191785" y="1830889"/>
                  </a:lnTo>
                  <a:lnTo>
                    <a:pt x="201256" y="1842194"/>
                  </a:lnTo>
                  <a:lnTo>
                    <a:pt x="203871" y="1842194"/>
                  </a:lnTo>
                  <a:lnTo>
                    <a:pt x="209795" y="1828800"/>
                  </a:lnTo>
                  <a:close/>
                </a:path>
                <a:path w="1510665" h="2634615">
                  <a:moveTo>
                    <a:pt x="239015" y="1900869"/>
                  </a:moveTo>
                  <a:lnTo>
                    <a:pt x="223095" y="1902402"/>
                  </a:lnTo>
                  <a:lnTo>
                    <a:pt x="224087" y="1908776"/>
                  </a:lnTo>
                  <a:lnTo>
                    <a:pt x="237512" y="1920878"/>
                  </a:lnTo>
                  <a:lnTo>
                    <a:pt x="258588" y="1922652"/>
                  </a:lnTo>
                  <a:lnTo>
                    <a:pt x="278536" y="1910339"/>
                  </a:lnTo>
                  <a:lnTo>
                    <a:pt x="249012" y="1910339"/>
                  </a:lnTo>
                  <a:lnTo>
                    <a:pt x="239015" y="1900869"/>
                  </a:lnTo>
                  <a:close/>
                </a:path>
                <a:path w="1510665" h="2634615">
                  <a:moveTo>
                    <a:pt x="261159" y="1851124"/>
                  </a:moveTo>
                  <a:lnTo>
                    <a:pt x="230882" y="1857889"/>
                  </a:lnTo>
                  <a:lnTo>
                    <a:pt x="225004" y="1877191"/>
                  </a:lnTo>
                  <a:lnTo>
                    <a:pt x="232957" y="1887955"/>
                  </a:lnTo>
                  <a:lnTo>
                    <a:pt x="256333" y="1894149"/>
                  </a:lnTo>
                  <a:lnTo>
                    <a:pt x="265669" y="1904386"/>
                  </a:lnTo>
                  <a:lnTo>
                    <a:pt x="249012" y="1910339"/>
                  </a:lnTo>
                  <a:lnTo>
                    <a:pt x="278536" y="1910339"/>
                  </a:lnTo>
                  <a:lnTo>
                    <a:pt x="281069" y="1908776"/>
                  </a:lnTo>
                  <a:lnTo>
                    <a:pt x="280965" y="1902402"/>
                  </a:lnTo>
                  <a:lnTo>
                    <a:pt x="280799" y="1894149"/>
                  </a:lnTo>
                  <a:lnTo>
                    <a:pt x="280747" y="1891578"/>
                  </a:lnTo>
                  <a:lnTo>
                    <a:pt x="247584" y="1878454"/>
                  </a:lnTo>
                  <a:lnTo>
                    <a:pt x="242413" y="1866984"/>
                  </a:lnTo>
                  <a:lnTo>
                    <a:pt x="279639" y="1866984"/>
                  </a:lnTo>
                  <a:lnTo>
                    <a:pt x="276899" y="1859768"/>
                  </a:lnTo>
                  <a:lnTo>
                    <a:pt x="261159" y="1851124"/>
                  </a:lnTo>
                  <a:close/>
                </a:path>
                <a:path w="1510665" h="2634615">
                  <a:moveTo>
                    <a:pt x="279639" y="1866984"/>
                  </a:moveTo>
                  <a:lnTo>
                    <a:pt x="242413" y="1866984"/>
                  </a:lnTo>
                  <a:lnTo>
                    <a:pt x="280913" y="1870336"/>
                  </a:lnTo>
                  <a:lnTo>
                    <a:pt x="279639" y="1866984"/>
                  </a:lnTo>
                  <a:close/>
                </a:path>
                <a:path w="1510665" h="2634615">
                  <a:moveTo>
                    <a:pt x="312189" y="1828935"/>
                  </a:moveTo>
                  <a:lnTo>
                    <a:pt x="295863" y="1828935"/>
                  </a:lnTo>
                  <a:lnTo>
                    <a:pt x="295863" y="1921299"/>
                  </a:lnTo>
                  <a:lnTo>
                    <a:pt x="312189" y="1921299"/>
                  </a:lnTo>
                  <a:lnTo>
                    <a:pt x="312189" y="1828935"/>
                  </a:lnTo>
                  <a:close/>
                </a:path>
                <a:path w="1510665" h="2634615">
                  <a:moveTo>
                    <a:pt x="381239" y="1863616"/>
                  </a:moveTo>
                  <a:lnTo>
                    <a:pt x="361223" y="1863616"/>
                  </a:lnTo>
                  <a:lnTo>
                    <a:pt x="369161" y="1874305"/>
                  </a:lnTo>
                  <a:lnTo>
                    <a:pt x="329338" y="1889609"/>
                  </a:lnTo>
                  <a:lnTo>
                    <a:pt x="330796" y="1916413"/>
                  </a:lnTo>
                  <a:lnTo>
                    <a:pt x="348911" y="1922697"/>
                  </a:lnTo>
                  <a:lnTo>
                    <a:pt x="369792" y="1921299"/>
                  </a:lnTo>
                  <a:lnTo>
                    <a:pt x="385487" y="1921299"/>
                  </a:lnTo>
                  <a:lnTo>
                    <a:pt x="385487" y="1910700"/>
                  </a:lnTo>
                  <a:lnTo>
                    <a:pt x="349753" y="1910700"/>
                  </a:lnTo>
                  <a:lnTo>
                    <a:pt x="341470" y="1899485"/>
                  </a:lnTo>
                  <a:lnTo>
                    <a:pt x="369206" y="1899004"/>
                  </a:lnTo>
                  <a:lnTo>
                    <a:pt x="385487" y="1899004"/>
                  </a:lnTo>
                  <a:lnTo>
                    <a:pt x="385487" y="1874936"/>
                  </a:lnTo>
                  <a:lnTo>
                    <a:pt x="381239" y="1863616"/>
                  </a:lnTo>
                  <a:close/>
                </a:path>
                <a:path w="1510665" h="2634615">
                  <a:moveTo>
                    <a:pt x="385487" y="1899004"/>
                  </a:moveTo>
                  <a:lnTo>
                    <a:pt x="369206" y="1899004"/>
                  </a:lnTo>
                  <a:lnTo>
                    <a:pt x="353151" y="1910700"/>
                  </a:lnTo>
                  <a:lnTo>
                    <a:pt x="385487" y="1910700"/>
                  </a:lnTo>
                  <a:lnTo>
                    <a:pt x="385487" y="1899004"/>
                  </a:lnTo>
                  <a:close/>
                </a:path>
                <a:path w="1510665" h="2634615">
                  <a:moveTo>
                    <a:pt x="340087" y="1854702"/>
                  </a:moveTo>
                  <a:lnTo>
                    <a:pt x="327985" y="1870246"/>
                  </a:lnTo>
                  <a:lnTo>
                    <a:pt x="343229" y="1872411"/>
                  </a:lnTo>
                  <a:lnTo>
                    <a:pt x="361223" y="1863616"/>
                  </a:lnTo>
                  <a:lnTo>
                    <a:pt x="381239" y="1863616"/>
                  </a:lnTo>
                  <a:lnTo>
                    <a:pt x="379113" y="1857949"/>
                  </a:lnTo>
                  <a:lnTo>
                    <a:pt x="340087" y="1854702"/>
                  </a:lnTo>
                  <a:close/>
                </a:path>
                <a:path w="1510665" h="2634615">
                  <a:moveTo>
                    <a:pt x="427400" y="1921076"/>
                  </a:moveTo>
                  <a:lnTo>
                    <a:pt x="425490" y="1930003"/>
                  </a:lnTo>
                  <a:lnTo>
                    <a:pt x="431052" y="1930935"/>
                  </a:lnTo>
                  <a:lnTo>
                    <a:pt x="423325" y="1941774"/>
                  </a:lnTo>
                  <a:lnTo>
                    <a:pt x="423506" y="1949801"/>
                  </a:lnTo>
                  <a:lnTo>
                    <a:pt x="430631" y="1949801"/>
                  </a:lnTo>
                  <a:lnTo>
                    <a:pt x="443816" y="1943337"/>
                  </a:lnTo>
                  <a:lnTo>
                    <a:pt x="445695" y="1932333"/>
                  </a:lnTo>
                  <a:lnTo>
                    <a:pt x="435547" y="1924771"/>
                  </a:lnTo>
                  <a:lnTo>
                    <a:pt x="435946" y="1922652"/>
                  </a:lnTo>
                  <a:lnTo>
                    <a:pt x="432120" y="1922652"/>
                  </a:lnTo>
                  <a:lnTo>
                    <a:pt x="427400" y="1921076"/>
                  </a:lnTo>
                  <a:close/>
                </a:path>
                <a:path w="1510665" h="2634615">
                  <a:moveTo>
                    <a:pt x="436269" y="1920938"/>
                  </a:moveTo>
                  <a:lnTo>
                    <a:pt x="427429" y="1920938"/>
                  </a:lnTo>
                  <a:lnTo>
                    <a:pt x="427400" y="1921076"/>
                  </a:lnTo>
                  <a:lnTo>
                    <a:pt x="432120" y="1922652"/>
                  </a:lnTo>
                  <a:lnTo>
                    <a:pt x="436153" y="1921554"/>
                  </a:lnTo>
                  <a:lnTo>
                    <a:pt x="436269" y="1920938"/>
                  </a:lnTo>
                  <a:close/>
                </a:path>
                <a:path w="1510665" h="2634615">
                  <a:moveTo>
                    <a:pt x="436153" y="1921554"/>
                  </a:moveTo>
                  <a:lnTo>
                    <a:pt x="432120" y="1922652"/>
                  </a:lnTo>
                  <a:lnTo>
                    <a:pt x="435946" y="1922652"/>
                  </a:lnTo>
                  <a:lnTo>
                    <a:pt x="436153" y="1921554"/>
                  </a:lnTo>
                  <a:close/>
                </a:path>
                <a:path w="1510665" h="2634615">
                  <a:moveTo>
                    <a:pt x="438420" y="1920938"/>
                  </a:moveTo>
                  <a:lnTo>
                    <a:pt x="436269" y="1920938"/>
                  </a:lnTo>
                  <a:lnTo>
                    <a:pt x="436153" y="1921554"/>
                  </a:lnTo>
                  <a:lnTo>
                    <a:pt x="438420" y="1920938"/>
                  </a:lnTo>
                  <a:close/>
                </a:path>
                <a:path w="1510665" h="2634615">
                  <a:moveTo>
                    <a:pt x="425265" y="1851124"/>
                  </a:moveTo>
                  <a:lnTo>
                    <a:pt x="405691" y="1862895"/>
                  </a:lnTo>
                  <a:lnTo>
                    <a:pt x="398927" y="1893938"/>
                  </a:lnTo>
                  <a:lnTo>
                    <a:pt x="409375" y="1915060"/>
                  </a:lnTo>
                  <a:lnTo>
                    <a:pt x="427400" y="1921076"/>
                  </a:lnTo>
                  <a:lnTo>
                    <a:pt x="427429" y="1920938"/>
                  </a:lnTo>
                  <a:lnTo>
                    <a:pt x="438420" y="1920938"/>
                  </a:lnTo>
                  <a:lnTo>
                    <a:pt x="451573" y="1917360"/>
                  </a:lnTo>
                  <a:lnTo>
                    <a:pt x="458074" y="1904807"/>
                  </a:lnTo>
                  <a:lnTo>
                    <a:pt x="420875" y="1904807"/>
                  </a:lnTo>
                  <a:lnTo>
                    <a:pt x="418966" y="1871328"/>
                  </a:lnTo>
                  <a:lnTo>
                    <a:pt x="436194" y="1864293"/>
                  </a:lnTo>
                  <a:lnTo>
                    <a:pt x="456916" y="1864293"/>
                  </a:lnTo>
                  <a:lnTo>
                    <a:pt x="454790" y="1859182"/>
                  </a:lnTo>
                  <a:lnTo>
                    <a:pt x="425265" y="1851124"/>
                  </a:lnTo>
                  <a:close/>
                </a:path>
                <a:path w="1510665" h="2634615">
                  <a:moveTo>
                    <a:pt x="461795" y="1897621"/>
                  </a:moveTo>
                  <a:lnTo>
                    <a:pt x="446191" y="1897621"/>
                  </a:lnTo>
                  <a:lnTo>
                    <a:pt x="444823" y="1902236"/>
                  </a:lnTo>
                  <a:lnTo>
                    <a:pt x="420875" y="1904807"/>
                  </a:lnTo>
                  <a:lnTo>
                    <a:pt x="458074" y="1904807"/>
                  </a:lnTo>
                  <a:lnTo>
                    <a:pt x="461795" y="1897621"/>
                  </a:lnTo>
                  <a:close/>
                </a:path>
                <a:path w="1510665" h="2634615">
                  <a:moveTo>
                    <a:pt x="456916" y="1864293"/>
                  </a:moveTo>
                  <a:lnTo>
                    <a:pt x="436194" y="1864293"/>
                  </a:lnTo>
                  <a:lnTo>
                    <a:pt x="446191" y="1876019"/>
                  </a:lnTo>
                  <a:lnTo>
                    <a:pt x="461795" y="1876019"/>
                  </a:lnTo>
                  <a:lnTo>
                    <a:pt x="456916" y="1864293"/>
                  </a:lnTo>
                  <a:close/>
                </a:path>
                <a:path w="1510665" h="2634615">
                  <a:moveTo>
                    <a:pt x="527463" y="1863616"/>
                  </a:moveTo>
                  <a:lnTo>
                    <a:pt x="507447" y="1863616"/>
                  </a:lnTo>
                  <a:lnTo>
                    <a:pt x="515385" y="1874305"/>
                  </a:lnTo>
                  <a:lnTo>
                    <a:pt x="475562" y="1889609"/>
                  </a:lnTo>
                  <a:lnTo>
                    <a:pt x="477020" y="1916413"/>
                  </a:lnTo>
                  <a:lnTo>
                    <a:pt x="495135" y="1922697"/>
                  </a:lnTo>
                  <a:lnTo>
                    <a:pt x="516016" y="1921299"/>
                  </a:lnTo>
                  <a:lnTo>
                    <a:pt x="531711" y="1921299"/>
                  </a:lnTo>
                  <a:lnTo>
                    <a:pt x="531711" y="1910700"/>
                  </a:lnTo>
                  <a:lnTo>
                    <a:pt x="495977" y="1910700"/>
                  </a:lnTo>
                  <a:lnTo>
                    <a:pt x="487693" y="1899485"/>
                  </a:lnTo>
                  <a:lnTo>
                    <a:pt x="515430" y="1899004"/>
                  </a:lnTo>
                  <a:lnTo>
                    <a:pt x="531711" y="1899004"/>
                  </a:lnTo>
                  <a:lnTo>
                    <a:pt x="531711" y="1874936"/>
                  </a:lnTo>
                  <a:lnTo>
                    <a:pt x="527463" y="1863616"/>
                  </a:lnTo>
                  <a:close/>
                </a:path>
                <a:path w="1510665" h="2634615">
                  <a:moveTo>
                    <a:pt x="531711" y="1899004"/>
                  </a:moveTo>
                  <a:lnTo>
                    <a:pt x="515430" y="1899004"/>
                  </a:lnTo>
                  <a:lnTo>
                    <a:pt x="499374" y="1910700"/>
                  </a:lnTo>
                  <a:lnTo>
                    <a:pt x="531711" y="1910700"/>
                  </a:lnTo>
                  <a:lnTo>
                    <a:pt x="531711" y="1899004"/>
                  </a:lnTo>
                  <a:close/>
                </a:path>
                <a:path w="1510665" h="2634615">
                  <a:moveTo>
                    <a:pt x="486310" y="1854702"/>
                  </a:moveTo>
                  <a:lnTo>
                    <a:pt x="474209" y="1870246"/>
                  </a:lnTo>
                  <a:lnTo>
                    <a:pt x="489452" y="1872411"/>
                  </a:lnTo>
                  <a:lnTo>
                    <a:pt x="507447" y="1863616"/>
                  </a:lnTo>
                  <a:lnTo>
                    <a:pt x="527463" y="1863616"/>
                  </a:lnTo>
                  <a:lnTo>
                    <a:pt x="525336" y="1857949"/>
                  </a:lnTo>
                  <a:lnTo>
                    <a:pt x="486310" y="1854702"/>
                  </a:lnTo>
                  <a:close/>
                </a:path>
                <a:path w="1510665" h="2634615">
                  <a:moveTo>
                    <a:pt x="517730" y="1825733"/>
                  </a:moveTo>
                  <a:lnTo>
                    <a:pt x="517700" y="1827747"/>
                  </a:lnTo>
                  <a:lnTo>
                    <a:pt x="488069" y="1827747"/>
                  </a:lnTo>
                  <a:lnTo>
                    <a:pt x="481154" y="1843367"/>
                  </a:lnTo>
                  <a:lnTo>
                    <a:pt x="491031" y="1843592"/>
                  </a:lnTo>
                  <a:lnTo>
                    <a:pt x="491031" y="1841623"/>
                  </a:lnTo>
                  <a:lnTo>
                    <a:pt x="520466" y="1841623"/>
                  </a:lnTo>
                  <a:lnTo>
                    <a:pt x="527426" y="1826139"/>
                  </a:lnTo>
                  <a:lnTo>
                    <a:pt x="517730" y="1825733"/>
                  </a:lnTo>
                  <a:close/>
                </a:path>
                <a:path w="1510665" h="2634615">
                  <a:moveTo>
                    <a:pt x="571578" y="1851124"/>
                  </a:moveTo>
                  <a:lnTo>
                    <a:pt x="551945" y="1862744"/>
                  </a:lnTo>
                  <a:lnTo>
                    <a:pt x="545150" y="1894089"/>
                  </a:lnTo>
                  <a:lnTo>
                    <a:pt x="555794" y="1915210"/>
                  </a:lnTo>
                  <a:lnTo>
                    <a:pt x="578343" y="1922652"/>
                  </a:lnTo>
                  <a:lnTo>
                    <a:pt x="585108" y="1922652"/>
                  </a:lnTo>
                  <a:lnTo>
                    <a:pt x="604727" y="1911046"/>
                  </a:lnTo>
                  <a:lnTo>
                    <a:pt x="605047" y="1909573"/>
                  </a:lnTo>
                  <a:lnTo>
                    <a:pt x="574675" y="1909573"/>
                  </a:lnTo>
                  <a:lnTo>
                    <a:pt x="562303" y="1894915"/>
                  </a:lnTo>
                  <a:lnTo>
                    <a:pt x="571548" y="1865090"/>
                  </a:lnTo>
                  <a:lnTo>
                    <a:pt x="605664" y="1865090"/>
                  </a:lnTo>
                  <a:lnTo>
                    <a:pt x="604727" y="1862744"/>
                  </a:lnTo>
                  <a:lnTo>
                    <a:pt x="590971" y="1852612"/>
                  </a:lnTo>
                  <a:lnTo>
                    <a:pt x="571578" y="1851124"/>
                  </a:lnTo>
                  <a:close/>
                </a:path>
                <a:path w="1510665" h="2634615">
                  <a:moveTo>
                    <a:pt x="605664" y="1865090"/>
                  </a:moveTo>
                  <a:lnTo>
                    <a:pt x="571548" y="1865090"/>
                  </a:lnTo>
                  <a:lnTo>
                    <a:pt x="590099" y="1869179"/>
                  </a:lnTo>
                  <a:lnTo>
                    <a:pt x="591933" y="1901770"/>
                  </a:lnTo>
                  <a:lnTo>
                    <a:pt x="578434" y="1909573"/>
                  </a:lnTo>
                  <a:lnTo>
                    <a:pt x="605047" y="1909573"/>
                  </a:lnTo>
                  <a:lnTo>
                    <a:pt x="611537" y="1879777"/>
                  </a:lnTo>
                  <a:lnTo>
                    <a:pt x="605664" y="1865090"/>
                  </a:lnTo>
                  <a:close/>
                </a:path>
                <a:path w="1510665" h="2634615">
                  <a:moveTo>
                    <a:pt x="668802" y="1852026"/>
                  </a:moveTo>
                  <a:lnTo>
                    <a:pt x="651393" y="1852026"/>
                  </a:lnTo>
                  <a:lnTo>
                    <a:pt x="676063" y="1921299"/>
                  </a:lnTo>
                  <a:lnTo>
                    <a:pt x="694102" y="1921299"/>
                  </a:lnTo>
                  <a:lnTo>
                    <a:pt x="700446" y="1903484"/>
                  </a:lnTo>
                  <a:lnTo>
                    <a:pt x="685443" y="1903484"/>
                  </a:lnTo>
                  <a:lnTo>
                    <a:pt x="668802" y="1852026"/>
                  </a:lnTo>
                  <a:close/>
                </a:path>
                <a:path w="1510665" h="2634615">
                  <a:moveTo>
                    <a:pt x="718772" y="1852026"/>
                  </a:moveTo>
                  <a:lnTo>
                    <a:pt x="701408" y="1852026"/>
                  </a:lnTo>
                  <a:lnTo>
                    <a:pt x="685443" y="1903484"/>
                  </a:lnTo>
                  <a:lnTo>
                    <a:pt x="700446" y="1903484"/>
                  </a:lnTo>
                  <a:lnTo>
                    <a:pt x="718772" y="1852026"/>
                  </a:lnTo>
                  <a:close/>
                </a:path>
                <a:path w="1510665" h="2634615">
                  <a:moveTo>
                    <a:pt x="746395" y="1852026"/>
                  </a:moveTo>
                  <a:lnTo>
                    <a:pt x="730069" y="1852026"/>
                  </a:lnTo>
                  <a:lnTo>
                    <a:pt x="730069" y="1921299"/>
                  </a:lnTo>
                  <a:lnTo>
                    <a:pt x="746395" y="1921299"/>
                  </a:lnTo>
                  <a:lnTo>
                    <a:pt x="746395" y="1852026"/>
                  </a:lnTo>
                  <a:close/>
                </a:path>
                <a:path w="1510665" h="2634615">
                  <a:moveTo>
                    <a:pt x="746816" y="1828800"/>
                  </a:moveTo>
                  <a:lnTo>
                    <a:pt x="728806" y="1830889"/>
                  </a:lnTo>
                  <a:lnTo>
                    <a:pt x="738277" y="1842194"/>
                  </a:lnTo>
                  <a:lnTo>
                    <a:pt x="740893" y="1842194"/>
                  </a:lnTo>
                  <a:lnTo>
                    <a:pt x="746816" y="1828800"/>
                  </a:lnTo>
                  <a:close/>
                </a:path>
                <a:path w="1510665" h="2634615">
                  <a:moveTo>
                    <a:pt x="762732" y="1931220"/>
                  </a:moveTo>
                  <a:lnTo>
                    <a:pt x="763725" y="1934437"/>
                  </a:lnTo>
                  <a:lnTo>
                    <a:pt x="793310" y="1948719"/>
                  </a:lnTo>
                  <a:lnTo>
                    <a:pt x="805096" y="1947757"/>
                  </a:lnTo>
                  <a:lnTo>
                    <a:pt x="821771" y="1935234"/>
                  </a:lnTo>
                  <a:lnTo>
                    <a:pt x="802044" y="1935234"/>
                  </a:lnTo>
                  <a:lnTo>
                    <a:pt x="762732" y="1931220"/>
                  </a:lnTo>
                  <a:close/>
                </a:path>
                <a:path w="1510665" h="2634615">
                  <a:moveTo>
                    <a:pt x="824717" y="1915811"/>
                  </a:moveTo>
                  <a:lnTo>
                    <a:pt x="803532" y="1915811"/>
                  </a:lnTo>
                  <a:lnTo>
                    <a:pt x="809636" y="1927086"/>
                  </a:lnTo>
                  <a:lnTo>
                    <a:pt x="802044" y="1935234"/>
                  </a:lnTo>
                  <a:lnTo>
                    <a:pt x="821771" y="1935234"/>
                  </a:lnTo>
                  <a:lnTo>
                    <a:pt x="824413" y="1933250"/>
                  </a:lnTo>
                  <a:lnTo>
                    <a:pt x="824660" y="1919059"/>
                  </a:lnTo>
                  <a:lnTo>
                    <a:pt x="824717" y="1915811"/>
                  </a:lnTo>
                  <a:close/>
                </a:path>
                <a:path w="1510665" h="2634615">
                  <a:moveTo>
                    <a:pt x="778788" y="1852492"/>
                  </a:moveTo>
                  <a:lnTo>
                    <a:pt x="761605" y="1872411"/>
                  </a:lnTo>
                  <a:lnTo>
                    <a:pt x="761605" y="1900267"/>
                  </a:lnTo>
                  <a:lnTo>
                    <a:pt x="778743" y="1919059"/>
                  </a:lnTo>
                  <a:lnTo>
                    <a:pt x="803532" y="1915811"/>
                  </a:lnTo>
                  <a:lnTo>
                    <a:pt x="824717" y="1915811"/>
                  </a:lnTo>
                  <a:lnTo>
                    <a:pt x="824861" y="1907498"/>
                  </a:lnTo>
                  <a:lnTo>
                    <a:pt x="789867" y="1907498"/>
                  </a:lnTo>
                  <a:lnTo>
                    <a:pt x="777600" y="1894299"/>
                  </a:lnTo>
                  <a:lnTo>
                    <a:pt x="786770" y="1865465"/>
                  </a:lnTo>
                  <a:lnTo>
                    <a:pt x="825593" y="1865465"/>
                  </a:lnTo>
                  <a:lnTo>
                    <a:pt x="825627" y="1863481"/>
                  </a:lnTo>
                  <a:lnTo>
                    <a:pt x="809726" y="1863481"/>
                  </a:lnTo>
                  <a:lnTo>
                    <a:pt x="778788" y="1852492"/>
                  </a:lnTo>
                  <a:close/>
                </a:path>
                <a:path w="1510665" h="2634615">
                  <a:moveTo>
                    <a:pt x="825593" y="1865465"/>
                  </a:moveTo>
                  <a:lnTo>
                    <a:pt x="786770" y="1865465"/>
                  </a:lnTo>
                  <a:lnTo>
                    <a:pt x="804765" y="1869073"/>
                  </a:lnTo>
                  <a:lnTo>
                    <a:pt x="809051" y="1894299"/>
                  </a:lnTo>
                  <a:lnTo>
                    <a:pt x="809095" y="1894555"/>
                  </a:lnTo>
                  <a:lnTo>
                    <a:pt x="793445" y="1907498"/>
                  </a:lnTo>
                  <a:lnTo>
                    <a:pt x="824861" y="1907498"/>
                  </a:lnTo>
                  <a:lnTo>
                    <a:pt x="825472" y="1872411"/>
                  </a:lnTo>
                  <a:lnTo>
                    <a:pt x="825593" y="1865465"/>
                  </a:lnTo>
                  <a:close/>
                </a:path>
                <a:path w="1510665" h="2634615">
                  <a:moveTo>
                    <a:pt x="825826" y="1852026"/>
                  </a:moveTo>
                  <a:lnTo>
                    <a:pt x="809726" y="1852026"/>
                  </a:lnTo>
                  <a:lnTo>
                    <a:pt x="809726" y="1863481"/>
                  </a:lnTo>
                  <a:lnTo>
                    <a:pt x="825627" y="1863481"/>
                  </a:lnTo>
                  <a:lnTo>
                    <a:pt x="825818" y="1852492"/>
                  </a:lnTo>
                  <a:lnTo>
                    <a:pt x="825826" y="1852026"/>
                  </a:lnTo>
                  <a:close/>
                </a:path>
                <a:path w="1510665" h="2634615">
                  <a:moveTo>
                    <a:pt x="865754" y="1851124"/>
                  </a:moveTo>
                  <a:lnTo>
                    <a:pt x="846377" y="1862895"/>
                  </a:lnTo>
                  <a:lnTo>
                    <a:pt x="839582" y="1894314"/>
                  </a:lnTo>
                  <a:lnTo>
                    <a:pt x="850210" y="1915405"/>
                  </a:lnTo>
                  <a:lnTo>
                    <a:pt x="873226" y="1922652"/>
                  </a:lnTo>
                  <a:lnTo>
                    <a:pt x="891747" y="1918563"/>
                  </a:lnTo>
                  <a:lnTo>
                    <a:pt x="900842" y="1906145"/>
                  </a:lnTo>
                  <a:lnTo>
                    <a:pt x="861515" y="1906145"/>
                  </a:lnTo>
                  <a:lnTo>
                    <a:pt x="859087" y="1891127"/>
                  </a:lnTo>
                  <a:lnTo>
                    <a:pt x="847249" y="1891127"/>
                  </a:lnTo>
                  <a:lnTo>
                    <a:pt x="847249" y="1880123"/>
                  </a:lnTo>
                  <a:lnTo>
                    <a:pt x="857309" y="1880123"/>
                  </a:lnTo>
                  <a:lnTo>
                    <a:pt x="856509" y="1875177"/>
                  </a:lnTo>
                  <a:lnTo>
                    <a:pt x="875721" y="1863842"/>
                  </a:lnTo>
                  <a:lnTo>
                    <a:pt x="895447" y="1863842"/>
                  </a:lnTo>
                  <a:lnTo>
                    <a:pt x="891642" y="1856656"/>
                  </a:lnTo>
                  <a:lnTo>
                    <a:pt x="865754" y="1851124"/>
                  </a:lnTo>
                  <a:close/>
                </a:path>
                <a:path w="1510665" h="2634615">
                  <a:moveTo>
                    <a:pt x="888109" y="1901004"/>
                  </a:moveTo>
                  <a:lnTo>
                    <a:pt x="861515" y="1906145"/>
                  </a:lnTo>
                  <a:lnTo>
                    <a:pt x="900842" y="1906145"/>
                  </a:lnTo>
                  <a:lnTo>
                    <a:pt x="903352" y="1902717"/>
                  </a:lnTo>
                  <a:lnTo>
                    <a:pt x="888109" y="1901004"/>
                  </a:lnTo>
                  <a:close/>
                </a:path>
                <a:path w="1510665" h="2634615">
                  <a:moveTo>
                    <a:pt x="857309" y="1880123"/>
                  </a:moveTo>
                  <a:lnTo>
                    <a:pt x="847249" y="1880123"/>
                  </a:lnTo>
                  <a:lnTo>
                    <a:pt x="847249" y="1891127"/>
                  </a:lnTo>
                  <a:lnTo>
                    <a:pt x="859087" y="1891127"/>
                  </a:lnTo>
                  <a:lnTo>
                    <a:pt x="857309" y="1880123"/>
                  </a:lnTo>
                  <a:close/>
                </a:path>
                <a:path w="1510665" h="2634615">
                  <a:moveTo>
                    <a:pt x="895447" y="1863842"/>
                  </a:moveTo>
                  <a:lnTo>
                    <a:pt x="875721" y="1863842"/>
                  </a:lnTo>
                  <a:lnTo>
                    <a:pt x="888379" y="1880123"/>
                  </a:lnTo>
                  <a:lnTo>
                    <a:pt x="857309" y="1880123"/>
                  </a:lnTo>
                  <a:lnTo>
                    <a:pt x="859087" y="1891127"/>
                  </a:lnTo>
                  <a:lnTo>
                    <a:pt x="904029" y="1891127"/>
                  </a:lnTo>
                  <a:lnTo>
                    <a:pt x="904029" y="1880123"/>
                  </a:lnTo>
                  <a:lnTo>
                    <a:pt x="901450" y="1875177"/>
                  </a:lnTo>
                  <a:lnTo>
                    <a:pt x="895447" y="1863842"/>
                  </a:lnTo>
                  <a:close/>
                </a:path>
                <a:path w="1510665" h="2634615">
                  <a:moveTo>
                    <a:pt x="933445" y="1852026"/>
                  </a:moveTo>
                  <a:lnTo>
                    <a:pt x="917841" y="1852026"/>
                  </a:lnTo>
                  <a:lnTo>
                    <a:pt x="917841" y="1921299"/>
                  </a:lnTo>
                  <a:lnTo>
                    <a:pt x="934167" y="1921299"/>
                  </a:lnTo>
                  <a:lnTo>
                    <a:pt x="934167" y="1880709"/>
                  </a:lnTo>
                  <a:lnTo>
                    <a:pt x="934783" y="1874530"/>
                  </a:lnTo>
                  <a:lnTo>
                    <a:pt x="953033" y="1864924"/>
                  </a:lnTo>
                  <a:lnTo>
                    <a:pt x="975310" y="1864924"/>
                  </a:lnTo>
                  <a:lnTo>
                    <a:pt x="974749" y="1863797"/>
                  </a:lnTo>
                  <a:lnTo>
                    <a:pt x="934257" y="1863797"/>
                  </a:lnTo>
                  <a:lnTo>
                    <a:pt x="933445" y="1852026"/>
                  </a:lnTo>
                  <a:close/>
                </a:path>
                <a:path w="1510665" h="2634615">
                  <a:moveTo>
                    <a:pt x="975310" y="1864924"/>
                  </a:moveTo>
                  <a:lnTo>
                    <a:pt x="953033" y="1864924"/>
                  </a:lnTo>
                  <a:lnTo>
                    <a:pt x="961106" y="1871464"/>
                  </a:lnTo>
                  <a:lnTo>
                    <a:pt x="962309" y="1921299"/>
                  </a:lnTo>
                  <a:lnTo>
                    <a:pt x="978635" y="1921299"/>
                  </a:lnTo>
                  <a:lnTo>
                    <a:pt x="978567" y="1871464"/>
                  </a:lnTo>
                  <a:lnTo>
                    <a:pt x="975310" y="1864924"/>
                  </a:lnTo>
                  <a:close/>
                </a:path>
                <a:path w="1510665" h="2634615">
                  <a:moveTo>
                    <a:pt x="949741" y="1851124"/>
                  </a:moveTo>
                  <a:lnTo>
                    <a:pt x="934257" y="1863797"/>
                  </a:lnTo>
                  <a:lnTo>
                    <a:pt x="974749" y="1863797"/>
                  </a:lnTo>
                  <a:lnTo>
                    <a:pt x="970983" y="1856235"/>
                  </a:lnTo>
                  <a:lnTo>
                    <a:pt x="949741" y="1851124"/>
                  </a:lnTo>
                  <a:close/>
                </a:path>
                <a:path w="1510665" h="2634615">
                  <a:moveTo>
                    <a:pt x="1016157" y="1835429"/>
                  </a:moveTo>
                  <a:lnTo>
                    <a:pt x="999831" y="1835429"/>
                  </a:lnTo>
                  <a:lnTo>
                    <a:pt x="999831" y="1903169"/>
                  </a:lnTo>
                  <a:lnTo>
                    <a:pt x="1004552" y="1916879"/>
                  </a:lnTo>
                  <a:lnTo>
                    <a:pt x="1025748" y="1921975"/>
                  </a:lnTo>
                  <a:lnTo>
                    <a:pt x="1016157" y="1835429"/>
                  </a:lnTo>
                  <a:close/>
                </a:path>
                <a:path w="1510665" h="2634615">
                  <a:moveTo>
                    <a:pt x="999831" y="1852026"/>
                  </a:moveTo>
                  <a:lnTo>
                    <a:pt x="990000" y="1852026"/>
                  </a:lnTo>
                  <a:lnTo>
                    <a:pt x="990000" y="1864654"/>
                  </a:lnTo>
                  <a:lnTo>
                    <a:pt x="999831" y="1864654"/>
                  </a:lnTo>
                  <a:lnTo>
                    <a:pt x="999831" y="1852026"/>
                  </a:lnTo>
                  <a:close/>
                </a:path>
                <a:path w="1510665" h="2634615">
                  <a:moveTo>
                    <a:pt x="1029822" y="1852026"/>
                  </a:moveTo>
                  <a:lnTo>
                    <a:pt x="1017997" y="1852026"/>
                  </a:lnTo>
                  <a:lnTo>
                    <a:pt x="1019396" y="1864654"/>
                  </a:lnTo>
                  <a:lnTo>
                    <a:pt x="1029822" y="1864654"/>
                  </a:lnTo>
                  <a:lnTo>
                    <a:pt x="1029822" y="1852026"/>
                  </a:lnTo>
                  <a:close/>
                </a:path>
                <a:path w="1510665" h="2634615">
                  <a:moveTo>
                    <a:pt x="1065928" y="1851124"/>
                  </a:moveTo>
                  <a:lnTo>
                    <a:pt x="1046551" y="1862895"/>
                  </a:lnTo>
                  <a:lnTo>
                    <a:pt x="1039756" y="1894314"/>
                  </a:lnTo>
                  <a:lnTo>
                    <a:pt x="1050384" y="1915405"/>
                  </a:lnTo>
                  <a:lnTo>
                    <a:pt x="1073400" y="1922652"/>
                  </a:lnTo>
                  <a:lnTo>
                    <a:pt x="1091921" y="1918563"/>
                  </a:lnTo>
                  <a:lnTo>
                    <a:pt x="1101016" y="1906145"/>
                  </a:lnTo>
                  <a:lnTo>
                    <a:pt x="1061689" y="1906145"/>
                  </a:lnTo>
                  <a:lnTo>
                    <a:pt x="1059261" y="1891127"/>
                  </a:lnTo>
                  <a:lnTo>
                    <a:pt x="1047423" y="1891127"/>
                  </a:lnTo>
                  <a:lnTo>
                    <a:pt x="1047423" y="1880123"/>
                  </a:lnTo>
                  <a:lnTo>
                    <a:pt x="1057482" y="1880123"/>
                  </a:lnTo>
                  <a:lnTo>
                    <a:pt x="1056683" y="1875177"/>
                  </a:lnTo>
                  <a:lnTo>
                    <a:pt x="1075895" y="1863842"/>
                  </a:lnTo>
                  <a:lnTo>
                    <a:pt x="1095621" y="1863842"/>
                  </a:lnTo>
                  <a:lnTo>
                    <a:pt x="1091815" y="1856656"/>
                  </a:lnTo>
                  <a:lnTo>
                    <a:pt x="1065928" y="1851124"/>
                  </a:lnTo>
                  <a:close/>
                </a:path>
                <a:path w="1510665" h="2634615">
                  <a:moveTo>
                    <a:pt x="1088283" y="1901004"/>
                  </a:moveTo>
                  <a:lnTo>
                    <a:pt x="1061689" y="1906145"/>
                  </a:lnTo>
                  <a:lnTo>
                    <a:pt x="1101016" y="1906145"/>
                  </a:lnTo>
                  <a:lnTo>
                    <a:pt x="1103526" y="1902717"/>
                  </a:lnTo>
                  <a:lnTo>
                    <a:pt x="1088283" y="1901004"/>
                  </a:lnTo>
                  <a:close/>
                </a:path>
                <a:path w="1510665" h="2634615">
                  <a:moveTo>
                    <a:pt x="1057482" y="1880123"/>
                  </a:moveTo>
                  <a:lnTo>
                    <a:pt x="1047423" y="1880123"/>
                  </a:lnTo>
                  <a:lnTo>
                    <a:pt x="1047423" y="1891127"/>
                  </a:lnTo>
                  <a:lnTo>
                    <a:pt x="1059261" y="1891127"/>
                  </a:lnTo>
                  <a:lnTo>
                    <a:pt x="1057482" y="1880123"/>
                  </a:lnTo>
                  <a:close/>
                </a:path>
                <a:path w="1510665" h="2634615">
                  <a:moveTo>
                    <a:pt x="1095621" y="1863842"/>
                  </a:moveTo>
                  <a:lnTo>
                    <a:pt x="1075895" y="1863842"/>
                  </a:lnTo>
                  <a:lnTo>
                    <a:pt x="1088553" y="1880123"/>
                  </a:lnTo>
                  <a:lnTo>
                    <a:pt x="1057482" y="1880123"/>
                  </a:lnTo>
                  <a:lnTo>
                    <a:pt x="1059261" y="1891127"/>
                  </a:lnTo>
                  <a:lnTo>
                    <a:pt x="1104203" y="1891127"/>
                  </a:lnTo>
                  <a:lnTo>
                    <a:pt x="1104203" y="1880123"/>
                  </a:lnTo>
                  <a:lnTo>
                    <a:pt x="1101623" y="1875177"/>
                  </a:lnTo>
                  <a:lnTo>
                    <a:pt x="1095621" y="1863842"/>
                  </a:lnTo>
                  <a:close/>
                </a:path>
                <a:path w="1510665" h="2634615">
                  <a:moveTo>
                    <a:pt x="1137182" y="1908671"/>
                  </a:moveTo>
                  <a:lnTo>
                    <a:pt x="1122750" y="1908671"/>
                  </a:lnTo>
                  <a:lnTo>
                    <a:pt x="1117578" y="1942014"/>
                  </a:lnTo>
                  <a:lnTo>
                    <a:pt x="1128162" y="1943848"/>
                  </a:lnTo>
                  <a:lnTo>
                    <a:pt x="1137182" y="1908671"/>
                  </a:lnTo>
                  <a:close/>
                </a:path>
                <a:path w="1510665" h="2634615">
                  <a:moveTo>
                    <a:pt x="1207480" y="1851124"/>
                  </a:moveTo>
                  <a:lnTo>
                    <a:pt x="1187907" y="1862895"/>
                  </a:lnTo>
                  <a:lnTo>
                    <a:pt x="1181142" y="1893938"/>
                  </a:lnTo>
                  <a:lnTo>
                    <a:pt x="1191590" y="1915060"/>
                  </a:lnTo>
                  <a:lnTo>
                    <a:pt x="1214336" y="1922652"/>
                  </a:lnTo>
                  <a:lnTo>
                    <a:pt x="1233788" y="1917360"/>
                  </a:lnTo>
                  <a:lnTo>
                    <a:pt x="1240289" y="1904807"/>
                  </a:lnTo>
                  <a:lnTo>
                    <a:pt x="1203091" y="1904807"/>
                  </a:lnTo>
                  <a:lnTo>
                    <a:pt x="1201182" y="1871328"/>
                  </a:lnTo>
                  <a:lnTo>
                    <a:pt x="1218409" y="1864293"/>
                  </a:lnTo>
                  <a:lnTo>
                    <a:pt x="1239132" y="1864293"/>
                  </a:lnTo>
                  <a:lnTo>
                    <a:pt x="1237006" y="1859182"/>
                  </a:lnTo>
                  <a:lnTo>
                    <a:pt x="1207480" y="1851124"/>
                  </a:lnTo>
                  <a:close/>
                </a:path>
                <a:path w="1510665" h="2634615">
                  <a:moveTo>
                    <a:pt x="1244011" y="1897621"/>
                  </a:moveTo>
                  <a:lnTo>
                    <a:pt x="1228407" y="1897621"/>
                  </a:lnTo>
                  <a:lnTo>
                    <a:pt x="1227039" y="1902236"/>
                  </a:lnTo>
                  <a:lnTo>
                    <a:pt x="1203091" y="1904807"/>
                  </a:lnTo>
                  <a:lnTo>
                    <a:pt x="1240289" y="1904807"/>
                  </a:lnTo>
                  <a:lnTo>
                    <a:pt x="1244011" y="1897621"/>
                  </a:lnTo>
                  <a:close/>
                </a:path>
                <a:path w="1510665" h="2634615">
                  <a:moveTo>
                    <a:pt x="1239132" y="1864293"/>
                  </a:moveTo>
                  <a:lnTo>
                    <a:pt x="1218409" y="1864293"/>
                  </a:lnTo>
                  <a:lnTo>
                    <a:pt x="1228407" y="1876019"/>
                  </a:lnTo>
                  <a:lnTo>
                    <a:pt x="1244011" y="1876019"/>
                  </a:lnTo>
                  <a:lnTo>
                    <a:pt x="1239132" y="1864293"/>
                  </a:lnTo>
                  <a:close/>
                </a:path>
                <a:path w="1510665" h="2634615">
                  <a:moveTo>
                    <a:pt x="1280868" y="1851124"/>
                  </a:moveTo>
                  <a:lnTo>
                    <a:pt x="1261235" y="1862744"/>
                  </a:lnTo>
                  <a:lnTo>
                    <a:pt x="1254440" y="1894089"/>
                  </a:lnTo>
                  <a:lnTo>
                    <a:pt x="1265084" y="1915210"/>
                  </a:lnTo>
                  <a:lnTo>
                    <a:pt x="1287633" y="1922652"/>
                  </a:lnTo>
                  <a:lnTo>
                    <a:pt x="1294398" y="1922652"/>
                  </a:lnTo>
                  <a:lnTo>
                    <a:pt x="1314017" y="1911046"/>
                  </a:lnTo>
                  <a:lnTo>
                    <a:pt x="1314337" y="1909573"/>
                  </a:lnTo>
                  <a:lnTo>
                    <a:pt x="1283965" y="1909573"/>
                  </a:lnTo>
                  <a:lnTo>
                    <a:pt x="1271593" y="1894915"/>
                  </a:lnTo>
                  <a:lnTo>
                    <a:pt x="1280838" y="1865090"/>
                  </a:lnTo>
                  <a:lnTo>
                    <a:pt x="1314954" y="1865090"/>
                  </a:lnTo>
                  <a:lnTo>
                    <a:pt x="1314017" y="1862744"/>
                  </a:lnTo>
                  <a:lnTo>
                    <a:pt x="1300261" y="1852612"/>
                  </a:lnTo>
                  <a:lnTo>
                    <a:pt x="1280868" y="1851124"/>
                  </a:lnTo>
                  <a:close/>
                </a:path>
                <a:path w="1510665" h="2634615">
                  <a:moveTo>
                    <a:pt x="1314954" y="1865090"/>
                  </a:moveTo>
                  <a:lnTo>
                    <a:pt x="1280838" y="1865090"/>
                  </a:lnTo>
                  <a:lnTo>
                    <a:pt x="1299389" y="1869179"/>
                  </a:lnTo>
                  <a:lnTo>
                    <a:pt x="1301223" y="1901770"/>
                  </a:lnTo>
                  <a:lnTo>
                    <a:pt x="1287724" y="1909573"/>
                  </a:lnTo>
                  <a:lnTo>
                    <a:pt x="1314337" y="1909573"/>
                  </a:lnTo>
                  <a:lnTo>
                    <a:pt x="1320827" y="1879777"/>
                  </a:lnTo>
                  <a:lnTo>
                    <a:pt x="1314954" y="1865090"/>
                  </a:lnTo>
                  <a:close/>
                </a:path>
                <a:path w="1510665" h="2634615">
                  <a:moveTo>
                    <a:pt x="1350288" y="1852026"/>
                  </a:moveTo>
                  <a:lnTo>
                    <a:pt x="1334683" y="1852026"/>
                  </a:lnTo>
                  <a:lnTo>
                    <a:pt x="1334683" y="1921299"/>
                  </a:lnTo>
                  <a:lnTo>
                    <a:pt x="1351009" y="1921299"/>
                  </a:lnTo>
                  <a:lnTo>
                    <a:pt x="1351009" y="1879176"/>
                  </a:lnTo>
                  <a:lnTo>
                    <a:pt x="1353661" y="1870216"/>
                  </a:lnTo>
                  <a:lnTo>
                    <a:pt x="1353759" y="1869885"/>
                  </a:lnTo>
                  <a:lnTo>
                    <a:pt x="1353866" y="1869524"/>
                  </a:lnTo>
                  <a:lnTo>
                    <a:pt x="1395319" y="1869524"/>
                  </a:lnTo>
                  <a:lnTo>
                    <a:pt x="1396891" y="1866112"/>
                  </a:lnTo>
                  <a:lnTo>
                    <a:pt x="1431403" y="1866112"/>
                  </a:lnTo>
                  <a:lnTo>
                    <a:pt x="1429730" y="1863797"/>
                  </a:lnTo>
                  <a:lnTo>
                    <a:pt x="1351100" y="1863797"/>
                  </a:lnTo>
                  <a:lnTo>
                    <a:pt x="1350364" y="1853138"/>
                  </a:lnTo>
                  <a:lnTo>
                    <a:pt x="1350288" y="1852026"/>
                  </a:lnTo>
                  <a:close/>
                </a:path>
                <a:path w="1510665" h="2634615">
                  <a:moveTo>
                    <a:pt x="1395319" y="1869524"/>
                  </a:moveTo>
                  <a:lnTo>
                    <a:pt x="1353866" y="1869524"/>
                  </a:lnTo>
                  <a:lnTo>
                    <a:pt x="1374281" y="1870216"/>
                  </a:lnTo>
                  <a:lnTo>
                    <a:pt x="1375363" y="1921299"/>
                  </a:lnTo>
                  <a:lnTo>
                    <a:pt x="1391373" y="1921299"/>
                  </a:lnTo>
                  <a:lnTo>
                    <a:pt x="1391373" y="1878093"/>
                  </a:lnTo>
                  <a:lnTo>
                    <a:pt x="1395319" y="1869524"/>
                  </a:lnTo>
                  <a:close/>
                </a:path>
                <a:path w="1510665" h="2634615">
                  <a:moveTo>
                    <a:pt x="1431403" y="1866112"/>
                  </a:moveTo>
                  <a:lnTo>
                    <a:pt x="1396891" y="1866112"/>
                  </a:lnTo>
                  <a:lnTo>
                    <a:pt x="1414585" y="1869885"/>
                  </a:lnTo>
                  <a:lnTo>
                    <a:pt x="1415727" y="1921299"/>
                  </a:lnTo>
                  <a:lnTo>
                    <a:pt x="1432098" y="1921299"/>
                  </a:lnTo>
                  <a:lnTo>
                    <a:pt x="1432098" y="1867074"/>
                  </a:lnTo>
                  <a:lnTo>
                    <a:pt x="1431403" y="1866112"/>
                  </a:lnTo>
                  <a:close/>
                </a:path>
                <a:path w="1510665" h="2634615">
                  <a:moveTo>
                    <a:pt x="1365591" y="1851124"/>
                  </a:moveTo>
                  <a:lnTo>
                    <a:pt x="1351100" y="1863797"/>
                  </a:lnTo>
                  <a:lnTo>
                    <a:pt x="1389660" y="1863797"/>
                  </a:lnTo>
                  <a:lnTo>
                    <a:pt x="1385330" y="1856806"/>
                  </a:lnTo>
                  <a:lnTo>
                    <a:pt x="1365591" y="1851124"/>
                  </a:lnTo>
                  <a:close/>
                </a:path>
                <a:path w="1510665" h="2634615">
                  <a:moveTo>
                    <a:pt x="1405429" y="1851124"/>
                  </a:moveTo>
                  <a:lnTo>
                    <a:pt x="1389660" y="1863797"/>
                  </a:lnTo>
                  <a:lnTo>
                    <a:pt x="1429730" y="1863797"/>
                  </a:lnTo>
                  <a:lnTo>
                    <a:pt x="1422026" y="1853138"/>
                  </a:lnTo>
                  <a:lnTo>
                    <a:pt x="1405429" y="1851124"/>
                  </a:lnTo>
                  <a:close/>
                </a:path>
                <a:path w="1510665" h="2634615">
                  <a:moveTo>
                    <a:pt x="26202" y="2064029"/>
                  </a:moveTo>
                  <a:lnTo>
                    <a:pt x="9876" y="2064029"/>
                  </a:lnTo>
                  <a:lnTo>
                    <a:pt x="9876" y="2131769"/>
                  </a:lnTo>
                  <a:lnTo>
                    <a:pt x="14597" y="2145479"/>
                  </a:lnTo>
                  <a:lnTo>
                    <a:pt x="35793" y="2150575"/>
                  </a:lnTo>
                  <a:lnTo>
                    <a:pt x="26202" y="2064029"/>
                  </a:lnTo>
                  <a:close/>
                </a:path>
                <a:path w="1510665" h="2634615">
                  <a:moveTo>
                    <a:pt x="9876" y="2080626"/>
                  </a:moveTo>
                  <a:lnTo>
                    <a:pt x="45" y="2080626"/>
                  </a:lnTo>
                  <a:lnTo>
                    <a:pt x="45" y="2093254"/>
                  </a:lnTo>
                  <a:lnTo>
                    <a:pt x="9876" y="2093254"/>
                  </a:lnTo>
                  <a:lnTo>
                    <a:pt x="9876" y="2080626"/>
                  </a:lnTo>
                  <a:close/>
                </a:path>
                <a:path w="1510665" h="2634615">
                  <a:moveTo>
                    <a:pt x="39867" y="2080626"/>
                  </a:moveTo>
                  <a:lnTo>
                    <a:pt x="28042" y="2080626"/>
                  </a:lnTo>
                  <a:lnTo>
                    <a:pt x="29441" y="2093254"/>
                  </a:lnTo>
                  <a:lnTo>
                    <a:pt x="39867" y="2093254"/>
                  </a:lnTo>
                  <a:lnTo>
                    <a:pt x="39867" y="2080626"/>
                  </a:lnTo>
                  <a:close/>
                </a:path>
                <a:path w="1510665" h="2634615">
                  <a:moveTo>
                    <a:pt x="69351" y="2080626"/>
                  </a:moveTo>
                  <a:lnTo>
                    <a:pt x="53521" y="2080626"/>
                  </a:lnTo>
                  <a:lnTo>
                    <a:pt x="53521" y="2149899"/>
                  </a:lnTo>
                  <a:lnTo>
                    <a:pt x="69847" y="2149899"/>
                  </a:lnTo>
                  <a:lnTo>
                    <a:pt x="69847" y="2106227"/>
                  </a:lnTo>
                  <a:lnTo>
                    <a:pt x="85452" y="2094156"/>
                  </a:lnTo>
                  <a:lnTo>
                    <a:pt x="86520" y="2092171"/>
                  </a:lnTo>
                  <a:lnTo>
                    <a:pt x="70073" y="2092171"/>
                  </a:lnTo>
                  <a:lnTo>
                    <a:pt x="69351" y="2080626"/>
                  </a:lnTo>
                  <a:close/>
                </a:path>
                <a:path w="1510665" h="2634615">
                  <a:moveTo>
                    <a:pt x="83197" y="2079634"/>
                  </a:moveTo>
                  <a:lnTo>
                    <a:pt x="70073" y="2092171"/>
                  </a:lnTo>
                  <a:lnTo>
                    <a:pt x="86520" y="2092171"/>
                  </a:lnTo>
                  <a:lnTo>
                    <a:pt x="93028" y="2080085"/>
                  </a:lnTo>
                  <a:lnTo>
                    <a:pt x="83197" y="2079634"/>
                  </a:lnTo>
                  <a:close/>
                </a:path>
                <a:path w="1510665" h="2634615">
                  <a:moveTo>
                    <a:pt x="154897" y="2092216"/>
                  </a:moveTo>
                  <a:lnTo>
                    <a:pt x="134881" y="2092216"/>
                  </a:lnTo>
                  <a:lnTo>
                    <a:pt x="142818" y="2102905"/>
                  </a:lnTo>
                  <a:lnTo>
                    <a:pt x="102995" y="2118209"/>
                  </a:lnTo>
                  <a:lnTo>
                    <a:pt x="104454" y="2145013"/>
                  </a:lnTo>
                  <a:lnTo>
                    <a:pt x="122568" y="2151297"/>
                  </a:lnTo>
                  <a:lnTo>
                    <a:pt x="143450" y="2149899"/>
                  </a:lnTo>
                  <a:lnTo>
                    <a:pt x="159144" y="2149899"/>
                  </a:lnTo>
                  <a:lnTo>
                    <a:pt x="159144" y="2139300"/>
                  </a:lnTo>
                  <a:lnTo>
                    <a:pt x="123410" y="2139300"/>
                  </a:lnTo>
                  <a:lnTo>
                    <a:pt x="115127" y="2128085"/>
                  </a:lnTo>
                  <a:lnTo>
                    <a:pt x="142863" y="2127604"/>
                  </a:lnTo>
                  <a:lnTo>
                    <a:pt x="159144" y="2127604"/>
                  </a:lnTo>
                  <a:lnTo>
                    <a:pt x="159144" y="2103536"/>
                  </a:lnTo>
                  <a:lnTo>
                    <a:pt x="154897" y="2092216"/>
                  </a:lnTo>
                  <a:close/>
                </a:path>
                <a:path w="1510665" h="2634615">
                  <a:moveTo>
                    <a:pt x="159144" y="2127604"/>
                  </a:moveTo>
                  <a:lnTo>
                    <a:pt x="142863" y="2127604"/>
                  </a:lnTo>
                  <a:lnTo>
                    <a:pt x="126808" y="2139300"/>
                  </a:lnTo>
                  <a:lnTo>
                    <a:pt x="159144" y="2139300"/>
                  </a:lnTo>
                  <a:lnTo>
                    <a:pt x="159144" y="2127604"/>
                  </a:lnTo>
                  <a:close/>
                </a:path>
                <a:path w="1510665" h="2634615">
                  <a:moveTo>
                    <a:pt x="113744" y="2083302"/>
                  </a:moveTo>
                  <a:lnTo>
                    <a:pt x="101642" y="2098846"/>
                  </a:lnTo>
                  <a:lnTo>
                    <a:pt x="116886" y="2101011"/>
                  </a:lnTo>
                  <a:lnTo>
                    <a:pt x="134881" y="2092216"/>
                  </a:lnTo>
                  <a:lnTo>
                    <a:pt x="154897" y="2092216"/>
                  </a:lnTo>
                  <a:lnTo>
                    <a:pt x="152770" y="2086549"/>
                  </a:lnTo>
                  <a:lnTo>
                    <a:pt x="113744" y="2083302"/>
                  </a:lnTo>
                  <a:close/>
                </a:path>
                <a:path w="1510665" h="2634615">
                  <a:moveTo>
                    <a:pt x="191165" y="2080626"/>
                  </a:moveTo>
                  <a:lnTo>
                    <a:pt x="175560" y="2080626"/>
                  </a:lnTo>
                  <a:lnTo>
                    <a:pt x="175560" y="2149899"/>
                  </a:lnTo>
                  <a:lnTo>
                    <a:pt x="191886" y="2149899"/>
                  </a:lnTo>
                  <a:lnTo>
                    <a:pt x="191886" y="2109309"/>
                  </a:lnTo>
                  <a:lnTo>
                    <a:pt x="192503" y="2103130"/>
                  </a:lnTo>
                  <a:lnTo>
                    <a:pt x="210753" y="2093524"/>
                  </a:lnTo>
                  <a:lnTo>
                    <a:pt x="233030" y="2093524"/>
                  </a:lnTo>
                  <a:lnTo>
                    <a:pt x="232469" y="2092397"/>
                  </a:lnTo>
                  <a:lnTo>
                    <a:pt x="191977" y="2092397"/>
                  </a:lnTo>
                  <a:lnTo>
                    <a:pt x="191165" y="2080626"/>
                  </a:lnTo>
                  <a:close/>
                </a:path>
                <a:path w="1510665" h="2634615">
                  <a:moveTo>
                    <a:pt x="233030" y="2093524"/>
                  </a:moveTo>
                  <a:lnTo>
                    <a:pt x="210753" y="2093524"/>
                  </a:lnTo>
                  <a:lnTo>
                    <a:pt x="218826" y="2100064"/>
                  </a:lnTo>
                  <a:lnTo>
                    <a:pt x="220028" y="2149899"/>
                  </a:lnTo>
                  <a:lnTo>
                    <a:pt x="236354" y="2149899"/>
                  </a:lnTo>
                  <a:lnTo>
                    <a:pt x="236287" y="2100064"/>
                  </a:lnTo>
                  <a:lnTo>
                    <a:pt x="233030" y="2093524"/>
                  </a:lnTo>
                  <a:close/>
                </a:path>
                <a:path w="1510665" h="2634615">
                  <a:moveTo>
                    <a:pt x="207461" y="2079724"/>
                  </a:moveTo>
                  <a:lnTo>
                    <a:pt x="191977" y="2092397"/>
                  </a:lnTo>
                  <a:lnTo>
                    <a:pt x="232469" y="2092397"/>
                  </a:lnTo>
                  <a:lnTo>
                    <a:pt x="228702" y="2084835"/>
                  </a:lnTo>
                  <a:lnTo>
                    <a:pt x="207461" y="2079724"/>
                  </a:lnTo>
                  <a:close/>
                </a:path>
                <a:path w="1510665" h="2634615">
                  <a:moveTo>
                    <a:pt x="265804" y="2129469"/>
                  </a:moveTo>
                  <a:lnTo>
                    <a:pt x="249884" y="2131002"/>
                  </a:lnTo>
                  <a:lnTo>
                    <a:pt x="250876" y="2137376"/>
                  </a:lnTo>
                  <a:lnTo>
                    <a:pt x="264301" y="2149478"/>
                  </a:lnTo>
                  <a:lnTo>
                    <a:pt x="285377" y="2151252"/>
                  </a:lnTo>
                  <a:lnTo>
                    <a:pt x="305325" y="2138939"/>
                  </a:lnTo>
                  <a:lnTo>
                    <a:pt x="275801" y="2138939"/>
                  </a:lnTo>
                  <a:lnTo>
                    <a:pt x="265804" y="2129469"/>
                  </a:lnTo>
                  <a:close/>
                </a:path>
                <a:path w="1510665" h="2634615">
                  <a:moveTo>
                    <a:pt x="287948" y="2079724"/>
                  </a:moveTo>
                  <a:lnTo>
                    <a:pt x="257671" y="2086489"/>
                  </a:lnTo>
                  <a:lnTo>
                    <a:pt x="251793" y="2105791"/>
                  </a:lnTo>
                  <a:lnTo>
                    <a:pt x="259746" y="2116555"/>
                  </a:lnTo>
                  <a:lnTo>
                    <a:pt x="283122" y="2122749"/>
                  </a:lnTo>
                  <a:lnTo>
                    <a:pt x="292458" y="2132986"/>
                  </a:lnTo>
                  <a:lnTo>
                    <a:pt x="275801" y="2138939"/>
                  </a:lnTo>
                  <a:lnTo>
                    <a:pt x="305325" y="2138939"/>
                  </a:lnTo>
                  <a:lnTo>
                    <a:pt x="307858" y="2137376"/>
                  </a:lnTo>
                  <a:lnTo>
                    <a:pt x="307754" y="2131002"/>
                  </a:lnTo>
                  <a:lnTo>
                    <a:pt x="307588" y="2122749"/>
                  </a:lnTo>
                  <a:lnTo>
                    <a:pt x="307536" y="2120178"/>
                  </a:lnTo>
                  <a:lnTo>
                    <a:pt x="274373" y="2107054"/>
                  </a:lnTo>
                  <a:lnTo>
                    <a:pt x="269202" y="2095584"/>
                  </a:lnTo>
                  <a:lnTo>
                    <a:pt x="306428" y="2095584"/>
                  </a:lnTo>
                  <a:lnTo>
                    <a:pt x="303688" y="2088368"/>
                  </a:lnTo>
                  <a:lnTo>
                    <a:pt x="287948" y="2079724"/>
                  </a:lnTo>
                  <a:close/>
                </a:path>
                <a:path w="1510665" h="2634615">
                  <a:moveTo>
                    <a:pt x="306428" y="2095584"/>
                  </a:moveTo>
                  <a:lnTo>
                    <a:pt x="269202" y="2095584"/>
                  </a:lnTo>
                  <a:lnTo>
                    <a:pt x="307702" y="2098936"/>
                  </a:lnTo>
                  <a:lnTo>
                    <a:pt x="306428" y="2095584"/>
                  </a:lnTo>
                  <a:close/>
                </a:path>
                <a:path w="1510665" h="2634615">
                  <a:moveTo>
                    <a:pt x="338257" y="2080626"/>
                  </a:moveTo>
                  <a:lnTo>
                    <a:pt x="322652" y="2080626"/>
                  </a:lnTo>
                  <a:lnTo>
                    <a:pt x="322652" y="2149899"/>
                  </a:lnTo>
                  <a:lnTo>
                    <a:pt x="338978" y="2149899"/>
                  </a:lnTo>
                  <a:lnTo>
                    <a:pt x="338978" y="2107776"/>
                  </a:lnTo>
                  <a:lnTo>
                    <a:pt x="341630" y="2098816"/>
                  </a:lnTo>
                  <a:lnTo>
                    <a:pt x="341728" y="2098485"/>
                  </a:lnTo>
                  <a:lnTo>
                    <a:pt x="341834" y="2098124"/>
                  </a:lnTo>
                  <a:lnTo>
                    <a:pt x="383288" y="2098124"/>
                  </a:lnTo>
                  <a:lnTo>
                    <a:pt x="384859" y="2094712"/>
                  </a:lnTo>
                  <a:lnTo>
                    <a:pt x="419371" y="2094712"/>
                  </a:lnTo>
                  <a:lnTo>
                    <a:pt x="417698" y="2092397"/>
                  </a:lnTo>
                  <a:lnTo>
                    <a:pt x="339068" y="2092397"/>
                  </a:lnTo>
                  <a:lnTo>
                    <a:pt x="338333" y="2081738"/>
                  </a:lnTo>
                  <a:lnTo>
                    <a:pt x="338257" y="2080626"/>
                  </a:lnTo>
                  <a:close/>
                </a:path>
                <a:path w="1510665" h="2634615">
                  <a:moveTo>
                    <a:pt x="383288" y="2098124"/>
                  </a:moveTo>
                  <a:lnTo>
                    <a:pt x="341834" y="2098124"/>
                  </a:lnTo>
                  <a:lnTo>
                    <a:pt x="362249" y="2098816"/>
                  </a:lnTo>
                  <a:lnTo>
                    <a:pt x="363332" y="2149899"/>
                  </a:lnTo>
                  <a:lnTo>
                    <a:pt x="379342" y="2149899"/>
                  </a:lnTo>
                  <a:lnTo>
                    <a:pt x="379342" y="2106693"/>
                  </a:lnTo>
                  <a:lnTo>
                    <a:pt x="383288" y="2098124"/>
                  </a:lnTo>
                  <a:close/>
                </a:path>
                <a:path w="1510665" h="2634615">
                  <a:moveTo>
                    <a:pt x="419371" y="2094712"/>
                  </a:moveTo>
                  <a:lnTo>
                    <a:pt x="384859" y="2094712"/>
                  </a:lnTo>
                  <a:lnTo>
                    <a:pt x="402553" y="2098485"/>
                  </a:lnTo>
                  <a:lnTo>
                    <a:pt x="403696" y="2149899"/>
                  </a:lnTo>
                  <a:lnTo>
                    <a:pt x="420067" y="2149899"/>
                  </a:lnTo>
                  <a:lnTo>
                    <a:pt x="420067" y="2095674"/>
                  </a:lnTo>
                  <a:lnTo>
                    <a:pt x="419371" y="2094712"/>
                  </a:lnTo>
                  <a:close/>
                </a:path>
                <a:path w="1510665" h="2634615">
                  <a:moveTo>
                    <a:pt x="353560" y="2079724"/>
                  </a:moveTo>
                  <a:lnTo>
                    <a:pt x="339068" y="2092397"/>
                  </a:lnTo>
                  <a:lnTo>
                    <a:pt x="377628" y="2092397"/>
                  </a:lnTo>
                  <a:lnTo>
                    <a:pt x="373299" y="2085406"/>
                  </a:lnTo>
                  <a:lnTo>
                    <a:pt x="353560" y="2079724"/>
                  </a:lnTo>
                  <a:close/>
                </a:path>
                <a:path w="1510665" h="2634615">
                  <a:moveTo>
                    <a:pt x="393398" y="2079724"/>
                  </a:moveTo>
                  <a:lnTo>
                    <a:pt x="377628" y="2092397"/>
                  </a:lnTo>
                  <a:lnTo>
                    <a:pt x="417698" y="2092397"/>
                  </a:lnTo>
                  <a:lnTo>
                    <a:pt x="409995" y="2081738"/>
                  </a:lnTo>
                  <a:lnTo>
                    <a:pt x="393398" y="2079724"/>
                  </a:lnTo>
                  <a:close/>
                </a:path>
                <a:path w="1510665" h="2634615">
                  <a:moveTo>
                    <a:pt x="452956" y="2080626"/>
                  </a:moveTo>
                  <a:lnTo>
                    <a:pt x="436630" y="2080626"/>
                  </a:lnTo>
                  <a:lnTo>
                    <a:pt x="436630" y="2149899"/>
                  </a:lnTo>
                  <a:lnTo>
                    <a:pt x="452956" y="2149899"/>
                  </a:lnTo>
                  <a:lnTo>
                    <a:pt x="452956" y="2080626"/>
                  </a:lnTo>
                  <a:close/>
                </a:path>
                <a:path w="1510665" h="2634615">
                  <a:moveTo>
                    <a:pt x="453377" y="2057400"/>
                  </a:moveTo>
                  <a:lnTo>
                    <a:pt x="435367" y="2059489"/>
                  </a:lnTo>
                  <a:lnTo>
                    <a:pt x="444838" y="2070794"/>
                  </a:lnTo>
                  <a:lnTo>
                    <a:pt x="447454" y="2070794"/>
                  </a:lnTo>
                  <a:lnTo>
                    <a:pt x="453377" y="2057400"/>
                  </a:lnTo>
                  <a:close/>
                </a:path>
                <a:path w="1510665" h="2634615">
                  <a:moveTo>
                    <a:pt x="482597" y="2129469"/>
                  </a:moveTo>
                  <a:lnTo>
                    <a:pt x="466677" y="2131002"/>
                  </a:lnTo>
                  <a:lnTo>
                    <a:pt x="467669" y="2137376"/>
                  </a:lnTo>
                  <a:lnTo>
                    <a:pt x="481094" y="2149478"/>
                  </a:lnTo>
                  <a:lnTo>
                    <a:pt x="502170" y="2151252"/>
                  </a:lnTo>
                  <a:lnTo>
                    <a:pt x="522118" y="2138939"/>
                  </a:lnTo>
                  <a:lnTo>
                    <a:pt x="492594" y="2138939"/>
                  </a:lnTo>
                  <a:lnTo>
                    <a:pt x="482597" y="2129469"/>
                  </a:lnTo>
                  <a:close/>
                </a:path>
                <a:path w="1510665" h="2634615">
                  <a:moveTo>
                    <a:pt x="504741" y="2079724"/>
                  </a:moveTo>
                  <a:lnTo>
                    <a:pt x="474464" y="2086489"/>
                  </a:lnTo>
                  <a:lnTo>
                    <a:pt x="468586" y="2105791"/>
                  </a:lnTo>
                  <a:lnTo>
                    <a:pt x="476539" y="2116555"/>
                  </a:lnTo>
                  <a:lnTo>
                    <a:pt x="499915" y="2122749"/>
                  </a:lnTo>
                  <a:lnTo>
                    <a:pt x="509251" y="2132986"/>
                  </a:lnTo>
                  <a:lnTo>
                    <a:pt x="492594" y="2138939"/>
                  </a:lnTo>
                  <a:lnTo>
                    <a:pt x="522118" y="2138939"/>
                  </a:lnTo>
                  <a:lnTo>
                    <a:pt x="524651" y="2137376"/>
                  </a:lnTo>
                  <a:lnTo>
                    <a:pt x="524547" y="2131002"/>
                  </a:lnTo>
                  <a:lnTo>
                    <a:pt x="524381" y="2122749"/>
                  </a:lnTo>
                  <a:lnTo>
                    <a:pt x="524329" y="2120178"/>
                  </a:lnTo>
                  <a:lnTo>
                    <a:pt x="491166" y="2107054"/>
                  </a:lnTo>
                  <a:lnTo>
                    <a:pt x="485995" y="2095584"/>
                  </a:lnTo>
                  <a:lnTo>
                    <a:pt x="523221" y="2095584"/>
                  </a:lnTo>
                  <a:lnTo>
                    <a:pt x="520481" y="2088368"/>
                  </a:lnTo>
                  <a:lnTo>
                    <a:pt x="504741" y="2079724"/>
                  </a:lnTo>
                  <a:close/>
                </a:path>
                <a:path w="1510665" h="2634615">
                  <a:moveTo>
                    <a:pt x="523221" y="2095584"/>
                  </a:moveTo>
                  <a:lnTo>
                    <a:pt x="485995" y="2095584"/>
                  </a:lnTo>
                  <a:lnTo>
                    <a:pt x="524495" y="2098936"/>
                  </a:lnTo>
                  <a:lnTo>
                    <a:pt x="523221" y="2095584"/>
                  </a:lnTo>
                  <a:close/>
                </a:path>
                <a:path w="1510665" h="2634615">
                  <a:moveTo>
                    <a:pt x="552298" y="2129469"/>
                  </a:moveTo>
                  <a:lnTo>
                    <a:pt x="536378" y="2131002"/>
                  </a:lnTo>
                  <a:lnTo>
                    <a:pt x="537370" y="2137376"/>
                  </a:lnTo>
                  <a:lnTo>
                    <a:pt x="550795" y="2149478"/>
                  </a:lnTo>
                  <a:lnTo>
                    <a:pt x="571872" y="2151252"/>
                  </a:lnTo>
                  <a:lnTo>
                    <a:pt x="591819" y="2138939"/>
                  </a:lnTo>
                  <a:lnTo>
                    <a:pt x="562295" y="2138939"/>
                  </a:lnTo>
                  <a:lnTo>
                    <a:pt x="552298" y="2129469"/>
                  </a:lnTo>
                  <a:close/>
                </a:path>
                <a:path w="1510665" h="2634615">
                  <a:moveTo>
                    <a:pt x="574442" y="2079724"/>
                  </a:moveTo>
                  <a:lnTo>
                    <a:pt x="544165" y="2086489"/>
                  </a:lnTo>
                  <a:lnTo>
                    <a:pt x="538288" y="2105791"/>
                  </a:lnTo>
                  <a:lnTo>
                    <a:pt x="546240" y="2116555"/>
                  </a:lnTo>
                  <a:lnTo>
                    <a:pt x="569617" y="2122749"/>
                  </a:lnTo>
                  <a:lnTo>
                    <a:pt x="578952" y="2132986"/>
                  </a:lnTo>
                  <a:lnTo>
                    <a:pt x="562295" y="2138939"/>
                  </a:lnTo>
                  <a:lnTo>
                    <a:pt x="591819" y="2138939"/>
                  </a:lnTo>
                  <a:lnTo>
                    <a:pt x="594352" y="2137376"/>
                  </a:lnTo>
                  <a:lnTo>
                    <a:pt x="594248" y="2131002"/>
                  </a:lnTo>
                  <a:lnTo>
                    <a:pt x="594082" y="2122749"/>
                  </a:lnTo>
                  <a:lnTo>
                    <a:pt x="594030" y="2120178"/>
                  </a:lnTo>
                  <a:lnTo>
                    <a:pt x="560867" y="2107054"/>
                  </a:lnTo>
                  <a:lnTo>
                    <a:pt x="555696" y="2095584"/>
                  </a:lnTo>
                  <a:lnTo>
                    <a:pt x="592923" y="2095584"/>
                  </a:lnTo>
                  <a:lnTo>
                    <a:pt x="590182" y="2088368"/>
                  </a:lnTo>
                  <a:lnTo>
                    <a:pt x="574442" y="2079724"/>
                  </a:lnTo>
                  <a:close/>
                </a:path>
                <a:path w="1510665" h="2634615">
                  <a:moveTo>
                    <a:pt x="592923" y="2095584"/>
                  </a:moveTo>
                  <a:lnTo>
                    <a:pt x="555696" y="2095584"/>
                  </a:lnTo>
                  <a:lnTo>
                    <a:pt x="594196" y="2098936"/>
                  </a:lnTo>
                  <a:lnTo>
                    <a:pt x="592923" y="2095584"/>
                  </a:lnTo>
                  <a:close/>
                </a:path>
                <a:path w="1510665" h="2634615">
                  <a:moveTo>
                    <a:pt x="661408" y="2092216"/>
                  </a:moveTo>
                  <a:lnTo>
                    <a:pt x="641392" y="2092216"/>
                  </a:lnTo>
                  <a:lnTo>
                    <a:pt x="649330" y="2102905"/>
                  </a:lnTo>
                  <a:lnTo>
                    <a:pt x="609507" y="2118209"/>
                  </a:lnTo>
                  <a:lnTo>
                    <a:pt x="610965" y="2145013"/>
                  </a:lnTo>
                  <a:lnTo>
                    <a:pt x="629080" y="2151297"/>
                  </a:lnTo>
                  <a:lnTo>
                    <a:pt x="649961" y="2149899"/>
                  </a:lnTo>
                  <a:lnTo>
                    <a:pt x="665656" y="2149899"/>
                  </a:lnTo>
                  <a:lnTo>
                    <a:pt x="665656" y="2139300"/>
                  </a:lnTo>
                  <a:lnTo>
                    <a:pt x="629922" y="2139300"/>
                  </a:lnTo>
                  <a:lnTo>
                    <a:pt x="621639" y="2128085"/>
                  </a:lnTo>
                  <a:lnTo>
                    <a:pt x="649375" y="2127604"/>
                  </a:lnTo>
                  <a:lnTo>
                    <a:pt x="665656" y="2127604"/>
                  </a:lnTo>
                  <a:lnTo>
                    <a:pt x="665656" y="2103536"/>
                  </a:lnTo>
                  <a:lnTo>
                    <a:pt x="661408" y="2092216"/>
                  </a:lnTo>
                  <a:close/>
                </a:path>
                <a:path w="1510665" h="2634615">
                  <a:moveTo>
                    <a:pt x="665656" y="2127604"/>
                  </a:moveTo>
                  <a:lnTo>
                    <a:pt x="649375" y="2127604"/>
                  </a:lnTo>
                  <a:lnTo>
                    <a:pt x="633320" y="2139300"/>
                  </a:lnTo>
                  <a:lnTo>
                    <a:pt x="665656" y="2139300"/>
                  </a:lnTo>
                  <a:lnTo>
                    <a:pt x="665656" y="2127604"/>
                  </a:lnTo>
                  <a:close/>
                </a:path>
                <a:path w="1510665" h="2634615">
                  <a:moveTo>
                    <a:pt x="620256" y="2083302"/>
                  </a:moveTo>
                  <a:lnTo>
                    <a:pt x="608154" y="2098846"/>
                  </a:lnTo>
                  <a:lnTo>
                    <a:pt x="623398" y="2101011"/>
                  </a:lnTo>
                  <a:lnTo>
                    <a:pt x="641392" y="2092216"/>
                  </a:lnTo>
                  <a:lnTo>
                    <a:pt x="661408" y="2092216"/>
                  </a:lnTo>
                  <a:lnTo>
                    <a:pt x="659282" y="2086549"/>
                  </a:lnTo>
                  <a:lnTo>
                    <a:pt x="620256" y="2083302"/>
                  </a:lnTo>
                  <a:close/>
                </a:path>
                <a:path w="1510665" h="2634615">
                  <a:moveTo>
                    <a:pt x="651675" y="2054333"/>
                  </a:moveTo>
                  <a:lnTo>
                    <a:pt x="651645" y="2056347"/>
                  </a:lnTo>
                  <a:lnTo>
                    <a:pt x="622015" y="2056347"/>
                  </a:lnTo>
                  <a:lnTo>
                    <a:pt x="615099" y="2071967"/>
                  </a:lnTo>
                  <a:lnTo>
                    <a:pt x="624976" y="2072192"/>
                  </a:lnTo>
                  <a:lnTo>
                    <a:pt x="624976" y="2070223"/>
                  </a:lnTo>
                  <a:lnTo>
                    <a:pt x="654411" y="2070223"/>
                  </a:lnTo>
                  <a:lnTo>
                    <a:pt x="661371" y="2054739"/>
                  </a:lnTo>
                  <a:lnTo>
                    <a:pt x="651675" y="2054333"/>
                  </a:lnTo>
                  <a:close/>
                </a:path>
                <a:path w="1510665" h="2634615">
                  <a:moveTo>
                    <a:pt x="705524" y="2079724"/>
                  </a:moveTo>
                  <a:lnTo>
                    <a:pt x="685890" y="2091344"/>
                  </a:lnTo>
                  <a:lnTo>
                    <a:pt x="679095" y="2122689"/>
                  </a:lnTo>
                  <a:lnTo>
                    <a:pt x="689739" y="2143810"/>
                  </a:lnTo>
                  <a:lnTo>
                    <a:pt x="712289" y="2151252"/>
                  </a:lnTo>
                  <a:lnTo>
                    <a:pt x="719054" y="2151252"/>
                  </a:lnTo>
                  <a:lnTo>
                    <a:pt x="738672" y="2139646"/>
                  </a:lnTo>
                  <a:lnTo>
                    <a:pt x="738993" y="2138173"/>
                  </a:lnTo>
                  <a:lnTo>
                    <a:pt x="708621" y="2138173"/>
                  </a:lnTo>
                  <a:lnTo>
                    <a:pt x="696248" y="2123515"/>
                  </a:lnTo>
                  <a:lnTo>
                    <a:pt x="705494" y="2093690"/>
                  </a:lnTo>
                  <a:lnTo>
                    <a:pt x="739609" y="2093690"/>
                  </a:lnTo>
                  <a:lnTo>
                    <a:pt x="738672" y="2091344"/>
                  </a:lnTo>
                  <a:lnTo>
                    <a:pt x="724917" y="2081212"/>
                  </a:lnTo>
                  <a:lnTo>
                    <a:pt x="705524" y="2079724"/>
                  </a:lnTo>
                  <a:close/>
                </a:path>
                <a:path w="1510665" h="2634615">
                  <a:moveTo>
                    <a:pt x="739609" y="2093690"/>
                  </a:moveTo>
                  <a:lnTo>
                    <a:pt x="705494" y="2093690"/>
                  </a:lnTo>
                  <a:lnTo>
                    <a:pt x="724045" y="2097779"/>
                  </a:lnTo>
                  <a:lnTo>
                    <a:pt x="725879" y="2130370"/>
                  </a:lnTo>
                  <a:lnTo>
                    <a:pt x="712379" y="2138173"/>
                  </a:lnTo>
                  <a:lnTo>
                    <a:pt x="738993" y="2138173"/>
                  </a:lnTo>
                  <a:lnTo>
                    <a:pt x="745482" y="2108377"/>
                  </a:lnTo>
                  <a:lnTo>
                    <a:pt x="739609" y="2093690"/>
                  </a:lnTo>
                  <a:close/>
                </a:path>
                <a:path w="1510665" h="2634615">
                  <a:moveTo>
                    <a:pt x="811271" y="2079724"/>
                  </a:moveTo>
                  <a:lnTo>
                    <a:pt x="794343" y="2090548"/>
                  </a:lnTo>
                  <a:lnTo>
                    <a:pt x="787999" y="2122959"/>
                  </a:lnTo>
                  <a:lnTo>
                    <a:pt x="797636" y="2144126"/>
                  </a:lnTo>
                  <a:lnTo>
                    <a:pt x="816547" y="2151116"/>
                  </a:lnTo>
                  <a:lnTo>
                    <a:pt x="831144" y="2146215"/>
                  </a:lnTo>
                  <a:lnTo>
                    <a:pt x="853439" y="2146215"/>
                  </a:lnTo>
                  <a:lnTo>
                    <a:pt x="853439" y="2137722"/>
                  </a:lnTo>
                  <a:lnTo>
                    <a:pt x="817524" y="2137722"/>
                  </a:lnTo>
                  <a:lnTo>
                    <a:pt x="805257" y="2123455"/>
                  </a:lnTo>
                  <a:lnTo>
                    <a:pt x="814428" y="2094065"/>
                  </a:lnTo>
                  <a:lnTo>
                    <a:pt x="853439" y="2094065"/>
                  </a:lnTo>
                  <a:lnTo>
                    <a:pt x="853439" y="2092081"/>
                  </a:lnTo>
                  <a:lnTo>
                    <a:pt x="837067" y="2092081"/>
                  </a:lnTo>
                  <a:lnTo>
                    <a:pt x="811271" y="2079724"/>
                  </a:lnTo>
                  <a:close/>
                </a:path>
                <a:path w="1510665" h="2634615">
                  <a:moveTo>
                    <a:pt x="853439" y="2146215"/>
                  </a:moveTo>
                  <a:lnTo>
                    <a:pt x="831144" y="2146215"/>
                  </a:lnTo>
                  <a:lnTo>
                    <a:pt x="837383" y="2149899"/>
                  </a:lnTo>
                  <a:lnTo>
                    <a:pt x="853439" y="2149899"/>
                  </a:lnTo>
                  <a:lnTo>
                    <a:pt x="853439" y="2146215"/>
                  </a:lnTo>
                  <a:close/>
                </a:path>
                <a:path w="1510665" h="2634615">
                  <a:moveTo>
                    <a:pt x="853439" y="2094065"/>
                  </a:moveTo>
                  <a:lnTo>
                    <a:pt x="814428" y="2094065"/>
                  </a:lnTo>
                  <a:lnTo>
                    <a:pt x="832422" y="2097703"/>
                  </a:lnTo>
                  <a:lnTo>
                    <a:pt x="834226" y="2130400"/>
                  </a:lnTo>
                  <a:lnTo>
                    <a:pt x="821102" y="2137722"/>
                  </a:lnTo>
                  <a:lnTo>
                    <a:pt x="853439" y="2137722"/>
                  </a:lnTo>
                  <a:lnTo>
                    <a:pt x="853439" y="2094065"/>
                  </a:lnTo>
                  <a:close/>
                </a:path>
                <a:path w="1510665" h="2634615">
                  <a:moveTo>
                    <a:pt x="853439" y="2057535"/>
                  </a:moveTo>
                  <a:lnTo>
                    <a:pt x="837067" y="2057535"/>
                  </a:lnTo>
                  <a:lnTo>
                    <a:pt x="837067" y="2092081"/>
                  </a:lnTo>
                  <a:lnTo>
                    <a:pt x="853439" y="2092081"/>
                  </a:lnTo>
                  <a:lnTo>
                    <a:pt x="853439" y="2057535"/>
                  </a:lnTo>
                  <a:close/>
                </a:path>
                <a:path w="1510665" h="2634615">
                  <a:moveTo>
                    <a:pt x="894287" y="2079724"/>
                  </a:moveTo>
                  <a:lnTo>
                    <a:pt x="874654" y="2091344"/>
                  </a:lnTo>
                  <a:lnTo>
                    <a:pt x="867859" y="2122689"/>
                  </a:lnTo>
                  <a:lnTo>
                    <a:pt x="878503" y="2143810"/>
                  </a:lnTo>
                  <a:lnTo>
                    <a:pt x="901052" y="2151252"/>
                  </a:lnTo>
                  <a:lnTo>
                    <a:pt x="907817" y="2151252"/>
                  </a:lnTo>
                  <a:lnTo>
                    <a:pt x="927435" y="2139646"/>
                  </a:lnTo>
                  <a:lnTo>
                    <a:pt x="927756" y="2138173"/>
                  </a:lnTo>
                  <a:lnTo>
                    <a:pt x="897384" y="2138173"/>
                  </a:lnTo>
                  <a:lnTo>
                    <a:pt x="885012" y="2123515"/>
                  </a:lnTo>
                  <a:lnTo>
                    <a:pt x="894257" y="2093690"/>
                  </a:lnTo>
                  <a:lnTo>
                    <a:pt x="928373" y="2093690"/>
                  </a:lnTo>
                  <a:lnTo>
                    <a:pt x="927435" y="2091344"/>
                  </a:lnTo>
                  <a:lnTo>
                    <a:pt x="913680" y="2081212"/>
                  </a:lnTo>
                  <a:lnTo>
                    <a:pt x="894287" y="2079724"/>
                  </a:lnTo>
                  <a:close/>
                </a:path>
                <a:path w="1510665" h="2634615">
                  <a:moveTo>
                    <a:pt x="928373" y="2093690"/>
                  </a:moveTo>
                  <a:lnTo>
                    <a:pt x="894257" y="2093690"/>
                  </a:lnTo>
                  <a:lnTo>
                    <a:pt x="912808" y="2097779"/>
                  </a:lnTo>
                  <a:lnTo>
                    <a:pt x="914642" y="2130370"/>
                  </a:lnTo>
                  <a:lnTo>
                    <a:pt x="901143" y="2138173"/>
                  </a:lnTo>
                  <a:lnTo>
                    <a:pt x="927756" y="2138173"/>
                  </a:lnTo>
                  <a:lnTo>
                    <a:pt x="934246" y="2108377"/>
                  </a:lnTo>
                  <a:lnTo>
                    <a:pt x="928373" y="2093690"/>
                  </a:lnTo>
                  <a:close/>
                </a:path>
                <a:path w="1510665" h="2634615">
                  <a:moveTo>
                    <a:pt x="980326" y="2057535"/>
                  </a:moveTo>
                  <a:lnTo>
                    <a:pt x="980326" y="2149899"/>
                  </a:lnTo>
                  <a:lnTo>
                    <a:pt x="997058" y="2149899"/>
                  </a:lnTo>
                  <a:lnTo>
                    <a:pt x="997058" y="2118690"/>
                  </a:lnTo>
                  <a:lnTo>
                    <a:pt x="991781" y="2118690"/>
                  </a:lnTo>
                  <a:lnTo>
                    <a:pt x="991781" y="2104934"/>
                  </a:lnTo>
                  <a:lnTo>
                    <a:pt x="997058" y="2104103"/>
                  </a:lnTo>
                  <a:lnTo>
                    <a:pt x="997058" y="2071516"/>
                  </a:lnTo>
                  <a:lnTo>
                    <a:pt x="1040742" y="2071516"/>
                  </a:lnTo>
                  <a:lnTo>
                    <a:pt x="1028011" y="2058858"/>
                  </a:lnTo>
                  <a:lnTo>
                    <a:pt x="980326" y="2057535"/>
                  </a:lnTo>
                  <a:close/>
                </a:path>
                <a:path w="1510665" h="2634615">
                  <a:moveTo>
                    <a:pt x="997058" y="2104103"/>
                  </a:moveTo>
                  <a:lnTo>
                    <a:pt x="991781" y="2104934"/>
                  </a:lnTo>
                  <a:lnTo>
                    <a:pt x="991781" y="2118690"/>
                  </a:lnTo>
                  <a:lnTo>
                    <a:pt x="997058" y="2118690"/>
                  </a:lnTo>
                  <a:lnTo>
                    <a:pt x="997058" y="2104103"/>
                  </a:lnTo>
                  <a:close/>
                </a:path>
                <a:path w="1510665" h="2634615">
                  <a:moveTo>
                    <a:pt x="1040742" y="2071516"/>
                  </a:moveTo>
                  <a:lnTo>
                    <a:pt x="997058" y="2071516"/>
                  </a:lnTo>
                  <a:lnTo>
                    <a:pt x="1025305" y="2075018"/>
                  </a:lnTo>
                  <a:lnTo>
                    <a:pt x="1027274" y="2099342"/>
                  </a:lnTo>
                  <a:lnTo>
                    <a:pt x="997058" y="2104103"/>
                  </a:lnTo>
                  <a:lnTo>
                    <a:pt x="997058" y="2118690"/>
                  </a:lnTo>
                  <a:lnTo>
                    <a:pt x="1021862" y="2118690"/>
                  </a:lnTo>
                  <a:lnTo>
                    <a:pt x="1037602" y="2112120"/>
                  </a:lnTo>
                  <a:lnTo>
                    <a:pt x="1046246" y="2099342"/>
                  </a:lnTo>
                  <a:lnTo>
                    <a:pt x="1046276" y="2077018"/>
                  </a:lnTo>
                  <a:lnTo>
                    <a:pt x="1040742" y="2071516"/>
                  </a:lnTo>
                  <a:close/>
                </a:path>
                <a:path w="1510665" h="2634615">
                  <a:moveTo>
                    <a:pt x="1111892" y="2057024"/>
                  </a:moveTo>
                  <a:lnTo>
                    <a:pt x="1075617" y="2064781"/>
                  </a:lnTo>
                  <a:lnTo>
                    <a:pt x="1059712" y="2096350"/>
                  </a:lnTo>
                  <a:lnTo>
                    <a:pt x="1067096" y="2129078"/>
                  </a:lnTo>
                  <a:lnTo>
                    <a:pt x="1068707" y="2136143"/>
                  </a:lnTo>
                  <a:lnTo>
                    <a:pt x="1086531" y="2149252"/>
                  </a:lnTo>
                  <a:lnTo>
                    <a:pt x="1110148" y="2151161"/>
                  </a:lnTo>
                  <a:lnTo>
                    <a:pt x="1128699" y="2143389"/>
                  </a:lnTo>
                  <a:lnTo>
                    <a:pt x="1133848" y="2136143"/>
                  </a:lnTo>
                  <a:lnTo>
                    <a:pt x="1097430" y="2136143"/>
                  </a:lnTo>
                  <a:lnTo>
                    <a:pt x="1082021" y="2126191"/>
                  </a:lnTo>
                  <a:lnTo>
                    <a:pt x="1076534" y="2096711"/>
                  </a:lnTo>
                  <a:lnTo>
                    <a:pt x="1085103" y="2077529"/>
                  </a:lnTo>
                  <a:lnTo>
                    <a:pt x="1102241" y="2071290"/>
                  </a:lnTo>
                  <a:lnTo>
                    <a:pt x="1129921" y="2071290"/>
                  </a:lnTo>
                  <a:lnTo>
                    <a:pt x="1111892" y="2057024"/>
                  </a:lnTo>
                  <a:close/>
                </a:path>
                <a:path w="1510665" h="2634615">
                  <a:moveTo>
                    <a:pt x="1125557" y="2114044"/>
                  </a:moveTo>
                  <a:lnTo>
                    <a:pt x="1120897" y="2129078"/>
                  </a:lnTo>
                  <a:lnTo>
                    <a:pt x="1097430" y="2136143"/>
                  </a:lnTo>
                  <a:lnTo>
                    <a:pt x="1133848" y="2136143"/>
                  </a:lnTo>
                  <a:lnTo>
                    <a:pt x="1140064" y="2127394"/>
                  </a:lnTo>
                  <a:lnTo>
                    <a:pt x="1140896" y="2114631"/>
                  </a:lnTo>
                  <a:lnTo>
                    <a:pt x="1129346" y="2114631"/>
                  </a:lnTo>
                  <a:lnTo>
                    <a:pt x="1125557" y="2114044"/>
                  </a:lnTo>
                  <a:close/>
                </a:path>
                <a:path w="1510665" h="2634615">
                  <a:moveTo>
                    <a:pt x="1141748" y="2101552"/>
                  </a:moveTo>
                  <a:lnTo>
                    <a:pt x="1104270" y="2101552"/>
                  </a:lnTo>
                  <a:lnTo>
                    <a:pt x="1104270" y="2114631"/>
                  </a:lnTo>
                  <a:lnTo>
                    <a:pt x="1125376" y="2114631"/>
                  </a:lnTo>
                  <a:lnTo>
                    <a:pt x="1125557" y="2114044"/>
                  </a:lnTo>
                  <a:lnTo>
                    <a:pt x="1140934" y="2114044"/>
                  </a:lnTo>
                  <a:lnTo>
                    <a:pt x="1141748" y="2101552"/>
                  </a:lnTo>
                  <a:close/>
                </a:path>
                <a:path w="1510665" h="2634615">
                  <a:moveTo>
                    <a:pt x="1140934" y="2114044"/>
                  </a:moveTo>
                  <a:lnTo>
                    <a:pt x="1125557" y="2114044"/>
                  </a:lnTo>
                  <a:lnTo>
                    <a:pt x="1129346" y="2114631"/>
                  </a:lnTo>
                  <a:lnTo>
                    <a:pt x="1140896" y="2114631"/>
                  </a:lnTo>
                  <a:lnTo>
                    <a:pt x="1140934" y="2114044"/>
                  </a:lnTo>
                  <a:close/>
                </a:path>
                <a:path w="1510665" h="2634615">
                  <a:moveTo>
                    <a:pt x="1129921" y="2071290"/>
                  </a:moveTo>
                  <a:lnTo>
                    <a:pt x="1102241" y="2071290"/>
                  </a:lnTo>
                  <a:lnTo>
                    <a:pt x="1123934" y="2087030"/>
                  </a:lnTo>
                  <a:lnTo>
                    <a:pt x="1140981" y="2087030"/>
                  </a:lnTo>
                  <a:lnTo>
                    <a:pt x="1138832" y="2078341"/>
                  </a:lnTo>
                  <a:lnTo>
                    <a:pt x="1129921" y="2071290"/>
                  </a:lnTo>
                  <a:close/>
                </a:path>
                <a:path w="1510665" h="2634615">
                  <a:moveTo>
                    <a:pt x="1157927" y="2057535"/>
                  </a:moveTo>
                  <a:lnTo>
                    <a:pt x="1157927" y="2149899"/>
                  </a:lnTo>
                  <a:lnTo>
                    <a:pt x="1198607" y="2149899"/>
                  </a:lnTo>
                  <a:lnTo>
                    <a:pt x="1220014" y="2140653"/>
                  </a:lnTo>
                  <a:lnTo>
                    <a:pt x="1223364" y="2135422"/>
                  </a:lnTo>
                  <a:lnTo>
                    <a:pt x="1174659" y="2135422"/>
                  </a:lnTo>
                  <a:lnTo>
                    <a:pt x="1174659" y="2072027"/>
                  </a:lnTo>
                  <a:lnTo>
                    <a:pt x="1225186" y="2072027"/>
                  </a:lnTo>
                  <a:lnTo>
                    <a:pt x="1206905" y="2059384"/>
                  </a:lnTo>
                  <a:lnTo>
                    <a:pt x="1157927" y="2057535"/>
                  </a:lnTo>
                  <a:close/>
                </a:path>
                <a:path w="1510665" h="2634615">
                  <a:moveTo>
                    <a:pt x="1225186" y="2072027"/>
                  </a:moveTo>
                  <a:lnTo>
                    <a:pt x="1195192" y="2072027"/>
                  </a:lnTo>
                  <a:lnTo>
                    <a:pt x="1212047" y="2081347"/>
                  </a:lnTo>
                  <a:lnTo>
                    <a:pt x="1217459" y="2110692"/>
                  </a:lnTo>
                  <a:lnTo>
                    <a:pt x="1208815" y="2129529"/>
                  </a:lnTo>
                  <a:lnTo>
                    <a:pt x="1174659" y="2135422"/>
                  </a:lnTo>
                  <a:lnTo>
                    <a:pt x="1223364" y="2135422"/>
                  </a:lnTo>
                  <a:lnTo>
                    <a:pt x="1232266" y="2121516"/>
                  </a:lnTo>
                  <a:lnTo>
                    <a:pt x="1234055" y="2094035"/>
                  </a:lnTo>
                  <a:lnTo>
                    <a:pt x="1225186" y="2072027"/>
                  </a:lnTo>
                  <a:close/>
                </a:path>
                <a:path w="1510665" h="2634615">
                  <a:moveTo>
                    <a:pt x="1292166" y="2057535"/>
                  </a:moveTo>
                  <a:lnTo>
                    <a:pt x="1271510" y="2057535"/>
                  </a:lnTo>
                  <a:lnTo>
                    <a:pt x="1238994" y="2149899"/>
                  </a:lnTo>
                  <a:lnTo>
                    <a:pt x="1256853" y="2149899"/>
                  </a:lnTo>
                  <a:lnTo>
                    <a:pt x="1264491" y="2127123"/>
                  </a:lnTo>
                  <a:lnTo>
                    <a:pt x="1257439" y="2127123"/>
                  </a:lnTo>
                  <a:lnTo>
                    <a:pt x="1257439" y="2113684"/>
                  </a:lnTo>
                  <a:lnTo>
                    <a:pt x="1268999" y="2113684"/>
                  </a:lnTo>
                  <a:lnTo>
                    <a:pt x="1281477" y="2076477"/>
                  </a:lnTo>
                  <a:lnTo>
                    <a:pt x="1298844" y="2076477"/>
                  </a:lnTo>
                  <a:lnTo>
                    <a:pt x="1292166" y="2057535"/>
                  </a:lnTo>
                  <a:close/>
                </a:path>
                <a:path w="1510665" h="2634615">
                  <a:moveTo>
                    <a:pt x="1298844" y="2076477"/>
                  </a:moveTo>
                  <a:lnTo>
                    <a:pt x="1281477" y="2076477"/>
                  </a:lnTo>
                  <a:lnTo>
                    <a:pt x="1306868" y="2149899"/>
                  </a:lnTo>
                  <a:lnTo>
                    <a:pt x="1324728" y="2149899"/>
                  </a:lnTo>
                  <a:lnTo>
                    <a:pt x="1316698" y="2127123"/>
                  </a:lnTo>
                  <a:lnTo>
                    <a:pt x="1306147" y="2127123"/>
                  </a:lnTo>
                  <a:lnTo>
                    <a:pt x="1306147" y="2113684"/>
                  </a:lnTo>
                  <a:lnTo>
                    <a:pt x="1311960" y="2113684"/>
                  </a:lnTo>
                  <a:lnTo>
                    <a:pt x="1298844" y="2076477"/>
                  </a:lnTo>
                  <a:close/>
                </a:path>
                <a:path w="1510665" h="2634615">
                  <a:moveTo>
                    <a:pt x="1268999" y="2113684"/>
                  </a:moveTo>
                  <a:lnTo>
                    <a:pt x="1257439" y="2113684"/>
                  </a:lnTo>
                  <a:lnTo>
                    <a:pt x="1257439" y="2127123"/>
                  </a:lnTo>
                  <a:lnTo>
                    <a:pt x="1264491" y="2127123"/>
                  </a:lnTo>
                  <a:lnTo>
                    <a:pt x="1268999" y="2113684"/>
                  </a:lnTo>
                  <a:close/>
                </a:path>
                <a:path w="1510665" h="2634615">
                  <a:moveTo>
                    <a:pt x="1294344" y="2113684"/>
                  </a:moveTo>
                  <a:lnTo>
                    <a:pt x="1268999" y="2113684"/>
                  </a:lnTo>
                  <a:lnTo>
                    <a:pt x="1264491" y="2127123"/>
                  </a:lnTo>
                  <a:lnTo>
                    <a:pt x="1298992" y="2127123"/>
                  </a:lnTo>
                  <a:lnTo>
                    <a:pt x="1294344" y="2113684"/>
                  </a:lnTo>
                  <a:close/>
                </a:path>
                <a:path w="1510665" h="2634615">
                  <a:moveTo>
                    <a:pt x="1311960" y="2113684"/>
                  </a:moveTo>
                  <a:lnTo>
                    <a:pt x="1306147" y="2113684"/>
                  </a:lnTo>
                  <a:lnTo>
                    <a:pt x="1306147" y="2127123"/>
                  </a:lnTo>
                  <a:lnTo>
                    <a:pt x="1316698" y="2127123"/>
                  </a:lnTo>
                  <a:lnTo>
                    <a:pt x="1311960" y="2113684"/>
                  </a:lnTo>
                  <a:close/>
                </a:path>
                <a:path w="1510665" h="2634615">
                  <a:moveTo>
                    <a:pt x="1348529" y="2122613"/>
                  </a:moveTo>
                  <a:lnTo>
                    <a:pt x="1332068" y="2122613"/>
                  </a:lnTo>
                  <a:lnTo>
                    <a:pt x="1332219" y="2126477"/>
                  </a:lnTo>
                  <a:lnTo>
                    <a:pt x="1332308" y="2128747"/>
                  </a:lnTo>
                  <a:lnTo>
                    <a:pt x="1343944" y="2145734"/>
                  </a:lnTo>
                  <a:lnTo>
                    <a:pt x="1381617" y="2150154"/>
                  </a:lnTo>
                  <a:lnTo>
                    <a:pt x="1398019" y="2137000"/>
                  </a:lnTo>
                  <a:lnTo>
                    <a:pt x="1364299" y="2137000"/>
                  </a:lnTo>
                  <a:lnTo>
                    <a:pt x="1348529" y="2122613"/>
                  </a:lnTo>
                  <a:close/>
                </a:path>
                <a:path w="1510665" h="2634615">
                  <a:moveTo>
                    <a:pt x="1356166" y="2057415"/>
                  </a:moveTo>
                  <a:lnTo>
                    <a:pt x="1335976" y="2073305"/>
                  </a:lnTo>
                  <a:lnTo>
                    <a:pt x="1334503" y="2090127"/>
                  </a:lnTo>
                  <a:lnTo>
                    <a:pt x="1345507" y="2103401"/>
                  </a:lnTo>
                  <a:lnTo>
                    <a:pt x="1369635" y="2111023"/>
                  </a:lnTo>
                  <a:lnTo>
                    <a:pt x="1386202" y="2126477"/>
                  </a:lnTo>
                  <a:lnTo>
                    <a:pt x="1364299" y="2137000"/>
                  </a:lnTo>
                  <a:lnTo>
                    <a:pt x="1398019" y="2137000"/>
                  </a:lnTo>
                  <a:lnTo>
                    <a:pt x="1401581" y="2134144"/>
                  </a:lnTo>
                  <a:lnTo>
                    <a:pt x="1402212" y="2116480"/>
                  </a:lnTo>
                  <a:lnTo>
                    <a:pt x="1367155" y="2095193"/>
                  </a:lnTo>
                  <a:lnTo>
                    <a:pt x="1351490" y="2080160"/>
                  </a:lnTo>
                  <a:lnTo>
                    <a:pt x="1377182" y="2071531"/>
                  </a:lnTo>
                  <a:lnTo>
                    <a:pt x="1397289" y="2071531"/>
                  </a:lnTo>
                  <a:lnTo>
                    <a:pt x="1390607" y="2061955"/>
                  </a:lnTo>
                  <a:lnTo>
                    <a:pt x="1356166" y="2057415"/>
                  </a:lnTo>
                  <a:close/>
                </a:path>
                <a:path w="1510665" h="2634615">
                  <a:moveTo>
                    <a:pt x="1397289" y="2071531"/>
                  </a:moveTo>
                  <a:lnTo>
                    <a:pt x="1377182" y="2071531"/>
                  </a:lnTo>
                  <a:lnTo>
                    <a:pt x="1385601" y="2082926"/>
                  </a:lnTo>
                  <a:lnTo>
                    <a:pt x="1401701" y="2082926"/>
                  </a:lnTo>
                  <a:lnTo>
                    <a:pt x="1401611" y="2077724"/>
                  </a:lnTo>
                  <a:lnTo>
                    <a:pt x="1397289" y="2071531"/>
                  </a:lnTo>
                  <a:close/>
                </a:path>
                <a:path w="1510665" h="2634615">
                  <a:moveTo>
                    <a:pt x="1471857" y="2079724"/>
                  </a:moveTo>
                  <a:lnTo>
                    <a:pt x="1452479" y="2091495"/>
                  </a:lnTo>
                  <a:lnTo>
                    <a:pt x="1445684" y="2122914"/>
                  </a:lnTo>
                  <a:lnTo>
                    <a:pt x="1456313" y="2144005"/>
                  </a:lnTo>
                  <a:lnTo>
                    <a:pt x="1479329" y="2151252"/>
                  </a:lnTo>
                  <a:lnTo>
                    <a:pt x="1497849" y="2147163"/>
                  </a:lnTo>
                  <a:lnTo>
                    <a:pt x="1506944" y="2134745"/>
                  </a:lnTo>
                  <a:lnTo>
                    <a:pt x="1467618" y="2134745"/>
                  </a:lnTo>
                  <a:lnTo>
                    <a:pt x="1465190" y="2119727"/>
                  </a:lnTo>
                  <a:lnTo>
                    <a:pt x="1453351" y="2119727"/>
                  </a:lnTo>
                  <a:lnTo>
                    <a:pt x="1453351" y="2108723"/>
                  </a:lnTo>
                  <a:lnTo>
                    <a:pt x="1463411" y="2108723"/>
                  </a:lnTo>
                  <a:lnTo>
                    <a:pt x="1462612" y="2103777"/>
                  </a:lnTo>
                  <a:lnTo>
                    <a:pt x="1481824" y="2092442"/>
                  </a:lnTo>
                  <a:lnTo>
                    <a:pt x="1501549" y="2092442"/>
                  </a:lnTo>
                  <a:lnTo>
                    <a:pt x="1497744" y="2085256"/>
                  </a:lnTo>
                  <a:lnTo>
                    <a:pt x="1471857" y="2079724"/>
                  </a:lnTo>
                  <a:close/>
                </a:path>
                <a:path w="1510665" h="2634615">
                  <a:moveTo>
                    <a:pt x="1494211" y="2129604"/>
                  </a:moveTo>
                  <a:lnTo>
                    <a:pt x="1467618" y="2134745"/>
                  </a:lnTo>
                  <a:lnTo>
                    <a:pt x="1506944" y="2134745"/>
                  </a:lnTo>
                  <a:lnTo>
                    <a:pt x="1509455" y="2131317"/>
                  </a:lnTo>
                  <a:lnTo>
                    <a:pt x="1494211" y="2129604"/>
                  </a:lnTo>
                  <a:close/>
                </a:path>
                <a:path w="1510665" h="2634615">
                  <a:moveTo>
                    <a:pt x="1463411" y="2108723"/>
                  </a:moveTo>
                  <a:lnTo>
                    <a:pt x="1453351" y="2108723"/>
                  </a:lnTo>
                  <a:lnTo>
                    <a:pt x="1453351" y="2119727"/>
                  </a:lnTo>
                  <a:lnTo>
                    <a:pt x="1465190" y="2119727"/>
                  </a:lnTo>
                  <a:lnTo>
                    <a:pt x="1463411" y="2108723"/>
                  </a:lnTo>
                  <a:close/>
                </a:path>
                <a:path w="1510665" h="2634615">
                  <a:moveTo>
                    <a:pt x="1501549" y="2092442"/>
                  </a:moveTo>
                  <a:lnTo>
                    <a:pt x="1481824" y="2092442"/>
                  </a:lnTo>
                  <a:lnTo>
                    <a:pt x="1494482" y="2108723"/>
                  </a:lnTo>
                  <a:lnTo>
                    <a:pt x="1463411" y="2108723"/>
                  </a:lnTo>
                  <a:lnTo>
                    <a:pt x="1465190" y="2119727"/>
                  </a:lnTo>
                  <a:lnTo>
                    <a:pt x="1510131" y="2119727"/>
                  </a:lnTo>
                  <a:lnTo>
                    <a:pt x="1510131" y="2108723"/>
                  </a:lnTo>
                  <a:lnTo>
                    <a:pt x="1507552" y="2103777"/>
                  </a:lnTo>
                  <a:lnTo>
                    <a:pt x="1501549" y="2092442"/>
                  </a:lnTo>
                  <a:close/>
                </a:path>
                <a:path w="1510665" h="2634615">
                  <a:moveTo>
                    <a:pt x="4825" y="2388420"/>
                  </a:moveTo>
                  <a:lnTo>
                    <a:pt x="5817" y="2391637"/>
                  </a:lnTo>
                  <a:lnTo>
                    <a:pt x="35403" y="2405919"/>
                  </a:lnTo>
                  <a:lnTo>
                    <a:pt x="47189" y="2404957"/>
                  </a:lnTo>
                  <a:lnTo>
                    <a:pt x="63863" y="2392434"/>
                  </a:lnTo>
                  <a:lnTo>
                    <a:pt x="44137" y="2392434"/>
                  </a:lnTo>
                  <a:lnTo>
                    <a:pt x="4825" y="2388420"/>
                  </a:lnTo>
                  <a:close/>
                </a:path>
                <a:path w="1510665" h="2634615">
                  <a:moveTo>
                    <a:pt x="66810" y="2373011"/>
                  </a:moveTo>
                  <a:lnTo>
                    <a:pt x="45625" y="2373011"/>
                  </a:lnTo>
                  <a:lnTo>
                    <a:pt x="51729" y="2384286"/>
                  </a:lnTo>
                  <a:lnTo>
                    <a:pt x="44137" y="2392434"/>
                  </a:lnTo>
                  <a:lnTo>
                    <a:pt x="63863" y="2392434"/>
                  </a:lnTo>
                  <a:lnTo>
                    <a:pt x="66506" y="2390450"/>
                  </a:lnTo>
                  <a:lnTo>
                    <a:pt x="66753" y="2376259"/>
                  </a:lnTo>
                  <a:lnTo>
                    <a:pt x="66810" y="2373011"/>
                  </a:lnTo>
                  <a:close/>
                </a:path>
                <a:path w="1510665" h="2634615">
                  <a:moveTo>
                    <a:pt x="20881" y="2309692"/>
                  </a:moveTo>
                  <a:lnTo>
                    <a:pt x="3698" y="2329611"/>
                  </a:lnTo>
                  <a:lnTo>
                    <a:pt x="3698" y="2357467"/>
                  </a:lnTo>
                  <a:lnTo>
                    <a:pt x="20835" y="2376259"/>
                  </a:lnTo>
                  <a:lnTo>
                    <a:pt x="45625" y="2373011"/>
                  </a:lnTo>
                  <a:lnTo>
                    <a:pt x="66810" y="2373011"/>
                  </a:lnTo>
                  <a:lnTo>
                    <a:pt x="66954" y="2364698"/>
                  </a:lnTo>
                  <a:lnTo>
                    <a:pt x="31960" y="2364698"/>
                  </a:lnTo>
                  <a:lnTo>
                    <a:pt x="19693" y="2351499"/>
                  </a:lnTo>
                  <a:lnTo>
                    <a:pt x="28863" y="2322665"/>
                  </a:lnTo>
                  <a:lnTo>
                    <a:pt x="67685" y="2322665"/>
                  </a:lnTo>
                  <a:lnTo>
                    <a:pt x="67720" y="2320681"/>
                  </a:lnTo>
                  <a:lnTo>
                    <a:pt x="51819" y="2320681"/>
                  </a:lnTo>
                  <a:lnTo>
                    <a:pt x="20881" y="2309692"/>
                  </a:lnTo>
                  <a:close/>
                </a:path>
                <a:path w="1510665" h="2634615">
                  <a:moveTo>
                    <a:pt x="67685" y="2322665"/>
                  </a:moveTo>
                  <a:lnTo>
                    <a:pt x="28863" y="2322665"/>
                  </a:lnTo>
                  <a:lnTo>
                    <a:pt x="46858" y="2326273"/>
                  </a:lnTo>
                  <a:lnTo>
                    <a:pt x="51144" y="2351499"/>
                  </a:lnTo>
                  <a:lnTo>
                    <a:pt x="51187" y="2351755"/>
                  </a:lnTo>
                  <a:lnTo>
                    <a:pt x="35538" y="2364698"/>
                  </a:lnTo>
                  <a:lnTo>
                    <a:pt x="66954" y="2364698"/>
                  </a:lnTo>
                  <a:lnTo>
                    <a:pt x="67565" y="2329611"/>
                  </a:lnTo>
                  <a:lnTo>
                    <a:pt x="67685" y="2322665"/>
                  </a:lnTo>
                  <a:close/>
                </a:path>
                <a:path w="1510665" h="2634615">
                  <a:moveTo>
                    <a:pt x="67919" y="2309226"/>
                  </a:moveTo>
                  <a:lnTo>
                    <a:pt x="51819" y="2309226"/>
                  </a:lnTo>
                  <a:lnTo>
                    <a:pt x="51819" y="2320681"/>
                  </a:lnTo>
                  <a:lnTo>
                    <a:pt x="67720" y="2320681"/>
                  </a:lnTo>
                  <a:lnTo>
                    <a:pt x="67911" y="2309692"/>
                  </a:lnTo>
                  <a:lnTo>
                    <a:pt x="67919" y="2309226"/>
                  </a:lnTo>
                  <a:close/>
                </a:path>
                <a:path w="1510665" h="2634615">
                  <a:moveTo>
                    <a:pt x="107847" y="2308324"/>
                  </a:moveTo>
                  <a:lnTo>
                    <a:pt x="88470" y="2320095"/>
                  </a:lnTo>
                  <a:lnTo>
                    <a:pt x="81675" y="2351514"/>
                  </a:lnTo>
                  <a:lnTo>
                    <a:pt x="92303" y="2372605"/>
                  </a:lnTo>
                  <a:lnTo>
                    <a:pt x="115319" y="2379852"/>
                  </a:lnTo>
                  <a:lnTo>
                    <a:pt x="133840" y="2375763"/>
                  </a:lnTo>
                  <a:lnTo>
                    <a:pt x="142935" y="2363345"/>
                  </a:lnTo>
                  <a:lnTo>
                    <a:pt x="103608" y="2363345"/>
                  </a:lnTo>
                  <a:lnTo>
                    <a:pt x="101180" y="2348327"/>
                  </a:lnTo>
                  <a:lnTo>
                    <a:pt x="89341" y="2348327"/>
                  </a:lnTo>
                  <a:lnTo>
                    <a:pt x="89341" y="2337323"/>
                  </a:lnTo>
                  <a:lnTo>
                    <a:pt x="99401" y="2337323"/>
                  </a:lnTo>
                  <a:lnTo>
                    <a:pt x="98602" y="2332377"/>
                  </a:lnTo>
                  <a:lnTo>
                    <a:pt x="117814" y="2321042"/>
                  </a:lnTo>
                  <a:lnTo>
                    <a:pt x="137540" y="2321042"/>
                  </a:lnTo>
                  <a:lnTo>
                    <a:pt x="133734" y="2313856"/>
                  </a:lnTo>
                  <a:lnTo>
                    <a:pt x="107847" y="2308324"/>
                  </a:lnTo>
                  <a:close/>
                </a:path>
                <a:path w="1510665" h="2634615">
                  <a:moveTo>
                    <a:pt x="130202" y="2358204"/>
                  </a:moveTo>
                  <a:lnTo>
                    <a:pt x="103608" y="2363345"/>
                  </a:lnTo>
                  <a:lnTo>
                    <a:pt x="142935" y="2363345"/>
                  </a:lnTo>
                  <a:lnTo>
                    <a:pt x="145445" y="2359917"/>
                  </a:lnTo>
                  <a:lnTo>
                    <a:pt x="130202" y="2358204"/>
                  </a:lnTo>
                  <a:close/>
                </a:path>
                <a:path w="1510665" h="2634615">
                  <a:moveTo>
                    <a:pt x="99401" y="2337323"/>
                  </a:moveTo>
                  <a:lnTo>
                    <a:pt x="89341" y="2337323"/>
                  </a:lnTo>
                  <a:lnTo>
                    <a:pt x="89341" y="2348327"/>
                  </a:lnTo>
                  <a:lnTo>
                    <a:pt x="101180" y="2348327"/>
                  </a:lnTo>
                  <a:lnTo>
                    <a:pt x="99401" y="2337323"/>
                  </a:lnTo>
                  <a:close/>
                </a:path>
                <a:path w="1510665" h="2634615">
                  <a:moveTo>
                    <a:pt x="137540" y="2321042"/>
                  </a:moveTo>
                  <a:lnTo>
                    <a:pt x="117814" y="2321042"/>
                  </a:lnTo>
                  <a:lnTo>
                    <a:pt x="130472" y="2337323"/>
                  </a:lnTo>
                  <a:lnTo>
                    <a:pt x="99401" y="2337323"/>
                  </a:lnTo>
                  <a:lnTo>
                    <a:pt x="101180" y="2348327"/>
                  </a:lnTo>
                  <a:lnTo>
                    <a:pt x="146122" y="2348327"/>
                  </a:lnTo>
                  <a:lnTo>
                    <a:pt x="146122" y="2337323"/>
                  </a:lnTo>
                  <a:lnTo>
                    <a:pt x="143542" y="2332377"/>
                  </a:lnTo>
                  <a:lnTo>
                    <a:pt x="137540" y="2321042"/>
                  </a:lnTo>
                  <a:close/>
                </a:path>
                <a:path w="1510665" h="2634615">
                  <a:moveTo>
                    <a:pt x="175763" y="2309226"/>
                  </a:moveTo>
                  <a:lnTo>
                    <a:pt x="159933" y="2309226"/>
                  </a:lnTo>
                  <a:lnTo>
                    <a:pt x="159933" y="2378499"/>
                  </a:lnTo>
                  <a:lnTo>
                    <a:pt x="176259" y="2378499"/>
                  </a:lnTo>
                  <a:lnTo>
                    <a:pt x="176259" y="2334827"/>
                  </a:lnTo>
                  <a:lnTo>
                    <a:pt x="191864" y="2322756"/>
                  </a:lnTo>
                  <a:lnTo>
                    <a:pt x="192932" y="2320771"/>
                  </a:lnTo>
                  <a:lnTo>
                    <a:pt x="176485" y="2320771"/>
                  </a:lnTo>
                  <a:lnTo>
                    <a:pt x="175763" y="2309226"/>
                  </a:lnTo>
                  <a:close/>
                </a:path>
                <a:path w="1510665" h="2634615">
                  <a:moveTo>
                    <a:pt x="189609" y="2308234"/>
                  </a:moveTo>
                  <a:lnTo>
                    <a:pt x="176485" y="2320771"/>
                  </a:lnTo>
                  <a:lnTo>
                    <a:pt x="192932" y="2320771"/>
                  </a:lnTo>
                  <a:lnTo>
                    <a:pt x="199440" y="2308685"/>
                  </a:lnTo>
                  <a:lnTo>
                    <a:pt x="189609" y="2308234"/>
                  </a:lnTo>
                  <a:close/>
                </a:path>
                <a:path w="1510665" h="2634615">
                  <a:moveTo>
                    <a:pt x="261309" y="2320816"/>
                  </a:moveTo>
                  <a:lnTo>
                    <a:pt x="241293" y="2320816"/>
                  </a:lnTo>
                  <a:lnTo>
                    <a:pt x="249230" y="2331505"/>
                  </a:lnTo>
                  <a:lnTo>
                    <a:pt x="209407" y="2346809"/>
                  </a:lnTo>
                  <a:lnTo>
                    <a:pt x="210866" y="2373613"/>
                  </a:lnTo>
                  <a:lnTo>
                    <a:pt x="228981" y="2379897"/>
                  </a:lnTo>
                  <a:lnTo>
                    <a:pt x="249862" y="2378499"/>
                  </a:lnTo>
                  <a:lnTo>
                    <a:pt x="265556" y="2378499"/>
                  </a:lnTo>
                  <a:lnTo>
                    <a:pt x="265556" y="2367900"/>
                  </a:lnTo>
                  <a:lnTo>
                    <a:pt x="229822" y="2367900"/>
                  </a:lnTo>
                  <a:lnTo>
                    <a:pt x="221539" y="2356685"/>
                  </a:lnTo>
                  <a:lnTo>
                    <a:pt x="249275" y="2356204"/>
                  </a:lnTo>
                  <a:lnTo>
                    <a:pt x="265556" y="2356204"/>
                  </a:lnTo>
                  <a:lnTo>
                    <a:pt x="265556" y="2332136"/>
                  </a:lnTo>
                  <a:lnTo>
                    <a:pt x="261309" y="2320816"/>
                  </a:lnTo>
                  <a:close/>
                </a:path>
                <a:path w="1510665" h="2634615">
                  <a:moveTo>
                    <a:pt x="265556" y="2356204"/>
                  </a:moveTo>
                  <a:lnTo>
                    <a:pt x="249275" y="2356204"/>
                  </a:lnTo>
                  <a:lnTo>
                    <a:pt x="233220" y="2367900"/>
                  </a:lnTo>
                  <a:lnTo>
                    <a:pt x="265556" y="2367900"/>
                  </a:lnTo>
                  <a:lnTo>
                    <a:pt x="265556" y="2356204"/>
                  </a:lnTo>
                  <a:close/>
                </a:path>
                <a:path w="1510665" h="2634615">
                  <a:moveTo>
                    <a:pt x="220156" y="2311902"/>
                  </a:moveTo>
                  <a:lnTo>
                    <a:pt x="208054" y="2327446"/>
                  </a:lnTo>
                  <a:lnTo>
                    <a:pt x="223298" y="2329611"/>
                  </a:lnTo>
                  <a:lnTo>
                    <a:pt x="241293" y="2320816"/>
                  </a:lnTo>
                  <a:lnTo>
                    <a:pt x="261309" y="2320816"/>
                  </a:lnTo>
                  <a:lnTo>
                    <a:pt x="259182" y="2315149"/>
                  </a:lnTo>
                  <a:lnTo>
                    <a:pt x="220156" y="2311902"/>
                  </a:lnTo>
                  <a:close/>
                </a:path>
                <a:path w="1510665" h="2634615">
                  <a:moveTo>
                    <a:pt x="307469" y="2378276"/>
                  </a:moveTo>
                  <a:lnTo>
                    <a:pt x="305559" y="2387203"/>
                  </a:lnTo>
                  <a:lnTo>
                    <a:pt x="311122" y="2388135"/>
                  </a:lnTo>
                  <a:lnTo>
                    <a:pt x="303395" y="2398974"/>
                  </a:lnTo>
                  <a:lnTo>
                    <a:pt x="303575" y="2407001"/>
                  </a:lnTo>
                  <a:lnTo>
                    <a:pt x="310701" y="2407001"/>
                  </a:lnTo>
                  <a:lnTo>
                    <a:pt x="323885" y="2400537"/>
                  </a:lnTo>
                  <a:lnTo>
                    <a:pt x="325764" y="2389533"/>
                  </a:lnTo>
                  <a:lnTo>
                    <a:pt x="315617" y="2381971"/>
                  </a:lnTo>
                  <a:lnTo>
                    <a:pt x="316016" y="2379852"/>
                  </a:lnTo>
                  <a:lnTo>
                    <a:pt x="312189" y="2379852"/>
                  </a:lnTo>
                  <a:lnTo>
                    <a:pt x="307469" y="2378276"/>
                  </a:lnTo>
                  <a:close/>
                </a:path>
                <a:path w="1510665" h="2634615">
                  <a:moveTo>
                    <a:pt x="316338" y="2378138"/>
                  </a:moveTo>
                  <a:lnTo>
                    <a:pt x="307499" y="2378138"/>
                  </a:lnTo>
                  <a:lnTo>
                    <a:pt x="307469" y="2378276"/>
                  </a:lnTo>
                  <a:lnTo>
                    <a:pt x="312189" y="2379852"/>
                  </a:lnTo>
                  <a:lnTo>
                    <a:pt x="316222" y="2378754"/>
                  </a:lnTo>
                  <a:lnTo>
                    <a:pt x="316338" y="2378138"/>
                  </a:lnTo>
                  <a:close/>
                </a:path>
                <a:path w="1510665" h="2634615">
                  <a:moveTo>
                    <a:pt x="316222" y="2378754"/>
                  </a:moveTo>
                  <a:lnTo>
                    <a:pt x="312189" y="2379852"/>
                  </a:lnTo>
                  <a:lnTo>
                    <a:pt x="316016" y="2379852"/>
                  </a:lnTo>
                  <a:lnTo>
                    <a:pt x="316222" y="2378754"/>
                  </a:lnTo>
                  <a:close/>
                </a:path>
                <a:path w="1510665" h="2634615">
                  <a:moveTo>
                    <a:pt x="318489" y="2378138"/>
                  </a:moveTo>
                  <a:lnTo>
                    <a:pt x="316338" y="2378138"/>
                  </a:lnTo>
                  <a:lnTo>
                    <a:pt x="316222" y="2378754"/>
                  </a:lnTo>
                  <a:lnTo>
                    <a:pt x="318489" y="2378138"/>
                  </a:lnTo>
                  <a:close/>
                </a:path>
                <a:path w="1510665" h="2634615">
                  <a:moveTo>
                    <a:pt x="305334" y="2308324"/>
                  </a:moveTo>
                  <a:lnTo>
                    <a:pt x="285761" y="2320095"/>
                  </a:lnTo>
                  <a:lnTo>
                    <a:pt x="278996" y="2351138"/>
                  </a:lnTo>
                  <a:lnTo>
                    <a:pt x="289444" y="2372260"/>
                  </a:lnTo>
                  <a:lnTo>
                    <a:pt x="307469" y="2378276"/>
                  </a:lnTo>
                  <a:lnTo>
                    <a:pt x="307499" y="2378138"/>
                  </a:lnTo>
                  <a:lnTo>
                    <a:pt x="318489" y="2378138"/>
                  </a:lnTo>
                  <a:lnTo>
                    <a:pt x="331642" y="2374560"/>
                  </a:lnTo>
                  <a:lnTo>
                    <a:pt x="338143" y="2362007"/>
                  </a:lnTo>
                  <a:lnTo>
                    <a:pt x="300944" y="2362007"/>
                  </a:lnTo>
                  <a:lnTo>
                    <a:pt x="299035" y="2328528"/>
                  </a:lnTo>
                  <a:lnTo>
                    <a:pt x="316263" y="2321493"/>
                  </a:lnTo>
                  <a:lnTo>
                    <a:pt x="336986" y="2321493"/>
                  </a:lnTo>
                  <a:lnTo>
                    <a:pt x="334859" y="2316382"/>
                  </a:lnTo>
                  <a:lnTo>
                    <a:pt x="305334" y="2308324"/>
                  </a:lnTo>
                  <a:close/>
                </a:path>
                <a:path w="1510665" h="2634615">
                  <a:moveTo>
                    <a:pt x="341864" y="2354821"/>
                  </a:moveTo>
                  <a:lnTo>
                    <a:pt x="326260" y="2354821"/>
                  </a:lnTo>
                  <a:lnTo>
                    <a:pt x="324892" y="2359436"/>
                  </a:lnTo>
                  <a:lnTo>
                    <a:pt x="300944" y="2362007"/>
                  </a:lnTo>
                  <a:lnTo>
                    <a:pt x="338143" y="2362007"/>
                  </a:lnTo>
                  <a:lnTo>
                    <a:pt x="341864" y="2354821"/>
                  </a:lnTo>
                  <a:close/>
                </a:path>
                <a:path w="1510665" h="2634615">
                  <a:moveTo>
                    <a:pt x="336986" y="2321493"/>
                  </a:moveTo>
                  <a:lnTo>
                    <a:pt x="316263" y="2321493"/>
                  </a:lnTo>
                  <a:lnTo>
                    <a:pt x="326260" y="2333219"/>
                  </a:lnTo>
                  <a:lnTo>
                    <a:pt x="341864" y="2333219"/>
                  </a:lnTo>
                  <a:lnTo>
                    <a:pt x="336986" y="2321493"/>
                  </a:lnTo>
                  <a:close/>
                </a:path>
                <a:path w="1510665" h="2634615">
                  <a:moveTo>
                    <a:pt x="407532" y="2320816"/>
                  </a:moveTo>
                  <a:lnTo>
                    <a:pt x="387516" y="2320816"/>
                  </a:lnTo>
                  <a:lnTo>
                    <a:pt x="395454" y="2331505"/>
                  </a:lnTo>
                  <a:lnTo>
                    <a:pt x="355631" y="2346809"/>
                  </a:lnTo>
                  <a:lnTo>
                    <a:pt x="357089" y="2373613"/>
                  </a:lnTo>
                  <a:lnTo>
                    <a:pt x="375204" y="2379897"/>
                  </a:lnTo>
                  <a:lnTo>
                    <a:pt x="396085" y="2378499"/>
                  </a:lnTo>
                  <a:lnTo>
                    <a:pt x="411780" y="2378499"/>
                  </a:lnTo>
                  <a:lnTo>
                    <a:pt x="411780" y="2367900"/>
                  </a:lnTo>
                  <a:lnTo>
                    <a:pt x="376046" y="2367900"/>
                  </a:lnTo>
                  <a:lnTo>
                    <a:pt x="367763" y="2356685"/>
                  </a:lnTo>
                  <a:lnTo>
                    <a:pt x="395499" y="2356204"/>
                  </a:lnTo>
                  <a:lnTo>
                    <a:pt x="411780" y="2356204"/>
                  </a:lnTo>
                  <a:lnTo>
                    <a:pt x="411780" y="2332136"/>
                  </a:lnTo>
                  <a:lnTo>
                    <a:pt x="407532" y="2320816"/>
                  </a:lnTo>
                  <a:close/>
                </a:path>
                <a:path w="1510665" h="2634615">
                  <a:moveTo>
                    <a:pt x="411780" y="2356204"/>
                  </a:moveTo>
                  <a:lnTo>
                    <a:pt x="395499" y="2356204"/>
                  </a:lnTo>
                  <a:lnTo>
                    <a:pt x="379444" y="2367900"/>
                  </a:lnTo>
                  <a:lnTo>
                    <a:pt x="411780" y="2367900"/>
                  </a:lnTo>
                  <a:lnTo>
                    <a:pt x="411780" y="2356204"/>
                  </a:lnTo>
                  <a:close/>
                </a:path>
                <a:path w="1510665" h="2634615">
                  <a:moveTo>
                    <a:pt x="366380" y="2311902"/>
                  </a:moveTo>
                  <a:lnTo>
                    <a:pt x="354278" y="2327446"/>
                  </a:lnTo>
                  <a:lnTo>
                    <a:pt x="369522" y="2329611"/>
                  </a:lnTo>
                  <a:lnTo>
                    <a:pt x="387516" y="2320816"/>
                  </a:lnTo>
                  <a:lnTo>
                    <a:pt x="407532" y="2320816"/>
                  </a:lnTo>
                  <a:lnTo>
                    <a:pt x="405406" y="2315149"/>
                  </a:lnTo>
                  <a:lnTo>
                    <a:pt x="366380" y="2311902"/>
                  </a:lnTo>
                  <a:close/>
                </a:path>
                <a:path w="1510665" h="2634615">
                  <a:moveTo>
                    <a:pt x="397799" y="2282933"/>
                  </a:moveTo>
                  <a:lnTo>
                    <a:pt x="397769" y="2284947"/>
                  </a:lnTo>
                  <a:lnTo>
                    <a:pt x="368139" y="2284947"/>
                  </a:lnTo>
                  <a:lnTo>
                    <a:pt x="361223" y="2300567"/>
                  </a:lnTo>
                  <a:lnTo>
                    <a:pt x="371100" y="2300792"/>
                  </a:lnTo>
                  <a:lnTo>
                    <a:pt x="371100" y="2298823"/>
                  </a:lnTo>
                  <a:lnTo>
                    <a:pt x="400535" y="2298823"/>
                  </a:lnTo>
                  <a:lnTo>
                    <a:pt x="407495" y="2283339"/>
                  </a:lnTo>
                  <a:lnTo>
                    <a:pt x="397799" y="2282933"/>
                  </a:lnTo>
                  <a:close/>
                </a:path>
                <a:path w="1510665" h="2634615">
                  <a:moveTo>
                    <a:pt x="451648" y="2308324"/>
                  </a:moveTo>
                  <a:lnTo>
                    <a:pt x="432014" y="2319944"/>
                  </a:lnTo>
                  <a:lnTo>
                    <a:pt x="425219" y="2351289"/>
                  </a:lnTo>
                  <a:lnTo>
                    <a:pt x="435863" y="2372410"/>
                  </a:lnTo>
                  <a:lnTo>
                    <a:pt x="458413" y="2379852"/>
                  </a:lnTo>
                  <a:lnTo>
                    <a:pt x="465178" y="2379852"/>
                  </a:lnTo>
                  <a:lnTo>
                    <a:pt x="484796" y="2368246"/>
                  </a:lnTo>
                  <a:lnTo>
                    <a:pt x="485117" y="2366773"/>
                  </a:lnTo>
                  <a:lnTo>
                    <a:pt x="454745" y="2366773"/>
                  </a:lnTo>
                  <a:lnTo>
                    <a:pt x="442372" y="2352115"/>
                  </a:lnTo>
                  <a:lnTo>
                    <a:pt x="451618" y="2322290"/>
                  </a:lnTo>
                  <a:lnTo>
                    <a:pt x="485734" y="2322290"/>
                  </a:lnTo>
                  <a:lnTo>
                    <a:pt x="484796" y="2319944"/>
                  </a:lnTo>
                  <a:lnTo>
                    <a:pt x="471041" y="2309812"/>
                  </a:lnTo>
                  <a:lnTo>
                    <a:pt x="451648" y="2308324"/>
                  </a:lnTo>
                  <a:close/>
                </a:path>
                <a:path w="1510665" h="2634615">
                  <a:moveTo>
                    <a:pt x="485734" y="2322290"/>
                  </a:moveTo>
                  <a:lnTo>
                    <a:pt x="451618" y="2322290"/>
                  </a:lnTo>
                  <a:lnTo>
                    <a:pt x="470169" y="2326379"/>
                  </a:lnTo>
                  <a:lnTo>
                    <a:pt x="472003" y="2358970"/>
                  </a:lnTo>
                  <a:lnTo>
                    <a:pt x="458503" y="2366773"/>
                  </a:lnTo>
                  <a:lnTo>
                    <a:pt x="485117" y="2366773"/>
                  </a:lnTo>
                  <a:lnTo>
                    <a:pt x="491606" y="2336977"/>
                  </a:lnTo>
                  <a:lnTo>
                    <a:pt x="485734" y="2322290"/>
                  </a:lnTo>
                  <a:close/>
                </a:path>
                <a:path w="1510665" h="2634615">
                  <a:moveTo>
                    <a:pt x="553291" y="2309226"/>
                  </a:moveTo>
                  <a:lnTo>
                    <a:pt x="536965" y="2309226"/>
                  </a:lnTo>
                  <a:lnTo>
                    <a:pt x="536965" y="2378499"/>
                  </a:lnTo>
                  <a:lnTo>
                    <a:pt x="553291" y="2378499"/>
                  </a:lnTo>
                  <a:lnTo>
                    <a:pt x="553291" y="2309226"/>
                  </a:lnTo>
                  <a:close/>
                </a:path>
                <a:path w="1510665" h="2634615">
                  <a:moveTo>
                    <a:pt x="553711" y="2286000"/>
                  </a:moveTo>
                  <a:lnTo>
                    <a:pt x="535702" y="2288089"/>
                  </a:lnTo>
                  <a:lnTo>
                    <a:pt x="545173" y="2299394"/>
                  </a:lnTo>
                  <a:lnTo>
                    <a:pt x="547789" y="2299394"/>
                  </a:lnTo>
                  <a:lnTo>
                    <a:pt x="553711" y="2286000"/>
                  </a:lnTo>
                  <a:close/>
                </a:path>
                <a:path w="1510665" h="2634615">
                  <a:moveTo>
                    <a:pt x="585683" y="2309226"/>
                  </a:moveTo>
                  <a:lnTo>
                    <a:pt x="570079" y="2309226"/>
                  </a:lnTo>
                  <a:lnTo>
                    <a:pt x="570079" y="2378499"/>
                  </a:lnTo>
                  <a:lnTo>
                    <a:pt x="586405" y="2378499"/>
                  </a:lnTo>
                  <a:lnTo>
                    <a:pt x="586405" y="2337909"/>
                  </a:lnTo>
                  <a:lnTo>
                    <a:pt x="587021" y="2331730"/>
                  </a:lnTo>
                  <a:lnTo>
                    <a:pt x="605271" y="2322124"/>
                  </a:lnTo>
                  <a:lnTo>
                    <a:pt x="627549" y="2322124"/>
                  </a:lnTo>
                  <a:lnTo>
                    <a:pt x="626987" y="2320997"/>
                  </a:lnTo>
                  <a:lnTo>
                    <a:pt x="586495" y="2320997"/>
                  </a:lnTo>
                  <a:lnTo>
                    <a:pt x="585683" y="2309226"/>
                  </a:lnTo>
                  <a:close/>
                </a:path>
                <a:path w="1510665" h="2634615">
                  <a:moveTo>
                    <a:pt x="627549" y="2322124"/>
                  </a:moveTo>
                  <a:lnTo>
                    <a:pt x="605271" y="2322124"/>
                  </a:lnTo>
                  <a:lnTo>
                    <a:pt x="613344" y="2328664"/>
                  </a:lnTo>
                  <a:lnTo>
                    <a:pt x="614547" y="2378499"/>
                  </a:lnTo>
                  <a:lnTo>
                    <a:pt x="630873" y="2378499"/>
                  </a:lnTo>
                  <a:lnTo>
                    <a:pt x="630806" y="2328664"/>
                  </a:lnTo>
                  <a:lnTo>
                    <a:pt x="627549" y="2322124"/>
                  </a:lnTo>
                  <a:close/>
                </a:path>
                <a:path w="1510665" h="2634615">
                  <a:moveTo>
                    <a:pt x="601979" y="2308324"/>
                  </a:moveTo>
                  <a:lnTo>
                    <a:pt x="586495" y="2320997"/>
                  </a:lnTo>
                  <a:lnTo>
                    <a:pt x="626987" y="2320997"/>
                  </a:lnTo>
                  <a:lnTo>
                    <a:pt x="623221" y="2313435"/>
                  </a:lnTo>
                  <a:lnTo>
                    <a:pt x="601979" y="2308324"/>
                  </a:lnTo>
                  <a:close/>
                </a:path>
                <a:path w="1510665" h="2634615">
                  <a:moveTo>
                    <a:pt x="668396" y="2292629"/>
                  </a:moveTo>
                  <a:lnTo>
                    <a:pt x="652070" y="2292629"/>
                  </a:lnTo>
                  <a:lnTo>
                    <a:pt x="652070" y="2360369"/>
                  </a:lnTo>
                  <a:lnTo>
                    <a:pt x="656790" y="2374079"/>
                  </a:lnTo>
                  <a:lnTo>
                    <a:pt x="677987" y="2379175"/>
                  </a:lnTo>
                  <a:lnTo>
                    <a:pt x="668396" y="2292629"/>
                  </a:lnTo>
                  <a:close/>
                </a:path>
                <a:path w="1510665" h="2634615">
                  <a:moveTo>
                    <a:pt x="652070" y="2309226"/>
                  </a:moveTo>
                  <a:lnTo>
                    <a:pt x="642238" y="2309226"/>
                  </a:lnTo>
                  <a:lnTo>
                    <a:pt x="642238" y="2321854"/>
                  </a:lnTo>
                  <a:lnTo>
                    <a:pt x="652070" y="2321854"/>
                  </a:lnTo>
                  <a:lnTo>
                    <a:pt x="652070" y="2309226"/>
                  </a:lnTo>
                  <a:close/>
                </a:path>
                <a:path w="1510665" h="2634615">
                  <a:moveTo>
                    <a:pt x="682061" y="2309226"/>
                  </a:moveTo>
                  <a:lnTo>
                    <a:pt x="670235" y="2309226"/>
                  </a:lnTo>
                  <a:lnTo>
                    <a:pt x="671634" y="2321854"/>
                  </a:lnTo>
                  <a:lnTo>
                    <a:pt x="682061" y="2321854"/>
                  </a:lnTo>
                  <a:lnTo>
                    <a:pt x="682061" y="2309226"/>
                  </a:lnTo>
                  <a:close/>
                </a:path>
                <a:path w="1510665" h="2634615">
                  <a:moveTo>
                    <a:pt x="718167" y="2308324"/>
                  </a:moveTo>
                  <a:lnTo>
                    <a:pt x="698789" y="2320095"/>
                  </a:lnTo>
                  <a:lnTo>
                    <a:pt x="691994" y="2351514"/>
                  </a:lnTo>
                  <a:lnTo>
                    <a:pt x="702622" y="2372605"/>
                  </a:lnTo>
                  <a:lnTo>
                    <a:pt x="725638" y="2379852"/>
                  </a:lnTo>
                  <a:lnTo>
                    <a:pt x="744159" y="2375763"/>
                  </a:lnTo>
                  <a:lnTo>
                    <a:pt x="753254" y="2363345"/>
                  </a:lnTo>
                  <a:lnTo>
                    <a:pt x="713927" y="2363345"/>
                  </a:lnTo>
                  <a:lnTo>
                    <a:pt x="711500" y="2348327"/>
                  </a:lnTo>
                  <a:lnTo>
                    <a:pt x="699661" y="2348327"/>
                  </a:lnTo>
                  <a:lnTo>
                    <a:pt x="699661" y="2337323"/>
                  </a:lnTo>
                  <a:lnTo>
                    <a:pt x="709721" y="2337323"/>
                  </a:lnTo>
                  <a:lnTo>
                    <a:pt x="708921" y="2332377"/>
                  </a:lnTo>
                  <a:lnTo>
                    <a:pt x="728134" y="2321042"/>
                  </a:lnTo>
                  <a:lnTo>
                    <a:pt x="747859" y="2321042"/>
                  </a:lnTo>
                  <a:lnTo>
                    <a:pt x="744054" y="2313856"/>
                  </a:lnTo>
                  <a:lnTo>
                    <a:pt x="718167" y="2308324"/>
                  </a:lnTo>
                  <a:close/>
                </a:path>
                <a:path w="1510665" h="2634615">
                  <a:moveTo>
                    <a:pt x="740521" y="2358204"/>
                  </a:moveTo>
                  <a:lnTo>
                    <a:pt x="713927" y="2363345"/>
                  </a:lnTo>
                  <a:lnTo>
                    <a:pt x="753254" y="2363345"/>
                  </a:lnTo>
                  <a:lnTo>
                    <a:pt x="755765" y="2359917"/>
                  </a:lnTo>
                  <a:lnTo>
                    <a:pt x="740521" y="2358204"/>
                  </a:lnTo>
                  <a:close/>
                </a:path>
                <a:path w="1510665" h="2634615">
                  <a:moveTo>
                    <a:pt x="709721" y="2337323"/>
                  </a:moveTo>
                  <a:lnTo>
                    <a:pt x="699661" y="2337323"/>
                  </a:lnTo>
                  <a:lnTo>
                    <a:pt x="699661" y="2348327"/>
                  </a:lnTo>
                  <a:lnTo>
                    <a:pt x="711500" y="2348327"/>
                  </a:lnTo>
                  <a:lnTo>
                    <a:pt x="709721" y="2337323"/>
                  </a:lnTo>
                  <a:close/>
                </a:path>
                <a:path w="1510665" h="2634615">
                  <a:moveTo>
                    <a:pt x="747859" y="2321042"/>
                  </a:moveTo>
                  <a:lnTo>
                    <a:pt x="728134" y="2321042"/>
                  </a:lnTo>
                  <a:lnTo>
                    <a:pt x="740792" y="2337323"/>
                  </a:lnTo>
                  <a:lnTo>
                    <a:pt x="709721" y="2337323"/>
                  </a:lnTo>
                  <a:lnTo>
                    <a:pt x="711500" y="2348327"/>
                  </a:lnTo>
                  <a:lnTo>
                    <a:pt x="756441" y="2348327"/>
                  </a:lnTo>
                  <a:lnTo>
                    <a:pt x="756441" y="2337323"/>
                  </a:lnTo>
                  <a:lnTo>
                    <a:pt x="753862" y="2332377"/>
                  </a:lnTo>
                  <a:lnTo>
                    <a:pt x="747859" y="2321042"/>
                  </a:lnTo>
                  <a:close/>
                </a:path>
                <a:path w="1510665" h="2634615">
                  <a:moveTo>
                    <a:pt x="769802" y="2388420"/>
                  </a:moveTo>
                  <a:lnTo>
                    <a:pt x="770794" y="2391637"/>
                  </a:lnTo>
                  <a:lnTo>
                    <a:pt x="800379" y="2405919"/>
                  </a:lnTo>
                  <a:lnTo>
                    <a:pt x="812165" y="2404957"/>
                  </a:lnTo>
                  <a:lnTo>
                    <a:pt x="828840" y="2392434"/>
                  </a:lnTo>
                  <a:lnTo>
                    <a:pt x="809113" y="2392434"/>
                  </a:lnTo>
                  <a:lnTo>
                    <a:pt x="769802" y="2388420"/>
                  </a:lnTo>
                  <a:close/>
                </a:path>
                <a:path w="1510665" h="2634615">
                  <a:moveTo>
                    <a:pt x="831786" y="2373011"/>
                  </a:moveTo>
                  <a:lnTo>
                    <a:pt x="810602" y="2373011"/>
                  </a:lnTo>
                  <a:lnTo>
                    <a:pt x="816705" y="2384286"/>
                  </a:lnTo>
                  <a:lnTo>
                    <a:pt x="809113" y="2392434"/>
                  </a:lnTo>
                  <a:lnTo>
                    <a:pt x="828840" y="2392434"/>
                  </a:lnTo>
                  <a:lnTo>
                    <a:pt x="831483" y="2390450"/>
                  </a:lnTo>
                  <a:lnTo>
                    <a:pt x="831730" y="2376259"/>
                  </a:lnTo>
                  <a:lnTo>
                    <a:pt x="831786" y="2373011"/>
                  </a:lnTo>
                  <a:close/>
                </a:path>
                <a:path w="1510665" h="2634615">
                  <a:moveTo>
                    <a:pt x="785857" y="2309692"/>
                  </a:moveTo>
                  <a:lnTo>
                    <a:pt x="768674" y="2329611"/>
                  </a:lnTo>
                  <a:lnTo>
                    <a:pt x="768674" y="2357467"/>
                  </a:lnTo>
                  <a:lnTo>
                    <a:pt x="785812" y="2376259"/>
                  </a:lnTo>
                  <a:lnTo>
                    <a:pt x="810602" y="2373011"/>
                  </a:lnTo>
                  <a:lnTo>
                    <a:pt x="831786" y="2373011"/>
                  </a:lnTo>
                  <a:lnTo>
                    <a:pt x="831931" y="2364698"/>
                  </a:lnTo>
                  <a:lnTo>
                    <a:pt x="796937" y="2364698"/>
                  </a:lnTo>
                  <a:lnTo>
                    <a:pt x="784669" y="2351499"/>
                  </a:lnTo>
                  <a:lnTo>
                    <a:pt x="793840" y="2322665"/>
                  </a:lnTo>
                  <a:lnTo>
                    <a:pt x="832662" y="2322665"/>
                  </a:lnTo>
                  <a:lnTo>
                    <a:pt x="832697" y="2320681"/>
                  </a:lnTo>
                  <a:lnTo>
                    <a:pt x="816795" y="2320681"/>
                  </a:lnTo>
                  <a:lnTo>
                    <a:pt x="785857" y="2309692"/>
                  </a:lnTo>
                  <a:close/>
                </a:path>
                <a:path w="1510665" h="2634615">
                  <a:moveTo>
                    <a:pt x="832662" y="2322665"/>
                  </a:moveTo>
                  <a:lnTo>
                    <a:pt x="793840" y="2322665"/>
                  </a:lnTo>
                  <a:lnTo>
                    <a:pt x="811834" y="2326273"/>
                  </a:lnTo>
                  <a:lnTo>
                    <a:pt x="816121" y="2351499"/>
                  </a:lnTo>
                  <a:lnTo>
                    <a:pt x="816164" y="2351755"/>
                  </a:lnTo>
                  <a:lnTo>
                    <a:pt x="800514" y="2364698"/>
                  </a:lnTo>
                  <a:lnTo>
                    <a:pt x="831931" y="2364698"/>
                  </a:lnTo>
                  <a:lnTo>
                    <a:pt x="832541" y="2329611"/>
                  </a:lnTo>
                  <a:lnTo>
                    <a:pt x="832662" y="2322665"/>
                  </a:lnTo>
                  <a:close/>
                </a:path>
                <a:path w="1510665" h="2634615">
                  <a:moveTo>
                    <a:pt x="832896" y="2309226"/>
                  </a:moveTo>
                  <a:lnTo>
                    <a:pt x="816795" y="2309226"/>
                  </a:lnTo>
                  <a:lnTo>
                    <a:pt x="816795" y="2320681"/>
                  </a:lnTo>
                  <a:lnTo>
                    <a:pt x="832697" y="2320681"/>
                  </a:lnTo>
                  <a:lnTo>
                    <a:pt x="832888" y="2309692"/>
                  </a:lnTo>
                  <a:lnTo>
                    <a:pt x="832896" y="2309226"/>
                  </a:lnTo>
                  <a:close/>
                </a:path>
                <a:path w="1510665" h="2634615">
                  <a:moveTo>
                    <a:pt x="865458" y="2309226"/>
                  </a:moveTo>
                  <a:lnTo>
                    <a:pt x="849628" y="2309226"/>
                  </a:lnTo>
                  <a:lnTo>
                    <a:pt x="849628" y="2378499"/>
                  </a:lnTo>
                  <a:lnTo>
                    <a:pt x="865954" y="2378499"/>
                  </a:lnTo>
                  <a:lnTo>
                    <a:pt x="865954" y="2334827"/>
                  </a:lnTo>
                  <a:lnTo>
                    <a:pt x="881558" y="2322756"/>
                  </a:lnTo>
                  <a:lnTo>
                    <a:pt x="882627" y="2320771"/>
                  </a:lnTo>
                  <a:lnTo>
                    <a:pt x="866179" y="2320771"/>
                  </a:lnTo>
                  <a:lnTo>
                    <a:pt x="865458" y="2309226"/>
                  </a:lnTo>
                  <a:close/>
                </a:path>
                <a:path w="1510665" h="2634615">
                  <a:moveTo>
                    <a:pt x="879303" y="2308234"/>
                  </a:moveTo>
                  <a:lnTo>
                    <a:pt x="866179" y="2320771"/>
                  </a:lnTo>
                  <a:lnTo>
                    <a:pt x="882627" y="2320771"/>
                  </a:lnTo>
                  <a:lnTo>
                    <a:pt x="889135" y="2308685"/>
                  </a:lnTo>
                  <a:lnTo>
                    <a:pt x="879303" y="2308234"/>
                  </a:lnTo>
                  <a:close/>
                </a:path>
                <a:path w="1510665" h="2634615">
                  <a:moveTo>
                    <a:pt x="951003" y="2320816"/>
                  </a:moveTo>
                  <a:lnTo>
                    <a:pt x="930987" y="2320816"/>
                  </a:lnTo>
                  <a:lnTo>
                    <a:pt x="938925" y="2331505"/>
                  </a:lnTo>
                  <a:lnTo>
                    <a:pt x="899102" y="2346809"/>
                  </a:lnTo>
                  <a:lnTo>
                    <a:pt x="900560" y="2373613"/>
                  </a:lnTo>
                  <a:lnTo>
                    <a:pt x="918675" y="2379897"/>
                  </a:lnTo>
                  <a:lnTo>
                    <a:pt x="939556" y="2378499"/>
                  </a:lnTo>
                  <a:lnTo>
                    <a:pt x="955251" y="2378499"/>
                  </a:lnTo>
                  <a:lnTo>
                    <a:pt x="955251" y="2367900"/>
                  </a:lnTo>
                  <a:lnTo>
                    <a:pt x="919517" y="2367900"/>
                  </a:lnTo>
                  <a:lnTo>
                    <a:pt x="911233" y="2356685"/>
                  </a:lnTo>
                  <a:lnTo>
                    <a:pt x="938970" y="2356204"/>
                  </a:lnTo>
                  <a:lnTo>
                    <a:pt x="955251" y="2356204"/>
                  </a:lnTo>
                  <a:lnTo>
                    <a:pt x="955251" y="2332136"/>
                  </a:lnTo>
                  <a:lnTo>
                    <a:pt x="951003" y="2320816"/>
                  </a:lnTo>
                  <a:close/>
                </a:path>
                <a:path w="1510665" h="2634615">
                  <a:moveTo>
                    <a:pt x="955251" y="2356204"/>
                  </a:moveTo>
                  <a:lnTo>
                    <a:pt x="938970" y="2356204"/>
                  </a:lnTo>
                  <a:lnTo>
                    <a:pt x="922914" y="2367900"/>
                  </a:lnTo>
                  <a:lnTo>
                    <a:pt x="955251" y="2367900"/>
                  </a:lnTo>
                  <a:lnTo>
                    <a:pt x="955251" y="2356204"/>
                  </a:lnTo>
                  <a:close/>
                </a:path>
                <a:path w="1510665" h="2634615">
                  <a:moveTo>
                    <a:pt x="909850" y="2311902"/>
                  </a:moveTo>
                  <a:lnTo>
                    <a:pt x="897749" y="2327446"/>
                  </a:lnTo>
                  <a:lnTo>
                    <a:pt x="912992" y="2329611"/>
                  </a:lnTo>
                  <a:lnTo>
                    <a:pt x="930987" y="2320816"/>
                  </a:lnTo>
                  <a:lnTo>
                    <a:pt x="951003" y="2320816"/>
                  </a:lnTo>
                  <a:lnTo>
                    <a:pt x="948877" y="2315149"/>
                  </a:lnTo>
                  <a:lnTo>
                    <a:pt x="909850" y="2311902"/>
                  </a:lnTo>
                  <a:close/>
                </a:path>
                <a:path w="1510665" h="2634615">
                  <a:moveTo>
                    <a:pt x="992097" y="2308324"/>
                  </a:moveTo>
                  <a:lnTo>
                    <a:pt x="975169" y="2319148"/>
                  </a:lnTo>
                  <a:lnTo>
                    <a:pt x="968826" y="2351559"/>
                  </a:lnTo>
                  <a:lnTo>
                    <a:pt x="978462" y="2372726"/>
                  </a:lnTo>
                  <a:lnTo>
                    <a:pt x="997373" y="2379716"/>
                  </a:lnTo>
                  <a:lnTo>
                    <a:pt x="1011971" y="2374815"/>
                  </a:lnTo>
                  <a:lnTo>
                    <a:pt x="1034265" y="2374815"/>
                  </a:lnTo>
                  <a:lnTo>
                    <a:pt x="1034265" y="2366322"/>
                  </a:lnTo>
                  <a:lnTo>
                    <a:pt x="998351" y="2366322"/>
                  </a:lnTo>
                  <a:lnTo>
                    <a:pt x="986084" y="2352055"/>
                  </a:lnTo>
                  <a:lnTo>
                    <a:pt x="995254" y="2322665"/>
                  </a:lnTo>
                  <a:lnTo>
                    <a:pt x="1034265" y="2322665"/>
                  </a:lnTo>
                  <a:lnTo>
                    <a:pt x="1034265" y="2320681"/>
                  </a:lnTo>
                  <a:lnTo>
                    <a:pt x="1017894" y="2320681"/>
                  </a:lnTo>
                  <a:lnTo>
                    <a:pt x="992097" y="2308324"/>
                  </a:lnTo>
                  <a:close/>
                </a:path>
                <a:path w="1510665" h="2634615">
                  <a:moveTo>
                    <a:pt x="1034265" y="2374815"/>
                  </a:moveTo>
                  <a:lnTo>
                    <a:pt x="1011971" y="2374815"/>
                  </a:lnTo>
                  <a:lnTo>
                    <a:pt x="1018209" y="2378499"/>
                  </a:lnTo>
                  <a:lnTo>
                    <a:pt x="1034265" y="2378499"/>
                  </a:lnTo>
                  <a:lnTo>
                    <a:pt x="1034265" y="2374815"/>
                  </a:lnTo>
                  <a:close/>
                </a:path>
                <a:path w="1510665" h="2634615">
                  <a:moveTo>
                    <a:pt x="1034265" y="2322665"/>
                  </a:moveTo>
                  <a:lnTo>
                    <a:pt x="995254" y="2322665"/>
                  </a:lnTo>
                  <a:lnTo>
                    <a:pt x="1013248" y="2326303"/>
                  </a:lnTo>
                  <a:lnTo>
                    <a:pt x="1015052" y="2359000"/>
                  </a:lnTo>
                  <a:lnTo>
                    <a:pt x="1001929" y="2366322"/>
                  </a:lnTo>
                  <a:lnTo>
                    <a:pt x="1034265" y="2366322"/>
                  </a:lnTo>
                  <a:lnTo>
                    <a:pt x="1034265" y="2322665"/>
                  </a:lnTo>
                  <a:close/>
                </a:path>
                <a:path w="1510665" h="2634615">
                  <a:moveTo>
                    <a:pt x="1034265" y="2286135"/>
                  </a:moveTo>
                  <a:lnTo>
                    <a:pt x="1017894" y="2286135"/>
                  </a:lnTo>
                  <a:lnTo>
                    <a:pt x="1017894" y="2320681"/>
                  </a:lnTo>
                  <a:lnTo>
                    <a:pt x="1034265" y="2320681"/>
                  </a:lnTo>
                  <a:lnTo>
                    <a:pt x="1034265" y="2286135"/>
                  </a:lnTo>
                  <a:close/>
                </a:path>
                <a:path w="1510665" h="2634615">
                  <a:moveTo>
                    <a:pt x="1103924" y="2320816"/>
                  </a:moveTo>
                  <a:lnTo>
                    <a:pt x="1083908" y="2320816"/>
                  </a:lnTo>
                  <a:lnTo>
                    <a:pt x="1091846" y="2331505"/>
                  </a:lnTo>
                  <a:lnTo>
                    <a:pt x="1052023" y="2346809"/>
                  </a:lnTo>
                  <a:lnTo>
                    <a:pt x="1053481" y="2373613"/>
                  </a:lnTo>
                  <a:lnTo>
                    <a:pt x="1071596" y="2379897"/>
                  </a:lnTo>
                  <a:lnTo>
                    <a:pt x="1092477" y="2378499"/>
                  </a:lnTo>
                  <a:lnTo>
                    <a:pt x="1108171" y="2378499"/>
                  </a:lnTo>
                  <a:lnTo>
                    <a:pt x="1108171" y="2367900"/>
                  </a:lnTo>
                  <a:lnTo>
                    <a:pt x="1072438" y="2367900"/>
                  </a:lnTo>
                  <a:lnTo>
                    <a:pt x="1064154" y="2356685"/>
                  </a:lnTo>
                  <a:lnTo>
                    <a:pt x="1091891" y="2356204"/>
                  </a:lnTo>
                  <a:lnTo>
                    <a:pt x="1108171" y="2356204"/>
                  </a:lnTo>
                  <a:lnTo>
                    <a:pt x="1108171" y="2332136"/>
                  </a:lnTo>
                  <a:lnTo>
                    <a:pt x="1103924" y="2320816"/>
                  </a:lnTo>
                  <a:close/>
                </a:path>
                <a:path w="1510665" h="2634615">
                  <a:moveTo>
                    <a:pt x="1108171" y="2356204"/>
                  </a:moveTo>
                  <a:lnTo>
                    <a:pt x="1091891" y="2356204"/>
                  </a:lnTo>
                  <a:lnTo>
                    <a:pt x="1075835" y="2367900"/>
                  </a:lnTo>
                  <a:lnTo>
                    <a:pt x="1108171" y="2367900"/>
                  </a:lnTo>
                  <a:lnTo>
                    <a:pt x="1108171" y="2356204"/>
                  </a:lnTo>
                  <a:close/>
                </a:path>
                <a:path w="1510665" h="2634615">
                  <a:moveTo>
                    <a:pt x="1062771" y="2311902"/>
                  </a:moveTo>
                  <a:lnTo>
                    <a:pt x="1050670" y="2327446"/>
                  </a:lnTo>
                  <a:lnTo>
                    <a:pt x="1065913" y="2329611"/>
                  </a:lnTo>
                  <a:lnTo>
                    <a:pt x="1083908" y="2320816"/>
                  </a:lnTo>
                  <a:lnTo>
                    <a:pt x="1103924" y="2320816"/>
                  </a:lnTo>
                  <a:lnTo>
                    <a:pt x="1101797" y="2315149"/>
                  </a:lnTo>
                  <a:lnTo>
                    <a:pt x="1062771" y="2311902"/>
                  </a:lnTo>
                  <a:close/>
                </a:path>
                <a:path w="1510665" h="2634615">
                  <a:moveTo>
                    <a:pt x="1176520" y="2308324"/>
                  </a:moveTo>
                  <a:lnTo>
                    <a:pt x="1159592" y="2319148"/>
                  </a:lnTo>
                  <a:lnTo>
                    <a:pt x="1153248" y="2351559"/>
                  </a:lnTo>
                  <a:lnTo>
                    <a:pt x="1162885" y="2372726"/>
                  </a:lnTo>
                  <a:lnTo>
                    <a:pt x="1181796" y="2379716"/>
                  </a:lnTo>
                  <a:lnTo>
                    <a:pt x="1196394" y="2374815"/>
                  </a:lnTo>
                  <a:lnTo>
                    <a:pt x="1218688" y="2374815"/>
                  </a:lnTo>
                  <a:lnTo>
                    <a:pt x="1218688" y="2366322"/>
                  </a:lnTo>
                  <a:lnTo>
                    <a:pt x="1182773" y="2366322"/>
                  </a:lnTo>
                  <a:lnTo>
                    <a:pt x="1170506" y="2352055"/>
                  </a:lnTo>
                  <a:lnTo>
                    <a:pt x="1179677" y="2322665"/>
                  </a:lnTo>
                  <a:lnTo>
                    <a:pt x="1218688" y="2322665"/>
                  </a:lnTo>
                  <a:lnTo>
                    <a:pt x="1218688" y="2320681"/>
                  </a:lnTo>
                  <a:lnTo>
                    <a:pt x="1202316" y="2320681"/>
                  </a:lnTo>
                  <a:lnTo>
                    <a:pt x="1176520" y="2308324"/>
                  </a:lnTo>
                  <a:close/>
                </a:path>
                <a:path w="1510665" h="2634615">
                  <a:moveTo>
                    <a:pt x="1218688" y="2374815"/>
                  </a:moveTo>
                  <a:lnTo>
                    <a:pt x="1196394" y="2374815"/>
                  </a:lnTo>
                  <a:lnTo>
                    <a:pt x="1202632" y="2378499"/>
                  </a:lnTo>
                  <a:lnTo>
                    <a:pt x="1218688" y="2378499"/>
                  </a:lnTo>
                  <a:lnTo>
                    <a:pt x="1218688" y="2374815"/>
                  </a:lnTo>
                  <a:close/>
                </a:path>
                <a:path w="1510665" h="2634615">
                  <a:moveTo>
                    <a:pt x="1218688" y="2322665"/>
                  </a:moveTo>
                  <a:lnTo>
                    <a:pt x="1179677" y="2322665"/>
                  </a:lnTo>
                  <a:lnTo>
                    <a:pt x="1197671" y="2326303"/>
                  </a:lnTo>
                  <a:lnTo>
                    <a:pt x="1199475" y="2359000"/>
                  </a:lnTo>
                  <a:lnTo>
                    <a:pt x="1186351" y="2366322"/>
                  </a:lnTo>
                  <a:lnTo>
                    <a:pt x="1218688" y="2366322"/>
                  </a:lnTo>
                  <a:lnTo>
                    <a:pt x="1218688" y="2322665"/>
                  </a:lnTo>
                  <a:close/>
                </a:path>
                <a:path w="1510665" h="2634615">
                  <a:moveTo>
                    <a:pt x="1218688" y="2286135"/>
                  </a:moveTo>
                  <a:lnTo>
                    <a:pt x="1202316" y="2286135"/>
                  </a:lnTo>
                  <a:lnTo>
                    <a:pt x="1202316" y="2320681"/>
                  </a:lnTo>
                  <a:lnTo>
                    <a:pt x="1218688" y="2320681"/>
                  </a:lnTo>
                  <a:lnTo>
                    <a:pt x="1218688" y="2286135"/>
                  </a:lnTo>
                  <a:close/>
                </a:path>
                <a:path w="1510665" h="2634615">
                  <a:moveTo>
                    <a:pt x="1288347" y="2320816"/>
                  </a:moveTo>
                  <a:lnTo>
                    <a:pt x="1268331" y="2320816"/>
                  </a:lnTo>
                  <a:lnTo>
                    <a:pt x="1276268" y="2331505"/>
                  </a:lnTo>
                  <a:lnTo>
                    <a:pt x="1236446" y="2346809"/>
                  </a:lnTo>
                  <a:lnTo>
                    <a:pt x="1237904" y="2373613"/>
                  </a:lnTo>
                  <a:lnTo>
                    <a:pt x="1256019" y="2379897"/>
                  </a:lnTo>
                  <a:lnTo>
                    <a:pt x="1276900" y="2378499"/>
                  </a:lnTo>
                  <a:lnTo>
                    <a:pt x="1292594" y="2378499"/>
                  </a:lnTo>
                  <a:lnTo>
                    <a:pt x="1292594" y="2367900"/>
                  </a:lnTo>
                  <a:lnTo>
                    <a:pt x="1256861" y="2367900"/>
                  </a:lnTo>
                  <a:lnTo>
                    <a:pt x="1248577" y="2356685"/>
                  </a:lnTo>
                  <a:lnTo>
                    <a:pt x="1276313" y="2356204"/>
                  </a:lnTo>
                  <a:lnTo>
                    <a:pt x="1292594" y="2356204"/>
                  </a:lnTo>
                  <a:lnTo>
                    <a:pt x="1292594" y="2332136"/>
                  </a:lnTo>
                  <a:lnTo>
                    <a:pt x="1288347" y="2320816"/>
                  </a:lnTo>
                  <a:close/>
                </a:path>
                <a:path w="1510665" h="2634615">
                  <a:moveTo>
                    <a:pt x="1292594" y="2356204"/>
                  </a:moveTo>
                  <a:lnTo>
                    <a:pt x="1276313" y="2356204"/>
                  </a:lnTo>
                  <a:lnTo>
                    <a:pt x="1260258" y="2367900"/>
                  </a:lnTo>
                  <a:lnTo>
                    <a:pt x="1292594" y="2367900"/>
                  </a:lnTo>
                  <a:lnTo>
                    <a:pt x="1292594" y="2356204"/>
                  </a:lnTo>
                  <a:close/>
                </a:path>
                <a:path w="1510665" h="2634615">
                  <a:moveTo>
                    <a:pt x="1247194" y="2311902"/>
                  </a:moveTo>
                  <a:lnTo>
                    <a:pt x="1235093" y="2327446"/>
                  </a:lnTo>
                  <a:lnTo>
                    <a:pt x="1250336" y="2329611"/>
                  </a:lnTo>
                  <a:lnTo>
                    <a:pt x="1268331" y="2320816"/>
                  </a:lnTo>
                  <a:lnTo>
                    <a:pt x="1288347" y="2320816"/>
                  </a:lnTo>
                  <a:lnTo>
                    <a:pt x="1286220" y="2315149"/>
                  </a:lnTo>
                  <a:lnTo>
                    <a:pt x="1247194" y="2311902"/>
                  </a:lnTo>
                  <a:close/>
                </a:path>
                <a:path w="1510665" h="2634615">
                  <a:moveTo>
                    <a:pt x="1321864" y="2358069"/>
                  </a:moveTo>
                  <a:lnTo>
                    <a:pt x="1305944" y="2359602"/>
                  </a:lnTo>
                  <a:lnTo>
                    <a:pt x="1306936" y="2365976"/>
                  </a:lnTo>
                  <a:lnTo>
                    <a:pt x="1320361" y="2378078"/>
                  </a:lnTo>
                  <a:lnTo>
                    <a:pt x="1341437" y="2379852"/>
                  </a:lnTo>
                  <a:lnTo>
                    <a:pt x="1361384" y="2367539"/>
                  </a:lnTo>
                  <a:lnTo>
                    <a:pt x="1331861" y="2367539"/>
                  </a:lnTo>
                  <a:lnTo>
                    <a:pt x="1321864" y="2358069"/>
                  </a:lnTo>
                  <a:close/>
                </a:path>
                <a:path w="1510665" h="2634615">
                  <a:moveTo>
                    <a:pt x="1344008" y="2308324"/>
                  </a:moveTo>
                  <a:lnTo>
                    <a:pt x="1313731" y="2315089"/>
                  </a:lnTo>
                  <a:lnTo>
                    <a:pt x="1307853" y="2334391"/>
                  </a:lnTo>
                  <a:lnTo>
                    <a:pt x="1315805" y="2345155"/>
                  </a:lnTo>
                  <a:lnTo>
                    <a:pt x="1339182" y="2351349"/>
                  </a:lnTo>
                  <a:lnTo>
                    <a:pt x="1348518" y="2361586"/>
                  </a:lnTo>
                  <a:lnTo>
                    <a:pt x="1331861" y="2367539"/>
                  </a:lnTo>
                  <a:lnTo>
                    <a:pt x="1361384" y="2367539"/>
                  </a:lnTo>
                  <a:lnTo>
                    <a:pt x="1363917" y="2365976"/>
                  </a:lnTo>
                  <a:lnTo>
                    <a:pt x="1363814" y="2359602"/>
                  </a:lnTo>
                  <a:lnTo>
                    <a:pt x="1363648" y="2351349"/>
                  </a:lnTo>
                  <a:lnTo>
                    <a:pt x="1363596" y="2348778"/>
                  </a:lnTo>
                  <a:lnTo>
                    <a:pt x="1330433" y="2335654"/>
                  </a:lnTo>
                  <a:lnTo>
                    <a:pt x="1325261" y="2324184"/>
                  </a:lnTo>
                  <a:lnTo>
                    <a:pt x="1362488" y="2324184"/>
                  </a:lnTo>
                  <a:lnTo>
                    <a:pt x="1359747" y="2316968"/>
                  </a:lnTo>
                  <a:lnTo>
                    <a:pt x="1344008" y="2308324"/>
                  </a:lnTo>
                  <a:close/>
                </a:path>
                <a:path w="1510665" h="2634615">
                  <a:moveTo>
                    <a:pt x="1362488" y="2324184"/>
                  </a:moveTo>
                  <a:lnTo>
                    <a:pt x="1325261" y="2324184"/>
                  </a:lnTo>
                  <a:lnTo>
                    <a:pt x="1363761" y="2327536"/>
                  </a:lnTo>
                  <a:lnTo>
                    <a:pt x="1362488" y="2324184"/>
                  </a:lnTo>
                  <a:close/>
                </a:path>
                <a:path w="1510665" h="2634615">
                  <a:moveTo>
                    <a:pt x="4825" y="2617020"/>
                  </a:moveTo>
                  <a:lnTo>
                    <a:pt x="5817" y="2620237"/>
                  </a:lnTo>
                  <a:lnTo>
                    <a:pt x="35403" y="2634519"/>
                  </a:lnTo>
                  <a:lnTo>
                    <a:pt x="47189" y="2633557"/>
                  </a:lnTo>
                  <a:lnTo>
                    <a:pt x="63863" y="2621034"/>
                  </a:lnTo>
                  <a:lnTo>
                    <a:pt x="44137" y="2621034"/>
                  </a:lnTo>
                  <a:lnTo>
                    <a:pt x="4825" y="2617020"/>
                  </a:lnTo>
                  <a:close/>
                </a:path>
                <a:path w="1510665" h="2634615">
                  <a:moveTo>
                    <a:pt x="66810" y="2601611"/>
                  </a:moveTo>
                  <a:lnTo>
                    <a:pt x="45625" y="2601611"/>
                  </a:lnTo>
                  <a:lnTo>
                    <a:pt x="51729" y="2612886"/>
                  </a:lnTo>
                  <a:lnTo>
                    <a:pt x="44137" y="2621034"/>
                  </a:lnTo>
                  <a:lnTo>
                    <a:pt x="63863" y="2621034"/>
                  </a:lnTo>
                  <a:lnTo>
                    <a:pt x="66506" y="2619050"/>
                  </a:lnTo>
                  <a:lnTo>
                    <a:pt x="66753" y="2604859"/>
                  </a:lnTo>
                  <a:lnTo>
                    <a:pt x="66810" y="2601611"/>
                  </a:lnTo>
                  <a:close/>
                </a:path>
                <a:path w="1510665" h="2634615">
                  <a:moveTo>
                    <a:pt x="20881" y="2538292"/>
                  </a:moveTo>
                  <a:lnTo>
                    <a:pt x="3698" y="2558211"/>
                  </a:lnTo>
                  <a:lnTo>
                    <a:pt x="3698" y="2586067"/>
                  </a:lnTo>
                  <a:lnTo>
                    <a:pt x="20835" y="2604859"/>
                  </a:lnTo>
                  <a:lnTo>
                    <a:pt x="45625" y="2601611"/>
                  </a:lnTo>
                  <a:lnTo>
                    <a:pt x="66810" y="2601611"/>
                  </a:lnTo>
                  <a:lnTo>
                    <a:pt x="66954" y="2593298"/>
                  </a:lnTo>
                  <a:lnTo>
                    <a:pt x="31960" y="2593298"/>
                  </a:lnTo>
                  <a:lnTo>
                    <a:pt x="19693" y="2580099"/>
                  </a:lnTo>
                  <a:lnTo>
                    <a:pt x="28863" y="2551265"/>
                  </a:lnTo>
                  <a:lnTo>
                    <a:pt x="67685" y="2551265"/>
                  </a:lnTo>
                  <a:lnTo>
                    <a:pt x="67720" y="2549281"/>
                  </a:lnTo>
                  <a:lnTo>
                    <a:pt x="51819" y="2549281"/>
                  </a:lnTo>
                  <a:lnTo>
                    <a:pt x="20881" y="2538292"/>
                  </a:lnTo>
                  <a:close/>
                </a:path>
                <a:path w="1510665" h="2634615">
                  <a:moveTo>
                    <a:pt x="67685" y="2551265"/>
                  </a:moveTo>
                  <a:lnTo>
                    <a:pt x="28863" y="2551265"/>
                  </a:lnTo>
                  <a:lnTo>
                    <a:pt x="46858" y="2554873"/>
                  </a:lnTo>
                  <a:lnTo>
                    <a:pt x="51144" y="2580099"/>
                  </a:lnTo>
                  <a:lnTo>
                    <a:pt x="51187" y="2580355"/>
                  </a:lnTo>
                  <a:lnTo>
                    <a:pt x="35538" y="2593298"/>
                  </a:lnTo>
                  <a:lnTo>
                    <a:pt x="66954" y="2593298"/>
                  </a:lnTo>
                  <a:lnTo>
                    <a:pt x="67565" y="2558211"/>
                  </a:lnTo>
                  <a:lnTo>
                    <a:pt x="67685" y="2551265"/>
                  </a:lnTo>
                  <a:close/>
                </a:path>
                <a:path w="1510665" h="2634615">
                  <a:moveTo>
                    <a:pt x="67919" y="2537826"/>
                  </a:moveTo>
                  <a:lnTo>
                    <a:pt x="51819" y="2537826"/>
                  </a:lnTo>
                  <a:lnTo>
                    <a:pt x="51819" y="2549281"/>
                  </a:lnTo>
                  <a:lnTo>
                    <a:pt x="67720" y="2549281"/>
                  </a:lnTo>
                  <a:lnTo>
                    <a:pt x="67911" y="2538292"/>
                  </a:lnTo>
                  <a:lnTo>
                    <a:pt x="67919" y="2537826"/>
                  </a:lnTo>
                  <a:close/>
                </a:path>
                <a:path w="1510665" h="2634615">
                  <a:moveTo>
                    <a:pt x="100977" y="2537826"/>
                  </a:moveTo>
                  <a:lnTo>
                    <a:pt x="84651" y="2537826"/>
                  </a:lnTo>
                  <a:lnTo>
                    <a:pt x="84651" y="2581933"/>
                  </a:lnTo>
                  <a:lnTo>
                    <a:pt x="92243" y="2602934"/>
                  </a:lnTo>
                  <a:lnTo>
                    <a:pt x="112944" y="2608001"/>
                  </a:lnTo>
                  <a:lnTo>
                    <a:pt x="128578" y="2594786"/>
                  </a:lnTo>
                  <a:lnTo>
                    <a:pt x="145129" y="2594786"/>
                  </a:lnTo>
                  <a:lnTo>
                    <a:pt x="145129" y="2589074"/>
                  </a:lnTo>
                  <a:lnTo>
                    <a:pt x="125150" y="2589074"/>
                  </a:lnTo>
                  <a:lnTo>
                    <a:pt x="102180" y="2587285"/>
                  </a:lnTo>
                  <a:lnTo>
                    <a:pt x="100977" y="2537826"/>
                  </a:lnTo>
                  <a:close/>
                </a:path>
                <a:path w="1510665" h="2634615">
                  <a:moveTo>
                    <a:pt x="145129" y="2594786"/>
                  </a:moveTo>
                  <a:lnTo>
                    <a:pt x="128578" y="2594786"/>
                  </a:lnTo>
                  <a:lnTo>
                    <a:pt x="129300" y="2607099"/>
                  </a:lnTo>
                  <a:lnTo>
                    <a:pt x="145129" y="2607099"/>
                  </a:lnTo>
                  <a:lnTo>
                    <a:pt x="145129" y="2594786"/>
                  </a:lnTo>
                  <a:close/>
                </a:path>
                <a:path w="1510665" h="2634615">
                  <a:moveTo>
                    <a:pt x="145129" y="2537826"/>
                  </a:moveTo>
                  <a:lnTo>
                    <a:pt x="128803" y="2537826"/>
                  </a:lnTo>
                  <a:lnTo>
                    <a:pt x="128803" y="2577964"/>
                  </a:lnTo>
                  <a:lnTo>
                    <a:pt x="125150" y="2589074"/>
                  </a:lnTo>
                  <a:lnTo>
                    <a:pt x="145129" y="2589074"/>
                  </a:lnTo>
                  <a:lnTo>
                    <a:pt x="145129" y="2537826"/>
                  </a:lnTo>
                  <a:close/>
                </a:path>
                <a:path w="1510665" h="2634615">
                  <a:moveTo>
                    <a:pt x="178244" y="2537826"/>
                  </a:moveTo>
                  <a:lnTo>
                    <a:pt x="161918" y="2537826"/>
                  </a:lnTo>
                  <a:lnTo>
                    <a:pt x="161918" y="2607099"/>
                  </a:lnTo>
                  <a:lnTo>
                    <a:pt x="178244" y="2607099"/>
                  </a:lnTo>
                  <a:lnTo>
                    <a:pt x="178244" y="2537826"/>
                  </a:lnTo>
                  <a:close/>
                </a:path>
                <a:path w="1510665" h="2634615">
                  <a:moveTo>
                    <a:pt x="178665" y="2514600"/>
                  </a:moveTo>
                  <a:lnTo>
                    <a:pt x="160655" y="2516689"/>
                  </a:lnTo>
                  <a:lnTo>
                    <a:pt x="170126" y="2527994"/>
                  </a:lnTo>
                  <a:lnTo>
                    <a:pt x="172742" y="2527994"/>
                  </a:lnTo>
                  <a:lnTo>
                    <a:pt x="178665" y="2514600"/>
                  </a:lnTo>
                  <a:close/>
                </a:path>
                <a:path w="1510665" h="2634615">
                  <a:moveTo>
                    <a:pt x="247294" y="2549416"/>
                  </a:moveTo>
                  <a:lnTo>
                    <a:pt x="227278" y="2549416"/>
                  </a:lnTo>
                  <a:lnTo>
                    <a:pt x="235216" y="2560105"/>
                  </a:lnTo>
                  <a:lnTo>
                    <a:pt x="195393" y="2575409"/>
                  </a:lnTo>
                  <a:lnTo>
                    <a:pt x="196851" y="2602213"/>
                  </a:lnTo>
                  <a:lnTo>
                    <a:pt x="214966" y="2608497"/>
                  </a:lnTo>
                  <a:lnTo>
                    <a:pt x="235847" y="2607099"/>
                  </a:lnTo>
                  <a:lnTo>
                    <a:pt x="251542" y="2607099"/>
                  </a:lnTo>
                  <a:lnTo>
                    <a:pt x="251542" y="2596500"/>
                  </a:lnTo>
                  <a:lnTo>
                    <a:pt x="215808" y="2596500"/>
                  </a:lnTo>
                  <a:lnTo>
                    <a:pt x="207525" y="2585285"/>
                  </a:lnTo>
                  <a:lnTo>
                    <a:pt x="235261" y="2584804"/>
                  </a:lnTo>
                  <a:lnTo>
                    <a:pt x="251542" y="2584804"/>
                  </a:lnTo>
                  <a:lnTo>
                    <a:pt x="251542" y="2560736"/>
                  </a:lnTo>
                  <a:lnTo>
                    <a:pt x="247294" y="2549416"/>
                  </a:lnTo>
                  <a:close/>
                </a:path>
                <a:path w="1510665" h="2634615">
                  <a:moveTo>
                    <a:pt x="251542" y="2584804"/>
                  </a:moveTo>
                  <a:lnTo>
                    <a:pt x="235261" y="2584804"/>
                  </a:lnTo>
                  <a:lnTo>
                    <a:pt x="219205" y="2596500"/>
                  </a:lnTo>
                  <a:lnTo>
                    <a:pt x="251542" y="2596500"/>
                  </a:lnTo>
                  <a:lnTo>
                    <a:pt x="251542" y="2584804"/>
                  </a:lnTo>
                  <a:close/>
                </a:path>
                <a:path w="1510665" h="2634615">
                  <a:moveTo>
                    <a:pt x="206141" y="2540502"/>
                  </a:moveTo>
                  <a:lnTo>
                    <a:pt x="194040" y="2556046"/>
                  </a:lnTo>
                  <a:lnTo>
                    <a:pt x="209283" y="2558211"/>
                  </a:lnTo>
                  <a:lnTo>
                    <a:pt x="227278" y="2549416"/>
                  </a:lnTo>
                  <a:lnTo>
                    <a:pt x="247294" y="2549416"/>
                  </a:lnTo>
                  <a:lnTo>
                    <a:pt x="245168" y="2543749"/>
                  </a:lnTo>
                  <a:lnTo>
                    <a:pt x="206141" y="2540502"/>
                  </a:lnTo>
                  <a:close/>
                </a:path>
                <a:path w="1510665" h="2634615">
                  <a:moveTo>
                    <a:pt x="280811" y="2586669"/>
                  </a:moveTo>
                  <a:lnTo>
                    <a:pt x="264891" y="2588202"/>
                  </a:lnTo>
                  <a:lnTo>
                    <a:pt x="265883" y="2594576"/>
                  </a:lnTo>
                  <a:lnTo>
                    <a:pt x="279308" y="2606678"/>
                  </a:lnTo>
                  <a:lnTo>
                    <a:pt x="300384" y="2608452"/>
                  </a:lnTo>
                  <a:lnTo>
                    <a:pt x="320332" y="2596139"/>
                  </a:lnTo>
                  <a:lnTo>
                    <a:pt x="290808" y="2596139"/>
                  </a:lnTo>
                  <a:lnTo>
                    <a:pt x="280811" y="2586669"/>
                  </a:lnTo>
                  <a:close/>
                </a:path>
                <a:path w="1510665" h="2634615">
                  <a:moveTo>
                    <a:pt x="302955" y="2536924"/>
                  </a:moveTo>
                  <a:lnTo>
                    <a:pt x="272678" y="2543689"/>
                  </a:lnTo>
                  <a:lnTo>
                    <a:pt x="266800" y="2562991"/>
                  </a:lnTo>
                  <a:lnTo>
                    <a:pt x="274753" y="2573755"/>
                  </a:lnTo>
                  <a:lnTo>
                    <a:pt x="298129" y="2579949"/>
                  </a:lnTo>
                  <a:lnTo>
                    <a:pt x="307465" y="2590186"/>
                  </a:lnTo>
                  <a:lnTo>
                    <a:pt x="290808" y="2596139"/>
                  </a:lnTo>
                  <a:lnTo>
                    <a:pt x="320332" y="2596139"/>
                  </a:lnTo>
                  <a:lnTo>
                    <a:pt x="322865" y="2594576"/>
                  </a:lnTo>
                  <a:lnTo>
                    <a:pt x="322761" y="2588202"/>
                  </a:lnTo>
                  <a:lnTo>
                    <a:pt x="322595" y="2579949"/>
                  </a:lnTo>
                  <a:lnTo>
                    <a:pt x="322543" y="2577378"/>
                  </a:lnTo>
                  <a:lnTo>
                    <a:pt x="289380" y="2564254"/>
                  </a:lnTo>
                  <a:lnTo>
                    <a:pt x="284209" y="2552784"/>
                  </a:lnTo>
                  <a:lnTo>
                    <a:pt x="321435" y="2552784"/>
                  </a:lnTo>
                  <a:lnTo>
                    <a:pt x="318695" y="2545568"/>
                  </a:lnTo>
                  <a:lnTo>
                    <a:pt x="302955" y="2536924"/>
                  </a:lnTo>
                  <a:close/>
                </a:path>
                <a:path w="1510665" h="2634615">
                  <a:moveTo>
                    <a:pt x="321435" y="2552784"/>
                  </a:moveTo>
                  <a:lnTo>
                    <a:pt x="284209" y="2552784"/>
                  </a:lnTo>
                  <a:lnTo>
                    <a:pt x="322708" y="2556136"/>
                  </a:lnTo>
                  <a:lnTo>
                    <a:pt x="321435" y="2552784"/>
                  </a:lnTo>
                  <a:close/>
                </a:path>
                <a:path w="1510665" h="2634615">
                  <a:moveTo>
                    <a:pt x="389591" y="2536924"/>
                  </a:moveTo>
                  <a:lnTo>
                    <a:pt x="372664" y="2547748"/>
                  </a:lnTo>
                  <a:lnTo>
                    <a:pt x="366320" y="2580159"/>
                  </a:lnTo>
                  <a:lnTo>
                    <a:pt x="375956" y="2601326"/>
                  </a:lnTo>
                  <a:lnTo>
                    <a:pt x="394868" y="2608316"/>
                  </a:lnTo>
                  <a:lnTo>
                    <a:pt x="409465" y="2603415"/>
                  </a:lnTo>
                  <a:lnTo>
                    <a:pt x="431759" y="2603415"/>
                  </a:lnTo>
                  <a:lnTo>
                    <a:pt x="431759" y="2594922"/>
                  </a:lnTo>
                  <a:lnTo>
                    <a:pt x="395845" y="2594922"/>
                  </a:lnTo>
                  <a:lnTo>
                    <a:pt x="383578" y="2580655"/>
                  </a:lnTo>
                  <a:lnTo>
                    <a:pt x="392748" y="2551265"/>
                  </a:lnTo>
                  <a:lnTo>
                    <a:pt x="431759" y="2551265"/>
                  </a:lnTo>
                  <a:lnTo>
                    <a:pt x="431759" y="2549281"/>
                  </a:lnTo>
                  <a:lnTo>
                    <a:pt x="415388" y="2549281"/>
                  </a:lnTo>
                  <a:lnTo>
                    <a:pt x="389591" y="2536924"/>
                  </a:lnTo>
                  <a:close/>
                </a:path>
                <a:path w="1510665" h="2634615">
                  <a:moveTo>
                    <a:pt x="431759" y="2603415"/>
                  </a:moveTo>
                  <a:lnTo>
                    <a:pt x="409465" y="2603415"/>
                  </a:lnTo>
                  <a:lnTo>
                    <a:pt x="415704" y="2607099"/>
                  </a:lnTo>
                  <a:lnTo>
                    <a:pt x="431759" y="2607099"/>
                  </a:lnTo>
                  <a:lnTo>
                    <a:pt x="431759" y="2603415"/>
                  </a:lnTo>
                  <a:close/>
                </a:path>
                <a:path w="1510665" h="2634615">
                  <a:moveTo>
                    <a:pt x="431759" y="2551265"/>
                  </a:moveTo>
                  <a:lnTo>
                    <a:pt x="392748" y="2551265"/>
                  </a:lnTo>
                  <a:lnTo>
                    <a:pt x="410743" y="2554903"/>
                  </a:lnTo>
                  <a:lnTo>
                    <a:pt x="412547" y="2587600"/>
                  </a:lnTo>
                  <a:lnTo>
                    <a:pt x="399423" y="2594922"/>
                  </a:lnTo>
                  <a:lnTo>
                    <a:pt x="431759" y="2594922"/>
                  </a:lnTo>
                  <a:lnTo>
                    <a:pt x="431759" y="2551265"/>
                  </a:lnTo>
                  <a:close/>
                </a:path>
                <a:path w="1510665" h="2634615">
                  <a:moveTo>
                    <a:pt x="431759" y="2514735"/>
                  </a:moveTo>
                  <a:lnTo>
                    <a:pt x="415388" y="2514735"/>
                  </a:lnTo>
                  <a:lnTo>
                    <a:pt x="415388" y="2549281"/>
                  </a:lnTo>
                  <a:lnTo>
                    <a:pt x="431759" y="2549281"/>
                  </a:lnTo>
                  <a:lnTo>
                    <a:pt x="431759" y="2514735"/>
                  </a:lnTo>
                  <a:close/>
                </a:path>
                <a:path w="1510665" h="2634615">
                  <a:moveTo>
                    <a:pt x="472352" y="2536924"/>
                  </a:moveTo>
                  <a:lnTo>
                    <a:pt x="452974" y="2548695"/>
                  </a:lnTo>
                  <a:lnTo>
                    <a:pt x="446179" y="2580114"/>
                  </a:lnTo>
                  <a:lnTo>
                    <a:pt x="456808" y="2601205"/>
                  </a:lnTo>
                  <a:lnTo>
                    <a:pt x="479824" y="2608452"/>
                  </a:lnTo>
                  <a:lnTo>
                    <a:pt x="498344" y="2604363"/>
                  </a:lnTo>
                  <a:lnTo>
                    <a:pt x="507440" y="2591945"/>
                  </a:lnTo>
                  <a:lnTo>
                    <a:pt x="468113" y="2591945"/>
                  </a:lnTo>
                  <a:lnTo>
                    <a:pt x="465685" y="2576927"/>
                  </a:lnTo>
                  <a:lnTo>
                    <a:pt x="453846" y="2576927"/>
                  </a:lnTo>
                  <a:lnTo>
                    <a:pt x="453846" y="2565923"/>
                  </a:lnTo>
                  <a:lnTo>
                    <a:pt x="463906" y="2565923"/>
                  </a:lnTo>
                  <a:lnTo>
                    <a:pt x="463107" y="2560977"/>
                  </a:lnTo>
                  <a:lnTo>
                    <a:pt x="482319" y="2549642"/>
                  </a:lnTo>
                  <a:lnTo>
                    <a:pt x="502044" y="2549642"/>
                  </a:lnTo>
                  <a:lnTo>
                    <a:pt x="498239" y="2542456"/>
                  </a:lnTo>
                  <a:lnTo>
                    <a:pt x="472352" y="2536924"/>
                  </a:lnTo>
                  <a:close/>
                </a:path>
                <a:path w="1510665" h="2634615">
                  <a:moveTo>
                    <a:pt x="494706" y="2586804"/>
                  </a:moveTo>
                  <a:lnTo>
                    <a:pt x="468113" y="2591945"/>
                  </a:lnTo>
                  <a:lnTo>
                    <a:pt x="507440" y="2591945"/>
                  </a:lnTo>
                  <a:lnTo>
                    <a:pt x="509950" y="2588517"/>
                  </a:lnTo>
                  <a:lnTo>
                    <a:pt x="494706" y="2586804"/>
                  </a:lnTo>
                  <a:close/>
                </a:path>
                <a:path w="1510665" h="2634615">
                  <a:moveTo>
                    <a:pt x="463906" y="2565923"/>
                  </a:moveTo>
                  <a:lnTo>
                    <a:pt x="453846" y="2565923"/>
                  </a:lnTo>
                  <a:lnTo>
                    <a:pt x="453846" y="2576927"/>
                  </a:lnTo>
                  <a:lnTo>
                    <a:pt x="465685" y="2576927"/>
                  </a:lnTo>
                  <a:lnTo>
                    <a:pt x="463906" y="2565923"/>
                  </a:lnTo>
                  <a:close/>
                </a:path>
                <a:path w="1510665" h="2634615">
                  <a:moveTo>
                    <a:pt x="502044" y="2549642"/>
                  </a:moveTo>
                  <a:lnTo>
                    <a:pt x="482319" y="2549642"/>
                  </a:lnTo>
                  <a:lnTo>
                    <a:pt x="494977" y="2565923"/>
                  </a:lnTo>
                  <a:lnTo>
                    <a:pt x="463906" y="2565923"/>
                  </a:lnTo>
                  <a:lnTo>
                    <a:pt x="465685" y="2576927"/>
                  </a:lnTo>
                  <a:lnTo>
                    <a:pt x="510627" y="2576927"/>
                  </a:lnTo>
                  <a:lnTo>
                    <a:pt x="510627" y="2565923"/>
                  </a:lnTo>
                  <a:lnTo>
                    <a:pt x="508047" y="2560977"/>
                  </a:lnTo>
                  <a:lnTo>
                    <a:pt x="502044" y="2549642"/>
                  </a:lnTo>
                  <a:close/>
                </a:path>
                <a:path w="1510665" h="2634615">
                  <a:moveTo>
                    <a:pt x="571996" y="2537826"/>
                  </a:moveTo>
                  <a:lnTo>
                    <a:pt x="555940" y="2537826"/>
                  </a:lnTo>
                  <a:lnTo>
                    <a:pt x="555940" y="2633076"/>
                  </a:lnTo>
                  <a:lnTo>
                    <a:pt x="572266" y="2633076"/>
                  </a:lnTo>
                  <a:lnTo>
                    <a:pt x="572266" y="2596184"/>
                  </a:lnTo>
                  <a:lnTo>
                    <a:pt x="615304" y="2596184"/>
                  </a:lnTo>
                  <a:lnTo>
                    <a:pt x="615726" y="2593990"/>
                  </a:lnTo>
                  <a:lnTo>
                    <a:pt x="581827" y="2593990"/>
                  </a:lnTo>
                  <a:lnTo>
                    <a:pt x="571951" y="2572462"/>
                  </a:lnTo>
                  <a:lnTo>
                    <a:pt x="581782" y="2551235"/>
                  </a:lnTo>
                  <a:lnTo>
                    <a:pt x="616272" y="2551235"/>
                  </a:lnTo>
                  <a:lnTo>
                    <a:pt x="614975" y="2547748"/>
                  </a:lnTo>
                  <a:lnTo>
                    <a:pt x="608996" y="2543914"/>
                  </a:lnTo>
                  <a:lnTo>
                    <a:pt x="576506" y="2543914"/>
                  </a:lnTo>
                  <a:lnTo>
                    <a:pt x="571996" y="2537826"/>
                  </a:lnTo>
                  <a:close/>
                </a:path>
                <a:path w="1510665" h="2634615">
                  <a:moveTo>
                    <a:pt x="615304" y="2596184"/>
                  </a:moveTo>
                  <a:lnTo>
                    <a:pt x="572266" y="2596184"/>
                  </a:lnTo>
                  <a:lnTo>
                    <a:pt x="598228" y="2608316"/>
                  </a:lnTo>
                  <a:lnTo>
                    <a:pt x="615096" y="2597267"/>
                  </a:lnTo>
                  <a:lnTo>
                    <a:pt x="615304" y="2596184"/>
                  </a:lnTo>
                  <a:close/>
                </a:path>
                <a:path w="1510665" h="2634615">
                  <a:moveTo>
                    <a:pt x="616272" y="2551235"/>
                  </a:moveTo>
                  <a:lnTo>
                    <a:pt x="581782" y="2551235"/>
                  </a:lnTo>
                  <a:lnTo>
                    <a:pt x="599777" y="2555054"/>
                  </a:lnTo>
                  <a:lnTo>
                    <a:pt x="599732" y="2590081"/>
                  </a:lnTo>
                  <a:lnTo>
                    <a:pt x="581827" y="2593990"/>
                  </a:lnTo>
                  <a:lnTo>
                    <a:pt x="615726" y="2593990"/>
                  </a:lnTo>
                  <a:lnTo>
                    <a:pt x="621334" y="2564855"/>
                  </a:lnTo>
                  <a:lnTo>
                    <a:pt x="616272" y="2551235"/>
                  </a:lnTo>
                  <a:close/>
                </a:path>
                <a:path w="1510665" h="2634615">
                  <a:moveTo>
                    <a:pt x="598093" y="2536924"/>
                  </a:moveTo>
                  <a:lnTo>
                    <a:pt x="576506" y="2543914"/>
                  </a:lnTo>
                  <a:lnTo>
                    <a:pt x="608996" y="2543914"/>
                  </a:lnTo>
                  <a:lnTo>
                    <a:pt x="598093" y="2536924"/>
                  </a:lnTo>
                  <a:close/>
                </a:path>
                <a:path w="1510665" h="2634615">
                  <a:moveTo>
                    <a:pt x="687577" y="2549416"/>
                  </a:moveTo>
                  <a:lnTo>
                    <a:pt x="667561" y="2549416"/>
                  </a:lnTo>
                  <a:lnTo>
                    <a:pt x="675499" y="2560105"/>
                  </a:lnTo>
                  <a:lnTo>
                    <a:pt x="635676" y="2575409"/>
                  </a:lnTo>
                  <a:lnTo>
                    <a:pt x="637134" y="2602213"/>
                  </a:lnTo>
                  <a:lnTo>
                    <a:pt x="655249" y="2608497"/>
                  </a:lnTo>
                  <a:lnTo>
                    <a:pt x="676130" y="2607099"/>
                  </a:lnTo>
                  <a:lnTo>
                    <a:pt x="691825" y="2607099"/>
                  </a:lnTo>
                  <a:lnTo>
                    <a:pt x="691825" y="2596500"/>
                  </a:lnTo>
                  <a:lnTo>
                    <a:pt x="656091" y="2596500"/>
                  </a:lnTo>
                  <a:lnTo>
                    <a:pt x="647808" y="2585285"/>
                  </a:lnTo>
                  <a:lnTo>
                    <a:pt x="675544" y="2584804"/>
                  </a:lnTo>
                  <a:lnTo>
                    <a:pt x="691825" y="2584804"/>
                  </a:lnTo>
                  <a:lnTo>
                    <a:pt x="691825" y="2560736"/>
                  </a:lnTo>
                  <a:lnTo>
                    <a:pt x="687577" y="2549416"/>
                  </a:lnTo>
                  <a:close/>
                </a:path>
                <a:path w="1510665" h="2634615">
                  <a:moveTo>
                    <a:pt x="691825" y="2584804"/>
                  </a:moveTo>
                  <a:lnTo>
                    <a:pt x="675544" y="2584804"/>
                  </a:lnTo>
                  <a:lnTo>
                    <a:pt x="659488" y="2596500"/>
                  </a:lnTo>
                  <a:lnTo>
                    <a:pt x="691825" y="2596500"/>
                  </a:lnTo>
                  <a:lnTo>
                    <a:pt x="691825" y="2584804"/>
                  </a:lnTo>
                  <a:close/>
                </a:path>
                <a:path w="1510665" h="2634615">
                  <a:moveTo>
                    <a:pt x="646425" y="2540502"/>
                  </a:moveTo>
                  <a:lnTo>
                    <a:pt x="634323" y="2556046"/>
                  </a:lnTo>
                  <a:lnTo>
                    <a:pt x="649567" y="2558211"/>
                  </a:lnTo>
                  <a:lnTo>
                    <a:pt x="667561" y="2549416"/>
                  </a:lnTo>
                  <a:lnTo>
                    <a:pt x="687577" y="2549416"/>
                  </a:lnTo>
                  <a:lnTo>
                    <a:pt x="685451" y="2543749"/>
                  </a:lnTo>
                  <a:lnTo>
                    <a:pt x="646425" y="2540502"/>
                  </a:lnTo>
                  <a:close/>
                </a:path>
                <a:path w="1510665" h="2634615">
                  <a:moveTo>
                    <a:pt x="707790" y="2617020"/>
                  </a:moveTo>
                  <a:lnTo>
                    <a:pt x="708782" y="2620237"/>
                  </a:lnTo>
                  <a:lnTo>
                    <a:pt x="738367" y="2634519"/>
                  </a:lnTo>
                  <a:lnTo>
                    <a:pt x="750153" y="2633557"/>
                  </a:lnTo>
                  <a:lnTo>
                    <a:pt x="766828" y="2621034"/>
                  </a:lnTo>
                  <a:lnTo>
                    <a:pt x="747102" y="2621034"/>
                  </a:lnTo>
                  <a:lnTo>
                    <a:pt x="707790" y="2617020"/>
                  </a:lnTo>
                  <a:close/>
                </a:path>
                <a:path w="1510665" h="2634615">
                  <a:moveTo>
                    <a:pt x="769774" y="2601611"/>
                  </a:moveTo>
                  <a:lnTo>
                    <a:pt x="748590" y="2601611"/>
                  </a:lnTo>
                  <a:lnTo>
                    <a:pt x="754693" y="2612886"/>
                  </a:lnTo>
                  <a:lnTo>
                    <a:pt x="747102" y="2621034"/>
                  </a:lnTo>
                  <a:lnTo>
                    <a:pt x="766828" y="2621034"/>
                  </a:lnTo>
                  <a:lnTo>
                    <a:pt x="769471" y="2619050"/>
                  </a:lnTo>
                  <a:lnTo>
                    <a:pt x="769718" y="2604859"/>
                  </a:lnTo>
                  <a:lnTo>
                    <a:pt x="769774" y="2601611"/>
                  </a:lnTo>
                  <a:close/>
                </a:path>
                <a:path w="1510665" h="2634615">
                  <a:moveTo>
                    <a:pt x="723845" y="2538292"/>
                  </a:moveTo>
                  <a:lnTo>
                    <a:pt x="706662" y="2558211"/>
                  </a:lnTo>
                  <a:lnTo>
                    <a:pt x="706662" y="2586067"/>
                  </a:lnTo>
                  <a:lnTo>
                    <a:pt x="723800" y="2604859"/>
                  </a:lnTo>
                  <a:lnTo>
                    <a:pt x="748590" y="2601611"/>
                  </a:lnTo>
                  <a:lnTo>
                    <a:pt x="769774" y="2601611"/>
                  </a:lnTo>
                  <a:lnTo>
                    <a:pt x="769919" y="2593298"/>
                  </a:lnTo>
                  <a:lnTo>
                    <a:pt x="734925" y="2593298"/>
                  </a:lnTo>
                  <a:lnTo>
                    <a:pt x="722658" y="2580099"/>
                  </a:lnTo>
                  <a:lnTo>
                    <a:pt x="731828" y="2551265"/>
                  </a:lnTo>
                  <a:lnTo>
                    <a:pt x="770650" y="2551265"/>
                  </a:lnTo>
                  <a:lnTo>
                    <a:pt x="770685" y="2549281"/>
                  </a:lnTo>
                  <a:lnTo>
                    <a:pt x="754784" y="2549281"/>
                  </a:lnTo>
                  <a:lnTo>
                    <a:pt x="723845" y="2538292"/>
                  </a:lnTo>
                  <a:close/>
                </a:path>
                <a:path w="1510665" h="2634615">
                  <a:moveTo>
                    <a:pt x="770650" y="2551265"/>
                  </a:moveTo>
                  <a:lnTo>
                    <a:pt x="731828" y="2551265"/>
                  </a:lnTo>
                  <a:lnTo>
                    <a:pt x="749823" y="2554873"/>
                  </a:lnTo>
                  <a:lnTo>
                    <a:pt x="754109" y="2580099"/>
                  </a:lnTo>
                  <a:lnTo>
                    <a:pt x="754152" y="2580355"/>
                  </a:lnTo>
                  <a:lnTo>
                    <a:pt x="738503" y="2593298"/>
                  </a:lnTo>
                  <a:lnTo>
                    <a:pt x="769919" y="2593298"/>
                  </a:lnTo>
                  <a:lnTo>
                    <a:pt x="770529" y="2558211"/>
                  </a:lnTo>
                  <a:lnTo>
                    <a:pt x="770650" y="2551265"/>
                  </a:lnTo>
                  <a:close/>
                </a:path>
                <a:path w="1510665" h="2634615">
                  <a:moveTo>
                    <a:pt x="770884" y="2537826"/>
                  </a:moveTo>
                  <a:lnTo>
                    <a:pt x="754784" y="2537826"/>
                  </a:lnTo>
                  <a:lnTo>
                    <a:pt x="754784" y="2549281"/>
                  </a:lnTo>
                  <a:lnTo>
                    <a:pt x="770685" y="2549281"/>
                  </a:lnTo>
                  <a:lnTo>
                    <a:pt x="770876" y="2538292"/>
                  </a:lnTo>
                  <a:lnTo>
                    <a:pt x="770884" y="2537826"/>
                  </a:lnTo>
                  <a:close/>
                </a:path>
                <a:path w="1510665" h="2634615">
                  <a:moveTo>
                    <a:pt x="839878" y="2549416"/>
                  </a:moveTo>
                  <a:lnTo>
                    <a:pt x="819862" y="2549416"/>
                  </a:lnTo>
                  <a:lnTo>
                    <a:pt x="827800" y="2560105"/>
                  </a:lnTo>
                  <a:lnTo>
                    <a:pt x="787977" y="2575409"/>
                  </a:lnTo>
                  <a:lnTo>
                    <a:pt x="789435" y="2602213"/>
                  </a:lnTo>
                  <a:lnTo>
                    <a:pt x="807550" y="2608497"/>
                  </a:lnTo>
                  <a:lnTo>
                    <a:pt x="828431" y="2607099"/>
                  </a:lnTo>
                  <a:lnTo>
                    <a:pt x="844126" y="2607099"/>
                  </a:lnTo>
                  <a:lnTo>
                    <a:pt x="844126" y="2596500"/>
                  </a:lnTo>
                  <a:lnTo>
                    <a:pt x="808392" y="2596500"/>
                  </a:lnTo>
                  <a:lnTo>
                    <a:pt x="800109" y="2585285"/>
                  </a:lnTo>
                  <a:lnTo>
                    <a:pt x="827845" y="2584804"/>
                  </a:lnTo>
                  <a:lnTo>
                    <a:pt x="844126" y="2584804"/>
                  </a:lnTo>
                  <a:lnTo>
                    <a:pt x="844126" y="2560736"/>
                  </a:lnTo>
                  <a:lnTo>
                    <a:pt x="839878" y="2549416"/>
                  </a:lnTo>
                  <a:close/>
                </a:path>
                <a:path w="1510665" h="2634615">
                  <a:moveTo>
                    <a:pt x="844126" y="2584804"/>
                  </a:moveTo>
                  <a:lnTo>
                    <a:pt x="827845" y="2584804"/>
                  </a:lnTo>
                  <a:lnTo>
                    <a:pt x="811789" y="2596500"/>
                  </a:lnTo>
                  <a:lnTo>
                    <a:pt x="844126" y="2596500"/>
                  </a:lnTo>
                  <a:lnTo>
                    <a:pt x="844126" y="2584804"/>
                  </a:lnTo>
                  <a:close/>
                </a:path>
                <a:path w="1510665" h="2634615">
                  <a:moveTo>
                    <a:pt x="798725" y="2540502"/>
                  </a:moveTo>
                  <a:lnTo>
                    <a:pt x="786624" y="2556046"/>
                  </a:lnTo>
                  <a:lnTo>
                    <a:pt x="801867" y="2558211"/>
                  </a:lnTo>
                  <a:lnTo>
                    <a:pt x="819862" y="2549416"/>
                  </a:lnTo>
                  <a:lnTo>
                    <a:pt x="839878" y="2549416"/>
                  </a:lnTo>
                  <a:lnTo>
                    <a:pt x="837752" y="2543749"/>
                  </a:lnTo>
                  <a:lnTo>
                    <a:pt x="798725" y="2540502"/>
                  </a:lnTo>
                  <a:close/>
                </a:path>
                <a:path w="1510665" h="2634615">
                  <a:moveTo>
                    <a:pt x="876146" y="2537826"/>
                  </a:moveTo>
                  <a:lnTo>
                    <a:pt x="860542" y="2537826"/>
                  </a:lnTo>
                  <a:lnTo>
                    <a:pt x="860542" y="2607099"/>
                  </a:lnTo>
                  <a:lnTo>
                    <a:pt x="876868" y="2607099"/>
                  </a:lnTo>
                  <a:lnTo>
                    <a:pt x="876868" y="2564976"/>
                  </a:lnTo>
                  <a:lnTo>
                    <a:pt x="879519" y="2556016"/>
                  </a:lnTo>
                  <a:lnTo>
                    <a:pt x="879617" y="2555685"/>
                  </a:lnTo>
                  <a:lnTo>
                    <a:pt x="879724" y="2555324"/>
                  </a:lnTo>
                  <a:lnTo>
                    <a:pt x="921178" y="2555324"/>
                  </a:lnTo>
                  <a:lnTo>
                    <a:pt x="922749" y="2551912"/>
                  </a:lnTo>
                  <a:lnTo>
                    <a:pt x="957261" y="2551912"/>
                  </a:lnTo>
                  <a:lnTo>
                    <a:pt x="955588" y="2549597"/>
                  </a:lnTo>
                  <a:lnTo>
                    <a:pt x="876958" y="2549597"/>
                  </a:lnTo>
                  <a:lnTo>
                    <a:pt x="876223" y="2538938"/>
                  </a:lnTo>
                  <a:lnTo>
                    <a:pt x="876146" y="2537826"/>
                  </a:lnTo>
                  <a:close/>
                </a:path>
                <a:path w="1510665" h="2634615">
                  <a:moveTo>
                    <a:pt x="921178" y="2555324"/>
                  </a:moveTo>
                  <a:lnTo>
                    <a:pt x="879724" y="2555324"/>
                  </a:lnTo>
                  <a:lnTo>
                    <a:pt x="900139" y="2556016"/>
                  </a:lnTo>
                  <a:lnTo>
                    <a:pt x="901221" y="2607099"/>
                  </a:lnTo>
                  <a:lnTo>
                    <a:pt x="917232" y="2607099"/>
                  </a:lnTo>
                  <a:lnTo>
                    <a:pt x="917232" y="2563893"/>
                  </a:lnTo>
                  <a:lnTo>
                    <a:pt x="921178" y="2555324"/>
                  </a:lnTo>
                  <a:close/>
                </a:path>
                <a:path w="1510665" h="2634615">
                  <a:moveTo>
                    <a:pt x="957261" y="2551912"/>
                  </a:moveTo>
                  <a:lnTo>
                    <a:pt x="922749" y="2551912"/>
                  </a:lnTo>
                  <a:lnTo>
                    <a:pt x="940443" y="2555685"/>
                  </a:lnTo>
                  <a:lnTo>
                    <a:pt x="941585" y="2607099"/>
                  </a:lnTo>
                  <a:lnTo>
                    <a:pt x="957956" y="2607099"/>
                  </a:lnTo>
                  <a:lnTo>
                    <a:pt x="957956" y="2552874"/>
                  </a:lnTo>
                  <a:lnTo>
                    <a:pt x="957261" y="2551912"/>
                  </a:lnTo>
                  <a:close/>
                </a:path>
                <a:path w="1510665" h="2634615">
                  <a:moveTo>
                    <a:pt x="891450" y="2536924"/>
                  </a:moveTo>
                  <a:lnTo>
                    <a:pt x="876958" y="2549597"/>
                  </a:lnTo>
                  <a:lnTo>
                    <a:pt x="915518" y="2549597"/>
                  </a:lnTo>
                  <a:lnTo>
                    <a:pt x="911188" y="2542606"/>
                  </a:lnTo>
                  <a:lnTo>
                    <a:pt x="891450" y="2536924"/>
                  </a:lnTo>
                  <a:close/>
                </a:path>
                <a:path w="1510665" h="2634615">
                  <a:moveTo>
                    <a:pt x="931288" y="2536924"/>
                  </a:moveTo>
                  <a:lnTo>
                    <a:pt x="915518" y="2549597"/>
                  </a:lnTo>
                  <a:lnTo>
                    <a:pt x="955588" y="2549597"/>
                  </a:lnTo>
                  <a:lnTo>
                    <a:pt x="947884" y="2538938"/>
                  </a:lnTo>
                  <a:lnTo>
                    <a:pt x="931288" y="2536924"/>
                  </a:lnTo>
                  <a:close/>
                </a:path>
                <a:path w="1510665" h="2634615">
                  <a:moveTo>
                    <a:pt x="997715" y="2536924"/>
                  </a:moveTo>
                  <a:lnTo>
                    <a:pt x="978338" y="2548695"/>
                  </a:lnTo>
                  <a:lnTo>
                    <a:pt x="971543" y="2580114"/>
                  </a:lnTo>
                  <a:lnTo>
                    <a:pt x="982171" y="2601205"/>
                  </a:lnTo>
                  <a:lnTo>
                    <a:pt x="1005187" y="2608452"/>
                  </a:lnTo>
                  <a:lnTo>
                    <a:pt x="1023708" y="2604363"/>
                  </a:lnTo>
                  <a:lnTo>
                    <a:pt x="1032803" y="2591945"/>
                  </a:lnTo>
                  <a:lnTo>
                    <a:pt x="993476" y="2591945"/>
                  </a:lnTo>
                  <a:lnTo>
                    <a:pt x="991048" y="2576927"/>
                  </a:lnTo>
                  <a:lnTo>
                    <a:pt x="979210" y="2576927"/>
                  </a:lnTo>
                  <a:lnTo>
                    <a:pt x="979210" y="2565923"/>
                  </a:lnTo>
                  <a:lnTo>
                    <a:pt x="989270" y="2565923"/>
                  </a:lnTo>
                  <a:lnTo>
                    <a:pt x="988470" y="2560977"/>
                  </a:lnTo>
                  <a:lnTo>
                    <a:pt x="1007682" y="2549642"/>
                  </a:lnTo>
                  <a:lnTo>
                    <a:pt x="1027408" y="2549642"/>
                  </a:lnTo>
                  <a:lnTo>
                    <a:pt x="1023603" y="2542456"/>
                  </a:lnTo>
                  <a:lnTo>
                    <a:pt x="997715" y="2536924"/>
                  </a:lnTo>
                  <a:close/>
                </a:path>
                <a:path w="1510665" h="2634615">
                  <a:moveTo>
                    <a:pt x="1020070" y="2586804"/>
                  </a:moveTo>
                  <a:lnTo>
                    <a:pt x="993476" y="2591945"/>
                  </a:lnTo>
                  <a:lnTo>
                    <a:pt x="1032803" y="2591945"/>
                  </a:lnTo>
                  <a:lnTo>
                    <a:pt x="1035313" y="2588517"/>
                  </a:lnTo>
                  <a:lnTo>
                    <a:pt x="1020070" y="2586804"/>
                  </a:lnTo>
                  <a:close/>
                </a:path>
                <a:path w="1510665" h="2634615">
                  <a:moveTo>
                    <a:pt x="989270" y="2565923"/>
                  </a:moveTo>
                  <a:lnTo>
                    <a:pt x="979210" y="2565923"/>
                  </a:lnTo>
                  <a:lnTo>
                    <a:pt x="979210" y="2576927"/>
                  </a:lnTo>
                  <a:lnTo>
                    <a:pt x="991048" y="2576927"/>
                  </a:lnTo>
                  <a:lnTo>
                    <a:pt x="989270" y="2565923"/>
                  </a:lnTo>
                  <a:close/>
                </a:path>
                <a:path w="1510665" h="2634615">
                  <a:moveTo>
                    <a:pt x="1027408" y="2549642"/>
                  </a:moveTo>
                  <a:lnTo>
                    <a:pt x="1007682" y="2549642"/>
                  </a:lnTo>
                  <a:lnTo>
                    <a:pt x="1020340" y="2565923"/>
                  </a:lnTo>
                  <a:lnTo>
                    <a:pt x="989270" y="2565923"/>
                  </a:lnTo>
                  <a:lnTo>
                    <a:pt x="991048" y="2576927"/>
                  </a:lnTo>
                  <a:lnTo>
                    <a:pt x="1035990" y="2576927"/>
                  </a:lnTo>
                  <a:lnTo>
                    <a:pt x="1035990" y="2565923"/>
                  </a:lnTo>
                  <a:lnTo>
                    <a:pt x="1033411" y="2560977"/>
                  </a:lnTo>
                  <a:lnTo>
                    <a:pt x="1027408" y="2549642"/>
                  </a:lnTo>
                  <a:close/>
                </a:path>
                <a:path w="1510665" h="2634615">
                  <a:moveTo>
                    <a:pt x="1065406" y="2537826"/>
                  </a:moveTo>
                  <a:lnTo>
                    <a:pt x="1049802" y="2537826"/>
                  </a:lnTo>
                  <a:lnTo>
                    <a:pt x="1049802" y="2607099"/>
                  </a:lnTo>
                  <a:lnTo>
                    <a:pt x="1066128" y="2607099"/>
                  </a:lnTo>
                  <a:lnTo>
                    <a:pt x="1066128" y="2566509"/>
                  </a:lnTo>
                  <a:lnTo>
                    <a:pt x="1066744" y="2560330"/>
                  </a:lnTo>
                  <a:lnTo>
                    <a:pt x="1084994" y="2550724"/>
                  </a:lnTo>
                  <a:lnTo>
                    <a:pt x="1107271" y="2550724"/>
                  </a:lnTo>
                  <a:lnTo>
                    <a:pt x="1106710" y="2549597"/>
                  </a:lnTo>
                  <a:lnTo>
                    <a:pt x="1066218" y="2549597"/>
                  </a:lnTo>
                  <a:lnTo>
                    <a:pt x="1065406" y="2537826"/>
                  </a:lnTo>
                  <a:close/>
                </a:path>
                <a:path w="1510665" h="2634615">
                  <a:moveTo>
                    <a:pt x="1107271" y="2550724"/>
                  </a:moveTo>
                  <a:lnTo>
                    <a:pt x="1084994" y="2550724"/>
                  </a:lnTo>
                  <a:lnTo>
                    <a:pt x="1093067" y="2557264"/>
                  </a:lnTo>
                  <a:lnTo>
                    <a:pt x="1094270" y="2607099"/>
                  </a:lnTo>
                  <a:lnTo>
                    <a:pt x="1110596" y="2607099"/>
                  </a:lnTo>
                  <a:lnTo>
                    <a:pt x="1110528" y="2557264"/>
                  </a:lnTo>
                  <a:lnTo>
                    <a:pt x="1107271" y="2550724"/>
                  </a:lnTo>
                  <a:close/>
                </a:path>
                <a:path w="1510665" h="2634615">
                  <a:moveTo>
                    <a:pt x="1081702" y="2536924"/>
                  </a:moveTo>
                  <a:lnTo>
                    <a:pt x="1066218" y="2549597"/>
                  </a:lnTo>
                  <a:lnTo>
                    <a:pt x="1106710" y="2549597"/>
                  </a:lnTo>
                  <a:lnTo>
                    <a:pt x="1102944" y="2542035"/>
                  </a:lnTo>
                  <a:lnTo>
                    <a:pt x="1081702" y="2536924"/>
                  </a:lnTo>
                  <a:close/>
                </a:path>
                <a:path w="1510665" h="2634615">
                  <a:moveTo>
                    <a:pt x="1148118" y="2521229"/>
                  </a:moveTo>
                  <a:lnTo>
                    <a:pt x="1131792" y="2521229"/>
                  </a:lnTo>
                  <a:lnTo>
                    <a:pt x="1131792" y="2588969"/>
                  </a:lnTo>
                  <a:lnTo>
                    <a:pt x="1136513" y="2602679"/>
                  </a:lnTo>
                  <a:lnTo>
                    <a:pt x="1157709" y="2607775"/>
                  </a:lnTo>
                  <a:lnTo>
                    <a:pt x="1148118" y="2521229"/>
                  </a:lnTo>
                  <a:close/>
                </a:path>
                <a:path w="1510665" h="2634615">
                  <a:moveTo>
                    <a:pt x="1131792" y="2537826"/>
                  </a:moveTo>
                  <a:lnTo>
                    <a:pt x="1121961" y="2537826"/>
                  </a:lnTo>
                  <a:lnTo>
                    <a:pt x="1121961" y="2550454"/>
                  </a:lnTo>
                  <a:lnTo>
                    <a:pt x="1131792" y="2550454"/>
                  </a:lnTo>
                  <a:lnTo>
                    <a:pt x="1131792" y="2537826"/>
                  </a:lnTo>
                  <a:close/>
                </a:path>
                <a:path w="1510665" h="2634615">
                  <a:moveTo>
                    <a:pt x="1161783" y="2537826"/>
                  </a:moveTo>
                  <a:lnTo>
                    <a:pt x="1149958" y="2537826"/>
                  </a:lnTo>
                  <a:lnTo>
                    <a:pt x="1151357" y="2550454"/>
                  </a:lnTo>
                  <a:lnTo>
                    <a:pt x="1161783" y="2550454"/>
                  </a:lnTo>
                  <a:lnTo>
                    <a:pt x="1161783" y="2537826"/>
                  </a:lnTo>
                  <a:close/>
                </a:path>
                <a:path w="1510665" h="2634615">
                  <a:moveTo>
                    <a:pt x="1198145" y="2536924"/>
                  </a:moveTo>
                  <a:lnTo>
                    <a:pt x="1178512" y="2548544"/>
                  </a:lnTo>
                  <a:lnTo>
                    <a:pt x="1171717" y="2579889"/>
                  </a:lnTo>
                  <a:lnTo>
                    <a:pt x="1182360" y="2601010"/>
                  </a:lnTo>
                  <a:lnTo>
                    <a:pt x="1204910" y="2608452"/>
                  </a:lnTo>
                  <a:lnTo>
                    <a:pt x="1211675" y="2608452"/>
                  </a:lnTo>
                  <a:lnTo>
                    <a:pt x="1231293" y="2596846"/>
                  </a:lnTo>
                  <a:lnTo>
                    <a:pt x="1231614" y="2595373"/>
                  </a:lnTo>
                  <a:lnTo>
                    <a:pt x="1201242" y="2595373"/>
                  </a:lnTo>
                  <a:lnTo>
                    <a:pt x="1188869" y="2580715"/>
                  </a:lnTo>
                  <a:lnTo>
                    <a:pt x="1198115" y="2550890"/>
                  </a:lnTo>
                  <a:lnTo>
                    <a:pt x="1232231" y="2550890"/>
                  </a:lnTo>
                  <a:lnTo>
                    <a:pt x="1231293" y="2548544"/>
                  </a:lnTo>
                  <a:lnTo>
                    <a:pt x="1217538" y="2538412"/>
                  </a:lnTo>
                  <a:lnTo>
                    <a:pt x="1198145" y="2536924"/>
                  </a:lnTo>
                  <a:close/>
                </a:path>
                <a:path w="1510665" h="2634615">
                  <a:moveTo>
                    <a:pt x="1232231" y="2550890"/>
                  </a:moveTo>
                  <a:lnTo>
                    <a:pt x="1198115" y="2550890"/>
                  </a:lnTo>
                  <a:lnTo>
                    <a:pt x="1216666" y="2554979"/>
                  </a:lnTo>
                  <a:lnTo>
                    <a:pt x="1218500" y="2587570"/>
                  </a:lnTo>
                  <a:lnTo>
                    <a:pt x="1205000" y="2595373"/>
                  </a:lnTo>
                  <a:lnTo>
                    <a:pt x="1231614" y="2595373"/>
                  </a:lnTo>
                  <a:lnTo>
                    <a:pt x="1238103" y="2565577"/>
                  </a:lnTo>
                  <a:lnTo>
                    <a:pt x="1232231" y="2550890"/>
                  </a:lnTo>
                  <a:close/>
                </a:path>
                <a:path w="1510665" h="2634615">
                  <a:moveTo>
                    <a:pt x="1259281" y="2588337"/>
                  </a:moveTo>
                  <a:lnTo>
                    <a:pt x="1252065" y="2600935"/>
                  </a:lnTo>
                  <a:lnTo>
                    <a:pt x="1262017" y="2608091"/>
                  </a:lnTo>
                  <a:lnTo>
                    <a:pt x="1271909" y="2595463"/>
                  </a:lnTo>
                  <a:lnTo>
                    <a:pt x="1259281" y="2588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3900" y="4010025"/>
            <a:ext cx="2514600" cy="213360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23900" y="1190625"/>
            <a:ext cx="2514600" cy="381000"/>
            <a:chOff x="965200" y="1587500"/>
            <a:chExt cx="3352800" cy="508000"/>
          </a:xfrm>
        </p:grpSpPr>
        <p:sp>
          <p:nvSpPr>
            <p:cNvPr id="24" name="object 24"/>
            <p:cNvSpPr/>
            <p:nvPr/>
          </p:nvSpPr>
          <p:spPr>
            <a:xfrm>
              <a:off x="965200" y="1587500"/>
              <a:ext cx="3352800" cy="508000"/>
            </a:xfrm>
            <a:custGeom>
              <a:avLst/>
              <a:gdLst/>
              <a:ahLst/>
              <a:cxnLst/>
              <a:rect l="l" t="t" r="r" b="b"/>
              <a:pathLst>
                <a:path w="3352800" h="508000">
                  <a:moveTo>
                    <a:pt x="32512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06400"/>
                  </a:lnTo>
                  <a:lnTo>
                    <a:pt x="7984" y="445947"/>
                  </a:lnTo>
                  <a:lnTo>
                    <a:pt x="29757" y="478242"/>
                  </a:lnTo>
                  <a:lnTo>
                    <a:pt x="62052" y="500015"/>
                  </a:lnTo>
                  <a:lnTo>
                    <a:pt x="101599" y="508000"/>
                  </a:lnTo>
                  <a:lnTo>
                    <a:pt x="3251200" y="508000"/>
                  </a:lnTo>
                  <a:lnTo>
                    <a:pt x="3290747" y="500015"/>
                  </a:lnTo>
                  <a:lnTo>
                    <a:pt x="3323042" y="478242"/>
                  </a:lnTo>
                  <a:lnTo>
                    <a:pt x="3344815" y="445947"/>
                  </a:lnTo>
                  <a:lnTo>
                    <a:pt x="3352800" y="406400"/>
                  </a:lnTo>
                  <a:lnTo>
                    <a:pt x="3352800" y="101600"/>
                  </a:lnTo>
                  <a:lnTo>
                    <a:pt x="3344815" y="62052"/>
                  </a:lnTo>
                  <a:lnTo>
                    <a:pt x="3323042" y="29757"/>
                  </a:lnTo>
                  <a:lnTo>
                    <a:pt x="3290747" y="7984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00FFEA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043631" y="1776268"/>
              <a:ext cx="836930" cy="132715"/>
            </a:xfrm>
            <a:custGeom>
              <a:avLst/>
              <a:gdLst/>
              <a:ahLst/>
              <a:cxnLst/>
              <a:rect l="l" t="t" r="r" b="b"/>
              <a:pathLst>
                <a:path w="836930" h="132714">
                  <a:moveTo>
                    <a:pt x="19970" y="86590"/>
                  </a:moveTo>
                  <a:lnTo>
                    <a:pt x="0" y="86590"/>
                  </a:lnTo>
                  <a:lnTo>
                    <a:pt x="0" y="93409"/>
                  </a:lnTo>
                  <a:lnTo>
                    <a:pt x="27871" y="117547"/>
                  </a:lnTo>
                  <a:lnTo>
                    <a:pt x="41473" y="117547"/>
                  </a:lnTo>
                  <a:lnTo>
                    <a:pt x="47697" y="116176"/>
                  </a:lnTo>
                  <a:lnTo>
                    <a:pt x="58412" y="110655"/>
                  </a:lnTo>
                  <a:lnTo>
                    <a:pt x="62598" y="106705"/>
                  </a:lnTo>
                  <a:lnTo>
                    <a:pt x="65897" y="101040"/>
                  </a:lnTo>
                  <a:lnTo>
                    <a:pt x="32164" y="101040"/>
                  </a:lnTo>
                  <a:lnTo>
                    <a:pt x="29549" y="100463"/>
                  </a:lnTo>
                  <a:lnTo>
                    <a:pt x="20006" y="89585"/>
                  </a:lnTo>
                  <a:lnTo>
                    <a:pt x="19970" y="86590"/>
                  </a:lnTo>
                  <a:close/>
                </a:path>
                <a:path w="836930" h="132714">
                  <a:moveTo>
                    <a:pt x="70138" y="5195"/>
                  </a:moveTo>
                  <a:lnTo>
                    <a:pt x="50222" y="5195"/>
                  </a:lnTo>
                  <a:lnTo>
                    <a:pt x="50186" y="87023"/>
                  </a:lnTo>
                  <a:lnTo>
                    <a:pt x="49573" y="90307"/>
                  </a:lnTo>
                  <a:lnTo>
                    <a:pt x="48382" y="92976"/>
                  </a:lnTo>
                  <a:lnTo>
                    <a:pt x="47228" y="95646"/>
                  </a:lnTo>
                  <a:lnTo>
                    <a:pt x="45532" y="97667"/>
                  </a:lnTo>
                  <a:lnTo>
                    <a:pt x="43174" y="99110"/>
                  </a:lnTo>
                  <a:lnTo>
                    <a:pt x="40907" y="100463"/>
                  </a:lnTo>
                  <a:lnTo>
                    <a:pt x="40690" y="100463"/>
                  </a:lnTo>
                  <a:lnTo>
                    <a:pt x="38334" y="101040"/>
                  </a:lnTo>
                  <a:lnTo>
                    <a:pt x="65897" y="101040"/>
                  </a:lnTo>
                  <a:lnTo>
                    <a:pt x="68545" y="96494"/>
                  </a:lnTo>
                  <a:lnTo>
                    <a:pt x="68778" y="95646"/>
                  </a:lnTo>
                  <a:lnTo>
                    <a:pt x="70093" y="90307"/>
                  </a:lnTo>
                  <a:lnTo>
                    <a:pt x="70138" y="5195"/>
                  </a:lnTo>
                  <a:close/>
                </a:path>
                <a:path w="836930" h="132714">
                  <a:moveTo>
                    <a:pt x="110646" y="32904"/>
                  </a:moveTo>
                  <a:lnTo>
                    <a:pt x="91055" y="32904"/>
                  </a:lnTo>
                  <a:lnTo>
                    <a:pt x="91055" y="92471"/>
                  </a:lnTo>
                  <a:lnTo>
                    <a:pt x="108718" y="116031"/>
                  </a:lnTo>
                  <a:lnTo>
                    <a:pt x="109003" y="116031"/>
                  </a:lnTo>
                  <a:lnTo>
                    <a:pt x="113316" y="117114"/>
                  </a:lnTo>
                  <a:lnTo>
                    <a:pt x="125006" y="117114"/>
                  </a:lnTo>
                  <a:lnTo>
                    <a:pt x="130256" y="115634"/>
                  </a:lnTo>
                  <a:lnTo>
                    <a:pt x="138807" y="109717"/>
                  </a:lnTo>
                  <a:lnTo>
                    <a:pt x="141891" y="105911"/>
                  </a:lnTo>
                  <a:lnTo>
                    <a:pt x="143767" y="101257"/>
                  </a:lnTo>
                  <a:lnTo>
                    <a:pt x="163629" y="101257"/>
                  </a:lnTo>
                  <a:lnTo>
                    <a:pt x="163629" y="100012"/>
                  </a:lnTo>
                  <a:lnTo>
                    <a:pt x="121651" y="100012"/>
                  </a:lnTo>
                  <a:lnTo>
                    <a:pt x="117862" y="98461"/>
                  </a:lnTo>
                  <a:lnTo>
                    <a:pt x="112090" y="92255"/>
                  </a:lnTo>
                  <a:lnTo>
                    <a:pt x="110646" y="88070"/>
                  </a:lnTo>
                  <a:lnTo>
                    <a:pt x="110646" y="32904"/>
                  </a:lnTo>
                  <a:close/>
                </a:path>
                <a:path w="836930" h="132714">
                  <a:moveTo>
                    <a:pt x="163629" y="101257"/>
                  </a:moveTo>
                  <a:lnTo>
                    <a:pt x="144633" y="101257"/>
                  </a:lnTo>
                  <a:lnTo>
                    <a:pt x="144633" y="116031"/>
                  </a:lnTo>
                  <a:lnTo>
                    <a:pt x="163629" y="116031"/>
                  </a:lnTo>
                  <a:lnTo>
                    <a:pt x="163629" y="101257"/>
                  </a:lnTo>
                  <a:close/>
                </a:path>
                <a:path w="836930" h="132714">
                  <a:moveTo>
                    <a:pt x="163629" y="32904"/>
                  </a:moveTo>
                  <a:lnTo>
                    <a:pt x="144038" y="32904"/>
                  </a:lnTo>
                  <a:lnTo>
                    <a:pt x="144038" y="85292"/>
                  </a:lnTo>
                  <a:lnTo>
                    <a:pt x="143154" y="88809"/>
                  </a:lnTo>
                  <a:lnTo>
                    <a:pt x="139654" y="94402"/>
                  </a:lnTo>
                  <a:lnTo>
                    <a:pt x="137436" y="96494"/>
                  </a:lnTo>
                  <a:lnTo>
                    <a:pt x="132024" y="99308"/>
                  </a:lnTo>
                  <a:lnTo>
                    <a:pt x="129227" y="100012"/>
                  </a:lnTo>
                  <a:lnTo>
                    <a:pt x="163629" y="100012"/>
                  </a:lnTo>
                  <a:lnTo>
                    <a:pt x="163629" y="32904"/>
                  </a:lnTo>
                  <a:close/>
                </a:path>
                <a:path w="836930" h="132714">
                  <a:moveTo>
                    <a:pt x="203366" y="5195"/>
                  </a:moveTo>
                  <a:lnTo>
                    <a:pt x="183775" y="5195"/>
                  </a:lnTo>
                  <a:lnTo>
                    <a:pt x="183775" y="116031"/>
                  </a:lnTo>
                  <a:lnTo>
                    <a:pt x="203366" y="116031"/>
                  </a:lnTo>
                  <a:lnTo>
                    <a:pt x="203366" y="5195"/>
                  </a:lnTo>
                  <a:close/>
                </a:path>
                <a:path w="836930" h="132714">
                  <a:moveTo>
                    <a:pt x="242671" y="5195"/>
                  </a:moveTo>
                  <a:lnTo>
                    <a:pt x="223512" y="5195"/>
                  </a:lnTo>
                  <a:lnTo>
                    <a:pt x="223512" y="116031"/>
                  </a:lnTo>
                  <a:lnTo>
                    <a:pt x="243103" y="116031"/>
                  </a:lnTo>
                  <a:lnTo>
                    <a:pt x="243103" y="63319"/>
                  </a:lnTo>
                  <a:lnTo>
                    <a:pt x="243861" y="59910"/>
                  </a:lnTo>
                  <a:lnTo>
                    <a:pt x="246928" y="54281"/>
                  </a:lnTo>
                  <a:lnTo>
                    <a:pt x="249057" y="52134"/>
                  </a:lnTo>
                  <a:lnTo>
                    <a:pt x="254505" y="49140"/>
                  </a:lnTo>
                  <a:lnTo>
                    <a:pt x="257607" y="48382"/>
                  </a:lnTo>
                  <a:lnTo>
                    <a:pt x="294625" y="48382"/>
                  </a:lnTo>
                  <a:lnTo>
                    <a:pt x="293933" y="47029"/>
                  </a:lnTo>
                  <a:lnTo>
                    <a:pt x="242671" y="47029"/>
                  </a:lnTo>
                  <a:lnTo>
                    <a:pt x="242671" y="5195"/>
                  </a:lnTo>
                  <a:close/>
                </a:path>
                <a:path w="836930" h="132714">
                  <a:moveTo>
                    <a:pt x="294625" y="48382"/>
                  </a:moveTo>
                  <a:lnTo>
                    <a:pt x="266230" y="48382"/>
                  </a:lnTo>
                  <a:lnTo>
                    <a:pt x="270235" y="49952"/>
                  </a:lnTo>
                  <a:lnTo>
                    <a:pt x="273086" y="53091"/>
                  </a:lnTo>
                  <a:lnTo>
                    <a:pt x="275972" y="56193"/>
                  </a:lnTo>
                  <a:lnTo>
                    <a:pt x="277415" y="60541"/>
                  </a:lnTo>
                  <a:lnTo>
                    <a:pt x="277415" y="116031"/>
                  </a:lnTo>
                  <a:lnTo>
                    <a:pt x="297006" y="116031"/>
                  </a:lnTo>
                  <a:lnTo>
                    <a:pt x="296965" y="56193"/>
                  </a:lnTo>
                  <a:lnTo>
                    <a:pt x="295816" y="50709"/>
                  </a:lnTo>
                  <a:lnTo>
                    <a:pt x="294625" y="48382"/>
                  </a:lnTo>
                  <a:close/>
                </a:path>
                <a:path w="836930" h="132714">
                  <a:moveTo>
                    <a:pt x="274150" y="31822"/>
                  </a:moveTo>
                  <a:lnTo>
                    <a:pt x="262027" y="31822"/>
                  </a:lnTo>
                  <a:lnTo>
                    <a:pt x="256796" y="33193"/>
                  </a:lnTo>
                  <a:lnTo>
                    <a:pt x="248606" y="38641"/>
                  </a:lnTo>
                  <a:lnTo>
                    <a:pt x="245593" y="42339"/>
                  </a:lnTo>
                  <a:lnTo>
                    <a:pt x="243645" y="47029"/>
                  </a:lnTo>
                  <a:lnTo>
                    <a:pt x="293933" y="47029"/>
                  </a:lnTo>
                  <a:lnTo>
                    <a:pt x="291089" y="41401"/>
                  </a:lnTo>
                  <a:lnTo>
                    <a:pt x="287770" y="37865"/>
                  </a:lnTo>
                  <a:lnTo>
                    <a:pt x="279183" y="33030"/>
                  </a:lnTo>
                  <a:lnTo>
                    <a:pt x="274150" y="31822"/>
                  </a:lnTo>
                  <a:close/>
                </a:path>
                <a:path w="836930" h="132714">
                  <a:moveTo>
                    <a:pt x="361354" y="31822"/>
                  </a:moveTo>
                  <a:lnTo>
                    <a:pt x="345118" y="31822"/>
                  </a:lnTo>
                  <a:lnTo>
                    <a:pt x="338083" y="33608"/>
                  </a:lnTo>
                  <a:lnTo>
                    <a:pt x="313404" y="66205"/>
                  </a:lnTo>
                  <a:lnTo>
                    <a:pt x="313404" y="83379"/>
                  </a:lnTo>
                  <a:lnTo>
                    <a:pt x="338083" y="115869"/>
                  </a:lnTo>
                  <a:lnTo>
                    <a:pt x="345118" y="117655"/>
                  </a:lnTo>
                  <a:lnTo>
                    <a:pt x="361354" y="117655"/>
                  </a:lnTo>
                  <a:lnTo>
                    <a:pt x="368390" y="115869"/>
                  </a:lnTo>
                  <a:lnTo>
                    <a:pt x="380296" y="108725"/>
                  </a:lnTo>
                  <a:lnTo>
                    <a:pt x="384896" y="103728"/>
                  </a:lnTo>
                  <a:lnTo>
                    <a:pt x="385790" y="101960"/>
                  </a:lnTo>
                  <a:lnTo>
                    <a:pt x="348835" y="101960"/>
                  </a:lnTo>
                  <a:lnTo>
                    <a:pt x="345082" y="100752"/>
                  </a:lnTo>
                  <a:lnTo>
                    <a:pt x="333266" y="79789"/>
                  </a:lnTo>
                  <a:lnTo>
                    <a:pt x="333266" y="69651"/>
                  </a:lnTo>
                  <a:lnTo>
                    <a:pt x="348835" y="47354"/>
                  </a:lnTo>
                  <a:lnTo>
                    <a:pt x="385694" y="47354"/>
                  </a:lnTo>
                  <a:lnTo>
                    <a:pt x="384896" y="45766"/>
                  </a:lnTo>
                  <a:lnTo>
                    <a:pt x="380296" y="40751"/>
                  </a:lnTo>
                  <a:lnTo>
                    <a:pt x="368390" y="33608"/>
                  </a:lnTo>
                  <a:lnTo>
                    <a:pt x="361354" y="31822"/>
                  </a:lnTo>
                  <a:close/>
                </a:path>
                <a:path w="836930" h="132714">
                  <a:moveTo>
                    <a:pt x="385694" y="47354"/>
                  </a:moveTo>
                  <a:lnTo>
                    <a:pt x="357746" y="47354"/>
                  </a:lnTo>
                  <a:lnTo>
                    <a:pt x="361426" y="48581"/>
                  </a:lnTo>
                  <a:lnTo>
                    <a:pt x="367343" y="53487"/>
                  </a:lnTo>
                  <a:lnTo>
                    <a:pt x="369544" y="56789"/>
                  </a:lnTo>
                  <a:lnTo>
                    <a:pt x="370987" y="60938"/>
                  </a:lnTo>
                  <a:lnTo>
                    <a:pt x="372467" y="65051"/>
                  </a:lnTo>
                  <a:lnTo>
                    <a:pt x="373206" y="69651"/>
                  </a:lnTo>
                  <a:lnTo>
                    <a:pt x="373206" y="79789"/>
                  </a:lnTo>
                  <a:lnTo>
                    <a:pt x="372467" y="84372"/>
                  </a:lnTo>
                  <a:lnTo>
                    <a:pt x="370987" y="88485"/>
                  </a:lnTo>
                  <a:lnTo>
                    <a:pt x="369544" y="92598"/>
                  </a:lnTo>
                  <a:lnTo>
                    <a:pt x="367343" y="95881"/>
                  </a:lnTo>
                  <a:lnTo>
                    <a:pt x="364385" y="98334"/>
                  </a:lnTo>
                  <a:lnTo>
                    <a:pt x="361426" y="100752"/>
                  </a:lnTo>
                  <a:lnTo>
                    <a:pt x="357746" y="101960"/>
                  </a:lnTo>
                  <a:lnTo>
                    <a:pt x="385790" y="101960"/>
                  </a:lnTo>
                  <a:lnTo>
                    <a:pt x="388143" y="97306"/>
                  </a:lnTo>
                  <a:lnTo>
                    <a:pt x="391427" y="90884"/>
                  </a:lnTo>
                  <a:lnTo>
                    <a:pt x="393068" y="83379"/>
                  </a:lnTo>
                  <a:lnTo>
                    <a:pt x="393068" y="66205"/>
                  </a:lnTo>
                  <a:lnTo>
                    <a:pt x="391427" y="58683"/>
                  </a:lnTo>
                  <a:lnTo>
                    <a:pt x="388143" y="52225"/>
                  </a:lnTo>
                  <a:lnTo>
                    <a:pt x="385694" y="47354"/>
                  </a:lnTo>
                  <a:close/>
                </a:path>
                <a:path w="836930" h="132714">
                  <a:moveTo>
                    <a:pt x="454940" y="0"/>
                  </a:moveTo>
                  <a:lnTo>
                    <a:pt x="437784" y="0"/>
                  </a:lnTo>
                  <a:lnTo>
                    <a:pt x="402065" y="132700"/>
                  </a:lnTo>
                  <a:lnTo>
                    <a:pt x="419221" y="132700"/>
                  </a:lnTo>
                  <a:lnTo>
                    <a:pt x="454940" y="0"/>
                  </a:lnTo>
                  <a:close/>
                </a:path>
                <a:path w="836930" h="132714">
                  <a:moveTo>
                    <a:pt x="537279" y="19970"/>
                  </a:moveTo>
                  <a:lnTo>
                    <a:pt x="507400" y="19970"/>
                  </a:lnTo>
                  <a:lnTo>
                    <a:pt x="510889" y="20727"/>
                  </a:lnTo>
                  <a:lnTo>
                    <a:pt x="510703" y="20727"/>
                  </a:lnTo>
                  <a:lnTo>
                    <a:pt x="516113" y="23397"/>
                  </a:lnTo>
                  <a:lnTo>
                    <a:pt x="518296" y="25345"/>
                  </a:lnTo>
                  <a:lnTo>
                    <a:pt x="521471" y="30360"/>
                  </a:lnTo>
                  <a:lnTo>
                    <a:pt x="522264" y="33355"/>
                  </a:lnTo>
                  <a:lnTo>
                    <a:pt x="522253" y="39976"/>
                  </a:lnTo>
                  <a:lnTo>
                    <a:pt x="467225" y="101527"/>
                  </a:lnTo>
                  <a:lnTo>
                    <a:pt x="467225" y="116031"/>
                  </a:lnTo>
                  <a:lnTo>
                    <a:pt x="543209" y="116031"/>
                  </a:lnTo>
                  <a:lnTo>
                    <a:pt x="543209" y="99254"/>
                  </a:lnTo>
                  <a:lnTo>
                    <a:pt x="494934" y="99254"/>
                  </a:lnTo>
                  <a:lnTo>
                    <a:pt x="494934" y="98497"/>
                  </a:lnTo>
                  <a:lnTo>
                    <a:pt x="514038" y="79068"/>
                  </a:lnTo>
                  <a:lnTo>
                    <a:pt x="521218" y="72141"/>
                  </a:lnTo>
                  <a:lnTo>
                    <a:pt x="526792" y="66242"/>
                  </a:lnTo>
                  <a:lnTo>
                    <a:pt x="530761" y="61371"/>
                  </a:lnTo>
                  <a:lnTo>
                    <a:pt x="534766" y="56500"/>
                  </a:lnTo>
                  <a:lnTo>
                    <a:pt x="537562" y="52062"/>
                  </a:lnTo>
                  <a:lnTo>
                    <a:pt x="540737" y="44053"/>
                  </a:lnTo>
                  <a:lnTo>
                    <a:pt x="541531" y="39976"/>
                  </a:lnTo>
                  <a:lnTo>
                    <a:pt x="541531" y="29621"/>
                  </a:lnTo>
                  <a:lnTo>
                    <a:pt x="539961" y="24101"/>
                  </a:lnTo>
                  <a:lnTo>
                    <a:pt x="537279" y="19970"/>
                  </a:lnTo>
                  <a:close/>
                </a:path>
                <a:path w="836930" h="132714">
                  <a:moveTo>
                    <a:pt x="511567" y="3680"/>
                  </a:moveTo>
                  <a:lnTo>
                    <a:pt x="496810" y="3680"/>
                  </a:lnTo>
                  <a:lnTo>
                    <a:pt x="490316" y="5105"/>
                  </a:lnTo>
                  <a:lnTo>
                    <a:pt x="466576" y="31335"/>
                  </a:lnTo>
                  <a:lnTo>
                    <a:pt x="466576" y="38370"/>
                  </a:lnTo>
                  <a:lnTo>
                    <a:pt x="485680" y="38370"/>
                  </a:lnTo>
                  <a:lnTo>
                    <a:pt x="485680" y="34582"/>
                  </a:lnTo>
                  <a:lnTo>
                    <a:pt x="486415" y="31335"/>
                  </a:lnTo>
                  <a:lnTo>
                    <a:pt x="487899" y="28575"/>
                  </a:lnTo>
                  <a:lnTo>
                    <a:pt x="489414" y="25832"/>
                  </a:lnTo>
                  <a:lnTo>
                    <a:pt x="491543" y="23722"/>
                  </a:lnTo>
                  <a:lnTo>
                    <a:pt x="494285" y="22243"/>
                  </a:lnTo>
                  <a:lnTo>
                    <a:pt x="497027" y="20727"/>
                  </a:lnTo>
                  <a:lnTo>
                    <a:pt x="500220" y="19970"/>
                  </a:lnTo>
                  <a:lnTo>
                    <a:pt x="537279" y="19970"/>
                  </a:lnTo>
                  <a:lnTo>
                    <a:pt x="533720" y="14431"/>
                  </a:lnTo>
                  <a:lnTo>
                    <a:pt x="529354" y="10625"/>
                  </a:lnTo>
                  <a:lnTo>
                    <a:pt x="518170" y="5105"/>
                  </a:lnTo>
                  <a:lnTo>
                    <a:pt x="511567" y="3680"/>
                  </a:lnTo>
                  <a:close/>
                </a:path>
                <a:path w="836930" h="132714">
                  <a:moveTo>
                    <a:pt x="611724" y="3680"/>
                  </a:moveTo>
                  <a:lnTo>
                    <a:pt x="593973" y="3680"/>
                  </a:lnTo>
                  <a:lnTo>
                    <a:pt x="586342" y="5917"/>
                  </a:lnTo>
                  <a:lnTo>
                    <a:pt x="563118" y="36398"/>
                  </a:lnTo>
                  <a:lnTo>
                    <a:pt x="560148" y="60721"/>
                  </a:lnTo>
                  <a:lnTo>
                    <a:pt x="560478" y="69561"/>
                  </a:lnTo>
                  <a:lnTo>
                    <a:pt x="573602" y="106867"/>
                  </a:lnTo>
                  <a:lnTo>
                    <a:pt x="593936" y="118142"/>
                  </a:lnTo>
                  <a:lnTo>
                    <a:pt x="611760" y="118142"/>
                  </a:lnTo>
                  <a:lnTo>
                    <a:pt x="619391" y="115887"/>
                  </a:lnTo>
                  <a:lnTo>
                    <a:pt x="632127" y="106867"/>
                  </a:lnTo>
                  <a:lnTo>
                    <a:pt x="636367" y="101203"/>
                  </a:lnTo>
                  <a:lnTo>
                    <a:pt x="598230" y="101203"/>
                  </a:lnTo>
                  <a:lnTo>
                    <a:pt x="594243" y="99687"/>
                  </a:lnTo>
                  <a:lnTo>
                    <a:pt x="580443" y="60721"/>
                  </a:lnTo>
                  <a:lnTo>
                    <a:pt x="580816" y="52015"/>
                  </a:lnTo>
                  <a:lnTo>
                    <a:pt x="580842" y="51416"/>
                  </a:lnTo>
                  <a:lnTo>
                    <a:pt x="581814" y="44522"/>
                  </a:lnTo>
                  <a:lnTo>
                    <a:pt x="581892" y="43971"/>
                  </a:lnTo>
                  <a:lnTo>
                    <a:pt x="581985" y="43308"/>
                  </a:lnTo>
                  <a:lnTo>
                    <a:pt x="595957" y="20402"/>
                  </a:lnTo>
                  <a:lnTo>
                    <a:pt x="636296" y="20402"/>
                  </a:lnTo>
                  <a:lnTo>
                    <a:pt x="632127" y="14864"/>
                  </a:lnTo>
                  <a:lnTo>
                    <a:pt x="619355" y="5917"/>
                  </a:lnTo>
                  <a:lnTo>
                    <a:pt x="611724" y="3680"/>
                  </a:lnTo>
                  <a:close/>
                </a:path>
                <a:path w="836930" h="132714">
                  <a:moveTo>
                    <a:pt x="636296" y="20402"/>
                  </a:moveTo>
                  <a:lnTo>
                    <a:pt x="607430" y="20402"/>
                  </a:lnTo>
                  <a:lnTo>
                    <a:pt x="611399" y="21936"/>
                  </a:lnTo>
                  <a:lnTo>
                    <a:pt x="614754" y="25003"/>
                  </a:lnTo>
                  <a:lnTo>
                    <a:pt x="625308" y="60721"/>
                  </a:lnTo>
                  <a:lnTo>
                    <a:pt x="624951" y="69561"/>
                  </a:lnTo>
                  <a:lnTo>
                    <a:pt x="624929" y="70101"/>
                  </a:lnTo>
                  <a:lnTo>
                    <a:pt x="623970" y="76993"/>
                  </a:lnTo>
                  <a:lnTo>
                    <a:pt x="623888" y="77580"/>
                  </a:lnTo>
                  <a:lnTo>
                    <a:pt x="623792" y="78270"/>
                  </a:lnTo>
                  <a:lnTo>
                    <a:pt x="609775" y="101203"/>
                  </a:lnTo>
                  <a:lnTo>
                    <a:pt x="636367" y="101203"/>
                  </a:lnTo>
                  <a:lnTo>
                    <a:pt x="645548" y="60721"/>
                  </a:lnTo>
                  <a:lnTo>
                    <a:pt x="645227" y="52015"/>
                  </a:lnTo>
                  <a:lnTo>
                    <a:pt x="644329" y="44522"/>
                  </a:lnTo>
                  <a:lnTo>
                    <a:pt x="644263" y="43971"/>
                  </a:lnTo>
                  <a:lnTo>
                    <a:pt x="642656" y="36591"/>
                  </a:lnTo>
                  <a:lnTo>
                    <a:pt x="640407" y="29873"/>
                  </a:lnTo>
                  <a:lnTo>
                    <a:pt x="637015" y="21359"/>
                  </a:lnTo>
                  <a:lnTo>
                    <a:pt x="636296" y="20402"/>
                  </a:lnTo>
                  <a:close/>
                </a:path>
                <a:path w="836930" h="132714">
                  <a:moveTo>
                    <a:pt x="733584" y="19970"/>
                  </a:moveTo>
                  <a:lnTo>
                    <a:pt x="703704" y="19970"/>
                  </a:lnTo>
                  <a:lnTo>
                    <a:pt x="707193" y="20727"/>
                  </a:lnTo>
                  <a:lnTo>
                    <a:pt x="707007" y="20727"/>
                  </a:lnTo>
                  <a:lnTo>
                    <a:pt x="712417" y="23397"/>
                  </a:lnTo>
                  <a:lnTo>
                    <a:pt x="714600" y="25345"/>
                  </a:lnTo>
                  <a:lnTo>
                    <a:pt x="717775" y="30360"/>
                  </a:lnTo>
                  <a:lnTo>
                    <a:pt x="718569" y="33355"/>
                  </a:lnTo>
                  <a:lnTo>
                    <a:pt x="718557" y="39976"/>
                  </a:lnTo>
                  <a:lnTo>
                    <a:pt x="663529" y="101527"/>
                  </a:lnTo>
                  <a:lnTo>
                    <a:pt x="663529" y="116031"/>
                  </a:lnTo>
                  <a:lnTo>
                    <a:pt x="739513" y="116031"/>
                  </a:lnTo>
                  <a:lnTo>
                    <a:pt x="739513" y="99254"/>
                  </a:lnTo>
                  <a:lnTo>
                    <a:pt x="691238" y="99254"/>
                  </a:lnTo>
                  <a:lnTo>
                    <a:pt x="691238" y="98497"/>
                  </a:lnTo>
                  <a:lnTo>
                    <a:pt x="710343" y="79068"/>
                  </a:lnTo>
                  <a:lnTo>
                    <a:pt x="717522" y="72141"/>
                  </a:lnTo>
                  <a:lnTo>
                    <a:pt x="723097" y="66242"/>
                  </a:lnTo>
                  <a:lnTo>
                    <a:pt x="727065" y="61371"/>
                  </a:lnTo>
                  <a:lnTo>
                    <a:pt x="731070" y="56500"/>
                  </a:lnTo>
                  <a:lnTo>
                    <a:pt x="733866" y="52062"/>
                  </a:lnTo>
                  <a:lnTo>
                    <a:pt x="737041" y="44053"/>
                  </a:lnTo>
                  <a:lnTo>
                    <a:pt x="737835" y="39976"/>
                  </a:lnTo>
                  <a:lnTo>
                    <a:pt x="737835" y="29621"/>
                  </a:lnTo>
                  <a:lnTo>
                    <a:pt x="736266" y="24101"/>
                  </a:lnTo>
                  <a:lnTo>
                    <a:pt x="733584" y="19970"/>
                  </a:lnTo>
                  <a:close/>
                </a:path>
                <a:path w="836930" h="132714">
                  <a:moveTo>
                    <a:pt x="707871" y="3680"/>
                  </a:moveTo>
                  <a:lnTo>
                    <a:pt x="693115" y="3680"/>
                  </a:lnTo>
                  <a:lnTo>
                    <a:pt x="686620" y="5105"/>
                  </a:lnTo>
                  <a:lnTo>
                    <a:pt x="662880" y="31335"/>
                  </a:lnTo>
                  <a:lnTo>
                    <a:pt x="662880" y="38370"/>
                  </a:lnTo>
                  <a:lnTo>
                    <a:pt x="681984" y="38370"/>
                  </a:lnTo>
                  <a:lnTo>
                    <a:pt x="681984" y="34582"/>
                  </a:lnTo>
                  <a:lnTo>
                    <a:pt x="682720" y="31335"/>
                  </a:lnTo>
                  <a:lnTo>
                    <a:pt x="684203" y="28575"/>
                  </a:lnTo>
                  <a:lnTo>
                    <a:pt x="685718" y="25832"/>
                  </a:lnTo>
                  <a:lnTo>
                    <a:pt x="687847" y="23722"/>
                  </a:lnTo>
                  <a:lnTo>
                    <a:pt x="690589" y="22243"/>
                  </a:lnTo>
                  <a:lnTo>
                    <a:pt x="693331" y="20727"/>
                  </a:lnTo>
                  <a:lnTo>
                    <a:pt x="696524" y="19970"/>
                  </a:lnTo>
                  <a:lnTo>
                    <a:pt x="733584" y="19970"/>
                  </a:lnTo>
                  <a:lnTo>
                    <a:pt x="730024" y="14431"/>
                  </a:lnTo>
                  <a:lnTo>
                    <a:pt x="725658" y="10625"/>
                  </a:lnTo>
                  <a:lnTo>
                    <a:pt x="714475" y="5105"/>
                  </a:lnTo>
                  <a:lnTo>
                    <a:pt x="707871" y="3680"/>
                  </a:lnTo>
                  <a:close/>
                </a:path>
                <a:path w="836930" h="132714">
                  <a:moveTo>
                    <a:pt x="777938" y="85887"/>
                  </a:moveTo>
                  <a:lnTo>
                    <a:pt x="758455" y="85887"/>
                  </a:lnTo>
                  <a:lnTo>
                    <a:pt x="758492" y="86933"/>
                  </a:lnTo>
                  <a:lnTo>
                    <a:pt x="758615" y="90433"/>
                  </a:lnTo>
                  <a:lnTo>
                    <a:pt x="789501" y="117547"/>
                  </a:lnTo>
                  <a:lnTo>
                    <a:pt x="804546" y="117547"/>
                  </a:lnTo>
                  <a:lnTo>
                    <a:pt x="811438" y="115923"/>
                  </a:lnTo>
                  <a:lnTo>
                    <a:pt x="823380" y="109393"/>
                  </a:lnTo>
                  <a:lnTo>
                    <a:pt x="828052" y="104901"/>
                  </a:lnTo>
                  <a:lnTo>
                    <a:pt x="830170" y="101311"/>
                  </a:lnTo>
                  <a:lnTo>
                    <a:pt x="791702" y="101311"/>
                  </a:lnTo>
                  <a:lnTo>
                    <a:pt x="787409" y="99886"/>
                  </a:lnTo>
                  <a:lnTo>
                    <a:pt x="778021" y="86933"/>
                  </a:lnTo>
                  <a:lnTo>
                    <a:pt x="777938" y="85887"/>
                  </a:lnTo>
                  <a:close/>
                </a:path>
                <a:path w="836930" h="132714">
                  <a:moveTo>
                    <a:pt x="830760" y="58502"/>
                  </a:moveTo>
                  <a:lnTo>
                    <a:pt x="800253" y="58502"/>
                  </a:lnTo>
                  <a:lnTo>
                    <a:pt x="803861" y="59441"/>
                  </a:lnTo>
                  <a:lnTo>
                    <a:pt x="808754" y="62345"/>
                  </a:lnTo>
                  <a:lnTo>
                    <a:pt x="810244" y="63265"/>
                  </a:lnTo>
                  <a:lnTo>
                    <a:pt x="812610" y="65700"/>
                  </a:lnTo>
                  <a:lnTo>
                    <a:pt x="816218" y="72195"/>
                  </a:lnTo>
                  <a:lnTo>
                    <a:pt x="817102" y="75911"/>
                  </a:lnTo>
                  <a:lnTo>
                    <a:pt x="817102" y="84209"/>
                  </a:lnTo>
                  <a:lnTo>
                    <a:pt x="800650" y="101311"/>
                  </a:lnTo>
                  <a:lnTo>
                    <a:pt x="830170" y="101311"/>
                  </a:lnTo>
                  <a:lnTo>
                    <a:pt x="834799" y="93464"/>
                  </a:lnTo>
                  <a:lnTo>
                    <a:pt x="836495" y="86933"/>
                  </a:lnTo>
                  <a:lnTo>
                    <a:pt x="836421" y="72195"/>
                  </a:lnTo>
                  <a:lnTo>
                    <a:pt x="834979" y="66187"/>
                  </a:lnTo>
                  <a:lnTo>
                    <a:pt x="830760" y="58502"/>
                  </a:lnTo>
                  <a:close/>
                </a:path>
                <a:path w="836930" h="132714">
                  <a:moveTo>
                    <a:pt x="830704" y="5195"/>
                  </a:moveTo>
                  <a:lnTo>
                    <a:pt x="766410" y="5195"/>
                  </a:lnTo>
                  <a:lnTo>
                    <a:pt x="760724" y="61317"/>
                  </a:lnTo>
                  <a:lnTo>
                    <a:pt x="760619" y="62345"/>
                  </a:lnTo>
                  <a:lnTo>
                    <a:pt x="778749" y="65322"/>
                  </a:lnTo>
                  <a:lnTo>
                    <a:pt x="780626" y="63265"/>
                  </a:lnTo>
                  <a:lnTo>
                    <a:pt x="783169" y="61605"/>
                  </a:lnTo>
                  <a:lnTo>
                    <a:pt x="789591" y="59080"/>
                  </a:lnTo>
                  <a:lnTo>
                    <a:pt x="792664" y="58502"/>
                  </a:lnTo>
                  <a:lnTo>
                    <a:pt x="830760" y="58502"/>
                  </a:lnTo>
                  <a:lnTo>
                    <a:pt x="828918" y="55147"/>
                  </a:lnTo>
                  <a:lnTo>
                    <a:pt x="825287" y="51359"/>
                  </a:lnTo>
                  <a:lnTo>
                    <a:pt x="779832" y="51359"/>
                  </a:lnTo>
                  <a:lnTo>
                    <a:pt x="783025" y="21972"/>
                  </a:lnTo>
                  <a:lnTo>
                    <a:pt x="830704" y="21972"/>
                  </a:lnTo>
                  <a:lnTo>
                    <a:pt x="830704" y="5195"/>
                  </a:lnTo>
                  <a:close/>
                </a:path>
                <a:path w="836930" h="132714">
                  <a:moveTo>
                    <a:pt x="808244" y="42916"/>
                  </a:moveTo>
                  <a:lnTo>
                    <a:pt x="797060" y="42916"/>
                  </a:lnTo>
                  <a:lnTo>
                    <a:pt x="792947" y="43728"/>
                  </a:lnTo>
                  <a:lnTo>
                    <a:pt x="785442" y="46939"/>
                  </a:lnTo>
                  <a:lnTo>
                    <a:pt x="782538" y="48941"/>
                  </a:lnTo>
                  <a:lnTo>
                    <a:pt x="780481" y="51359"/>
                  </a:lnTo>
                  <a:lnTo>
                    <a:pt x="825287" y="51359"/>
                  </a:lnTo>
                  <a:lnTo>
                    <a:pt x="824769" y="50818"/>
                  </a:lnTo>
                  <a:lnTo>
                    <a:pt x="814234" y="44504"/>
                  </a:lnTo>
                  <a:lnTo>
                    <a:pt x="808244" y="42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6725" y="1730375"/>
              <a:ext cx="222250" cy="2222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65200" y="1587500"/>
              <a:ext cx="3352800" cy="508000"/>
            </a:xfrm>
            <a:custGeom>
              <a:avLst/>
              <a:gdLst/>
              <a:ahLst/>
              <a:cxnLst/>
              <a:rect l="l" t="t" r="r" b="b"/>
              <a:pathLst>
                <a:path w="3352800" h="508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06400"/>
                  </a:lnTo>
                  <a:lnTo>
                    <a:pt x="7984" y="445947"/>
                  </a:lnTo>
                  <a:lnTo>
                    <a:pt x="29757" y="478242"/>
                  </a:lnTo>
                  <a:lnTo>
                    <a:pt x="62052" y="500015"/>
                  </a:lnTo>
                  <a:lnTo>
                    <a:pt x="101599" y="508000"/>
                  </a:lnTo>
                  <a:lnTo>
                    <a:pt x="101599" y="482600"/>
                  </a:lnTo>
                  <a:lnTo>
                    <a:pt x="71939" y="476611"/>
                  </a:lnTo>
                  <a:lnTo>
                    <a:pt x="47718" y="460281"/>
                  </a:lnTo>
                  <a:lnTo>
                    <a:pt x="31388" y="436060"/>
                  </a:lnTo>
                  <a:lnTo>
                    <a:pt x="25400" y="406400"/>
                  </a:lnTo>
                  <a:lnTo>
                    <a:pt x="25400" y="101600"/>
                  </a:lnTo>
                  <a:lnTo>
                    <a:pt x="31388" y="71939"/>
                  </a:lnTo>
                  <a:lnTo>
                    <a:pt x="47718" y="47718"/>
                  </a:lnTo>
                  <a:lnTo>
                    <a:pt x="71939" y="31388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3352800" h="508000">
                  <a:moveTo>
                    <a:pt x="3251200" y="482600"/>
                  </a:moveTo>
                  <a:lnTo>
                    <a:pt x="101599" y="482600"/>
                  </a:lnTo>
                  <a:lnTo>
                    <a:pt x="101599" y="508000"/>
                  </a:lnTo>
                  <a:lnTo>
                    <a:pt x="3251200" y="508000"/>
                  </a:lnTo>
                  <a:lnTo>
                    <a:pt x="3251200" y="482600"/>
                  </a:lnTo>
                  <a:close/>
                </a:path>
                <a:path w="3352800" h="508000">
                  <a:moveTo>
                    <a:pt x="3251200" y="0"/>
                  </a:moveTo>
                  <a:lnTo>
                    <a:pt x="3251200" y="25400"/>
                  </a:lnTo>
                  <a:lnTo>
                    <a:pt x="3280860" y="31388"/>
                  </a:lnTo>
                  <a:lnTo>
                    <a:pt x="3305081" y="47718"/>
                  </a:lnTo>
                  <a:lnTo>
                    <a:pt x="3321411" y="71939"/>
                  </a:lnTo>
                  <a:lnTo>
                    <a:pt x="3327400" y="101600"/>
                  </a:lnTo>
                  <a:lnTo>
                    <a:pt x="3327400" y="406400"/>
                  </a:lnTo>
                  <a:lnTo>
                    <a:pt x="3321411" y="436060"/>
                  </a:lnTo>
                  <a:lnTo>
                    <a:pt x="3305081" y="460281"/>
                  </a:lnTo>
                  <a:lnTo>
                    <a:pt x="3280860" y="476611"/>
                  </a:lnTo>
                  <a:lnTo>
                    <a:pt x="3251200" y="482600"/>
                  </a:lnTo>
                  <a:lnTo>
                    <a:pt x="3251200" y="508000"/>
                  </a:lnTo>
                  <a:lnTo>
                    <a:pt x="3290747" y="500015"/>
                  </a:lnTo>
                  <a:lnTo>
                    <a:pt x="3323042" y="478242"/>
                  </a:lnTo>
                  <a:lnTo>
                    <a:pt x="3344815" y="445947"/>
                  </a:lnTo>
                  <a:lnTo>
                    <a:pt x="3352800" y="406400"/>
                  </a:lnTo>
                  <a:lnTo>
                    <a:pt x="3352800" y="101600"/>
                  </a:lnTo>
                  <a:lnTo>
                    <a:pt x="3344815" y="62052"/>
                  </a:lnTo>
                  <a:lnTo>
                    <a:pt x="3323042" y="29757"/>
                  </a:lnTo>
                  <a:lnTo>
                    <a:pt x="3290747" y="7984"/>
                  </a:lnTo>
                  <a:lnTo>
                    <a:pt x="3251200" y="0"/>
                  </a:lnTo>
                  <a:close/>
                </a:path>
                <a:path w="3352800" h="508000">
                  <a:moveTo>
                    <a:pt x="3251200" y="0"/>
                  </a:moveTo>
                  <a:lnTo>
                    <a:pt x="101600" y="0"/>
                  </a:lnTo>
                  <a:lnTo>
                    <a:pt x="101600" y="25400"/>
                  </a:lnTo>
                  <a:lnTo>
                    <a:pt x="3251200" y="25400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67100" y="1190625"/>
            <a:ext cx="2514600" cy="3810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10300" y="1190625"/>
            <a:ext cx="2514600" cy="3810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53500" y="1190625"/>
            <a:ext cx="2514600" cy="38100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32" name="object 32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77695" y="569976"/>
              <a:ext cx="150615" cy="9194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sp>
        <p:nvSpPr>
          <p:cNvPr id="36" name="Retângulo 35">
            <a:hlinkClick r:id="rId19" action="ppaction://hlinksldjump"/>
            <a:extLst>
              <a:ext uri="{FF2B5EF4-FFF2-40B4-BE49-F238E27FC236}">
                <a16:creationId xmlns:a16="http://schemas.microsoft.com/office/drawing/2014/main" id="{5D2CC9AD-25BF-12D4-0F3F-DB7AC8625AE8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tângulo 36">
            <a:hlinkClick r:id="rId20" action="ppaction://hlinksldjump"/>
            <a:extLst>
              <a:ext uri="{FF2B5EF4-FFF2-40B4-BE49-F238E27FC236}">
                <a16:creationId xmlns:a16="http://schemas.microsoft.com/office/drawing/2014/main" id="{9287ACA1-C42C-A228-6765-1CFD2A861AF0}"/>
              </a:ext>
            </a:extLst>
          </p:cNvPr>
          <p:cNvSpPr/>
          <p:nvPr/>
        </p:nvSpPr>
        <p:spPr>
          <a:xfrm>
            <a:off x="895350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tângulo 37">
            <a:hlinkClick r:id="rId21" action="ppaction://hlinksldjump"/>
            <a:extLst>
              <a:ext uri="{FF2B5EF4-FFF2-40B4-BE49-F238E27FC236}">
                <a16:creationId xmlns:a16="http://schemas.microsoft.com/office/drawing/2014/main" id="{6913D184-FD39-BD4C-1E64-8D7140F556F0}"/>
              </a:ext>
            </a:extLst>
          </p:cNvPr>
          <p:cNvSpPr/>
          <p:nvPr/>
        </p:nvSpPr>
        <p:spPr>
          <a:xfrm>
            <a:off x="895350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tângulo 38">
            <a:hlinkClick r:id="rId22" action="ppaction://hlinksldjump"/>
            <a:extLst>
              <a:ext uri="{FF2B5EF4-FFF2-40B4-BE49-F238E27FC236}">
                <a16:creationId xmlns:a16="http://schemas.microsoft.com/office/drawing/2014/main" id="{ACD1BF7B-71BE-228A-ADCE-D9FF5A9C7C4D}"/>
              </a:ext>
            </a:extLst>
          </p:cNvPr>
          <p:cNvSpPr/>
          <p:nvPr/>
        </p:nvSpPr>
        <p:spPr>
          <a:xfrm>
            <a:off x="3626621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tângulo 39">
            <a:hlinkClick r:id="rId23" action="ppaction://hlinksldjump"/>
            <a:extLst>
              <a:ext uri="{FF2B5EF4-FFF2-40B4-BE49-F238E27FC236}">
                <a16:creationId xmlns:a16="http://schemas.microsoft.com/office/drawing/2014/main" id="{566C2643-99A7-58CA-0D21-CD101FDDFAC7}"/>
              </a:ext>
            </a:extLst>
          </p:cNvPr>
          <p:cNvSpPr/>
          <p:nvPr/>
        </p:nvSpPr>
        <p:spPr>
          <a:xfrm>
            <a:off x="3654933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tângulo 40">
            <a:hlinkClick r:id="rId24" action="ppaction://hlinksldjump"/>
            <a:extLst>
              <a:ext uri="{FF2B5EF4-FFF2-40B4-BE49-F238E27FC236}">
                <a16:creationId xmlns:a16="http://schemas.microsoft.com/office/drawing/2014/main" id="{5BB2C661-3A7F-6BFD-C08E-3D52C1CF7EF9}"/>
              </a:ext>
            </a:extLst>
          </p:cNvPr>
          <p:cNvSpPr/>
          <p:nvPr/>
        </p:nvSpPr>
        <p:spPr>
          <a:xfrm>
            <a:off x="6381750" y="4697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tângulo 41">
            <a:hlinkClick r:id="rId25" action="ppaction://hlinksldjump"/>
            <a:extLst>
              <a:ext uri="{FF2B5EF4-FFF2-40B4-BE49-F238E27FC236}">
                <a16:creationId xmlns:a16="http://schemas.microsoft.com/office/drawing/2014/main" id="{4EDA326B-BFE4-9B24-3A40-816BD1943BB7}"/>
              </a:ext>
            </a:extLst>
          </p:cNvPr>
          <p:cNvSpPr/>
          <p:nvPr/>
        </p:nvSpPr>
        <p:spPr>
          <a:xfrm>
            <a:off x="9124950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tângulo 42">
            <a:hlinkClick r:id="rId26" action="ppaction://hlinksldjump"/>
            <a:extLst>
              <a:ext uri="{FF2B5EF4-FFF2-40B4-BE49-F238E27FC236}">
                <a16:creationId xmlns:a16="http://schemas.microsoft.com/office/drawing/2014/main" id="{52EF422B-C3A6-00B3-78F1-B873AC937C13}"/>
              </a:ext>
            </a:extLst>
          </p:cNvPr>
          <p:cNvSpPr/>
          <p:nvPr/>
        </p:nvSpPr>
        <p:spPr>
          <a:xfrm>
            <a:off x="9121902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DD386F5-3317-F263-0B98-331BEF7A2655}"/>
              </a:ext>
            </a:extLst>
          </p:cNvPr>
          <p:cNvSpPr/>
          <p:nvPr/>
        </p:nvSpPr>
        <p:spPr>
          <a:xfrm>
            <a:off x="898339" y="2113789"/>
            <a:ext cx="739961" cy="172211"/>
          </a:xfrm>
          <a:prstGeom prst="roundRect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ENTREGUE</a:t>
            </a:r>
          </a:p>
        </p:txBody>
      </p:sp>
      <p:sp>
        <p:nvSpPr>
          <p:cNvPr id="45" name="Google Shape;163;p3">
            <a:hlinkClick r:id="rId27" action="ppaction://hlinksldjump"/>
            <a:extLst>
              <a:ext uri="{FF2B5EF4-FFF2-40B4-BE49-F238E27FC236}">
                <a16:creationId xmlns:a16="http://schemas.microsoft.com/office/drawing/2014/main" id="{081453CD-B673-7BC6-691F-2B8AE9206FA8}"/>
              </a:ext>
            </a:extLst>
          </p:cNvPr>
          <p:cNvSpPr/>
          <p:nvPr/>
        </p:nvSpPr>
        <p:spPr>
          <a:xfrm>
            <a:off x="10988394" y="711708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647"/>
            </a:schemeClr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4"/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nosso Corretor Automático de SPEDs!</a:t>
            </a:r>
            <a:endParaRPr sz="3600" b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69" name="Google Shape;569;p14"/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570" name="Google Shape;570;p14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 l="19354" r="19354" b="13752"/>
            <a:stretch/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14"/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 w="19050" cap="flat" cmpd="sng">
              <a:solidFill>
                <a:srgbClr val="00FFE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4"/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0FFEA"/>
                  </a:solidFill>
                  <a:latin typeface="Arial"/>
                  <a:ea typeface="Arial"/>
                  <a:cs typeface="Arial"/>
                  <a:sym typeface="Arial"/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900">
                  <a:solidFill>
                    <a:srgbClr val="00FFEA"/>
                  </a:solidFill>
                  <a:latin typeface="Arial"/>
                  <a:ea typeface="Arial"/>
                  <a:cs typeface="Arial"/>
                  <a:sym typeface="Arial"/>
                </a:rPr>
                <a:t>(1 min 38 seg)</a:t>
              </a:r>
              <a:endParaRPr sz="1200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3" name="Google Shape;573;p14" descr="Apresentação com mídia estrutura de tópico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14">
              <a:hlinkClick r:id="rId4"/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>
                <a:gd name="adj" fmla="val 16667"/>
              </a:avLst>
            </a:prstGeom>
            <a:solidFill>
              <a:srgbClr val="00FF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ASSISTIR</a:t>
              </a:r>
              <a:endParaRPr/>
            </a:p>
          </p:txBody>
        </p:sp>
      </p:grpSp>
      <p:pic>
        <p:nvPicPr>
          <p:cNvPr id="575" name="Google Shape;57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83925" y="1858626"/>
            <a:ext cx="3830691" cy="21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4"/>
          <p:cNvSpPr/>
          <p:nvPr/>
        </p:nvSpPr>
        <p:spPr>
          <a:xfrm>
            <a:off x="3858168" y="3260558"/>
            <a:ext cx="2882204" cy="698794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“Sério que faz isso tudo! Economiza muito tempo do meu time!” </a:t>
            </a:r>
            <a:br>
              <a:rPr lang="pt-B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Kelly Carvalho - Conplus Gestão Contábil</a:t>
            </a:r>
            <a:endParaRPr/>
          </a:p>
        </p:txBody>
      </p:sp>
      <p:pic>
        <p:nvPicPr>
          <p:cNvPr id="577" name="Google Shape;577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99796" y="1858627"/>
            <a:ext cx="3339342" cy="21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4"/>
          <p:cNvSpPr/>
          <p:nvPr/>
        </p:nvSpPr>
        <p:spPr>
          <a:xfrm>
            <a:off x="7559554" y="3260558"/>
            <a:ext cx="3184646" cy="698794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“Sinceramente, nós ganhamos </a:t>
            </a:r>
            <a:br>
              <a:rPr lang="pt-B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uns bons dias de trabalho” </a:t>
            </a:r>
            <a:br>
              <a:rPr lang="pt-B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Sérgio e Marlom - Sermac Contabilidade</a:t>
            </a:r>
            <a:endParaRPr/>
          </a:p>
        </p:txBody>
      </p:sp>
      <p:pic>
        <p:nvPicPr>
          <p:cNvPr id="579" name="Google Shape;579;p14"/>
          <p:cNvPicPr preferRelativeResize="0"/>
          <p:nvPr/>
        </p:nvPicPr>
        <p:blipFill rotWithShape="1">
          <a:blip r:embed="rId9">
            <a:alphaModFix/>
          </a:blip>
          <a:srcRect b="7291"/>
          <a:stretch/>
        </p:blipFill>
        <p:spPr>
          <a:xfrm>
            <a:off x="3383925" y="4233860"/>
            <a:ext cx="3830691" cy="237386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4"/>
          <p:cNvSpPr/>
          <p:nvPr/>
        </p:nvSpPr>
        <p:spPr>
          <a:xfrm>
            <a:off x="3751891" y="5809319"/>
            <a:ext cx="3094758" cy="661246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Juliana - Mark-up Consultoria</a:t>
            </a:r>
            <a:endParaRPr/>
          </a:p>
        </p:txBody>
      </p:sp>
      <p:pic>
        <p:nvPicPr>
          <p:cNvPr id="581" name="Google Shape;581;p14"/>
          <p:cNvPicPr preferRelativeResize="0"/>
          <p:nvPr/>
        </p:nvPicPr>
        <p:blipFill rotWithShape="1">
          <a:blip r:embed="rId10">
            <a:alphaModFix/>
          </a:blip>
          <a:srcRect r="8855"/>
          <a:stretch/>
        </p:blipFill>
        <p:spPr>
          <a:xfrm>
            <a:off x="7499796" y="4233860"/>
            <a:ext cx="3339342" cy="237386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4"/>
          <p:cNvSpPr/>
          <p:nvPr/>
        </p:nvSpPr>
        <p:spPr>
          <a:xfrm>
            <a:off x="7823791" y="5809319"/>
            <a:ext cx="2691351" cy="661246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Patrick Pelúcio - SPM Comsultoria</a:t>
            </a:r>
            <a:endParaRPr sz="1100" b="1">
              <a:solidFill>
                <a:srgbClr val="00FF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14" descr="e-Auditoria - e-Auditoria added a new photo.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63;p3">
            <a:hlinkClick r:id="rId12" action="ppaction://hlinksldjump"/>
            <a:extLst>
              <a:ext uri="{FF2B5EF4-FFF2-40B4-BE49-F238E27FC236}">
                <a16:creationId xmlns:a16="http://schemas.microsoft.com/office/drawing/2014/main" id="{C64362FF-6F40-9CF1-218A-FE31FE6FCB8D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647"/>
            </a:schemeClr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if index == 0: paragrafo = text_frame.paragraphs[0] # Usa o parágrafo padrão else: paragrafo = text_frame.add_paragraph() # Adiciona novo parágrafo </a:t>
            </a:r>
            <a:endParaRPr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5"/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Proposta para sua Empresa</a:t>
            </a:r>
            <a:endParaRPr/>
          </a:p>
        </p:txBody>
      </p:sp>
      <p:pic>
        <p:nvPicPr>
          <p:cNvPr id="590" name="Google Shape;590;p15" descr="Diagrama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7775" y="1914798"/>
            <a:ext cx="6765396" cy="2401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5"/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592" name="Google Shape;592;p15"/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p15"/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00FFEA"/>
                  </a:solidFill>
                  <a:latin typeface="Arial"/>
                  <a:ea typeface="Arial"/>
                  <a:cs typeface="Arial"/>
                  <a:sym typeface="Arial"/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2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Tire dúvidas de sistema, contábeis e tributárias!</a:t>
              </a:r>
              <a:endParaRPr/>
            </a:p>
          </p:txBody>
        </p:sp>
      </p:grpSp>
      <p:sp>
        <p:nvSpPr>
          <p:cNvPr id="595" name="Google Shape;595;p15"/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rPr>
              <a:t>Cronograma de Implantação</a:t>
            </a:r>
            <a:endParaRPr/>
          </a:p>
        </p:txBody>
      </p:sp>
      <p:sp>
        <p:nvSpPr>
          <p:cNvPr id="596" name="Google Shape;596;p15"/>
          <p:cNvSpPr/>
          <p:nvPr/>
        </p:nvSpPr>
        <p:spPr>
          <a:xfrm>
            <a:off x="368831" y="1276785"/>
            <a:ext cx="4467109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rPr>
              <a:t>Investimento (Upgrade)</a:t>
            </a:r>
            <a:endParaRPr sz="1600" b="1" u="sng">
              <a:solidFill>
                <a:srgbClr val="1212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5"/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Implantação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{{valorimplant}}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{{parcimp}}</a:t>
            </a:r>
            <a:endParaRPr/>
          </a:p>
        </p:txBody>
      </p:sp>
      <p:sp>
        <p:nvSpPr>
          <p:cNvPr id="598" name="Google Shape;598;p15"/>
          <p:cNvSpPr txBox="1"/>
          <p:nvPr/>
        </p:nvSpPr>
        <p:spPr>
          <a:xfrm>
            <a:off x="2052212" y="5945639"/>
            <a:ext cx="254793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Validade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Proposta válida por 5 dias úteis</a:t>
            </a:r>
            <a:endParaRPr/>
          </a:p>
        </p:txBody>
      </p:sp>
      <p:sp>
        <p:nvSpPr>
          <p:cNvPr id="599" name="Google Shape;599;p15"/>
          <p:cNvSpPr txBox="1">
            <a:spLocks noGrp="1"/>
          </p:cNvSpPr>
          <p:nvPr>
            <p:ph type="dt" idx="10"/>
          </p:nvPr>
        </p:nvSpPr>
        <p:spPr>
          <a:xfrm>
            <a:off x="2035279" y="6370061"/>
            <a:ext cx="21927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 do Envio: </a:t>
            </a:r>
            <a:r>
              <a:rPr lang="pt-BR" b="1"/>
              <a:t>{{hoje}}</a:t>
            </a:r>
            <a:endParaRPr/>
          </a:p>
        </p:txBody>
      </p:sp>
      <p:pic>
        <p:nvPicPr>
          <p:cNvPr id="600" name="Google Shape;600;p15" descr="e-Auditoria - e-Auditoria added a new pho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02" name="Google Shape;602;p15"/>
          <p:cNvSpPr txBox="1"/>
          <p:nvPr/>
        </p:nvSpPr>
        <p:spPr>
          <a:xfrm>
            <a:off x="2512569" y="5156768"/>
            <a:ext cx="24842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Valor Mensal: </a:t>
            </a:r>
            <a:r>
              <a:rPr lang="pt-BR" sz="12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{{valorsemdesc}}</a:t>
            </a:r>
            <a:endParaRPr/>
          </a:p>
        </p:txBody>
      </p:sp>
      <p:sp>
        <p:nvSpPr>
          <p:cNvPr id="603" name="Google Shape;603;p15"/>
          <p:cNvSpPr txBox="1"/>
          <p:nvPr/>
        </p:nvSpPr>
        <p:spPr>
          <a:xfrm>
            <a:off x="2487168" y="1960525"/>
            <a:ext cx="24323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[NOVO] Plano {{plano}}</a:t>
            </a:r>
            <a:endParaRPr/>
          </a:p>
        </p:txBody>
      </p:sp>
      <p:sp>
        <p:nvSpPr>
          <p:cNvPr id="605" name="Google Shape;605;p15"/>
          <p:cNvSpPr txBox="1"/>
          <p:nvPr/>
        </p:nvSpPr>
        <p:spPr>
          <a:xfrm>
            <a:off x="55564" y="5160917"/>
            <a:ext cx="2672813" cy="28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Valor Mensal: </a:t>
            </a:r>
            <a:r>
              <a:rPr lang="pt-BR" sz="12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{{valorsemdescold}}</a:t>
            </a:r>
            <a:endParaRPr/>
          </a:p>
        </p:txBody>
      </p:sp>
      <p:sp>
        <p:nvSpPr>
          <p:cNvPr id="606" name="Google Shape;606;p15"/>
          <p:cNvSpPr txBox="1"/>
          <p:nvPr/>
        </p:nvSpPr>
        <p:spPr>
          <a:xfrm>
            <a:off x="368832" y="1947741"/>
            <a:ext cx="24323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[ATUAL] Plano {{planoold}}</a:t>
            </a:r>
            <a:endParaRPr/>
          </a:p>
        </p:txBody>
      </p:sp>
      <p:cxnSp>
        <p:nvCxnSpPr>
          <p:cNvPr id="608" name="Google Shape;608;p15"/>
          <p:cNvCxnSpPr/>
          <p:nvPr/>
        </p:nvCxnSpPr>
        <p:spPr>
          <a:xfrm>
            <a:off x="2464875" y="1960525"/>
            <a:ext cx="0" cy="3818483"/>
          </a:xfrm>
          <a:prstGeom prst="straightConnector1">
            <a:avLst/>
          </a:prstGeom>
          <a:noFill/>
          <a:ln w="9525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3" name="Google Shape;613;p15"/>
          <p:cNvSpPr txBox="1"/>
          <p:nvPr/>
        </p:nvSpPr>
        <p:spPr>
          <a:xfrm>
            <a:off x="383046" y="5642114"/>
            <a:ext cx="19008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Fidelidade: {{fidelidade}}</a:t>
            </a:r>
            <a:endParaRPr/>
          </a:p>
        </p:txBody>
      </p:sp>
      <p:sp>
        <p:nvSpPr>
          <p:cNvPr id="2" name="Google Shape;163;p3">
            <a:hlinkClick r:id="rId7" action="ppaction://hlinksldjump"/>
            <a:extLst>
              <a:ext uri="{FF2B5EF4-FFF2-40B4-BE49-F238E27FC236}">
                <a16:creationId xmlns:a16="http://schemas.microsoft.com/office/drawing/2014/main" id="{168C964D-84D3-125D-C49B-2ADC86910235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  <p:sp>
        <p:nvSpPr>
          <p:cNvPr id="4" name="Google Shape;604;p15">
            <a:extLst>
              <a:ext uri="{FF2B5EF4-FFF2-40B4-BE49-F238E27FC236}">
                <a16:creationId xmlns:a16="http://schemas.microsoft.com/office/drawing/2014/main" id="{513489A1-6787-243F-D474-2729CB59A3D5}"/>
              </a:ext>
            </a:extLst>
          </p:cNvPr>
          <p:cNvSpPr txBox="1"/>
          <p:nvPr/>
        </p:nvSpPr>
        <p:spPr>
          <a:xfrm>
            <a:off x="2468986" y="5388704"/>
            <a:ext cx="358617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</a:rPr>
              <a:t>Observações</a:t>
            </a: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r>
              <a:rPr lang="pt-BR" sz="900" dirty="0">
                <a:solidFill>
                  <a:schemeClr val="lt1"/>
                </a:solidFill>
              </a:rPr>
              <a:t>{{</a:t>
            </a:r>
            <a:r>
              <a:rPr lang="pt-BR" sz="900" dirty="0" err="1">
                <a:solidFill>
                  <a:schemeClr val="lt1"/>
                </a:solidFill>
              </a:rPr>
              <a:t>observacoes</a:t>
            </a:r>
            <a:r>
              <a:rPr lang="pt-BR" sz="900" dirty="0">
                <a:solidFill>
                  <a:schemeClr val="lt1"/>
                </a:solidFill>
              </a:rPr>
              <a:t>}}</a:t>
            </a:r>
          </a:p>
        </p:txBody>
      </p:sp>
      <p:sp>
        <p:nvSpPr>
          <p:cNvPr id="5" name="CaixaDeTexto 17">
            <a:extLst>
              <a:ext uri="{FF2B5EF4-FFF2-40B4-BE49-F238E27FC236}">
                <a16:creationId xmlns:a16="http://schemas.microsoft.com/office/drawing/2014/main" id="{86D524E1-A183-D4E0-7320-4E03FE6951F2}"/>
              </a:ext>
            </a:extLst>
          </p:cNvPr>
          <p:cNvSpPr txBox="1"/>
          <p:nvPr/>
        </p:nvSpPr>
        <p:spPr>
          <a:xfrm>
            <a:off x="2598785" y="4487377"/>
            <a:ext cx="3140784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9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3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8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2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86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1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15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chemeClr val="bg1"/>
                </a:solidFill>
              </a:rPr>
              <a:t>Adicionais:</a:t>
            </a:r>
          </a:p>
          <a:p>
            <a:r>
              <a:rPr lang="pt-BR" sz="900" dirty="0">
                <a:solidFill>
                  <a:schemeClr val="bg1"/>
                </a:solidFill>
              </a:rPr>
              <a:t>{{aditivos}}</a:t>
            </a:r>
          </a:p>
        </p:txBody>
      </p:sp>
      <p:sp>
        <p:nvSpPr>
          <p:cNvPr id="6" name="CaixaDeTexto 17">
            <a:extLst>
              <a:ext uri="{FF2B5EF4-FFF2-40B4-BE49-F238E27FC236}">
                <a16:creationId xmlns:a16="http://schemas.microsoft.com/office/drawing/2014/main" id="{77DEBE83-E7EF-FAF6-ED0B-089D4B1AE69F}"/>
              </a:ext>
            </a:extLst>
          </p:cNvPr>
          <p:cNvSpPr txBox="1"/>
          <p:nvPr/>
        </p:nvSpPr>
        <p:spPr>
          <a:xfrm>
            <a:off x="2487273" y="3428011"/>
            <a:ext cx="23416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9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3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8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2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86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1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15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</a:p>
          <a:p>
            <a:r>
              <a:rPr lang="pt-BR" sz="900" dirty="0">
                <a:solidFill>
                  <a:schemeClr val="bg1"/>
                </a:solidFill>
              </a:rPr>
              <a:t>{{dimensionamento}}</a:t>
            </a:r>
            <a:endParaRPr lang="pt-BR" sz="9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CaixaDeTexto 17">
            <a:extLst>
              <a:ext uri="{FF2B5EF4-FFF2-40B4-BE49-F238E27FC236}">
                <a16:creationId xmlns:a16="http://schemas.microsoft.com/office/drawing/2014/main" id="{C6390E6A-E54C-74FF-DDA1-686AA9BA20CC}"/>
              </a:ext>
            </a:extLst>
          </p:cNvPr>
          <p:cNvSpPr txBox="1"/>
          <p:nvPr/>
        </p:nvSpPr>
        <p:spPr>
          <a:xfrm>
            <a:off x="303492" y="3428011"/>
            <a:ext cx="2062834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9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3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8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2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86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1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15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</a:p>
          <a:p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dimensionamentoold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  <a:endParaRPr lang="pt-BR" sz="9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CaixaDeTexto 17">
            <a:extLst>
              <a:ext uri="{FF2B5EF4-FFF2-40B4-BE49-F238E27FC236}">
                <a16:creationId xmlns:a16="http://schemas.microsoft.com/office/drawing/2014/main" id="{54EDBDFD-F326-3A45-3D45-8BBEA3668439}"/>
              </a:ext>
            </a:extLst>
          </p:cNvPr>
          <p:cNvSpPr txBox="1"/>
          <p:nvPr/>
        </p:nvSpPr>
        <p:spPr>
          <a:xfrm>
            <a:off x="2515151" y="2212570"/>
            <a:ext cx="2341615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9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3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8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2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86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1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15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err="1">
                <a:solidFill>
                  <a:schemeClr val="bg1"/>
                </a:solidFill>
              </a:rPr>
              <a:t>descplan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  <a:endParaRPr lang="pt-BR" sz="9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CaixaDeTexto 17">
            <a:extLst>
              <a:ext uri="{FF2B5EF4-FFF2-40B4-BE49-F238E27FC236}">
                <a16:creationId xmlns:a16="http://schemas.microsoft.com/office/drawing/2014/main" id="{DB1B5B72-CC7A-5B58-D6BD-10112E070B3F}"/>
              </a:ext>
            </a:extLst>
          </p:cNvPr>
          <p:cNvSpPr txBox="1"/>
          <p:nvPr/>
        </p:nvSpPr>
        <p:spPr>
          <a:xfrm>
            <a:off x="379271" y="2214980"/>
            <a:ext cx="208237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4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29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3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58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2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86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1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15" algn="l" defTabSz="91432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err="1">
                <a:solidFill>
                  <a:schemeClr val="bg1"/>
                </a:solidFill>
              </a:rPr>
              <a:t>descplanold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  <a:endParaRPr lang="pt-BR" sz="900" dirty="0">
              <a:solidFill>
                <a:schemeClr val="bg1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324475" cy="395288"/>
            <a:chOff x="965200" y="755903"/>
            <a:chExt cx="709930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7056834" cy="5176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6889" y="569976"/>
              <a:ext cx="153379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374237" cy="2504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1912982"/>
            <a:ext cx="2390800" cy="4055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2445858"/>
            <a:ext cx="2251047" cy="4061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4644" y="31216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79" y="3360782"/>
            <a:ext cx="2222689" cy="2504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3741782"/>
            <a:ext cx="2090508" cy="3978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4679" y="4275182"/>
            <a:ext cx="2227321" cy="2504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24425" y="1152525"/>
            <a:ext cx="1419225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924425" y="1524000"/>
            <a:ext cx="4029075" cy="5105400"/>
          </a:xfrm>
          <a:prstGeom prst="rect">
            <a:avLst/>
          </a:prstGeom>
        </p:spPr>
      </p:pic>
      <p:sp>
        <p:nvSpPr>
          <p:cNvPr id="21" name="Retângulo 20">
            <a:hlinkClick r:id="rId18" action="ppaction://hlinksldjump"/>
            <a:extLst>
              <a:ext uri="{FF2B5EF4-FFF2-40B4-BE49-F238E27FC236}">
                <a16:creationId xmlns:a16="http://schemas.microsoft.com/office/drawing/2014/main" id="{9D186A03-A4AB-E26B-B312-6F93D2FAED07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Google Shape;163;p3">
            <a:hlinkClick r:id="rId19" action="ppaction://hlinksldjump"/>
            <a:extLst>
              <a:ext uri="{FF2B5EF4-FFF2-40B4-BE49-F238E27FC236}">
                <a16:creationId xmlns:a16="http://schemas.microsoft.com/office/drawing/2014/main" id="{FDB1B2FF-113C-B5A1-8861-DEEC754CCDF6}"/>
              </a:ext>
            </a:extLst>
          </p:cNvPr>
          <p:cNvSpPr/>
          <p:nvPr/>
        </p:nvSpPr>
        <p:spPr>
          <a:xfrm>
            <a:off x="10988394" y="711708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566927"/>
            <a:ext cx="6492433" cy="3044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" y="952500"/>
            <a:ext cx="5257800" cy="9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6" name="object 6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4223" y="569976"/>
              <a:ext cx="159602" cy="9194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758749" cy="3978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2064858"/>
            <a:ext cx="2565050" cy="4033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80" y="2598782"/>
            <a:ext cx="2922464" cy="7112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3436982"/>
            <a:ext cx="2939476" cy="2504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4644" y="3959885"/>
            <a:ext cx="1201431" cy="11041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82843" y="4198982"/>
            <a:ext cx="2806541" cy="702945"/>
          </a:xfrm>
          <a:custGeom>
            <a:avLst/>
            <a:gdLst/>
            <a:ahLst/>
            <a:cxnLst/>
            <a:rect l="l" t="t" r="r" b="b"/>
            <a:pathLst>
              <a:path w="3742054" h="937259">
                <a:moveTo>
                  <a:pt x="48801" y="5029"/>
                </a:moveTo>
                <a:lnTo>
                  <a:pt x="24074" y="14668"/>
                </a:lnTo>
                <a:lnTo>
                  <a:pt x="6146" y="40978"/>
                </a:lnTo>
                <a:lnTo>
                  <a:pt x="6146" y="68546"/>
                </a:lnTo>
                <a:lnTo>
                  <a:pt x="23981" y="94856"/>
                </a:lnTo>
                <a:lnTo>
                  <a:pt x="56019" y="104495"/>
                </a:lnTo>
                <a:lnTo>
                  <a:pt x="69896" y="103284"/>
                </a:lnTo>
                <a:lnTo>
                  <a:pt x="83283" y="95275"/>
                </a:lnTo>
                <a:lnTo>
                  <a:pt x="50571" y="95275"/>
                </a:lnTo>
                <a:lnTo>
                  <a:pt x="23236" y="80094"/>
                </a:lnTo>
                <a:lnTo>
                  <a:pt x="15087" y="48895"/>
                </a:lnTo>
                <a:lnTo>
                  <a:pt x="30687" y="22119"/>
                </a:lnTo>
                <a:lnTo>
                  <a:pt x="62026" y="14249"/>
                </a:lnTo>
                <a:lnTo>
                  <a:pt x="86130" y="14249"/>
                </a:lnTo>
                <a:lnTo>
                  <a:pt x="82376" y="10989"/>
                </a:lnTo>
                <a:lnTo>
                  <a:pt x="48801" y="5029"/>
                </a:lnTo>
                <a:close/>
              </a:path>
              <a:path w="3742054" h="937259">
                <a:moveTo>
                  <a:pt x="85356" y="83540"/>
                </a:moveTo>
                <a:lnTo>
                  <a:pt x="81351" y="87638"/>
                </a:lnTo>
                <a:lnTo>
                  <a:pt x="50571" y="95275"/>
                </a:lnTo>
                <a:lnTo>
                  <a:pt x="83283" y="95275"/>
                </a:lnTo>
                <a:lnTo>
                  <a:pt x="91922" y="90106"/>
                </a:lnTo>
                <a:lnTo>
                  <a:pt x="85356" y="83540"/>
                </a:lnTo>
                <a:close/>
              </a:path>
              <a:path w="3742054" h="937259">
                <a:moveTo>
                  <a:pt x="86130" y="14249"/>
                </a:moveTo>
                <a:lnTo>
                  <a:pt x="62026" y="14249"/>
                </a:lnTo>
                <a:lnTo>
                  <a:pt x="85356" y="25844"/>
                </a:lnTo>
                <a:lnTo>
                  <a:pt x="91922" y="19278"/>
                </a:lnTo>
                <a:lnTo>
                  <a:pt x="86130" y="14249"/>
                </a:lnTo>
                <a:close/>
              </a:path>
              <a:path w="3742054" h="937259">
                <a:moveTo>
                  <a:pt x="131315" y="29616"/>
                </a:moveTo>
                <a:lnTo>
                  <a:pt x="113759" y="37532"/>
                </a:lnTo>
                <a:lnTo>
                  <a:pt x="102816" y="53086"/>
                </a:lnTo>
                <a:lnTo>
                  <a:pt x="101308" y="72597"/>
                </a:lnTo>
                <a:lnTo>
                  <a:pt x="101186" y="74180"/>
                </a:lnTo>
                <a:lnTo>
                  <a:pt x="113759" y="96346"/>
                </a:lnTo>
                <a:lnTo>
                  <a:pt x="138486" y="104355"/>
                </a:lnTo>
                <a:lnTo>
                  <a:pt x="145657" y="104355"/>
                </a:lnTo>
                <a:lnTo>
                  <a:pt x="163446" y="96346"/>
                </a:lnTo>
                <a:lnTo>
                  <a:pt x="163993" y="95554"/>
                </a:lnTo>
                <a:lnTo>
                  <a:pt x="138486" y="95554"/>
                </a:lnTo>
                <a:lnTo>
                  <a:pt x="120558" y="89640"/>
                </a:lnTo>
                <a:lnTo>
                  <a:pt x="111244" y="72597"/>
                </a:lnTo>
                <a:lnTo>
                  <a:pt x="117298" y="47544"/>
                </a:lnTo>
                <a:lnTo>
                  <a:pt x="133410" y="38277"/>
                </a:lnTo>
                <a:lnTo>
                  <a:pt x="162547" y="38277"/>
                </a:lnTo>
                <a:lnTo>
                  <a:pt x="152176" y="31199"/>
                </a:lnTo>
                <a:lnTo>
                  <a:pt x="131315" y="29616"/>
                </a:lnTo>
                <a:close/>
              </a:path>
              <a:path w="3742054" h="937259">
                <a:moveTo>
                  <a:pt x="162547" y="38277"/>
                </a:moveTo>
                <a:lnTo>
                  <a:pt x="133410" y="38277"/>
                </a:lnTo>
                <a:lnTo>
                  <a:pt x="156693" y="44238"/>
                </a:lnTo>
                <a:lnTo>
                  <a:pt x="165867" y="61142"/>
                </a:lnTo>
                <a:lnTo>
                  <a:pt x="159907" y="86288"/>
                </a:lnTo>
                <a:lnTo>
                  <a:pt x="138486" y="95554"/>
                </a:lnTo>
                <a:lnTo>
                  <a:pt x="163993" y="95554"/>
                </a:lnTo>
                <a:lnTo>
                  <a:pt x="174296" y="80653"/>
                </a:lnTo>
                <a:lnTo>
                  <a:pt x="175803" y="61142"/>
                </a:lnTo>
                <a:lnTo>
                  <a:pt x="175925" y="59558"/>
                </a:lnTo>
                <a:lnTo>
                  <a:pt x="167869" y="41910"/>
                </a:lnTo>
                <a:lnTo>
                  <a:pt x="162547" y="38277"/>
                </a:lnTo>
                <a:close/>
              </a:path>
              <a:path w="3742054" h="937259">
                <a:moveTo>
                  <a:pt x="205675" y="30314"/>
                </a:moveTo>
                <a:lnTo>
                  <a:pt x="196175" y="30314"/>
                </a:lnTo>
                <a:lnTo>
                  <a:pt x="196175" y="103657"/>
                </a:lnTo>
                <a:lnTo>
                  <a:pt x="206094" y="103657"/>
                </a:lnTo>
                <a:lnTo>
                  <a:pt x="206094" y="59512"/>
                </a:lnTo>
                <a:lnTo>
                  <a:pt x="210788" y="50152"/>
                </a:lnTo>
                <a:lnTo>
                  <a:pt x="205675" y="50152"/>
                </a:lnTo>
                <a:lnTo>
                  <a:pt x="205675" y="30314"/>
                </a:lnTo>
                <a:close/>
              </a:path>
              <a:path w="3742054" h="937259">
                <a:moveTo>
                  <a:pt x="253484" y="38557"/>
                </a:moveTo>
                <a:lnTo>
                  <a:pt x="237387" y="38557"/>
                </a:lnTo>
                <a:lnTo>
                  <a:pt x="250053" y="48475"/>
                </a:lnTo>
                <a:lnTo>
                  <a:pt x="251916" y="103657"/>
                </a:lnTo>
                <a:lnTo>
                  <a:pt x="261834" y="103657"/>
                </a:lnTo>
                <a:lnTo>
                  <a:pt x="261834" y="59512"/>
                </a:lnTo>
                <a:lnTo>
                  <a:pt x="266013" y="51130"/>
                </a:lnTo>
                <a:lnTo>
                  <a:pt x="260717" y="51130"/>
                </a:lnTo>
                <a:lnTo>
                  <a:pt x="256805" y="49593"/>
                </a:lnTo>
                <a:lnTo>
                  <a:pt x="259412" y="44851"/>
                </a:lnTo>
                <a:lnTo>
                  <a:pt x="259227" y="43958"/>
                </a:lnTo>
                <a:lnTo>
                  <a:pt x="253484" y="38557"/>
                </a:lnTo>
                <a:close/>
              </a:path>
              <a:path w="3742054" h="937259">
                <a:moveTo>
                  <a:pt x="309458" y="38557"/>
                </a:moveTo>
                <a:lnTo>
                  <a:pt x="293127" y="38557"/>
                </a:lnTo>
                <a:lnTo>
                  <a:pt x="305654" y="48475"/>
                </a:lnTo>
                <a:lnTo>
                  <a:pt x="307516" y="103657"/>
                </a:lnTo>
                <a:lnTo>
                  <a:pt x="317435" y="103657"/>
                </a:lnTo>
                <a:lnTo>
                  <a:pt x="317435" y="53970"/>
                </a:lnTo>
                <a:lnTo>
                  <a:pt x="309458" y="38557"/>
                </a:lnTo>
                <a:close/>
              </a:path>
              <a:path w="3742054" h="937259">
                <a:moveTo>
                  <a:pt x="259412" y="44851"/>
                </a:moveTo>
                <a:lnTo>
                  <a:pt x="256805" y="49593"/>
                </a:lnTo>
                <a:lnTo>
                  <a:pt x="260717" y="51130"/>
                </a:lnTo>
                <a:lnTo>
                  <a:pt x="259412" y="44851"/>
                </a:lnTo>
                <a:close/>
              </a:path>
              <a:path w="3742054" h="937259">
                <a:moveTo>
                  <a:pt x="287819" y="29616"/>
                </a:moveTo>
                <a:lnTo>
                  <a:pt x="280182" y="29616"/>
                </a:lnTo>
                <a:lnTo>
                  <a:pt x="262719" y="38836"/>
                </a:lnTo>
                <a:lnTo>
                  <a:pt x="259412" y="44851"/>
                </a:lnTo>
                <a:lnTo>
                  <a:pt x="260717" y="51130"/>
                </a:lnTo>
                <a:lnTo>
                  <a:pt x="266013" y="51130"/>
                </a:lnTo>
                <a:lnTo>
                  <a:pt x="269588" y="43958"/>
                </a:lnTo>
                <a:lnTo>
                  <a:pt x="269658" y="43819"/>
                </a:lnTo>
                <a:lnTo>
                  <a:pt x="293127" y="38557"/>
                </a:lnTo>
                <a:lnTo>
                  <a:pt x="309458" y="38557"/>
                </a:lnTo>
                <a:lnTo>
                  <a:pt x="307796" y="35344"/>
                </a:lnTo>
                <a:lnTo>
                  <a:pt x="287819" y="29616"/>
                </a:lnTo>
                <a:close/>
              </a:path>
              <a:path w="3742054" h="937259">
                <a:moveTo>
                  <a:pt x="225838" y="29616"/>
                </a:moveTo>
                <a:lnTo>
                  <a:pt x="206373" y="41351"/>
                </a:lnTo>
                <a:lnTo>
                  <a:pt x="205808" y="48475"/>
                </a:lnTo>
                <a:lnTo>
                  <a:pt x="205719" y="49593"/>
                </a:lnTo>
                <a:lnTo>
                  <a:pt x="205675" y="50152"/>
                </a:lnTo>
                <a:lnTo>
                  <a:pt x="210788" y="50152"/>
                </a:lnTo>
                <a:lnTo>
                  <a:pt x="213894" y="43958"/>
                </a:lnTo>
                <a:lnTo>
                  <a:pt x="213964" y="43819"/>
                </a:lnTo>
                <a:lnTo>
                  <a:pt x="237387" y="38557"/>
                </a:lnTo>
                <a:lnTo>
                  <a:pt x="253484" y="38557"/>
                </a:lnTo>
                <a:lnTo>
                  <a:pt x="245909" y="31432"/>
                </a:lnTo>
                <a:lnTo>
                  <a:pt x="225838" y="29616"/>
                </a:lnTo>
                <a:close/>
              </a:path>
              <a:path w="3742054" h="937259">
                <a:moveTo>
                  <a:pt x="402596" y="29616"/>
                </a:moveTo>
                <a:lnTo>
                  <a:pt x="385553" y="37672"/>
                </a:lnTo>
                <a:lnTo>
                  <a:pt x="375029" y="53225"/>
                </a:lnTo>
                <a:lnTo>
                  <a:pt x="373492" y="74180"/>
                </a:lnTo>
                <a:lnTo>
                  <a:pt x="386158" y="96346"/>
                </a:lnTo>
                <a:lnTo>
                  <a:pt x="412049" y="104355"/>
                </a:lnTo>
                <a:lnTo>
                  <a:pt x="417916" y="104355"/>
                </a:lnTo>
                <a:lnTo>
                  <a:pt x="436572" y="94390"/>
                </a:lnTo>
                <a:lnTo>
                  <a:pt x="401572" y="94390"/>
                </a:lnTo>
                <a:lnTo>
                  <a:pt x="384342" y="77859"/>
                </a:lnTo>
                <a:lnTo>
                  <a:pt x="385466" y="69989"/>
                </a:lnTo>
                <a:lnTo>
                  <a:pt x="381036" y="69989"/>
                </a:lnTo>
                <a:lnTo>
                  <a:pt x="381036" y="62585"/>
                </a:lnTo>
                <a:lnTo>
                  <a:pt x="386524" y="62585"/>
                </a:lnTo>
                <a:lnTo>
                  <a:pt x="388719" y="47218"/>
                </a:lnTo>
                <a:lnTo>
                  <a:pt x="404366" y="38138"/>
                </a:lnTo>
                <a:lnTo>
                  <a:pt x="432155" y="38138"/>
                </a:lnTo>
                <a:lnTo>
                  <a:pt x="422387" y="31199"/>
                </a:lnTo>
                <a:lnTo>
                  <a:pt x="402596" y="29616"/>
                </a:lnTo>
                <a:close/>
              </a:path>
              <a:path w="3742054" h="937259">
                <a:moveTo>
                  <a:pt x="434820" y="85915"/>
                </a:moveTo>
                <a:lnTo>
                  <a:pt x="432026" y="89175"/>
                </a:lnTo>
                <a:lnTo>
                  <a:pt x="401572" y="94390"/>
                </a:lnTo>
                <a:lnTo>
                  <a:pt x="436572" y="94390"/>
                </a:lnTo>
                <a:lnTo>
                  <a:pt x="440408" y="92341"/>
                </a:lnTo>
                <a:lnTo>
                  <a:pt x="434820" y="85915"/>
                </a:lnTo>
                <a:close/>
              </a:path>
              <a:path w="3742054" h="937259">
                <a:moveTo>
                  <a:pt x="386524" y="62585"/>
                </a:moveTo>
                <a:lnTo>
                  <a:pt x="381036" y="62585"/>
                </a:lnTo>
                <a:lnTo>
                  <a:pt x="381036" y="69989"/>
                </a:lnTo>
                <a:lnTo>
                  <a:pt x="385466" y="69989"/>
                </a:lnTo>
                <a:lnTo>
                  <a:pt x="386524" y="62585"/>
                </a:lnTo>
                <a:close/>
              </a:path>
              <a:path w="3742054" h="937259">
                <a:moveTo>
                  <a:pt x="434461" y="62585"/>
                </a:moveTo>
                <a:lnTo>
                  <a:pt x="386524" y="62585"/>
                </a:lnTo>
                <a:lnTo>
                  <a:pt x="385466" y="69989"/>
                </a:lnTo>
                <a:lnTo>
                  <a:pt x="444879" y="69989"/>
                </a:lnTo>
                <a:lnTo>
                  <a:pt x="444938" y="65519"/>
                </a:lnTo>
                <a:lnTo>
                  <a:pt x="435658" y="65519"/>
                </a:lnTo>
                <a:lnTo>
                  <a:pt x="434461" y="62585"/>
                </a:lnTo>
                <a:close/>
              </a:path>
              <a:path w="3742054" h="937259">
                <a:moveTo>
                  <a:pt x="432155" y="38138"/>
                </a:moveTo>
                <a:lnTo>
                  <a:pt x="404366" y="38138"/>
                </a:lnTo>
                <a:lnTo>
                  <a:pt x="426857" y="43958"/>
                </a:lnTo>
                <a:lnTo>
                  <a:pt x="435658" y="65519"/>
                </a:lnTo>
                <a:lnTo>
                  <a:pt x="439570" y="62585"/>
                </a:lnTo>
                <a:lnTo>
                  <a:pt x="444978" y="62585"/>
                </a:lnTo>
                <a:lnTo>
                  <a:pt x="445018" y="59558"/>
                </a:lnTo>
                <a:lnTo>
                  <a:pt x="437335" y="41816"/>
                </a:lnTo>
                <a:lnTo>
                  <a:pt x="432155" y="38138"/>
                </a:lnTo>
                <a:close/>
              </a:path>
              <a:path w="3742054" h="937259">
                <a:moveTo>
                  <a:pt x="444978" y="62585"/>
                </a:moveTo>
                <a:lnTo>
                  <a:pt x="439570" y="62585"/>
                </a:lnTo>
                <a:lnTo>
                  <a:pt x="435658" y="65519"/>
                </a:lnTo>
                <a:lnTo>
                  <a:pt x="444938" y="65519"/>
                </a:lnTo>
                <a:lnTo>
                  <a:pt x="444978" y="62585"/>
                </a:lnTo>
                <a:close/>
              </a:path>
              <a:path w="3742054" h="937259">
                <a:moveTo>
                  <a:pt x="475126" y="0"/>
                </a:moveTo>
                <a:lnTo>
                  <a:pt x="465207" y="0"/>
                </a:lnTo>
                <a:lnTo>
                  <a:pt x="465207" y="103657"/>
                </a:lnTo>
                <a:lnTo>
                  <a:pt x="475126" y="103657"/>
                </a:lnTo>
                <a:lnTo>
                  <a:pt x="475126" y="0"/>
                </a:lnTo>
                <a:close/>
              </a:path>
              <a:path w="3742054" h="937259">
                <a:moveTo>
                  <a:pt x="524424" y="29616"/>
                </a:moveTo>
                <a:lnTo>
                  <a:pt x="507381" y="37672"/>
                </a:lnTo>
                <a:lnTo>
                  <a:pt x="496857" y="53225"/>
                </a:lnTo>
                <a:lnTo>
                  <a:pt x="495320" y="74180"/>
                </a:lnTo>
                <a:lnTo>
                  <a:pt x="507986" y="96346"/>
                </a:lnTo>
                <a:lnTo>
                  <a:pt x="533877" y="104355"/>
                </a:lnTo>
                <a:lnTo>
                  <a:pt x="539745" y="104355"/>
                </a:lnTo>
                <a:lnTo>
                  <a:pt x="558401" y="94390"/>
                </a:lnTo>
                <a:lnTo>
                  <a:pt x="523400" y="94390"/>
                </a:lnTo>
                <a:lnTo>
                  <a:pt x="506170" y="77859"/>
                </a:lnTo>
                <a:lnTo>
                  <a:pt x="507294" y="69989"/>
                </a:lnTo>
                <a:lnTo>
                  <a:pt x="502864" y="69989"/>
                </a:lnTo>
                <a:lnTo>
                  <a:pt x="502864" y="62585"/>
                </a:lnTo>
                <a:lnTo>
                  <a:pt x="508352" y="62585"/>
                </a:lnTo>
                <a:lnTo>
                  <a:pt x="510547" y="47218"/>
                </a:lnTo>
                <a:lnTo>
                  <a:pt x="526194" y="38138"/>
                </a:lnTo>
                <a:lnTo>
                  <a:pt x="553984" y="38138"/>
                </a:lnTo>
                <a:lnTo>
                  <a:pt x="544215" y="31199"/>
                </a:lnTo>
                <a:lnTo>
                  <a:pt x="524424" y="29616"/>
                </a:lnTo>
                <a:close/>
              </a:path>
              <a:path w="3742054" h="937259">
                <a:moveTo>
                  <a:pt x="556648" y="85915"/>
                </a:moveTo>
                <a:lnTo>
                  <a:pt x="553854" y="89175"/>
                </a:lnTo>
                <a:lnTo>
                  <a:pt x="523400" y="94390"/>
                </a:lnTo>
                <a:lnTo>
                  <a:pt x="558401" y="94390"/>
                </a:lnTo>
                <a:lnTo>
                  <a:pt x="562236" y="92341"/>
                </a:lnTo>
                <a:lnTo>
                  <a:pt x="556648" y="85915"/>
                </a:lnTo>
                <a:close/>
              </a:path>
              <a:path w="3742054" h="937259">
                <a:moveTo>
                  <a:pt x="508352" y="62585"/>
                </a:moveTo>
                <a:lnTo>
                  <a:pt x="502864" y="62585"/>
                </a:lnTo>
                <a:lnTo>
                  <a:pt x="502864" y="69989"/>
                </a:lnTo>
                <a:lnTo>
                  <a:pt x="507294" y="69989"/>
                </a:lnTo>
                <a:lnTo>
                  <a:pt x="508352" y="62585"/>
                </a:lnTo>
                <a:close/>
              </a:path>
              <a:path w="3742054" h="937259">
                <a:moveTo>
                  <a:pt x="556289" y="62585"/>
                </a:moveTo>
                <a:lnTo>
                  <a:pt x="508352" y="62585"/>
                </a:lnTo>
                <a:lnTo>
                  <a:pt x="507294" y="69989"/>
                </a:lnTo>
                <a:lnTo>
                  <a:pt x="566707" y="69989"/>
                </a:lnTo>
                <a:lnTo>
                  <a:pt x="566767" y="65519"/>
                </a:lnTo>
                <a:lnTo>
                  <a:pt x="557487" y="65519"/>
                </a:lnTo>
                <a:lnTo>
                  <a:pt x="556289" y="62585"/>
                </a:lnTo>
                <a:close/>
              </a:path>
              <a:path w="3742054" h="937259">
                <a:moveTo>
                  <a:pt x="553984" y="38138"/>
                </a:moveTo>
                <a:lnTo>
                  <a:pt x="526194" y="38138"/>
                </a:lnTo>
                <a:lnTo>
                  <a:pt x="548685" y="43958"/>
                </a:lnTo>
                <a:lnTo>
                  <a:pt x="557487" y="65519"/>
                </a:lnTo>
                <a:lnTo>
                  <a:pt x="561398" y="62585"/>
                </a:lnTo>
                <a:lnTo>
                  <a:pt x="566806" y="62585"/>
                </a:lnTo>
                <a:lnTo>
                  <a:pt x="566846" y="59558"/>
                </a:lnTo>
                <a:lnTo>
                  <a:pt x="559163" y="41816"/>
                </a:lnTo>
                <a:lnTo>
                  <a:pt x="553984" y="38138"/>
                </a:lnTo>
                <a:close/>
              </a:path>
              <a:path w="3742054" h="937259">
                <a:moveTo>
                  <a:pt x="566806" y="62585"/>
                </a:moveTo>
                <a:lnTo>
                  <a:pt x="561398" y="62585"/>
                </a:lnTo>
                <a:lnTo>
                  <a:pt x="557487" y="65519"/>
                </a:lnTo>
                <a:lnTo>
                  <a:pt x="566767" y="65519"/>
                </a:lnTo>
                <a:lnTo>
                  <a:pt x="566806" y="62585"/>
                </a:lnTo>
                <a:close/>
              </a:path>
              <a:path w="3742054" h="937259">
                <a:moveTo>
                  <a:pt x="587175" y="98209"/>
                </a:moveTo>
                <a:lnTo>
                  <a:pt x="581028" y="124053"/>
                </a:lnTo>
                <a:lnTo>
                  <a:pt x="587734" y="124053"/>
                </a:lnTo>
                <a:lnTo>
                  <a:pt x="593601" y="104775"/>
                </a:lnTo>
                <a:lnTo>
                  <a:pt x="593333" y="104216"/>
                </a:lnTo>
                <a:lnTo>
                  <a:pt x="588293" y="104216"/>
                </a:lnTo>
                <a:lnTo>
                  <a:pt x="587175" y="98209"/>
                </a:lnTo>
                <a:close/>
              </a:path>
              <a:path w="3742054" h="937259">
                <a:moveTo>
                  <a:pt x="586104" y="89128"/>
                </a:moveTo>
                <a:lnTo>
                  <a:pt x="588293" y="104216"/>
                </a:lnTo>
                <a:lnTo>
                  <a:pt x="593333" y="104216"/>
                </a:lnTo>
                <a:lnTo>
                  <a:pt x="586104" y="89128"/>
                </a:lnTo>
                <a:close/>
              </a:path>
              <a:path w="3742054" h="937259">
                <a:moveTo>
                  <a:pt x="697573" y="62247"/>
                </a:moveTo>
                <a:lnTo>
                  <a:pt x="662841" y="63144"/>
                </a:lnTo>
                <a:lnTo>
                  <a:pt x="647940" y="75717"/>
                </a:lnTo>
                <a:lnTo>
                  <a:pt x="652410" y="97324"/>
                </a:lnTo>
                <a:lnTo>
                  <a:pt x="673877" y="104355"/>
                </a:lnTo>
                <a:lnTo>
                  <a:pt x="686637" y="102912"/>
                </a:lnTo>
                <a:lnTo>
                  <a:pt x="692955" y="96532"/>
                </a:lnTo>
                <a:lnTo>
                  <a:pt x="669547" y="96532"/>
                </a:lnTo>
                <a:lnTo>
                  <a:pt x="656834" y="86893"/>
                </a:lnTo>
                <a:lnTo>
                  <a:pt x="663679" y="70827"/>
                </a:lnTo>
                <a:lnTo>
                  <a:pt x="697858" y="69667"/>
                </a:lnTo>
                <a:lnTo>
                  <a:pt x="697607" y="63144"/>
                </a:lnTo>
                <a:lnTo>
                  <a:pt x="697573" y="62247"/>
                </a:lnTo>
                <a:close/>
              </a:path>
              <a:path w="3742054" h="937259">
                <a:moveTo>
                  <a:pt x="708663" y="81584"/>
                </a:moveTo>
                <a:lnTo>
                  <a:pt x="698744" y="81584"/>
                </a:lnTo>
                <a:lnTo>
                  <a:pt x="700979" y="88430"/>
                </a:lnTo>
                <a:lnTo>
                  <a:pt x="698668" y="90763"/>
                </a:lnTo>
                <a:lnTo>
                  <a:pt x="699134" y="102912"/>
                </a:lnTo>
                <a:lnTo>
                  <a:pt x="699163" y="103657"/>
                </a:lnTo>
                <a:lnTo>
                  <a:pt x="708663" y="103657"/>
                </a:lnTo>
                <a:lnTo>
                  <a:pt x="708663" y="81584"/>
                </a:lnTo>
                <a:close/>
              </a:path>
              <a:path w="3742054" h="937259">
                <a:moveTo>
                  <a:pt x="698343" y="82294"/>
                </a:moveTo>
                <a:lnTo>
                  <a:pt x="693901" y="90153"/>
                </a:lnTo>
                <a:lnTo>
                  <a:pt x="669547" y="96532"/>
                </a:lnTo>
                <a:lnTo>
                  <a:pt x="692955" y="96532"/>
                </a:lnTo>
                <a:lnTo>
                  <a:pt x="698668" y="90763"/>
                </a:lnTo>
                <a:lnTo>
                  <a:pt x="698343" y="82294"/>
                </a:lnTo>
                <a:close/>
              </a:path>
              <a:path w="3742054" h="937259">
                <a:moveTo>
                  <a:pt x="698744" y="81584"/>
                </a:moveTo>
                <a:lnTo>
                  <a:pt x="698343" y="82294"/>
                </a:lnTo>
                <a:lnTo>
                  <a:pt x="698519" y="86893"/>
                </a:lnTo>
                <a:lnTo>
                  <a:pt x="698578" y="88430"/>
                </a:lnTo>
                <a:lnTo>
                  <a:pt x="698668" y="90763"/>
                </a:lnTo>
                <a:lnTo>
                  <a:pt x="700979" y="88430"/>
                </a:lnTo>
                <a:lnTo>
                  <a:pt x="698744" y="81584"/>
                </a:lnTo>
                <a:close/>
              </a:path>
              <a:path w="3742054" h="937259">
                <a:moveTo>
                  <a:pt x="702626" y="38277"/>
                </a:moveTo>
                <a:lnTo>
                  <a:pt x="684821" y="38277"/>
                </a:lnTo>
                <a:lnTo>
                  <a:pt x="696974" y="46659"/>
                </a:lnTo>
                <a:lnTo>
                  <a:pt x="698316" y="81584"/>
                </a:lnTo>
                <a:lnTo>
                  <a:pt x="698343" y="82294"/>
                </a:lnTo>
                <a:lnTo>
                  <a:pt x="698744" y="81584"/>
                </a:lnTo>
                <a:lnTo>
                  <a:pt x="708663" y="81584"/>
                </a:lnTo>
                <a:lnTo>
                  <a:pt x="708663" y="69667"/>
                </a:lnTo>
                <a:lnTo>
                  <a:pt x="700700" y="69667"/>
                </a:lnTo>
                <a:lnTo>
                  <a:pt x="700700" y="62247"/>
                </a:lnTo>
                <a:lnTo>
                  <a:pt x="708663" y="62247"/>
                </a:lnTo>
                <a:lnTo>
                  <a:pt x="708663" y="58115"/>
                </a:lnTo>
                <a:lnTo>
                  <a:pt x="706055" y="41397"/>
                </a:lnTo>
                <a:lnTo>
                  <a:pt x="702626" y="38277"/>
                </a:lnTo>
                <a:close/>
              </a:path>
              <a:path w="3742054" h="937259">
                <a:moveTo>
                  <a:pt x="708663" y="62247"/>
                </a:moveTo>
                <a:lnTo>
                  <a:pt x="700700" y="62247"/>
                </a:lnTo>
                <a:lnTo>
                  <a:pt x="700700" y="69667"/>
                </a:lnTo>
                <a:lnTo>
                  <a:pt x="708663" y="69667"/>
                </a:lnTo>
                <a:lnTo>
                  <a:pt x="708663" y="62247"/>
                </a:lnTo>
                <a:close/>
              </a:path>
              <a:path w="3742054" h="937259">
                <a:moveTo>
                  <a:pt x="678907" y="29616"/>
                </a:moveTo>
                <a:lnTo>
                  <a:pt x="649011" y="39535"/>
                </a:lnTo>
                <a:lnTo>
                  <a:pt x="653481" y="46939"/>
                </a:lnTo>
                <a:lnTo>
                  <a:pt x="684821" y="38277"/>
                </a:lnTo>
                <a:lnTo>
                  <a:pt x="702626" y="38277"/>
                </a:lnTo>
                <a:lnTo>
                  <a:pt x="695717" y="31991"/>
                </a:lnTo>
                <a:lnTo>
                  <a:pt x="678907" y="29616"/>
                </a:lnTo>
                <a:close/>
              </a:path>
              <a:path w="3742054" h="937259">
                <a:moveTo>
                  <a:pt x="729875" y="87452"/>
                </a:moveTo>
                <a:lnTo>
                  <a:pt x="725405" y="95275"/>
                </a:lnTo>
                <a:lnTo>
                  <a:pt x="755301" y="104355"/>
                </a:lnTo>
                <a:lnTo>
                  <a:pt x="767175" y="103517"/>
                </a:lnTo>
                <a:lnTo>
                  <a:pt x="778308" y="95694"/>
                </a:lnTo>
                <a:lnTo>
                  <a:pt x="762984" y="95694"/>
                </a:lnTo>
                <a:lnTo>
                  <a:pt x="729875" y="87452"/>
                </a:lnTo>
                <a:close/>
              </a:path>
              <a:path w="3742054" h="937259">
                <a:moveTo>
                  <a:pt x="766616" y="30268"/>
                </a:moveTo>
                <a:lnTo>
                  <a:pt x="733647" y="36647"/>
                </a:lnTo>
                <a:lnTo>
                  <a:pt x="728897" y="58115"/>
                </a:lnTo>
                <a:lnTo>
                  <a:pt x="775697" y="87312"/>
                </a:lnTo>
                <a:lnTo>
                  <a:pt x="762984" y="95694"/>
                </a:lnTo>
                <a:lnTo>
                  <a:pt x="778308" y="95694"/>
                </a:lnTo>
                <a:lnTo>
                  <a:pt x="784405" y="91410"/>
                </a:lnTo>
                <a:lnTo>
                  <a:pt x="784731" y="76183"/>
                </a:lnTo>
                <a:lnTo>
                  <a:pt x="737838" y="46752"/>
                </a:lnTo>
                <a:lnTo>
                  <a:pt x="745615" y="39302"/>
                </a:lnTo>
                <a:lnTo>
                  <a:pt x="781556" y="39302"/>
                </a:lnTo>
                <a:lnTo>
                  <a:pt x="783000" y="36647"/>
                </a:lnTo>
                <a:lnTo>
                  <a:pt x="783101" y="36461"/>
                </a:lnTo>
                <a:lnTo>
                  <a:pt x="766616" y="30268"/>
                </a:lnTo>
                <a:close/>
              </a:path>
              <a:path w="3742054" h="937259">
                <a:moveTo>
                  <a:pt x="781556" y="39302"/>
                </a:moveTo>
                <a:lnTo>
                  <a:pt x="745615" y="39302"/>
                </a:lnTo>
                <a:lnTo>
                  <a:pt x="778770" y="44424"/>
                </a:lnTo>
                <a:lnTo>
                  <a:pt x="781556" y="39302"/>
                </a:lnTo>
                <a:close/>
              </a:path>
              <a:path w="3742054" h="937259">
                <a:moveTo>
                  <a:pt x="862078" y="29616"/>
                </a:moveTo>
                <a:lnTo>
                  <a:pt x="845035" y="37672"/>
                </a:lnTo>
                <a:lnTo>
                  <a:pt x="834511" y="53225"/>
                </a:lnTo>
                <a:lnTo>
                  <a:pt x="832974" y="74180"/>
                </a:lnTo>
                <a:lnTo>
                  <a:pt x="845640" y="96346"/>
                </a:lnTo>
                <a:lnTo>
                  <a:pt x="871531" y="104355"/>
                </a:lnTo>
                <a:lnTo>
                  <a:pt x="877398" y="104355"/>
                </a:lnTo>
                <a:lnTo>
                  <a:pt x="896054" y="94390"/>
                </a:lnTo>
                <a:lnTo>
                  <a:pt x="861053" y="94390"/>
                </a:lnTo>
                <a:lnTo>
                  <a:pt x="843824" y="77859"/>
                </a:lnTo>
                <a:lnTo>
                  <a:pt x="844948" y="69989"/>
                </a:lnTo>
                <a:lnTo>
                  <a:pt x="840518" y="69989"/>
                </a:lnTo>
                <a:lnTo>
                  <a:pt x="840518" y="62585"/>
                </a:lnTo>
                <a:lnTo>
                  <a:pt x="846006" y="62585"/>
                </a:lnTo>
                <a:lnTo>
                  <a:pt x="848201" y="47218"/>
                </a:lnTo>
                <a:lnTo>
                  <a:pt x="863848" y="38138"/>
                </a:lnTo>
                <a:lnTo>
                  <a:pt x="891638" y="38138"/>
                </a:lnTo>
                <a:lnTo>
                  <a:pt x="881869" y="31199"/>
                </a:lnTo>
                <a:lnTo>
                  <a:pt x="862078" y="29616"/>
                </a:lnTo>
                <a:close/>
              </a:path>
              <a:path w="3742054" h="937259">
                <a:moveTo>
                  <a:pt x="894302" y="85915"/>
                </a:moveTo>
                <a:lnTo>
                  <a:pt x="891508" y="89175"/>
                </a:lnTo>
                <a:lnTo>
                  <a:pt x="861053" y="94390"/>
                </a:lnTo>
                <a:lnTo>
                  <a:pt x="896054" y="94390"/>
                </a:lnTo>
                <a:lnTo>
                  <a:pt x="899890" y="92341"/>
                </a:lnTo>
                <a:lnTo>
                  <a:pt x="894302" y="85915"/>
                </a:lnTo>
                <a:close/>
              </a:path>
              <a:path w="3742054" h="937259">
                <a:moveTo>
                  <a:pt x="846006" y="62585"/>
                </a:moveTo>
                <a:lnTo>
                  <a:pt x="840518" y="62585"/>
                </a:lnTo>
                <a:lnTo>
                  <a:pt x="840518" y="69989"/>
                </a:lnTo>
                <a:lnTo>
                  <a:pt x="844948" y="69989"/>
                </a:lnTo>
                <a:lnTo>
                  <a:pt x="846006" y="62585"/>
                </a:lnTo>
                <a:close/>
              </a:path>
              <a:path w="3742054" h="937259">
                <a:moveTo>
                  <a:pt x="893943" y="62585"/>
                </a:moveTo>
                <a:lnTo>
                  <a:pt x="846006" y="62585"/>
                </a:lnTo>
                <a:lnTo>
                  <a:pt x="844948" y="69989"/>
                </a:lnTo>
                <a:lnTo>
                  <a:pt x="904361" y="69989"/>
                </a:lnTo>
                <a:lnTo>
                  <a:pt x="904420" y="65519"/>
                </a:lnTo>
                <a:lnTo>
                  <a:pt x="895140" y="65519"/>
                </a:lnTo>
                <a:lnTo>
                  <a:pt x="893943" y="62585"/>
                </a:lnTo>
                <a:close/>
              </a:path>
              <a:path w="3742054" h="937259">
                <a:moveTo>
                  <a:pt x="891638" y="38138"/>
                </a:moveTo>
                <a:lnTo>
                  <a:pt x="863848" y="38138"/>
                </a:lnTo>
                <a:lnTo>
                  <a:pt x="886339" y="43958"/>
                </a:lnTo>
                <a:lnTo>
                  <a:pt x="895140" y="65519"/>
                </a:lnTo>
                <a:lnTo>
                  <a:pt x="899052" y="62585"/>
                </a:lnTo>
                <a:lnTo>
                  <a:pt x="904460" y="62585"/>
                </a:lnTo>
                <a:lnTo>
                  <a:pt x="904500" y="59558"/>
                </a:lnTo>
                <a:lnTo>
                  <a:pt x="896817" y="41816"/>
                </a:lnTo>
                <a:lnTo>
                  <a:pt x="891638" y="38138"/>
                </a:lnTo>
                <a:close/>
              </a:path>
              <a:path w="3742054" h="937259">
                <a:moveTo>
                  <a:pt x="904460" y="62585"/>
                </a:moveTo>
                <a:lnTo>
                  <a:pt x="899052" y="62585"/>
                </a:lnTo>
                <a:lnTo>
                  <a:pt x="895140" y="65519"/>
                </a:lnTo>
                <a:lnTo>
                  <a:pt x="904420" y="65519"/>
                </a:lnTo>
                <a:lnTo>
                  <a:pt x="904460" y="62585"/>
                </a:lnTo>
                <a:close/>
              </a:path>
              <a:path w="3742054" h="937259">
                <a:moveTo>
                  <a:pt x="934189" y="30314"/>
                </a:moveTo>
                <a:lnTo>
                  <a:pt x="924689" y="30314"/>
                </a:lnTo>
                <a:lnTo>
                  <a:pt x="924689" y="103657"/>
                </a:lnTo>
                <a:lnTo>
                  <a:pt x="934608" y="103657"/>
                </a:lnTo>
                <a:lnTo>
                  <a:pt x="934608" y="59512"/>
                </a:lnTo>
                <a:lnTo>
                  <a:pt x="939302" y="50152"/>
                </a:lnTo>
                <a:lnTo>
                  <a:pt x="934189" y="50152"/>
                </a:lnTo>
                <a:lnTo>
                  <a:pt x="934189" y="30314"/>
                </a:lnTo>
                <a:close/>
              </a:path>
              <a:path w="3742054" h="937259">
                <a:moveTo>
                  <a:pt x="981997" y="38557"/>
                </a:moveTo>
                <a:lnTo>
                  <a:pt x="965901" y="38557"/>
                </a:lnTo>
                <a:lnTo>
                  <a:pt x="978567" y="48475"/>
                </a:lnTo>
                <a:lnTo>
                  <a:pt x="980429" y="103657"/>
                </a:lnTo>
                <a:lnTo>
                  <a:pt x="990348" y="103657"/>
                </a:lnTo>
                <a:lnTo>
                  <a:pt x="990348" y="59512"/>
                </a:lnTo>
                <a:lnTo>
                  <a:pt x="994527" y="51130"/>
                </a:lnTo>
                <a:lnTo>
                  <a:pt x="989230" y="51130"/>
                </a:lnTo>
                <a:lnTo>
                  <a:pt x="985319" y="49593"/>
                </a:lnTo>
                <a:lnTo>
                  <a:pt x="987926" y="44851"/>
                </a:lnTo>
                <a:lnTo>
                  <a:pt x="987740" y="43958"/>
                </a:lnTo>
                <a:lnTo>
                  <a:pt x="981997" y="38557"/>
                </a:lnTo>
                <a:close/>
              </a:path>
              <a:path w="3742054" h="937259">
                <a:moveTo>
                  <a:pt x="1037972" y="38557"/>
                </a:moveTo>
                <a:lnTo>
                  <a:pt x="1021641" y="38557"/>
                </a:lnTo>
                <a:lnTo>
                  <a:pt x="1034167" y="48475"/>
                </a:lnTo>
                <a:lnTo>
                  <a:pt x="1036030" y="103657"/>
                </a:lnTo>
                <a:lnTo>
                  <a:pt x="1045949" y="103657"/>
                </a:lnTo>
                <a:lnTo>
                  <a:pt x="1045949" y="53970"/>
                </a:lnTo>
                <a:lnTo>
                  <a:pt x="1037972" y="38557"/>
                </a:lnTo>
                <a:close/>
              </a:path>
              <a:path w="3742054" h="937259">
                <a:moveTo>
                  <a:pt x="987926" y="44851"/>
                </a:moveTo>
                <a:lnTo>
                  <a:pt x="985319" y="49593"/>
                </a:lnTo>
                <a:lnTo>
                  <a:pt x="989230" y="51130"/>
                </a:lnTo>
                <a:lnTo>
                  <a:pt x="987926" y="44851"/>
                </a:lnTo>
                <a:close/>
              </a:path>
              <a:path w="3742054" h="937259">
                <a:moveTo>
                  <a:pt x="1016332" y="29616"/>
                </a:moveTo>
                <a:lnTo>
                  <a:pt x="1008695" y="29616"/>
                </a:lnTo>
                <a:lnTo>
                  <a:pt x="991233" y="38836"/>
                </a:lnTo>
                <a:lnTo>
                  <a:pt x="987926" y="44851"/>
                </a:lnTo>
                <a:lnTo>
                  <a:pt x="989230" y="51130"/>
                </a:lnTo>
                <a:lnTo>
                  <a:pt x="994527" y="51130"/>
                </a:lnTo>
                <a:lnTo>
                  <a:pt x="998102" y="43958"/>
                </a:lnTo>
                <a:lnTo>
                  <a:pt x="998171" y="43819"/>
                </a:lnTo>
                <a:lnTo>
                  <a:pt x="1021641" y="38557"/>
                </a:lnTo>
                <a:lnTo>
                  <a:pt x="1037972" y="38557"/>
                </a:lnTo>
                <a:lnTo>
                  <a:pt x="1036309" y="35344"/>
                </a:lnTo>
                <a:lnTo>
                  <a:pt x="1016332" y="29616"/>
                </a:lnTo>
                <a:close/>
              </a:path>
              <a:path w="3742054" h="937259">
                <a:moveTo>
                  <a:pt x="954352" y="29616"/>
                </a:moveTo>
                <a:lnTo>
                  <a:pt x="934887" y="41351"/>
                </a:lnTo>
                <a:lnTo>
                  <a:pt x="934322" y="48475"/>
                </a:lnTo>
                <a:lnTo>
                  <a:pt x="934233" y="49593"/>
                </a:lnTo>
                <a:lnTo>
                  <a:pt x="934189" y="50152"/>
                </a:lnTo>
                <a:lnTo>
                  <a:pt x="939302" y="50152"/>
                </a:lnTo>
                <a:lnTo>
                  <a:pt x="942408" y="43958"/>
                </a:lnTo>
                <a:lnTo>
                  <a:pt x="942478" y="43819"/>
                </a:lnTo>
                <a:lnTo>
                  <a:pt x="965901" y="38557"/>
                </a:lnTo>
                <a:lnTo>
                  <a:pt x="981997" y="38557"/>
                </a:lnTo>
                <a:lnTo>
                  <a:pt x="974422" y="31432"/>
                </a:lnTo>
                <a:lnTo>
                  <a:pt x="954352" y="29616"/>
                </a:lnTo>
                <a:close/>
              </a:path>
              <a:path w="3742054" h="937259">
                <a:moveTo>
                  <a:pt x="1082347" y="30314"/>
                </a:moveTo>
                <a:lnTo>
                  <a:pt x="1072847" y="30314"/>
                </a:lnTo>
                <a:lnTo>
                  <a:pt x="1072847" y="130759"/>
                </a:lnTo>
                <a:lnTo>
                  <a:pt x="1082766" y="130759"/>
                </a:lnTo>
                <a:lnTo>
                  <a:pt x="1082656" y="104355"/>
                </a:lnTo>
                <a:lnTo>
                  <a:pt x="1082579" y="85984"/>
                </a:lnTo>
                <a:lnTo>
                  <a:pt x="1076759" y="74925"/>
                </a:lnTo>
                <a:lnTo>
                  <a:pt x="1078249" y="52154"/>
                </a:lnTo>
                <a:lnTo>
                  <a:pt x="1082412" y="45785"/>
                </a:lnTo>
                <a:lnTo>
                  <a:pt x="1082347" y="30314"/>
                </a:lnTo>
                <a:close/>
              </a:path>
              <a:path w="3742054" h="937259">
                <a:moveTo>
                  <a:pt x="1082524" y="72597"/>
                </a:moveTo>
                <a:lnTo>
                  <a:pt x="1082579" y="85984"/>
                </a:lnTo>
                <a:lnTo>
                  <a:pt x="1088401" y="97044"/>
                </a:lnTo>
                <a:lnTo>
                  <a:pt x="1110706" y="104355"/>
                </a:lnTo>
                <a:lnTo>
                  <a:pt x="1117691" y="104355"/>
                </a:lnTo>
                <a:lnTo>
                  <a:pt x="1135014" y="96439"/>
                </a:lnTo>
                <a:lnTo>
                  <a:pt x="1135623" y="95554"/>
                </a:lnTo>
                <a:lnTo>
                  <a:pt x="1110008" y="95554"/>
                </a:lnTo>
                <a:lnTo>
                  <a:pt x="1091800" y="89640"/>
                </a:lnTo>
                <a:lnTo>
                  <a:pt x="1082524" y="72597"/>
                </a:lnTo>
                <a:close/>
              </a:path>
              <a:path w="3742054" h="937259">
                <a:moveTo>
                  <a:pt x="1134238" y="38277"/>
                </a:moveTo>
                <a:lnTo>
                  <a:pt x="1104792" y="38277"/>
                </a:lnTo>
                <a:lnTo>
                  <a:pt x="1128076" y="44331"/>
                </a:lnTo>
                <a:lnTo>
                  <a:pt x="1137389" y="61235"/>
                </a:lnTo>
                <a:lnTo>
                  <a:pt x="1131409" y="85984"/>
                </a:lnTo>
                <a:lnTo>
                  <a:pt x="1131335" y="86288"/>
                </a:lnTo>
                <a:lnTo>
                  <a:pt x="1110008" y="95554"/>
                </a:lnTo>
                <a:lnTo>
                  <a:pt x="1135623" y="95554"/>
                </a:lnTo>
                <a:lnTo>
                  <a:pt x="1145724" y="80886"/>
                </a:lnTo>
                <a:lnTo>
                  <a:pt x="1147183" y="61235"/>
                </a:lnTo>
                <a:lnTo>
                  <a:pt x="1147308" y="59558"/>
                </a:lnTo>
                <a:lnTo>
                  <a:pt x="1139391" y="41816"/>
                </a:lnTo>
                <a:lnTo>
                  <a:pt x="1134238" y="38277"/>
                </a:lnTo>
                <a:close/>
              </a:path>
              <a:path w="3742054" h="937259">
                <a:moveTo>
                  <a:pt x="1082412" y="45785"/>
                </a:moveTo>
                <a:lnTo>
                  <a:pt x="1078249" y="52154"/>
                </a:lnTo>
                <a:lnTo>
                  <a:pt x="1076911" y="72597"/>
                </a:lnTo>
                <a:lnTo>
                  <a:pt x="1076884" y="73023"/>
                </a:lnTo>
                <a:lnTo>
                  <a:pt x="1076759" y="74925"/>
                </a:lnTo>
                <a:lnTo>
                  <a:pt x="1082579" y="85984"/>
                </a:lnTo>
                <a:lnTo>
                  <a:pt x="1082469" y="59558"/>
                </a:lnTo>
                <a:lnTo>
                  <a:pt x="1082412" y="45785"/>
                </a:lnTo>
                <a:close/>
              </a:path>
              <a:path w="3742054" h="937259">
                <a:moveTo>
                  <a:pt x="1104280" y="29616"/>
                </a:moveTo>
                <a:lnTo>
                  <a:pt x="1088261" y="36834"/>
                </a:lnTo>
                <a:lnTo>
                  <a:pt x="1082412" y="45785"/>
                </a:lnTo>
                <a:lnTo>
                  <a:pt x="1082524" y="72597"/>
                </a:lnTo>
                <a:lnTo>
                  <a:pt x="1085324" y="61235"/>
                </a:lnTo>
                <a:lnTo>
                  <a:pt x="1088540" y="47684"/>
                </a:lnTo>
                <a:lnTo>
                  <a:pt x="1104792" y="38277"/>
                </a:lnTo>
                <a:lnTo>
                  <a:pt x="1134238" y="38277"/>
                </a:lnTo>
                <a:lnTo>
                  <a:pt x="1123931" y="31199"/>
                </a:lnTo>
                <a:lnTo>
                  <a:pt x="1104280" y="29616"/>
                </a:lnTo>
                <a:close/>
              </a:path>
              <a:path w="3742054" h="937259">
                <a:moveTo>
                  <a:pt x="1177027" y="30314"/>
                </a:moveTo>
                <a:lnTo>
                  <a:pt x="1167527" y="30314"/>
                </a:lnTo>
                <a:lnTo>
                  <a:pt x="1167527" y="103657"/>
                </a:lnTo>
                <a:lnTo>
                  <a:pt x="1177446" y="103657"/>
                </a:lnTo>
                <a:lnTo>
                  <a:pt x="1179634" y="50897"/>
                </a:lnTo>
                <a:lnTo>
                  <a:pt x="1180198" y="50291"/>
                </a:lnTo>
                <a:lnTo>
                  <a:pt x="1177027" y="50291"/>
                </a:lnTo>
                <a:lnTo>
                  <a:pt x="1177027" y="30314"/>
                </a:lnTo>
                <a:close/>
              </a:path>
              <a:path w="3742054" h="937259">
                <a:moveTo>
                  <a:pt x="1204408" y="29616"/>
                </a:moveTo>
                <a:lnTo>
                  <a:pt x="1197237" y="29616"/>
                </a:lnTo>
                <a:lnTo>
                  <a:pt x="1181544" y="36974"/>
                </a:lnTo>
                <a:lnTo>
                  <a:pt x="1177027" y="50291"/>
                </a:lnTo>
                <a:lnTo>
                  <a:pt x="1180198" y="50291"/>
                </a:lnTo>
                <a:lnTo>
                  <a:pt x="1188389" y="41490"/>
                </a:lnTo>
                <a:lnTo>
                  <a:pt x="1202173" y="39116"/>
                </a:lnTo>
                <a:lnTo>
                  <a:pt x="1204408" y="29616"/>
                </a:lnTo>
                <a:close/>
              </a:path>
              <a:path w="3742054" h="937259">
                <a:moveTo>
                  <a:pt x="1243525" y="29616"/>
                </a:moveTo>
                <a:lnTo>
                  <a:pt x="1226481" y="37672"/>
                </a:lnTo>
                <a:lnTo>
                  <a:pt x="1215957" y="53225"/>
                </a:lnTo>
                <a:lnTo>
                  <a:pt x="1214420" y="74180"/>
                </a:lnTo>
                <a:lnTo>
                  <a:pt x="1227086" y="96346"/>
                </a:lnTo>
                <a:lnTo>
                  <a:pt x="1252978" y="104355"/>
                </a:lnTo>
                <a:lnTo>
                  <a:pt x="1258845" y="104355"/>
                </a:lnTo>
                <a:lnTo>
                  <a:pt x="1277501" y="94390"/>
                </a:lnTo>
                <a:lnTo>
                  <a:pt x="1242500" y="94390"/>
                </a:lnTo>
                <a:lnTo>
                  <a:pt x="1225270" y="77859"/>
                </a:lnTo>
                <a:lnTo>
                  <a:pt x="1226395" y="69989"/>
                </a:lnTo>
                <a:lnTo>
                  <a:pt x="1221964" y="69989"/>
                </a:lnTo>
                <a:lnTo>
                  <a:pt x="1221964" y="62585"/>
                </a:lnTo>
                <a:lnTo>
                  <a:pt x="1227452" y="62585"/>
                </a:lnTo>
                <a:lnTo>
                  <a:pt x="1229648" y="47218"/>
                </a:lnTo>
                <a:lnTo>
                  <a:pt x="1245294" y="38138"/>
                </a:lnTo>
                <a:lnTo>
                  <a:pt x="1273084" y="38138"/>
                </a:lnTo>
                <a:lnTo>
                  <a:pt x="1263315" y="31199"/>
                </a:lnTo>
                <a:lnTo>
                  <a:pt x="1243525" y="29616"/>
                </a:lnTo>
                <a:close/>
              </a:path>
              <a:path w="3742054" h="937259">
                <a:moveTo>
                  <a:pt x="1275749" y="85915"/>
                </a:moveTo>
                <a:lnTo>
                  <a:pt x="1272955" y="89175"/>
                </a:lnTo>
                <a:lnTo>
                  <a:pt x="1242500" y="94390"/>
                </a:lnTo>
                <a:lnTo>
                  <a:pt x="1277501" y="94390"/>
                </a:lnTo>
                <a:lnTo>
                  <a:pt x="1281337" y="92341"/>
                </a:lnTo>
                <a:lnTo>
                  <a:pt x="1275749" y="85915"/>
                </a:lnTo>
                <a:close/>
              </a:path>
              <a:path w="3742054" h="937259">
                <a:moveTo>
                  <a:pt x="1227452" y="62585"/>
                </a:moveTo>
                <a:lnTo>
                  <a:pt x="1221964" y="62585"/>
                </a:lnTo>
                <a:lnTo>
                  <a:pt x="1221964" y="69989"/>
                </a:lnTo>
                <a:lnTo>
                  <a:pt x="1226395" y="69989"/>
                </a:lnTo>
                <a:lnTo>
                  <a:pt x="1227452" y="62585"/>
                </a:lnTo>
                <a:close/>
              </a:path>
              <a:path w="3742054" h="937259">
                <a:moveTo>
                  <a:pt x="1275389" y="62585"/>
                </a:moveTo>
                <a:lnTo>
                  <a:pt x="1227452" y="62585"/>
                </a:lnTo>
                <a:lnTo>
                  <a:pt x="1226395" y="69989"/>
                </a:lnTo>
                <a:lnTo>
                  <a:pt x="1285807" y="69989"/>
                </a:lnTo>
                <a:lnTo>
                  <a:pt x="1285867" y="65519"/>
                </a:lnTo>
                <a:lnTo>
                  <a:pt x="1276587" y="65519"/>
                </a:lnTo>
                <a:lnTo>
                  <a:pt x="1275389" y="62585"/>
                </a:lnTo>
                <a:close/>
              </a:path>
              <a:path w="3742054" h="937259">
                <a:moveTo>
                  <a:pt x="1273084" y="38138"/>
                </a:moveTo>
                <a:lnTo>
                  <a:pt x="1245294" y="38138"/>
                </a:lnTo>
                <a:lnTo>
                  <a:pt x="1267786" y="43958"/>
                </a:lnTo>
                <a:lnTo>
                  <a:pt x="1276587" y="65519"/>
                </a:lnTo>
                <a:lnTo>
                  <a:pt x="1280498" y="62585"/>
                </a:lnTo>
                <a:lnTo>
                  <a:pt x="1285906" y="62585"/>
                </a:lnTo>
                <a:lnTo>
                  <a:pt x="1285947" y="59558"/>
                </a:lnTo>
                <a:lnTo>
                  <a:pt x="1278263" y="41816"/>
                </a:lnTo>
                <a:lnTo>
                  <a:pt x="1273084" y="38138"/>
                </a:lnTo>
                <a:close/>
              </a:path>
              <a:path w="3742054" h="937259">
                <a:moveTo>
                  <a:pt x="1285906" y="62585"/>
                </a:moveTo>
                <a:lnTo>
                  <a:pt x="1280498" y="62585"/>
                </a:lnTo>
                <a:lnTo>
                  <a:pt x="1276587" y="65519"/>
                </a:lnTo>
                <a:lnTo>
                  <a:pt x="1285867" y="65519"/>
                </a:lnTo>
                <a:lnTo>
                  <a:pt x="1285906" y="62585"/>
                </a:lnTo>
                <a:close/>
              </a:path>
              <a:path w="3742054" h="937259">
                <a:moveTo>
                  <a:pt x="1300408" y="87452"/>
                </a:moveTo>
                <a:lnTo>
                  <a:pt x="1295937" y="95275"/>
                </a:lnTo>
                <a:lnTo>
                  <a:pt x="1325833" y="104355"/>
                </a:lnTo>
                <a:lnTo>
                  <a:pt x="1337708" y="103517"/>
                </a:lnTo>
                <a:lnTo>
                  <a:pt x="1348841" y="95694"/>
                </a:lnTo>
                <a:lnTo>
                  <a:pt x="1333517" y="95694"/>
                </a:lnTo>
                <a:lnTo>
                  <a:pt x="1300408" y="87452"/>
                </a:lnTo>
                <a:close/>
              </a:path>
              <a:path w="3742054" h="937259">
                <a:moveTo>
                  <a:pt x="1337149" y="30268"/>
                </a:moveTo>
                <a:lnTo>
                  <a:pt x="1304180" y="36647"/>
                </a:lnTo>
                <a:lnTo>
                  <a:pt x="1299430" y="58115"/>
                </a:lnTo>
                <a:lnTo>
                  <a:pt x="1346229" y="87312"/>
                </a:lnTo>
                <a:lnTo>
                  <a:pt x="1333517" y="95694"/>
                </a:lnTo>
                <a:lnTo>
                  <a:pt x="1348841" y="95694"/>
                </a:lnTo>
                <a:lnTo>
                  <a:pt x="1354937" y="91410"/>
                </a:lnTo>
                <a:lnTo>
                  <a:pt x="1355263" y="76183"/>
                </a:lnTo>
                <a:lnTo>
                  <a:pt x="1308371" y="46752"/>
                </a:lnTo>
                <a:lnTo>
                  <a:pt x="1316147" y="39302"/>
                </a:lnTo>
                <a:lnTo>
                  <a:pt x="1352089" y="39302"/>
                </a:lnTo>
                <a:lnTo>
                  <a:pt x="1353532" y="36647"/>
                </a:lnTo>
                <a:lnTo>
                  <a:pt x="1353634" y="36461"/>
                </a:lnTo>
                <a:lnTo>
                  <a:pt x="1337149" y="30268"/>
                </a:lnTo>
                <a:close/>
              </a:path>
              <a:path w="3742054" h="937259">
                <a:moveTo>
                  <a:pt x="1352089" y="39302"/>
                </a:moveTo>
                <a:lnTo>
                  <a:pt x="1316147" y="39302"/>
                </a:lnTo>
                <a:lnTo>
                  <a:pt x="1349303" y="44424"/>
                </a:lnTo>
                <a:lnTo>
                  <a:pt x="1352089" y="39302"/>
                </a:lnTo>
                <a:close/>
              </a:path>
              <a:path w="3742054" h="937259">
                <a:moveTo>
                  <a:pt x="1418720" y="62247"/>
                </a:moveTo>
                <a:lnTo>
                  <a:pt x="1383988" y="63144"/>
                </a:lnTo>
                <a:lnTo>
                  <a:pt x="1369086" y="75717"/>
                </a:lnTo>
                <a:lnTo>
                  <a:pt x="1373557" y="97324"/>
                </a:lnTo>
                <a:lnTo>
                  <a:pt x="1395024" y="104355"/>
                </a:lnTo>
                <a:lnTo>
                  <a:pt x="1407783" y="102912"/>
                </a:lnTo>
                <a:lnTo>
                  <a:pt x="1414101" y="96532"/>
                </a:lnTo>
                <a:lnTo>
                  <a:pt x="1390693" y="96532"/>
                </a:lnTo>
                <a:lnTo>
                  <a:pt x="1377981" y="86893"/>
                </a:lnTo>
                <a:lnTo>
                  <a:pt x="1384826" y="70827"/>
                </a:lnTo>
                <a:lnTo>
                  <a:pt x="1419005" y="69667"/>
                </a:lnTo>
                <a:lnTo>
                  <a:pt x="1418754" y="63144"/>
                </a:lnTo>
                <a:lnTo>
                  <a:pt x="1418720" y="62247"/>
                </a:lnTo>
                <a:close/>
              </a:path>
              <a:path w="3742054" h="937259">
                <a:moveTo>
                  <a:pt x="1429809" y="81584"/>
                </a:moveTo>
                <a:lnTo>
                  <a:pt x="1419891" y="81584"/>
                </a:lnTo>
                <a:lnTo>
                  <a:pt x="1422126" y="88430"/>
                </a:lnTo>
                <a:lnTo>
                  <a:pt x="1419815" y="90763"/>
                </a:lnTo>
                <a:lnTo>
                  <a:pt x="1420281" y="102912"/>
                </a:lnTo>
                <a:lnTo>
                  <a:pt x="1420310" y="103657"/>
                </a:lnTo>
                <a:lnTo>
                  <a:pt x="1429809" y="103657"/>
                </a:lnTo>
                <a:lnTo>
                  <a:pt x="1429809" y="81584"/>
                </a:lnTo>
                <a:close/>
              </a:path>
              <a:path w="3742054" h="937259">
                <a:moveTo>
                  <a:pt x="1419490" y="82294"/>
                </a:moveTo>
                <a:lnTo>
                  <a:pt x="1415048" y="90153"/>
                </a:lnTo>
                <a:lnTo>
                  <a:pt x="1390693" y="96532"/>
                </a:lnTo>
                <a:lnTo>
                  <a:pt x="1414101" y="96532"/>
                </a:lnTo>
                <a:lnTo>
                  <a:pt x="1419815" y="90763"/>
                </a:lnTo>
                <a:lnTo>
                  <a:pt x="1419490" y="82294"/>
                </a:lnTo>
                <a:close/>
              </a:path>
              <a:path w="3742054" h="937259">
                <a:moveTo>
                  <a:pt x="1419891" y="81584"/>
                </a:moveTo>
                <a:lnTo>
                  <a:pt x="1419490" y="82294"/>
                </a:lnTo>
                <a:lnTo>
                  <a:pt x="1419666" y="86893"/>
                </a:lnTo>
                <a:lnTo>
                  <a:pt x="1419725" y="88430"/>
                </a:lnTo>
                <a:lnTo>
                  <a:pt x="1419815" y="90763"/>
                </a:lnTo>
                <a:lnTo>
                  <a:pt x="1422126" y="88430"/>
                </a:lnTo>
                <a:lnTo>
                  <a:pt x="1419891" y="81584"/>
                </a:lnTo>
                <a:close/>
              </a:path>
              <a:path w="3742054" h="937259">
                <a:moveTo>
                  <a:pt x="1423773" y="38277"/>
                </a:moveTo>
                <a:lnTo>
                  <a:pt x="1405967" y="38277"/>
                </a:lnTo>
                <a:lnTo>
                  <a:pt x="1418121" y="46659"/>
                </a:lnTo>
                <a:lnTo>
                  <a:pt x="1419462" y="81584"/>
                </a:lnTo>
                <a:lnTo>
                  <a:pt x="1419490" y="82294"/>
                </a:lnTo>
                <a:lnTo>
                  <a:pt x="1419891" y="81584"/>
                </a:lnTo>
                <a:lnTo>
                  <a:pt x="1429809" y="81584"/>
                </a:lnTo>
                <a:lnTo>
                  <a:pt x="1429809" y="69667"/>
                </a:lnTo>
                <a:lnTo>
                  <a:pt x="1421846" y="69667"/>
                </a:lnTo>
                <a:lnTo>
                  <a:pt x="1421846" y="62247"/>
                </a:lnTo>
                <a:lnTo>
                  <a:pt x="1429809" y="62247"/>
                </a:lnTo>
                <a:lnTo>
                  <a:pt x="1429809" y="58115"/>
                </a:lnTo>
                <a:lnTo>
                  <a:pt x="1427201" y="41397"/>
                </a:lnTo>
                <a:lnTo>
                  <a:pt x="1423773" y="38277"/>
                </a:lnTo>
                <a:close/>
              </a:path>
              <a:path w="3742054" h="937259">
                <a:moveTo>
                  <a:pt x="1429809" y="62247"/>
                </a:moveTo>
                <a:lnTo>
                  <a:pt x="1421846" y="62247"/>
                </a:lnTo>
                <a:lnTo>
                  <a:pt x="1421846" y="69667"/>
                </a:lnTo>
                <a:lnTo>
                  <a:pt x="1429809" y="69667"/>
                </a:lnTo>
                <a:lnTo>
                  <a:pt x="1429809" y="62247"/>
                </a:lnTo>
                <a:close/>
              </a:path>
              <a:path w="3742054" h="937259">
                <a:moveTo>
                  <a:pt x="1400053" y="29616"/>
                </a:moveTo>
                <a:lnTo>
                  <a:pt x="1370157" y="39535"/>
                </a:lnTo>
                <a:lnTo>
                  <a:pt x="1374628" y="46939"/>
                </a:lnTo>
                <a:lnTo>
                  <a:pt x="1405967" y="38277"/>
                </a:lnTo>
                <a:lnTo>
                  <a:pt x="1423773" y="38277"/>
                </a:lnTo>
                <a:lnTo>
                  <a:pt x="1416864" y="31991"/>
                </a:lnTo>
                <a:lnTo>
                  <a:pt x="1400053" y="29616"/>
                </a:lnTo>
                <a:close/>
              </a:path>
              <a:path w="3742054" h="937259">
                <a:moveTo>
                  <a:pt x="1451022" y="87452"/>
                </a:moveTo>
                <a:lnTo>
                  <a:pt x="1446551" y="95275"/>
                </a:lnTo>
                <a:lnTo>
                  <a:pt x="1476447" y="104355"/>
                </a:lnTo>
                <a:lnTo>
                  <a:pt x="1488322" y="103517"/>
                </a:lnTo>
                <a:lnTo>
                  <a:pt x="1499455" y="95694"/>
                </a:lnTo>
                <a:lnTo>
                  <a:pt x="1484131" y="95694"/>
                </a:lnTo>
                <a:lnTo>
                  <a:pt x="1451022" y="87452"/>
                </a:lnTo>
                <a:close/>
              </a:path>
              <a:path w="3742054" h="937259">
                <a:moveTo>
                  <a:pt x="1487763" y="30268"/>
                </a:moveTo>
                <a:lnTo>
                  <a:pt x="1454794" y="36647"/>
                </a:lnTo>
                <a:lnTo>
                  <a:pt x="1450044" y="58115"/>
                </a:lnTo>
                <a:lnTo>
                  <a:pt x="1496844" y="87312"/>
                </a:lnTo>
                <a:lnTo>
                  <a:pt x="1484131" y="95694"/>
                </a:lnTo>
                <a:lnTo>
                  <a:pt x="1499455" y="95694"/>
                </a:lnTo>
                <a:lnTo>
                  <a:pt x="1505551" y="91410"/>
                </a:lnTo>
                <a:lnTo>
                  <a:pt x="1505877" y="76183"/>
                </a:lnTo>
                <a:lnTo>
                  <a:pt x="1458985" y="46752"/>
                </a:lnTo>
                <a:lnTo>
                  <a:pt x="1466761" y="39302"/>
                </a:lnTo>
                <a:lnTo>
                  <a:pt x="1502703" y="39302"/>
                </a:lnTo>
                <a:lnTo>
                  <a:pt x="1504146" y="36647"/>
                </a:lnTo>
                <a:lnTo>
                  <a:pt x="1504248" y="36461"/>
                </a:lnTo>
                <a:lnTo>
                  <a:pt x="1487763" y="30268"/>
                </a:lnTo>
                <a:close/>
              </a:path>
              <a:path w="3742054" h="937259">
                <a:moveTo>
                  <a:pt x="1502703" y="39302"/>
                </a:moveTo>
                <a:lnTo>
                  <a:pt x="1466761" y="39302"/>
                </a:lnTo>
                <a:lnTo>
                  <a:pt x="1499917" y="44424"/>
                </a:lnTo>
                <a:lnTo>
                  <a:pt x="1502703" y="39302"/>
                </a:lnTo>
                <a:close/>
              </a:path>
              <a:path w="3742054" h="937259">
                <a:moveTo>
                  <a:pt x="1584715" y="29616"/>
                </a:moveTo>
                <a:lnTo>
                  <a:pt x="1566740" y="37532"/>
                </a:lnTo>
                <a:lnTo>
                  <a:pt x="1555750" y="53086"/>
                </a:lnTo>
                <a:lnTo>
                  <a:pt x="1554120" y="74180"/>
                </a:lnTo>
                <a:lnTo>
                  <a:pt x="1566740" y="96346"/>
                </a:lnTo>
                <a:lnTo>
                  <a:pt x="1591979" y="104355"/>
                </a:lnTo>
                <a:lnTo>
                  <a:pt x="1603854" y="103145"/>
                </a:lnTo>
                <a:lnTo>
                  <a:pt x="1613488" y="95554"/>
                </a:lnTo>
                <a:lnTo>
                  <a:pt x="1586624" y="95554"/>
                </a:lnTo>
                <a:lnTo>
                  <a:pt x="1570232" y="86288"/>
                </a:lnTo>
                <a:lnTo>
                  <a:pt x="1564179" y="61142"/>
                </a:lnTo>
                <a:lnTo>
                  <a:pt x="1573539" y="44238"/>
                </a:lnTo>
                <a:lnTo>
                  <a:pt x="1596217" y="38277"/>
                </a:lnTo>
                <a:lnTo>
                  <a:pt x="1616018" y="38277"/>
                </a:lnTo>
                <a:lnTo>
                  <a:pt x="1613912" y="35670"/>
                </a:lnTo>
                <a:lnTo>
                  <a:pt x="1584715" y="29616"/>
                </a:lnTo>
                <a:close/>
              </a:path>
              <a:path w="3742054" h="937259">
                <a:moveTo>
                  <a:pt x="1613353" y="84797"/>
                </a:moveTo>
                <a:lnTo>
                  <a:pt x="1610839" y="88430"/>
                </a:lnTo>
                <a:lnTo>
                  <a:pt x="1586624" y="95554"/>
                </a:lnTo>
                <a:lnTo>
                  <a:pt x="1613488" y="95554"/>
                </a:lnTo>
                <a:lnTo>
                  <a:pt x="1620757" y="89827"/>
                </a:lnTo>
                <a:lnTo>
                  <a:pt x="1613353" y="84797"/>
                </a:lnTo>
                <a:close/>
              </a:path>
              <a:path w="3742054" h="937259">
                <a:moveTo>
                  <a:pt x="1616018" y="38277"/>
                </a:moveTo>
                <a:lnTo>
                  <a:pt x="1596217" y="38277"/>
                </a:lnTo>
                <a:lnTo>
                  <a:pt x="1613353" y="49174"/>
                </a:lnTo>
                <a:lnTo>
                  <a:pt x="1620620" y="44238"/>
                </a:lnTo>
                <a:lnTo>
                  <a:pt x="1620833" y="44238"/>
                </a:lnTo>
                <a:lnTo>
                  <a:pt x="1616018" y="38277"/>
                </a:lnTo>
                <a:close/>
              </a:path>
              <a:path w="3742054" h="937259">
                <a:moveTo>
                  <a:pt x="1661739" y="29616"/>
                </a:moveTo>
                <a:lnTo>
                  <a:pt x="1644183" y="37532"/>
                </a:lnTo>
                <a:lnTo>
                  <a:pt x="1633240" y="53086"/>
                </a:lnTo>
                <a:lnTo>
                  <a:pt x="1631733" y="72597"/>
                </a:lnTo>
                <a:lnTo>
                  <a:pt x="1631610" y="74180"/>
                </a:lnTo>
                <a:lnTo>
                  <a:pt x="1644183" y="96346"/>
                </a:lnTo>
                <a:lnTo>
                  <a:pt x="1668910" y="104355"/>
                </a:lnTo>
                <a:lnTo>
                  <a:pt x="1676081" y="104355"/>
                </a:lnTo>
                <a:lnTo>
                  <a:pt x="1693870" y="96346"/>
                </a:lnTo>
                <a:lnTo>
                  <a:pt x="1694417" y="95554"/>
                </a:lnTo>
                <a:lnTo>
                  <a:pt x="1668910" y="95554"/>
                </a:lnTo>
                <a:lnTo>
                  <a:pt x="1650982" y="89640"/>
                </a:lnTo>
                <a:lnTo>
                  <a:pt x="1641669" y="72597"/>
                </a:lnTo>
                <a:lnTo>
                  <a:pt x="1647722" y="47544"/>
                </a:lnTo>
                <a:lnTo>
                  <a:pt x="1663835" y="38277"/>
                </a:lnTo>
                <a:lnTo>
                  <a:pt x="1692972" y="38277"/>
                </a:lnTo>
                <a:lnTo>
                  <a:pt x="1682601" y="31199"/>
                </a:lnTo>
                <a:lnTo>
                  <a:pt x="1661739" y="29616"/>
                </a:lnTo>
                <a:close/>
              </a:path>
              <a:path w="3742054" h="937259">
                <a:moveTo>
                  <a:pt x="1692972" y="38277"/>
                </a:moveTo>
                <a:lnTo>
                  <a:pt x="1663835" y="38277"/>
                </a:lnTo>
                <a:lnTo>
                  <a:pt x="1687118" y="44238"/>
                </a:lnTo>
                <a:lnTo>
                  <a:pt x="1696291" y="61142"/>
                </a:lnTo>
                <a:lnTo>
                  <a:pt x="1690331" y="86288"/>
                </a:lnTo>
                <a:lnTo>
                  <a:pt x="1668910" y="95554"/>
                </a:lnTo>
                <a:lnTo>
                  <a:pt x="1694417" y="95554"/>
                </a:lnTo>
                <a:lnTo>
                  <a:pt x="1704720" y="80653"/>
                </a:lnTo>
                <a:lnTo>
                  <a:pt x="1706228" y="61142"/>
                </a:lnTo>
                <a:lnTo>
                  <a:pt x="1706350" y="59558"/>
                </a:lnTo>
                <a:lnTo>
                  <a:pt x="1698294" y="41910"/>
                </a:lnTo>
                <a:lnTo>
                  <a:pt x="1692972" y="38277"/>
                </a:lnTo>
                <a:close/>
              </a:path>
              <a:path w="3742054" h="937259">
                <a:moveTo>
                  <a:pt x="1736099" y="30314"/>
                </a:moveTo>
                <a:lnTo>
                  <a:pt x="1726600" y="30314"/>
                </a:lnTo>
                <a:lnTo>
                  <a:pt x="1726600" y="103657"/>
                </a:lnTo>
                <a:lnTo>
                  <a:pt x="1736518" y="103657"/>
                </a:lnTo>
                <a:lnTo>
                  <a:pt x="1736518" y="59512"/>
                </a:lnTo>
                <a:lnTo>
                  <a:pt x="1741261" y="50431"/>
                </a:lnTo>
                <a:lnTo>
                  <a:pt x="1736099" y="50431"/>
                </a:lnTo>
                <a:lnTo>
                  <a:pt x="1736099" y="30314"/>
                </a:lnTo>
                <a:close/>
              </a:path>
              <a:path w="3742054" h="937259">
                <a:moveTo>
                  <a:pt x="1785968" y="38557"/>
                </a:moveTo>
                <a:lnTo>
                  <a:pt x="1769208" y="38557"/>
                </a:lnTo>
                <a:lnTo>
                  <a:pt x="1782340" y="48475"/>
                </a:lnTo>
                <a:lnTo>
                  <a:pt x="1784296" y="103657"/>
                </a:lnTo>
                <a:lnTo>
                  <a:pt x="1794215" y="103657"/>
                </a:lnTo>
                <a:lnTo>
                  <a:pt x="1794215" y="53970"/>
                </a:lnTo>
                <a:lnTo>
                  <a:pt x="1785968" y="38557"/>
                </a:lnTo>
                <a:close/>
              </a:path>
              <a:path w="3742054" h="937259">
                <a:moveTo>
                  <a:pt x="1764039" y="29616"/>
                </a:moveTo>
                <a:lnTo>
                  <a:pt x="1756961" y="29616"/>
                </a:lnTo>
                <a:lnTo>
                  <a:pt x="1736891" y="41351"/>
                </a:lnTo>
                <a:lnTo>
                  <a:pt x="1736099" y="50431"/>
                </a:lnTo>
                <a:lnTo>
                  <a:pt x="1741261" y="50431"/>
                </a:lnTo>
                <a:lnTo>
                  <a:pt x="1744714" y="43819"/>
                </a:lnTo>
                <a:lnTo>
                  <a:pt x="1769208" y="38557"/>
                </a:lnTo>
                <a:lnTo>
                  <a:pt x="1785968" y="38557"/>
                </a:lnTo>
                <a:lnTo>
                  <a:pt x="1784249" y="35344"/>
                </a:lnTo>
                <a:lnTo>
                  <a:pt x="1764039" y="29616"/>
                </a:lnTo>
                <a:close/>
              </a:path>
              <a:path w="3742054" h="937259">
                <a:moveTo>
                  <a:pt x="1815279" y="87452"/>
                </a:moveTo>
                <a:lnTo>
                  <a:pt x="1810808" y="95275"/>
                </a:lnTo>
                <a:lnTo>
                  <a:pt x="1840704" y="104355"/>
                </a:lnTo>
                <a:lnTo>
                  <a:pt x="1852579" y="103517"/>
                </a:lnTo>
                <a:lnTo>
                  <a:pt x="1863712" y="95694"/>
                </a:lnTo>
                <a:lnTo>
                  <a:pt x="1848388" y="95694"/>
                </a:lnTo>
                <a:lnTo>
                  <a:pt x="1815279" y="87452"/>
                </a:lnTo>
                <a:close/>
              </a:path>
              <a:path w="3742054" h="937259">
                <a:moveTo>
                  <a:pt x="1852020" y="30268"/>
                </a:moveTo>
                <a:lnTo>
                  <a:pt x="1819051" y="36647"/>
                </a:lnTo>
                <a:lnTo>
                  <a:pt x="1814301" y="58115"/>
                </a:lnTo>
                <a:lnTo>
                  <a:pt x="1861100" y="87312"/>
                </a:lnTo>
                <a:lnTo>
                  <a:pt x="1848388" y="95694"/>
                </a:lnTo>
                <a:lnTo>
                  <a:pt x="1863712" y="95694"/>
                </a:lnTo>
                <a:lnTo>
                  <a:pt x="1869808" y="91410"/>
                </a:lnTo>
                <a:lnTo>
                  <a:pt x="1870134" y="76183"/>
                </a:lnTo>
                <a:lnTo>
                  <a:pt x="1823242" y="46752"/>
                </a:lnTo>
                <a:lnTo>
                  <a:pt x="1831018" y="39302"/>
                </a:lnTo>
                <a:lnTo>
                  <a:pt x="1866960" y="39302"/>
                </a:lnTo>
                <a:lnTo>
                  <a:pt x="1868403" y="36647"/>
                </a:lnTo>
                <a:lnTo>
                  <a:pt x="1868504" y="36461"/>
                </a:lnTo>
                <a:lnTo>
                  <a:pt x="1852020" y="30268"/>
                </a:lnTo>
                <a:close/>
              </a:path>
              <a:path w="3742054" h="937259">
                <a:moveTo>
                  <a:pt x="1866960" y="39302"/>
                </a:moveTo>
                <a:lnTo>
                  <a:pt x="1831018" y="39302"/>
                </a:lnTo>
                <a:lnTo>
                  <a:pt x="1864174" y="44424"/>
                </a:lnTo>
                <a:lnTo>
                  <a:pt x="1866960" y="39302"/>
                </a:lnTo>
                <a:close/>
              </a:path>
              <a:path w="3742054" h="937259">
                <a:moveTo>
                  <a:pt x="1910919" y="29616"/>
                </a:moveTo>
                <a:lnTo>
                  <a:pt x="1893876" y="37672"/>
                </a:lnTo>
                <a:lnTo>
                  <a:pt x="1883352" y="53225"/>
                </a:lnTo>
                <a:lnTo>
                  <a:pt x="1881815" y="74180"/>
                </a:lnTo>
                <a:lnTo>
                  <a:pt x="1894481" y="96346"/>
                </a:lnTo>
                <a:lnTo>
                  <a:pt x="1920373" y="104355"/>
                </a:lnTo>
                <a:lnTo>
                  <a:pt x="1926240" y="104355"/>
                </a:lnTo>
                <a:lnTo>
                  <a:pt x="1944896" y="94390"/>
                </a:lnTo>
                <a:lnTo>
                  <a:pt x="1909895" y="94390"/>
                </a:lnTo>
                <a:lnTo>
                  <a:pt x="1892665" y="77859"/>
                </a:lnTo>
                <a:lnTo>
                  <a:pt x="1893790" y="69989"/>
                </a:lnTo>
                <a:lnTo>
                  <a:pt x="1889359" y="69989"/>
                </a:lnTo>
                <a:lnTo>
                  <a:pt x="1889359" y="62585"/>
                </a:lnTo>
                <a:lnTo>
                  <a:pt x="1894847" y="62585"/>
                </a:lnTo>
                <a:lnTo>
                  <a:pt x="1897043" y="47218"/>
                </a:lnTo>
                <a:lnTo>
                  <a:pt x="1912689" y="38138"/>
                </a:lnTo>
                <a:lnTo>
                  <a:pt x="1940479" y="38138"/>
                </a:lnTo>
                <a:lnTo>
                  <a:pt x="1930710" y="31199"/>
                </a:lnTo>
                <a:lnTo>
                  <a:pt x="1910919" y="29616"/>
                </a:lnTo>
                <a:close/>
              </a:path>
              <a:path w="3742054" h="937259">
                <a:moveTo>
                  <a:pt x="1943144" y="85915"/>
                </a:moveTo>
                <a:lnTo>
                  <a:pt x="1940350" y="89175"/>
                </a:lnTo>
                <a:lnTo>
                  <a:pt x="1909895" y="94390"/>
                </a:lnTo>
                <a:lnTo>
                  <a:pt x="1944896" y="94390"/>
                </a:lnTo>
                <a:lnTo>
                  <a:pt x="1948731" y="92341"/>
                </a:lnTo>
                <a:lnTo>
                  <a:pt x="1943144" y="85915"/>
                </a:lnTo>
                <a:close/>
              </a:path>
              <a:path w="3742054" h="937259">
                <a:moveTo>
                  <a:pt x="1894847" y="62585"/>
                </a:moveTo>
                <a:lnTo>
                  <a:pt x="1889359" y="62585"/>
                </a:lnTo>
                <a:lnTo>
                  <a:pt x="1889359" y="69989"/>
                </a:lnTo>
                <a:lnTo>
                  <a:pt x="1893790" y="69989"/>
                </a:lnTo>
                <a:lnTo>
                  <a:pt x="1894847" y="62585"/>
                </a:lnTo>
                <a:close/>
              </a:path>
              <a:path w="3742054" h="937259">
                <a:moveTo>
                  <a:pt x="1942784" y="62585"/>
                </a:moveTo>
                <a:lnTo>
                  <a:pt x="1894847" y="62585"/>
                </a:lnTo>
                <a:lnTo>
                  <a:pt x="1893790" y="69989"/>
                </a:lnTo>
                <a:lnTo>
                  <a:pt x="1953202" y="69989"/>
                </a:lnTo>
                <a:lnTo>
                  <a:pt x="1953262" y="65519"/>
                </a:lnTo>
                <a:lnTo>
                  <a:pt x="1943982" y="65519"/>
                </a:lnTo>
                <a:lnTo>
                  <a:pt x="1942784" y="62585"/>
                </a:lnTo>
                <a:close/>
              </a:path>
              <a:path w="3742054" h="937259">
                <a:moveTo>
                  <a:pt x="1940479" y="38138"/>
                </a:moveTo>
                <a:lnTo>
                  <a:pt x="1912689" y="38138"/>
                </a:lnTo>
                <a:lnTo>
                  <a:pt x="1935181" y="43958"/>
                </a:lnTo>
                <a:lnTo>
                  <a:pt x="1943982" y="65519"/>
                </a:lnTo>
                <a:lnTo>
                  <a:pt x="1947893" y="62585"/>
                </a:lnTo>
                <a:lnTo>
                  <a:pt x="1953301" y="62585"/>
                </a:lnTo>
                <a:lnTo>
                  <a:pt x="1953342" y="59558"/>
                </a:lnTo>
                <a:lnTo>
                  <a:pt x="1945658" y="41816"/>
                </a:lnTo>
                <a:lnTo>
                  <a:pt x="1940479" y="38138"/>
                </a:lnTo>
                <a:close/>
              </a:path>
              <a:path w="3742054" h="937259">
                <a:moveTo>
                  <a:pt x="1953301" y="62585"/>
                </a:moveTo>
                <a:lnTo>
                  <a:pt x="1947893" y="62585"/>
                </a:lnTo>
                <a:lnTo>
                  <a:pt x="1943982" y="65519"/>
                </a:lnTo>
                <a:lnTo>
                  <a:pt x="1953262" y="65519"/>
                </a:lnTo>
                <a:lnTo>
                  <a:pt x="1953301" y="62585"/>
                </a:lnTo>
                <a:close/>
              </a:path>
              <a:path w="3742054" h="937259">
                <a:moveTo>
                  <a:pt x="1975626" y="112598"/>
                </a:moveTo>
                <a:lnTo>
                  <a:pt x="1970597" y="120142"/>
                </a:lnTo>
                <a:lnTo>
                  <a:pt x="1974415" y="123774"/>
                </a:lnTo>
                <a:lnTo>
                  <a:pt x="2004823" y="131457"/>
                </a:lnTo>
                <a:lnTo>
                  <a:pt x="2027036" y="126428"/>
                </a:lnTo>
                <a:lnTo>
                  <a:pt x="2030048" y="122656"/>
                </a:lnTo>
                <a:lnTo>
                  <a:pt x="2004544" y="122656"/>
                </a:lnTo>
                <a:lnTo>
                  <a:pt x="1975626" y="112598"/>
                </a:lnTo>
                <a:close/>
              </a:path>
              <a:path w="3742054" h="937259">
                <a:moveTo>
                  <a:pt x="2041564" y="30314"/>
                </a:moveTo>
                <a:lnTo>
                  <a:pt x="2032065" y="30314"/>
                </a:lnTo>
                <a:lnTo>
                  <a:pt x="2031627" y="44005"/>
                </a:lnTo>
                <a:lnTo>
                  <a:pt x="2031545" y="46569"/>
                </a:lnTo>
                <a:lnTo>
                  <a:pt x="2037653" y="57463"/>
                </a:lnTo>
                <a:lnTo>
                  <a:pt x="2036116" y="79209"/>
                </a:lnTo>
                <a:lnTo>
                  <a:pt x="2030232" y="87597"/>
                </a:lnTo>
                <a:lnTo>
                  <a:pt x="2029477" y="111166"/>
                </a:lnTo>
                <a:lnTo>
                  <a:pt x="2029457" y="111806"/>
                </a:lnTo>
                <a:lnTo>
                  <a:pt x="2020702" y="120467"/>
                </a:lnTo>
                <a:lnTo>
                  <a:pt x="2004544" y="122656"/>
                </a:lnTo>
                <a:lnTo>
                  <a:pt x="2030048" y="122656"/>
                </a:lnTo>
                <a:lnTo>
                  <a:pt x="2039224" y="111166"/>
                </a:lnTo>
                <a:lnTo>
                  <a:pt x="2041564" y="30314"/>
                </a:lnTo>
                <a:close/>
              </a:path>
              <a:path w="3742054" h="937259">
                <a:moveTo>
                  <a:pt x="1996022" y="29616"/>
                </a:moveTo>
                <a:lnTo>
                  <a:pt x="1978560" y="37067"/>
                </a:lnTo>
                <a:lnTo>
                  <a:pt x="1967710" y="51968"/>
                </a:lnTo>
                <a:lnTo>
                  <a:pt x="1966126" y="72085"/>
                </a:lnTo>
                <a:lnTo>
                  <a:pt x="1978560" y="93319"/>
                </a:lnTo>
                <a:lnTo>
                  <a:pt x="2003007" y="100863"/>
                </a:lnTo>
                <a:lnTo>
                  <a:pt x="2009526" y="100863"/>
                </a:lnTo>
                <a:lnTo>
                  <a:pt x="2025825" y="93878"/>
                </a:lnTo>
                <a:lnTo>
                  <a:pt x="2027099" y="92062"/>
                </a:lnTo>
                <a:lnTo>
                  <a:pt x="2003985" y="92062"/>
                </a:lnTo>
                <a:lnTo>
                  <a:pt x="1993880" y="90944"/>
                </a:lnTo>
                <a:lnTo>
                  <a:pt x="1977349" y="75112"/>
                </a:lnTo>
                <a:lnTo>
                  <a:pt x="1977349" y="55135"/>
                </a:lnTo>
                <a:lnTo>
                  <a:pt x="1993880" y="39441"/>
                </a:lnTo>
                <a:lnTo>
                  <a:pt x="2027548" y="39441"/>
                </a:lnTo>
                <a:lnTo>
                  <a:pt x="2025825" y="36368"/>
                </a:lnTo>
                <a:lnTo>
                  <a:pt x="1996022" y="29616"/>
                </a:lnTo>
                <a:close/>
              </a:path>
              <a:path w="3742054" h="937259">
                <a:moveTo>
                  <a:pt x="2031008" y="63340"/>
                </a:moveTo>
                <a:lnTo>
                  <a:pt x="2025872" y="83214"/>
                </a:lnTo>
                <a:lnTo>
                  <a:pt x="2003985" y="92062"/>
                </a:lnTo>
                <a:lnTo>
                  <a:pt x="2027099" y="92062"/>
                </a:lnTo>
                <a:lnTo>
                  <a:pt x="2030232" y="87597"/>
                </a:lnTo>
                <a:lnTo>
                  <a:pt x="2031008" y="63340"/>
                </a:lnTo>
                <a:close/>
              </a:path>
              <a:path w="3742054" h="937259">
                <a:moveTo>
                  <a:pt x="2031545" y="46569"/>
                </a:moveTo>
                <a:lnTo>
                  <a:pt x="2031372" y="51968"/>
                </a:lnTo>
                <a:lnTo>
                  <a:pt x="2031271" y="55135"/>
                </a:lnTo>
                <a:lnTo>
                  <a:pt x="2031163" y="58505"/>
                </a:lnTo>
                <a:lnTo>
                  <a:pt x="2031925" y="59791"/>
                </a:lnTo>
                <a:lnTo>
                  <a:pt x="2031008" y="63340"/>
                </a:lnTo>
                <a:lnTo>
                  <a:pt x="2030232" y="87597"/>
                </a:lnTo>
                <a:lnTo>
                  <a:pt x="2036116" y="79209"/>
                </a:lnTo>
                <a:lnTo>
                  <a:pt x="2037488" y="59791"/>
                </a:lnTo>
                <a:lnTo>
                  <a:pt x="2037579" y="58505"/>
                </a:lnTo>
                <a:lnTo>
                  <a:pt x="2037653" y="57463"/>
                </a:lnTo>
                <a:lnTo>
                  <a:pt x="2031545" y="46569"/>
                </a:lnTo>
                <a:close/>
              </a:path>
              <a:path w="3742054" h="937259">
                <a:moveTo>
                  <a:pt x="2031163" y="58505"/>
                </a:moveTo>
                <a:lnTo>
                  <a:pt x="2031121" y="59791"/>
                </a:lnTo>
                <a:lnTo>
                  <a:pt x="2031008" y="63340"/>
                </a:lnTo>
                <a:lnTo>
                  <a:pt x="2031925" y="59791"/>
                </a:lnTo>
                <a:lnTo>
                  <a:pt x="2031163" y="58505"/>
                </a:lnTo>
                <a:close/>
              </a:path>
              <a:path w="3742054" h="937259">
                <a:moveTo>
                  <a:pt x="2027548" y="39441"/>
                </a:moveTo>
                <a:lnTo>
                  <a:pt x="1993880" y="39441"/>
                </a:lnTo>
                <a:lnTo>
                  <a:pt x="2022565" y="44005"/>
                </a:lnTo>
                <a:lnTo>
                  <a:pt x="2031163" y="58505"/>
                </a:lnTo>
                <a:lnTo>
                  <a:pt x="2031545" y="46569"/>
                </a:lnTo>
                <a:lnTo>
                  <a:pt x="2027548" y="39441"/>
                </a:lnTo>
                <a:close/>
              </a:path>
              <a:path w="3742054" h="937259">
                <a:moveTo>
                  <a:pt x="2078385" y="30314"/>
                </a:moveTo>
                <a:lnTo>
                  <a:pt x="2068466" y="30314"/>
                </a:lnTo>
                <a:lnTo>
                  <a:pt x="2068466" y="79908"/>
                </a:lnTo>
                <a:lnTo>
                  <a:pt x="2078478" y="98535"/>
                </a:lnTo>
                <a:lnTo>
                  <a:pt x="2099480" y="104355"/>
                </a:lnTo>
                <a:lnTo>
                  <a:pt x="2105999" y="104355"/>
                </a:lnTo>
                <a:lnTo>
                  <a:pt x="2120488" y="95415"/>
                </a:lnTo>
                <a:lnTo>
                  <a:pt x="2093473" y="95415"/>
                </a:lnTo>
                <a:lnTo>
                  <a:pt x="2080294" y="85542"/>
                </a:lnTo>
                <a:lnTo>
                  <a:pt x="2078385" y="30314"/>
                </a:lnTo>
                <a:close/>
              </a:path>
              <a:path w="3742054" h="937259">
                <a:moveTo>
                  <a:pt x="2135383" y="83540"/>
                </a:moveTo>
                <a:lnTo>
                  <a:pt x="2125883" y="83540"/>
                </a:lnTo>
                <a:lnTo>
                  <a:pt x="2125883" y="103657"/>
                </a:lnTo>
                <a:lnTo>
                  <a:pt x="2135383" y="103657"/>
                </a:lnTo>
                <a:lnTo>
                  <a:pt x="2135383" y="83540"/>
                </a:lnTo>
                <a:close/>
              </a:path>
              <a:path w="3742054" h="937259">
                <a:moveTo>
                  <a:pt x="2135383" y="30314"/>
                </a:moveTo>
                <a:lnTo>
                  <a:pt x="2125464" y="30314"/>
                </a:lnTo>
                <a:lnTo>
                  <a:pt x="2125464" y="74320"/>
                </a:lnTo>
                <a:lnTo>
                  <a:pt x="2117548" y="90199"/>
                </a:lnTo>
                <a:lnTo>
                  <a:pt x="2093473" y="95415"/>
                </a:lnTo>
                <a:lnTo>
                  <a:pt x="2120488" y="95415"/>
                </a:lnTo>
                <a:lnTo>
                  <a:pt x="2125091" y="92574"/>
                </a:lnTo>
                <a:lnTo>
                  <a:pt x="2125883" y="83540"/>
                </a:lnTo>
                <a:lnTo>
                  <a:pt x="2135383" y="83540"/>
                </a:lnTo>
                <a:lnTo>
                  <a:pt x="2135383" y="30314"/>
                </a:lnTo>
                <a:close/>
              </a:path>
              <a:path w="3742054" h="937259">
                <a:moveTo>
                  <a:pt x="2184726" y="29616"/>
                </a:moveTo>
                <a:lnTo>
                  <a:pt x="2167682" y="37672"/>
                </a:lnTo>
                <a:lnTo>
                  <a:pt x="2157158" y="53225"/>
                </a:lnTo>
                <a:lnTo>
                  <a:pt x="2155622" y="74180"/>
                </a:lnTo>
                <a:lnTo>
                  <a:pt x="2168288" y="96346"/>
                </a:lnTo>
                <a:lnTo>
                  <a:pt x="2194179" y="104355"/>
                </a:lnTo>
                <a:lnTo>
                  <a:pt x="2200046" y="104355"/>
                </a:lnTo>
                <a:lnTo>
                  <a:pt x="2218702" y="94390"/>
                </a:lnTo>
                <a:lnTo>
                  <a:pt x="2183702" y="94390"/>
                </a:lnTo>
                <a:lnTo>
                  <a:pt x="2166472" y="77859"/>
                </a:lnTo>
                <a:lnTo>
                  <a:pt x="2167596" y="69989"/>
                </a:lnTo>
                <a:lnTo>
                  <a:pt x="2163166" y="69989"/>
                </a:lnTo>
                <a:lnTo>
                  <a:pt x="2163166" y="62585"/>
                </a:lnTo>
                <a:lnTo>
                  <a:pt x="2168654" y="62585"/>
                </a:lnTo>
                <a:lnTo>
                  <a:pt x="2170849" y="47218"/>
                </a:lnTo>
                <a:lnTo>
                  <a:pt x="2186495" y="38138"/>
                </a:lnTo>
                <a:lnTo>
                  <a:pt x="2214285" y="38138"/>
                </a:lnTo>
                <a:lnTo>
                  <a:pt x="2204517" y="31199"/>
                </a:lnTo>
                <a:lnTo>
                  <a:pt x="2184726" y="29616"/>
                </a:lnTo>
                <a:close/>
              </a:path>
              <a:path w="3742054" h="937259">
                <a:moveTo>
                  <a:pt x="2216950" y="85915"/>
                </a:moveTo>
                <a:lnTo>
                  <a:pt x="2214156" y="89175"/>
                </a:lnTo>
                <a:lnTo>
                  <a:pt x="2183702" y="94390"/>
                </a:lnTo>
                <a:lnTo>
                  <a:pt x="2218702" y="94390"/>
                </a:lnTo>
                <a:lnTo>
                  <a:pt x="2222538" y="92341"/>
                </a:lnTo>
                <a:lnTo>
                  <a:pt x="2216950" y="85915"/>
                </a:lnTo>
                <a:close/>
              </a:path>
              <a:path w="3742054" h="937259">
                <a:moveTo>
                  <a:pt x="2168654" y="62585"/>
                </a:moveTo>
                <a:lnTo>
                  <a:pt x="2163166" y="62585"/>
                </a:lnTo>
                <a:lnTo>
                  <a:pt x="2163166" y="69989"/>
                </a:lnTo>
                <a:lnTo>
                  <a:pt x="2167596" y="69989"/>
                </a:lnTo>
                <a:lnTo>
                  <a:pt x="2168654" y="62585"/>
                </a:lnTo>
                <a:close/>
              </a:path>
              <a:path w="3742054" h="937259">
                <a:moveTo>
                  <a:pt x="2216591" y="62585"/>
                </a:moveTo>
                <a:lnTo>
                  <a:pt x="2168654" y="62585"/>
                </a:lnTo>
                <a:lnTo>
                  <a:pt x="2167596" y="69989"/>
                </a:lnTo>
                <a:lnTo>
                  <a:pt x="2227008" y="69989"/>
                </a:lnTo>
                <a:lnTo>
                  <a:pt x="2227068" y="65519"/>
                </a:lnTo>
                <a:lnTo>
                  <a:pt x="2217788" y="65519"/>
                </a:lnTo>
                <a:lnTo>
                  <a:pt x="2216591" y="62585"/>
                </a:lnTo>
                <a:close/>
              </a:path>
              <a:path w="3742054" h="937259">
                <a:moveTo>
                  <a:pt x="2214285" y="38138"/>
                </a:moveTo>
                <a:lnTo>
                  <a:pt x="2186495" y="38138"/>
                </a:lnTo>
                <a:lnTo>
                  <a:pt x="2208987" y="43958"/>
                </a:lnTo>
                <a:lnTo>
                  <a:pt x="2217788" y="65519"/>
                </a:lnTo>
                <a:lnTo>
                  <a:pt x="2221700" y="62585"/>
                </a:lnTo>
                <a:lnTo>
                  <a:pt x="2227108" y="62585"/>
                </a:lnTo>
                <a:lnTo>
                  <a:pt x="2227148" y="59558"/>
                </a:lnTo>
                <a:lnTo>
                  <a:pt x="2219465" y="41816"/>
                </a:lnTo>
                <a:lnTo>
                  <a:pt x="2214285" y="38138"/>
                </a:lnTo>
                <a:close/>
              </a:path>
              <a:path w="3742054" h="937259">
                <a:moveTo>
                  <a:pt x="2227108" y="62585"/>
                </a:moveTo>
                <a:lnTo>
                  <a:pt x="2221700" y="62585"/>
                </a:lnTo>
                <a:lnTo>
                  <a:pt x="2217788" y="65519"/>
                </a:lnTo>
                <a:lnTo>
                  <a:pt x="2227068" y="65519"/>
                </a:lnTo>
                <a:lnTo>
                  <a:pt x="2227108" y="62585"/>
                </a:lnTo>
                <a:close/>
              </a:path>
              <a:path w="3742054" h="937259">
                <a:moveTo>
                  <a:pt x="2256837" y="30314"/>
                </a:moveTo>
                <a:lnTo>
                  <a:pt x="2247337" y="30314"/>
                </a:lnTo>
                <a:lnTo>
                  <a:pt x="2247337" y="103657"/>
                </a:lnTo>
                <a:lnTo>
                  <a:pt x="2257256" y="103657"/>
                </a:lnTo>
                <a:lnTo>
                  <a:pt x="2257256" y="59512"/>
                </a:lnTo>
                <a:lnTo>
                  <a:pt x="2261950" y="50152"/>
                </a:lnTo>
                <a:lnTo>
                  <a:pt x="2256837" y="50152"/>
                </a:lnTo>
                <a:lnTo>
                  <a:pt x="2256837" y="30314"/>
                </a:lnTo>
                <a:close/>
              </a:path>
              <a:path w="3742054" h="937259">
                <a:moveTo>
                  <a:pt x="2304645" y="38557"/>
                </a:moveTo>
                <a:lnTo>
                  <a:pt x="2288549" y="38557"/>
                </a:lnTo>
                <a:lnTo>
                  <a:pt x="2301215" y="48475"/>
                </a:lnTo>
                <a:lnTo>
                  <a:pt x="2303077" y="103657"/>
                </a:lnTo>
                <a:lnTo>
                  <a:pt x="2312996" y="103657"/>
                </a:lnTo>
                <a:lnTo>
                  <a:pt x="2312996" y="59512"/>
                </a:lnTo>
                <a:lnTo>
                  <a:pt x="2317175" y="51130"/>
                </a:lnTo>
                <a:lnTo>
                  <a:pt x="2311878" y="51130"/>
                </a:lnTo>
                <a:lnTo>
                  <a:pt x="2307967" y="49593"/>
                </a:lnTo>
                <a:lnTo>
                  <a:pt x="2310574" y="44851"/>
                </a:lnTo>
                <a:lnTo>
                  <a:pt x="2310388" y="43958"/>
                </a:lnTo>
                <a:lnTo>
                  <a:pt x="2304645" y="38557"/>
                </a:lnTo>
                <a:close/>
              </a:path>
              <a:path w="3742054" h="937259">
                <a:moveTo>
                  <a:pt x="2360620" y="38557"/>
                </a:moveTo>
                <a:lnTo>
                  <a:pt x="2344289" y="38557"/>
                </a:lnTo>
                <a:lnTo>
                  <a:pt x="2356815" y="48475"/>
                </a:lnTo>
                <a:lnTo>
                  <a:pt x="2358678" y="103657"/>
                </a:lnTo>
                <a:lnTo>
                  <a:pt x="2368597" y="103657"/>
                </a:lnTo>
                <a:lnTo>
                  <a:pt x="2368597" y="53970"/>
                </a:lnTo>
                <a:lnTo>
                  <a:pt x="2360620" y="38557"/>
                </a:lnTo>
                <a:close/>
              </a:path>
              <a:path w="3742054" h="937259">
                <a:moveTo>
                  <a:pt x="2310574" y="44851"/>
                </a:moveTo>
                <a:lnTo>
                  <a:pt x="2307967" y="49593"/>
                </a:lnTo>
                <a:lnTo>
                  <a:pt x="2311878" y="51130"/>
                </a:lnTo>
                <a:lnTo>
                  <a:pt x="2310574" y="44851"/>
                </a:lnTo>
                <a:close/>
              </a:path>
              <a:path w="3742054" h="937259">
                <a:moveTo>
                  <a:pt x="2338980" y="29616"/>
                </a:moveTo>
                <a:lnTo>
                  <a:pt x="2331343" y="29616"/>
                </a:lnTo>
                <a:lnTo>
                  <a:pt x="2313881" y="38836"/>
                </a:lnTo>
                <a:lnTo>
                  <a:pt x="2310574" y="44851"/>
                </a:lnTo>
                <a:lnTo>
                  <a:pt x="2311878" y="51130"/>
                </a:lnTo>
                <a:lnTo>
                  <a:pt x="2317175" y="51130"/>
                </a:lnTo>
                <a:lnTo>
                  <a:pt x="2320750" y="43958"/>
                </a:lnTo>
                <a:lnTo>
                  <a:pt x="2320819" y="43819"/>
                </a:lnTo>
                <a:lnTo>
                  <a:pt x="2344289" y="38557"/>
                </a:lnTo>
                <a:lnTo>
                  <a:pt x="2360620" y="38557"/>
                </a:lnTo>
                <a:lnTo>
                  <a:pt x="2358957" y="35344"/>
                </a:lnTo>
                <a:lnTo>
                  <a:pt x="2338980" y="29616"/>
                </a:lnTo>
                <a:close/>
              </a:path>
              <a:path w="3742054" h="937259">
                <a:moveTo>
                  <a:pt x="2277000" y="29616"/>
                </a:moveTo>
                <a:lnTo>
                  <a:pt x="2257535" y="41351"/>
                </a:lnTo>
                <a:lnTo>
                  <a:pt x="2256970" y="48475"/>
                </a:lnTo>
                <a:lnTo>
                  <a:pt x="2256881" y="49593"/>
                </a:lnTo>
                <a:lnTo>
                  <a:pt x="2256837" y="50152"/>
                </a:lnTo>
                <a:lnTo>
                  <a:pt x="2261950" y="50152"/>
                </a:lnTo>
                <a:lnTo>
                  <a:pt x="2265055" y="43958"/>
                </a:lnTo>
                <a:lnTo>
                  <a:pt x="2265126" y="43819"/>
                </a:lnTo>
                <a:lnTo>
                  <a:pt x="2288549" y="38557"/>
                </a:lnTo>
                <a:lnTo>
                  <a:pt x="2304645" y="38557"/>
                </a:lnTo>
                <a:lnTo>
                  <a:pt x="2297070" y="31432"/>
                </a:lnTo>
                <a:lnTo>
                  <a:pt x="2277000" y="29616"/>
                </a:lnTo>
                <a:close/>
              </a:path>
              <a:path w="3742054" h="937259">
                <a:moveTo>
                  <a:pt x="2455248" y="29616"/>
                </a:moveTo>
                <a:lnTo>
                  <a:pt x="2437273" y="37532"/>
                </a:lnTo>
                <a:lnTo>
                  <a:pt x="2426283" y="53086"/>
                </a:lnTo>
                <a:lnTo>
                  <a:pt x="2424653" y="74180"/>
                </a:lnTo>
                <a:lnTo>
                  <a:pt x="2437273" y="96346"/>
                </a:lnTo>
                <a:lnTo>
                  <a:pt x="2462512" y="104355"/>
                </a:lnTo>
                <a:lnTo>
                  <a:pt x="2474387" y="103145"/>
                </a:lnTo>
                <a:lnTo>
                  <a:pt x="2484021" y="95554"/>
                </a:lnTo>
                <a:lnTo>
                  <a:pt x="2457157" y="95554"/>
                </a:lnTo>
                <a:lnTo>
                  <a:pt x="2440765" y="86288"/>
                </a:lnTo>
                <a:lnTo>
                  <a:pt x="2434712" y="61142"/>
                </a:lnTo>
                <a:lnTo>
                  <a:pt x="2444072" y="44238"/>
                </a:lnTo>
                <a:lnTo>
                  <a:pt x="2466750" y="38277"/>
                </a:lnTo>
                <a:lnTo>
                  <a:pt x="2486551" y="38277"/>
                </a:lnTo>
                <a:lnTo>
                  <a:pt x="2484445" y="35670"/>
                </a:lnTo>
                <a:lnTo>
                  <a:pt x="2455248" y="29616"/>
                </a:lnTo>
                <a:close/>
              </a:path>
              <a:path w="3742054" h="937259">
                <a:moveTo>
                  <a:pt x="2483886" y="84797"/>
                </a:moveTo>
                <a:lnTo>
                  <a:pt x="2481372" y="88430"/>
                </a:lnTo>
                <a:lnTo>
                  <a:pt x="2457157" y="95554"/>
                </a:lnTo>
                <a:lnTo>
                  <a:pt x="2484021" y="95554"/>
                </a:lnTo>
                <a:lnTo>
                  <a:pt x="2491290" y="89827"/>
                </a:lnTo>
                <a:lnTo>
                  <a:pt x="2483886" y="84797"/>
                </a:lnTo>
                <a:close/>
              </a:path>
              <a:path w="3742054" h="937259">
                <a:moveTo>
                  <a:pt x="2486551" y="38277"/>
                </a:moveTo>
                <a:lnTo>
                  <a:pt x="2466750" y="38277"/>
                </a:lnTo>
                <a:lnTo>
                  <a:pt x="2483886" y="49174"/>
                </a:lnTo>
                <a:lnTo>
                  <a:pt x="2491153" y="44238"/>
                </a:lnTo>
                <a:lnTo>
                  <a:pt x="2491366" y="44238"/>
                </a:lnTo>
                <a:lnTo>
                  <a:pt x="2486551" y="38277"/>
                </a:lnTo>
                <a:close/>
              </a:path>
              <a:path w="3742054" h="937259">
                <a:moveTo>
                  <a:pt x="2532272" y="29616"/>
                </a:moveTo>
                <a:lnTo>
                  <a:pt x="2514716" y="37532"/>
                </a:lnTo>
                <a:lnTo>
                  <a:pt x="2503773" y="53086"/>
                </a:lnTo>
                <a:lnTo>
                  <a:pt x="2502266" y="72597"/>
                </a:lnTo>
                <a:lnTo>
                  <a:pt x="2502143" y="74180"/>
                </a:lnTo>
                <a:lnTo>
                  <a:pt x="2514716" y="96346"/>
                </a:lnTo>
                <a:lnTo>
                  <a:pt x="2539443" y="104355"/>
                </a:lnTo>
                <a:lnTo>
                  <a:pt x="2546614" y="104355"/>
                </a:lnTo>
                <a:lnTo>
                  <a:pt x="2564403" y="96346"/>
                </a:lnTo>
                <a:lnTo>
                  <a:pt x="2564950" y="95554"/>
                </a:lnTo>
                <a:lnTo>
                  <a:pt x="2539443" y="95554"/>
                </a:lnTo>
                <a:lnTo>
                  <a:pt x="2521515" y="89640"/>
                </a:lnTo>
                <a:lnTo>
                  <a:pt x="2512202" y="72597"/>
                </a:lnTo>
                <a:lnTo>
                  <a:pt x="2518255" y="47544"/>
                </a:lnTo>
                <a:lnTo>
                  <a:pt x="2534367" y="38277"/>
                </a:lnTo>
                <a:lnTo>
                  <a:pt x="2563505" y="38277"/>
                </a:lnTo>
                <a:lnTo>
                  <a:pt x="2553134" y="31199"/>
                </a:lnTo>
                <a:lnTo>
                  <a:pt x="2532272" y="29616"/>
                </a:lnTo>
                <a:close/>
              </a:path>
              <a:path w="3742054" h="937259">
                <a:moveTo>
                  <a:pt x="2563505" y="38277"/>
                </a:moveTo>
                <a:lnTo>
                  <a:pt x="2534367" y="38277"/>
                </a:lnTo>
                <a:lnTo>
                  <a:pt x="2557651" y="44238"/>
                </a:lnTo>
                <a:lnTo>
                  <a:pt x="2566824" y="61142"/>
                </a:lnTo>
                <a:lnTo>
                  <a:pt x="2560864" y="86288"/>
                </a:lnTo>
                <a:lnTo>
                  <a:pt x="2539443" y="95554"/>
                </a:lnTo>
                <a:lnTo>
                  <a:pt x="2564950" y="95554"/>
                </a:lnTo>
                <a:lnTo>
                  <a:pt x="2575253" y="80653"/>
                </a:lnTo>
                <a:lnTo>
                  <a:pt x="2576761" y="61142"/>
                </a:lnTo>
                <a:lnTo>
                  <a:pt x="2576883" y="59558"/>
                </a:lnTo>
                <a:lnTo>
                  <a:pt x="2568827" y="41910"/>
                </a:lnTo>
                <a:lnTo>
                  <a:pt x="2563505" y="38277"/>
                </a:lnTo>
                <a:close/>
              </a:path>
              <a:path w="3742054" h="937259">
                <a:moveTo>
                  <a:pt x="2606632" y="30314"/>
                </a:moveTo>
                <a:lnTo>
                  <a:pt x="2597133" y="30314"/>
                </a:lnTo>
                <a:lnTo>
                  <a:pt x="2597133" y="103657"/>
                </a:lnTo>
                <a:lnTo>
                  <a:pt x="2607051" y="103657"/>
                </a:lnTo>
                <a:lnTo>
                  <a:pt x="2607051" y="59512"/>
                </a:lnTo>
                <a:lnTo>
                  <a:pt x="2611745" y="50152"/>
                </a:lnTo>
                <a:lnTo>
                  <a:pt x="2606632" y="50152"/>
                </a:lnTo>
                <a:lnTo>
                  <a:pt x="2606632" y="30314"/>
                </a:lnTo>
                <a:close/>
              </a:path>
              <a:path w="3742054" h="937259">
                <a:moveTo>
                  <a:pt x="2654441" y="38557"/>
                </a:moveTo>
                <a:lnTo>
                  <a:pt x="2638344" y="38557"/>
                </a:lnTo>
                <a:lnTo>
                  <a:pt x="2651010" y="48475"/>
                </a:lnTo>
                <a:lnTo>
                  <a:pt x="2652873" y="103657"/>
                </a:lnTo>
                <a:lnTo>
                  <a:pt x="2662792" y="103657"/>
                </a:lnTo>
                <a:lnTo>
                  <a:pt x="2662792" y="59512"/>
                </a:lnTo>
                <a:lnTo>
                  <a:pt x="2666970" y="51130"/>
                </a:lnTo>
                <a:lnTo>
                  <a:pt x="2661674" y="51130"/>
                </a:lnTo>
                <a:lnTo>
                  <a:pt x="2657763" y="49593"/>
                </a:lnTo>
                <a:lnTo>
                  <a:pt x="2660369" y="44851"/>
                </a:lnTo>
                <a:lnTo>
                  <a:pt x="2660184" y="43958"/>
                </a:lnTo>
                <a:lnTo>
                  <a:pt x="2654441" y="38557"/>
                </a:lnTo>
                <a:close/>
              </a:path>
              <a:path w="3742054" h="937259">
                <a:moveTo>
                  <a:pt x="2710416" y="38557"/>
                </a:moveTo>
                <a:lnTo>
                  <a:pt x="2694085" y="38557"/>
                </a:lnTo>
                <a:lnTo>
                  <a:pt x="2706611" y="48475"/>
                </a:lnTo>
                <a:lnTo>
                  <a:pt x="2708474" y="103657"/>
                </a:lnTo>
                <a:lnTo>
                  <a:pt x="2718392" y="103657"/>
                </a:lnTo>
                <a:lnTo>
                  <a:pt x="2718392" y="53970"/>
                </a:lnTo>
                <a:lnTo>
                  <a:pt x="2710416" y="38557"/>
                </a:lnTo>
                <a:close/>
              </a:path>
              <a:path w="3742054" h="937259">
                <a:moveTo>
                  <a:pt x="2660369" y="44851"/>
                </a:moveTo>
                <a:lnTo>
                  <a:pt x="2657763" y="49593"/>
                </a:lnTo>
                <a:lnTo>
                  <a:pt x="2661674" y="51130"/>
                </a:lnTo>
                <a:lnTo>
                  <a:pt x="2660369" y="44851"/>
                </a:lnTo>
                <a:close/>
              </a:path>
              <a:path w="3742054" h="937259">
                <a:moveTo>
                  <a:pt x="2688776" y="29616"/>
                </a:moveTo>
                <a:lnTo>
                  <a:pt x="2681139" y="29616"/>
                </a:lnTo>
                <a:lnTo>
                  <a:pt x="2663676" y="38836"/>
                </a:lnTo>
                <a:lnTo>
                  <a:pt x="2660369" y="44851"/>
                </a:lnTo>
                <a:lnTo>
                  <a:pt x="2661674" y="51130"/>
                </a:lnTo>
                <a:lnTo>
                  <a:pt x="2666970" y="51130"/>
                </a:lnTo>
                <a:lnTo>
                  <a:pt x="2670545" y="43958"/>
                </a:lnTo>
                <a:lnTo>
                  <a:pt x="2670615" y="43819"/>
                </a:lnTo>
                <a:lnTo>
                  <a:pt x="2694085" y="38557"/>
                </a:lnTo>
                <a:lnTo>
                  <a:pt x="2710416" y="38557"/>
                </a:lnTo>
                <a:lnTo>
                  <a:pt x="2708753" y="35344"/>
                </a:lnTo>
                <a:lnTo>
                  <a:pt x="2688776" y="29616"/>
                </a:lnTo>
                <a:close/>
              </a:path>
              <a:path w="3742054" h="937259">
                <a:moveTo>
                  <a:pt x="2626796" y="29616"/>
                </a:moveTo>
                <a:lnTo>
                  <a:pt x="2607331" y="41351"/>
                </a:lnTo>
                <a:lnTo>
                  <a:pt x="2606765" y="48475"/>
                </a:lnTo>
                <a:lnTo>
                  <a:pt x="2606677" y="49593"/>
                </a:lnTo>
                <a:lnTo>
                  <a:pt x="2606632" y="50152"/>
                </a:lnTo>
                <a:lnTo>
                  <a:pt x="2611745" y="50152"/>
                </a:lnTo>
                <a:lnTo>
                  <a:pt x="2614851" y="43958"/>
                </a:lnTo>
                <a:lnTo>
                  <a:pt x="2614921" y="43819"/>
                </a:lnTo>
                <a:lnTo>
                  <a:pt x="2638344" y="38557"/>
                </a:lnTo>
                <a:lnTo>
                  <a:pt x="2654441" y="38557"/>
                </a:lnTo>
                <a:lnTo>
                  <a:pt x="2646866" y="31432"/>
                </a:lnTo>
                <a:lnTo>
                  <a:pt x="2626796" y="29616"/>
                </a:lnTo>
                <a:close/>
              </a:path>
              <a:path w="3742054" h="937259">
                <a:moveTo>
                  <a:pt x="2754791" y="30314"/>
                </a:moveTo>
                <a:lnTo>
                  <a:pt x="2745291" y="30314"/>
                </a:lnTo>
                <a:lnTo>
                  <a:pt x="2745291" y="130759"/>
                </a:lnTo>
                <a:lnTo>
                  <a:pt x="2755210" y="130759"/>
                </a:lnTo>
                <a:lnTo>
                  <a:pt x="2755100" y="104355"/>
                </a:lnTo>
                <a:lnTo>
                  <a:pt x="2755023" y="85984"/>
                </a:lnTo>
                <a:lnTo>
                  <a:pt x="2749203" y="74925"/>
                </a:lnTo>
                <a:lnTo>
                  <a:pt x="2750693" y="52154"/>
                </a:lnTo>
                <a:lnTo>
                  <a:pt x="2754855" y="45785"/>
                </a:lnTo>
                <a:lnTo>
                  <a:pt x="2754791" y="30314"/>
                </a:lnTo>
                <a:close/>
              </a:path>
              <a:path w="3742054" h="937259">
                <a:moveTo>
                  <a:pt x="2754967" y="72597"/>
                </a:moveTo>
                <a:lnTo>
                  <a:pt x="2755023" y="85984"/>
                </a:lnTo>
                <a:lnTo>
                  <a:pt x="2760844" y="97044"/>
                </a:lnTo>
                <a:lnTo>
                  <a:pt x="2783150" y="104355"/>
                </a:lnTo>
                <a:lnTo>
                  <a:pt x="2790135" y="104355"/>
                </a:lnTo>
                <a:lnTo>
                  <a:pt x="2807458" y="96439"/>
                </a:lnTo>
                <a:lnTo>
                  <a:pt x="2808067" y="95554"/>
                </a:lnTo>
                <a:lnTo>
                  <a:pt x="2782451" y="95554"/>
                </a:lnTo>
                <a:lnTo>
                  <a:pt x="2764244" y="89640"/>
                </a:lnTo>
                <a:lnTo>
                  <a:pt x="2754967" y="72597"/>
                </a:lnTo>
                <a:close/>
              </a:path>
              <a:path w="3742054" h="937259">
                <a:moveTo>
                  <a:pt x="2806681" y="38277"/>
                </a:moveTo>
                <a:lnTo>
                  <a:pt x="2777236" y="38277"/>
                </a:lnTo>
                <a:lnTo>
                  <a:pt x="2800519" y="44331"/>
                </a:lnTo>
                <a:lnTo>
                  <a:pt x="2809833" y="61235"/>
                </a:lnTo>
                <a:lnTo>
                  <a:pt x="2803852" y="85984"/>
                </a:lnTo>
                <a:lnTo>
                  <a:pt x="2803779" y="86288"/>
                </a:lnTo>
                <a:lnTo>
                  <a:pt x="2782451" y="95554"/>
                </a:lnTo>
                <a:lnTo>
                  <a:pt x="2808067" y="95554"/>
                </a:lnTo>
                <a:lnTo>
                  <a:pt x="2818168" y="80886"/>
                </a:lnTo>
                <a:lnTo>
                  <a:pt x="2819627" y="61235"/>
                </a:lnTo>
                <a:lnTo>
                  <a:pt x="2819751" y="59558"/>
                </a:lnTo>
                <a:lnTo>
                  <a:pt x="2811835" y="41816"/>
                </a:lnTo>
                <a:lnTo>
                  <a:pt x="2806681" y="38277"/>
                </a:lnTo>
                <a:close/>
              </a:path>
              <a:path w="3742054" h="937259">
                <a:moveTo>
                  <a:pt x="2754855" y="45785"/>
                </a:moveTo>
                <a:lnTo>
                  <a:pt x="2750693" y="52154"/>
                </a:lnTo>
                <a:lnTo>
                  <a:pt x="2749355" y="72597"/>
                </a:lnTo>
                <a:lnTo>
                  <a:pt x="2749327" y="73023"/>
                </a:lnTo>
                <a:lnTo>
                  <a:pt x="2749203" y="74925"/>
                </a:lnTo>
                <a:lnTo>
                  <a:pt x="2755023" y="85984"/>
                </a:lnTo>
                <a:lnTo>
                  <a:pt x="2754913" y="59558"/>
                </a:lnTo>
                <a:lnTo>
                  <a:pt x="2754855" y="45785"/>
                </a:lnTo>
                <a:close/>
              </a:path>
              <a:path w="3742054" h="937259">
                <a:moveTo>
                  <a:pt x="2776724" y="29616"/>
                </a:moveTo>
                <a:lnTo>
                  <a:pt x="2760705" y="36834"/>
                </a:lnTo>
                <a:lnTo>
                  <a:pt x="2754855" y="45785"/>
                </a:lnTo>
                <a:lnTo>
                  <a:pt x="2754967" y="72597"/>
                </a:lnTo>
                <a:lnTo>
                  <a:pt x="2757767" y="61235"/>
                </a:lnTo>
                <a:lnTo>
                  <a:pt x="2760984" y="47684"/>
                </a:lnTo>
                <a:lnTo>
                  <a:pt x="2777236" y="38277"/>
                </a:lnTo>
                <a:lnTo>
                  <a:pt x="2806681" y="38277"/>
                </a:lnTo>
                <a:lnTo>
                  <a:pt x="2796375" y="31199"/>
                </a:lnTo>
                <a:lnTo>
                  <a:pt x="2776724" y="29616"/>
                </a:lnTo>
                <a:close/>
              </a:path>
              <a:path w="3742054" h="937259">
                <a:moveTo>
                  <a:pt x="2883933" y="62247"/>
                </a:moveTo>
                <a:lnTo>
                  <a:pt x="2849201" y="63144"/>
                </a:lnTo>
                <a:lnTo>
                  <a:pt x="2834299" y="75717"/>
                </a:lnTo>
                <a:lnTo>
                  <a:pt x="2838770" y="97324"/>
                </a:lnTo>
                <a:lnTo>
                  <a:pt x="2860237" y="104355"/>
                </a:lnTo>
                <a:lnTo>
                  <a:pt x="2872996" y="102912"/>
                </a:lnTo>
                <a:lnTo>
                  <a:pt x="2879314" y="96532"/>
                </a:lnTo>
                <a:lnTo>
                  <a:pt x="2855906" y="96532"/>
                </a:lnTo>
                <a:lnTo>
                  <a:pt x="2843194" y="86893"/>
                </a:lnTo>
                <a:lnTo>
                  <a:pt x="2850039" y="70827"/>
                </a:lnTo>
                <a:lnTo>
                  <a:pt x="2884218" y="69667"/>
                </a:lnTo>
                <a:lnTo>
                  <a:pt x="2883967" y="63144"/>
                </a:lnTo>
                <a:lnTo>
                  <a:pt x="2883933" y="62247"/>
                </a:lnTo>
                <a:close/>
              </a:path>
              <a:path w="3742054" h="937259">
                <a:moveTo>
                  <a:pt x="2895022" y="81584"/>
                </a:moveTo>
                <a:lnTo>
                  <a:pt x="2885104" y="81584"/>
                </a:lnTo>
                <a:lnTo>
                  <a:pt x="2887339" y="88430"/>
                </a:lnTo>
                <a:lnTo>
                  <a:pt x="2885028" y="90763"/>
                </a:lnTo>
                <a:lnTo>
                  <a:pt x="2885494" y="102912"/>
                </a:lnTo>
                <a:lnTo>
                  <a:pt x="2885523" y="103657"/>
                </a:lnTo>
                <a:lnTo>
                  <a:pt x="2895022" y="103657"/>
                </a:lnTo>
                <a:lnTo>
                  <a:pt x="2895022" y="81584"/>
                </a:lnTo>
                <a:close/>
              </a:path>
              <a:path w="3742054" h="937259">
                <a:moveTo>
                  <a:pt x="2884702" y="82294"/>
                </a:moveTo>
                <a:lnTo>
                  <a:pt x="2880261" y="90153"/>
                </a:lnTo>
                <a:lnTo>
                  <a:pt x="2855906" y="96532"/>
                </a:lnTo>
                <a:lnTo>
                  <a:pt x="2879314" y="96532"/>
                </a:lnTo>
                <a:lnTo>
                  <a:pt x="2885028" y="90763"/>
                </a:lnTo>
                <a:lnTo>
                  <a:pt x="2884702" y="82294"/>
                </a:lnTo>
                <a:close/>
              </a:path>
              <a:path w="3742054" h="937259">
                <a:moveTo>
                  <a:pt x="2885104" y="81584"/>
                </a:moveTo>
                <a:lnTo>
                  <a:pt x="2884702" y="82294"/>
                </a:lnTo>
                <a:lnTo>
                  <a:pt x="2884879" y="86893"/>
                </a:lnTo>
                <a:lnTo>
                  <a:pt x="2884938" y="88430"/>
                </a:lnTo>
                <a:lnTo>
                  <a:pt x="2885028" y="90763"/>
                </a:lnTo>
                <a:lnTo>
                  <a:pt x="2887339" y="88430"/>
                </a:lnTo>
                <a:lnTo>
                  <a:pt x="2885104" y="81584"/>
                </a:lnTo>
                <a:close/>
              </a:path>
              <a:path w="3742054" h="937259">
                <a:moveTo>
                  <a:pt x="2888985" y="38277"/>
                </a:moveTo>
                <a:lnTo>
                  <a:pt x="2871180" y="38277"/>
                </a:lnTo>
                <a:lnTo>
                  <a:pt x="2883334" y="46659"/>
                </a:lnTo>
                <a:lnTo>
                  <a:pt x="2884675" y="81584"/>
                </a:lnTo>
                <a:lnTo>
                  <a:pt x="2884702" y="82294"/>
                </a:lnTo>
                <a:lnTo>
                  <a:pt x="2885104" y="81584"/>
                </a:lnTo>
                <a:lnTo>
                  <a:pt x="2895022" y="81584"/>
                </a:lnTo>
                <a:lnTo>
                  <a:pt x="2895022" y="69667"/>
                </a:lnTo>
                <a:lnTo>
                  <a:pt x="2887059" y="69667"/>
                </a:lnTo>
                <a:lnTo>
                  <a:pt x="2887059" y="62247"/>
                </a:lnTo>
                <a:lnTo>
                  <a:pt x="2895022" y="62247"/>
                </a:lnTo>
                <a:lnTo>
                  <a:pt x="2895022" y="58115"/>
                </a:lnTo>
                <a:lnTo>
                  <a:pt x="2892414" y="41397"/>
                </a:lnTo>
                <a:lnTo>
                  <a:pt x="2888985" y="38277"/>
                </a:lnTo>
                <a:close/>
              </a:path>
              <a:path w="3742054" h="937259">
                <a:moveTo>
                  <a:pt x="2895022" y="62247"/>
                </a:moveTo>
                <a:lnTo>
                  <a:pt x="2887059" y="62247"/>
                </a:lnTo>
                <a:lnTo>
                  <a:pt x="2887059" y="69667"/>
                </a:lnTo>
                <a:lnTo>
                  <a:pt x="2895022" y="69667"/>
                </a:lnTo>
                <a:lnTo>
                  <a:pt x="2895022" y="62247"/>
                </a:lnTo>
                <a:close/>
              </a:path>
              <a:path w="3742054" h="937259">
                <a:moveTo>
                  <a:pt x="2865266" y="29616"/>
                </a:moveTo>
                <a:lnTo>
                  <a:pt x="2835370" y="39535"/>
                </a:lnTo>
                <a:lnTo>
                  <a:pt x="2839841" y="46939"/>
                </a:lnTo>
                <a:lnTo>
                  <a:pt x="2871180" y="38277"/>
                </a:lnTo>
                <a:lnTo>
                  <a:pt x="2888985" y="38277"/>
                </a:lnTo>
                <a:lnTo>
                  <a:pt x="2882077" y="31991"/>
                </a:lnTo>
                <a:lnTo>
                  <a:pt x="2865266" y="29616"/>
                </a:lnTo>
                <a:close/>
              </a:path>
              <a:path w="3742054" h="937259">
                <a:moveTo>
                  <a:pt x="2931462" y="30314"/>
                </a:moveTo>
                <a:lnTo>
                  <a:pt x="2921963" y="30314"/>
                </a:lnTo>
                <a:lnTo>
                  <a:pt x="2921963" y="103657"/>
                </a:lnTo>
                <a:lnTo>
                  <a:pt x="2931881" y="103657"/>
                </a:lnTo>
                <a:lnTo>
                  <a:pt x="2934070" y="50897"/>
                </a:lnTo>
                <a:lnTo>
                  <a:pt x="2934633" y="50291"/>
                </a:lnTo>
                <a:lnTo>
                  <a:pt x="2931462" y="50291"/>
                </a:lnTo>
                <a:lnTo>
                  <a:pt x="2931462" y="30314"/>
                </a:lnTo>
                <a:close/>
              </a:path>
              <a:path w="3742054" h="937259">
                <a:moveTo>
                  <a:pt x="2958843" y="29616"/>
                </a:moveTo>
                <a:lnTo>
                  <a:pt x="2951672" y="29616"/>
                </a:lnTo>
                <a:lnTo>
                  <a:pt x="2935979" y="36974"/>
                </a:lnTo>
                <a:lnTo>
                  <a:pt x="2931462" y="50291"/>
                </a:lnTo>
                <a:lnTo>
                  <a:pt x="2934633" y="50291"/>
                </a:lnTo>
                <a:lnTo>
                  <a:pt x="2942824" y="41490"/>
                </a:lnTo>
                <a:lnTo>
                  <a:pt x="2956608" y="39116"/>
                </a:lnTo>
                <a:lnTo>
                  <a:pt x="2958843" y="29616"/>
                </a:lnTo>
                <a:close/>
              </a:path>
              <a:path w="3742054" h="937259">
                <a:moveTo>
                  <a:pt x="3015856" y="62247"/>
                </a:moveTo>
                <a:lnTo>
                  <a:pt x="2981124" y="63144"/>
                </a:lnTo>
                <a:lnTo>
                  <a:pt x="2966223" y="75717"/>
                </a:lnTo>
                <a:lnTo>
                  <a:pt x="2970693" y="97324"/>
                </a:lnTo>
                <a:lnTo>
                  <a:pt x="2992161" y="104355"/>
                </a:lnTo>
                <a:lnTo>
                  <a:pt x="3004920" y="102912"/>
                </a:lnTo>
                <a:lnTo>
                  <a:pt x="3011238" y="96532"/>
                </a:lnTo>
                <a:lnTo>
                  <a:pt x="2987830" y="96532"/>
                </a:lnTo>
                <a:lnTo>
                  <a:pt x="2975117" y="86893"/>
                </a:lnTo>
                <a:lnTo>
                  <a:pt x="2981963" y="70827"/>
                </a:lnTo>
                <a:lnTo>
                  <a:pt x="3016141" y="69667"/>
                </a:lnTo>
                <a:lnTo>
                  <a:pt x="3015891" y="63144"/>
                </a:lnTo>
                <a:lnTo>
                  <a:pt x="3015856" y="62247"/>
                </a:lnTo>
                <a:close/>
              </a:path>
              <a:path w="3742054" h="937259">
                <a:moveTo>
                  <a:pt x="3026946" y="81584"/>
                </a:moveTo>
                <a:lnTo>
                  <a:pt x="3017027" y="81584"/>
                </a:lnTo>
                <a:lnTo>
                  <a:pt x="3019262" y="88430"/>
                </a:lnTo>
                <a:lnTo>
                  <a:pt x="3016951" y="90763"/>
                </a:lnTo>
                <a:lnTo>
                  <a:pt x="3017418" y="102912"/>
                </a:lnTo>
                <a:lnTo>
                  <a:pt x="3017446" y="103657"/>
                </a:lnTo>
                <a:lnTo>
                  <a:pt x="3026946" y="103657"/>
                </a:lnTo>
                <a:lnTo>
                  <a:pt x="3026946" y="81584"/>
                </a:lnTo>
                <a:close/>
              </a:path>
              <a:path w="3742054" h="937259">
                <a:moveTo>
                  <a:pt x="3016626" y="82294"/>
                </a:moveTo>
                <a:lnTo>
                  <a:pt x="3012184" y="90153"/>
                </a:lnTo>
                <a:lnTo>
                  <a:pt x="2987830" y="96532"/>
                </a:lnTo>
                <a:lnTo>
                  <a:pt x="3011238" y="96532"/>
                </a:lnTo>
                <a:lnTo>
                  <a:pt x="3016951" y="90763"/>
                </a:lnTo>
                <a:lnTo>
                  <a:pt x="3016626" y="82294"/>
                </a:lnTo>
                <a:close/>
              </a:path>
              <a:path w="3742054" h="937259">
                <a:moveTo>
                  <a:pt x="3017027" y="81584"/>
                </a:moveTo>
                <a:lnTo>
                  <a:pt x="3016626" y="82294"/>
                </a:lnTo>
                <a:lnTo>
                  <a:pt x="3016803" y="86893"/>
                </a:lnTo>
                <a:lnTo>
                  <a:pt x="3016862" y="88430"/>
                </a:lnTo>
                <a:lnTo>
                  <a:pt x="3016951" y="90763"/>
                </a:lnTo>
                <a:lnTo>
                  <a:pt x="3019262" y="88430"/>
                </a:lnTo>
                <a:lnTo>
                  <a:pt x="3017027" y="81584"/>
                </a:lnTo>
                <a:close/>
              </a:path>
              <a:path w="3742054" h="937259">
                <a:moveTo>
                  <a:pt x="3020909" y="38277"/>
                </a:moveTo>
                <a:lnTo>
                  <a:pt x="3003104" y="38277"/>
                </a:lnTo>
                <a:lnTo>
                  <a:pt x="3015258" y="46659"/>
                </a:lnTo>
                <a:lnTo>
                  <a:pt x="3016599" y="81584"/>
                </a:lnTo>
                <a:lnTo>
                  <a:pt x="3016626" y="82294"/>
                </a:lnTo>
                <a:lnTo>
                  <a:pt x="3017027" y="81584"/>
                </a:lnTo>
                <a:lnTo>
                  <a:pt x="3026946" y="81584"/>
                </a:lnTo>
                <a:lnTo>
                  <a:pt x="3026946" y="69667"/>
                </a:lnTo>
                <a:lnTo>
                  <a:pt x="3018983" y="69667"/>
                </a:lnTo>
                <a:lnTo>
                  <a:pt x="3018983" y="62247"/>
                </a:lnTo>
                <a:lnTo>
                  <a:pt x="3026946" y="62247"/>
                </a:lnTo>
                <a:lnTo>
                  <a:pt x="3026946" y="58115"/>
                </a:lnTo>
                <a:lnTo>
                  <a:pt x="3024338" y="41397"/>
                </a:lnTo>
                <a:lnTo>
                  <a:pt x="3020909" y="38277"/>
                </a:lnTo>
                <a:close/>
              </a:path>
              <a:path w="3742054" h="937259">
                <a:moveTo>
                  <a:pt x="3026946" y="62247"/>
                </a:moveTo>
                <a:lnTo>
                  <a:pt x="3018983" y="62247"/>
                </a:lnTo>
                <a:lnTo>
                  <a:pt x="3018983" y="69667"/>
                </a:lnTo>
                <a:lnTo>
                  <a:pt x="3026946" y="69667"/>
                </a:lnTo>
                <a:lnTo>
                  <a:pt x="3026946" y="62247"/>
                </a:lnTo>
                <a:close/>
              </a:path>
              <a:path w="3742054" h="937259">
                <a:moveTo>
                  <a:pt x="2997190" y="29616"/>
                </a:moveTo>
                <a:lnTo>
                  <a:pt x="2967294" y="39535"/>
                </a:lnTo>
                <a:lnTo>
                  <a:pt x="2971764" y="46939"/>
                </a:lnTo>
                <a:lnTo>
                  <a:pt x="3003104" y="38277"/>
                </a:lnTo>
                <a:lnTo>
                  <a:pt x="3020909" y="38277"/>
                </a:lnTo>
                <a:lnTo>
                  <a:pt x="3014000" y="31991"/>
                </a:lnTo>
                <a:lnTo>
                  <a:pt x="2997190" y="29616"/>
                </a:lnTo>
                <a:close/>
              </a:path>
              <a:path w="3742054" h="937259">
                <a:moveTo>
                  <a:pt x="3063386" y="30314"/>
                </a:moveTo>
                <a:lnTo>
                  <a:pt x="3053886" y="30314"/>
                </a:lnTo>
                <a:lnTo>
                  <a:pt x="3053886" y="103657"/>
                </a:lnTo>
                <a:lnTo>
                  <a:pt x="3063805" y="103657"/>
                </a:lnTo>
                <a:lnTo>
                  <a:pt x="3065994" y="50897"/>
                </a:lnTo>
                <a:lnTo>
                  <a:pt x="3066557" y="50291"/>
                </a:lnTo>
                <a:lnTo>
                  <a:pt x="3063386" y="50291"/>
                </a:lnTo>
                <a:lnTo>
                  <a:pt x="3063386" y="30314"/>
                </a:lnTo>
                <a:close/>
              </a:path>
              <a:path w="3742054" h="937259">
                <a:moveTo>
                  <a:pt x="3090767" y="29616"/>
                </a:moveTo>
                <a:lnTo>
                  <a:pt x="3083596" y="29616"/>
                </a:lnTo>
                <a:lnTo>
                  <a:pt x="3067903" y="36974"/>
                </a:lnTo>
                <a:lnTo>
                  <a:pt x="3063386" y="50291"/>
                </a:lnTo>
                <a:lnTo>
                  <a:pt x="3066557" y="50291"/>
                </a:lnTo>
                <a:lnTo>
                  <a:pt x="3074748" y="41490"/>
                </a:lnTo>
                <a:lnTo>
                  <a:pt x="3088532" y="39116"/>
                </a:lnTo>
                <a:lnTo>
                  <a:pt x="3090767" y="29616"/>
                </a:lnTo>
                <a:close/>
              </a:path>
              <a:path w="3742054" h="937259">
                <a:moveTo>
                  <a:pt x="3190890" y="62247"/>
                </a:moveTo>
                <a:lnTo>
                  <a:pt x="3156159" y="63144"/>
                </a:lnTo>
                <a:lnTo>
                  <a:pt x="3141258" y="75717"/>
                </a:lnTo>
                <a:lnTo>
                  <a:pt x="3145728" y="97324"/>
                </a:lnTo>
                <a:lnTo>
                  <a:pt x="3167195" y="104355"/>
                </a:lnTo>
                <a:lnTo>
                  <a:pt x="3179954" y="102912"/>
                </a:lnTo>
                <a:lnTo>
                  <a:pt x="3186272" y="96532"/>
                </a:lnTo>
                <a:lnTo>
                  <a:pt x="3162864" y="96532"/>
                </a:lnTo>
                <a:lnTo>
                  <a:pt x="3150152" y="86893"/>
                </a:lnTo>
                <a:lnTo>
                  <a:pt x="3156997" y="70827"/>
                </a:lnTo>
                <a:lnTo>
                  <a:pt x="3191175" y="69667"/>
                </a:lnTo>
                <a:lnTo>
                  <a:pt x="3190925" y="63144"/>
                </a:lnTo>
                <a:lnTo>
                  <a:pt x="3190890" y="62247"/>
                </a:lnTo>
                <a:close/>
              </a:path>
              <a:path w="3742054" h="937259">
                <a:moveTo>
                  <a:pt x="3201980" y="81584"/>
                </a:moveTo>
                <a:lnTo>
                  <a:pt x="3192061" y="81584"/>
                </a:lnTo>
                <a:lnTo>
                  <a:pt x="3194297" y="88430"/>
                </a:lnTo>
                <a:lnTo>
                  <a:pt x="3191986" y="90763"/>
                </a:lnTo>
                <a:lnTo>
                  <a:pt x="3192452" y="102912"/>
                </a:lnTo>
                <a:lnTo>
                  <a:pt x="3192481" y="103657"/>
                </a:lnTo>
                <a:lnTo>
                  <a:pt x="3201980" y="103657"/>
                </a:lnTo>
                <a:lnTo>
                  <a:pt x="3201980" y="81584"/>
                </a:lnTo>
                <a:close/>
              </a:path>
              <a:path w="3742054" h="937259">
                <a:moveTo>
                  <a:pt x="3191660" y="82294"/>
                </a:moveTo>
                <a:lnTo>
                  <a:pt x="3187219" y="90153"/>
                </a:lnTo>
                <a:lnTo>
                  <a:pt x="3162864" y="96532"/>
                </a:lnTo>
                <a:lnTo>
                  <a:pt x="3186272" y="96532"/>
                </a:lnTo>
                <a:lnTo>
                  <a:pt x="3191986" y="90763"/>
                </a:lnTo>
                <a:lnTo>
                  <a:pt x="3191660" y="82294"/>
                </a:lnTo>
                <a:close/>
              </a:path>
              <a:path w="3742054" h="937259">
                <a:moveTo>
                  <a:pt x="3192061" y="81584"/>
                </a:moveTo>
                <a:lnTo>
                  <a:pt x="3191660" y="82294"/>
                </a:lnTo>
                <a:lnTo>
                  <a:pt x="3191837" y="86893"/>
                </a:lnTo>
                <a:lnTo>
                  <a:pt x="3191896" y="88430"/>
                </a:lnTo>
                <a:lnTo>
                  <a:pt x="3191986" y="90763"/>
                </a:lnTo>
                <a:lnTo>
                  <a:pt x="3194297" y="88430"/>
                </a:lnTo>
                <a:lnTo>
                  <a:pt x="3192061" y="81584"/>
                </a:lnTo>
                <a:close/>
              </a:path>
              <a:path w="3742054" h="937259">
                <a:moveTo>
                  <a:pt x="3195944" y="38277"/>
                </a:moveTo>
                <a:lnTo>
                  <a:pt x="3178138" y="38277"/>
                </a:lnTo>
                <a:lnTo>
                  <a:pt x="3190292" y="46659"/>
                </a:lnTo>
                <a:lnTo>
                  <a:pt x="3191633" y="81584"/>
                </a:lnTo>
                <a:lnTo>
                  <a:pt x="3191660" y="82294"/>
                </a:lnTo>
                <a:lnTo>
                  <a:pt x="3192061" y="81584"/>
                </a:lnTo>
                <a:lnTo>
                  <a:pt x="3201980" y="81584"/>
                </a:lnTo>
                <a:lnTo>
                  <a:pt x="3201980" y="69667"/>
                </a:lnTo>
                <a:lnTo>
                  <a:pt x="3194017" y="69667"/>
                </a:lnTo>
                <a:lnTo>
                  <a:pt x="3194017" y="62247"/>
                </a:lnTo>
                <a:lnTo>
                  <a:pt x="3201980" y="62247"/>
                </a:lnTo>
                <a:lnTo>
                  <a:pt x="3201980" y="58115"/>
                </a:lnTo>
                <a:lnTo>
                  <a:pt x="3199373" y="41397"/>
                </a:lnTo>
                <a:lnTo>
                  <a:pt x="3195944" y="38277"/>
                </a:lnTo>
                <a:close/>
              </a:path>
              <a:path w="3742054" h="937259">
                <a:moveTo>
                  <a:pt x="3201980" y="62247"/>
                </a:moveTo>
                <a:lnTo>
                  <a:pt x="3194017" y="62247"/>
                </a:lnTo>
                <a:lnTo>
                  <a:pt x="3194017" y="69667"/>
                </a:lnTo>
                <a:lnTo>
                  <a:pt x="3201980" y="69667"/>
                </a:lnTo>
                <a:lnTo>
                  <a:pt x="3201980" y="62247"/>
                </a:lnTo>
                <a:close/>
              </a:path>
              <a:path w="3742054" h="937259">
                <a:moveTo>
                  <a:pt x="3172224" y="29616"/>
                </a:moveTo>
                <a:lnTo>
                  <a:pt x="3142328" y="39535"/>
                </a:lnTo>
                <a:lnTo>
                  <a:pt x="3146799" y="46939"/>
                </a:lnTo>
                <a:lnTo>
                  <a:pt x="3178138" y="38277"/>
                </a:lnTo>
                <a:lnTo>
                  <a:pt x="3195944" y="38277"/>
                </a:lnTo>
                <a:lnTo>
                  <a:pt x="3189034" y="31991"/>
                </a:lnTo>
                <a:lnTo>
                  <a:pt x="3172224" y="29616"/>
                </a:lnTo>
                <a:close/>
              </a:path>
              <a:path w="3742054" h="937259">
                <a:moveTo>
                  <a:pt x="3288673" y="29616"/>
                </a:moveTo>
                <a:lnTo>
                  <a:pt x="3270698" y="37532"/>
                </a:lnTo>
                <a:lnTo>
                  <a:pt x="3259708" y="53086"/>
                </a:lnTo>
                <a:lnTo>
                  <a:pt x="3258079" y="74180"/>
                </a:lnTo>
                <a:lnTo>
                  <a:pt x="3270698" y="96346"/>
                </a:lnTo>
                <a:lnTo>
                  <a:pt x="3295937" y="104355"/>
                </a:lnTo>
                <a:lnTo>
                  <a:pt x="3307812" y="103145"/>
                </a:lnTo>
                <a:lnTo>
                  <a:pt x="3317446" y="95554"/>
                </a:lnTo>
                <a:lnTo>
                  <a:pt x="3290582" y="95554"/>
                </a:lnTo>
                <a:lnTo>
                  <a:pt x="3274190" y="86288"/>
                </a:lnTo>
                <a:lnTo>
                  <a:pt x="3268137" y="61142"/>
                </a:lnTo>
                <a:lnTo>
                  <a:pt x="3277497" y="44238"/>
                </a:lnTo>
                <a:lnTo>
                  <a:pt x="3300175" y="38277"/>
                </a:lnTo>
                <a:lnTo>
                  <a:pt x="3319976" y="38277"/>
                </a:lnTo>
                <a:lnTo>
                  <a:pt x="3317870" y="35670"/>
                </a:lnTo>
                <a:lnTo>
                  <a:pt x="3288673" y="29616"/>
                </a:lnTo>
                <a:close/>
              </a:path>
              <a:path w="3742054" h="937259">
                <a:moveTo>
                  <a:pt x="3317312" y="84797"/>
                </a:moveTo>
                <a:lnTo>
                  <a:pt x="3314797" y="88430"/>
                </a:lnTo>
                <a:lnTo>
                  <a:pt x="3290582" y="95554"/>
                </a:lnTo>
                <a:lnTo>
                  <a:pt x="3317446" y="95554"/>
                </a:lnTo>
                <a:lnTo>
                  <a:pt x="3324715" y="89827"/>
                </a:lnTo>
                <a:lnTo>
                  <a:pt x="3317312" y="84797"/>
                </a:lnTo>
                <a:close/>
              </a:path>
              <a:path w="3742054" h="937259">
                <a:moveTo>
                  <a:pt x="3319976" y="38277"/>
                </a:moveTo>
                <a:lnTo>
                  <a:pt x="3300175" y="38277"/>
                </a:lnTo>
                <a:lnTo>
                  <a:pt x="3317312" y="49174"/>
                </a:lnTo>
                <a:lnTo>
                  <a:pt x="3324578" y="44238"/>
                </a:lnTo>
                <a:lnTo>
                  <a:pt x="3324791" y="44238"/>
                </a:lnTo>
                <a:lnTo>
                  <a:pt x="3319976" y="38277"/>
                </a:lnTo>
                <a:close/>
              </a:path>
              <a:path w="3742054" h="937259">
                <a:moveTo>
                  <a:pt x="3388571" y="62247"/>
                </a:moveTo>
                <a:lnTo>
                  <a:pt x="3353840" y="63144"/>
                </a:lnTo>
                <a:lnTo>
                  <a:pt x="3338938" y="75717"/>
                </a:lnTo>
                <a:lnTo>
                  <a:pt x="3343409" y="97324"/>
                </a:lnTo>
                <a:lnTo>
                  <a:pt x="3364876" y="104355"/>
                </a:lnTo>
                <a:lnTo>
                  <a:pt x="3377635" y="102912"/>
                </a:lnTo>
                <a:lnTo>
                  <a:pt x="3383953" y="96532"/>
                </a:lnTo>
                <a:lnTo>
                  <a:pt x="3360545" y="96532"/>
                </a:lnTo>
                <a:lnTo>
                  <a:pt x="3347833" y="86893"/>
                </a:lnTo>
                <a:lnTo>
                  <a:pt x="3354678" y="70827"/>
                </a:lnTo>
                <a:lnTo>
                  <a:pt x="3388856" y="69667"/>
                </a:lnTo>
                <a:lnTo>
                  <a:pt x="3388606" y="63144"/>
                </a:lnTo>
                <a:lnTo>
                  <a:pt x="3388571" y="62247"/>
                </a:lnTo>
                <a:close/>
              </a:path>
              <a:path w="3742054" h="937259">
                <a:moveTo>
                  <a:pt x="3399661" y="81584"/>
                </a:moveTo>
                <a:lnTo>
                  <a:pt x="3389742" y="81584"/>
                </a:lnTo>
                <a:lnTo>
                  <a:pt x="3391978" y="88430"/>
                </a:lnTo>
                <a:lnTo>
                  <a:pt x="3389667" y="90763"/>
                </a:lnTo>
                <a:lnTo>
                  <a:pt x="3390133" y="102912"/>
                </a:lnTo>
                <a:lnTo>
                  <a:pt x="3390162" y="103657"/>
                </a:lnTo>
                <a:lnTo>
                  <a:pt x="3399661" y="103657"/>
                </a:lnTo>
                <a:lnTo>
                  <a:pt x="3399661" y="81584"/>
                </a:lnTo>
                <a:close/>
              </a:path>
              <a:path w="3742054" h="937259">
                <a:moveTo>
                  <a:pt x="3389341" y="82294"/>
                </a:moveTo>
                <a:lnTo>
                  <a:pt x="3384900" y="90153"/>
                </a:lnTo>
                <a:lnTo>
                  <a:pt x="3360545" y="96532"/>
                </a:lnTo>
                <a:lnTo>
                  <a:pt x="3383953" y="96532"/>
                </a:lnTo>
                <a:lnTo>
                  <a:pt x="3389667" y="90763"/>
                </a:lnTo>
                <a:lnTo>
                  <a:pt x="3389341" y="82294"/>
                </a:lnTo>
                <a:close/>
              </a:path>
              <a:path w="3742054" h="937259">
                <a:moveTo>
                  <a:pt x="3389742" y="81584"/>
                </a:moveTo>
                <a:lnTo>
                  <a:pt x="3389341" y="82294"/>
                </a:lnTo>
                <a:lnTo>
                  <a:pt x="3389518" y="86893"/>
                </a:lnTo>
                <a:lnTo>
                  <a:pt x="3389577" y="88430"/>
                </a:lnTo>
                <a:lnTo>
                  <a:pt x="3389667" y="90763"/>
                </a:lnTo>
                <a:lnTo>
                  <a:pt x="3391978" y="88430"/>
                </a:lnTo>
                <a:lnTo>
                  <a:pt x="3389742" y="81584"/>
                </a:lnTo>
                <a:close/>
              </a:path>
              <a:path w="3742054" h="937259">
                <a:moveTo>
                  <a:pt x="3393625" y="38277"/>
                </a:moveTo>
                <a:lnTo>
                  <a:pt x="3375819" y="38277"/>
                </a:lnTo>
                <a:lnTo>
                  <a:pt x="3387973" y="46659"/>
                </a:lnTo>
                <a:lnTo>
                  <a:pt x="3389314" y="81584"/>
                </a:lnTo>
                <a:lnTo>
                  <a:pt x="3389341" y="82294"/>
                </a:lnTo>
                <a:lnTo>
                  <a:pt x="3389742" y="81584"/>
                </a:lnTo>
                <a:lnTo>
                  <a:pt x="3399661" y="81584"/>
                </a:lnTo>
                <a:lnTo>
                  <a:pt x="3399661" y="69667"/>
                </a:lnTo>
                <a:lnTo>
                  <a:pt x="3391698" y="69667"/>
                </a:lnTo>
                <a:lnTo>
                  <a:pt x="3391698" y="62247"/>
                </a:lnTo>
                <a:lnTo>
                  <a:pt x="3399661" y="62247"/>
                </a:lnTo>
                <a:lnTo>
                  <a:pt x="3399661" y="58115"/>
                </a:lnTo>
                <a:lnTo>
                  <a:pt x="3397054" y="41397"/>
                </a:lnTo>
                <a:lnTo>
                  <a:pt x="3393625" y="38277"/>
                </a:lnTo>
                <a:close/>
              </a:path>
              <a:path w="3742054" h="937259">
                <a:moveTo>
                  <a:pt x="3399661" y="62247"/>
                </a:moveTo>
                <a:lnTo>
                  <a:pt x="3391698" y="62247"/>
                </a:lnTo>
                <a:lnTo>
                  <a:pt x="3391698" y="69667"/>
                </a:lnTo>
                <a:lnTo>
                  <a:pt x="3399661" y="69667"/>
                </a:lnTo>
                <a:lnTo>
                  <a:pt x="3399661" y="62247"/>
                </a:lnTo>
                <a:close/>
              </a:path>
              <a:path w="3742054" h="937259">
                <a:moveTo>
                  <a:pt x="3369905" y="29616"/>
                </a:moveTo>
                <a:lnTo>
                  <a:pt x="3340009" y="39535"/>
                </a:lnTo>
                <a:lnTo>
                  <a:pt x="3344480" y="46939"/>
                </a:lnTo>
                <a:lnTo>
                  <a:pt x="3375819" y="38277"/>
                </a:lnTo>
                <a:lnTo>
                  <a:pt x="3393625" y="38277"/>
                </a:lnTo>
                <a:lnTo>
                  <a:pt x="3386715" y="31991"/>
                </a:lnTo>
                <a:lnTo>
                  <a:pt x="3369905" y="29616"/>
                </a:lnTo>
                <a:close/>
              </a:path>
              <a:path w="3742054" h="937259">
                <a:moveTo>
                  <a:pt x="3436101" y="30314"/>
                </a:moveTo>
                <a:lnTo>
                  <a:pt x="3426601" y="30314"/>
                </a:lnTo>
                <a:lnTo>
                  <a:pt x="3426601" y="103657"/>
                </a:lnTo>
                <a:lnTo>
                  <a:pt x="3436520" y="103657"/>
                </a:lnTo>
                <a:lnTo>
                  <a:pt x="3438709" y="50897"/>
                </a:lnTo>
                <a:lnTo>
                  <a:pt x="3439272" y="50291"/>
                </a:lnTo>
                <a:lnTo>
                  <a:pt x="3436101" y="50291"/>
                </a:lnTo>
                <a:lnTo>
                  <a:pt x="3436101" y="30314"/>
                </a:lnTo>
                <a:close/>
              </a:path>
              <a:path w="3742054" h="937259">
                <a:moveTo>
                  <a:pt x="3463482" y="29616"/>
                </a:moveTo>
                <a:lnTo>
                  <a:pt x="3456311" y="29616"/>
                </a:lnTo>
                <a:lnTo>
                  <a:pt x="3440618" y="36974"/>
                </a:lnTo>
                <a:lnTo>
                  <a:pt x="3436101" y="50291"/>
                </a:lnTo>
                <a:lnTo>
                  <a:pt x="3439272" y="50291"/>
                </a:lnTo>
                <a:lnTo>
                  <a:pt x="3447463" y="41490"/>
                </a:lnTo>
                <a:lnTo>
                  <a:pt x="3461247" y="39116"/>
                </a:lnTo>
                <a:lnTo>
                  <a:pt x="3463482" y="29616"/>
                </a:lnTo>
                <a:close/>
              </a:path>
              <a:path w="3742054" h="937259">
                <a:moveTo>
                  <a:pt x="3482994" y="112598"/>
                </a:moveTo>
                <a:lnTo>
                  <a:pt x="3477965" y="120142"/>
                </a:lnTo>
                <a:lnTo>
                  <a:pt x="3481784" y="123774"/>
                </a:lnTo>
                <a:lnTo>
                  <a:pt x="3512192" y="131457"/>
                </a:lnTo>
                <a:lnTo>
                  <a:pt x="3534404" y="126428"/>
                </a:lnTo>
                <a:lnTo>
                  <a:pt x="3537417" y="122656"/>
                </a:lnTo>
                <a:lnTo>
                  <a:pt x="3511912" y="122656"/>
                </a:lnTo>
                <a:lnTo>
                  <a:pt x="3482994" y="112598"/>
                </a:lnTo>
                <a:close/>
              </a:path>
              <a:path w="3742054" h="937259">
                <a:moveTo>
                  <a:pt x="3548933" y="30314"/>
                </a:moveTo>
                <a:lnTo>
                  <a:pt x="3539433" y="30314"/>
                </a:lnTo>
                <a:lnTo>
                  <a:pt x="3538995" y="44005"/>
                </a:lnTo>
                <a:lnTo>
                  <a:pt x="3538913" y="46569"/>
                </a:lnTo>
                <a:lnTo>
                  <a:pt x="3545021" y="57463"/>
                </a:lnTo>
                <a:lnTo>
                  <a:pt x="3543485" y="79209"/>
                </a:lnTo>
                <a:lnTo>
                  <a:pt x="3537600" y="87596"/>
                </a:lnTo>
                <a:lnTo>
                  <a:pt x="3536846" y="111166"/>
                </a:lnTo>
                <a:lnTo>
                  <a:pt x="3536826" y="111806"/>
                </a:lnTo>
                <a:lnTo>
                  <a:pt x="3528071" y="120467"/>
                </a:lnTo>
                <a:lnTo>
                  <a:pt x="3511912" y="122656"/>
                </a:lnTo>
                <a:lnTo>
                  <a:pt x="3537417" y="122656"/>
                </a:lnTo>
                <a:lnTo>
                  <a:pt x="3546593" y="111166"/>
                </a:lnTo>
                <a:lnTo>
                  <a:pt x="3548933" y="30314"/>
                </a:lnTo>
                <a:close/>
              </a:path>
              <a:path w="3742054" h="937259">
                <a:moveTo>
                  <a:pt x="3503390" y="29616"/>
                </a:moveTo>
                <a:lnTo>
                  <a:pt x="3485928" y="37067"/>
                </a:lnTo>
                <a:lnTo>
                  <a:pt x="3475078" y="51968"/>
                </a:lnTo>
                <a:lnTo>
                  <a:pt x="3473495" y="72085"/>
                </a:lnTo>
                <a:lnTo>
                  <a:pt x="3485928" y="93319"/>
                </a:lnTo>
                <a:lnTo>
                  <a:pt x="3510376" y="100863"/>
                </a:lnTo>
                <a:lnTo>
                  <a:pt x="3516895" y="100863"/>
                </a:lnTo>
                <a:lnTo>
                  <a:pt x="3533193" y="93878"/>
                </a:lnTo>
                <a:lnTo>
                  <a:pt x="3534467" y="92062"/>
                </a:lnTo>
                <a:lnTo>
                  <a:pt x="3511354" y="92062"/>
                </a:lnTo>
                <a:lnTo>
                  <a:pt x="3501248" y="90944"/>
                </a:lnTo>
                <a:lnTo>
                  <a:pt x="3484718" y="75112"/>
                </a:lnTo>
                <a:lnTo>
                  <a:pt x="3484718" y="55135"/>
                </a:lnTo>
                <a:lnTo>
                  <a:pt x="3501248" y="39441"/>
                </a:lnTo>
                <a:lnTo>
                  <a:pt x="3534917" y="39441"/>
                </a:lnTo>
                <a:lnTo>
                  <a:pt x="3533193" y="36368"/>
                </a:lnTo>
                <a:lnTo>
                  <a:pt x="3503390" y="29616"/>
                </a:lnTo>
                <a:close/>
              </a:path>
              <a:path w="3742054" h="937259">
                <a:moveTo>
                  <a:pt x="3538376" y="63340"/>
                </a:moveTo>
                <a:lnTo>
                  <a:pt x="3533240" y="83214"/>
                </a:lnTo>
                <a:lnTo>
                  <a:pt x="3511354" y="92062"/>
                </a:lnTo>
                <a:lnTo>
                  <a:pt x="3534467" y="92062"/>
                </a:lnTo>
                <a:lnTo>
                  <a:pt x="3537600" y="87596"/>
                </a:lnTo>
                <a:lnTo>
                  <a:pt x="3538376" y="63340"/>
                </a:lnTo>
                <a:close/>
              </a:path>
              <a:path w="3742054" h="937259">
                <a:moveTo>
                  <a:pt x="3538913" y="46569"/>
                </a:moveTo>
                <a:lnTo>
                  <a:pt x="3538740" y="51968"/>
                </a:lnTo>
                <a:lnTo>
                  <a:pt x="3538639" y="55135"/>
                </a:lnTo>
                <a:lnTo>
                  <a:pt x="3538531" y="58505"/>
                </a:lnTo>
                <a:lnTo>
                  <a:pt x="3539294" y="59791"/>
                </a:lnTo>
                <a:lnTo>
                  <a:pt x="3538376" y="63340"/>
                </a:lnTo>
                <a:lnTo>
                  <a:pt x="3537600" y="87596"/>
                </a:lnTo>
                <a:lnTo>
                  <a:pt x="3543485" y="79209"/>
                </a:lnTo>
                <a:lnTo>
                  <a:pt x="3544857" y="59791"/>
                </a:lnTo>
                <a:lnTo>
                  <a:pt x="3544948" y="58505"/>
                </a:lnTo>
                <a:lnTo>
                  <a:pt x="3545021" y="57463"/>
                </a:lnTo>
                <a:lnTo>
                  <a:pt x="3538913" y="46569"/>
                </a:lnTo>
                <a:close/>
              </a:path>
              <a:path w="3742054" h="937259">
                <a:moveTo>
                  <a:pt x="3538531" y="58505"/>
                </a:moveTo>
                <a:lnTo>
                  <a:pt x="3538490" y="59791"/>
                </a:lnTo>
                <a:lnTo>
                  <a:pt x="3538376" y="63340"/>
                </a:lnTo>
                <a:lnTo>
                  <a:pt x="3539294" y="59791"/>
                </a:lnTo>
                <a:lnTo>
                  <a:pt x="3538531" y="58505"/>
                </a:lnTo>
                <a:close/>
              </a:path>
              <a:path w="3742054" h="937259">
                <a:moveTo>
                  <a:pt x="3534917" y="39441"/>
                </a:moveTo>
                <a:lnTo>
                  <a:pt x="3501248" y="39441"/>
                </a:lnTo>
                <a:lnTo>
                  <a:pt x="3529933" y="44005"/>
                </a:lnTo>
                <a:lnTo>
                  <a:pt x="3538531" y="58505"/>
                </a:lnTo>
                <a:lnTo>
                  <a:pt x="3538913" y="46569"/>
                </a:lnTo>
                <a:lnTo>
                  <a:pt x="3534917" y="39441"/>
                </a:lnTo>
                <a:close/>
              </a:path>
              <a:path w="3742054" h="937259">
                <a:moveTo>
                  <a:pt x="3620904" y="62247"/>
                </a:moveTo>
                <a:lnTo>
                  <a:pt x="3586173" y="63144"/>
                </a:lnTo>
                <a:lnTo>
                  <a:pt x="3571272" y="75717"/>
                </a:lnTo>
                <a:lnTo>
                  <a:pt x="3575742" y="97324"/>
                </a:lnTo>
                <a:lnTo>
                  <a:pt x="3597209" y="104355"/>
                </a:lnTo>
                <a:lnTo>
                  <a:pt x="3609968" y="102912"/>
                </a:lnTo>
                <a:lnTo>
                  <a:pt x="3616286" y="96532"/>
                </a:lnTo>
                <a:lnTo>
                  <a:pt x="3592878" y="96532"/>
                </a:lnTo>
                <a:lnTo>
                  <a:pt x="3580166" y="86893"/>
                </a:lnTo>
                <a:lnTo>
                  <a:pt x="3587011" y="70827"/>
                </a:lnTo>
                <a:lnTo>
                  <a:pt x="3621189" y="69667"/>
                </a:lnTo>
                <a:lnTo>
                  <a:pt x="3620939" y="63144"/>
                </a:lnTo>
                <a:lnTo>
                  <a:pt x="3620904" y="62247"/>
                </a:lnTo>
                <a:close/>
              </a:path>
              <a:path w="3742054" h="937259">
                <a:moveTo>
                  <a:pt x="3631994" y="81584"/>
                </a:moveTo>
                <a:lnTo>
                  <a:pt x="3622075" y="81584"/>
                </a:lnTo>
                <a:lnTo>
                  <a:pt x="3624311" y="88430"/>
                </a:lnTo>
                <a:lnTo>
                  <a:pt x="3622000" y="90763"/>
                </a:lnTo>
                <a:lnTo>
                  <a:pt x="3622466" y="102912"/>
                </a:lnTo>
                <a:lnTo>
                  <a:pt x="3622495" y="103657"/>
                </a:lnTo>
                <a:lnTo>
                  <a:pt x="3631994" y="103657"/>
                </a:lnTo>
                <a:lnTo>
                  <a:pt x="3631994" y="81584"/>
                </a:lnTo>
                <a:close/>
              </a:path>
              <a:path w="3742054" h="937259">
                <a:moveTo>
                  <a:pt x="3621674" y="82294"/>
                </a:moveTo>
                <a:lnTo>
                  <a:pt x="3617233" y="90153"/>
                </a:lnTo>
                <a:lnTo>
                  <a:pt x="3592878" y="96532"/>
                </a:lnTo>
                <a:lnTo>
                  <a:pt x="3616286" y="96532"/>
                </a:lnTo>
                <a:lnTo>
                  <a:pt x="3622000" y="90763"/>
                </a:lnTo>
                <a:lnTo>
                  <a:pt x="3621674" y="82294"/>
                </a:lnTo>
                <a:close/>
              </a:path>
              <a:path w="3742054" h="937259">
                <a:moveTo>
                  <a:pt x="3622075" y="81584"/>
                </a:moveTo>
                <a:lnTo>
                  <a:pt x="3621674" y="82294"/>
                </a:lnTo>
                <a:lnTo>
                  <a:pt x="3621851" y="86893"/>
                </a:lnTo>
                <a:lnTo>
                  <a:pt x="3621910" y="88430"/>
                </a:lnTo>
                <a:lnTo>
                  <a:pt x="3622000" y="90763"/>
                </a:lnTo>
                <a:lnTo>
                  <a:pt x="3624311" y="88430"/>
                </a:lnTo>
                <a:lnTo>
                  <a:pt x="3622075" y="81584"/>
                </a:lnTo>
                <a:close/>
              </a:path>
              <a:path w="3742054" h="937259">
                <a:moveTo>
                  <a:pt x="3625958" y="38277"/>
                </a:moveTo>
                <a:lnTo>
                  <a:pt x="3608152" y="38277"/>
                </a:lnTo>
                <a:lnTo>
                  <a:pt x="3620306" y="46659"/>
                </a:lnTo>
                <a:lnTo>
                  <a:pt x="3621647" y="81584"/>
                </a:lnTo>
                <a:lnTo>
                  <a:pt x="3621674" y="82294"/>
                </a:lnTo>
                <a:lnTo>
                  <a:pt x="3622075" y="81584"/>
                </a:lnTo>
                <a:lnTo>
                  <a:pt x="3631994" y="81584"/>
                </a:lnTo>
                <a:lnTo>
                  <a:pt x="3631994" y="69667"/>
                </a:lnTo>
                <a:lnTo>
                  <a:pt x="3624032" y="69667"/>
                </a:lnTo>
                <a:lnTo>
                  <a:pt x="3624032" y="62247"/>
                </a:lnTo>
                <a:lnTo>
                  <a:pt x="3631994" y="62247"/>
                </a:lnTo>
                <a:lnTo>
                  <a:pt x="3631994" y="58115"/>
                </a:lnTo>
                <a:lnTo>
                  <a:pt x="3629387" y="41397"/>
                </a:lnTo>
                <a:lnTo>
                  <a:pt x="3625958" y="38277"/>
                </a:lnTo>
                <a:close/>
              </a:path>
              <a:path w="3742054" h="937259">
                <a:moveTo>
                  <a:pt x="3631994" y="62247"/>
                </a:moveTo>
                <a:lnTo>
                  <a:pt x="3624032" y="62247"/>
                </a:lnTo>
                <a:lnTo>
                  <a:pt x="3624032" y="69667"/>
                </a:lnTo>
                <a:lnTo>
                  <a:pt x="3631994" y="69667"/>
                </a:lnTo>
                <a:lnTo>
                  <a:pt x="3631994" y="62247"/>
                </a:lnTo>
                <a:close/>
              </a:path>
              <a:path w="3742054" h="937259">
                <a:moveTo>
                  <a:pt x="3602238" y="29616"/>
                </a:moveTo>
                <a:lnTo>
                  <a:pt x="3572342" y="39535"/>
                </a:lnTo>
                <a:lnTo>
                  <a:pt x="3576813" y="46939"/>
                </a:lnTo>
                <a:lnTo>
                  <a:pt x="3608152" y="38277"/>
                </a:lnTo>
                <a:lnTo>
                  <a:pt x="3625958" y="38277"/>
                </a:lnTo>
                <a:lnTo>
                  <a:pt x="3619049" y="31991"/>
                </a:lnTo>
                <a:lnTo>
                  <a:pt x="3602238" y="29616"/>
                </a:lnTo>
                <a:close/>
              </a:path>
              <a:path w="3742054" h="937259">
                <a:moveTo>
                  <a:pt x="23050" y="217309"/>
                </a:moveTo>
                <a:lnTo>
                  <a:pt x="13131" y="217309"/>
                </a:lnTo>
                <a:lnTo>
                  <a:pt x="13131" y="292980"/>
                </a:lnTo>
                <a:lnTo>
                  <a:pt x="22445" y="305693"/>
                </a:lnTo>
                <a:lnTo>
                  <a:pt x="34645" y="307555"/>
                </a:lnTo>
                <a:lnTo>
                  <a:pt x="50152" y="302387"/>
                </a:lnTo>
                <a:lnTo>
                  <a:pt x="48508" y="299034"/>
                </a:lnTo>
                <a:lnTo>
                  <a:pt x="40140" y="299034"/>
                </a:lnTo>
                <a:lnTo>
                  <a:pt x="24121" y="293213"/>
                </a:lnTo>
                <a:lnTo>
                  <a:pt x="23050" y="217309"/>
                </a:lnTo>
                <a:close/>
              </a:path>
              <a:path w="3742054" h="937259">
                <a:moveTo>
                  <a:pt x="46659" y="295262"/>
                </a:moveTo>
                <a:lnTo>
                  <a:pt x="40140" y="299034"/>
                </a:lnTo>
                <a:lnTo>
                  <a:pt x="48508" y="299034"/>
                </a:lnTo>
                <a:lnTo>
                  <a:pt x="46659" y="295262"/>
                </a:lnTo>
                <a:close/>
              </a:path>
              <a:path w="3742054" h="937259">
                <a:moveTo>
                  <a:pt x="13131" y="233514"/>
                </a:moveTo>
                <a:lnTo>
                  <a:pt x="0" y="233514"/>
                </a:lnTo>
                <a:lnTo>
                  <a:pt x="0" y="241757"/>
                </a:lnTo>
                <a:lnTo>
                  <a:pt x="13131" y="241757"/>
                </a:lnTo>
                <a:lnTo>
                  <a:pt x="13131" y="233514"/>
                </a:lnTo>
                <a:close/>
              </a:path>
              <a:path w="3742054" h="937259">
                <a:moveTo>
                  <a:pt x="45402" y="233514"/>
                </a:moveTo>
                <a:lnTo>
                  <a:pt x="23279" y="233514"/>
                </a:lnTo>
                <a:lnTo>
                  <a:pt x="23395" y="241757"/>
                </a:lnTo>
                <a:lnTo>
                  <a:pt x="45402" y="241757"/>
                </a:lnTo>
                <a:lnTo>
                  <a:pt x="45402" y="233514"/>
                </a:lnTo>
                <a:close/>
              </a:path>
              <a:path w="3742054" h="937259">
                <a:moveTo>
                  <a:pt x="77708" y="233514"/>
                </a:moveTo>
                <a:lnTo>
                  <a:pt x="68208" y="233514"/>
                </a:lnTo>
                <a:lnTo>
                  <a:pt x="68208" y="306857"/>
                </a:lnTo>
                <a:lnTo>
                  <a:pt x="78127" y="306857"/>
                </a:lnTo>
                <a:lnTo>
                  <a:pt x="80315" y="254097"/>
                </a:lnTo>
                <a:lnTo>
                  <a:pt x="80879" y="253492"/>
                </a:lnTo>
                <a:lnTo>
                  <a:pt x="77708" y="253492"/>
                </a:lnTo>
                <a:lnTo>
                  <a:pt x="77708" y="233514"/>
                </a:lnTo>
                <a:close/>
              </a:path>
              <a:path w="3742054" h="937259">
                <a:moveTo>
                  <a:pt x="105089" y="232816"/>
                </a:moveTo>
                <a:lnTo>
                  <a:pt x="97918" y="232816"/>
                </a:lnTo>
                <a:lnTo>
                  <a:pt x="82225" y="240173"/>
                </a:lnTo>
                <a:lnTo>
                  <a:pt x="77708" y="253492"/>
                </a:lnTo>
                <a:lnTo>
                  <a:pt x="80879" y="253492"/>
                </a:lnTo>
                <a:lnTo>
                  <a:pt x="89070" y="244690"/>
                </a:lnTo>
                <a:lnTo>
                  <a:pt x="102854" y="242316"/>
                </a:lnTo>
                <a:lnTo>
                  <a:pt x="105089" y="232816"/>
                </a:lnTo>
                <a:close/>
              </a:path>
              <a:path w="3742054" h="937259">
                <a:moveTo>
                  <a:pt x="133106" y="233514"/>
                </a:moveTo>
                <a:lnTo>
                  <a:pt x="123188" y="233514"/>
                </a:lnTo>
                <a:lnTo>
                  <a:pt x="123188" y="306857"/>
                </a:lnTo>
                <a:lnTo>
                  <a:pt x="133106" y="306857"/>
                </a:lnTo>
                <a:lnTo>
                  <a:pt x="133106" y="233514"/>
                </a:lnTo>
                <a:close/>
              </a:path>
              <a:path w="3742054" h="937259">
                <a:moveTo>
                  <a:pt x="126168" y="203200"/>
                </a:moveTo>
                <a:lnTo>
                  <a:pt x="128217" y="217309"/>
                </a:lnTo>
                <a:lnTo>
                  <a:pt x="130359" y="217309"/>
                </a:lnTo>
                <a:lnTo>
                  <a:pt x="126168" y="203200"/>
                </a:lnTo>
                <a:close/>
              </a:path>
              <a:path w="3742054" h="937259">
                <a:moveTo>
                  <a:pt x="192230" y="232816"/>
                </a:moveTo>
                <a:lnTo>
                  <a:pt x="176258" y="240034"/>
                </a:lnTo>
                <a:lnTo>
                  <a:pt x="170439" y="248816"/>
                </a:lnTo>
                <a:lnTo>
                  <a:pt x="170383" y="262665"/>
                </a:lnTo>
                <a:lnTo>
                  <a:pt x="170277" y="288963"/>
                </a:lnTo>
                <a:lnTo>
                  <a:pt x="176118" y="300244"/>
                </a:lnTo>
                <a:lnTo>
                  <a:pt x="198563" y="307555"/>
                </a:lnTo>
                <a:lnTo>
                  <a:pt x="205548" y="307555"/>
                </a:lnTo>
                <a:lnTo>
                  <a:pt x="222871" y="299639"/>
                </a:lnTo>
                <a:lnTo>
                  <a:pt x="223477" y="298754"/>
                </a:lnTo>
                <a:lnTo>
                  <a:pt x="197865" y="298754"/>
                </a:lnTo>
                <a:lnTo>
                  <a:pt x="179657" y="292840"/>
                </a:lnTo>
                <a:lnTo>
                  <a:pt x="170484" y="275797"/>
                </a:lnTo>
                <a:lnTo>
                  <a:pt x="176398" y="250744"/>
                </a:lnTo>
                <a:lnTo>
                  <a:pt x="192649" y="241477"/>
                </a:lnTo>
                <a:lnTo>
                  <a:pt x="222140" y="241477"/>
                </a:lnTo>
                <a:lnTo>
                  <a:pt x="211788" y="234399"/>
                </a:lnTo>
                <a:lnTo>
                  <a:pt x="192230" y="232816"/>
                </a:lnTo>
                <a:close/>
              </a:path>
              <a:path w="3742054" h="937259">
                <a:moveTo>
                  <a:pt x="170623" y="203200"/>
                </a:moveTo>
                <a:lnTo>
                  <a:pt x="160705" y="203200"/>
                </a:lnTo>
                <a:lnTo>
                  <a:pt x="160705" y="306857"/>
                </a:lnTo>
                <a:lnTo>
                  <a:pt x="170204" y="306857"/>
                </a:lnTo>
                <a:lnTo>
                  <a:pt x="170277" y="288963"/>
                </a:lnTo>
                <a:lnTo>
                  <a:pt x="164616" y="278032"/>
                </a:lnTo>
                <a:lnTo>
                  <a:pt x="166106" y="255354"/>
                </a:lnTo>
                <a:lnTo>
                  <a:pt x="170439" y="248816"/>
                </a:lnTo>
                <a:lnTo>
                  <a:pt x="170504" y="232816"/>
                </a:lnTo>
                <a:lnTo>
                  <a:pt x="170623" y="203200"/>
                </a:lnTo>
                <a:close/>
              </a:path>
              <a:path w="3742054" h="937259">
                <a:moveTo>
                  <a:pt x="222140" y="241477"/>
                </a:moveTo>
                <a:lnTo>
                  <a:pt x="192649" y="241477"/>
                </a:lnTo>
                <a:lnTo>
                  <a:pt x="215933" y="247438"/>
                </a:lnTo>
                <a:lnTo>
                  <a:pt x="225246" y="264342"/>
                </a:lnTo>
                <a:lnTo>
                  <a:pt x="219319" y="288963"/>
                </a:lnTo>
                <a:lnTo>
                  <a:pt x="219192" y="289488"/>
                </a:lnTo>
                <a:lnTo>
                  <a:pt x="197865" y="298754"/>
                </a:lnTo>
                <a:lnTo>
                  <a:pt x="223477" y="298754"/>
                </a:lnTo>
                <a:lnTo>
                  <a:pt x="233582" y="283993"/>
                </a:lnTo>
                <a:lnTo>
                  <a:pt x="235040" y="264342"/>
                </a:lnTo>
                <a:lnTo>
                  <a:pt x="235165" y="262665"/>
                </a:lnTo>
                <a:lnTo>
                  <a:pt x="227248" y="244970"/>
                </a:lnTo>
                <a:lnTo>
                  <a:pt x="222140" y="241477"/>
                </a:lnTo>
                <a:close/>
              </a:path>
              <a:path w="3742054" h="937259">
                <a:moveTo>
                  <a:pt x="170439" y="248816"/>
                </a:moveTo>
                <a:lnTo>
                  <a:pt x="166106" y="255354"/>
                </a:lnTo>
                <a:lnTo>
                  <a:pt x="164616" y="278032"/>
                </a:lnTo>
                <a:lnTo>
                  <a:pt x="170277" y="288963"/>
                </a:lnTo>
                <a:lnTo>
                  <a:pt x="170383" y="262665"/>
                </a:lnTo>
                <a:lnTo>
                  <a:pt x="170439" y="248816"/>
                </a:lnTo>
                <a:close/>
              </a:path>
              <a:path w="3742054" h="937259">
                <a:moveTo>
                  <a:pt x="264604" y="233514"/>
                </a:moveTo>
                <a:lnTo>
                  <a:pt x="254686" y="233514"/>
                </a:lnTo>
                <a:lnTo>
                  <a:pt x="254686" y="283108"/>
                </a:lnTo>
                <a:lnTo>
                  <a:pt x="264698" y="301735"/>
                </a:lnTo>
                <a:lnTo>
                  <a:pt x="285699" y="307555"/>
                </a:lnTo>
                <a:lnTo>
                  <a:pt x="292218" y="307555"/>
                </a:lnTo>
                <a:lnTo>
                  <a:pt x="306708" y="298615"/>
                </a:lnTo>
                <a:lnTo>
                  <a:pt x="279692" y="298615"/>
                </a:lnTo>
                <a:lnTo>
                  <a:pt x="266514" y="288743"/>
                </a:lnTo>
                <a:lnTo>
                  <a:pt x="264604" y="233514"/>
                </a:lnTo>
                <a:close/>
              </a:path>
              <a:path w="3742054" h="937259">
                <a:moveTo>
                  <a:pt x="321602" y="286740"/>
                </a:moveTo>
                <a:lnTo>
                  <a:pt x="312102" y="286740"/>
                </a:lnTo>
                <a:lnTo>
                  <a:pt x="312102" y="306857"/>
                </a:lnTo>
                <a:lnTo>
                  <a:pt x="321602" y="306857"/>
                </a:lnTo>
                <a:lnTo>
                  <a:pt x="321602" y="286740"/>
                </a:lnTo>
                <a:close/>
              </a:path>
              <a:path w="3742054" h="937259">
                <a:moveTo>
                  <a:pt x="321602" y="233514"/>
                </a:moveTo>
                <a:lnTo>
                  <a:pt x="311683" y="233514"/>
                </a:lnTo>
                <a:lnTo>
                  <a:pt x="311683" y="277520"/>
                </a:lnTo>
                <a:lnTo>
                  <a:pt x="303767" y="293399"/>
                </a:lnTo>
                <a:lnTo>
                  <a:pt x="279692" y="298615"/>
                </a:lnTo>
                <a:lnTo>
                  <a:pt x="306708" y="298615"/>
                </a:lnTo>
                <a:lnTo>
                  <a:pt x="311311" y="295774"/>
                </a:lnTo>
                <a:lnTo>
                  <a:pt x="312102" y="286740"/>
                </a:lnTo>
                <a:lnTo>
                  <a:pt x="321602" y="286740"/>
                </a:lnTo>
                <a:lnTo>
                  <a:pt x="321602" y="233514"/>
                </a:lnTo>
                <a:close/>
              </a:path>
              <a:path w="3742054" h="937259">
                <a:moveTo>
                  <a:pt x="360840" y="217309"/>
                </a:moveTo>
                <a:lnTo>
                  <a:pt x="350922" y="217309"/>
                </a:lnTo>
                <a:lnTo>
                  <a:pt x="350922" y="292980"/>
                </a:lnTo>
                <a:lnTo>
                  <a:pt x="360235" y="305693"/>
                </a:lnTo>
                <a:lnTo>
                  <a:pt x="372435" y="307555"/>
                </a:lnTo>
                <a:lnTo>
                  <a:pt x="387942" y="302387"/>
                </a:lnTo>
                <a:lnTo>
                  <a:pt x="386299" y="299034"/>
                </a:lnTo>
                <a:lnTo>
                  <a:pt x="377930" y="299034"/>
                </a:lnTo>
                <a:lnTo>
                  <a:pt x="361911" y="293213"/>
                </a:lnTo>
                <a:lnTo>
                  <a:pt x="360840" y="217309"/>
                </a:lnTo>
                <a:close/>
              </a:path>
              <a:path w="3742054" h="937259">
                <a:moveTo>
                  <a:pt x="384450" y="295262"/>
                </a:moveTo>
                <a:lnTo>
                  <a:pt x="377930" y="299034"/>
                </a:lnTo>
                <a:lnTo>
                  <a:pt x="386299" y="299034"/>
                </a:lnTo>
                <a:lnTo>
                  <a:pt x="384450" y="295262"/>
                </a:lnTo>
                <a:close/>
              </a:path>
              <a:path w="3742054" h="937259">
                <a:moveTo>
                  <a:pt x="350922" y="233514"/>
                </a:moveTo>
                <a:lnTo>
                  <a:pt x="337790" y="233514"/>
                </a:lnTo>
                <a:lnTo>
                  <a:pt x="337790" y="241757"/>
                </a:lnTo>
                <a:lnTo>
                  <a:pt x="350922" y="241757"/>
                </a:lnTo>
                <a:lnTo>
                  <a:pt x="350922" y="233514"/>
                </a:lnTo>
                <a:close/>
              </a:path>
              <a:path w="3742054" h="937259">
                <a:moveTo>
                  <a:pt x="383192" y="233514"/>
                </a:moveTo>
                <a:lnTo>
                  <a:pt x="361069" y="233514"/>
                </a:lnTo>
                <a:lnTo>
                  <a:pt x="361185" y="241757"/>
                </a:lnTo>
                <a:lnTo>
                  <a:pt x="383192" y="241757"/>
                </a:lnTo>
                <a:lnTo>
                  <a:pt x="383192" y="233514"/>
                </a:lnTo>
                <a:close/>
              </a:path>
              <a:path w="3742054" h="937259">
                <a:moveTo>
                  <a:pt x="450369" y="265447"/>
                </a:moveTo>
                <a:lnTo>
                  <a:pt x="415638" y="266344"/>
                </a:lnTo>
                <a:lnTo>
                  <a:pt x="400736" y="278917"/>
                </a:lnTo>
                <a:lnTo>
                  <a:pt x="405207" y="300524"/>
                </a:lnTo>
                <a:lnTo>
                  <a:pt x="426674" y="307555"/>
                </a:lnTo>
                <a:lnTo>
                  <a:pt x="439433" y="306112"/>
                </a:lnTo>
                <a:lnTo>
                  <a:pt x="445751" y="299732"/>
                </a:lnTo>
                <a:lnTo>
                  <a:pt x="422343" y="299732"/>
                </a:lnTo>
                <a:lnTo>
                  <a:pt x="409630" y="290093"/>
                </a:lnTo>
                <a:lnTo>
                  <a:pt x="416476" y="274027"/>
                </a:lnTo>
                <a:lnTo>
                  <a:pt x="450654" y="272867"/>
                </a:lnTo>
                <a:lnTo>
                  <a:pt x="450404" y="266344"/>
                </a:lnTo>
                <a:lnTo>
                  <a:pt x="450369" y="265447"/>
                </a:lnTo>
                <a:close/>
              </a:path>
              <a:path w="3742054" h="937259">
                <a:moveTo>
                  <a:pt x="461459" y="284784"/>
                </a:moveTo>
                <a:lnTo>
                  <a:pt x="451540" y="284784"/>
                </a:lnTo>
                <a:lnTo>
                  <a:pt x="453776" y="291630"/>
                </a:lnTo>
                <a:lnTo>
                  <a:pt x="451464" y="293963"/>
                </a:lnTo>
                <a:lnTo>
                  <a:pt x="451931" y="306112"/>
                </a:lnTo>
                <a:lnTo>
                  <a:pt x="451960" y="306857"/>
                </a:lnTo>
                <a:lnTo>
                  <a:pt x="461459" y="306857"/>
                </a:lnTo>
                <a:lnTo>
                  <a:pt x="461459" y="284784"/>
                </a:lnTo>
                <a:close/>
              </a:path>
              <a:path w="3742054" h="937259">
                <a:moveTo>
                  <a:pt x="451139" y="285494"/>
                </a:moveTo>
                <a:lnTo>
                  <a:pt x="446698" y="293353"/>
                </a:lnTo>
                <a:lnTo>
                  <a:pt x="422343" y="299732"/>
                </a:lnTo>
                <a:lnTo>
                  <a:pt x="445751" y="299732"/>
                </a:lnTo>
                <a:lnTo>
                  <a:pt x="451464" y="293963"/>
                </a:lnTo>
                <a:lnTo>
                  <a:pt x="451139" y="285494"/>
                </a:lnTo>
                <a:close/>
              </a:path>
              <a:path w="3742054" h="937259">
                <a:moveTo>
                  <a:pt x="451540" y="284784"/>
                </a:moveTo>
                <a:lnTo>
                  <a:pt x="451139" y="285494"/>
                </a:lnTo>
                <a:lnTo>
                  <a:pt x="451316" y="290093"/>
                </a:lnTo>
                <a:lnTo>
                  <a:pt x="451375" y="291630"/>
                </a:lnTo>
                <a:lnTo>
                  <a:pt x="451464" y="293963"/>
                </a:lnTo>
                <a:lnTo>
                  <a:pt x="453776" y="291630"/>
                </a:lnTo>
                <a:lnTo>
                  <a:pt x="451540" y="284784"/>
                </a:lnTo>
                <a:close/>
              </a:path>
              <a:path w="3742054" h="937259">
                <a:moveTo>
                  <a:pt x="455423" y="241477"/>
                </a:moveTo>
                <a:lnTo>
                  <a:pt x="437617" y="241477"/>
                </a:lnTo>
                <a:lnTo>
                  <a:pt x="449771" y="249859"/>
                </a:lnTo>
                <a:lnTo>
                  <a:pt x="451112" y="284784"/>
                </a:lnTo>
                <a:lnTo>
                  <a:pt x="451139" y="285494"/>
                </a:lnTo>
                <a:lnTo>
                  <a:pt x="451540" y="284784"/>
                </a:lnTo>
                <a:lnTo>
                  <a:pt x="461459" y="284784"/>
                </a:lnTo>
                <a:lnTo>
                  <a:pt x="461459" y="272867"/>
                </a:lnTo>
                <a:lnTo>
                  <a:pt x="453496" y="272867"/>
                </a:lnTo>
                <a:lnTo>
                  <a:pt x="453496" y="265447"/>
                </a:lnTo>
                <a:lnTo>
                  <a:pt x="461459" y="265447"/>
                </a:lnTo>
                <a:lnTo>
                  <a:pt x="461459" y="261315"/>
                </a:lnTo>
                <a:lnTo>
                  <a:pt x="458851" y="244597"/>
                </a:lnTo>
                <a:lnTo>
                  <a:pt x="455423" y="241477"/>
                </a:lnTo>
                <a:close/>
              </a:path>
              <a:path w="3742054" h="937259">
                <a:moveTo>
                  <a:pt x="461459" y="265447"/>
                </a:moveTo>
                <a:lnTo>
                  <a:pt x="453496" y="265447"/>
                </a:lnTo>
                <a:lnTo>
                  <a:pt x="453496" y="272867"/>
                </a:lnTo>
                <a:lnTo>
                  <a:pt x="461459" y="272867"/>
                </a:lnTo>
                <a:lnTo>
                  <a:pt x="461459" y="265447"/>
                </a:lnTo>
                <a:close/>
              </a:path>
              <a:path w="3742054" h="937259">
                <a:moveTo>
                  <a:pt x="431703" y="232816"/>
                </a:moveTo>
                <a:lnTo>
                  <a:pt x="401807" y="242735"/>
                </a:lnTo>
                <a:lnTo>
                  <a:pt x="406278" y="250139"/>
                </a:lnTo>
                <a:lnTo>
                  <a:pt x="437617" y="241477"/>
                </a:lnTo>
                <a:lnTo>
                  <a:pt x="455423" y="241477"/>
                </a:lnTo>
                <a:lnTo>
                  <a:pt x="448514" y="235191"/>
                </a:lnTo>
                <a:lnTo>
                  <a:pt x="431703" y="232816"/>
                </a:lnTo>
                <a:close/>
              </a:path>
              <a:path w="3742054" h="937259">
                <a:moveTo>
                  <a:pt x="455312" y="204736"/>
                </a:moveTo>
                <a:lnTo>
                  <a:pt x="442041" y="204736"/>
                </a:lnTo>
                <a:lnTo>
                  <a:pt x="422902" y="222059"/>
                </a:lnTo>
                <a:lnTo>
                  <a:pt x="432681" y="222059"/>
                </a:lnTo>
                <a:lnTo>
                  <a:pt x="455312" y="204736"/>
                </a:lnTo>
                <a:close/>
              </a:path>
              <a:path w="3742054" h="937259">
                <a:moveTo>
                  <a:pt x="497899" y="233514"/>
                </a:moveTo>
                <a:lnTo>
                  <a:pt x="488399" y="233514"/>
                </a:lnTo>
                <a:lnTo>
                  <a:pt x="488399" y="306857"/>
                </a:lnTo>
                <a:lnTo>
                  <a:pt x="498318" y="306857"/>
                </a:lnTo>
                <a:lnTo>
                  <a:pt x="500507" y="254097"/>
                </a:lnTo>
                <a:lnTo>
                  <a:pt x="501070" y="253492"/>
                </a:lnTo>
                <a:lnTo>
                  <a:pt x="497899" y="253492"/>
                </a:lnTo>
                <a:lnTo>
                  <a:pt x="497899" y="233514"/>
                </a:lnTo>
                <a:close/>
              </a:path>
              <a:path w="3742054" h="937259">
                <a:moveTo>
                  <a:pt x="525280" y="232816"/>
                </a:moveTo>
                <a:lnTo>
                  <a:pt x="518109" y="232816"/>
                </a:lnTo>
                <a:lnTo>
                  <a:pt x="502416" y="240173"/>
                </a:lnTo>
                <a:lnTo>
                  <a:pt x="497899" y="253492"/>
                </a:lnTo>
                <a:lnTo>
                  <a:pt x="501070" y="253492"/>
                </a:lnTo>
                <a:lnTo>
                  <a:pt x="509261" y="244690"/>
                </a:lnTo>
                <a:lnTo>
                  <a:pt x="523045" y="242316"/>
                </a:lnTo>
                <a:lnTo>
                  <a:pt x="525280" y="232816"/>
                </a:lnTo>
                <a:close/>
              </a:path>
              <a:path w="3742054" h="937259">
                <a:moveTo>
                  <a:pt x="553298" y="233514"/>
                </a:moveTo>
                <a:lnTo>
                  <a:pt x="543379" y="233514"/>
                </a:lnTo>
                <a:lnTo>
                  <a:pt x="543379" y="306857"/>
                </a:lnTo>
                <a:lnTo>
                  <a:pt x="553298" y="306857"/>
                </a:lnTo>
                <a:lnTo>
                  <a:pt x="553298" y="233514"/>
                </a:lnTo>
                <a:close/>
              </a:path>
              <a:path w="3742054" h="937259">
                <a:moveTo>
                  <a:pt x="546359" y="203200"/>
                </a:moveTo>
                <a:lnTo>
                  <a:pt x="548408" y="217309"/>
                </a:lnTo>
                <a:lnTo>
                  <a:pt x="550550" y="217309"/>
                </a:lnTo>
                <a:lnTo>
                  <a:pt x="546359" y="203200"/>
                </a:lnTo>
                <a:close/>
              </a:path>
              <a:path w="3742054" h="937259">
                <a:moveTo>
                  <a:pt x="625267" y="265447"/>
                </a:moveTo>
                <a:lnTo>
                  <a:pt x="590535" y="266344"/>
                </a:lnTo>
                <a:lnTo>
                  <a:pt x="575634" y="278917"/>
                </a:lnTo>
                <a:lnTo>
                  <a:pt x="580104" y="300524"/>
                </a:lnTo>
                <a:lnTo>
                  <a:pt x="601572" y="307555"/>
                </a:lnTo>
                <a:lnTo>
                  <a:pt x="614331" y="306112"/>
                </a:lnTo>
                <a:lnTo>
                  <a:pt x="620649" y="299732"/>
                </a:lnTo>
                <a:lnTo>
                  <a:pt x="597241" y="299732"/>
                </a:lnTo>
                <a:lnTo>
                  <a:pt x="584528" y="290093"/>
                </a:lnTo>
                <a:lnTo>
                  <a:pt x="591374" y="274027"/>
                </a:lnTo>
                <a:lnTo>
                  <a:pt x="625552" y="272867"/>
                </a:lnTo>
                <a:lnTo>
                  <a:pt x="625302" y="266344"/>
                </a:lnTo>
                <a:lnTo>
                  <a:pt x="625267" y="265447"/>
                </a:lnTo>
                <a:close/>
              </a:path>
              <a:path w="3742054" h="937259">
                <a:moveTo>
                  <a:pt x="636357" y="284784"/>
                </a:moveTo>
                <a:lnTo>
                  <a:pt x="626438" y="284784"/>
                </a:lnTo>
                <a:lnTo>
                  <a:pt x="628673" y="291630"/>
                </a:lnTo>
                <a:lnTo>
                  <a:pt x="626362" y="293963"/>
                </a:lnTo>
                <a:lnTo>
                  <a:pt x="626829" y="306112"/>
                </a:lnTo>
                <a:lnTo>
                  <a:pt x="626857" y="306857"/>
                </a:lnTo>
                <a:lnTo>
                  <a:pt x="636357" y="306857"/>
                </a:lnTo>
                <a:lnTo>
                  <a:pt x="636357" y="284784"/>
                </a:lnTo>
                <a:close/>
              </a:path>
              <a:path w="3742054" h="937259">
                <a:moveTo>
                  <a:pt x="626037" y="285494"/>
                </a:moveTo>
                <a:lnTo>
                  <a:pt x="621595" y="293353"/>
                </a:lnTo>
                <a:lnTo>
                  <a:pt x="597241" y="299732"/>
                </a:lnTo>
                <a:lnTo>
                  <a:pt x="620649" y="299732"/>
                </a:lnTo>
                <a:lnTo>
                  <a:pt x="626362" y="293963"/>
                </a:lnTo>
                <a:lnTo>
                  <a:pt x="626037" y="285494"/>
                </a:lnTo>
                <a:close/>
              </a:path>
              <a:path w="3742054" h="937259">
                <a:moveTo>
                  <a:pt x="626438" y="284784"/>
                </a:moveTo>
                <a:lnTo>
                  <a:pt x="626037" y="285494"/>
                </a:lnTo>
                <a:lnTo>
                  <a:pt x="626214" y="290093"/>
                </a:lnTo>
                <a:lnTo>
                  <a:pt x="626273" y="291630"/>
                </a:lnTo>
                <a:lnTo>
                  <a:pt x="626362" y="293963"/>
                </a:lnTo>
                <a:lnTo>
                  <a:pt x="628673" y="291630"/>
                </a:lnTo>
                <a:lnTo>
                  <a:pt x="626438" y="284784"/>
                </a:lnTo>
                <a:close/>
              </a:path>
              <a:path w="3742054" h="937259">
                <a:moveTo>
                  <a:pt x="630320" y="241477"/>
                </a:moveTo>
                <a:lnTo>
                  <a:pt x="612515" y="241477"/>
                </a:lnTo>
                <a:lnTo>
                  <a:pt x="624669" y="249859"/>
                </a:lnTo>
                <a:lnTo>
                  <a:pt x="626010" y="284784"/>
                </a:lnTo>
                <a:lnTo>
                  <a:pt x="626037" y="285494"/>
                </a:lnTo>
                <a:lnTo>
                  <a:pt x="626438" y="284784"/>
                </a:lnTo>
                <a:lnTo>
                  <a:pt x="636357" y="284784"/>
                </a:lnTo>
                <a:lnTo>
                  <a:pt x="636357" y="272867"/>
                </a:lnTo>
                <a:lnTo>
                  <a:pt x="628394" y="272867"/>
                </a:lnTo>
                <a:lnTo>
                  <a:pt x="628394" y="265447"/>
                </a:lnTo>
                <a:lnTo>
                  <a:pt x="636357" y="265447"/>
                </a:lnTo>
                <a:lnTo>
                  <a:pt x="636357" y="261315"/>
                </a:lnTo>
                <a:lnTo>
                  <a:pt x="633749" y="244597"/>
                </a:lnTo>
                <a:lnTo>
                  <a:pt x="630320" y="241477"/>
                </a:lnTo>
                <a:close/>
              </a:path>
              <a:path w="3742054" h="937259">
                <a:moveTo>
                  <a:pt x="636357" y="265447"/>
                </a:moveTo>
                <a:lnTo>
                  <a:pt x="628394" y="265447"/>
                </a:lnTo>
                <a:lnTo>
                  <a:pt x="628394" y="272867"/>
                </a:lnTo>
                <a:lnTo>
                  <a:pt x="636357" y="272867"/>
                </a:lnTo>
                <a:lnTo>
                  <a:pt x="636357" y="265447"/>
                </a:lnTo>
                <a:close/>
              </a:path>
              <a:path w="3742054" h="937259">
                <a:moveTo>
                  <a:pt x="606601" y="232816"/>
                </a:moveTo>
                <a:lnTo>
                  <a:pt x="576705" y="242735"/>
                </a:lnTo>
                <a:lnTo>
                  <a:pt x="581176" y="250139"/>
                </a:lnTo>
                <a:lnTo>
                  <a:pt x="612515" y="241477"/>
                </a:lnTo>
                <a:lnTo>
                  <a:pt x="630320" y="241477"/>
                </a:lnTo>
                <a:lnTo>
                  <a:pt x="623411" y="235191"/>
                </a:lnTo>
                <a:lnTo>
                  <a:pt x="606601" y="232816"/>
                </a:lnTo>
                <a:close/>
              </a:path>
              <a:path w="3742054" h="937259">
                <a:moveTo>
                  <a:pt x="744231" y="265447"/>
                </a:moveTo>
                <a:lnTo>
                  <a:pt x="709499" y="266344"/>
                </a:lnTo>
                <a:lnTo>
                  <a:pt x="694597" y="278917"/>
                </a:lnTo>
                <a:lnTo>
                  <a:pt x="699068" y="300524"/>
                </a:lnTo>
                <a:lnTo>
                  <a:pt x="720535" y="307555"/>
                </a:lnTo>
                <a:lnTo>
                  <a:pt x="733294" y="306112"/>
                </a:lnTo>
                <a:lnTo>
                  <a:pt x="739612" y="299732"/>
                </a:lnTo>
                <a:lnTo>
                  <a:pt x="716204" y="299732"/>
                </a:lnTo>
                <a:lnTo>
                  <a:pt x="703492" y="290093"/>
                </a:lnTo>
                <a:lnTo>
                  <a:pt x="710337" y="274027"/>
                </a:lnTo>
                <a:lnTo>
                  <a:pt x="744516" y="272867"/>
                </a:lnTo>
                <a:lnTo>
                  <a:pt x="744265" y="266344"/>
                </a:lnTo>
                <a:lnTo>
                  <a:pt x="744231" y="265447"/>
                </a:lnTo>
                <a:close/>
              </a:path>
              <a:path w="3742054" h="937259">
                <a:moveTo>
                  <a:pt x="755320" y="284784"/>
                </a:moveTo>
                <a:lnTo>
                  <a:pt x="745402" y="284784"/>
                </a:lnTo>
                <a:lnTo>
                  <a:pt x="747637" y="291630"/>
                </a:lnTo>
                <a:lnTo>
                  <a:pt x="745326" y="293963"/>
                </a:lnTo>
                <a:lnTo>
                  <a:pt x="745792" y="306112"/>
                </a:lnTo>
                <a:lnTo>
                  <a:pt x="745821" y="306857"/>
                </a:lnTo>
                <a:lnTo>
                  <a:pt x="755320" y="306857"/>
                </a:lnTo>
                <a:lnTo>
                  <a:pt x="755320" y="284784"/>
                </a:lnTo>
                <a:close/>
              </a:path>
              <a:path w="3742054" h="937259">
                <a:moveTo>
                  <a:pt x="745000" y="285494"/>
                </a:moveTo>
                <a:lnTo>
                  <a:pt x="740559" y="293353"/>
                </a:lnTo>
                <a:lnTo>
                  <a:pt x="716204" y="299732"/>
                </a:lnTo>
                <a:lnTo>
                  <a:pt x="739612" y="299732"/>
                </a:lnTo>
                <a:lnTo>
                  <a:pt x="745326" y="293963"/>
                </a:lnTo>
                <a:lnTo>
                  <a:pt x="745000" y="285494"/>
                </a:lnTo>
                <a:close/>
              </a:path>
              <a:path w="3742054" h="937259">
                <a:moveTo>
                  <a:pt x="745402" y="284784"/>
                </a:moveTo>
                <a:lnTo>
                  <a:pt x="745000" y="285494"/>
                </a:lnTo>
                <a:lnTo>
                  <a:pt x="745177" y="290093"/>
                </a:lnTo>
                <a:lnTo>
                  <a:pt x="745236" y="291630"/>
                </a:lnTo>
                <a:lnTo>
                  <a:pt x="745326" y="293963"/>
                </a:lnTo>
                <a:lnTo>
                  <a:pt x="747637" y="291630"/>
                </a:lnTo>
                <a:lnTo>
                  <a:pt x="745402" y="284784"/>
                </a:lnTo>
                <a:close/>
              </a:path>
              <a:path w="3742054" h="937259">
                <a:moveTo>
                  <a:pt x="749284" y="241477"/>
                </a:moveTo>
                <a:lnTo>
                  <a:pt x="731478" y="241477"/>
                </a:lnTo>
                <a:lnTo>
                  <a:pt x="743632" y="249859"/>
                </a:lnTo>
                <a:lnTo>
                  <a:pt x="744973" y="284784"/>
                </a:lnTo>
                <a:lnTo>
                  <a:pt x="745000" y="285494"/>
                </a:lnTo>
                <a:lnTo>
                  <a:pt x="745402" y="284784"/>
                </a:lnTo>
                <a:lnTo>
                  <a:pt x="755320" y="284784"/>
                </a:lnTo>
                <a:lnTo>
                  <a:pt x="755320" y="272867"/>
                </a:lnTo>
                <a:lnTo>
                  <a:pt x="747357" y="272867"/>
                </a:lnTo>
                <a:lnTo>
                  <a:pt x="747357" y="265447"/>
                </a:lnTo>
                <a:lnTo>
                  <a:pt x="755320" y="265447"/>
                </a:lnTo>
                <a:lnTo>
                  <a:pt x="755320" y="261315"/>
                </a:lnTo>
                <a:lnTo>
                  <a:pt x="752713" y="244597"/>
                </a:lnTo>
                <a:lnTo>
                  <a:pt x="749284" y="241477"/>
                </a:lnTo>
                <a:close/>
              </a:path>
              <a:path w="3742054" h="937259">
                <a:moveTo>
                  <a:pt x="755320" y="265447"/>
                </a:moveTo>
                <a:lnTo>
                  <a:pt x="747357" y="265447"/>
                </a:lnTo>
                <a:lnTo>
                  <a:pt x="747357" y="272867"/>
                </a:lnTo>
                <a:lnTo>
                  <a:pt x="755320" y="272867"/>
                </a:lnTo>
                <a:lnTo>
                  <a:pt x="755320" y="265447"/>
                </a:lnTo>
                <a:close/>
              </a:path>
              <a:path w="3742054" h="937259">
                <a:moveTo>
                  <a:pt x="725564" y="232816"/>
                </a:moveTo>
                <a:lnTo>
                  <a:pt x="695668" y="242735"/>
                </a:lnTo>
                <a:lnTo>
                  <a:pt x="700139" y="250139"/>
                </a:lnTo>
                <a:lnTo>
                  <a:pt x="731478" y="241477"/>
                </a:lnTo>
                <a:lnTo>
                  <a:pt x="749284" y="241477"/>
                </a:lnTo>
                <a:lnTo>
                  <a:pt x="742375" y="235191"/>
                </a:lnTo>
                <a:lnTo>
                  <a:pt x="725564" y="232816"/>
                </a:lnTo>
                <a:close/>
              </a:path>
              <a:path w="3742054" h="937259">
                <a:moveTo>
                  <a:pt x="793856" y="217309"/>
                </a:moveTo>
                <a:lnTo>
                  <a:pt x="783937" y="217309"/>
                </a:lnTo>
                <a:lnTo>
                  <a:pt x="783937" y="292980"/>
                </a:lnTo>
                <a:lnTo>
                  <a:pt x="793250" y="305693"/>
                </a:lnTo>
                <a:lnTo>
                  <a:pt x="805451" y="307555"/>
                </a:lnTo>
                <a:lnTo>
                  <a:pt x="820957" y="302387"/>
                </a:lnTo>
                <a:lnTo>
                  <a:pt x="819314" y="299034"/>
                </a:lnTo>
                <a:lnTo>
                  <a:pt x="810946" y="299034"/>
                </a:lnTo>
                <a:lnTo>
                  <a:pt x="794927" y="293213"/>
                </a:lnTo>
                <a:lnTo>
                  <a:pt x="793856" y="217309"/>
                </a:lnTo>
                <a:close/>
              </a:path>
              <a:path w="3742054" h="937259">
                <a:moveTo>
                  <a:pt x="817465" y="295262"/>
                </a:moveTo>
                <a:lnTo>
                  <a:pt x="810946" y="299034"/>
                </a:lnTo>
                <a:lnTo>
                  <a:pt x="819314" y="299034"/>
                </a:lnTo>
                <a:lnTo>
                  <a:pt x="817465" y="295262"/>
                </a:lnTo>
                <a:close/>
              </a:path>
              <a:path w="3742054" h="937259">
                <a:moveTo>
                  <a:pt x="783937" y="233514"/>
                </a:moveTo>
                <a:lnTo>
                  <a:pt x="770805" y="233514"/>
                </a:lnTo>
                <a:lnTo>
                  <a:pt x="770805" y="241757"/>
                </a:lnTo>
                <a:lnTo>
                  <a:pt x="783937" y="241757"/>
                </a:lnTo>
                <a:lnTo>
                  <a:pt x="783937" y="233514"/>
                </a:lnTo>
                <a:close/>
              </a:path>
              <a:path w="3742054" h="937259">
                <a:moveTo>
                  <a:pt x="816208" y="233514"/>
                </a:moveTo>
                <a:lnTo>
                  <a:pt x="794084" y="233514"/>
                </a:lnTo>
                <a:lnTo>
                  <a:pt x="794201" y="241757"/>
                </a:lnTo>
                <a:lnTo>
                  <a:pt x="816208" y="241757"/>
                </a:lnTo>
                <a:lnTo>
                  <a:pt x="816208" y="233514"/>
                </a:lnTo>
                <a:close/>
              </a:path>
              <a:path w="3742054" h="937259">
                <a:moveTo>
                  <a:pt x="848234" y="233514"/>
                </a:moveTo>
                <a:lnTo>
                  <a:pt x="838315" y="233514"/>
                </a:lnTo>
                <a:lnTo>
                  <a:pt x="838315" y="283108"/>
                </a:lnTo>
                <a:lnTo>
                  <a:pt x="848327" y="301735"/>
                </a:lnTo>
                <a:lnTo>
                  <a:pt x="869329" y="307555"/>
                </a:lnTo>
                <a:lnTo>
                  <a:pt x="875848" y="307555"/>
                </a:lnTo>
                <a:lnTo>
                  <a:pt x="890337" y="298615"/>
                </a:lnTo>
                <a:lnTo>
                  <a:pt x="863321" y="298615"/>
                </a:lnTo>
                <a:lnTo>
                  <a:pt x="850143" y="288743"/>
                </a:lnTo>
                <a:lnTo>
                  <a:pt x="848234" y="233514"/>
                </a:lnTo>
                <a:close/>
              </a:path>
              <a:path w="3742054" h="937259">
                <a:moveTo>
                  <a:pt x="905232" y="286740"/>
                </a:moveTo>
                <a:lnTo>
                  <a:pt x="895732" y="286740"/>
                </a:lnTo>
                <a:lnTo>
                  <a:pt x="895732" y="306857"/>
                </a:lnTo>
                <a:lnTo>
                  <a:pt x="905232" y="306857"/>
                </a:lnTo>
                <a:lnTo>
                  <a:pt x="905232" y="286740"/>
                </a:lnTo>
                <a:close/>
              </a:path>
              <a:path w="3742054" h="937259">
                <a:moveTo>
                  <a:pt x="905232" y="233514"/>
                </a:moveTo>
                <a:lnTo>
                  <a:pt x="895313" y="233514"/>
                </a:lnTo>
                <a:lnTo>
                  <a:pt x="895313" y="277520"/>
                </a:lnTo>
                <a:lnTo>
                  <a:pt x="887396" y="293399"/>
                </a:lnTo>
                <a:lnTo>
                  <a:pt x="863321" y="298615"/>
                </a:lnTo>
                <a:lnTo>
                  <a:pt x="890337" y="298615"/>
                </a:lnTo>
                <a:lnTo>
                  <a:pt x="894940" y="295774"/>
                </a:lnTo>
                <a:lnTo>
                  <a:pt x="895732" y="286740"/>
                </a:lnTo>
                <a:lnTo>
                  <a:pt x="905232" y="286740"/>
                </a:lnTo>
                <a:lnTo>
                  <a:pt x="905232" y="233514"/>
                </a:lnTo>
                <a:close/>
              </a:path>
              <a:path w="3742054" h="937259">
                <a:moveTo>
                  <a:pt x="977246" y="265447"/>
                </a:moveTo>
                <a:lnTo>
                  <a:pt x="942514" y="266344"/>
                </a:lnTo>
                <a:lnTo>
                  <a:pt x="927613" y="278917"/>
                </a:lnTo>
                <a:lnTo>
                  <a:pt x="932083" y="300524"/>
                </a:lnTo>
                <a:lnTo>
                  <a:pt x="953550" y="307555"/>
                </a:lnTo>
                <a:lnTo>
                  <a:pt x="966309" y="306112"/>
                </a:lnTo>
                <a:lnTo>
                  <a:pt x="972628" y="299732"/>
                </a:lnTo>
                <a:lnTo>
                  <a:pt x="949220" y="299732"/>
                </a:lnTo>
                <a:lnTo>
                  <a:pt x="936507" y="290093"/>
                </a:lnTo>
                <a:lnTo>
                  <a:pt x="943352" y="274027"/>
                </a:lnTo>
                <a:lnTo>
                  <a:pt x="977531" y="272867"/>
                </a:lnTo>
                <a:lnTo>
                  <a:pt x="977280" y="266344"/>
                </a:lnTo>
                <a:lnTo>
                  <a:pt x="977246" y="265447"/>
                </a:lnTo>
                <a:close/>
              </a:path>
              <a:path w="3742054" h="937259">
                <a:moveTo>
                  <a:pt x="988336" y="284784"/>
                </a:moveTo>
                <a:lnTo>
                  <a:pt x="978417" y="284784"/>
                </a:lnTo>
                <a:lnTo>
                  <a:pt x="980652" y="291630"/>
                </a:lnTo>
                <a:lnTo>
                  <a:pt x="978341" y="293963"/>
                </a:lnTo>
                <a:lnTo>
                  <a:pt x="978807" y="306112"/>
                </a:lnTo>
                <a:lnTo>
                  <a:pt x="978836" y="306857"/>
                </a:lnTo>
                <a:lnTo>
                  <a:pt x="988336" y="306857"/>
                </a:lnTo>
                <a:lnTo>
                  <a:pt x="988336" y="284784"/>
                </a:lnTo>
                <a:close/>
              </a:path>
              <a:path w="3742054" h="937259">
                <a:moveTo>
                  <a:pt x="978016" y="285494"/>
                </a:moveTo>
                <a:lnTo>
                  <a:pt x="973574" y="293353"/>
                </a:lnTo>
                <a:lnTo>
                  <a:pt x="949220" y="299732"/>
                </a:lnTo>
                <a:lnTo>
                  <a:pt x="972628" y="299732"/>
                </a:lnTo>
                <a:lnTo>
                  <a:pt x="978341" y="293963"/>
                </a:lnTo>
                <a:lnTo>
                  <a:pt x="978016" y="285494"/>
                </a:lnTo>
                <a:close/>
              </a:path>
              <a:path w="3742054" h="937259">
                <a:moveTo>
                  <a:pt x="978417" y="284784"/>
                </a:moveTo>
                <a:lnTo>
                  <a:pt x="978016" y="285494"/>
                </a:lnTo>
                <a:lnTo>
                  <a:pt x="978192" y="290093"/>
                </a:lnTo>
                <a:lnTo>
                  <a:pt x="978251" y="291630"/>
                </a:lnTo>
                <a:lnTo>
                  <a:pt x="978341" y="293963"/>
                </a:lnTo>
                <a:lnTo>
                  <a:pt x="980652" y="291630"/>
                </a:lnTo>
                <a:lnTo>
                  <a:pt x="978417" y="284784"/>
                </a:lnTo>
                <a:close/>
              </a:path>
              <a:path w="3742054" h="937259">
                <a:moveTo>
                  <a:pt x="982299" y="241477"/>
                </a:moveTo>
                <a:lnTo>
                  <a:pt x="964493" y="241477"/>
                </a:lnTo>
                <a:lnTo>
                  <a:pt x="976647" y="249859"/>
                </a:lnTo>
                <a:lnTo>
                  <a:pt x="977988" y="284784"/>
                </a:lnTo>
                <a:lnTo>
                  <a:pt x="978016" y="285494"/>
                </a:lnTo>
                <a:lnTo>
                  <a:pt x="978417" y="284784"/>
                </a:lnTo>
                <a:lnTo>
                  <a:pt x="988336" y="284784"/>
                </a:lnTo>
                <a:lnTo>
                  <a:pt x="988336" y="272867"/>
                </a:lnTo>
                <a:lnTo>
                  <a:pt x="980373" y="272867"/>
                </a:lnTo>
                <a:lnTo>
                  <a:pt x="980373" y="265447"/>
                </a:lnTo>
                <a:lnTo>
                  <a:pt x="988336" y="265447"/>
                </a:lnTo>
                <a:lnTo>
                  <a:pt x="988336" y="261315"/>
                </a:lnTo>
                <a:lnTo>
                  <a:pt x="985728" y="244597"/>
                </a:lnTo>
                <a:lnTo>
                  <a:pt x="982299" y="241477"/>
                </a:lnTo>
                <a:close/>
              </a:path>
              <a:path w="3742054" h="937259">
                <a:moveTo>
                  <a:pt x="988336" y="265447"/>
                </a:moveTo>
                <a:lnTo>
                  <a:pt x="980373" y="265447"/>
                </a:lnTo>
                <a:lnTo>
                  <a:pt x="980373" y="272867"/>
                </a:lnTo>
                <a:lnTo>
                  <a:pt x="988336" y="272867"/>
                </a:lnTo>
                <a:lnTo>
                  <a:pt x="988336" y="265447"/>
                </a:lnTo>
                <a:close/>
              </a:path>
              <a:path w="3742054" h="937259">
                <a:moveTo>
                  <a:pt x="958579" y="232816"/>
                </a:moveTo>
                <a:lnTo>
                  <a:pt x="928684" y="242735"/>
                </a:lnTo>
                <a:lnTo>
                  <a:pt x="933154" y="250139"/>
                </a:lnTo>
                <a:lnTo>
                  <a:pt x="964493" y="241477"/>
                </a:lnTo>
                <a:lnTo>
                  <a:pt x="982299" y="241477"/>
                </a:lnTo>
                <a:lnTo>
                  <a:pt x="975390" y="235191"/>
                </a:lnTo>
                <a:lnTo>
                  <a:pt x="958579" y="232816"/>
                </a:lnTo>
                <a:close/>
              </a:path>
              <a:path w="3742054" h="937259">
                <a:moveTo>
                  <a:pt x="1025195" y="203200"/>
                </a:moveTo>
                <a:lnTo>
                  <a:pt x="1015276" y="203200"/>
                </a:lnTo>
                <a:lnTo>
                  <a:pt x="1015276" y="306857"/>
                </a:lnTo>
                <a:lnTo>
                  <a:pt x="1025195" y="306857"/>
                </a:lnTo>
                <a:lnTo>
                  <a:pt x="1025195" y="203200"/>
                </a:lnTo>
                <a:close/>
              </a:path>
              <a:path w="3742054" h="937259">
                <a:moveTo>
                  <a:pt x="1115758" y="203200"/>
                </a:moveTo>
                <a:lnTo>
                  <a:pt x="1106259" y="203200"/>
                </a:lnTo>
                <a:lnTo>
                  <a:pt x="1099413" y="216750"/>
                </a:lnTo>
                <a:lnTo>
                  <a:pt x="1090315" y="278061"/>
                </a:lnTo>
                <a:lnTo>
                  <a:pt x="1106259" y="333959"/>
                </a:lnTo>
                <a:lnTo>
                  <a:pt x="1115758" y="333959"/>
                </a:lnTo>
                <a:lnTo>
                  <a:pt x="1108599" y="319151"/>
                </a:lnTo>
                <a:lnTo>
                  <a:pt x="1100068" y="259385"/>
                </a:lnTo>
                <a:lnTo>
                  <a:pt x="1115758" y="203200"/>
                </a:lnTo>
                <a:close/>
              </a:path>
              <a:path w="3742054" h="937259">
                <a:moveTo>
                  <a:pt x="1144551" y="233514"/>
                </a:moveTo>
                <a:lnTo>
                  <a:pt x="1134632" y="233514"/>
                </a:lnTo>
                <a:lnTo>
                  <a:pt x="1134632" y="283108"/>
                </a:lnTo>
                <a:lnTo>
                  <a:pt x="1144644" y="301735"/>
                </a:lnTo>
                <a:lnTo>
                  <a:pt x="1165645" y="307555"/>
                </a:lnTo>
                <a:lnTo>
                  <a:pt x="1172165" y="307555"/>
                </a:lnTo>
                <a:lnTo>
                  <a:pt x="1186654" y="298615"/>
                </a:lnTo>
                <a:lnTo>
                  <a:pt x="1159638" y="298615"/>
                </a:lnTo>
                <a:lnTo>
                  <a:pt x="1146460" y="288743"/>
                </a:lnTo>
                <a:lnTo>
                  <a:pt x="1144551" y="233514"/>
                </a:lnTo>
                <a:close/>
              </a:path>
              <a:path w="3742054" h="937259">
                <a:moveTo>
                  <a:pt x="1201548" y="286740"/>
                </a:moveTo>
                <a:lnTo>
                  <a:pt x="1192049" y="286740"/>
                </a:lnTo>
                <a:lnTo>
                  <a:pt x="1192049" y="306857"/>
                </a:lnTo>
                <a:lnTo>
                  <a:pt x="1201548" y="306857"/>
                </a:lnTo>
                <a:lnTo>
                  <a:pt x="1201548" y="286740"/>
                </a:lnTo>
                <a:close/>
              </a:path>
              <a:path w="3742054" h="937259">
                <a:moveTo>
                  <a:pt x="1201548" y="233514"/>
                </a:moveTo>
                <a:lnTo>
                  <a:pt x="1191630" y="233514"/>
                </a:lnTo>
                <a:lnTo>
                  <a:pt x="1191630" y="277520"/>
                </a:lnTo>
                <a:lnTo>
                  <a:pt x="1183713" y="293399"/>
                </a:lnTo>
                <a:lnTo>
                  <a:pt x="1159638" y="298615"/>
                </a:lnTo>
                <a:lnTo>
                  <a:pt x="1186654" y="298615"/>
                </a:lnTo>
                <a:lnTo>
                  <a:pt x="1191257" y="295774"/>
                </a:lnTo>
                <a:lnTo>
                  <a:pt x="1192049" y="286740"/>
                </a:lnTo>
                <a:lnTo>
                  <a:pt x="1201548" y="286740"/>
                </a:lnTo>
                <a:lnTo>
                  <a:pt x="1201548" y="233514"/>
                </a:lnTo>
                <a:close/>
              </a:path>
              <a:path w="3742054" h="937259">
                <a:moveTo>
                  <a:pt x="1223464" y="290652"/>
                </a:moveTo>
                <a:lnTo>
                  <a:pt x="1218993" y="298475"/>
                </a:lnTo>
                <a:lnTo>
                  <a:pt x="1248889" y="307555"/>
                </a:lnTo>
                <a:lnTo>
                  <a:pt x="1260764" y="306717"/>
                </a:lnTo>
                <a:lnTo>
                  <a:pt x="1271897" y="298894"/>
                </a:lnTo>
                <a:lnTo>
                  <a:pt x="1256573" y="298894"/>
                </a:lnTo>
                <a:lnTo>
                  <a:pt x="1223464" y="290652"/>
                </a:lnTo>
                <a:close/>
              </a:path>
              <a:path w="3742054" h="937259">
                <a:moveTo>
                  <a:pt x="1260205" y="233468"/>
                </a:moveTo>
                <a:lnTo>
                  <a:pt x="1227236" y="239847"/>
                </a:lnTo>
                <a:lnTo>
                  <a:pt x="1222486" y="261315"/>
                </a:lnTo>
                <a:lnTo>
                  <a:pt x="1269285" y="290512"/>
                </a:lnTo>
                <a:lnTo>
                  <a:pt x="1256573" y="298894"/>
                </a:lnTo>
                <a:lnTo>
                  <a:pt x="1271897" y="298894"/>
                </a:lnTo>
                <a:lnTo>
                  <a:pt x="1277993" y="294610"/>
                </a:lnTo>
                <a:lnTo>
                  <a:pt x="1278319" y="279383"/>
                </a:lnTo>
                <a:lnTo>
                  <a:pt x="1231427" y="249952"/>
                </a:lnTo>
                <a:lnTo>
                  <a:pt x="1239203" y="242502"/>
                </a:lnTo>
                <a:lnTo>
                  <a:pt x="1275145" y="242502"/>
                </a:lnTo>
                <a:lnTo>
                  <a:pt x="1276588" y="239847"/>
                </a:lnTo>
                <a:lnTo>
                  <a:pt x="1276689" y="239661"/>
                </a:lnTo>
                <a:lnTo>
                  <a:pt x="1260205" y="233468"/>
                </a:lnTo>
                <a:close/>
              </a:path>
              <a:path w="3742054" h="937259">
                <a:moveTo>
                  <a:pt x="1275145" y="242502"/>
                </a:moveTo>
                <a:lnTo>
                  <a:pt x="1239203" y="242502"/>
                </a:lnTo>
                <a:lnTo>
                  <a:pt x="1272359" y="247624"/>
                </a:lnTo>
                <a:lnTo>
                  <a:pt x="1275145" y="242502"/>
                </a:lnTo>
                <a:close/>
              </a:path>
              <a:path w="3742054" h="937259">
                <a:moveTo>
                  <a:pt x="1341776" y="265447"/>
                </a:moveTo>
                <a:lnTo>
                  <a:pt x="1307044" y="266344"/>
                </a:lnTo>
                <a:lnTo>
                  <a:pt x="1292142" y="278917"/>
                </a:lnTo>
                <a:lnTo>
                  <a:pt x="1296613" y="300524"/>
                </a:lnTo>
                <a:lnTo>
                  <a:pt x="1318080" y="307555"/>
                </a:lnTo>
                <a:lnTo>
                  <a:pt x="1330839" y="306112"/>
                </a:lnTo>
                <a:lnTo>
                  <a:pt x="1337157" y="299732"/>
                </a:lnTo>
                <a:lnTo>
                  <a:pt x="1313749" y="299732"/>
                </a:lnTo>
                <a:lnTo>
                  <a:pt x="1301037" y="290093"/>
                </a:lnTo>
                <a:lnTo>
                  <a:pt x="1307882" y="274027"/>
                </a:lnTo>
                <a:lnTo>
                  <a:pt x="1342060" y="272867"/>
                </a:lnTo>
                <a:lnTo>
                  <a:pt x="1341810" y="266344"/>
                </a:lnTo>
                <a:lnTo>
                  <a:pt x="1341776" y="265447"/>
                </a:lnTo>
                <a:close/>
              </a:path>
              <a:path w="3742054" h="937259">
                <a:moveTo>
                  <a:pt x="1352865" y="284784"/>
                </a:moveTo>
                <a:lnTo>
                  <a:pt x="1342947" y="284784"/>
                </a:lnTo>
                <a:lnTo>
                  <a:pt x="1345182" y="291630"/>
                </a:lnTo>
                <a:lnTo>
                  <a:pt x="1342871" y="293963"/>
                </a:lnTo>
                <a:lnTo>
                  <a:pt x="1343337" y="306112"/>
                </a:lnTo>
                <a:lnTo>
                  <a:pt x="1343366" y="306857"/>
                </a:lnTo>
                <a:lnTo>
                  <a:pt x="1352865" y="306857"/>
                </a:lnTo>
                <a:lnTo>
                  <a:pt x="1352865" y="284784"/>
                </a:lnTo>
                <a:close/>
              </a:path>
              <a:path w="3742054" h="937259">
                <a:moveTo>
                  <a:pt x="1342545" y="285494"/>
                </a:moveTo>
                <a:lnTo>
                  <a:pt x="1338104" y="293353"/>
                </a:lnTo>
                <a:lnTo>
                  <a:pt x="1313749" y="299732"/>
                </a:lnTo>
                <a:lnTo>
                  <a:pt x="1337157" y="299732"/>
                </a:lnTo>
                <a:lnTo>
                  <a:pt x="1342871" y="293963"/>
                </a:lnTo>
                <a:lnTo>
                  <a:pt x="1342545" y="285494"/>
                </a:lnTo>
                <a:close/>
              </a:path>
              <a:path w="3742054" h="937259">
                <a:moveTo>
                  <a:pt x="1342947" y="284784"/>
                </a:moveTo>
                <a:lnTo>
                  <a:pt x="1342545" y="285494"/>
                </a:lnTo>
                <a:lnTo>
                  <a:pt x="1342722" y="290093"/>
                </a:lnTo>
                <a:lnTo>
                  <a:pt x="1342781" y="291630"/>
                </a:lnTo>
                <a:lnTo>
                  <a:pt x="1342871" y="293963"/>
                </a:lnTo>
                <a:lnTo>
                  <a:pt x="1345182" y="291630"/>
                </a:lnTo>
                <a:lnTo>
                  <a:pt x="1342947" y="284784"/>
                </a:lnTo>
                <a:close/>
              </a:path>
              <a:path w="3742054" h="937259">
                <a:moveTo>
                  <a:pt x="1346829" y="241477"/>
                </a:moveTo>
                <a:lnTo>
                  <a:pt x="1329023" y="241477"/>
                </a:lnTo>
                <a:lnTo>
                  <a:pt x="1341177" y="249859"/>
                </a:lnTo>
                <a:lnTo>
                  <a:pt x="1342518" y="284784"/>
                </a:lnTo>
                <a:lnTo>
                  <a:pt x="1342545" y="285494"/>
                </a:lnTo>
                <a:lnTo>
                  <a:pt x="1342947" y="284784"/>
                </a:lnTo>
                <a:lnTo>
                  <a:pt x="1352865" y="284784"/>
                </a:lnTo>
                <a:lnTo>
                  <a:pt x="1352865" y="272867"/>
                </a:lnTo>
                <a:lnTo>
                  <a:pt x="1344902" y="272867"/>
                </a:lnTo>
                <a:lnTo>
                  <a:pt x="1344902" y="265447"/>
                </a:lnTo>
                <a:lnTo>
                  <a:pt x="1352865" y="265447"/>
                </a:lnTo>
                <a:lnTo>
                  <a:pt x="1352865" y="261315"/>
                </a:lnTo>
                <a:lnTo>
                  <a:pt x="1350258" y="244597"/>
                </a:lnTo>
                <a:lnTo>
                  <a:pt x="1346829" y="241477"/>
                </a:lnTo>
                <a:close/>
              </a:path>
              <a:path w="3742054" h="937259">
                <a:moveTo>
                  <a:pt x="1352865" y="265447"/>
                </a:moveTo>
                <a:lnTo>
                  <a:pt x="1344902" y="265447"/>
                </a:lnTo>
                <a:lnTo>
                  <a:pt x="1344902" y="272867"/>
                </a:lnTo>
                <a:lnTo>
                  <a:pt x="1352865" y="272867"/>
                </a:lnTo>
                <a:lnTo>
                  <a:pt x="1352865" y="265447"/>
                </a:lnTo>
                <a:close/>
              </a:path>
              <a:path w="3742054" h="937259">
                <a:moveTo>
                  <a:pt x="1323109" y="232816"/>
                </a:moveTo>
                <a:lnTo>
                  <a:pt x="1293213" y="242735"/>
                </a:lnTo>
                <a:lnTo>
                  <a:pt x="1297684" y="250139"/>
                </a:lnTo>
                <a:lnTo>
                  <a:pt x="1329023" y="241477"/>
                </a:lnTo>
                <a:lnTo>
                  <a:pt x="1346829" y="241477"/>
                </a:lnTo>
                <a:lnTo>
                  <a:pt x="1339920" y="235191"/>
                </a:lnTo>
                <a:lnTo>
                  <a:pt x="1323109" y="232816"/>
                </a:lnTo>
                <a:close/>
              </a:path>
              <a:path w="3742054" h="937259">
                <a:moveTo>
                  <a:pt x="1389305" y="233514"/>
                </a:moveTo>
                <a:lnTo>
                  <a:pt x="1379805" y="233514"/>
                </a:lnTo>
                <a:lnTo>
                  <a:pt x="1379805" y="306857"/>
                </a:lnTo>
                <a:lnTo>
                  <a:pt x="1389724" y="306857"/>
                </a:lnTo>
                <a:lnTo>
                  <a:pt x="1389724" y="262712"/>
                </a:lnTo>
                <a:lnTo>
                  <a:pt x="1394467" y="253631"/>
                </a:lnTo>
                <a:lnTo>
                  <a:pt x="1389305" y="253631"/>
                </a:lnTo>
                <a:lnTo>
                  <a:pt x="1389305" y="233514"/>
                </a:lnTo>
                <a:close/>
              </a:path>
              <a:path w="3742054" h="937259">
                <a:moveTo>
                  <a:pt x="1439174" y="241757"/>
                </a:moveTo>
                <a:lnTo>
                  <a:pt x="1422414" y="241757"/>
                </a:lnTo>
                <a:lnTo>
                  <a:pt x="1435546" y="251675"/>
                </a:lnTo>
                <a:lnTo>
                  <a:pt x="1437502" y="306857"/>
                </a:lnTo>
                <a:lnTo>
                  <a:pt x="1447420" y="306857"/>
                </a:lnTo>
                <a:lnTo>
                  <a:pt x="1447420" y="257170"/>
                </a:lnTo>
                <a:lnTo>
                  <a:pt x="1439174" y="241757"/>
                </a:lnTo>
                <a:close/>
              </a:path>
              <a:path w="3742054" h="937259">
                <a:moveTo>
                  <a:pt x="1417245" y="232816"/>
                </a:moveTo>
                <a:lnTo>
                  <a:pt x="1410167" y="232816"/>
                </a:lnTo>
                <a:lnTo>
                  <a:pt x="1390097" y="244551"/>
                </a:lnTo>
                <a:lnTo>
                  <a:pt x="1389305" y="253631"/>
                </a:lnTo>
                <a:lnTo>
                  <a:pt x="1394467" y="253631"/>
                </a:lnTo>
                <a:lnTo>
                  <a:pt x="1397920" y="247019"/>
                </a:lnTo>
                <a:lnTo>
                  <a:pt x="1422414" y="241757"/>
                </a:lnTo>
                <a:lnTo>
                  <a:pt x="1439174" y="241757"/>
                </a:lnTo>
                <a:lnTo>
                  <a:pt x="1437455" y="238544"/>
                </a:lnTo>
                <a:lnTo>
                  <a:pt x="1417245" y="232816"/>
                </a:lnTo>
                <a:close/>
              </a:path>
              <a:path w="3742054" h="937259">
                <a:moveTo>
                  <a:pt x="1496424" y="232816"/>
                </a:moveTo>
                <a:lnTo>
                  <a:pt x="1479055" y="240639"/>
                </a:lnTo>
                <a:lnTo>
                  <a:pt x="1468391" y="256146"/>
                </a:lnTo>
                <a:lnTo>
                  <a:pt x="1466932" y="275797"/>
                </a:lnTo>
                <a:lnTo>
                  <a:pt x="1466808" y="277473"/>
                </a:lnTo>
                <a:lnTo>
                  <a:pt x="1479055" y="299639"/>
                </a:lnTo>
                <a:lnTo>
                  <a:pt x="1503409" y="307555"/>
                </a:lnTo>
                <a:lnTo>
                  <a:pt x="1509929" y="307555"/>
                </a:lnTo>
                <a:lnTo>
                  <a:pt x="1525855" y="300244"/>
                </a:lnTo>
                <a:lnTo>
                  <a:pt x="1526820" y="298754"/>
                </a:lnTo>
                <a:lnTo>
                  <a:pt x="1504108" y="298754"/>
                </a:lnTo>
                <a:lnTo>
                  <a:pt x="1486180" y="292840"/>
                </a:lnTo>
                <a:lnTo>
                  <a:pt x="1476866" y="275797"/>
                </a:lnTo>
                <a:lnTo>
                  <a:pt x="1482920" y="250744"/>
                </a:lnTo>
                <a:lnTo>
                  <a:pt x="1498985" y="241477"/>
                </a:lnTo>
                <a:lnTo>
                  <a:pt x="1525803" y="241477"/>
                </a:lnTo>
                <a:lnTo>
                  <a:pt x="1515563" y="234260"/>
                </a:lnTo>
                <a:lnTo>
                  <a:pt x="1496424" y="232816"/>
                </a:lnTo>
                <a:close/>
              </a:path>
              <a:path w="3742054" h="937259">
                <a:moveTo>
                  <a:pt x="1541268" y="203200"/>
                </a:moveTo>
                <a:lnTo>
                  <a:pt x="1531349" y="203200"/>
                </a:lnTo>
                <a:lnTo>
                  <a:pt x="1531469" y="232816"/>
                </a:lnTo>
                <a:lnTo>
                  <a:pt x="1531532" y="248421"/>
                </a:lnTo>
                <a:lnTo>
                  <a:pt x="1537357" y="262106"/>
                </a:lnTo>
                <a:lnTo>
                  <a:pt x="1535866" y="284784"/>
                </a:lnTo>
                <a:lnTo>
                  <a:pt x="1531705" y="291210"/>
                </a:lnTo>
                <a:lnTo>
                  <a:pt x="1531769" y="306857"/>
                </a:lnTo>
                <a:lnTo>
                  <a:pt x="1541268" y="306857"/>
                </a:lnTo>
                <a:lnTo>
                  <a:pt x="1541268" y="203200"/>
                </a:lnTo>
                <a:close/>
              </a:path>
              <a:path w="3742054" h="937259">
                <a:moveTo>
                  <a:pt x="1531597" y="264341"/>
                </a:moveTo>
                <a:lnTo>
                  <a:pt x="1531451" y="264504"/>
                </a:lnTo>
                <a:lnTo>
                  <a:pt x="1525529" y="289488"/>
                </a:lnTo>
                <a:lnTo>
                  <a:pt x="1504108" y="298754"/>
                </a:lnTo>
                <a:lnTo>
                  <a:pt x="1526820" y="298754"/>
                </a:lnTo>
                <a:lnTo>
                  <a:pt x="1531705" y="291210"/>
                </a:lnTo>
                <a:lnTo>
                  <a:pt x="1531597" y="264341"/>
                </a:lnTo>
                <a:close/>
              </a:path>
              <a:path w="3742054" h="937259">
                <a:moveTo>
                  <a:pt x="1531532" y="248421"/>
                </a:moveTo>
                <a:lnTo>
                  <a:pt x="1531588" y="262106"/>
                </a:lnTo>
                <a:lnTo>
                  <a:pt x="1531705" y="291210"/>
                </a:lnTo>
                <a:lnTo>
                  <a:pt x="1535866" y="284784"/>
                </a:lnTo>
                <a:lnTo>
                  <a:pt x="1537199" y="264504"/>
                </a:lnTo>
                <a:lnTo>
                  <a:pt x="1537239" y="263896"/>
                </a:lnTo>
                <a:lnTo>
                  <a:pt x="1537357" y="262106"/>
                </a:lnTo>
                <a:lnTo>
                  <a:pt x="1531532" y="248421"/>
                </a:lnTo>
                <a:close/>
              </a:path>
              <a:path w="3742054" h="937259">
                <a:moveTo>
                  <a:pt x="1525803" y="241477"/>
                </a:moveTo>
                <a:lnTo>
                  <a:pt x="1498985" y="241477"/>
                </a:lnTo>
                <a:lnTo>
                  <a:pt x="1522269" y="247438"/>
                </a:lnTo>
                <a:lnTo>
                  <a:pt x="1531508" y="264341"/>
                </a:lnTo>
                <a:lnTo>
                  <a:pt x="1531532" y="248421"/>
                </a:lnTo>
                <a:lnTo>
                  <a:pt x="1529766" y="244271"/>
                </a:lnTo>
                <a:lnTo>
                  <a:pt x="1525803" y="241477"/>
                </a:lnTo>
                <a:close/>
              </a:path>
              <a:path w="3742054" h="937259">
                <a:moveTo>
                  <a:pt x="1591616" y="232816"/>
                </a:moveTo>
                <a:lnTo>
                  <a:pt x="1574061" y="240732"/>
                </a:lnTo>
                <a:lnTo>
                  <a:pt x="1563117" y="256286"/>
                </a:lnTo>
                <a:lnTo>
                  <a:pt x="1561610" y="275797"/>
                </a:lnTo>
                <a:lnTo>
                  <a:pt x="1561487" y="277380"/>
                </a:lnTo>
                <a:lnTo>
                  <a:pt x="1574061" y="299546"/>
                </a:lnTo>
                <a:lnTo>
                  <a:pt x="1598787" y="307555"/>
                </a:lnTo>
                <a:lnTo>
                  <a:pt x="1605959" y="307555"/>
                </a:lnTo>
                <a:lnTo>
                  <a:pt x="1623747" y="299546"/>
                </a:lnTo>
                <a:lnTo>
                  <a:pt x="1624295" y="298754"/>
                </a:lnTo>
                <a:lnTo>
                  <a:pt x="1598787" y="298754"/>
                </a:lnTo>
                <a:lnTo>
                  <a:pt x="1580859" y="292840"/>
                </a:lnTo>
                <a:lnTo>
                  <a:pt x="1571546" y="275797"/>
                </a:lnTo>
                <a:lnTo>
                  <a:pt x="1577599" y="250744"/>
                </a:lnTo>
                <a:lnTo>
                  <a:pt x="1593712" y="241477"/>
                </a:lnTo>
                <a:lnTo>
                  <a:pt x="1622849" y="241477"/>
                </a:lnTo>
                <a:lnTo>
                  <a:pt x="1612478" y="234399"/>
                </a:lnTo>
                <a:lnTo>
                  <a:pt x="1591616" y="232816"/>
                </a:lnTo>
                <a:close/>
              </a:path>
              <a:path w="3742054" h="937259">
                <a:moveTo>
                  <a:pt x="1622849" y="241477"/>
                </a:moveTo>
                <a:lnTo>
                  <a:pt x="1593712" y="241477"/>
                </a:lnTo>
                <a:lnTo>
                  <a:pt x="1616995" y="247438"/>
                </a:lnTo>
                <a:lnTo>
                  <a:pt x="1626169" y="264342"/>
                </a:lnTo>
                <a:lnTo>
                  <a:pt x="1620208" y="289488"/>
                </a:lnTo>
                <a:lnTo>
                  <a:pt x="1598787" y="298754"/>
                </a:lnTo>
                <a:lnTo>
                  <a:pt x="1624295" y="298754"/>
                </a:lnTo>
                <a:lnTo>
                  <a:pt x="1634597" y="283853"/>
                </a:lnTo>
                <a:lnTo>
                  <a:pt x="1636105" y="264342"/>
                </a:lnTo>
                <a:lnTo>
                  <a:pt x="1636227" y="262758"/>
                </a:lnTo>
                <a:lnTo>
                  <a:pt x="1628171" y="245110"/>
                </a:lnTo>
                <a:lnTo>
                  <a:pt x="1622849" y="241477"/>
                </a:lnTo>
                <a:close/>
              </a:path>
              <a:path w="3742054" h="937259">
                <a:moveTo>
                  <a:pt x="1689686" y="233514"/>
                </a:moveTo>
                <a:lnTo>
                  <a:pt x="1679349" y="233514"/>
                </a:lnTo>
                <a:lnTo>
                  <a:pt x="1711899" y="306857"/>
                </a:lnTo>
                <a:lnTo>
                  <a:pt x="1722097" y="306857"/>
                </a:lnTo>
                <a:lnTo>
                  <a:pt x="1724463" y="301548"/>
                </a:lnTo>
                <a:lnTo>
                  <a:pt x="1714693" y="301548"/>
                </a:lnTo>
                <a:lnTo>
                  <a:pt x="1717154" y="296024"/>
                </a:lnTo>
                <a:lnTo>
                  <a:pt x="1689686" y="233514"/>
                </a:lnTo>
                <a:close/>
              </a:path>
              <a:path w="3742054" h="937259">
                <a:moveTo>
                  <a:pt x="1717154" y="296024"/>
                </a:moveTo>
                <a:lnTo>
                  <a:pt x="1714693" y="301548"/>
                </a:lnTo>
                <a:lnTo>
                  <a:pt x="1719582" y="301548"/>
                </a:lnTo>
                <a:lnTo>
                  <a:pt x="1717154" y="296024"/>
                </a:lnTo>
                <a:close/>
              </a:path>
              <a:path w="3742054" h="937259">
                <a:moveTo>
                  <a:pt x="1754787" y="233514"/>
                </a:moveTo>
                <a:lnTo>
                  <a:pt x="1745007" y="233514"/>
                </a:lnTo>
                <a:lnTo>
                  <a:pt x="1717154" y="296024"/>
                </a:lnTo>
                <a:lnTo>
                  <a:pt x="1719582" y="301548"/>
                </a:lnTo>
                <a:lnTo>
                  <a:pt x="1724463" y="301548"/>
                </a:lnTo>
                <a:lnTo>
                  <a:pt x="1754787" y="233514"/>
                </a:lnTo>
                <a:close/>
              </a:path>
              <a:path w="3742054" h="937259">
                <a:moveTo>
                  <a:pt x="1810944" y="265447"/>
                </a:moveTo>
                <a:lnTo>
                  <a:pt x="1776212" y="266344"/>
                </a:lnTo>
                <a:lnTo>
                  <a:pt x="1761311" y="278917"/>
                </a:lnTo>
                <a:lnTo>
                  <a:pt x="1765781" y="300524"/>
                </a:lnTo>
                <a:lnTo>
                  <a:pt x="1787248" y="307555"/>
                </a:lnTo>
                <a:lnTo>
                  <a:pt x="1800007" y="306112"/>
                </a:lnTo>
                <a:lnTo>
                  <a:pt x="1806326" y="299732"/>
                </a:lnTo>
                <a:lnTo>
                  <a:pt x="1782918" y="299732"/>
                </a:lnTo>
                <a:lnTo>
                  <a:pt x="1770205" y="290093"/>
                </a:lnTo>
                <a:lnTo>
                  <a:pt x="1777050" y="274027"/>
                </a:lnTo>
                <a:lnTo>
                  <a:pt x="1811229" y="272867"/>
                </a:lnTo>
                <a:lnTo>
                  <a:pt x="1810978" y="266344"/>
                </a:lnTo>
                <a:lnTo>
                  <a:pt x="1810944" y="265447"/>
                </a:lnTo>
                <a:close/>
              </a:path>
              <a:path w="3742054" h="937259">
                <a:moveTo>
                  <a:pt x="1822033" y="284784"/>
                </a:moveTo>
                <a:lnTo>
                  <a:pt x="1812115" y="284784"/>
                </a:lnTo>
                <a:lnTo>
                  <a:pt x="1814350" y="291630"/>
                </a:lnTo>
                <a:lnTo>
                  <a:pt x="1812039" y="293963"/>
                </a:lnTo>
                <a:lnTo>
                  <a:pt x="1812505" y="306112"/>
                </a:lnTo>
                <a:lnTo>
                  <a:pt x="1812534" y="306857"/>
                </a:lnTo>
                <a:lnTo>
                  <a:pt x="1822033" y="306857"/>
                </a:lnTo>
                <a:lnTo>
                  <a:pt x="1822033" y="284784"/>
                </a:lnTo>
                <a:close/>
              </a:path>
              <a:path w="3742054" h="937259">
                <a:moveTo>
                  <a:pt x="1811714" y="285494"/>
                </a:moveTo>
                <a:lnTo>
                  <a:pt x="1807272" y="293353"/>
                </a:lnTo>
                <a:lnTo>
                  <a:pt x="1782918" y="299732"/>
                </a:lnTo>
                <a:lnTo>
                  <a:pt x="1806326" y="299732"/>
                </a:lnTo>
                <a:lnTo>
                  <a:pt x="1812039" y="293963"/>
                </a:lnTo>
                <a:lnTo>
                  <a:pt x="1811714" y="285494"/>
                </a:lnTo>
                <a:close/>
              </a:path>
              <a:path w="3742054" h="937259">
                <a:moveTo>
                  <a:pt x="1812115" y="284784"/>
                </a:moveTo>
                <a:lnTo>
                  <a:pt x="1811714" y="285494"/>
                </a:lnTo>
                <a:lnTo>
                  <a:pt x="1811890" y="290093"/>
                </a:lnTo>
                <a:lnTo>
                  <a:pt x="1811949" y="291630"/>
                </a:lnTo>
                <a:lnTo>
                  <a:pt x="1812039" y="293963"/>
                </a:lnTo>
                <a:lnTo>
                  <a:pt x="1814350" y="291630"/>
                </a:lnTo>
                <a:lnTo>
                  <a:pt x="1812115" y="284784"/>
                </a:lnTo>
                <a:close/>
              </a:path>
              <a:path w="3742054" h="937259">
                <a:moveTo>
                  <a:pt x="1815997" y="241477"/>
                </a:moveTo>
                <a:lnTo>
                  <a:pt x="1798191" y="241477"/>
                </a:lnTo>
                <a:lnTo>
                  <a:pt x="1810345" y="249859"/>
                </a:lnTo>
                <a:lnTo>
                  <a:pt x="1811686" y="284784"/>
                </a:lnTo>
                <a:lnTo>
                  <a:pt x="1811714" y="285494"/>
                </a:lnTo>
                <a:lnTo>
                  <a:pt x="1812115" y="284784"/>
                </a:lnTo>
                <a:lnTo>
                  <a:pt x="1822033" y="284784"/>
                </a:lnTo>
                <a:lnTo>
                  <a:pt x="1822033" y="272867"/>
                </a:lnTo>
                <a:lnTo>
                  <a:pt x="1814071" y="272867"/>
                </a:lnTo>
                <a:lnTo>
                  <a:pt x="1814071" y="265447"/>
                </a:lnTo>
                <a:lnTo>
                  <a:pt x="1822033" y="265447"/>
                </a:lnTo>
                <a:lnTo>
                  <a:pt x="1822033" y="261315"/>
                </a:lnTo>
                <a:lnTo>
                  <a:pt x="1819426" y="244597"/>
                </a:lnTo>
                <a:lnTo>
                  <a:pt x="1815997" y="241477"/>
                </a:lnTo>
                <a:close/>
              </a:path>
              <a:path w="3742054" h="937259">
                <a:moveTo>
                  <a:pt x="1822033" y="265447"/>
                </a:moveTo>
                <a:lnTo>
                  <a:pt x="1814071" y="265447"/>
                </a:lnTo>
                <a:lnTo>
                  <a:pt x="1814071" y="272867"/>
                </a:lnTo>
                <a:lnTo>
                  <a:pt x="1822033" y="272867"/>
                </a:lnTo>
                <a:lnTo>
                  <a:pt x="1822033" y="265447"/>
                </a:lnTo>
                <a:close/>
              </a:path>
              <a:path w="3742054" h="937259">
                <a:moveTo>
                  <a:pt x="1792277" y="232816"/>
                </a:moveTo>
                <a:lnTo>
                  <a:pt x="1762382" y="242735"/>
                </a:lnTo>
                <a:lnTo>
                  <a:pt x="1766852" y="250139"/>
                </a:lnTo>
                <a:lnTo>
                  <a:pt x="1798191" y="241477"/>
                </a:lnTo>
                <a:lnTo>
                  <a:pt x="1815997" y="241477"/>
                </a:lnTo>
                <a:lnTo>
                  <a:pt x="1809088" y="235191"/>
                </a:lnTo>
                <a:lnTo>
                  <a:pt x="1792277" y="232816"/>
                </a:lnTo>
                <a:close/>
              </a:path>
              <a:path w="3742054" h="937259">
                <a:moveTo>
                  <a:pt x="1858892" y="203200"/>
                </a:moveTo>
                <a:lnTo>
                  <a:pt x="1848974" y="203200"/>
                </a:lnTo>
                <a:lnTo>
                  <a:pt x="1848974" y="306857"/>
                </a:lnTo>
                <a:lnTo>
                  <a:pt x="1858892" y="306857"/>
                </a:lnTo>
                <a:lnTo>
                  <a:pt x="1858892" y="203200"/>
                </a:lnTo>
                <a:close/>
              </a:path>
              <a:path w="3742054" h="937259">
                <a:moveTo>
                  <a:pt x="1909215" y="232816"/>
                </a:moveTo>
                <a:lnTo>
                  <a:pt x="1891660" y="240732"/>
                </a:lnTo>
                <a:lnTo>
                  <a:pt x="1880717" y="256286"/>
                </a:lnTo>
                <a:lnTo>
                  <a:pt x="1879209" y="275797"/>
                </a:lnTo>
                <a:lnTo>
                  <a:pt x="1879087" y="277380"/>
                </a:lnTo>
                <a:lnTo>
                  <a:pt x="1891660" y="299546"/>
                </a:lnTo>
                <a:lnTo>
                  <a:pt x="1916387" y="307555"/>
                </a:lnTo>
                <a:lnTo>
                  <a:pt x="1923558" y="307555"/>
                </a:lnTo>
                <a:lnTo>
                  <a:pt x="1941346" y="299546"/>
                </a:lnTo>
                <a:lnTo>
                  <a:pt x="1941894" y="298754"/>
                </a:lnTo>
                <a:lnTo>
                  <a:pt x="1916387" y="298754"/>
                </a:lnTo>
                <a:lnTo>
                  <a:pt x="1898458" y="292840"/>
                </a:lnTo>
                <a:lnTo>
                  <a:pt x="1889145" y="275797"/>
                </a:lnTo>
                <a:lnTo>
                  <a:pt x="1895199" y="250744"/>
                </a:lnTo>
                <a:lnTo>
                  <a:pt x="1911311" y="241477"/>
                </a:lnTo>
                <a:lnTo>
                  <a:pt x="1940448" y="241477"/>
                </a:lnTo>
                <a:lnTo>
                  <a:pt x="1930077" y="234399"/>
                </a:lnTo>
                <a:lnTo>
                  <a:pt x="1909215" y="232816"/>
                </a:lnTo>
                <a:close/>
              </a:path>
              <a:path w="3742054" h="937259">
                <a:moveTo>
                  <a:pt x="1940448" y="241477"/>
                </a:moveTo>
                <a:lnTo>
                  <a:pt x="1911311" y="241477"/>
                </a:lnTo>
                <a:lnTo>
                  <a:pt x="1934594" y="247438"/>
                </a:lnTo>
                <a:lnTo>
                  <a:pt x="1943768" y="264342"/>
                </a:lnTo>
                <a:lnTo>
                  <a:pt x="1937807" y="289488"/>
                </a:lnTo>
                <a:lnTo>
                  <a:pt x="1916387" y="298754"/>
                </a:lnTo>
                <a:lnTo>
                  <a:pt x="1941894" y="298754"/>
                </a:lnTo>
                <a:lnTo>
                  <a:pt x="1952196" y="283853"/>
                </a:lnTo>
                <a:lnTo>
                  <a:pt x="1953704" y="264342"/>
                </a:lnTo>
                <a:lnTo>
                  <a:pt x="1953826" y="262758"/>
                </a:lnTo>
                <a:lnTo>
                  <a:pt x="1945770" y="245110"/>
                </a:lnTo>
                <a:lnTo>
                  <a:pt x="1940448" y="241477"/>
                </a:lnTo>
                <a:close/>
              </a:path>
              <a:path w="3742054" h="937259">
                <a:moveTo>
                  <a:pt x="1983576" y="233514"/>
                </a:moveTo>
                <a:lnTo>
                  <a:pt x="1974076" y="233514"/>
                </a:lnTo>
                <a:lnTo>
                  <a:pt x="1974076" y="306857"/>
                </a:lnTo>
                <a:lnTo>
                  <a:pt x="1983995" y="306857"/>
                </a:lnTo>
                <a:lnTo>
                  <a:pt x="1986183" y="254097"/>
                </a:lnTo>
                <a:lnTo>
                  <a:pt x="1986747" y="253492"/>
                </a:lnTo>
                <a:lnTo>
                  <a:pt x="1983576" y="253492"/>
                </a:lnTo>
                <a:lnTo>
                  <a:pt x="1983576" y="233514"/>
                </a:lnTo>
                <a:close/>
              </a:path>
              <a:path w="3742054" h="937259">
                <a:moveTo>
                  <a:pt x="2010957" y="232816"/>
                </a:moveTo>
                <a:lnTo>
                  <a:pt x="2003786" y="232816"/>
                </a:lnTo>
                <a:lnTo>
                  <a:pt x="1988093" y="240173"/>
                </a:lnTo>
                <a:lnTo>
                  <a:pt x="1983576" y="253492"/>
                </a:lnTo>
                <a:lnTo>
                  <a:pt x="1986747" y="253492"/>
                </a:lnTo>
                <a:lnTo>
                  <a:pt x="1994938" y="244690"/>
                </a:lnTo>
                <a:lnTo>
                  <a:pt x="2008722" y="242316"/>
                </a:lnTo>
                <a:lnTo>
                  <a:pt x="2010957" y="232816"/>
                </a:lnTo>
                <a:close/>
              </a:path>
              <a:path w="3742054" h="937259">
                <a:moveTo>
                  <a:pt x="2050074" y="232816"/>
                </a:moveTo>
                <a:lnTo>
                  <a:pt x="2033030" y="240872"/>
                </a:lnTo>
                <a:lnTo>
                  <a:pt x="2022506" y="256425"/>
                </a:lnTo>
                <a:lnTo>
                  <a:pt x="2020970" y="277380"/>
                </a:lnTo>
                <a:lnTo>
                  <a:pt x="2033636" y="299546"/>
                </a:lnTo>
                <a:lnTo>
                  <a:pt x="2059527" y="307555"/>
                </a:lnTo>
                <a:lnTo>
                  <a:pt x="2065394" y="307555"/>
                </a:lnTo>
                <a:lnTo>
                  <a:pt x="2084050" y="297590"/>
                </a:lnTo>
                <a:lnTo>
                  <a:pt x="2049049" y="297590"/>
                </a:lnTo>
                <a:lnTo>
                  <a:pt x="2031820" y="281059"/>
                </a:lnTo>
                <a:lnTo>
                  <a:pt x="2032944" y="273189"/>
                </a:lnTo>
                <a:lnTo>
                  <a:pt x="2028513" y="273189"/>
                </a:lnTo>
                <a:lnTo>
                  <a:pt x="2028513" y="265785"/>
                </a:lnTo>
                <a:lnTo>
                  <a:pt x="2034002" y="265785"/>
                </a:lnTo>
                <a:lnTo>
                  <a:pt x="2036197" y="250418"/>
                </a:lnTo>
                <a:lnTo>
                  <a:pt x="2051843" y="241338"/>
                </a:lnTo>
                <a:lnTo>
                  <a:pt x="2079633" y="241338"/>
                </a:lnTo>
                <a:lnTo>
                  <a:pt x="2069865" y="234399"/>
                </a:lnTo>
                <a:lnTo>
                  <a:pt x="2050074" y="232816"/>
                </a:lnTo>
                <a:close/>
              </a:path>
              <a:path w="3742054" h="937259">
                <a:moveTo>
                  <a:pt x="2082298" y="289115"/>
                </a:moveTo>
                <a:lnTo>
                  <a:pt x="2079504" y="292375"/>
                </a:lnTo>
                <a:lnTo>
                  <a:pt x="2049049" y="297590"/>
                </a:lnTo>
                <a:lnTo>
                  <a:pt x="2084050" y="297590"/>
                </a:lnTo>
                <a:lnTo>
                  <a:pt x="2087886" y="295541"/>
                </a:lnTo>
                <a:lnTo>
                  <a:pt x="2082298" y="289115"/>
                </a:lnTo>
                <a:close/>
              </a:path>
              <a:path w="3742054" h="937259">
                <a:moveTo>
                  <a:pt x="2034002" y="265785"/>
                </a:moveTo>
                <a:lnTo>
                  <a:pt x="2028513" y="265785"/>
                </a:lnTo>
                <a:lnTo>
                  <a:pt x="2028513" y="273189"/>
                </a:lnTo>
                <a:lnTo>
                  <a:pt x="2032944" y="273189"/>
                </a:lnTo>
                <a:lnTo>
                  <a:pt x="2034002" y="265785"/>
                </a:lnTo>
                <a:close/>
              </a:path>
              <a:path w="3742054" h="937259">
                <a:moveTo>
                  <a:pt x="2081938" y="265785"/>
                </a:moveTo>
                <a:lnTo>
                  <a:pt x="2034002" y="265785"/>
                </a:lnTo>
                <a:lnTo>
                  <a:pt x="2032944" y="273189"/>
                </a:lnTo>
                <a:lnTo>
                  <a:pt x="2092356" y="273189"/>
                </a:lnTo>
                <a:lnTo>
                  <a:pt x="2092416" y="268719"/>
                </a:lnTo>
                <a:lnTo>
                  <a:pt x="2083136" y="268719"/>
                </a:lnTo>
                <a:lnTo>
                  <a:pt x="2081938" y="265785"/>
                </a:lnTo>
                <a:close/>
              </a:path>
              <a:path w="3742054" h="937259">
                <a:moveTo>
                  <a:pt x="2079633" y="241338"/>
                </a:moveTo>
                <a:lnTo>
                  <a:pt x="2051843" y="241338"/>
                </a:lnTo>
                <a:lnTo>
                  <a:pt x="2074335" y="247158"/>
                </a:lnTo>
                <a:lnTo>
                  <a:pt x="2083136" y="268719"/>
                </a:lnTo>
                <a:lnTo>
                  <a:pt x="2087048" y="265785"/>
                </a:lnTo>
                <a:lnTo>
                  <a:pt x="2092455" y="265785"/>
                </a:lnTo>
                <a:lnTo>
                  <a:pt x="2092496" y="262758"/>
                </a:lnTo>
                <a:lnTo>
                  <a:pt x="2084813" y="245016"/>
                </a:lnTo>
                <a:lnTo>
                  <a:pt x="2079633" y="241338"/>
                </a:lnTo>
                <a:close/>
              </a:path>
              <a:path w="3742054" h="937259">
                <a:moveTo>
                  <a:pt x="2092455" y="265785"/>
                </a:moveTo>
                <a:lnTo>
                  <a:pt x="2087048" y="265785"/>
                </a:lnTo>
                <a:lnTo>
                  <a:pt x="2083136" y="268719"/>
                </a:lnTo>
                <a:lnTo>
                  <a:pt x="2092416" y="268719"/>
                </a:lnTo>
                <a:lnTo>
                  <a:pt x="2092455" y="265785"/>
                </a:lnTo>
                <a:close/>
              </a:path>
              <a:path w="3742054" h="937259">
                <a:moveTo>
                  <a:pt x="2106957" y="290652"/>
                </a:moveTo>
                <a:lnTo>
                  <a:pt x="2102487" y="298475"/>
                </a:lnTo>
                <a:lnTo>
                  <a:pt x="2132382" y="307555"/>
                </a:lnTo>
                <a:lnTo>
                  <a:pt x="2144257" y="306717"/>
                </a:lnTo>
                <a:lnTo>
                  <a:pt x="2155390" y="298894"/>
                </a:lnTo>
                <a:lnTo>
                  <a:pt x="2140066" y="298894"/>
                </a:lnTo>
                <a:lnTo>
                  <a:pt x="2106957" y="290652"/>
                </a:lnTo>
                <a:close/>
              </a:path>
              <a:path w="3742054" h="937259">
                <a:moveTo>
                  <a:pt x="2143698" y="233468"/>
                </a:moveTo>
                <a:lnTo>
                  <a:pt x="2110729" y="239847"/>
                </a:lnTo>
                <a:lnTo>
                  <a:pt x="2105979" y="261315"/>
                </a:lnTo>
                <a:lnTo>
                  <a:pt x="2152779" y="290512"/>
                </a:lnTo>
                <a:lnTo>
                  <a:pt x="2140066" y="298894"/>
                </a:lnTo>
                <a:lnTo>
                  <a:pt x="2155390" y="298894"/>
                </a:lnTo>
                <a:lnTo>
                  <a:pt x="2161487" y="294610"/>
                </a:lnTo>
                <a:lnTo>
                  <a:pt x="2161812" y="279383"/>
                </a:lnTo>
                <a:lnTo>
                  <a:pt x="2114920" y="249952"/>
                </a:lnTo>
                <a:lnTo>
                  <a:pt x="2122697" y="242502"/>
                </a:lnTo>
                <a:lnTo>
                  <a:pt x="2158638" y="242502"/>
                </a:lnTo>
                <a:lnTo>
                  <a:pt x="2160081" y="239847"/>
                </a:lnTo>
                <a:lnTo>
                  <a:pt x="2160183" y="239661"/>
                </a:lnTo>
                <a:lnTo>
                  <a:pt x="2143698" y="233468"/>
                </a:lnTo>
                <a:close/>
              </a:path>
              <a:path w="3742054" h="937259">
                <a:moveTo>
                  <a:pt x="2158638" y="242502"/>
                </a:moveTo>
                <a:lnTo>
                  <a:pt x="2122697" y="242502"/>
                </a:lnTo>
                <a:lnTo>
                  <a:pt x="2155852" y="247624"/>
                </a:lnTo>
                <a:lnTo>
                  <a:pt x="2158638" y="242502"/>
                </a:lnTo>
                <a:close/>
              </a:path>
              <a:path w="3742054" h="937259">
                <a:moveTo>
                  <a:pt x="2226959" y="233514"/>
                </a:moveTo>
                <a:lnTo>
                  <a:pt x="2217460" y="233514"/>
                </a:lnTo>
                <a:lnTo>
                  <a:pt x="2217460" y="306857"/>
                </a:lnTo>
                <a:lnTo>
                  <a:pt x="2227378" y="306857"/>
                </a:lnTo>
                <a:lnTo>
                  <a:pt x="2229567" y="254097"/>
                </a:lnTo>
                <a:lnTo>
                  <a:pt x="2230130" y="253492"/>
                </a:lnTo>
                <a:lnTo>
                  <a:pt x="2226959" y="253492"/>
                </a:lnTo>
                <a:lnTo>
                  <a:pt x="2226959" y="233514"/>
                </a:lnTo>
                <a:close/>
              </a:path>
              <a:path w="3742054" h="937259">
                <a:moveTo>
                  <a:pt x="2254341" y="232816"/>
                </a:moveTo>
                <a:lnTo>
                  <a:pt x="2247169" y="232816"/>
                </a:lnTo>
                <a:lnTo>
                  <a:pt x="2231476" y="240173"/>
                </a:lnTo>
                <a:lnTo>
                  <a:pt x="2226959" y="253492"/>
                </a:lnTo>
                <a:lnTo>
                  <a:pt x="2230130" y="253492"/>
                </a:lnTo>
                <a:lnTo>
                  <a:pt x="2238322" y="244690"/>
                </a:lnTo>
                <a:lnTo>
                  <a:pt x="2252105" y="242316"/>
                </a:lnTo>
                <a:lnTo>
                  <a:pt x="2254341" y="232816"/>
                </a:lnTo>
                <a:close/>
              </a:path>
              <a:path w="3742054" h="937259">
                <a:moveTo>
                  <a:pt x="2293457" y="232816"/>
                </a:moveTo>
                <a:lnTo>
                  <a:pt x="2276414" y="240872"/>
                </a:lnTo>
                <a:lnTo>
                  <a:pt x="2265890" y="256425"/>
                </a:lnTo>
                <a:lnTo>
                  <a:pt x="2264353" y="277380"/>
                </a:lnTo>
                <a:lnTo>
                  <a:pt x="2277019" y="299546"/>
                </a:lnTo>
                <a:lnTo>
                  <a:pt x="2302910" y="307555"/>
                </a:lnTo>
                <a:lnTo>
                  <a:pt x="2308778" y="307555"/>
                </a:lnTo>
                <a:lnTo>
                  <a:pt x="2327434" y="297590"/>
                </a:lnTo>
                <a:lnTo>
                  <a:pt x="2292433" y="297590"/>
                </a:lnTo>
                <a:lnTo>
                  <a:pt x="2275203" y="281059"/>
                </a:lnTo>
                <a:lnTo>
                  <a:pt x="2276327" y="273189"/>
                </a:lnTo>
                <a:lnTo>
                  <a:pt x="2271897" y="273189"/>
                </a:lnTo>
                <a:lnTo>
                  <a:pt x="2271897" y="265785"/>
                </a:lnTo>
                <a:lnTo>
                  <a:pt x="2277385" y="265785"/>
                </a:lnTo>
                <a:lnTo>
                  <a:pt x="2279580" y="250418"/>
                </a:lnTo>
                <a:lnTo>
                  <a:pt x="2295227" y="241338"/>
                </a:lnTo>
                <a:lnTo>
                  <a:pt x="2323017" y="241338"/>
                </a:lnTo>
                <a:lnTo>
                  <a:pt x="2313248" y="234399"/>
                </a:lnTo>
                <a:lnTo>
                  <a:pt x="2293457" y="232816"/>
                </a:lnTo>
                <a:close/>
              </a:path>
              <a:path w="3742054" h="937259">
                <a:moveTo>
                  <a:pt x="2325682" y="289115"/>
                </a:moveTo>
                <a:lnTo>
                  <a:pt x="2322888" y="292375"/>
                </a:lnTo>
                <a:lnTo>
                  <a:pt x="2292433" y="297590"/>
                </a:lnTo>
                <a:lnTo>
                  <a:pt x="2327434" y="297590"/>
                </a:lnTo>
                <a:lnTo>
                  <a:pt x="2331269" y="295541"/>
                </a:lnTo>
                <a:lnTo>
                  <a:pt x="2325682" y="289115"/>
                </a:lnTo>
                <a:close/>
              </a:path>
              <a:path w="3742054" h="937259">
                <a:moveTo>
                  <a:pt x="2277385" y="265785"/>
                </a:moveTo>
                <a:lnTo>
                  <a:pt x="2271897" y="265785"/>
                </a:lnTo>
                <a:lnTo>
                  <a:pt x="2271897" y="273189"/>
                </a:lnTo>
                <a:lnTo>
                  <a:pt x="2276327" y="273189"/>
                </a:lnTo>
                <a:lnTo>
                  <a:pt x="2277385" y="265785"/>
                </a:lnTo>
                <a:close/>
              </a:path>
              <a:path w="3742054" h="937259">
                <a:moveTo>
                  <a:pt x="2325322" y="265785"/>
                </a:moveTo>
                <a:lnTo>
                  <a:pt x="2277385" y="265785"/>
                </a:lnTo>
                <a:lnTo>
                  <a:pt x="2276327" y="273189"/>
                </a:lnTo>
                <a:lnTo>
                  <a:pt x="2335740" y="273189"/>
                </a:lnTo>
                <a:lnTo>
                  <a:pt x="2335800" y="268719"/>
                </a:lnTo>
                <a:lnTo>
                  <a:pt x="2326520" y="268719"/>
                </a:lnTo>
                <a:lnTo>
                  <a:pt x="2325322" y="265785"/>
                </a:lnTo>
                <a:close/>
              </a:path>
              <a:path w="3742054" h="937259">
                <a:moveTo>
                  <a:pt x="2323017" y="241338"/>
                </a:moveTo>
                <a:lnTo>
                  <a:pt x="2295227" y="241338"/>
                </a:lnTo>
                <a:lnTo>
                  <a:pt x="2317718" y="247158"/>
                </a:lnTo>
                <a:lnTo>
                  <a:pt x="2326520" y="268719"/>
                </a:lnTo>
                <a:lnTo>
                  <a:pt x="2330431" y="265785"/>
                </a:lnTo>
                <a:lnTo>
                  <a:pt x="2335839" y="265785"/>
                </a:lnTo>
                <a:lnTo>
                  <a:pt x="2335880" y="262758"/>
                </a:lnTo>
                <a:lnTo>
                  <a:pt x="2328196" y="245016"/>
                </a:lnTo>
                <a:lnTo>
                  <a:pt x="2323017" y="241338"/>
                </a:lnTo>
                <a:close/>
              </a:path>
              <a:path w="3742054" h="937259">
                <a:moveTo>
                  <a:pt x="2335839" y="265785"/>
                </a:moveTo>
                <a:lnTo>
                  <a:pt x="2330431" y="265785"/>
                </a:lnTo>
                <a:lnTo>
                  <a:pt x="2326520" y="268719"/>
                </a:lnTo>
                <a:lnTo>
                  <a:pt x="2335800" y="268719"/>
                </a:lnTo>
                <a:lnTo>
                  <a:pt x="2335839" y="265785"/>
                </a:lnTo>
                <a:close/>
              </a:path>
              <a:path w="3742054" h="937259">
                <a:moveTo>
                  <a:pt x="2398393" y="265447"/>
                </a:moveTo>
                <a:lnTo>
                  <a:pt x="2363661" y="266344"/>
                </a:lnTo>
                <a:lnTo>
                  <a:pt x="2348760" y="278917"/>
                </a:lnTo>
                <a:lnTo>
                  <a:pt x="2353230" y="300524"/>
                </a:lnTo>
                <a:lnTo>
                  <a:pt x="2374698" y="307555"/>
                </a:lnTo>
                <a:lnTo>
                  <a:pt x="2387457" y="306112"/>
                </a:lnTo>
                <a:lnTo>
                  <a:pt x="2393775" y="299732"/>
                </a:lnTo>
                <a:lnTo>
                  <a:pt x="2370367" y="299732"/>
                </a:lnTo>
                <a:lnTo>
                  <a:pt x="2357654" y="290093"/>
                </a:lnTo>
                <a:lnTo>
                  <a:pt x="2364500" y="274027"/>
                </a:lnTo>
                <a:lnTo>
                  <a:pt x="2398678" y="272867"/>
                </a:lnTo>
                <a:lnTo>
                  <a:pt x="2398428" y="266344"/>
                </a:lnTo>
                <a:lnTo>
                  <a:pt x="2398393" y="265447"/>
                </a:lnTo>
                <a:close/>
              </a:path>
              <a:path w="3742054" h="937259">
                <a:moveTo>
                  <a:pt x="2409483" y="284784"/>
                </a:moveTo>
                <a:lnTo>
                  <a:pt x="2399564" y="284784"/>
                </a:lnTo>
                <a:lnTo>
                  <a:pt x="2401799" y="291630"/>
                </a:lnTo>
                <a:lnTo>
                  <a:pt x="2399488" y="293963"/>
                </a:lnTo>
                <a:lnTo>
                  <a:pt x="2399955" y="306112"/>
                </a:lnTo>
                <a:lnTo>
                  <a:pt x="2399983" y="306857"/>
                </a:lnTo>
                <a:lnTo>
                  <a:pt x="2409483" y="306857"/>
                </a:lnTo>
                <a:lnTo>
                  <a:pt x="2409483" y="284784"/>
                </a:lnTo>
                <a:close/>
              </a:path>
              <a:path w="3742054" h="937259">
                <a:moveTo>
                  <a:pt x="2399163" y="285494"/>
                </a:moveTo>
                <a:lnTo>
                  <a:pt x="2394721" y="293353"/>
                </a:lnTo>
                <a:lnTo>
                  <a:pt x="2370367" y="299732"/>
                </a:lnTo>
                <a:lnTo>
                  <a:pt x="2393775" y="299732"/>
                </a:lnTo>
                <a:lnTo>
                  <a:pt x="2399488" y="293963"/>
                </a:lnTo>
                <a:lnTo>
                  <a:pt x="2399163" y="285494"/>
                </a:lnTo>
                <a:close/>
              </a:path>
              <a:path w="3742054" h="937259">
                <a:moveTo>
                  <a:pt x="2399564" y="284784"/>
                </a:moveTo>
                <a:lnTo>
                  <a:pt x="2399163" y="285494"/>
                </a:lnTo>
                <a:lnTo>
                  <a:pt x="2399340" y="290093"/>
                </a:lnTo>
                <a:lnTo>
                  <a:pt x="2399399" y="291630"/>
                </a:lnTo>
                <a:lnTo>
                  <a:pt x="2399488" y="293963"/>
                </a:lnTo>
                <a:lnTo>
                  <a:pt x="2401799" y="291630"/>
                </a:lnTo>
                <a:lnTo>
                  <a:pt x="2399564" y="284784"/>
                </a:lnTo>
                <a:close/>
              </a:path>
              <a:path w="3742054" h="937259">
                <a:moveTo>
                  <a:pt x="2403446" y="241477"/>
                </a:moveTo>
                <a:lnTo>
                  <a:pt x="2385641" y="241477"/>
                </a:lnTo>
                <a:lnTo>
                  <a:pt x="2397795" y="249859"/>
                </a:lnTo>
                <a:lnTo>
                  <a:pt x="2399136" y="284784"/>
                </a:lnTo>
                <a:lnTo>
                  <a:pt x="2399163" y="285494"/>
                </a:lnTo>
                <a:lnTo>
                  <a:pt x="2399564" y="284784"/>
                </a:lnTo>
                <a:lnTo>
                  <a:pt x="2409483" y="284784"/>
                </a:lnTo>
                <a:lnTo>
                  <a:pt x="2409483" y="272867"/>
                </a:lnTo>
                <a:lnTo>
                  <a:pt x="2401520" y="272867"/>
                </a:lnTo>
                <a:lnTo>
                  <a:pt x="2401520" y="265447"/>
                </a:lnTo>
                <a:lnTo>
                  <a:pt x="2409483" y="265447"/>
                </a:lnTo>
                <a:lnTo>
                  <a:pt x="2409483" y="261315"/>
                </a:lnTo>
                <a:lnTo>
                  <a:pt x="2406875" y="244597"/>
                </a:lnTo>
                <a:lnTo>
                  <a:pt x="2403446" y="241477"/>
                </a:lnTo>
                <a:close/>
              </a:path>
              <a:path w="3742054" h="937259">
                <a:moveTo>
                  <a:pt x="2409483" y="265447"/>
                </a:moveTo>
                <a:lnTo>
                  <a:pt x="2401520" y="265447"/>
                </a:lnTo>
                <a:lnTo>
                  <a:pt x="2401520" y="272867"/>
                </a:lnTo>
                <a:lnTo>
                  <a:pt x="2409483" y="272867"/>
                </a:lnTo>
                <a:lnTo>
                  <a:pt x="2409483" y="265447"/>
                </a:lnTo>
                <a:close/>
              </a:path>
              <a:path w="3742054" h="937259">
                <a:moveTo>
                  <a:pt x="2379727" y="232816"/>
                </a:moveTo>
                <a:lnTo>
                  <a:pt x="2349831" y="242735"/>
                </a:lnTo>
                <a:lnTo>
                  <a:pt x="2354301" y="250139"/>
                </a:lnTo>
                <a:lnTo>
                  <a:pt x="2385641" y="241477"/>
                </a:lnTo>
                <a:lnTo>
                  <a:pt x="2403446" y="241477"/>
                </a:lnTo>
                <a:lnTo>
                  <a:pt x="2396537" y="235191"/>
                </a:lnTo>
                <a:lnTo>
                  <a:pt x="2379727" y="232816"/>
                </a:lnTo>
                <a:close/>
              </a:path>
              <a:path w="3742054" h="937259">
                <a:moveTo>
                  <a:pt x="2446342" y="233514"/>
                </a:moveTo>
                <a:lnTo>
                  <a:pt x="2436423" y="233514"/>
                </a:lnTo>
                <a:lnTo>
                  <a:pt x="2436423" y="306857"/>
                </a:lnTo>
                <a:lnTo>
                  <a:pt x="2446342" y="306857"/>
                </a:lnTo>
                <a:lnTo>
                  <a:pt x="2446342" y="233514"/>
                </a:lnTo>
                <a:close/>
              </a:path>
              <a:path w="3742054" h="937259">
                <a:moveTo>
                  <a:pt x="2439403" y="203200"/>
                </a:moveTo>
                <a:lnTo>
                  <a:pt x="2441452" y="217309"/>
                </a:lnTo>
                <a:lnTo>
                  <a:pt x="2443594" y="217309"/>
                </a:lnTo>
                <a:lnTo>
                  <a:pt x="2439403" y="203200"/>
                </a:lnTo>
                <a:close/>
              </a:path>
              <a:path w="3742054" h="937259">
                <a:moveTo>
                  <a:pt x="2468213" y="290652"/>
                </a:moveTo>
                <a:lnTo>
                  <a:pt x="2463742" y="298475"/>
                </a:lnTo>
                <a:lnTo>
                  <a:pt x="2493638" y="307555"/>
                </a:lnTo>
                <a:lnTo>
                  <a:pt x="2505512" y="306717"/>
                </a:lnTo>
                <a:lnTo>
                  <a:pt x="2516645" y="298894"/>
                </a:lnTo>
                <a:lnTo>
                  <a:pt x="2501322" y="298894"/>
                </a:lnTo>
                <a:lnTo>
                  <a:pt x="2468213" y="290652"/>
                </a:lnTo>
                <a:close/>
              </a:path>
              <a:path w="3742054" h="937259">
                <a:moveTo>
                  <a:pt x="2504954" y="233468"/>
                </a:moveTo>
                <a:lnTo>
                  <a:pt x="2471984" y="239847"/>
                </a:lnTo>
                <a:lnTo>
                  <a:pt x="2467235" y="261315"/>
                </a:lnTo>
                <a:lnTo>
                  <a:pt x="2514034" y="290512"/>
                </a:lnTo>
                <a:lnTo>
                  <a:pt x="2501322" y="298894"/>
                </a:lnTo>
                <a:lnTo>
                  <a:pt x="2516645" y="298894"/>
                </a:lnTo>
                <a:lnTo>
                  <a:pt x="2522742" y="294610"/>
                </a:lnTo>
                <a:lnTo>
                  <a:pt x="2523068" y="279383"/>
                </a:lnTo>
                <a:lnTo>
                  <a:pt x="2476175" y="249952"/>
                </a:lnTo>
                <a:lnTo>
                  <a:pt x="2483952" y="242502"/>
                </a:lnTo>
                <a:lnTo>
                  <a:pt x="2519893" y="242502"/>
                </a:lnTo>
                <a:lnTo>
                  <a:pt x="2521337" y="239847"/>
                </a:lnTo>
                <a:lnTo>
                  <a:pt x="2521438" y="239661"/>
                </a:lnTo>
                <a:lnTo>
                  <a:pt x="2504954" y="233468"/>
                </a:lnTo>
                <a:close/>
              </a:path>
              <a:path w="3742054" h="937259">
                <a:moveTo>
                  <a:pt x="2519893" y="242502"/>
                </a:moveTo>
                <a:lnTo>
                  <a:pt x="2483952" y="242502"/>
                </a:lnTo>
                <a:lnTo>
                  <a:pt x="2517108" y="247624"/>
                </a:lnTo>
                <a:lnTo>
                  <a:pt x="2519893" y="242502"/>
                </a:lnTo>
                <a:close/>
              </a:path>
              <a:path w="3742054" h="937259">
                <a:moveTo>
                  <a:pt x="2588215" y="233514"/>
                </a:moveTo>
                <a:lnTo>
                  <a:pt x="2578715" y="233514"/>
                </a:lnTo>
                <a:lnTo>
                  <a:pt x="2578715" y="333959"/>
                </a:lnTo>
                <a:lnTo>
                  <a:pt x="2588634" y="333959"/>
                </a:lnTo>
                <a:lnTo>
                  <a:pt x="2588524" y="307555"/>
                </a:lnTo>
                <a:lnTo>
                  <a:pt x="2588447" y="289184"/>
                </a:lnTo>
                <a:lnTo>
                  <a:pt x="2582627" y="278125"/>
                </a:lnTo>
                <a:lnTo>
                  <a:pt x="2584117" y="255354"/>
                </a:lnTo>
                <a:lnTo>
                  <a:pt x="2588279" y="248985"/>
                </a:lnTo>
                <a:lnTo>
                  <a:pt x="2588215" y="233514"/>
                </a:lnTo>
                <a:close/>
              </a:path>
              <a:path w="3742054" h="937259">
                <a:moveTo>
                  <a:pt x="2588391" y="275797"/>
                </a:moveTo>
                <a:lnTo>
                  <a:pt x="2588447" y="289184"/>
                </a:lnTo>
                <a:lnTo>
                  <a:pt x="2594268" y="300244"/>
                </a:lnTo>
                <a:lnTo>
                  <a:pt x="2616574" y="307555"/>
                </a:lnTo>
                <a:lnTo>
                  <a:pt x="2623559" y="307555"/>
                </a:lnTo>
                <a:lnTo>
                  <a:pt x="2640882" y="299639"/>
                </a:lnTo>
                <a:lnTo>
                  <a:pt x="2641491" y="298754"/>
                </a:lnTo>
                <a:lnTo>
                  <a:pt x="2615875" y="298754"/>
                </a:lnTo>
                <a:lnTo>
                  <a:pt x="2597668" y="292840"/>
                </a:lnTo>
                <a:lnTo>
                  <a:pt x="2588391" y="275797"/>
                </a:lnTo>
                <a:close/>
              </a:path>
              <a:path w="3742054" h="937259">
                <a:moveTo>
                  <a:pt x="2640106" y="241477"/>
                </a:moveTo>
                <a:lnTo>
                  <a:pt x="2610660" y="241477"/>
                </a:lnTo>
                <a:lnTo>
                  <a:pt x="2633943" y="247531"/>
                </a:lnTo>
                <a:lnTo>
                  <a:pt x="2643257" y="264435"/>
                </a:lnTo>
                <a:lnTo>
                  <a:pt x="2637276" y="289184"/>
                </a:lnTo>
                <a:lnTo>
                  <a:pt x="2637203" y="289488"/>
                </a:lnTo>
                <a:lnTo>
                  <a:pt x="2615875" y="298754"/>
                </a:lnTo>
                <a:lnTo>
                  <a:pt x="2641491" y="298754"/>
                </a:lnTo>
                <a:lnTo>
                  <a:pt x="2651592" y="284086"/>
                </a:lnTo>
                <a:lnTo>
                  <a:pt x="2653051" y="264435"/>
                </a:lnTo>
                <a:lnTo>
                  <a:pt x="2653175" y="262758"/>
                </a:lnTo>
                <a:lnTo>
                  <a:pt x="2645259" y="245016"/>
                </a:lnTo>
                <a:lnTo>
                  <a:pt x="2640106" y="241477"/>
                </a:lnTo>
                <a:close/>
              </a:path>
              <a:path w="3742054" h="937259">
                <a:moveTo>
                  <a:pt x="2588279" y="248985"/>
                </a:moveTo>
                <a:lnTo>
                  <a:pt x="2584117" y="255354"/>
                </a:lnTo>
                <a:lnTo>
                  <a:pt x="2582779" y="275797"/>
                </a:lnTo>
                <a:lnTo>
                  <a:pt x="2582751" y="276223"/>
                </a:lnTo>
                <a:lnTo>
                  <a:pt x="2582627" y="278125"/>
                </a:lnTo>
                <a:lnTo>
                  <a:pt x="2588447" y="289184"/>
                </a:lnTo>
                <a:lnTo>
                  <a:pt x="2588337" y="262758"/>
                </a:lnTo>
                <a:lnTo>
                  <a:pt x="2588279" y="248985"/>
                </a:lnTo>
                <a:close/>
              </a:path>
              <a:path w="3742054" h="937259">
                <a:moveTo>
                  <a:pt x="2610148" y="232816"/>
                </a:moveTo>
                <a:lnTo>
                  <a:pt x="2594129" y="240034"/>
                </a:lnTo>
                <a:lnTo>
                  <a:pt x="2588279" y="248985"/>
                </a:lnTo>
                <a:lnTo>
                  <a:pt x="2588391" y="275797"/>
                </a:lnTo>
                <a:lnTo>
                  <a:pt x="2591191" y="264435"/>
                </a:lnTo>
                <a:lnTo>
                  <a:pt x="2594408" y="250884"/>
                </a:lnTo>
                <a:lnTo>
                  <a:pt x="2610660" y="241477"/>
                </a:lnTo>
                <a:lnTo>
                  <a:pt x="2640106" y="241477"/>
                </a:lnTo>
                <a:lnTo>
                  <a:pt x="2629799" y="234399"/>
                </a:lnTo>
                <a:lnTo>
                  <a:pt x="2610148" y="232816"/>
                </a:lnTo>
                <a:close/>
              </a:path>
              <a:path w="3742054" h="937259">
                <a:moveTo>
                  <a:pt x="2717357" y="265447"/>
                </a:moveTo>
                <a:lnTo>
                  <a:pt x="2682625" y="266344"/>
                </a:lnTo>
                <a:lnTo>
                  <a:pt x="2667723" y="278917"/>
                </a:lnTo>
                <a:lnTo>
                  <a:pt x="2672194" y="300524"/>
                </a:lnTo>
                <a:lnTo>
                  <a:pt x="2693661" y="307555"/>
                </a:lnTo>
                <a:lnTo>
                  <a:pt x="2706420" y="306112"/>
                </a:lnTo>
                <a:lnTo>
                  <a:pt x="2712738" y="299732"/>
                </a:lnTo>
                <a:lnTo>
                  <a:pt x="2689330" y="299732"/>
                </a:lnTo>
                <a:lnTo>
                  <a:pt x="2676618" y="290093"/>
                </a:lnTo>
                <a:lnTo>
                  <a:pt x="2683463" y="274027"/>
                </a:lnTo>
                <a:lnTo>
                  <a:pt x="2717642" y="272867"/>
                </a:lnTo>
                <a:lnTo>
                  <a:pt x="2717391" y="266344"/>
                </a:lnTo>
                <a:lnTo>
                  <a:pt x="2717357" y="265447"/>
                </a:lnTo>
                <a:close/>
              </a:path>
              <a:path w="3742054" h="937259">
                <a:moveTo>
                  <a:pt x="2728446" y="284784"/>
                </a:moveTo>
                <a:lnTo>
                  <a:pt x="2718528" y="284784"/>
                </a:lnTo>
                <a:lnTo>
                  <a:pt x="2720763" y="291630"/>
                </a:lnTo>
                <a:lnTo>
                  <a:pt x="2718452" y="293963"/>
                </a:lnTo>
                <a:lnTo>
                  <a:pt x="2718918" y="306112"/>
                </a:lnTo>
                <a:lnTo>
                  <a:pt x="2718947" y="306857"/>
                </a:lnTo>
                <a:lnTo>
                  <a:pt x="2728446" y="306857"/>
                </a:lnTo>
                <a:lnTo>
                  <a:pt x="2728446" y="284784"/>
                </a:lnTo>
                <a:close/>
              </a:path>
              <a:path w="3742054" h="937259">
                <a:moveTo>
                  <a:pt x="2718127" y="285494"/>
                </a:moveTo>
                <a:lnTo>
                  <a:pt x="2713685" y="293353"/>
                </a:lnTo>
                <a:lnTo>
                  <a:pt x="2689330" y="299732"/>
                </a:lnTo>
                <a:lnTo>
                  <a:pt x="2712738" y="299732"/>
                </a:lnTo>
                <a:lnTo>
                  <a:pt x="2718452" y="293963"/>
                </a:lnTo>
                <a:lnTo>
                  <a:pt x="2718127" y="285494"/>
                </a:lnTo>
                <a:close/>
              </a:path>
              <a:path w="3742054" h="937259">
                <a:moveTo>
                  <a:pt x="2718528" y="284784"/>
                </a:moveTo>
                <a:lnTo>
                  <a:pt x="2718127" y="285494"/>
                </a:lnTo>
                <a:lnTo>
                  <a:pt x="2718303" y="290093"/>
                </a:lnTo>
                <a:lnTo>
                  <a:pt x="2718362" y="291630"/>
                </a:lnTo>
                <a:lnTo>
                  <a:pt x="2718452" y="293963"/>
                </a:lnTo>
                <a:lnTo>
                  <a:pt x="2720763" y="291630"/>
                </a:lnTo>
                <a:lnTo>
                  <a:pt x="2718528" y="284784"/>
                </a:lnTo>
                <a:close/>
              </a:path>
              <a:path w="3742054" h="937259">
                <a:moveTo>
                  <a:pt x="2722410" y="241477"/>
                </a:moveTo>
                <a:lnTo>
                  <a:pt x="2704604" y="241477"/>
                </a:lnTo>
                <a:lnTo>
                  <a:pt x="2716758" y="249859"/>
                </a:lnTo>
                <a:lnTo>
                  <a:pt x="2718099" y="284784"/>
                </a:lnTo>
                <a:lnTo>
                  <a:pt x="2718127" y="285494"/>
                </a:lnTo>
                <a:lnTo>
                  <a:pt x="2718528" y="284784"/>
                </a:lnTo>
                <a:lnTo>
                  <a:pt x="2728446" y="284784"/>
                </a:lnTo>
                <a:lnTo>
                  <a:pt x="2728446" y="272867"/>
                </a:lnTo>
                <a:lnTo>
                  <a:pt x="2720483" y="272867"/>
                </a:lnTo>
                <a:lnTo>
                  <a:pt x="2720483" y="265447"/>
                </a:lnTo>
                <a:lnTo>
                  <a:pt x="2728446" y="265447"/>
                </a:lnTo>
                <a:lnTo>
                  <a:pt x="2728446" y="261315"/>
                </a:lnTo>
                <a:lnTo>
                  <a:pt x="2725838" y="244597"/>
                </a:lnTo>
                <a:lnTo>
                  <a:pt x="2722410" y="241477"/>
                </a:lnTo>
                <a:close/>
              </a:path>
              <a:path w="3742054" h="937259">
                <a:moveTo>
                  <a:pt x="2728446" y="265447"/>
                </a:moveTo>
                <a:lnTo>
                  <a:pt x="2720483" y="265447"/>
                </a:lnTo>
                <a:lnTo>
                  <a:pt x="2720483" y="272867"/>
                </a:lnTo>
                <a:lnTo>
                  <a:pt x="2728446" y="272867"/>
                </a:lnTo>
                <a:lnTo>
                  <a:pt x="2728446" y="265447"/>
                </a:lnTo>
                <a:close/>
              </a:path>
              <a:path w="3742054" h="937259">
                <a:moveTo>
                  <a:pt x="2698690" y="232816"/>
                </a:moveTo>
                <a:lnTo>
                  <a:pt x="2668795" y="242735"/>
                </a:lnTo>
                <a:lnTo>
                  <a:pt x="2673265" y="250139"/>
                </a:lnTo>
                <a:lnTo>
                  <a:pt x="2704604" y="241477"/>
                </a:lnTo>
                <a:lnTo>
                  <a:pt x="2722410" y="241477"/>
                </a:lnTo>
                <a:lnTo>
                  <a:pt x="2715501" y="235191"/>
                </a:lnTo>
                <a:lnTo>
                  <a:pt x="2698690" y="232816"/>
                </a:lnTo>
                <a:close/>
              </a:path>
              <a:path w="3742054" h="937259">
                <a:moveTo>
                  <a:pt x="2757482" y="315798"/>
                </a:moveTo>
                <a:lnTo>
                  <a:pt x="2752453" y="323342"/>
                </a:lnTo>
                <a:lnTo>
                  <a:pt x="2756272" y="326974"/>
                </a:lnTo>
                <a:lnTo>
                  <a:pt x="2786679" y="334657"/>
                </a:lnTo>
                <a:lnTo>
                  <a:pt x="2808892" y="329628"/>
                </a:lnTo>
                <a:lnTo>
                  <a:pt x="2811904" y="325856"/>
                </a:lnTo>
                <a:lnTo>
                  <a:pt x="2786400" y="325856"/>
                </a:lnTo>
                <a:lnTo>
                  <a:pt x="2757482" y="315798"/>
                </a:lnTo>
                <a:close/>
              </a:path>
              <a:path w="3742054" h="937259">
                <a:moveTo>
                  <a:pt x="2823421" y="233514"/>
                </a:moveTo>
                <a:lnTo>
                  <a:pt x="2813921" y="233514"/>
                </a:lnTo>
                <a:lnTo>
                  <a:pt x="2813483" y="247205"/>
                </a:lnTo>
                <a:lnTo>
                  <a:pt x="2813401" y="249769"/>
                </a:lnTo>
                <a:lnTo>
                  <a:pt x="2819509" y="260663"/>
                </a:lnTo>
                <a:lnTo>
                  <a:pt x="2817972" y="282409"/>
                </a:lnTo>
                <a:lnTo>
                  <a:pt x="2812088" y="290797"/>
                </a:lnTo>
                <a:lnTo>
                  <a:pt x="2811334" y="314366"/>
                </a:lnTo>
                <a:lnTo>
                  <a:pt x="2811313" y="315006"/>
                </a:lnTo>
                <a:lnTo>
                  <a:pt x="2802559" y="323668"/>
                </a:lnTo>
                <a:lnTo>
                  <a:pt x="2786400" y="325856"/>
                </a:lnTo>
                <a:lnTo>
                  <a:pt x="2811904" y="325856"/>
                </a:lnTo>
                <a:lnTo>
                  <a:pt x="2821081" y="314366"/>
                </a:lnTo>
                <a:lnTo>
                  <a:pt x="2823421" y="233514"/>
                </a:lnTo>
                <a:close/>
              </a:path>
              <a:path w="3742054" h="937259">
                <a:moveTo>
                  <a:pt x="2777878" y="232816"/>
                </a:moveTo>
                <a:lnTo>
                  <a:pt x="2760416" y="240267"/>
                </a:lnTo>
                <a:lnTo>
                  <a:pt x="2749566" y="255168"/>
                </a:lnTo>
                <a:lnTo>
                  <a:pt x="2747982" y="275285"/>
                </a:lnTo>
                <a:lnTo>
                  <a:pt x="2760416" y="296519"/>
                </a:lnTo>
                <a:lnTo>
                  <a:pt x="2784863" y="304063"/>
                </a:lnTo>
                <a:lnTo>
                  <a:pt x="2791383" y="304063"/>
                </a:lnTo>
                <a:lnTo>
                  <a:pt x="2807681" y="297078"/>
                </a:lnTo>
                <a:lnTo>
                  <a:pt x="2808955" y="295262"/>
                </a:lnTo>
                <a:lnTo>
                  <a:pt x="2785841" y="295262"/>
                </a:lnTo>
                <a:lnTo>
                  <a:pt x="2775736" y="294144"/>
                </a:lnTo>
                <a:lnTo>
                  <a:pt x="2759205" y="278312"/>
                </a:lnTo>
                <a:lnTo>
                  <a:pt x="2759205" y="258334"/>
                </a:lnTo>
                <a:lnTo>
                  <a:pt x="2775736" y="242641"/>
                </a:lnTo>
                <a:lnTo>
                  <a:pt x="2809404" y="242641"/>
                </a:lnTo>
                <a:lnTo>
                  <a:pt x="2807681" y="239568"/>
                </a:lnTo>
                <a:lnTo>
                  <a:pt x="2777878" y="232816"/>
                </a:lnTo>
                <a:close/>
              </a:path>
              <a:path w="3742054" h="937259">
                <a:moveTo>
                  <a:pt x="2812864" y="266540"/>
                </a:moveTo>
                <a:lnTo>
                  <a:pt x="2807728" y="286414"/>
                </a:lnTo>
                <a:lnTo>
                  <a:pt x="2785841" y="295262"/>
                </a:lnTo>
                <a:lnTo>
                  <a:pt x="2808955" y="295262"/>
                </a:lnTo>
                <a:lnTo>
                  <a:pt x="2812088" y="290797"/>
                </a:lnTo>
                <a:lnTo>
                  <a:pt x="2812864" y="266540"/>
                </a:lnTo>
                <a:close/>
              </a:path>
              <a:path w="3742054" h="937259">
                <a:moveTo>
                  <a:pt x="2813401" y="249769"/>
                </a:moveTo>
                <a:lnTo>
                  <a:pt x="2813228" y="255168"/>
                </a:lnTo>
                <a:lnTo>
                  <a:pt x="2813127" y="258334"/>
                </a:lnTo>
                <a:lnTo>
                  <a:pt x="2813019" y="261705"/>
                </a:lnTo>
                <a:lnTo>
                  <a:pt x="2813781" y="262991"/>
                </a:lnTo>
                <a:lnTo>
                  <a:pt x="2812864" y="266540"/>
                </a:lnTo>
                <a:lnTo>
                  <a:pt x="2812088" y="290797"/>
                </a:lnTo>
                <a:lnTo>
                  <a:pt x="2817972" y="282409"/>
                </a:lnTo>
                <a:lnTo>
                  <a:pt x="2819344" y="262991"/>
                </a:lnTo>
                <a:lnTo>
                  <a:pt x="2819435" y="261705"/>
                </a:lnTo>
                <a:lnTo>
                  <a:pt x="2819509" y="260663"/>
                </a:lnTo>
                <a:lnTo>
                  <a:pt x="2813401" y="249769"/>
                </a:lnTo>
                <a:close/>
              </a:path>
              <a:path w="3742054" h="937259">
                <a:moveTo>
                  <a:pt x="2813019" y="261705"/>
                </a:moveTo>
                <a:lnTo>
                  <a:pt x="2812978" y="262991"/>
                </a:lnTo>
                <a:lnTo>
                  <a:pt x="2812864" y="266540"/>
                </a:lnTo>
                <a:lnTo>
                  <a:pt x="2813781" y="262991"/>
                </a:lnTo>
                <a:lnTo>
                  <a:pt x="2813019" y="261705"/>
                </a:lnTo>
                <a:close/>
              </a:path>
              <a:path w="3742054" h="937259">
                <a:moveTo>
                  <a:pt x="2809404" y="242641"/>
                </a:moveTo>
                <a:lnTo>
                  <a:pt x="2775736" y="242641"/>
                </a:lnTo>
                <a:lnTo>
                  <a:pt x="2804421" y="247205"/>
                </a:lnTo>
                <a:lnTo>
                  <a:pt x="2813019" y="261705"/>
                </a:lnTo>
                <a:lnTo>
                  <a:pt x="2813401" y="249769"/>
                </a:lnTo>
                <a:lnTo>
                  <a:pt x="2809404" y="242641"/>
                </a:lnTo>
                <a:close/>
              </a:path>
              <a:path w="3742054" h="937259">
                <a:moveTo>
                  <a:pt x="2873746" y="232816"/>
                </a:moveTo>
                <a:lnTo>
                  <a:pt x="2856190" y="240732"/>
                </a:lnTo>
                <a:lnTo>
                  <a:pt x="2845247" y="256286"/>
                </a:lnTo>
                <a:lnTo>
                  <a:pt x="2843739" y="275797"/>
                </a:lnTo>
                <a:lnTo>
                  <a:pt x="2843617" y="277380"/>
                </a:lnTo>
                <a:lnTo>
                  <a:pt x="2856190" y="299546"/>
                </a:lnTo>
                <a:lnTo>
                  <a:pt x="2880917" y="307555"/>
                </a:lnTo>
                <a:lnTo>
                  <a:pt x="2888088" y="307555"/>
                </a:lnTo>
                <a:lnTo>
                  <a:pt x="2905877" y="299546"/>
                </a:lnTo>
                <a:lnTo>
                  <a:pt x="2906424" y="298754"/>
                </a:lnTo>
                <a:lnTo>
                  <a:pt x="2880917" y="298754"/>
                </a:lnTo>
                <a:lnTo>
                  <a:pt x="2862989" y="292840"/>
                </a:lnTo>
                <a:lnTo>
                  <a:pt x="2853675" y="275797"/>
                </a:lnTo>
                <a:lnTo>
                  <a:pt x="2859729" y="250744"/>
                </a:lnTo>
                <a:lnTo>
                  <a:pt x="2875841" y="241477"/>
                </a:lnTo>
                <a:lnTo>
                  <a:pt x="2904978" y="241477"/>
                </a:lnTo>
                <a:lnTo>
                  <a:pt x="2894607" y="234399"/>
                </a:lnTo>
                <a:lnTo>
                  <a:pt x="2873746" y="232816"/>
                </a:lnTo>
                <a:close/>
              </a:path>
              <a:path w="3742054" h="937259">
                <a:moveTo>
                  <a:pt x="2904978" y="241477"/>
                </a:moveTo>
                <a:lnTo>
                  <a:pt x="2875841" y="241477"/>
                </a:lnTo>
                <a:lnTo>
                  <a:pt x="2899124" y="247438"/>
                </a:lnTo>
                <a:lnTo>
                  <a:pt x="2908298" y="264342"/>
                </a:lnTo>
                <a:lnTo>
                  <a:pt x="2902338" y="289488"/>
                </a:lnTo>
                <a:lnTo>
                  <a:pt x="2880917" y="298754"/>
                </a:lnTo>
                <a:lnTo>
                  <a:pt x="2906424" y="298754"/>
                </a:lnTo>
                <a:lnTo>
                  <a:pt x="2916727" y="283853"/>
                </a:lnTo>
                <a:lnTo>
                  <a:pt x="2918234" y="264342"/>
                </a:lnTo>
                <a:lnTo>
                  <a:pt x="2918357" y="262758"/>
                </a:lnTo>
                <a:lnTo>
                  <a:pt x="2910300" y="245110"/>
                </a:lnTo>
                <a:lnTo>
                  <a:pt x="2904978" y="241477"/>
                </a:lnTo>
                <a:close/>
              </a:path>
              <a:path w="3742054" h="937259">
                <a:moveTo>
                  <a:pt x="2932879" y="290652"/>
                </a:moveTo>
                <a:lnTo>
                  <a:pt x="2928408" y="298475"/>
                </a:lnTo>
                <a:lnTo>
                  <a:pt x="2958304" y="307555"/>
                </a:lnTo>
                <a:lnTo>
                  <a:pt x="2970179" y="306717"/>
                </a:lnTo>
                <a:lnTo>
                  <a:pt x="2981312" y="298894"/>
                </a:lnTo>
                <a:lnTo>
                  <a:pt x="2965988" y="298894"/>
                </a:lnTo>
                <a:lnTo>
                  <a:pt x="2932879" y="290652"/>
                </a:lnTo>
                <a:close/>
              </a:path>
              <a:path w="3742054" h="937259">
                <a:moveTo>
                  <a:pt x="2969620" y="233468"/>
                </a:moveTo>
                <a:lnTo>
                  <a:pt x="2936651" y="239847"/>
                </a:lnTo>
                <a:lnTo>
                  <a:pt x="2931901" y="261315"/>
                </a:lnTo>
                <a:lnTo>
                  <a:pt x="2978700" y="290512"/>
                </a:lnTo>
                <a:lnTo>
                  <a:pt x="2965988" y="298894"/>
                </a:lnTo>
                <a:lnTo>
                  <a:pt x="2981312" y="298894"/>
                </a:lnTo>
                <a:lnTo>
                  <a:pt x="2987408" y="294610"/>
                </a:lnTo>
                <a:lnTo>
                  <a:pt x="2987734" y="279383"/>
                </a:lnTo>
                <a:lnTo>
                  <a:pt x="2940842" y="249952"/>
                </a:lnTo>
                <a:lnTo>
                  <a:pt x="2948618" y="242502"/>
                </a:lnTo>
                <a:lnTo>
                  <a:pt x="2984560" y="242502"/>
                </a:lnTo>
                <a:lnTo>
                  <a:pt x="2986003" y="239847"/>
                </a:lnTo>
                <a:lnTo>
                  <a:pt x="2986104" y="239661"/>
                </a:lnTo>
                <a:lnTo>
                  <a:pt x="2969620" y="233468"/>
                </a:lnTo>
                <a:close/>
              </a:path>
              <a:path w="3742054" h="937259">
                <a:moveTo>
                  <a:pt x="2984560" y="242502"/>
                </a:moveTo>
                <a:lnTo>
                  <a:pt x="2948618" y="242502"/>
                </a:lnTo>
                <a:lnTo>
                  <a:pt x="2981774" y="247624"/>
                </a:lnTo>
                <a:lnTo>
                  <a:pt x="2984560" y="242502"/>
                </a:lnTo>
                <a:close/>
              </a:path>
              <a:path w="3742054" h="937259">
                <a:moveTo>
                  <a:pt x="3053300" y="203200"/>
                </a:moveTo>
                <a:lnTo>
                  <a:pt x="3043381" y="203200"/>
                </a:lnTo>
                <a:lnTo>
                  <a:pt x="3043381" y="306857"/>
                </a:lnTo>
                <a:lnTo>
                  <a:pt x="3053300" y="306857"/>
                </a:lnTo>
                <a:lnTo>
                  <a:pt x="3053300" y="262712"/>
                </a:lnTo>
                <a:lnTo>
                  <a:pt x="3058042" y="253631"/>
                </a:lnTo>
                <a:lnTo>
                  <a:pt x="3053300" y="253631"/>
                </a:lnTo>
                <a:lnTo>
                  <a:pt x="3051344" y="249859"/>
                </a:lnTo>
                <a:lnTo>
                  <a:pt x="3053300" y="247999"/>
                </a:lnTo>
                <a:lnTo>
                  <a:pt x="3053300" y="203200"/>
                </a:lnTo>
                <a:close/>
              </a:path>
              <a:path w="3742054" h="937259">
                <a:moveTo>
                  <a:pt x="3102750" y="241757"/>
                </a:moveTo>
                <a:lnTo>
                  <a:pt x="3085990" y="241757"/>
                </a:lnTo>
                <a:lnTo>
                  <a:pt x="3099122" y="251675"/>
                </a:lnTo>
                <a:lnTo>
                  <a:pt x="3101077" y="306857"/>
                </a:lnTo>
                <a:lnTo>
                  <a:pt x="3110996" y="306857"/>
                </a:lnTo>
                <a:lnTo>
                  <a:pt x="3110996" y="257170"/>
                </a:lnTo>
                <a:lnTo>
                  <a:pt x="3102750" y="241757"/>
                </a:lnTo>
                <a:close/>
              </a:path>
              <a:path w="3742054" h="937259">
                <a:moveTo>
                  <a:pt x="3053300" y="247999"/>
                </a:moveTo>
                <a:lnTo>
                  <a:pt x="3051344" y="249859"/>
                </a:lnTo>
                <a:lnTo>
                  <a:pt x="3053300" y="253631"/>
                </a:lnTo>
                <a:lnTo>
                  <a:pt x="3053300" y="247999"/>
                </a:lnTo>
                <a:close/>
              </a:path>
              <a:path w="3742054" h="937259">
                <a:moveTo>
                  <a:pt x="3080821" y="232816"/>
                </a:moveTo>
                <a:lnTo>
                  <a:pt x="3067643" y="234353"/>
                </a:lnTo>
                <a:lnTo>
                  <a:pt x="3053300" y="247999"/>
                </a:lnTo>
                <a:lnTo>
                  <a:pt x="3053300" y="253631"/>
                </a:lnTo>
                <a:lnTo>
                  <a:pt x="3058042" y="253631"/>
                </a:lnTo>
                <a:lnTo>
                  <a:pt x="3061496" y="247019"/>
                </a:lnTo>
                <a:lnTo>
                  <a:pt x="3085990" y="241757"/>
                </a:lnTo>
                <a:lnTo>
                  <a:pt x="3102750" y="241757"/>
                </a:lnTo>
                <a:lnTo>
                  <a:pt x="3101031" y="238544"/>
                </a:lnTo>
                <a:lnTo>
                  <a:pt x="3080821" y="232816"/>
                </a:lnTo>
                <a:close/>
              </a:path>
              <a:path w="3742054" h="937259">
                <a:moveTo>
                  <a:pt x="3202463" y="322364"/>
                </a:moveTo>
                <a:lnTo>
                  <a:pt x="3198970" y="329907"/>
                </a:lnTo>
                <a:lnTo>
                  <a:pt x="3214477" y="334657"/>
                </a:lnTo>
                <a:lnTo>
                  <a:pt x="3221462" y="334657"/>
                </a:lnTo>
                <a:lnTo>
                  <a:pt x="3233547" y="324971"/>
                </a:lnTo>
                <a:lnTo>
                  <a:pt x="3220810" y="324971"/>
                </a:lnTo>
                <a:lnTo>
                  <a:pt x="3202463" y="322364"/>
                </a:lnTo>
                <a:close/>
              </a:path>
              <a:path w="3742054" h="937259">
                <a:moveTo>
                  <a:pt x="3235991" y="233514"/>
                </a:moveTo>
                <a:lnTo>
                  <a:pt x="3226072" y="233514"/>
                </a:lnTo>
                <a:lnTo>
                  <a:pt x="3226072" y="312305"/>
                </a:lnTo>
                <a:lnTo>
                  <a:pt x="3220810" y="324971"/>
                </a:lnTo>
                <a:lnTo>
                  <a:pt x="3233547" y="324971"/>
                </a:lnTo>
                <a:lnTo>
                  <a:pt x="3234128" y="324506"/>
                </a:lnTo>
                <a:lnTo>
                  <a:pt x="3235972" y="234399"/>
                </a:lnTo>
                <a:lnTo>
                  <a:pt x="3235991" y="233514"/>
                </a:lnTo>
                <a:close/>
              </a:path>
              <a:path w="3742054" h="937259">
                <a:moveTo>
                  <a:pt x="3160513" y="232816"/>
                </a:moveTo>
                <a:lnTo>
                  <a:pt x="3142957" y="240732"/>
                </a:lnTo>
                <a:lnTo>
                  <a:pt x="3132014" y="256286"/>
                </a:lnTo>
                <a:lnTo>
                  <a:pt x="3130506" y="275797"/>
                </a:lnTo>
                <a:lnTo>
                  <a:pt x="3130384" y="277380"/>
                </a:lnTo>
                <a:lnTo>
                  <a:pt x="3142957" y="299546"/>
                </a:lnTo>
                <a:lnTo>
                  <a:pt x="3167684" y="307555"/>
                </a:lnTo>
                <a:lnTo>
                  <a:pt x="3174855" y="307555"/>
                </a:lnTo>
                <a:lnTo>
                  <a:pt x="3192644" y="299546"/>
                </a:lnTo>
                <a:lnTo>
                  <a:pt x="3193191" y="298754"/>
                </a:lnTo>
                <a:lnTo>
                  <a:pt x="3167684" y="298754"/>
                </a:lnTo>
                <a:lnTo>
                  <a:pt x="3149756" y="292840"/>
                </a:lnTo>
                <a:lnTo>
                  <a:pt x="3140442" y="275797"/>
                </a:lnTo>
                <a:lnTo>
                  <a:pt x="3146496" y="250744"/>
                </a:lnTo>
                <a:lnTo>
                  <a:pt x="3162608" y="241477"/>
                </a:lnTo>
                <a:lnTo>
                  <a:pt x="3191745" y="241477"/>
                </a:lnTo>
                <a:lnTo>
                  <a:pt x="3181374" y="234399"/>
                </a:lnTo>
                <a:lnTo>
                  <a:pt x="3160513" y="232816"/>
                </a:lnTo>
                <a:close/>
              </a:path>
              <a:path w="3742054" h="937259">
                <a:moveTo>
                  <a:pt x="3191745" y="241477"/>
                </a:moveTo>
                <a:lnTo>
                  <a:pt x="3162608" y="241477"/>
                </a:lnTo>
                <a:lnTo>
                  <a:pt x="3185891" y="247438"/>
                </a:lnTo>
                <a:lnTo>
                  <a:pt x="3195065" y="264342"/>
                </a:lnTo>
                <a:lnTo>
                  <a:pt x="3189105" y="289488"/>
                </a:lnTo>
                <a:lnTo>
                  <a:pt x="3167684" y="298754"/>
                </a:lnTo>
                <a:lnTo>
                  <a:pt x="3193191" y="298754"/>
                </a:lnTo>
                <a:lnTo>
                  <a:pt x="3203494" y="283853"/>
                </a:lnTo>
                <a:lnTo>
                  <a:pt x="3205001" y="264342"/>
                </a:lnTo>
                <a:lnTo>
                  <a:pt x="3205123" y="262758"/>
                </a:lnTo>
                <a:lnTo>
                  <a:pt x="3197067" y="245110"/>
                </a:lnTo>
                <a:lnTo>
                  <a:pt x="3191745" y="241477"/>
                </a:lnTo>
                <a:close/>
              </a:path>
              <a:path w="3742054" h="937259">
                <a:moveTo>
                  <a:pt x="3229052" y="203200"/>
                </a:moveTo>
                <a:lnTo>
                  <a:pt x="3231101" y="217309"/>
                </a:lnTo>
                <a:lnTo>
                  <a:pt x="3233243" y="217309"/>
                </a:lnTo>
                <a:lnTo>
                  <a:pt x="3229052" y="203200"/>
                </a:lnTo>
                <a:close/>
              </a:path>
              <a:path w="3742054" h="937259">
                <a:moveTo>
                  <a:pt x="3285409" y="232816"/>
                </a:moveTo>
                <a:lnTo>
                  <a:pt x="3268366" y="240872"/>
                </a:lnTo>
                <a:lnTo>
                  <a:pt x="3257842" y="256425"/>
                </a:lnTo>
                <a:lnTo>
                  <a:pt x="3256305" y="277380"/>
                </a:lnTo>
                <a:lnTo>
                  <a:pt x="3268971" y="299546"/>
                </a:lnTo>
                <a:lnTo>
                  <a:pt x="3294862" y="307555"/>
                </a:lnTo>
                <a:lnTo>
                  <a:pt x="3300730" y="307555"/>
                </a:lnTo>
                <a:lnTo>
                  <a:pt x="3319385" y="297590"/>
                </a:lnTo>
                <a:lnTo>
                  <a:pt x="3284385" y="297590"/>
                </a:lnTo>
                <a:lnTo>
                  <a:pt x="3267155" y="281059"/>
                </a:lnTo>
                <a:lnTo>
                  <a:pt x="3268279" y="273189"/>
                </a:lnTo>
                <a:lnTo>
                  <a:pt x="3263849" y="273189"/>
                </a:lnTo>
                <a:lnTo>
                  <a:pt x="3263849" y="265785"/>
                </a:lnTo>
                <a:lnTo>
                  <a:pt x="3269337" y="265785"/>
                </a:lnTo>
                <a:lnTo>
                  <a:pt x="3271532" y="250418"/>
                </a:lnTo>
                <a:lnTo>
                  <a:pt x="3287179" y="241338"/>
                </a:lnTo>
                <a:lnTo>
                  <a:pt x="3314968" y="241338"/>
                </a:lnTo>
                <a:lnTo>
                  <a:pt x="3305200" y="234399"/>
                </a:lnTo>
                <a:lnTo>
                  <a:pt x="3285409" y="232816"/>
                </a:lnTo>
                <a:close/>
              </a:path>
              <a:path w="3742054" h="937259">
                <a:moveTo>
                  <a:pt x="3317633" y="289115"/>
                </a:moveTo>
                <a:lnTo>
                  <a:pt x="3314839" y="292375"/>
                </a:lnTo>
                <a:lnTo>
                  <a:pt x="3284385" y="297590"/>
                </a:lnTo>
                <a:lnTo>
                  <a:pt x="3319385" y="297590"/>
                </a:lnTo>
                <a:lnTo>
                  <a:pt x="3323221" y="295541"/>
                </a:lnTo>
                <a:lnTo>
                  <a:pt x="3317633" y="289115"/>
                </a:lnTo>
                <a:close/>
              </a:path>
              <a:path w="3742054" h="937259">
                <a:moveTo>
                  <a:pt x="3269337" y="265785"/>
                </a:moveTo>
                <a:lnTo>
                  <a:pt x="3263849" y="265785"/>
                </a:lnTo>
                <a:lnTo>
                  <a:pt x="3263849" y="273189"/>
                </a:lnTo>
                <a:lnTo>
                  <a:pt x="3268279" y="273189"/>
                </a:lnTo>
                <a:lnTo>
                  <a:pt x="3269337" y="265785"/>
                </a:lnTo>
                <a:close/>
              </a:path>
              <a:path w="3742054" h="937259">
                <a:moveTo>
                  <a:pt x="3317274" y="265785"/>
                </a:moveTo>
                <a:lnTo>
                  <a:pt x="3269337" y="265785"/>
                </a:lnTo>
                <a:lnTo>
                  <a:pt x="3268279" y="273189"/>
                </a:lnTo>
                <a:lnTo>
                  <a:pt x="3327692" y="273189"/>
                </a:lnTo>
                <a:lnTo>
                  <a:pt x="3327752" y="268719"/>
                </a:lnTo>
                <a:lnTo>
                  <a:pt x="3318472" y="268719"/>
                </a:lnTo>
                <a:lnTo>
                  <a:pt x="3317274" y="265785"/>
                </a:lnTo>
                <a:close/>
              </a:path>
              <a:path w="3742054" h="937259">
                <a:moveTo>
                  <a:pt x="3314968" y="241338"/>
                </a:moveTo>
                <a:lnTo>
                  <a:pt x="3287179" y="241338"/>
                </a:lnTo>
                <a:lnTo>
                  <a:pt x="3309671" y="247158"/>
                </a:lnTo>
                <a:lnTo>
                  <a:pt x="3318472" y="268719"/>
                </a:lnTo>
                <a:lnTo>
                  <a:pt x="3322383" y="265785"/>
                </a:lnTo>
                <a:lnTo>
                  <a:pt x="3327791" y="265785"/>
                </a:lnTo>
                <a:lnTo>
                  <a:pt x="3327831" y="262758"/>
                </a:lnTo>
                <a:lnTo>
                  <a:pt x="3320148" y="245016"/>
                </a:lnTo>
                <a:lnTo>
                  <a:pt x="3314968" y="241338"/>
                </a:lnTo>
                <a:close/>
              </a:path>
              <a:path w="3742054" h="937259">
                <a:moveTo>
                  <a:pt x="3327791" y="265785"/>
                </a:moveTo>
                <a:lnTo>
                  <a:pt x="3322383" y="265785"/>
                </a:lnTo>
                <a:lnTo>
                  <a:pt x="3318472" y="268719"/>
                </a:lnTo>
                <a:lnTo>
                  <a:pt x="3327752" y="268719"/>
                </a:lnTo>
                <a:lnTo>
                  <a:pt x="3327791" y="265785"/>
                </a:lnTo>
                <a:close/>
              </a:path>
              <a:path w="3742054" h="937259">
                <a:moveTo>
                  <a:pt x="3349277" y="203200"/>
                </a:moveTo>
                <a:lnTo>
                  <a:pt x="3339778" y="203200"/>
                </a:lnTo>
                <a:lnTo>
                  <a:pt x="3347007" y="218043"/>
                </a:lnTo>
                <a:lnTo>
                  <a:pt x="3355599" y="277782"/>
                </a:lnTo>
                <a:lnTo>
                  <a:pt x="3339778" y="333959"/>
                </a:lnTo>
                <a:lnTo>
                  <a:pt x="3349277" y="333959"/>
                </a:lnTo>
                <a:lnTo>
                  <a:pt x="3356297" y="320268"/>
                </a:lnTo>
                <a:lnTo>
                  <a:pt x="3365361" y="259097"/>
                </a:lnTo>
                <a:lnTo>
                  <a:pt x="3349277" y="203200"/>
                </a:lnTo>
                <a:close/>
              </a:path>
              <a:path w="3742054" h="937259">
                <a:moveTo>
                  <a:pt x="3453748" y="232816"/>
                </a:moveTo>
                <a:lnTo>
                  <a:pt x="3435773" y="240732"/>
                </a:lnTo>
                <a:lnTo>
                  <a:pt x="3424784" y="256286"/>
                </a:lnTo>
                <a:lnTo>
                  <a:pt x="3423154" y="277380"/>
                </a:lnTo>
                <a:lnTo>
                  <a:pt x="3435773" y="299546"/>
                </a:lnTo>
                <a:lnTo>
                  <a:pt x="3461012" y="307555"/>
                </a:lnTo>
                <a:lnTo>
                  <a:pt x="3472887" y="306345"/>
                </a:lnTo>
                <a:lnTo>
                  <a:pt x="3482521" y="298754"/>
                </a:lnTo>
                <a:lnTo>
                  <a:pt x="3455657" y="298754"/>
                </a:lnTo>
                <a:lnTo>
                  <a:pt x="3439266" y="289488"/>
                </a:lnTo>
                <a:lnTo>
                  <a:pt x="3433212" y="264342"/>
                </a:lnTo>
                <a:lnTo>
                  <a:pt x="3442572" y="247438"/>
                </a:lnTo>
                <a:lnTo>
                  <a:pt x="3465250" y="241477"/>
                </a:lnTo>
                <a:lnTo>
                  <a:pt x="3485051" y="241477"/>
                </a:lnTo>
                <a:lnTo>
                  <a:pt x="3482945" y="238870"/>
                </a:lnTo>
                <a:lnTo>
                  <a:pt x="3453748" y="232816"/>
                </a:lnTo>
                <a:close/>
              </a:path>
              <a:path w="3742054" h="937259">
                <a:moveTo>
                  <a:pt x="3482387" y="287997"/>
                </a:moveTo>
                <a:lnTo>
                  <a:pt x="3479872" y="291630"/>
                </a:lnTo>
                <a:lnTo>
                  <a:pt x="3455657" y="298754"/>
                </a:lnTo>
                <a:lnTo>
                  <a:pt x="3482521" y="298754"/>
                </a:lnTo>
                <a:lnTo>
                  <a:pt x="3489791" y="293027"/>
                </a:lnTo>
                <a:lnTo>
                  <a:pt x="3482387" y="287997"/>
                </a:lnTo>
                <a:close/>
              </a:path>
              <a:path w="3742054" h="937259">
                <a:moveTo>
                  <a:pt x="3485051" y="241477"/>
                </a:moveTo>
                <a:lnTo>
                  <a:pt x="3465250" y="241477"/>
                </a:lnTo>
                <a:lnTo>
                  <a:pt x="3482387" y="252374"/>
                </a:lnTo>
                <a:lnTo>
                  <a:pt x="3489653" y="247438"/>
                </a:lnTo>
                <a:lnTo>
                  <a:pt x="3489866" y="247438"/>
                </a:lnTo>
                <a:lnTo>
                  <a:pt x="3485051" y="241477"/>
                </a:lnTo>
                <a:close/>
              </a:path>
              <a:path w="3742054" h="937259">
                <a:moveTo>
                  <a:pt x="3530772" y="232816"/>
                </a:moveTo>
                <a:lnTo>
                  <a:pt x="3513217" y="240732"/>
                </a:lnTo>
                <a:lnTo>
                  <a:pt x="3502273" y="256286"/>
                </a:lnTo>
                <a:lnTo>
                  <a:pt x="3500766" y="275797"/>
                </a:lnTo>
                <a:lnTo>
                  <a:pt x="3500644" y="277380"/>
                </a:lnTo>
                <a:lnTo>
                  <a:pt x="3513217" y="299546"/>
                </a:lnTo>
                <a:lnTo>
                  <a:pt x="3537943" y="307555"/>
                </a:lnTo>
                <a:lnTo>
                  <a:pt x="3545115" y="307555"/>
                </a:lnTo>
                <a:lnTo>
                  <a:pt x="3562903" y="299546"/>
                </a:lnTo>
                <a:lnTo>
                  <a:pt x="3563450" y="298754"/>
                </a:lnTo>
                <a:lnTo>
                  <a:pt x="3537943" y="298754"/>
                </a:lnTo>
                <a:lnTo>
                  <a:pt x="3520015" y="292840"/>
                </a:lnTo>
                <a:lnTo>
                  <a:pt x="3510702" y="275797"/>
                </a:lnTo>
                <a:lnTo>
                  <a:pt x="3516756" y="250744"/>
                </a:lnTo>
                <a:lnTo>
                  <a:pt x="3532868" y="241477"/>
                </a:lnTo>
                <a:lnTo>
                  <a:pt x="3562005" y="241477"/>
                </a:lnTo>
                <a:lnTo>
                  <a:pt x="3551634" y="234399"/>
                </a:lnTo>
                <a:lnTo>
                  <a:pt x="3530772" y="232816"/>
                </a:lnTo>
                <a:close/>
              </a:path>
              <a:path w="3742054" h="937259">
                <a:moveTo>
                  <a:pt x="3562005" y="241477"/>
                </a:moveTo>
                <a:lnTo>
                  <a:pt x="3532868" y="241477"/>
                </a:lnTo>
                <a:lnTo>
                  <a:pt x="3556151" y="247438"/>
                </a:lnTo>
                <a:lnTo>
                  <a:pt x="3565325" y="264342"/>
                </a:lnTo>
                <a:lnTo>
                  <a:pt x="3559364" y="289488"/>
                </a:lnTo>
                <a:lnTo>
                  <a:pt x="3537943" y="298754"/>
                </a:lnTo>
                <a:lnTo>
                  <a:pt x="3563450" y="298754"/>
                </a:lnTo>
                <a:lnTo>
                  <a:pt x="3573753" y="283853"/>
                </a:lnTo>
                <a:lnTo>
                  <a:pt x="3575261" y="264342"/>
                </a:lnTo>
                <a:lnTo>
                  <a:pt x="3575383" y="262758"/>
                </a:lnTo>
                <a:lnTo>
                  <a:pt x="3567327" y="245110"/>
                </a:lnTo>
                <a:lnTo>
                  <a:pt x="3562005" y="241477"/>
                </a:lnTo>
                <a:close/>
              </a:path>
              <a:path w="3742054" h="937259">
                <a:moveTo>
                  <a:pt x="3605133" y="233514"/>
                </a:moveTo>
                <a:lnTo>
                  <a:pt x="3595633" y="233514"/>
                </a:lnTo>
                <a:lnTo>
                  <a:pt x="3595633" y="306857"/>
                </a:lnTo>
                <a:lnTo>
                  <a:pt x="3605552" y="306857"/>
                </a:lnTo>
                <a:lnTo>
                  <a:pt x="3605552" y="262712"/>
                </a:lnTo>
                <a:lnTo>
                  <a:pt x="3610245" y="253352"/>
                </a:lnTo>
                <a:lnTo>
                  <a:pt x="3605133" y="253352"/>
                </a:lnTo>
                <a:lnTo>
                  <a:pt x="3605133" y="233514"/>
                </a:lnTo>
                <a:close/>
              </a:path>
              <a:path w="3742054" h="937259">
                <a:moveTo>
                  <a:pt x="3652941" y="241757"/>
                </a:moveTo>
                <a:lnTo>
                  <a:pt x="3636844" y="241757"/>
                </a:lnTo>
                <a:lnTo>
                  <a:pt x="3649511" y="251675"/>
                </a:lnTo>
                <a:lnTo>
                  <a:pt x="3651373" y="306857"/>
                </a:lnTo>
                <a:lnTo>
                  <a:pt x="3661292" y="306857"/>
                </a:lnTo>
                <a:lnTo>
                  <a:pt x="3661292" y="262712"/>
                </a:lnTo>
                <a:lnTo>
                  <a:pt x="3665471" y="254330"/>
                </a:lnTo>
                <a:lnTo>
                  <a:pt x="3660174" y="254330"/>
                </a:lnTo>
                <a:lnTo>
                  <a:pt x="3656263" y="252793"/>
                </a:lnTo>
                <a:lnTo>
                  <a:pt x="3658870" y="248052"/>
                </a:lnTo>
                <a:lnTo>
                  <a:pt x="3658684" y="247158"/>
                </a:lnTo>
                <a:lnTo>
                  <a:pt x="3652941" y="241757"/>
                </a:lnTo>
                <a:close/>
              </a:path>
              <a:path w="3742054" h="937259">
                <a:moveTo>
                  <a:pt x="3708916" y="241757"/>
                </a:moveTo>
                <a:lnTo>
                  <a:pt x="3692585" y="241757"/>
                </a:lnTo>
                <a:lnTo>
                  <a:pt x="3705111" y="251675"/>
                </a:lnTo>
                <a:lnTo>
                  <a:pt x="3706974" y="306857"/>
                </a:lnTo>
                <a:lnTo>
                  <a:pt x="3716893" y="306857"/>
                </a:lnTo>
                <a:lnTo>
                  <a:pt x="3716893" y="257170"/>
                </a:lnTo>
                <a:lnTo>
                  <a:pt x="3708916" y="241757"/>
                </a:lnTo>
                <a:close/>
              </a:path>
              <a:path w="3742054" h="937259">
                <a:moveTo>
                  <a:pt x="3658870" y="248052"/>
                </a:moveTo>
                <a:lnTo>
                  <a:pt x="3656263" y="252793"/>
                </a:lnTo>
                <a:lnTo>
                  <a:pt x="3660174" y="254330"/>
                </a:lnTo>
                <a:lnTo>
                  <a:pt x="3658870" y="248052"/>
                </a:lnTo>
                <a:close/>
              </a:path>
              <a:path w="3742054" h="937259">
                <a:moveTo>
                  <a:pt x="3687276" y="232816"/>
                </a:moveTo>
                <a:lnTo>
                  <a:pt x="3679639" y="232816"/>
                </a:lnTo>
                <a:lnTo>
                  <a:pt x="3662177" y="242036"/>
                </a:lnTo>
                <a:lnTo>
                  <a:pt x="3658870" y="248052"/>
                </a:lnTo>
                <a:lnTo>
                  <a:pt x="3660174" y="254330"/>
                </a:lnTo>
                <a:lnTo>
                  <a:pt x="3665471" y="254330"/>
                </a:lnTo>
                <a:lnTo>
                  <a:pt x="3669046" y="247158"/>
                </a:lnTo>
                <a:lnTo>
                  <a:pt x="3669115" y="247019"/>
                </a:lnTo>
                <a:lnTo>
                  <a:pt x="3692585" y="241757"/>
                </a:lnTo>
                <a:lnTo>
                  <a:pt x="3708916" y="241757"/>
                </a:lnTo>
                <a:lnTo>
                  <a:pt x="3707253" y="238544"/>
                </a:lnTo>
                <a:lnTo>
                  <a:pt x="3687276" y="232816"/>
                </a:lnTo>
                <a:close/>
              </a:path>
              <a:path w="3742054" h="937259">
                <a:moveTo>
                  <a:pt x="3625296" y="232816"/>
                </a:moveTo>
                <a:lnTo>
                  <a:pt x="3605831" y="244551"/>
                </a:lnTo>
                <a:lnTo>
                  <a:pt x="3605266" y="251675"/>
                </a:lnTo>
                <a:lnTo>
                  <a:pt x="3605177" y="252793"/>
                </a:lnTo>
                <a:lnTo>
                  <a:pt x="3605133" y="253352"/>
                </a:lnTo>
                <a:lnTo>
                  <a:pt x="3610245" y="253352"/>
                </a:lnTo>
                <a:lnTo>
                  <a:pt x="3613351" y="247158"/>
                </a:lnTo>
                <a:lnTo>
                  <a:pt x="3613421" y="247019"/>
                </a:lnTo>
                <a:lnTo>
                  <a:pt x="3636844" y="241757"/>
                </a:lnTo>
                <a:lnTo>
                  <a:pt x="3652941" y="241757"/>
                </a:lnTo>
                <a:lnTo>
                  <a:pt x="3645366" y="234632"/>
                </a:lnTo>
                <a:lnTo>
                  <a:pt x="3625296" y="232816"/>
                </a:lnTo>
                <a:close/>
              </a:path>
              <a:path w="3742054" h="937259">
                <a:moveTo>
                  <a:pt x="20675" y="436714"/>
                </a:moveTo>
                <a:lnTo>
                  <a:pt x="10756" y="436714"/>
                </a:lnTo>
                <a:lnTo>
                  <a:pt x="10756" y="486308"/>
                </a:lnTo>
                <a:lnTo>
                  <a:pt x="20768" y="504935"/>
                </a:lnTo>
                <a:lnTo>
                  <a:pt x="41770" y="510755"/>
                </a:lnTo>
                <a:lnTo>
                  <a:pt x="48289" y="510755"/>
                </a:lnTo>
                <a:lnTo>
                  <a:pt x="62778" y="501815"/>
                </a:lnTo>
                <a:lnTo>
                  <a:pt x="35763" y="501815"/>
                </a:lnTo>
                <a:lnTo>
                  <a:pt x="22584" y="491942"/>
                </a:lnTo>
                <a:lnTo>
                  <a:pt x="20675" y="436714"/>
                </a:lnTo>
                <a:close/>
              </a:path>
              <a:path w="3742054" h="937259">
                <a:moveTo>
                  <a:pt x="77673" y="489940"/>
                </a:moveTo>
                <a:lnTo>
                  <a:pt x="68173" y="489940"/>
                </a:lnTo>
                <a:lnTo>
                  <a:pt x="68173" y="510057"/>
                </a:lnTo>
                <a:lnTo>
                  <a:pt x="77673" y="510057"/>
                </a:lnTo>
                <a:lnTo>
                  <a:pt x="77673" y="489940"/>
                </a:lnTo>
                <a:close/>
              </a:path>
              <a:path w="3742054" h="937259">
                <a:moveTo>
                  <a:pt x="77673" y="436714"/>
                </a:moveTo>
                <a:lnTo>
                  <a:pt x="67754" y="436714"/>
                </a:lnTo>
                <a:lnTo>
                  <a:pt x="67754" y="480720"/>
                </a:lnTo>
                <a:lnTo>
                  <a:pt x="59838" y="496599"/>
                </a:lnTo>
                <a:lnTo>
                  <a:pt x="35763" y="501815"/>
                </a:lnTo>
                <a:lnTo>
                  <a:pt x="62778" y="501815"/>
                </a:lnTo>
                <a:lnTo>
                  <a:pt x="67381" y="498974"/>
                </a:lnTo>
                <a:lnTo>
                  <a:pt x="68173" y="489940"/>
                </a:lnTo>
                <a:lnTo>
                  <a:pt x="77673" y="489940"/>
                </a:lnTo>
                <a:lnTo>
                  <a:pt x="77673" y="436714"/>
                </a:lnTo>
                <a:close/>
              </a:path>
              <a:path w="3742054" h="937259">
                <a:moveTo>
                  <a:pt x="114815" y="436714"/>
                </a:moveTo>
                <a:lnTo>
                  <a:pt x="105316" y="436714"/>
                </a:lnTo>
                <a:lnTo>
                  <a:pt x="105316" y="510057"/>
                </a:lnTo>
                <a:lnTo>
                  <a:pt x="115235" y="510057"/>
                </a:lnTo>
                <a:lnTo>
                  <a:pt x="115235" y="465912"/>
                </a:lnTo>
                <a:lnTo>
                  <a:pt x="119928" y="456552"/>
                </a:lnTo>
                <a:lnTo>
                  <a:pt x="114815" y="456552"/>
                </a:lnTo>
                <a:lnTo>
                  <a:pt x="114815" y="436714"/>
                </a:lnTo>
                <a:close/>
              </a:path>
              <a:path w="3742054" h="937259">
                <a:moveTo>
                  <a:pt x="162624" y="444957"/>
                </a:moveTo>
                <a:lnTo>
                  <a:pt x="146527" y="444957"/>
                </a:lnTo>
                <a:lnTo>
                  <a:pt x="159193" y="454875"/>
                </a:lnTo>
                <a:lnTo>
                  <a:pt x="161056" y="510057"/>
                </a:lnTo>
                <a:lnTo>
                  <a:pt x="170975" y="510057"/>
                </a:lnTo>
                <a:lnTo>
                  <a:pt x="170975" y="465912"/>
                </a:lnTo>
                <a:lnTo>
                  <a:pt x="175153" y="457530"/>
                </a:lnTo>
                <a:lnTo>
                  <a:pt x="169857" y="457530"/>
                </a:lnTo>
                <a:lnTo>
                  <a:pt x="165946" y="455993"/>
                </a:lnTo>
                <a:lnTo>
                  <a:pt x="168553" y="451251"/>
                </a:lnTo>
                <a:lnTo>
                  <a:pt x="168367" y="450358"/>
                </a:lnTo>
                <a:lnTo>
                  <a:pt x="162624" y="444957"/>
                </a:lnTo>
                <a:close/>
              </a:path>
              <a:path w="3742054" h="937259">
                <a:moveTo>
                  <a:pt x="218599" y="444957"/>
                </a:moveTo>
                <a:lnTo>
                  <a:pt x="202268" y="444957"/>
                </a:lnTo>
                <a:lnTo>
                  <a:pt x="214794" y="454875"/>
                </a:lnTo>
                <a:lnTo>
                  <a:pt x="216657" y="510057"/>
                </a:lnTo>
                <a:lnTo>
                  <a:pt x="226575" y="510057"/>
                </a:lnTo>
                <a:lnTo>
                  <a:pt x="226575" y="460370"/>
                </a:lnTo>
                <a:lnTo>
                  <a:pt x="218599" y="444957"/>
                </a:lnTo>
                <a:close/>
              </a:path>
              <a:path w="3742054" h="937259">
                <a:moveTo>
                  <a:pt x="168553" y="451251"/>
                </a:moveTo>
                <a:lnTo>
                  <a:pt x="165946" y="455993"/>
                </a:lnTo>
                <a:lnTo>
                  <a:pt x="169857" y="457530"/>
                </a:lnTo>
                <a:lnTo>
                  <a:pt x="168553" y="451251"/>
                </a:lnTo>
                <a:close/>
              </a:path>
              <a:path w="3742054" h="937259">
                <a:moveTo>
                  <a:pt x="196959" y="436016"/>
                </a:moveTo>
                <a:lnTo>
                  <a:pt x="189322" y="436016"/>
                </a:lnTo>
                <a:lnTo>
                  <a:pt x="171860" y="445236"/>
                </a:lnTo>
                <a:lnTo>
                  <a:pt x="168553" y="451251"/>
                </a:lnTo>
                <a:lnTo>
                  <a:pt x="169857" y="457530"/>
                </a:lnTo>
                <a:lnTo>
                  <a:pt x="175153" y="457530"/>
                </a:lnTo>
                <a:lnTo>
                  <a:pt x="178728" y="450358"/>
                </a:lnTo>
                <a:lnTo>
                  <a:pt x="178798" y="450219"/>
                </a:lnTo>
                <a:lnTo>
                  <a:pt x="202268" y="444957"/>
                </a:lnTo>
                <a:lnTo>
                  <a:pt x="218599" y="444957"/>
                </a:lnTo>
                <a:lnTo>
                  <a:pt x="216936" y="441744"/>
                </a:lnTo>
                <a:lnTo>
                  <a:pt x="196959" y="436016"/>
                </a:lnTo>
                <a:close/>
              </a:path>
              <a:path w="3742054" h="937259">
                <a:moveTo>
                  <a:pt x="134979" y="436016"/>
                </a:moveTo>
                <a:lnTo>
                  <a:pt x="115514" y="447751"/>
                </a:lnTo>
                <a:lnTo>
                  <a:pt x="114948" y="454875"/>
                </a:lnTo>
                <a:lnTo>
                  <a:pt x="114860" y="455993"/>
                </a:lnTo>
                <a:lnTo>
                  <a:pt x="114815" y="456552"/>
                </a:lnTo>
                <a:lnTo>
                  <a:pt x="119928" y="456552"/>
                </a:lnTo>
                <a:lnTo>
                  <a:pt x="123034" y="450358"/>
                </a:lnTo>
                <a:lnTo>
                  <a:pt x="123104" y="450219"/>
                </a:lnTo>
                <a:lnTo>
                  <a:pt x="146527" y="444957"/>
                </a:lnTo>
                <a:lnTo>
                  <a:pt x="162624" y="444957"/>
                </a:lnTo>
                <a:lnTo>
                  <a:pt x="155049" y="437832"/>
                </a:lnTo>
                <a:lnTo>
                  <a:pt x="134979" y="436016"/>
                </a:lnTo>
                <a:close/>
              </a:path>
              <a:path w="3742054" h="937259">
                <a:moveTo>
                  <a:pt x="297845" y="468647"/>
                </a:moveTo>
                <a:lnTo>
                  <a:pt x="263114" y="469544"/>
                </a:lnTo>
                <a:lnTo>
                  <a:pt x="248212" y="482117"/>
                </a:lnTo>
                <a:lnTo>
                  <a:pt x="252683" y="503724"/>
                </a:lnTo>
                <a:lnTo>
                  <a:pt x="274150" y="510755"/>
                </a:lnTo>
                <a:lnTo>
                  <a:pt x="286909" y="509312"/>
                </a:lnTo>
                <a:lnTo>
                  <a:pt x="293227" y="502932"/>
                </a:lnTo>
                <a:lnTo>
                  <a:pt x="269819" y="502932"/>
                </a:lnTo>
                <a:lnTo>
                  <a:pt x="257106" y="493293"/>
                </a:lnTo>
                <a:lnTo>
                  <a:pt x="263952" y="477227"/>
                </a:lnTo>
                <a:lnTo>
                  <a:pt x="298130" y="476067"/>
                </a:lnTo>
                <a:lnTo>
                  <a:pt x="297880" y="469544"/>
                </a:lnTo>
                <a:lnTo>
                  <a:pt x="297845" y="468647"/>
                </a:lnTo>
                <a:close/>
              </a:path>
              <a:path w="3742054" h="937259">
                <a:moveTo>
                  <a:pt x="308935" y="487984"/>
                </a:moveTo>
                <a:lnTo>
                  <a:pt x="299016" y="487984"/>
                </a:lnTo>
                <a:lnTo>
                  <a:pt x="301252" y="494830"/>
                </a:lnTo>
                <a:lnTo>
                  <a:pt x="298940" y="497163"/>
                </a:lnTo>
                <a:lnTo>
                  <a:pt x="299407" y="509312"/>
                </a:lnTo>
                <a:lnTo>
                  <a:pt x="299436" y="510057"/>
                </a:lnTo>
                <a:lnTo>
                  <a:pt x="308935" y="510057"/>
                </a:lnTo>
                <a:lnTo>
                  <a:pt x="308935" y="487984"/>
                </a:lnTo>
                <a:close/>
              </a:path>
              <a:path w="3742054" h="937259">
                <a:moveTo>
                  <a:pt x="298615" y="488694"/>
                </a:moveTo>
                <a:lnTo>
                  <a:pt x="294173" y="496553"/>
                </a:lnTo>
                <a:lnTo>
                  <a:pt x="269819" y="502932"/>
                </a:lnTo>
                <a:lnTo>
                  <a:pt x="293227" y="502932"/>
                </a:lnTo>
                <a:lnTo>
                  <a:pt x="298940" y="497163"/>
                </a:lnTo>
                <a:lnTo>
                  <a:pt x="298615" y="488694"/>
                </a:lnTo>
                <a:close/>
              </a:path>
              <a:path w="3742054" h="937259">
                <a:moveTo>
                  <a:pt x="299016" y="487984"/>
                </a:moveTo>
                <a:lnTo>
                  <a:pt x="298615" y="488694"/>
                </a:lnTo>
                <a:lnTo>
                  <a:pt x="298792" y="493293"/>
                </a:lnTo>
                <a:lnTo>
                  <a:pt x="298851" y="494830"/>
                </a:lnTo>
                <a:lnTo>
                  <a:pt x="298940" y="497163"/>
                </a:lnTo>
                <a:lnTo>
                  <a:pt x="301252" y="494830"/>
                </a:lnTo>
                <a:lnTo>
                  <a:pt x="299016" y="487984"/>
                </a:lnTo>
                <a:close/>
              </a:path>
              <a:path w="3742054" h="937259">
                <a:moveTo>
                  <a:pt x="302899" y="444677"/>
                </a:moveTo>
                <a:lnTo>
                  <a:pt x="285093" y="444677"/>
                </a:lnTo>
                <a:lnTo>
                  <a:pt x="297247" y="453059"/>
                </a:lnTo>
                <a:lnTo>
                  <a:pt x="298588" y="487984"/>
                </a:lnTo>
                <a:lnTo>
                  <a:pt x="298615" y="488694"/>
                </a:lnTo>
                <a:lnTo>
                  <a:pt x="299016" y="487984"/>
                </a:lnTo>
                <a:lnTo>
                  <a:pt x="308935" y="487984"/>
                </a:lnTo>
                <a:lnTo>
                  <a:pt x="308935" y="476067"/>
                </a:lnTo>
                <a:lnTo>
                  <a:pt x="300972" y="476067"/>
                </a:lnTo>
                <a:lnTo>
                  <a:pt x="300972" y="468647"/>
                </a:lnTo>
                <a:lnTo>
                  <a:pt x="308935" y="468647"/>
                </a:lnTo>
                <a:lnTo>
                  <a:pt x="308935" y="464515"/>
                </a:lnTo>
                <a:lnTo>
                  <a:pt x="306327" y="447797"/>
                </a:lnTo>
                <a:lnTo>
                  <a:pt x="302899" y="444677"/>
                </a:lnTo>
                <a:close/>
              </a:path>
              <a:path w="3742054" h="937259">
                <a:moveTo>
                  <a:pt x="308935" y="468647"/>
                </a:moveTo>
                <a:lnTo>
                  <a:pt x="300972" y="468647"/>
                </a:lnTo>
                <a:lnTo>
                  <a:pt x="300972" y="476067"/>
                </a:lnTo>
                <a:lnTo>
                  <a:pt x="308935" y="476067"/>
                </a:lnTo>
                <a:lnTo>
                  <a:pt x="308935" y="468647"/>
                </a:lnTo>
                <a:close/>
              </a:path>
              <a:path w="3742054" h="937259">
                <a:moveTo>
                  <a:pt x="279179" y="436016"/>
                </a:moveTo>
                <a:lnTo>
                  <a:pt x="249283" y="445935"/>
                </a:lnTo>
                <a:lnTo>
                  <a:pt x="253754" y="453339"/>
                </a:lnTo>
                <a:lnTo>
                  <a:pt x="285093" y="444677"/>
                </a:lnTo>
                <a:lnTo>
                  <a:pt x="302899" y="444677"/>
                </a:lnTo>
                <a:lnTo>
                  <a:pt x="295990" y="438391"/>
                </a:lnTo>
                <a:lnTo>
                  <a:pt x="279179" y="436016"/>
                </a:lnTo>
                <a:close/>
              </a:path>
              <a:path w="3742054" h="937259">
                <a:moveTo>
                  <a:pt x="381937" y="436714"/>
                </a:moveTo>
                <a:lnTo>
                  <a:pt x="372438" y="436714"/>
                </a:lnTo>
                <a:lnTo>
                  <a:pt x="372438" y="537159"/>
                </a:lnTo>
                <a:lnTo>
                  <a:pt x="382356" y="537159"/>
                </a:lnTo>
                <a:lnTo>
                  <a:pt x="382246" y="510755"/>
                </a:lnTo>
                <a:lnTo>
                  <a:pt x="382169" y="492384"/>
                </a:lnTo>
                <a:lnTo>
                  <a:pt x="376349" y="481325"/>
                </a:lnTo>
                <a:lnTo>
                  <a:pt x="377839" y="458554"/>
                </a:lnTo>
                <a:lnTo>
                  <a:pt x="382002" y="452185"/>
                </a:lnTo>
                <a:lnTo>
                  <a:pt x="381937" y="436714"/>
                </a:lnTo>
                <a:close/>
              </a:path>
              <a:path w="3742054" h="937259">
                <a:moveTo>
                  <a:pt x="382114" y="478997"/>
                </a:moveTo>
                <a:lnTo>
                  <a:pt x="382169" y="492384"/>
                </a:lnTo>
                <a:lnTo>
                  <a:pt x="387991" y="503444"/>
                </a:lnTo>
                <a:lnTo>
                  <a:pt x="410296" y="510755"/>
                </a:lnTo>
                <a:lnTo>
                  <a:pt x="417281" y="510755"/>
                </a:lnTo>
                <a:lnTo>
                  <a:pt x="434604" y="502839"/>
                </a:lnTo>
                <a:lnTo>
                  <a:pt x="435213" y="501954"/>
                </a:lnTo>
                <a:lnTo>
                  <a:pt x="409598" y="501954"/>
                </a:lnTo>
                <a:lnTo>
                  <a:pt x="391390" y="496040"/>
                </a:lnTo>
                <a:lnTo>
                  <a:pt x="382114" y="478997"/>
                </a:lnTo>
                <a:close/>
              </a:path>
              <a:path w="3742054" h="937259">
                <a:moveTo>
                  <a:pt x="433828" y="444677"/>
                </a:moveTo>
                <a:lnTo>
                  <a:pt x="404382" y="444677"/>
                </a:lnTo>
                <a:lnTo>
                  <a:pt x="427666" y="450731"/>
                </a:lnTo>
                <a:lnTo>
                  <a:pt x="436979" y="467635"/>
                </a:lnTo>
                <a:lnTo>
                  <a:pt x="430999" y="492384"/>
                </a:lnTo>
                <a:lnTo>
                  <a:pt x="430925" y="492688"/>
                </a:lnTo>
                <a:lnTo>
                  <a:pt x="409598" y="501954"/>
                </a:lnTo>
                <a:lnTo>
                  <a:pt x="435213" y="501954"/>
                </a:lnTo>
                <a:lnTo>
                  <a:pt x="445314" y="487286"/>
                </a:lnTo>
                <a:lnTo>
                  <a:pt x="446773" y="467635"/>
                </a:lnTo>
                <a:lnTo>
                  <a:pt x="446898" y="465958"/>
                </a:lnTo>
                <a:lnTo>
                  <a:pt x="438981" y="448216"/>
                </a:lnTo>
                <a:lnTo>
                  <a:pt x="433828" y="444677"/>
                </a:lnTo>
                <a:close/>
              </a:path>
              <a:path w="3742054" h="937259">
                <a:moveTo>
                  <a:pt x="382002" y="452185"/>
                </a:moveTo>
                <a:lnTo>
                  <a:pt x="377839" y="458554"/>
                </a:lnTo>
                <a:lnTo>
                  <a:pt x="376501" y="478997"/>
                </a:lnTo>
                <a:lnTo>
                  <a:pt x="376474" y="479423"/>
                </a:lnTo>
                <a:lnTo>
                  <a:pt x="376349" y="481325"/>
                </a:lnTo>
                <a:lnTo>
                  <a:pt x="382169" y="492384"/>
                </a:lnTo>
                <a:lnTo>
                  <a:pt x="382059" y="465958"/>
                </a:lnTo>
                <a:lnTo>
                  <a:pt x="382002" y="452185"/>
                </a:lnTo>
                <a:close/>
              </a:path>
              <a:path w="3742054" h="937259">
                <a:moveTo>
                  <a:pt x="403870" y="436016"/>
                </a:moveTo>
                <a:lnTo>
                  <a:pt x="387851" y="443234"/>
                </a:lnTo>
                <a:lnTo>
                  <a:pt x="382002" y="452185"/>
                </a:lnTo>
                <a:lnTo>
                  <a:pt x="382114" y="478997"/>
                </a:lnTo>
                <a:lnTo>
                  <a:pt x="384914" y="467635"/>
                </a:lnTo>
                <a:lnTo>
                  <a:pt x="388131" y="454084"/>
                </a:lnTo>
                <a:lnTo>
                  <a:pt x="404382" y="444677"/>
                </a:lnTo>
                <a:lnTo>
                  <a:pt x="433828" y="444677"/>
                </a:lnTo>
                <a:lnTo>
                  <a:pt x="423521" y="437599"/>
                </a:lnTo>
                <a:lnTo>
                  <a:pt x="403870" y="436016"/>
                </a:lnTo>
                <a:close/>
              </a:path>
              <a:path w="3742054" h="937259">
                <a:moveTo>
                  <a:pt x="476617" y="436714"/>
                </a:moveTo>
                <a:lnTo>
                  <a:pt x="467117" y="436714"/>
                </a:lnTo>
                <a:lnTo>
                  <a:pt x="467117" y="510057"/>
                </a:lnTo>
                <a:lnTo>
                  <a:pt x="477036" y="510057"/>
                </a:lnTo>
                <a:lnTo>
                  <a:pt x="479224" y="457297"/>
                </a:lnTo>
                <a:lnTo>
                  <a:pt x="479788" y="456692"/>
                </a:lnTo>
                <a:lnTo>
                  <a:pt x="476617" y="456692"/>
                </a:lnTo>
                <a:lnTo>
                  <a:pt x="476617" y="436714"/>
                </a:lnTo>
                <a:close/>
              </a:path>
              <a:path w="3742054" h="937259">
                <a:moveTo>
                  <a:pt x="503998" y="436016"/>
                </a:moveTo>
                <a:lnTo>
                  <a:pt x="496827" y="436016"/>
                </a:lnTo>
                <a:lnTo>
                  <a:pt x="481134" y="443373"/>
                </a:lnTo>
                <a:lnTo>
                  <a:pt x="476617" y="456692"/>
                </a:lnTo>
                <a:lnTo>
                  <a:pt x="479788" y="456692"/>
                </a:lnTo>
                <a:lnTo>
                  <a:pt x="487979" y="447890"/>
                </a:lnTo>
                <a:lnTo>
                  <a:pt x="501763" y="445516"/>
                </a:lnTo>
                <a:lnTo>
                  <a:pt x="503998" y="436016"/>
                </a:lnTo>
                <a:close/>
              </a:path>
              <a:path w="3742054" h="937259">
                <a:moveTo>
                  <a:pt x="586089" y="525564"/>
                </a:moveTo>
                <a:lnTo>
                  <a:pt x="582597" y="533107"/>
                </a:lnTo>
                <a:lnTo>
                  <a:pt x="598103" y="537857"/>
                </a:lnTo>
                <a:lnTo>
                  <a:pt x="605088" y="537857"/>
                </a:lnTo>
                <a:lnTo>
                  <a:pt x="617173" y="528171"/>
                </a:lnTo>
                <a:lnTo>
                  <a:pt x="604436" y="528171"/>
                </a:lnTo>
                <a:lnTo>
                  <a:pt x="586089" y="525564"/>
                </a:lnTo>
                <a:close/>
              </a:path>
              <a:path w="3742054" h="937259">
                <a:moveTo>
                  <a:pt x="619617" y="436714"/>
                </a:moveTo>
                <a:lnTo>
                  <a:pt x="609698" y="436714"/>
                </a:lnTo>
                <a:lnTo>
                  <a:pt x="609698" y="515505"/>
                </a:lnTo>
                <a:lnTo>
                  <a:pt x="604436" y="528171"/>
                </a:lnTo>
                <a:lnTo>
                  <a:pt x="617173" y="528171"/>
                </a:lnTo>
                <a:lnTo>
                  <a:pt x="617754" y="527706"/>
                </a:lnTo>
                <a:lnTo>
                  <a:pt x="619599" y="437599"/>
                </a:lnTo>
                <a:lnTo>
                  <a:pt x="619617" y="436714"/>
                </a:lnTo>
                <a:close/>
              </a:path>
              <a:path w="3742054" h="937259">
                <a:moveTo>
                  <a:pt x="544139" y="436016"/>
                </a:moveTo>
                <a:lnTo>
                  <a:pt x="526583" y="443932"/>
                </a:lnTo>
                <a:lnTo>
                  <a:pt x="515640" y="459486"/>
                </a:lnTo>
                <a:lnTo>
                  <a:pt x="514133" y="478997"/>
                </a:lnTo>
                <a:lnTo>
                  <a:pt x="514010" y="480580"/>
                </a:lnTo>
                <a:lnTo>
                  <a:pt x="526583" y="502746"/>
                </a:lnTo>
                <a:lnTo>
                  <a:pt x="551310" y="510755"/>
                </a:lnTo>
                <a:lnTo>
                  <a:pt x="558482" y="510755"/>
                </a:lnTo>
                <a:lnTo>
                  <a:pt x="576270" y="502746"/>
                </a:lnTo>
                <a:lnTo>
                  <a:pt x="576817" y="501954"/>
                </a:lnTo>
                <a:lnTo>
                  <a:pt x="551310" y="501954"/>
                </a:lnTo>
                <a:lnTo>
                  <a:pt x="533382" y="496040"/>
                </a:lnTo>
                <a:lnTo>
                  <a:pt x="524069" y="478997"/>
                </a:lnTo>
                <a:lnTo>
                  <a:pt x="530122" y="453944"/>
                </a:lnTo>
                <a:lnTo>
                  <a:pt x="546235" y="444677"/>
                </a:lnTo>
                <a:lnTo>
                  <a:pt x="575372" y="444677"/>
                </a:lnTo>
                <a:lnTo>
                  <a:pt x="565001" y="437599"/>
                </a:lnTo>
                <a:lnTo>
                  <a:pt x="544139" y="436016"/>
                </a:lnTo>
                <a:close/>
              </a:path>
              <a:path w="3742054" h="937259">
                <a:moveTo>
                  <a:pt x="575372" y="444677"/>
                </a:moveTo>
                <a:lnTo>
                  <a:pt x="546235" y="444677"/>
                </a:lnTo>
                <a:lnTo>
                  <a:pt x="569518" y="450638"/>
                </a:lnTo>
                <a:lnTo>
                  <a:pt x="578691" y="467542"/>
                </a:lnTo>
                <a:lnTo>
                  <a:pt x="572731" y="492688"/>
                </a:lnTo>
                <a:lnTo>
                  <a:pt x="551310" y="501954"/>
                </a:lnTo>
                <a:lnTo>
                  <a:pt x="576817" y="501954"/>
                </a:lnTo>
                <a:lnTo>
                  <a:pt x="587120" y="487053"/>
                </a:lnTo>
                <a:lnTo>
                  <a:pt x="588628" y="467542"/>
                </a:lnTo>
                <a:lnTo>
                  <a:pt x="588750" y="465958"/>
                </a:lnTo>
                <a:lnTo>
                  <a:pt x="580694" y="448310"/>
                </a:lnTo>
                <a:lnTo>
                  <a:pt x="575372" y="444677"/>
                </a:lnTo>
                <a:close/>
              </a:path>
              <a:path w="3742054" h="937259">
                <a:moveTo>
                  <a:pt x="612679" y="406400"/>
                </a:moveTo>
                <a:lnTo>
                  <a:pt x="614728" y="420509"/>
                </a:lnTo>
                <a:lnTo>
                  <a:pt x="616870" y="420509"/>
                </a:lnTo>
                <a:lnTo>
                  <a:pt x="612679" y="406400"/>
                </a:lnTo>
                <a:close/>
              </a:path>
              <a:path w="3742054" h="937259">
                <a:moveTo>
                  <a:pt x="669036" y="436016"/>
                </a:moveTo>
                <a:lnTo>
                  <a:pt x="651992" y="444072"/>
                </a:lnTo>
                <a:lnTo>
                  <a:pt x="641468" y="459625"/>
                </a:lnTo>
                <a:lnTo>
                  <a:pt x="639931" y="480580"/>
                </a:lnTo>
                <a:lnTo>
                  <a:pt x="652598" y="502746"/>
                </a:lnTo>
                <a:lnTo>
                  <a:pt x="678489" y="510755"/>
                </a:lnTo>
                <a:lnTo>
                  <a:pt x="684356" y="510755"/>
                </a:lnTo>
                <a:lnTo>
                  <a:pt x="703012" y="500790"/>
                </a:lnTo>
                <a:lnTo>
                  <a:pt x="668011" y="500790"/>
                </a:lnTo>
                <a:lnTo>
                  <a:pt x="650781" y="484259"/>
                </a:lnTo>
                <a:lnTo>
                  <a:pt x="651906" y="476389"/>
                </a:lnTo>
                <a:lnTo>
                  <a:pt x="647475" y="476389"/>
                </a:lnTo>
                <a:lnTo>
                  <a:pt x="647475" y="468985"/>
                </a:lnTo>
                <a:lnTo>
                  <a:pt x="652963" y="468985"/>
                </a:lnTo>
                <a:lnTo>
                  <a:pt x="655159" y="453618"/>
                </a:lnTo>
                <a:lnTo>
                  <a:pt x="670805" y="444538"/>
                </a:lnTo>
                <a:lnTo>
                  <a:pt x="698595" y="444538"/>
                </a:lnTo>
                <a:lnTo>
                  <a:pt x="688826" y="437599"/>
                </a:lnTo>
                <a:lnTo>
                  <a:pt x="669036" y="436016"/>
                </a:lnTo>
                <a:close/>
              </a:path>
              <a:path w="3742054" h="937259">
                <a:moveTo>
                  <a:pt x="701260" y="492315"/>
                </a:moveTo>
                <a:lnTo>
                  <a:pt x="698466" y="495575"/>
                </a:lnTo>
                <a:lnTo>
                  <a:pt x="668011" y="500790"/>
                </a:lnTo>
                <a:lnTo>
                  <a:pt x="703012" y="500790"/>
                </a:lnTo>
                <a:lnTo>
                  <a:pt x="706848" y="498741"/>
                </a:lnTo>
                <a:lnTo>
                  <a:pt x="701260" y="492315"/>
                </a:lnTo>
                <a:close/>
              </a:path>
              <a:path w="3742054" h="937259">
                <a:moveTo>
                  <a:pt x="652963" y="468985"/>
                </a:moveTo>
                <a:lnTo>
                  <a:pt x="647475" y="468985"/>
                </a:lnTo>
                <a:lnTo>
                  <a:pt x="647475" y="476389"/>
                </a:lnTo>
                <a:lnTo>
                  <a:pt x="651906" y="476389"/>
                </a:lnTo>
                <a:lnTo>
                  <a:pt x="652963" y="468985"/>
                </a:lnTo>
                <a:close/>
              </a:path>
              <a:path w="3742054" h="937259">
                <a:moveTo>
                  <a:pt x="700900" y="468985"/>
                </a:moveTo>
                <a:lnTo>
                  <a:pt x="652963" y="468985"/>
                </a:lnTo>
                <a:lnTo>
                  <a:pt x="651906" y="476389"/>
                </a:lnTo>
                <a:lnTo>
                  <a:pt x="711318" y="476389"/>
                </a:lnTo>
                <a:lnTo>
                  <a:pt x="711378" y="471919"/>
                </a:lnTo>
                <a:lnTo>
                  <a:pt x="702098" y="471919"/>
                </a:lnTo>
                <a:lnTo>
                  <a:pt x="700900" y="468985"/>
                </a:lnTo>
                <a:close/>
              </a:path>
              <a:path w="3742054" h="937259">
                <a:moveTo>
                  <a:pt x="698595" y="444538"/>
                </a:moveTo>
                <a:lnTo>
                  <a:pt x="670805" y="444538"/>
                </a:lnTo>
                <a:lnTo>
                  <a:pt x="693297" y="450358"/>
                </a:lnTo>
                <a:lnTo>
                  <a:pt x="702098" y="471919"/>
                </a:lnTo>
                <a:lnTo>
                  <a:pt x="706009" y="468985"/>
                </a:lnTo>
                <a:lnTo>
                  <a:pt x="711417" y="468985"/>
                </a:lnTo>
                <a:lnTo>
                  <a:pt x="711458" y="465958"/>
                </a:lnTo>
                <a:lnTo>
                  <a:pt x="703774" y="448216"/>
                </a:lnTo>
                <a:lnTo>
                  <a:pt x="698595" y="444538"/>
                </a:lnTo>
                <a:close/>
              </a:path>
              <a:path w="3742054" h="937259">
                <a:moveTo>
                  <a:pt x="711417" y="468985"/>
                </a:moveTo>
                <a:lnTo>
                  <a:pt x="706009" y="468985"/>
                </a:lnTo>
                <a:lnTo>
                  <a:pt x="702098" y="471919"/>
                </a:lnTo>
                <a:lnTo>
                  <a:pt x="711378" y="471919"/>
                </a:lnTo>
                <a:lnTo>
                  <a:pt x="711417" y="468985"/>
                </a:lnTo>
                <a:close/>
              </a:path>
              <a:path w="3742054" h="937259">
                <a:moveTo>
                  <a:pt x="757259" y="509219"/>
                </a:moveTo>
                <a:lnTo>
                  <a:pt x="756234" y="509219"/>
                </a:lnTo>
                <a:lnTo>
                  <a:pt x="752881" y="521931"/>
                </a:lnTo>
                <a:lnTo>
                  <a:pt x="761123" y="522537"/>
                </a:lnTo>
                <a:lnTo>
                  <a:pt x="744499" y="537578"/>
                </a:lnTo>
                <a:lnTo>
                  <a:pt x="756234" y="540791"/>
                </a:lnTo>
                <a:lnTo>
                  <a:pt x="770530" y="535296"/>
                </a:lnTo>
                <a:lnTo>
                  <a:pt x="772020" y="525564"/>
                </a:lnTo>
                <a:lnTo>
                  <a:pt x="760145" y="517321"/>
                </a:lnTo>
                <a:lnTo>
                  <a:pt x="761843" y="510755"/>
                </a:lnTo>
                <a:lnTo>
                  <a:pt x="762101" y="510755"/>
                </a:lnTo>
                <a:lnTo>
                  <a:pt x="757259" y="509219"/>
                </a:lnTo>
                <a:close/>
              </a:path>
              <a:path w="3742054" h="937259">
                <a:moveTo>
                  <a:pt x="754837" y="436016"/>
                </a:moveTo>
                <a:lnTo>
                  <a:pt x="736862" y="443932"/>
                </a:lnTo>
                <a:lnTo>
                  <a:pt x="725872" y="459486"/>
                </a:lnTo>
                <a:lnTo>
                  <a:pt x="724242" y="480580"/>
                </a:lnTo>
                <a:lnTo>
                  <a:pt x="736862" y="502746"/>
                </a:lnTo>
                <a:lnTo>
                  <a:pt x="762101" y="510755"/>
                </a:lnTo>
                <a:lnTo>
                  <a:pt x="761843" y="510755"/>
                </a:lnTo>
                <a:lnTo>
                  <a:pt x="762157" y="509545"/>
                </a:lnTo>
                <a:lnTo>
                  <a:pt x="762241" y="509219"/>
                </a:lnTo>
                <a:lnTo>
                  <a:pt x="774389" y="509219"/>
                </a:lnTo>
                <a:lnTo>
                  <a:pt x="783610" y="501954"/>
                </a:lnTo>
                <a:lnTo>
                  <a:pt x="756746" y="501954"/>
                </a:lnTo>
                <a:lnTo>
                  <a:pt x="740355" y="492688"/>
                </a:lnTo>
                <a:lnTo>
                  <a:pt x="734301" y="467542"/>
                </a:lnTo>
                <a:lnTo>
                  <a:pt x="743661" y="450638"/>
                </a:lnTo>
                <a:lnTo>
                  <a:pt x="766339" y="444677"/>
                </a:lnTo>
                <a:lnTo>
                  <a:pt x="786140" y="444677"/>
                </a:lnTo>
                <a:lnTo>
                  <a:pt x="784034" y="442070"/>
                </a:lnTo>
                <a:lnTo>
                  <a:pt x="754837" y="436016"/>
                </a:lnTo>
                <a:close/>
              </a:path>
              <a:path w="3742054" h="937259">
                <a:moveTo>
                  <a:pt x="774389" y="509219"/>
                </a:moveTo>
                <a:lnTo>
                  <a:pt x="762241" y="509219"/>
                </a:lnTo>
                <a:lnTo>
                  <a:pt x="761843" y="510755"/>
                </a:lnTo>
                <a:lnTo>
                  <a:pt x="762101" y="510755"/>
                </a:lnTo>
                <a:lnTo>
                  <a:pt x="773976" y="509545"/>
                </a:lnTo>
                <a:lnTo>
                  <a:pt x="774389" y="509219"/>
                </a:lnTo>
                <a:close/>
              </a:path>
              <a:path w="3742054" h="937259">
                <a:moveTo>
                  <a:pt x="783475" y="491197"/>
                </a:moveTo>
                <a:lnTo>
                  <a:pt x="780961" y="494830"/>
                </a:lnTo>
                <a:lnTo>
                  <a:pt x="756746" y="501954"/>
                </a:lnTo>
                <a:lnTo>
                  <a:pt x="783610" y="501954"/>
                </a:lnTo>
                <a:lnTo>
                  <a:pt x="790879" y="496227"/>
                </a:lnTo>
                <a:lnTo>
                  <a:pt x="783475" y="491197"/>
                </a:lnTo>
                <a:close/>
              </a:path>
              <a:path w="3742054" h="937259">
                <a:moveTo>
                  <a:pt x="786140" y="444677"/>
                </a:moveTo>
                <a:lnTo>
                  <a:pt x="766339" y="444677"/>
                </a:lnTo>
                <a:lnTo>
                  <a:pt x="783475" y="455574"/>
                </a:lnTo>
                <a:lnTo>
                  <a:pt x="790742" y="450638"/>
                </a:lnTo>
                <a:lnTo>
                  <a:pt x="790955" y="450638"/>
                </a:lnTo>
                <a:lnTo>
                  <a:pt x="786140" y="444677"/>
                </a:lnTo>
                <a:close/>
              </a:path>
              <a:path w="3742054" h="937259">
                <a:moveTo>
                  <a:pt x="854735" y="468647"/>
                </a:moveTo>
                <a:lnTo>
                  <a:pt x="820004" y="469544"/>
                </a:lnTo>
                <a:lnTo>
                  <a:pt x="805102" y="482117"/>
                </a:lnTo>
                <a:lnTo>
                  <a:pt x="809573" y="503724"/>
                </a:lnTo>
                <a:lnTo>
                  <a:pt x="831040" y="510755"/>
                </a:lnTo>
                <a:lnTo>
                  <a:pt x="843799" y="509312"/>
                </a:lnTo>
                <a:lnTo>
                  <a:pt x="850117" y="502932"/>
                </a:lnTo>
                <a:lnTo>
                  <a:pt x="826709" y="502932"/>
                </a:lnTo>
                <a:lnTo>
                  <a:pt x="813996" y="493293"/>
                </a:lnTo>
                <a:lnTo>
                  <a:pt x="820842" y="477227"/>
                </a:lnTo>
                <a:lnTo>
                  <a:pt x="855020" y="476067"/>
                </a:lnTo>
                <a:lnTo>
                  <a:pt x="854770" y="469544"/>
                </a:lnTo>
                <a:lnTo>
                  <a:pt x="854735" y="468647"/>
                </a:lnTo>
                <a:close/>
              </a:path>
              <a:path w="3742054" h="937259">
                <a:moveTo>
                  <a:pt x="865825" y="487984"/>
                </a:moveTo>
                <a:lnTo>
                  <a:pt x="855907" y="487984"/>
                </a:lnTo>
                <a:lnTo>
                  <a:pt x="858142" y="494830"/>
                </a:lnTo>
                <a:lnTo>
                  <a:pt x="855830" y="497163"/>
                </a:lnTo>
                <a:lnTo>
                  <a:pt x="856297" y="509312"/>
                </a:lnTo>
                <a:lnTo>
                  <a:pt x="856326" y="510057"/>
                </a:lnTo>
                <a:lnTo>
                  <a:pt x="865825" y="510057"/>
                </a:lnTo>
                <a:lnTo>
                  <a:pt x="865825" y="487984"/>
                </a:lnTo>
                <a:close/>
              </a:path>
              <a:path w="3742054" h="937259">
                <a:moveTo>
                  <a:pt x="855505" y="488694"/>
                </a:moveTo>
                <a:lnTo>
                  <a:pt x="851064" y="496553"/>
                </a:lnTo>
                <a:lnTo>
                  <a:pt x="826709" y="502932"/>
                </a:lnTo>
                <a:lnTo>
                  <a:pt x="850117" y="502932"/>
                </a:lnTo>
                <a:lnTo>
                  <a:pt x="855830" y="497163"/>
                </a:lnTo>
                <a:lnTo>
                  <a:pt x="855505" y="488694"/>
                </a:lnTo>
                <a:close/>
              </a:path>
              <a:path w="3742054" h="937259">
                <a:moveTo>
                  <a:pt x="855907" y="487984"/>
                </a:moveTo>
                <a:lnTo>
                  <a:pt x="855505" y="488694"/>
                </a:lnTo>
                <a:lnTo>
                  <a:pt x="855682" y="493293"/>
                </a:lnTo>
                <a:lnTo>
                  <a:pt x="855741" y="494830"/>
                </a:lnTo>
                <a:lnTo>
                  <a:pt x="855830" y="497163"/>
                </a:lnTo>
                <a:lnTo>
                  <a:pt x="858142" y="494830"/>
                </a:lnTo>
                <a:lnTo>
                  <a:pt x="855907" y="487984"/>
                </a:lnTo>
                <a:close/>
              </a:path>
              <a:path w="3742054" h="937259">
                <a:moveTo>
                  <a:pt x="859789" y="444677"/>
                </a:moveTo>
                <a:lnTo>
                  <a:pt x="841983" y="444677"/>
                </a:lnTo>
                <a:lnTo>
                  <a:pt x="854137" y="453059"/>
                </a:lnTo>
                <a:lnTo>
                  <a:pt x="855478" y="487984"/>
                </a:lnTo>
                <a:lnTo>
                  <a:pt x="855505" y="488694"/>
                </a:lnTo>
                <a:lnTo>
                  <a:pt x="855907" y="487984"/>
                </a:lnTo>
                <a:lnTo>
                  <a:pt x="865825" y="487984"/>
                </a:lnTo>
                <a:lnTo>
                  <a:pt x="865825" y="476067"/>
                </a:lnTo>
                <a:lnTo>
                  <a:pt x="857862" y="476067"/>
                </a:lnTo>
                <a:lnTo>
                  <a:pt x="857862" y="468647"/>
                </a:lnTo>
                <a:lnTo>
                  <a:pt x="865825" y="468647"/>
                </a:lnTo>
                <a:lnTo>
                  <a:pt x="865825" y="464515"/>
                </a:lnTo>
                <a:lnTo>
                  <a:pt x="863217" y="447797"/>
                </a:lnTo>
                <a:lnTo>
                  <a:pt x="859789" y="444677"/>
                </a:lnTo>
                <a:close/>
              </a:path>
              <a:path w="3742054" h="937259">
                <a:moveTo>
                  <a:pt x="865825" y="468647"/>
                </a:moveTo>
                <a:lnTo>
                  <a:pt x="857862" y="468647"/>
                </a:lnTo>
                <a:lnTo>
                  <a:pt x="857862" y="476067"/>
                </a:lnTo>
                <a:lnTo>
                  <a:pt x="865825" y="476067"/>
                </a:lnTo>
                <a:lnTo>
                  <a:pt x="865825" y="468647"/>
                </a:lnTo>
                <a:close/>
              </a:path>
              <a:path w="3742054" h="937259">
                <a:moveTo>
                  <a:pt x="836069" y="436016"/>
                </a:moveTo>
                <a:lnTo>
                  <a:pt x="806173" y="445935"/>
                </a:lnTo>
                <a:lnTo>
                  <a:pt x="810644" y="453339"/>
                </a:lnTo>
                <a:lnTo>
                  <a:pt x="841983" y="444677"/>
                </a:lnTo>
                <a:lnTo>
                  <a:pt x="859789" y="444677"/>
                </a:lnTo>
                <a:lnTo>
                  <a:pt x="852880" y="438391"/>
                </a:lnTo>
                <a:lnTo>
                  <a:pt x="836069" y="436016"/>
                </a:lnTo>
                <a:close/>
              </a:path>
              <a:path w="3742054" h="937259">
                <a:moveTo>
                  <a:pt x="852764" y="418879"/>
                </a:moveTo>
                <a:lnTo>
                  <a:pt x="821168" y="418879"/>
                </a:lnTo>
                <a:lnTo>
                  <a:pt x="845848" y="424421"/>
                </a:lnTo>
                <a:lnTo>
                  <a:pt x="849480" y="424421"/>
                </a:lnTo>
                <a:lnTo>
                  <a:pt x="852764" y="418879"/>
                </a:lnTo>
                <a:close/>
              </a:path>
              <a:path w="3742054" h="937259">
                <a:moveTo>
                  <a:pt x="823217" y="408495"/>
                </a:moveTo>
                <a:lnTo>
                  <a:pt x="814276" y="423862"/>
                </a:lnTo>
                <a:lnTo>
                  <a:pt x="820283" y="423862"/>
                </a:lnTo>
                <a:lnTo>
                  <a:pt x="821168" y="418879"/>
                </a:lnTo>
                <a:lnTo>
                  <a:pt x="852764" y="418879"/>
                </a:lnTo>
                <a:lnTo>
                  <a:pt x="855551" y="414176"/>
                </a:lnTo>
                <a:lnTo>
                  <a:pt x="851622" y="414176"/>
                </a:lnTo>
                <a:lnTo>
                  <a:pt x="823217" y="408495"/>
                </a:lnTo>
                <a:close/>
              </a:path>
              <a:path w="3742054" h="937259">
                <a:moveTo>
                  <a:pt x="858421" y="409333"/>
                </a:moveTo>
                <a:lnTo>
                  <a:pt x="852414" y="409333"/>
                </a:lnTo>
                <a:lnTo>
                  <a:pt x="851622" y="414176"/>
                </a:lnTo>
                <a:lnTo>
                  <a:pt x="855551" y="414176"/>
                </a:lnTo>
                <a:lnTo>
                  <a:pt x="858421" y="409333"/>
                </a:lnTo>
                <a:close/>
              </a:path>
              <a:path w="3742054" h="937259">
                <a:moveTo>
                  <a:pt x="915490" y="436016"/>
                </a:moveTo>
                <a:lnTo>
                  <a:pt x="897934" y="443932"/>
                </a:lnTo>
                <a:lnTo>
                  <a:pt x="886991" y="459486"/>
                </a:lnTo>
                <a:lnTo>
                  <a:pt x="885484" y="478997"/>
                </a:lnTo>
                <a:lnTo>
                  <a:pt x="885361" y="480580"/>
                </a:lnTo>
                <a:lnTo>
                  <a:pt x="897934" y="502746"/>
                </a:lnTo>
                <a:lnTo>
                  <a:pt x="922661" y="510755"/>
                </a:lnTo>
                <a:lnTo>
                  <a:pt x="929833" y="510755"/>
                </a:lnTo>
                <a:lnTo>
                  <a:pt x="947621" y="502746"/>
                </a:lnTo>
                <a:lnTo>
                  <a:pt x="948168" y="501954"/>
                </a:lnTo>
                <a:lnTo>
                  <a:pt x="922661" y="501954"/>
                </a:lnTo>
                <a:lnTo>
                  <a:pt x="904733" y="496040"/>
                </a:lnTo>
                <a:lnTo>
                  <a:pt x="895420" y="478997"/>
                </a:lnTo>
                <a:lnTo>
                  <a:pt x="901473" y="453944"/>
                </a:lnTo>
                <a:lnTo>
                  <a:pt x="917585" y="444677"/>
                </a:lnTo>
                <a:lnTo>
                  <a:pt x="946723" y="444677"/>
                </a:lnTo>
                <a:lnTo>
                  <a:pt x="936352" y="437599"/>
                </a:lnTo>
                <a:lnTo>
                  <a:pt x="915490" y="436016"/>
                </a:lnTo>
                <a:close/>
              </a:path>
              <a:path w="3742054" h="937259">
                <a:moveTo>
                  <a:pt x="946723" y="444677"/>
                </a:moveTo>
                <a:lnTo>
                  <a:pt x="917585" y="444677"/>
                </a:lnTo>
                <a:lnTo>
                  <a:pt x="940869" y="450638"/>
                </a:lnTo>
                <a:lnTo>
                  <a:pt x="950042" y="467542"/>
                </a:lnTo>
                <a:lnTo>
                  <a:pt x="944082" y="492688"/>
                </a:lnTo>
                <a:lnTo>
                  <a:pt x="922661" y="501954"/>
                </a:lnTo>
                <a:lnTo>
                  <a:pt x="948168" y="501954"/>
                </a:lnTo>
                <a:lnTo>
                  <a:pt x="958471" y="487053"/>
                </a:lnTo>
                <a:lnTo>
                  <a:pt x="959979" y="467542"/>
                </a:lnTo>
                <a:lnTo>
                  <a:pt x="960101" y="465958"/>
                </a:lnTo>
                <a:lnTo>
                  <a:pt x="952045" y="448310"/>
                </a:lnTo>
                <a:lnTo>
                  <a:pt x="946723" y="444677"/>
                </a:lnTo>
                <a:close/>
              </a:path>
              <a:path w="3742054" h="937259">
                <a:moveTo>
                  <a:pt x="1039125" y="436016"/>
                </a:moveTo>
                <a:lnTo>
                  <a:pt x="1021756" y="443839"/>
                </a:lnTo>
                <a:lnTo>
                  <a:pt x="1011092" y="459346"/>
                </a:lnTo>
                <a:lnTo>
                  <a:pt x="1009633" y="478997"/>
                </a:lnTo>
                <a:lnTo>
                  <a:pt x="1009509" y="480673"/>
                </a:lnTo>
                <a:lnTo>
                  <a:pt x="1021756" y="502839"/>
                </a:lnTo>
                <a:lnTo>
                  <a:pt x="1046110" y="510755"/>
                </a:lnTo>
                <a:lnTo>
                  <a:pt x="1052629" y="510755"/>
                </a:lnTo>
                <a:lnTo>
                  <a:pt x="1068555" y="503444"/>
                </a:lnTo>
                <a:lnTo>
                  <a:pt x="1069520" y="501954"/>
                </a:lnTo>
                <a:lnTo>
                  <a:pt x="1046809" y="501954"/>
                </a:lnTo>
                <a:lnTo>
                  <a:pt x="1028881" y="496040"/>
                </a:lnTo>
                <a:lnTo>
                  <a:pt x="1019567" y="478997"/>
                </a:lnTo>
                <a:lnTo>
                  <a:pt x="1025621" y="453944"/>
                </a:lnTo>
                <a:lnTo>
                  <a:pt x="1041686" y="444677"/>
                </a:lnTo>
                <a:lnTo>
                  <a:pt x="1068503" y="444677"/>
                </a:lnTo>
                <a:lnTo>
                  <a:pt x="1058264" y="437459"/>
                </a:lnTo>
                <a:lnTo>
                  <a:pt x="1039125" y="436016"/>
                </a:lnTo>
                <a:close/>
              </a:path>
              <a:path w="3742054" h="937259">
                <a:moveTo>
                  <a:pt x="1083969" y="406400"/>
                </a:moveTo>
                <a:lnTo>
                  <a:pt x="1074050" y="406400"/>
                </a:lnTo>
                <a:lnTo>
                  <a:pt x="1074170" y="436016"/>
                </a:lnTo>
                <a:lnTo>
                  <a:pt x="1074233" y="451621"/>
                </a:lnTo>
                <a:lnTo>
                  <a:pt x="1080057" y="465306"/>
                </a:lnTo>
                <a:lnTo>
                  <a:pt x="1078567" y="487984"/>
                </a:lnTo>
                <a:lnTo>
                  <a:pt x="1074406" y="494410"/>
                </a:lnTo>
                <a:lnTo>
                  <a:pt x="1074469" y="510057"/>
                </a:lnTo>
                <a:lnTo>
                  <a:pt x="1083969" y="510057"/>
                </a:lnTo>
                <a:lnTo>
                  <a:pt x="1083969" y="406400"/>
                </a:lnTo>
                <a:close/>
              </a:path>
              <a:path w="3742054" h="937259">
                <a:moveTo>
                  <a:pt x="1074297" y="467541"/>
                </a:moveTo>
                <a:lnTo>
                  <a:pt x="1074151" y="467704"/>
                </a:lnTo>
                <a:lnTo>
                  <a:pt x="1068229" y="492688"/>
                </a:lnTo>
                <a:lnTo>
                  <a:pt x="1046809" y="501954"/>
                </a:lnTo>
                <a:lnTo>
                  <a:pt x="1069520" y="501954"/>
                </a:lnTo>
                <a:lnTo>
                  <a:pt x="1074406" y="494410"/>
                </a:lnTo>
                <a:lnTo>
                  <a:pt x="1074297" y="467541"/>
                </a:lnTo>
                <a:close/>
              </a:path>
              <a:path w="3742054" h="937259">
                <a:moveTo>
                  <a:pt x="1074233" y="451621"/>
                </a:moveTo>
                <a:lnTo>
                  <a:pt x="1074288" y="465306"/>
                </a:lnTo>
                <a:lnTo>
                  <a:pt x="1074406" y="494410"/>
                </a:lnTo>
                <a:lnTo>
                  <a:pt x="1078567" y="487984"/>
                </a:lnTo>
                <a:lnTo>
                  <a:pt x="1079900" y="467704"/>
                </a:lnTo>
                <a:lnTo>
                  <a:pt x="1079940" y="467096"/>
                </a:lnTo>
                <a:lnTo>
                  <a:pt x="1080057" y="465306"/>
                </a:lnTo>
                <a:lnTo>
                  <a:pt x="1074233" y="451621"/>
                </a:lnTo>
                <a:close/>
              </a:path>
              <a:path w="3742054" h="937259">
                <a:moveTo>
                  <a:pt x="1068503" y="444677"/>
                </a:moveTo>
                <a:lnTo>
                  <a:pt x="1041686" y="444677"/>
                </a:lnTo>
                <a:lnTo>
                  <a:pt x="1064970" y="450638"/>
                </a:lnTo>
                <a:lnTo>
                  <a:pt x="1074209" y="467541"/>
                </a:lnTo>
                <a:lnTo>
                  <a:pt x="1074233" y="451621"/>
                </a:lnTo>
                <a:lnTo>
                  <a:pt x="1072467" y="447471"/>
                </a:lnTo>
                <a:lnTo>
                  <a:pt x="1068503" y="444677"/>
                </a:lnTo>
                <a:close/>
              </a:path>
              <a:path w="3742054" h="937259">
                <a:moveTo>
                  <a:pt x="1155964" y="468647"/>
                </a:moveTo>
                <a:lnTo>
                  <a:pt x="1121232" y="469544"/>
                </a:lnTo>
                <a:lnTo>
                  <a:pt x="1106330" y="482117"/>
                </a:lnTo>
                <a:lnTo>
                  <a:pt x="1110801" y="503724"/>
                </a:lnTo>
                <a:lnTo>
                  <a:pt x="1132268" y="510755"/>
                </a:lnTo>
                <a:lnTo>
                  <a:pt x="1145027" y="509312"/>
                </a:lnTo>
                <a:lnTo>
                  <a:pt x="1151345" y="502932"/>
                </a:lnTo>
                <a:lnTo>
                  <a:pt x="1127937" y="502932"/>
                </a:lnTo>
                <a:lnTo>
                  <a:pt x="1115225" y="493293"/>
                </a:lnTo>
                <a:lnTo>
                  <a:pt x="1122070" y="477227"/>
                </a:lnTo>
                <a:lnTo>
                  <a:pt x="1156249" y="476067"/>
                </a:lnTo>
                <a:lnTo>
                  <a:pt x="1155998" y="469544"/>
                </a:lnTo>
                <a:lnTo>
                  <a:pt x="1155964" y="468647"/>
                </a:lnTo>
                <a:close/>
              </a:path>
              <a:path w="3742054" h="937259">
                <a:moveTo>
                  <a:pt x="1167053" y="487984"/>
                </a:moveTo>
                <a:lnTo>
                  <a:pt x="1157135" y="487984"/>
                </a:lnTo>
                <a:lnTo>
                  <a:pt x="1159370" y="494830"/>
                </a:lnTo>
                <a:lnTo>
                  <a:pt x="1157059" y="497163"/>
                </a:lnTo>
                <a:lnTo>
                  <a:pt x="1157525" y="509312"/>
                </a:lnTo>
                <a:lnTo>
                  <a:pt x="1157554" y="510057"/>
                </a:lnTo>
                <a:lnTo>
                  <a:pt x="1167053" y="510057"/>
                </a:lnTo>
                <a:lnTo>
                  <a:pt x="1167053" y="487984"/>
                </a:lnTo>
                <a:close/>
              </a:path>
              <a:path w="3742054" h="937259">
                <a:moveTo>
                  <a:pt x="1156733" y="488694"/>
                </a:moveTo>
                <a:lnTo>
                  <a:pt x="1152292" y="496553"/>
                </a:lnTo>
                <a:lnTo>
                  <a:pt x="1127937" y="502932"/>
                </a:lnTo>
                <a:lnTo>
                  <a:pt x="1151345" y="502932"/>
                </a:lnTo>
                <a:lnTo>
                  <a:pt x="1157059" y="497163"/>
                </a:lnTo>
                <a:lnTo>
                  <a:pt x="1156733" y="488694"/>
                </a:lnTo>
                <a:close/>
              </a:path>
              <a:path w="3742054" h="937259">
                <a:moveTo>
                  <a:pt x="1157135" y="487984"/>
                </a:moveTo>
                <a:lnTo>
                  <a:pt x="1156733" y="488694"/>
                </a:lnTo>
                <a:lnTo>
                  <a:pt x="1156910" y="493293"/>
                </a:lnTo>
                <a:lnTo>
                  <a:pt x="1156969" y="494830"/>
                </a:lnTo>
                <a:lnTo>
                  <a:pt x="1157059" y="497163"/>
                </a:lnTo>
                <a:lnTo>
                  <a:pt x="1159370" y="494830"/>
                </a:lnTo>
                <a:lnTo>
                  <a:pt x="1157135" y="487984"/>
                </a:lnTo>
                <a:close/>
              </a:path>
              <a:path w="3742054" h="937259">
                <a:moveTo>
                  <a:pt x="1161017" y="444677"/>
                </a:moveTo>
                <a:lnTo>
                  <a:pt x="1143211" y="444677"/>
                </a:lnTo>
                <a:lnTo>
                  <a:pt x="1155365" y="453059"/>
                </a:lnTo>
                <a:lnTo>
                  <a:pt x="1156706" y="487984"/>
                </a:lnTo>
                <a:lnTo>
                  <a:pt x="1156733" y="488694"/>
                </a:lnTo>
                <a:lnTo>
                  <a:pt x="1157135" y="487984"/>
                </a:lnTo>
                <a:lnTo>
                  <a:pt x="1167053" y="487984"/>
                </a:lnTo>
                <a:lnTo>
                  <a:pt x="1167053" y="476067"/>
                </a:lnTo>
                <a:lnTo>
                  <a:pt x="1159090" y="476067"/>
                </a:lnTo>
                <a:lnTo>
                  <a:pt x="1159090" y="468647"/>
                </a:lnTo>
                <a:lnTo>
                  <a:pt x="1167053" y="468647"/>
                </a:lnTo>
                <a:lnTo>
                  <a:pt x="1167053" y="464515"/>
                </a:lnTo>
                <a:lnTo>
                  <a:pt x="1164446" y="447797"/>
                </a:lnTo>
                <a:lnTo>
                  <a:pt x="1161017" y="444677"/>
                </a:lnTo>
                <a:close/>
              </a:path>
              <a:path w="3742054" h="937259">
                <a:moveTo>
                  <a:pt x="1167053" y="468647"/>
                </a:moveTo>
                <a:lnTo>
                  <a:pt x="1159090" y="468647"/>
                </a:lnTo>
                <a:lnTo>
                  <a:pt x="1159090" y="476067"/>
                </a:lnTo>
                <a:lnTo>
                  <a:pt x="1167053" y="476067"/>
                </a:lnTo>
                <a:lnTo>
                  <a:pt x="1167053" y="468647"/>
                </a:lnTo>
                <a:close/>
              </a:path>
              <a:path w="3742054" h="937259">
                <a:moveTo>
                  <a:pt x="1137297" y="436016"/>
                </a:moveTo>
                <a:lnTo>
                  <a:pt x="1107401" y="445935"/>
                </a:lnTo>
                <a:lnTo>
                  <a:pt x="1111872" y="453339"/>
                </a:lnTo>
                <a:lnTo>
                  <a:pt x="1143211" y="444677"/>
                </a:lnTo>
                <a:lnTo>
                  <a:pt x="1161017" y="444677"/>
                </a:lnTo>
                <a:lnTo>
                  <a:pt x="1154108" y="438391"/>
                </a:lnTo>
                <a:lnTo>
                  <a:pt x="1137297" y="436016"/>
                </a:lnTo>
                <a:close/>
              </a:path>
              <a:path w="3742054" h="937259">
                <a:moveTo>
                  <a:pt x="1253746" y="436016"/>
                </a:moveTo>
                <a:lnTo>
                  <a:pt x="1235771" y="443932"/>
                </a:lnTo>
                <a:lnTo>
                  <a:pt x="1224781" y="459486"/>
                </a:lnTo>
                <a:lnTo>
                  <a:pt x="1223152" y="480580"/>
                </a:lnTo>
                <a:lnTo>
                  <a:pt x="1235771" y="502746"/>
                </a:lnTo>
                <a:lnTo>
                  <a:pt x="1261010" y="510755"/>
                </a:lnTo>
                <a:lnTo>
                  <a:pt x="1272885" y="509545"/>
                </a:lnTo>
                <a:lnTo>
                  <a:pt x="1282519" y="501954"/>
                </a:lnTo>
                <a:lnTo>
                  <a:pt x="1255655" y="501954"/>
                </a:lnTo>
                <a:lnTo>
                  <a:pt x="1239264" y="492688"/>
                </a:lnTo>
                <a:lnTo>
                  <a:pt x="1233210" y="467542"/>
                </a:lnTo>
                <a:lnTo>
                  <a:pt x="1242570" y="450638"/>
                </a:lnTo>
                <a:lnTo>
                  <a:pt x="1265248" y="444677"/>
                </a:lnTo>
                <a:lnTo>
                  <a:pt x="1285049" y="444677"/>
                </a:lnTo>
                <a:lnTo>
                  <a:pt x="1282943" y="442070"/>
                </a:lnTo>
                <a:lnTo>
                  <a:pt x="1253746" y="436016"/>
                </a:lnTo>
                <a:close/>
              </a:path>
              <a:path w="3742054" h="937259">
                <a:moveTo>
                  <a:pt x="1282384" y="491197"/>
                </a:moveTo>
                <a:lnTo>
                  <a:pt x="1279870" y="494830"/>
                </a:lnTo>
                <a:lnTo>
                  <a:pt x="1255655" y="501954"/>
                </a:lnTo>
                <a:lnTo>
                  <a:pt x="1282519" y="501954"/>
                </a:lnTo>
                <a:lnTo>
                  <a:pt x="1289788" y="496227"/>
                </a:lnTo>
                <a:lnTo>
                  <a:pt x="1282384" y="491197"/>
                </a:lnTo>
                <a:close/>
              </a:path>
              <a:path w="3742054" h="937259">
                <a:moveTo>
                  <a:pt x="1285049" y="444677"/>
                </a:moveTo>
                <a:lnTo>
                  <a:pt x="1265248" y="444677"/>
                </a:lnTo>
                <a:lnTo>
                  <a:pt x="1282384" y="455574"/>
                </a:lnTo>
                <a:lnTo>
                  <a:pt x="1289651" y="450638"/>
                </a:lnTo>
                <a:lnTo>
                  <a:pt x="1289864" y="450638"/>
                </a:lnTo>
                <a:lnTo>
                  <a:pt x="1285049" y="444677"/>
                </a:lnTo>
                <a:close/>
              </a:path>
              <a:path w="3742054" h="937259">
                <a:moveTo>
                  <a:pt x="1353645" y="468647"/>
                </a:moveTo>
                <a:lnTo>
                  <a:pt x="1318913" y="469544"/>
                </a:lnTo>
                <a:lnTo>
                  <a:pt x="1304011" y="482117"/>
                </a:lnTo>
                <a:lnTo>
                  <a:pt x="1308482" y="503724"/>
                </a:lnTo>
                <a:lnTo>
                  <a:pt x="1329949" y="510755"/>
                </a:lnTo>
                <a:lnTo>
                  <a:pt x="1342708" y="509312"/>
                </a:lnTo>
                <a:lnTo>
                  <a:pt x="1349026" y="502932"/>
                </a:lnTo>
                <a:lnTo>
                  <a:pt x="1325618" y="502932"/>
                </a:lnTo>
                <a:lnTo>
                  <a:pt x="1312906" y="493293"/>
                </a:lnTo>
                <a:lnTo>
                  <a:pt x="1319751" y="477227"/>
                </a:lnTo>
                <a:lnTo>
                  <a:pt x="1353929" y="476067"/>
                </a:lnTo>
                <a:lnTo>
                  <a:pt x="1353679" y="469544"/>
                </a:lnTo>
                <a:lnTo>
                  <a:pt x="1353645" y="468647"/>
                </a:lnTo>
                <a:close/>
              </a:path>
              <a:path w="3742054" h="937259">
                <a:moveTo>
                  <a:pt x="1364734" y="487984"/>
                </a:moveTo>
                <a:lnTo>
                  <a:pt x="1354816" y="487984"/>
                </a:lnTo>
                <a:lnTo>
                  <a:pt x="1357051" y="494830"/>
                </a:lnTo>
                <a:lnTo>
                  <a:pt x="1354740" y="497163"/>
                </a:lnTo>
                <a:lnTo>
                  <a:pt x="1355206" y="509312"/>
                </a:lnTo>
                <a:lnTo>
                  <a:pt x="1355235" y="510057"/>
                </a:lnTo>
                <a:lnTo>
                  <a:pt x="1364734" y="510057"/>
                </a:lnTo>
                <a:lnTo>
                  <a:pt x="1364734" y="487984"/>
                </a:lnTo>
                <a:close/>
              </a:path>
              <a:path w="3742054" h="937259">
                <a:moveTo>
                  <a:pt x="1354414" y="488694"/>
                </a:moveTo>
                <a:lnTo>
                  <a:pt x="1349973" y="496553"/>
                </a:lnTo>
                <a:lnTo>
                  <a:pt x="1325618" y="502932"/>
                </a:lnTo>
                <a:lnTo>
                  <a:pt x="1349026" y="502932"/>
                </a:lnTo>
                <a:lnTo>
                  <a:pt x="1354740" y="497163"/>
                </a:lnTo>
                <a:lnTo>
                  <a:pt x="1354414" y="488694"/>
                </a:lnTo>
                <a:close/>
              </a:path>
              <a:path w="3742054" h="937259">
                <a:moveTo>
                  <a:pt x="1354816" y="487984"/>
                </a:moveTo>
                <a:lnTo>
                  <a:pt x="1354414" y="488694"/>
                </a:lnTo>
                <a:lnTo>
                  <a:pt x="1354591" y="493293"/>
                </a:lnTo>
                <a:lnTo>
                  <a:pt x="1354650" y="494830"/>
                </a:lnTo>
                <a:lnTo>
                  <a:pt x="1354740" y="497163"/>
                </a:lnTo>
                <a:lnTo>
                  <a:pt x="1357051" y="494830"/>
                </a:lnTo>
                <a:lnTo>
                  <a:pt x="1354816" y="487984"/>
                </a:lnTo>
                <a:close/>
              </a:path>
              <a:path w="3742054" h="937259">
                <a:moveTo>
                  <a:pt x="1358698" y="444677"/>
                </a:moveTo>
                <a:lnTo>
                  <a:pt x="1340892" y="444677"/>
                </a:lnTo>
                <a:lnTo>
                  <a:pt x="1353046" y="453059"/>
                </a:lnTo>
                <a:lnTo>
                  <a:pt x="1354387" y="487984"/>
                </a:lnTo>
                <a:lnTo>
                  <a:pt x="1354414" y="488694"/>
                </a:lnTo>
                <a:lnTo>
                  <a:pt x="1354816" y="487984"/>
                </a:lnTo>
                <a:lnTo>
                  <a:pt x="1364734" y="487984"/>
                </a:lnTo>
                <a:lnTo>
                  <a:pt x="1364734" y="476067"/>
                </a:lnTo>
                <a:lnTo>
                  <a:pt x="1356771" y="476067"/>
                </a:lnTo>
                <a:lnTo>
                  <a:pt x="1356771" y="468647"/>
                </a:lnTo>
                <a:lnTo>
                  <a:pt x="1364734" y="468647"/>
                </a:lnTo>
                <a:lnTo>
                  <a:pt x="1364734" y="464515"/>
                </a:lnTo>
                <a:lnTo>
                  <a:pt x="1362127" y="447797"/>
                </a:lnTo>
                <a:lnTo>
                  <a:pt x="1358698" y="444677"/>
                </a:lnTo>
                <a:close/>
              </a:path>
              <a:path w="3742054" h="937259">
                <a:moveTo>
                  <a:pt x="1364734" y="468647"/>
                </a:moveTo>
                <a:lnTo>
                  <a:pt x="1356771" y="468647"/>
                </a:lnTo>
                <a:lnTo>
                  <a:pt x="1356771" y="476067"/>
                </a:lnTo>
                <a:lnTo>
                  <a:pt x="1364734" y="476067"/>
                </a:lnTo>
                <a:lnTo>
                  <a:pt x="1364734" y="468647"/>
                </a:lnTo>
                <a:close/>
              </a:path>
              <a:path w="3742054" h="937259">
                <a:moveTo>
                  <a:pt x="1334978" y="436016"/>
                </a:moveTo>
                <a:lnTo>
                  <a:pt x="1305082" y="445935"/>
                </a:lnTo>
                <a:lnTo>
                  <a:pt x="1309553" y="453339"/>
                </a:lnTo>
                <a:lnTo>
                  <a:pt x="1340892" y="444677"/>
                </a:lnTo>
                <a:lnTo>
                  <a:pt x="1358698" y="444677"/>
                </a:lnTo>
                <a:lnTo>
                  <a:pt x="1351789" y="438391"/>
                </a:lnTo>
                <a:lnTo>
                  <a:pt x="1334978" y="436016"/>
                </a:lnTo>
                <a:close/>
              </a:path>
              <a:path w="3742054" h="937259">
                <a:moveTo>
                  <a:pt x="1401174" y="436714"/>
                </a:moveTo>
                <a:lnTo>
                  <a:pt x="1391674" y="436714"/>
                </a:lnTo>
                <a:lnTo>
                  <a:pt x="1391674" y="510057"/>
                </a:lnTo>
                <a:lnTo>
                  <a:pt x="1401593" y="510057"/>
                </a:lnTo>
                <a:lnTo>
                  <a:pt x="1403782" y="457297"/>
                </a:lnTo>
                <a:lnTo>
                  <a:pt x="1404345" y="456692"/>
                </a:lnTo>
                <a:lnTo>
                  <a:pt x="1401174" y="456692"/>
                </a:lnTo>
                <a:lnTo>
                  <a:pt x="1401174" y="436714"/>
                </a:lnTo>
                <a:close/>
              </a:path>
              <a:path w="3742054" h="937259">
                <a:moveTo>
                  <a:pt x="1428555" y="436016"/>
                </a:moveTo>
                <a:lnTo>
                  <a:pt x="1421384" y="436016"/>
                </a:lnTo>
                <a:lnTo>
                  <a:pt x="1405691" y="443373"/>
                </a:lnTo>
                <a:lnTo>
                  <a:pt x="1401174" y="456692"/>
                </a:lnTo>
                <a:lnTo>
                  <a:pt x="1404345" y="456692"/>
                </a:lnTo>
                <a:lnTo>
                  <a:pt x="1412536" y="447890"/>
                </a:lnTo>
                <a:lnTo>
                  <a:pt x="1426320" y="445516"/>
                </a:lnTo>
                <a:lnTo>
                  <a:pt x="1428555" y="436016"/>
                </a:lnTo>
                <a:close/>
              </a:path>
              <a:path w="3742054" h="937259">
                <a:moveTo>
                  <a:pt x="1448067" y="518998"/>
                </a:moveTo>
                <a:lnTo>
                  <a:pt x="1443038" y="526542"/>
                </a:lnTo>
                <a:lnTo>
                  <a:pt x="1446857" y="530174"/>
                </a:lnTo>
                <a:lnTo>
                  <a:pt x="1477265" y="537857"/>
                </a:lnTo>
                <a:lnTo>
                  <a:pt x="1499477" y="532828"/>
                </a:lnTo>
                <a:lnTo>
                  <a:pt x="1502489" y="529056"/>
                </a:lnTo>
                <a:lnTo>
                  <a:pt x="1476985" y="529056"/>
                </a:lnTo>
                <a:lnTo>
                  <a:pt x="1448067" y="518998"/>
                </a:lnTo>
                <a:close/>
              </a:path>
              <a:path w="3742054" h="937259">
                <a:moveTo>
                  <a:pt x="1514006" y="436714"/>
                </a:moveTo>
                <a:lnTo>
                  <a:pt x="1504506" y="436714"/>
                </a:lnTo>
                <a:lnTo>
                  <a:pt x="1504068" y="450405"/>
                </a:lnTo>
                <a:lnTo>
                  <a:pt x="1503986" y="452969"/>
                </a:lnTo>
                <a:lnTo>
                  <a:pt x="1510094" y="463863"/>
                </a:lnTo>
                <a:lnTo>
                  <a:pt x="1508558" y="485609"/>
                </a:lnTo>
                <a:lnTo>
                  <a:pt x="1502673" y="493997"/>
                </a:lnTo>
                <a:lnTo>
                  <a:pt x="1501919" y="517566"/>
                </a:lnTo>
                <a:lnTo>
                  <a:pt x="1501898" y="518206"/>
                </a:lnTo>
                <a:lnTo>
                  <a:pt x="1493144" y="526867"/>
                </a:lnTo>
                <a:lnTo>
                  <a:pt x="1476985" y="529056"/>
                </a:lnTo>
                <a:lnTo>
                  <a:pt x="1502489" y="529056"/>
                </a:lnTo>
                <a:lnTo>
                  <a:pt x="1511666" y="517566"/>
                </a:lnTo>
                <a:lnTo>
                  <a:pt x="1514006" y="436714"/>
                </a:lnTo>
                <a:close/>
              </a:path>
              <a:path w="3742054" h="937259">
                <a:moveTo>
                  <a:pt x="1468464" y="436016"/>
                </a:moveTo>
                <a:lnTo>
                  <a:pt x="1451001" y="443467"/>
                </a:lnTo>
                <a:lnTo>
                  <a:pt x="1440151" y="458368"/>
                </a:lnTo>
                <a:lnTo>
                  <a:pt x="1438568" y="478485"/>
                </a:lnTo>
                <a:lnTo>
                  <a:pt x="1451001" y="499719"/>
                </a:lnTo>
                <a:lnTo>
                  <a:pt x="1475449" y="507263"/>
                </a:lnTo>
                <a:lnTo>
                  <a:pt x="1481968" y="507263"/>
                </a:lnTo>
                <a:lnTo>
                  <a:pt x="1498266" y="500278"/>
                </a:lnTo>
                <a:lnTo>
                  <a:pt x="1499540" y="498462"/>
                </a:lnTo>
                <a:lnTo>
                  <a:pt x="1476427" y="498462"/>
                </a:lnTo>
                <a:lnTo>
                  <a:pt x="1466322" y="497344"/>
                </a:lnTo>
                <a:lnTo>
                  <a:pt x="1449790" y="481512"/>
                </a:lnTo>
                <a:lnTo>
                  <a:pt x="1449790" y="461534"/>
                </a:lnTo>
                <a:lnTo>
                  <a:pt x="1466322" y="445842"/>
                </a:lnTo>
                <a:lnTo>
                  <a:pt x="1499990" y="445842"/>
                </a:lnTo>
                <a:lnTo>
                  <a:pt x="1498266" y="442768"/>
                </a:lnTo>
                <a:lnTo>
                  <a:pt x="1468464" y="436016"/>
                </a:lnTo>
                <a:close/>
              </a:path>
              <a:path w="3742054" h="937259">
                <a:moveTo>
                  <a:pt x="1503449" y="469740"/>
                </a:moveTo>
                <a:lnTo>
                  <a:pt x="1498313" y="489614"/>
                </a:lnTo>
                <a:lnTo>
                  <a:pt x="1476427" y="498462"/>
                </a:lnTo>
                <a:lnTo>
                  <a:pt x="1499540" y="498462"/>
                </a:lnTo>
                <a:lnTo>
                  <a:pt x="1502673" y="493997"/>
                </a:lnTo>
                <a:lnTo>
                  <a:pt x="1503449" y="469740"/>
                </a:lnTo>
                <a:close/>
              </a:path>
              <a:path w="3742054" h="937259">
                <a:moveTo>
                  <a:pt x="1503986" y="452969"/>
                </a:moveTo>
                <a:lnTo>
                  <a:pt x="1503813" y="458368"/>
                </a:lnTo>
                <a:lnTo>
                  <a:pt x="1503712" y="461534"/>
                </a:lnTo>
                <a:lnTo>
                  <a:pt x="1503604" y="464905"/>
                </a:lnTo>
                <a:lnTo>
                  <a:pt x="1504367" y="466191"/>
                </a:lnTo>
                <a:lnTo>
                  <a:pt x="1503449" y="469740"/>
                </a:lnTo>
                <a:lnTo>
                  <a:pt x="1502673" y="493997"/>
                </a:lnTo>
                <a:lnTo>
                  <a:pt x="1508558" y="485609"/>
                </a:lnTo>
                <a:lnTo>
                  <a:pt x="1509930" y="466191"/>
                </a:lnTo>
                <a:lnTo>
                  <a:pt x="1510021" y="464905"/>
                </a:lnTo>
                <a:lnTo>
                  <a:pt x="1510094" y="463863"/>
                </a:lnTo>
                <a:lnTo>
                  <a:pt x="1503986" y="452969"/>
                </a:lnTo>
                <a:close/>
              </a:path>
              <a:path w="3742054" h="937259">
                <a:moveTo>
                  <a:pt x="1503604" y="464905"/>
                </a:moveTo>
                <a:lnTo>
                  <a:pt x="1503563" y="466191"/>
                </a:lnTo>
                <a:lnTo>
                  <a:pt x="1503449" y="469740"/>
                </a:lnTo>
                <a:lnTo>
                  <a:pt x="1504367" y="466191"/>
                </a:lnTo>
                <a:lnTo>
                  <a:pt x="1503604" y="464905"/>
                </a:lnTo>
                <a:close/>
              </a:path>
              <a:path w="3742054" h="937259">
                <a:moveTo>
                  <a:pt x="1499990" y="445842"/>
                </a:moveTo>
                <a:lnTo>
                  <a:pt x="1466322" y="445842"/>
                </a:lnTo>
                <a:lnTo>
                  <a:pt x="1495007" y="450405"/>
                </a:lnTo>
                <a:lnTo>
                  <a:pt x="1503604" y="464905"/>
                </a:lnTo>
                <a:lnTo>
                  <a:pt x="1503986" y="452969"/>
                </a:lnTo>
                <a:lnTo>
                  <a:pt x="1499990" y="445842"/>
                </a:lnTo>
                <a:close/>
              </a:path>
              <a:path w="3742054" h="937259">
                <a:moveTo>
                  <a:pt x="1585978" y="468647"/>
                </a:moveTo>
                <a:lnTo>
                  <a:pt x="1551246" y="469544"/>
                </a:lnTo>
                <a:lnTo>
                  <a:pt x="1536344" y="482117"/>
                </a:lnTo>
                <a:lnTo>
                  <a:pt x="1540815" y="503724"/>
                </a:lnTo>
                <a:lnTo>
                  <a:pt x="1562282" y="510755"/>
                </a:lnTo>
                <a:lnTo>
                  <a:pt x="1575041" y="509312"/>
                </a:lnTo>
                <a:lnTo>
                  <a:pt x="1581359" y="502932"/>
                </a:lnTo>
                <a:lnTo>
                  <a:pt x="1557951" y="502932"/>
                </a:lnTo>
                <a:lnTo>
                  <a:pt x="1545239" y="493293"/>
                </a:lnTo>
                <a:lnTo>
                  <a:pt x="1552084" y="477227"/>
                </a:lnTo>
                <a:lnTo>
                  <a:pt x="1586263" y="476067"/>
                </a:lnTo>
                <a:lnTo>
                  <a:pt x="1586012" y="469544"/>
                </a:lnTo>
                <a:lnTo>
                  <a:pt x="1585978" y="468647"/>
                </a:lnTo>
                <a:close/>
              </a:path>
              <a:path w="3742054" h="937259">
                <a:moveTo>
                  <a:pt x="1597067" y="487984"/>
                </a:moveTo>
                <a:lnTo>
                  <a:pt x="1587149" y="487984"/>
                </a:lnTo>
                <a:lnTo>
                  <a:pt x="1589384" y="494830"/>
                </a:lnTo>
                <a:lnTo>
                  <a:pt x="1587073" y="497163"/>
                </a:lnTo>
                <a:lnTo>
                  <a:pt x="1587539" y="509312"/>
                </a:lnTo>
                <a:lnTo>
                  <a:pt x="1587568" y="510057"/>
                </a:lnTo>
                <a:lnTo>
                  <a:pt x="1597067" y="510057"/>
                </a:lnTo>
                <a:lnTo>
                  <a:pt x="1597067" y="487984"/>
                </a:lnTo>
                <a:close/>
              </a:path>
              <a:path w="3742054" h="937259">
                <a:moveTo>
                  <a:pt x="1586748" y="488694"/>
                </a:moveTo>
                <a:lnTo>
                  <a:pt x="1582306" y="496553"/>
                </a:lnTo>
                <a:lnTo>
                  <a:pt x="1557951" y="502932"/>
                </a:lnTo>
                <a:lnTo>
                  <a:pt x="1581359" y="502932"/>
                </a:lnTo>
                <a:lnTo>
                  <a:pt x="1587073" y="497163"/>
                </a:lnTo>
                <a:lnTo>
                  <a:pt x="1586748" y="488694"/>
                </a:lnTo>
                <a:close/>
              </a:path>
              <a:path w="3742054" h="937259">
                <a:moveTo>
                  <a:pt x="1587149" y="487984"/>
                </a:moveTo>
                <a:lnTo>
                  <a:pt x="1586748" y="488694"/>
                </a:lnTo>
                <a:lnTo>
                  <a:pt x="1586924" y="493293"/>
                </a:lnTo>
                <a:lnTo>
                  <a:pt x="1586983" y="494830"/>
                </a:lnTo>
                <a:lnTo>
                  <a:pt x="1587073" y="497163"/>
                </a:lnTo>
                <a:lnTo>
                  <a:pt x="1589384" y="494830"/>
                </a:lnTo>
                <a:lnTo>
                  <a:pt x="1587149" y="487984"/>
                </a:lnTo>
                <a:close/>
              </a:path>
              <a:path w="3742054" h="937259">
                <a:moveTo>
                  <a:pt x="1591031" y="444677"/>
                </a:moveTo>
                <a:lnTo>
                  <a:pt x="1573225" y="444677"/>
                </a:lnTo>
                <a:lnTo>
                  <a:pt x="1585379" y="453059"/>
                </a:lnTo>
                <a:lnTo>
                  <a:pt x="1586720" y="487984"/>
                </a:lnTo>
                <a:lnTo>
                  <a:pt x="1586748" y="488694"/>
                </a:lnTo>
                <a:lnTo>
                  <a:pt x="1587149" y="487984"/>
                </a:lnTo>
                <a:lnTo>
                  <a:pt x="1597067" y="487984"/>
                </a:lnTo>
                <a:lnTo>
                  <a:pt x="1597067" y="476067"/>
                </a:lnTo>
                <a:lnTo>
                  <a:pt x="1589104" y="476067"/>
                </a:lnTo>
                <a:lnTo>
                  <a:pt x="1589104" y="468647"/>
                </a:lnTo>
                <a:lnTo>
                  <a:pt x="1597067" y="468647"/>
                </a:lnTo>
                <a:lnTo>
                  <a:pt x="1597067" y="464515"/>
                </a:lnTo>
                <a:lnTo>
                  <a:pt x="1594459" y="447797"/>
                </a:lnTo>
                <a:lnTo>
                  <a:pt x="1591031" y="444677"/>
                </a:lnTo>
                <a:close/>
              </a:path>
              <a:path w="3742054" h="937259">
                <a:moveTo>
                  <a:pt x="1597067" y="468647"/>
                </a:moveTo>
                <a:lnTo>
                  <a:pt x="1589104" y="468647"/>
                </a:lnTo>
                <a:lnTo>
                  <a:pt x="1589104" y="476067"/>
                </a:lnTo>
                <a:lnTo>
                  <a:pt x="1597067" y="476067"/>
                </a:lnTo>
                <a:lnTo>
                  <a:pt x="1597067" y="468647"/>
                </a:lnTo>
                <a:close/>
              </a:path>
              <a:path w="3742054" h="937259">
                <a:moveTo>
                  <a:pt x="1567311" y="436016"/>
                </a:moveTo>
                <a:lnTo>
                  <a:pt x="1537416" y="445935"/>
                </a:lnTo>
                <a:lnTo>
                  <a:pt x="1541886" y="453339"/>
                </a:lnTo>
                <a:lnTo>
                  <a:pt x="1573225" y="444677"/>
                </a:lnTo>
                <a:lnTo>
                  <a:pt x="1591031" y="444677"/>
                </a:lnTo>
                <a:lnTo>
                  <a:pt x="1584122" y="438391"/>
                </a:lnTo>
                <a:lnTo>
                  <a:pt x="1567311" y="436016"/>
                </a:lnTo>
                <a:close/>
              </a:path>
              <a:path w="3742054" h="937259">
                <a:moveTo>
                  <a:pt x="1677287" y="405701"/>
                </a:moveTo>
                <a:lnTo>
                  <a:pt x="1664155" y="415713"/>
                </a:lnTo>
                <a:lnTo>
                  <a:pt x="1662246" y="510057"/>
                </a:lnTo>
                <a:lnTo>
                  <a:pt x="1672165" y="510057"/>
                </a:lnTo>
                <a:lnTo>
                  <a:pt x="1673003" y="419904"/>
                </a:lnTo>
                <a:lnTo>
                  <a:pt x="1699127" y="410311"/>
                </a:lnTo>
                <a:lnTo>
                  <a:pt x="1677287" y="405701"/>
                </a:lnTo>
                <a:close/>
              </a:path>
              <a:path w="3742054" h="937259">
                <a:moveTo>
                  <a:pt x="1663730" y="436714"/>
                </a:moveTo>
                <a:lnTo>
                  <a:pt x="1649114" y="436714"/>
                </a:lnTo>
                <a:lnTo>
                  <a:pt x="1649114" y="444957"/>
                </a:lnTo>
                <a:lnTo>
                  <a:pt x="1663563" y="444957"/>
                </a:lnTo>
                <a:lnTo>
                  <a:pt x="1663730" y="436714"/>
                </a:lnTo>
                <a:close/>
              </a:path>
              <a:path w="3742054" h="937259">
                <a:moveTo>
                  <a:pt x="1694517" y="436714"/>
                </a:moveTo>
                <a:lnTo>
                  <a:pt x="1672847" y="436714"/>
                </a:lnTo>
                <a:lnTo>
                  <a:pt x="1672770" y="444957"/>
                </a:lnTo>
                <a:lnTo>
                  <a:pt x="1694517" y="444957"/>
                </a:lnTo>
                <a:lnTo>
                  <a:pt x="1694517" y="436714"/>
                </a:lnTo>
                <a:close/>
              </a:path>
              <a:path w="3742054" h="937259">
                <a:moveTo>
                  <a:pt x="1717130" y="436714"/>
                </a:moveTo>
                <a:lnTo>
                  <a:pt x="1707211" y="436714"/>
                </a:lnTo>
                <a:lnTo>
                  <a:pt x="1707211" y="486308"/>
                </a:lnTo>
                <a:lnTo>
                  <a:pt x="1717223" y="504935"/>
                </a:lnTo>
                <a:lnTo>
                  <a:pt x="1738224" y="510755"/>
                </a:lnTo>
                <a:lnTo>
                  <a:pt x="1744744" y="510755"/>
                </a:lnTo>
                <a:lnTo>
                  <a:pt x="1759233" y="501815"/>
                </a:lnTo>
                <a:lnTo>
                  <a:pt x="1732217" y="501815"/>
                </a:lnTo>
                <a:lnTo>
                  <a:pt x="1719039" y="491942"/>
                </a:lnTo>
                <a:lnTo>
                  <a:pt x="1717130" y="436714"/>
                </a:lnTo>
                <a:close/>
              </a:path>
              <a:path w="3742054" h="937259">
                <a:moveTo>
                  <a:pt x="1774127" y="489940"/>
                </a:moveTo>
                <a:lnTo>
                  <a:pt x="1764628" y="489940"/>
                </a:lnTo>
                <a:lnTo>
                  <a:pt x="1764628" y="510057"/>
                </a:lnTo>
                <a:lnTo>
                  <a:pt x="1774127" y="510057"/>
                </a:lnTo>
                <a:lnTo>
                  <a:pt x="1774127" y="489940"/>
                </a:lnTo>
                <a:close/>
              </a:path>
              <a:path w="3742054" h="937259">
                <a:moveTo>
                  <a:pt x="1774127" y="436714"/>
                </a:moveTo>
                <a:lnTo>
                  <a:pt x="1764209" y="436714"/>
                </a:lnTo>
                <a:lnTo>
                  <a:pt x="1764209" y="480720"/>
                </a:lnTo>
                <a:lnTo>
                  <a:pt x="1756292" y="496599"/>
                </a:lnTo>
                <a:lnTo>
                  <a:pt x="1732217" y="501815"/>
                </a:lnTo>
                <a:lnTo>
                  <a:pt x="1759233" y="501815"/>
                </a:lnTo>
                <a:lnTo>
                  <a:pt x="1763836" y="498974"/>
                </a:lnTo>
                <a:lnTo>
                  <a:pt x="1764628" y="489940"/>
                </a:lnTo>
                <a:lnTo>
                  <a:pt x="1774127" y="489940"/>
                </a:lnTo>
                <a:lnTo>
                  <a:pt x="1774127" y="436714"/>
                </a:lnTo>
                <a:close/>
              </a:path>
              <a:path w="3742054" h="937259">
                <a:moveTo>
                  <a:pt x="1813366" y="420509"/>
                </a:moveTo>
                <a:lnTo>
                  <a:pt x="1803447" y="420509"/>
                </a:lnTo>
                <a:lnTo>
                  <a:pt x="1803447" y="496180"/>
                </a:lnTo>
                <a:lnTo>
                  <a:pt x="1812760" y="508893"/>
                </a:lnTo>
                <a:lnTo>
                  <a:pt x="1824961" y="510755"/>
                </a:lnTo>
                <a:lnTo>
                  <a:pt x="1840467" y="505587"/>
                </a:lnTo>
                <a:lnTo>
                  <a:pt x="1838824" y="502234"/>
                </a:lnTo>
                <a:lnTo>
                  <a:pt x="1830456" y="502234"/>
                </a:lnTo>
                <a:lnTo>
                  <a:pt x="1814437" y="496413"/>
                </a:lnTo>
                <a:lnTo>
                  <a:pt x="1813366" y="420509"/>
                </a:lnTo>
                <a:close/>
              </a:path>
              <a:path w="3742054" h="937259">
                <a:moveTo>
                  <a:pt x="1836975" y="498462"/>
                </a:moveTo>
                <a:lnTo>
                  <a:pt x="1830456" y="502234"/>
                </a:lnTo>
                <a:lnTo>
                  <a:pt x="1838824" y="502234"/>
                </a:lnTo>
                <a:lnTo>
                  <a:pt x="1836975" y="498462"/>
                </a:lnTo>
                <a:close/>
              </a:path>
              <a:path w="3742054" h="937259">
                <a:moveTo>
                  <a:pt x="1803447" y="436714"/>
                </a:moveTo>
                <a:lnTo>
                  <a:pt x="1790315" y="436714"/>
                </a:lnTo>
                <a:lnTo>
                  <a:pt x="1790315" y="444957"/>
                </a:lnTo>
                <a:lnTo>
                  <a:pt x="1803447" y="444957"/>
                </a:lnTo>
                <a:lnTo>
                  <a:pt x="1803447" y="436714"/>
                </a:lnTo>
                <a:close/>
              </a:path>
              <a:path w="3742054" h="937259">
                <a:moveTo>
                  <a:pt x="1835717" y="436714"/>
                </a:moveTo>
                <a:lnTo>
                  <a:pt x="1813594" y="436714"/>
                </a:lnTo>
                <a:lnTo>
                  <a:pt x="1813710" y="444957"/>
                </a:lnTo>
                <a:lnTo>
                  <a:pt x="1835717" y="444957"/>
                </a:lnTo>
                <a:lnTo>
                  <a:pt x="1835717" y="436714"/>
                </a:lnTo>
                <a:close/>
              </a:path>
              <a:path w="3742054" h="937259">
                <a:moveTo>
                  <a:pt x="1867744" y="436714"/>
                </a:moveTo>
                <a:lnTo>
                  <a:pt x="1857825" y="436714"/>
                </a:lnTo>
                <a:lnTo>
                  <a:pt x="1857825" y="486308"/>
                </a:lnTo>
                <a:lnTo>
                  <a:pt x="1867837" y="504935"/>
                </a:lnTo>
                <a:lnTo>
                  <a:pt x="1888838" y="510755"/>
                </a:lnTo>
                <a:lnTo>
                  <a:pt x="1895358" y="510755"/>
                </a:lnTo>
                <a:lnTo>
                  <a:pt x="1909847" y="501815"/>
                </a:lnTo>
                <a:lnTo>
                  <a:pt x="1882831" y="501815"/>
                </a:lnTo>
                <a:lnTo>
                  <a:pt x="1869653" y="491942"/>
                </a:lnTo>
                <a:lnTo>
                  <a:pt x="1867744" y="436714"/>
                </a:lnTo>
                <a:close/>
              </a:path>
              <a:path w="3742054" h="937259">
                <a:moveTo>
                  <a:pt x="1924741" y="489940"/>
                </a:moveTo>
                <a:lnTo>
                  <a:pt x="1915242" y="489940"/>
                </a:lnTo>
                <a:lnTo>
                  <a:pt x="1915242" y="510057"/>
                </a:lnTo>
                <a:lnTo>
                  <a:pt x="1924741" y="510057"/>
                </a:lnTo>
                <a:lnTo>
                  <a:pt x="1924741" y="489940"/>
                </a:lnTo>
                <a:close/>
              </a:path>
              <a:path w="3742054" h="937259">
                <a:moveTo>
                  <a:pt x="1924741" y="436714"/>
                </a:moveTo>
                <a:lnTo>
                  <a:pt x="1914823" y="436714"/>
                </a:lnTo>
                <a:lnTo>
                  <a:pt x="1914823" y="480720"/>
                </a:lnTo>
                <a:lnTo>
                  <a:pt x="1906906" y="496599"/>
                </a:lnTo>
                <a:lnTo>
                  <a:pt x="1882831" y="501815"/>
                </a:lnTo>
                <a:lnTo>
                  <a:pt x="1909847" y="501815"/>
                </a:lnTo>
                <a:lnTo>
                  <a:pt x="1914450" y="498974"/>
                </a:lnTo>
                <a:lnTo>
                  <a:pt x="1915242" y="489940"/>
                </a:lnTo>
                <a:lnTo>
                  <a:pt x="1924741" y="489940"/>
                </a:lnTo>
                <a:lnTo>
                  <a:pt x="1924741" y="436714"/>
                </a:lnTo>
                <a:close/>
              </a:path>
              <a:path w="3742054" h="937259">
                <a:moveTo>
                  <a:pt x="1961884" y="436714"/>
                </a:moveTo>
                <a:lnTo>
                  <a:pt x="1952385" y="436714"/>
                </a:lnTo>
                <a:lnTo>
                  <a:pt x="1952385" y="510057"/>
                </a:lnTo>
                <a:lnTo>
                  <a:pt x="1962303" y="510057"/>
                </a:lnTo>
                <a:lnTo>
                  <a:pt x="1964492" y="457297"/>
                </a:lnTo>
                <a:lnTo>
                  <a:pt x="1965055" y="456692"/>
                </a:lnTo>
                <a:lnTo>
                  <a:pt x="1961884" y="456692"/>
                </a:lnTo>
                <a:lnTo>
                  <a:pt x="1961884" y="436714"/>
                </a:lnTo>
                <a:close/>
              </a:path>
              <a:path w="3742054" h="937259">
                <a:moveTo>
                  <a:pt x="1989265" y="436016"/>
                </a:moveTo>
                <a:lnTo>
                  <a:pt x="1982094" y="436016"/>
                </a:lnTo>
                <a:lnTo>
                  <a:pt x="1966401" y="443373"/>
                </a:lnTo>
                <a:lnTo>
                  <a:pt x="1961884" y="456692"/>
                </a:lnTo>
                <a:lnTo>
                  <a:pt x="1965055" y="456692"/>
                </a:lnTo>
                <a:lnTo>
                  <a:pt x="1973246" y="447890"/>
                </a:lnTo>
                <a:lnTo>
                  <a:pt x="1987030" y="445516"/>
                </a:lnTo>
                <a:lnTo>
                  <a:pt x="1989265" y="436016"/>
                </a:lnTo>
                <a:close/>
              </a:path>
              <a:path w="3742054" h="937259">
                <a:moveTo>
                  <a:pt x="2046278" y="468647"/>
                </a:moveTo>
                <a:lnTo>
                  <a:pt x="2011546" y="469544"/>
                </a:lnTo>
                <a:lnTo>
                  <a:pt x="1996645" y="482117"/>
                </a:lnTo>
                <a:lnTo>
                  <a:pt x="2001115" y="503724"/>
                </a:lnTo>
                <a:lnTo>
                  <a:pt x="2022583" y="510755"/>
                </a:lnTo>
                <a:lnTo>
                  <a:pt x="2035342" y="509312"/>
                </a:lnTo>
                <a:lnTo>
                  <a:pt x="2041660" y="502932"/>
                </a:lnTo>
                <a:lnTo>
                  <a:pt x="2018252" y="502932"/>
                </a:lnTo>
                <a:lnTo>
                  <a:pt x="2005539" y="493293"/>
                </a:lnTo>
                <a:lnTo>
                  <a:pt x="2012385" y="477227"/>
                </a:lnTo>
                <a:lnTo>
                  <a:pt x="2046563" y="476067"/>
                </a:lnTo>
                <a:lnTo>
                  <a:pt x="2046313" y="469544"/>
                </a:lnTo>
                <a:lnTo>
                  <a:pt x="2046278" y="468647"/>
                </a:lnTo>
                <a:close/>
              </a:path>
              <a:path w="3742054" h="937259">
                <a:moveTo>
                  <a:pt x="2057368" y="487984"/>
                </a:moveTo>
                <a:lnTo>
                  <a:pt x="2047449" y="487984"/>
                </a:lnTo>
                <a:lnTo>
                  <a:pt x="2049684" y="494830"/>
                </a:lnTo>
                <a:lnTo>
                  <a:pt x="2047373" y="497163"/>
                </a:lnTo>
                <a:lnTo>
                  <a:pt x="2047840" y="509312"/>
                </a:lnTo>
                <a:lnTo>
                  <a:pt x="2047868" y="510057"/>
                </a:lnTo>
                <a:lnTo>
                  <a:pt x="2057368" y="510057"/>
                </a:lnTo>
                <a:lnTo>
                  <a:pt x="2057368" y="487984"/>
                </a:lnTo>
                <a:close/>
              </a:path>
              <a:path w="3742054" h="937259">
                <a:moveTo>
                  <a:pt x="2047048" y="488694"/>
                </a:moveTo>
                <a:lnTo>
                  <a:pt x="2042606" y="496553"/>
                </a:lnTo>
                <a:lnTo>
                  <a:pt x="2018252" y="502932"/>
                </a:lnTo>
                <a:lnTo>
                  <a:pt x="2041660" y="502932"/>
                </a:lnTo>
                <a:lnTo>
                  <a:pt x="2047373" y="497163"/>
                </a:lnTo>
                <a:lnTo>
                  <a:pt x="2047048" y="488694"/>
                </a:lnTo>
                <a:close/>
              </a:path>
              <a:path w="3742054" h="937259">
                <a:moveTo>
                  <a:pt x="2047449" y="487984"/>
                </a:moveTo>
                <a:lnTo>
                  <a:pt x="2047048" y="488694"/>
                </a:lnTo>
                <a:lnTo>
                  <a:pt x="2047225" y="493293"/>
                </a:lnTo>
                <a:lnTo>
                  <a:pt x="2047284" y="494830"/>
                </a:lnTo>
                <a:lnTo>
                  <a:pt x="2047373" y="497163"/>
                </a:lnTo>
                <a:lnTo>
                  <a:pt x="2049684" y="494830"/>
                </a:lnTo>
                <a:lnTo>
                  <a:pt x="2047449" y="487984"/>
                </a:lnTo>
                <a:close/>
              </a:path>
              <a:path w="3742054" h="937259">
                <a:moveTo>
                  <a:pt x="2051331" y="444677"/>
                </a:moveTo>
                <a:lnTo>
                  <a:pt x="2033526" y="444677"/>
                </a:lnTo>
                <a:lnTo>
                  <a:pt x="2045680" y="453059"/>
                </a:lnTo>
                <a:lnTo>
                  <a:pt x="2047021" y="487984"/>
                </a:lnTo>
                <a:lnTo>
                  <a:pt x="2047048" y="488694"/>
                </a:lnTo>
                <a:lnTo>
                  <a:pt x="2047449" y="487984"/>
                </a:lnTo>
                <a:lnTo>
                  <a:pt x="2057368" y="487984"/>
                </a:lnTo>
                <a:lnTo>
                  <a:pt x="2057368" y="476067"/>
                </a:lnTo>
                <a:lnTo>
                  <a:pt x="2049405" y="476067"/>
                </a:lnTo>
                <a:lnTo>
                  <a:pt x="2049405" y="468647"/>
                </a:lnTo>
                <a:lnTo>
                  <a:pt x="2057368" y="468647"/>
                </a:lnTo>
                <a:lnTo>
                  <a:pt x="2057368" y="464515"/>
                </a:lnTo>
                <a:lnTo>
                  <a:pt x="2054760" y="447797"/>
                </a:lnTo>
                <a:lnTo>
                  <a:pt x="2051331" y="444677"/>
                </a:lnTo>
                <a:close/>
              </a:path>
              <a:path w="3742054" h="937259">
                <a:moveTo>
                  <a:pt x="2057368" y="468647"/>
                </a:moveTo>
                <a:lnTo>
                  <a:pt x="2049405" y="468647"/>
                </a:lnTo>
                <a:lnTo>
                  <a:pt x="2049405" y="476067"/>
                </a:lnTo>
                <a:lnTo>
                  <a:pt x="2057368" y="476067"/>
                </a:lnTo>
                <a:lnTo>
                  <a:pt x="2057368" y="468647"/>
                </a:lnTo>
                <a:close/>
              </a:path>
              <a:path w="3742054" h="937259">
                <a:moveTo>
                  <a:pt x="2027612" y="436016"/>
                </a:moveTo>
                <a:lnTo>
                  <a:pt x="1997716" y="445935"/>
                </a:lnTo>
                <a:lnTo>
                  <a:pt x="2002186" y="453339"/>
                </a:lnTo>
                <a:lnTo>
                  <a:pt x="2033526" y="444677"/>
                </a:lnTo>
                <a:lnTo>
                  <a:pt x="2051331" y="444677"/>
                </a:lnTo>
                <a:lnTo>
                  <a:pt x="2044422" y="438391"/>
                </a:lnTo>
                <a:lnTo>
                  <a:pt x="2027612" y="436016"/>
                </a:lnTo>
                <a:close/>
              </a:path>
              <a:path w="3742054" h="937259">
                <a:moveTo>
                  <a:pt x="2165242" y="468647"/>
                </a:moveTo>
                <a:lnTo>
                  <a:pt x="2130510" y="469544"/>
                </a:lnTo>
                <a:lnTo>
                  <a:pt x="2115608" y="482117"/>
                </a:lnTo>
                <a:lnTo>
                  <a:pt x="2120079" y="503724"/>
                </a:lnTo>
                <a:lnTo>
                  <a:pt x="2141546" y="510755"/>
                </a:lnTo>
                <a:lnTo>
                  <a:pt x="2154305" y="509312"/>
                </a:lnTo>
                <a:lnTo>
                  <a:pt x="2160623" y="502932"/>
                </a:lnTo>
                <a:lnTo>
                  <a:pt x="2137215" y="502932"/>
                </a:lnTo>
                <a:lnTo>
                  <a:pt x="2124503" y="493293"/>
                </a:lnTo>
                <a:lnTo>
                  <a:pt x="2131348" y="477227"/>
                </a:lnTo>
                <a:lnTo>
                  <a:pt x="2165527" y="476067"/>
                </a:lnTo>
                <a:lnTo>
                  <a:pt x="2165276" y="469544"/>
                </a:lnTo>
                <a:lnTo>
                  <a:pt x="2165242" y="468647"/>
                </a:lnTo>
                <a:close/>
              </a:path>
              <a:path w="3742054" h="937259">
                <a:moveTo>
                  <a:pt x="2176331" y="487984"/>
                </a:moveTo>
                <a:lnTo>
                  <a:pt x="2166413" y="487984"/>
                </a:lnTo>
                <a:lnTo>
                  <a:pt x="2168648" y="494830"/>
                </a:lnTo>
                <a:lnTo>
                  <a:pt x="2166337" y="497163"/>
                </a:lnTo>
                <a:lnTo>
                  <a:pt x="2166803" y="509312"/>
                </a:lnTo>
                <a:lnTo>
                  <a:pt x="2166832" y="510057"/>
                </a:lnTo>
                <a:lnTo>
                  <a:pt x="2176331" y="510057"/>
                </a:lnTo>
                <a:lnTo>
                  <a:pt x="2176331" y="487984"/>
                </a:lnTo>
                <a:close/>
              </a:path>
              <a:path w="3742054" h="937259">
                <a:moveTo>
                  <a:pt x="2166011" y="488694"/>
                </a:moveTo>
                <a:lnTo>
                  <a:pt x="2161570" y="496553"/>
                </a:lnTo>
                <a:lnTo>
                  <a:pt x="2137215" y="502932"/>
                </a:lnTo>
                <a:lnTo>
                  <a:pt x="2160623" y="502932"/>
                </a:lnTo>
                <a:lnTo>
                  <a:pt x="2166337" y="497163"/>
                </a:lnTo>
                <a:lnTo>
                  <a:pt x="2166011" y="488694"/>
                </a:lnTo>
                <a:close/>
              </a:path>
              <a:path w="3742054" h="937259">
                <a:moveTo>
                  <a:pt x="2166413" y="487984"/>
                </a:moveTo>
                <a:lnTo>
                  <a:pt x="2166011" y="488694"/>
                </a:lnTo>
                <a:lnTo>
                  <a:pt x="2166188" y="493293"/>
                </a:lnTo>
                <a:lnTo>
                  <a:pt x="2166247" y="494830"/>
                </a:lnTo>
                <a:lnTo>
                  <a:pt x="2166337" y="497163"/>
                </a:lnTo>
                <a:lnTo>
                  <a:pt x="2168648" y="494830"/>
                </a:lnTo>
                <a:lnTo>
                  <a:pt x="2166413" y="487984"/>
                </a:lnTo>
                <a:close/>
              </a:path>
              <a:path w="3742054" h="937259">
                <a:moveTo>
                  <a:pt x="2170295" y="444677"/>
                </a:moveTo>
                <a:lnTo>
                  <a:pt x="2152489" y="444677"/>
                </a:lnTo>
                <a:lnTo>
                  <a:pt x="2164643" y="453059"/>
                </a:lnTo>
                <a:lnTo>
                  <a:pt x="2165984" y="487984"/>
                </a:lnTo>
                <a:lnTo>
                  <a:pt x="2166011" y="488694"/>
                </a:lnTo>
                <a:lnTo>
                  <a:pt x="2166413" y="487984"/>
                </a:lnTo>
                <a:lnTo>
                  <a:pt x="2176331" y="487984"/>
                </a:lnTo>
                <a:lnTo>
                  <a:pt x="2176331" y="476067"/>
                </a:lnTo>
                <a:lnTo>
                  <a:pt x="2168368" y="476067"/>
                </a:lnTo>
                <a:lnTo>
                  <a:pt x="2168368" y="468647"/>
                </a:lnTo>
                <a:lnTo>
                  <a:pt x="2176331" y="468647"/>
                </a:lnTo>
                <a:lnTo>
                  <a:pt x="2176331" y="464515"/>
                </a:lnTo>
                <a:lnTo>
                  <a:pt x="2173723" y="447797"/>
                </a:lnTo>
                <a:lnTo>
                  <a:pt x="2170295" y="444677"/>
                </a:lnTo>
                <a:close/>
              </a:path>
              <a:path w="3742054" h="937259">
                <a:moveTo>
                  <a:pt x="2176331" y="468647"/>
                </a:moveTo>
                <a:lnTo>
                  <a:pt x="2168368" y="468647"/>
                </a:lnTo>
                <a:lnTo>
                  <a:pt x="2168368" y="476067"/>
                </a:lnTo>
                <a:lnTo>
                  <a:pt x="2176331" y="476067"/>
                </a:lnTo>
                <a:lnTo>
                  <a:pt x="2176331" y="468647"/>
                </a:lnTo>
                <a:close/>
              </a:path>
              <a:path w="3742054" h="937259">
                <a:moveTo>
                  <a:pt x="2146575" y="436016"/>
                </a:moveTo>
                <a:lnTo>
                  <a:pt x="2116679" y="445935"/>
                </a:lnTo>
                <a:lnTo>
                  <a:pt x="2121150" y="453339"/>
                </a:lnTo>
                <a:lnTo>
                  <a:pt x="2152489" y="444677"/>
                </a:lnTo>
                <a:lnTo>
                  <a:pt x="2170295" y="444677"/>
                </a:lnTo>
                <a:lnTo>
                  <a:pt x="2163386" y="438391"/>
                </a:lnTo>
                <a:lnTo>
                  <a:pt x="2146575" y="436016"/>
                </a:lnTo>
                <a:close/>
              </a:path>
              <a:path w="3742054" h="937259">
                <a:moveTo>
                  <a:pt x="2225996" y="436016"/>
                </a:moveTo>
                <a:lnTo>
                  <a:pt x="2208440" y="443932"/>
                </a:lnTo>
                <a:lnTo>
                  <a:pt x="2197497" y="459486"/>
                </a:lnTo>
                <a:lnTo>
                  <a:pt x="2195990" y="478997"/>
                </a:lnTo>
                <a:lnTo>
                  <a:pt x="2195867" y="480580"/>
                </a:lnTo>
                <a:lnTo>
                  <a:pt x="2208440" y="502746"/>
                </a:lnTo>
                <a:lnTo>
                  <a:pt x="2233167" y="510755"/>
                </a:lnTo>
                <a:lnTo>
                  <a:pt x="2240338" y="510755"/>
                </a:lnTo>
                <a:lnTo>
                  <a:pt x="2258127" y="502746"/>
                </a:lnTo>
                <a:lnTo>
                  <a:pt x="2258674" y="501954"/>
                </a:lnTo>
                <a:lnTo>
                  <a:pt x="2233167" y="501954"/>
                </a:lnTo>
                <a:lnTo>
                  <a:pt x="2215239" y="496040"/>
                </a:lnTo>
                <a:lnTo>
                  <a:pt x="2205926" y="478997"/>
                </a:lnTo>
                <a:lnTo>
                  <a:pt x="2211979" y="453944"/>
                </a:lnTo>
                <a:lnTo>
                  <a:pt x="2228092" y="444677"/>
                </a:lnTo>
                <a:lnTo>
                  <a:pt x="2257229" y="444677"/>
                </a:lnTo>
                <a:lnTo>
                  <a:pt x="2246858" y="437599"/>
                </a:lnTo>
                <a:lnTo>
                  <a:pt x="2225996" y="436016"/>
                </a:lnTo>
                <a:close/>
              </a:path>
              <a:path w="3742054" h="937259">
                <a:moveTo>
                  <a:pt x="2257229" y="444677"/>
                </a:moveTo>
                <a:lnTo>
                  <a:pt x="2228092" y="444677"/>
                </a:lnTo>
                <a:lnTo>
                  <a:pt x="2251375" y="450638"/>
                </a:lnTo>
                <a:lnTo>
                  <a:pt x="2260548" y="467542"/>
                </a:lnTo>
                <a:lnTo>
                  <a:pt x="2254588" y="492688"/>
                </a:lnTo>
                <a:lnTo>
                  <a:pt x="2233167" y="501954"/>
                </a:lnTo>
                <a:lnTo>
                  <a:pt x="2258674" y="501954"/>
                </a:lnTo>
                <a:lnTo>
                  <a:pt x="2268977" y="487053"/>
                </a:lnTo>
                <a:lnTo>
                  <a:pt x="2270485" y="467542"/>
                </a:lnTo>
                <a:lnTo>
                  <a:pt x="2270607" y="465958"/>
                </a:lnTo>
                <a:lnTo>
                  <a:pt x="2262551" y="448310"/>
                </a:lnTo>
                <a:lnTo>
                  <a:pt x="2257229" y="444677"/>
                </a:lnTo>
                <a:close/>
              </a:path>
              <a:path w="3742054" h="937259">
                <a:moveTo>
                  <a:pt x="2337338" y="406400"/>
                </a:moveTo>
                <a:lnTo>
                  <a:pt x="2327419" y="406400"/>
                </a:lnTo>
                <a:lnTo>
                  <a:pt x="2327419" y="510057"/>
                </a:lnTo>
                <a:lnTo>
                  <a:pt x="2337338" y="510057"/>
                </a:lnTo>
                <a:lnTo>
                  <a:pt x="2337338" y="406400"/>
                </a:lnTo>
                <a:close/>
              </a:path>
              <a:path w="3742054" h="937259">
                <a:moveTo>
                  <a:pt x="2387660" y="436016"/>
                </a:moveTo>
                <a:lnTo>
                  <a:pt x="2370105" y="443932"/>
                </a:lnTo>
                <a:lnTo>
                  <a:pt x="2359162" y="459486"/>
                </a:lnTo>
                <a:lnTo>
                  <a:pt x="2357654" y="478997"/>
                </a:lnTo>
                <a:lnTo>
                  <a:pt x="2357532" y="480580"/>
                </a:lnTo>
                <a:lnTo>
                  <a:pt x="2370105" y="502746"/>
                </a:lnTo>
                <a:lnTo>
                  <a:pt x="2394832" y="510755"/>
                </a:lnTo>
                <a:lnTo>
                  <a:pt x="2402003" y="510755"/>
                </a:lnTo>
                <a:lnTo>
                  <a:pt x="2419792" y="502746"/>
                </a:lnTo>
                <a:lnTo>
                  <a:pt x="2420339" y="501954"/>
                </a:lnTo>
                <a:lnTo>
                  <a:pt x="2394832" y="501954"/>
                </a:lnTo>
                <a:lnTo>
                  <a:pt x="2376904" y="496040"/>
                </a:lnTo>
                <a:lnTo>
                  <a:pt x="2367590" y="478997"/>
                </a:lnTo>
                <a:lnTo>
                  <a:pt x="2373644" y="453944"/>
                </a:lnTo>
                <a:lnTo>
                  <a:pt x="2389756" y="444677"/>
                </a:lnTo>
                <a:lnTo>
                  <a:pt x="2418893" y="444677"/>
                </a:lnTo>
                <a:lnTo>
                  <a:pt x="2408522" y="437599"/>
                </a:lnTo>
                <a:lnTo>
                  <a:pt x="2387660" y="436016"/>
                </a:lnTo>
                <a:close/>
              </a:path>
              <a:path w="3742054" h="937259">
                <a:moveTo>
                  <a:pt x="2418893" y="444677"/>
                </a:moveTo>
                <a:lnTo>
                  <a:pt x="2389756" y="444677"/>
                </a:lnTo>
                <a:lnTo>
                  <a:pt x="2413039" y="450638"/>
                </a:lnTo>
                <a:lnTo>
                  <a:pt x="2422213" y="467542"/>
                </a:lnTo>
                <a:lnTo>
                  <a:pt x="2416253" y="492688"/>
                </a:lnTo>
                <a:lnTo>
                  <a:pt x="2394832" y="501954"/>
                </a:lnTo>
                <a:lnTo>
                  <a:pt x="2420339" y="501954"/>
                </a:lnTo>
                <a:lnTo>
                  <a:pt x="2430642" y="487053"/>
                </a:lnTo>
                <a:lnTo>
                  <a:pt x="2432149" y="467542"/>
                </a:lnTo>
                <a:lnTo>
                  <a:pt x="2432272" y="465958"/>
                </a:lnTo>
                <a:lnTo>
                  <a:pt x="2424215" y="448310"/>
                </a:lnTo>
                <a:lnTo>
                  <a:pt x="2418893" y="444677"/>
                </a:lnTo>
                <a:close/>
              </a:path>
              <a:path w="3742054" h="937259">
                <a:moveTo>
                  <a:pt x="2462021" y="436714"/>
                </a:moveTo>
                <a:lnTo>
                  <a:pt x="2452521" y="436714"/>
                </a:lnTo>
                <a:lnTo>
                  <a:pt x="2452521" y="510057"/>
                </a:lnTo>
                <a:lnTo>
                  <a:pt x="2462440" y="510057"/>
                </a:lnTo>
                <a:lnTo>
                  <a:pt x="2462440" y="465912"/>
                </a:lnTo>
                <a:lnTo>
                  <a:pt x="2467182" y="456831"/>
                </a:lnTo>
                <a:lnTo>
                  <a:pt x="2462021" y="456831"/>
                </a:lnTo>
                <a:lnTo>
                  <a:pt x="2462021" y="436714"/>
                </a:lnTo>
                <a:close/>
              </a:path>
              <a:path w="3742054" h="937259">
                <a:moveTo>
                  <a:pt x="2511890" y="444957"/>
                </a:moveTo>
                <a:lnTo>
                  <a:pt x="2495130" y="444957"/>
                </a:lnTo>
                <a:lnTo>
                  <a:pt x="2508262" y="454875"/>
                </a:lnTo>
                <a:lnTo>
                  <a:pt x="2510218" y="510057"/>
                </a:lnTo>
                <a:lnTo>
                  <a:pt x="2520136" y="510057"/>
                </a:lnTo>
                <a:lnTo>
                  <a:pt x="2520136" y="460370"/>
                </a:lnTo>
                <a:lnTo>
                  <a:pt x="2511890" y="444957"/>
                </a:lnTo>
                <a:close/>
              </a:path>
              <a:path w="3742054" h="937259">
                <a:moveTo>
                  <a:pt x="2489961" y="436016"/>
                </a:moveTo>
                <a:lnTo>
                  <a:pt x="2482883" y="436016"/>
                </a:lnTo>
                <a:lnTo>
                  <a:pt x="2462813" y="447751"/>
                </a:lnTo>
                <a:lnTo>
                  <a:pt x="2462021" y="456831"/>
                </a:lnTo>
                <a:lnTo>
                  <a:pt x="2467182" y="456831"/>
                </a:lnTo>
                <a:lnTo>
                  <a:pt x="2470636" y="450219"/>
                </a:lnTo>
                <a:lnTo>
                  <a:pt x="2495130" y="444957"/>
                </a:lnTo>
                <a:lnTo>
                  <a:pt x="2511890" y="444957"/>
                </a:lnTo>
                <a:lnTo>
                  <a:pt x="2510171" y="441744"/>
                </a:lnTo>
                <a:lnTo>
                  <a:pt x="2489961" y="436016"/>
                </a:lnTo>
                <a:close/>
              </a:path>
              <a:path w="3742054" h="937259">
                <a:moveTo>
                  <a:pt x="2549024" y="518998"/>
                </a:moveTo>
                <a:lnTo>
                  <a:pt x="2543994" y="526542"/>
                </a:lnTo>
                <a:lnTo>
                  <a:pt x="2547813" y="530174"/>
                </a:lnTo>
                <a:lnTo>
                  <a:pt x="2578221" y="537857"/>
                </a:lnTo>
                <a:lnTo>
                  <a:pt x="2600433" y="532828"/>
                </a:lnTo>
                <a:lnTo>
                  <a:pt x="2603446" y="529056"/>
                </a:lnTo>
                <a:lnTo>
                  <a:pt x="2577942" y="529056"/>
                </a:lnTo>
                <a:lnTo>
                  <a:pt x="2549024" y="518998"/>
                </a:lnTo>
                <a:close/>
              </a:path>
              <a:path w="3742054" h="937259">
                <a:moveTo>
                  <a:pt x="2614962" y="436714"/>
                </a:moveTo>
                <a:lnTo>
                  <a:pt x="2605462" y="436714"/>
                </a:lnTo>
                <a:lnTo>
                  <a:pt x="2605024" y="450405"/>
                </a:lnTo>
                <a:lnTo>
                  <a:pt x="2604942" y="452969"/>
                </a:lnTo>
                <a:lnTo>
                  <a:pt x="2611050" y="463863"/>
                </a:lnTo>
                <a:lnTo>
                  <a:pt x="2609514" y="485609"/>
                </a:lnTo>
                <a:lnTo>
                  <a:pt x="2603629" y="493997"/>
                </a:lnTo>
                <a:lnTo>
                  <a:pt x="2602875" y="517566"/>
                </a:lnTo>
                <a:lnTo>
                  <a:pt x="2602855" y="518206"/>
                </a:lnTo>
                <a:lnTo>
                  <a:pt x="2594100" y="526867"/>
                </a:lnTo>
                <a:lnTo>
                  <a:pt x="2577942" y="529056"/>
                </a:lnTo>
                <a:lnTo>
                  <a:pt x="2603446" y="529056"/>
                </a:lnTo>
                <a:lnTo>
                  <a:pt x="2612622" y="517566"/>
                </a:lnTo>
                <a:lnTo>
                  <a:pt x="2614962" y="436714"/>
                </a:lnTo>
                <a:close/>
              </a:path>
              <a:path w="3742054" h="937259">
                <a:moveTo>
                  <a:pt x="2569420" y="436016"/>
                </a:moveTo>
                <a:lnTo>
                  <a:pt x="2551957" y="443467"/>
                </a:lnTo>
                <a:lnTo>
                  <a:pt x="2541107" y="458368"/>
                </a:lnTo>
                <a:lnTo>
                  <a:pt x="2539524" y="478485"/>
                </a:lnTo>
                <a:lnTo>
                  <a:pt x="2551957" y="499719"/>
                </a:lnTo>
                <a:lnTo>
                  <a:pt x="2576405" y="507263"/>
                </a:lnTo>
                <a:lnTo>
                  <a:pt x="2582924" y="507263"/>
                </a:lnTo>
                <a:lnTo>
                  <a:pt x="2599222" y="500278"/>
                </a:lnTo>
                <a:lnTo>
                  <a:pt x="2600497" y="498462"/>
                </a:lnTo>
                <a:lnTo>
                  <a:pt x="2577383" y="498462"/>
                </a:lnTo>
                <a:lnTo>
                  <a:pt x="2567278" y="497344"/>
                </a:lnTo>
                <a:lnTo>
                  <a:pt x="2550746" y="481512"/>
                </a:lnTo>
                <a:lnTo>
                  <a:pt x="2550746" y="461534"/>
                </a:lnTo>
                <a:lnTo>
                  <a:pt x="2567278" y="445842"/>
                </a:lnTo>
                <a:lnTo>
                  <a:pt x="2600946" y="445842"/>
                </a:lnTo>
                <a:lnTo>
                  <a:pt x="2599222" y="442768"/>
                </a:lnTo>
                <a:lnTo>
                  <a:pt x="2569420" y="436016"/>
                </a:lnTo>
                <a:close/>
              </a:path>
              <a:path w="3742054" h="937259">
                <a:moveTo>
                  <a:pt x="2604405" y="469740"/>
                </a:moveTo>
                <a:lnTo>
                  <a:pt x="2599269" y="489614"/>
                </a:lnTo>
                <a:lnTo>
                  <a:pt x="2577383" y="498462"/>
                </a:lnTo>
                <a:lnTo>
                  <a:pt x="2600497" y="498462"/>
                </a:lnTo>
                <a:lnTo>
                  <a:pt x="2603629" y="493997"/>
                </a:lnTo>
                <a:lnTo>
                  <a:pt x="2604405" y="469740"/>
                </a:lnTo>
                <a:close/>
              </a:path>
              <a:path w="3742054" h="937259">
                <a:moveTo>
                  <a:pt x="2604942" y="452969"/>
                </a:moveTo>
                <a:lnTo>
                  <a:pt x="2604769" y="458368"/>
                </a:lnTo>
                <a:lnTo>
                  <a:pt x="2604668" y="461534"/>
                </a:lnTo>
                <a:lnTo>
                  <a:pt x="2604560" y="464905"/>
                </a:lnTo>
                <a:lnTo>
                  <a:pt x="2605323" y="466191"/>
                </a:lnTo>
                <a:lnTo>
                  <a:pt x="2604405" y="469740"/>
                </a:lnTo>
                <a:lnTo>
                  <a:pt x="2603629" y="493997"/>
                </a:lnTo>
                <a:lnTo>
                  <a:pt x="2609514" y="485609"/>
                </a:lnTo>
                <a:lnTo>
                  <a:pt x="2610886" y="466191"/>
                </a:lnTo>
                <a:lnTo>
                  <a:pt x="2610977" y="464905"/>
                </a:lnTo>
                <a:lnTo>
                  <a:pt x="2611050" y="463863"/>
                </a:lnTo>
                <a:lnTo>
                  <a:pt x="2604942" y="452969"/>
                </a:lnTo>
                <a:close/>
              </a:path>
              <a:path w="3742054" h="937259">
                <a:moveTo>
                  <a:pt x="2604560" y="464905"/>
                </a:moveTo>
                <a:lnTo>
                  <a:pt x="2604519" y="466191"/>
                </a:lnTo>
                <a:lnTo>
                  <a:pt x="2604405" y="469740"/>
                </a:lnTo>
                <a:lnTo>
                  <a:pt x="2605323" y="466191"/>
                </a:lnTo>
                <a:lnTo>
                  <a:pt x="2604560" y="464905"/>
                </a:lnTo>
                <a:close/>
              </a:path>
              <a:path w="3742054" h="937259">
                <a:moveTo>
                  <a:pt x="2600946" y="445842"/>
                </a:moveTo>
                <a:lnTo>
                  <a:pt x="2567278" y="445842"/>
                </a:lnTo>
                <a:lnTo>
                  <a:pt x="2595963" y="450405"/>
                </a:lnTo>
                <a:lnTo>
                  <a:pt x="2604560" y="464905"/>
                </a:lnTo>
                <a:lnTo>
                  <a:pt x="2604942" y="452969"/>
                </a:lnTo>
                <a:lnTo>
                  <a:pt x="2600946" y="445842"/>
                </a:lnTo>
                <a:close/>
              </a:path>
              <a:path w="3742054" h="937259">
                <a:moveTo>
                  <a:pt x="2665287" y="436016"/>
                </a:moveTo>
                <a:lnTo>
                  <a:pt x="2647731" y="443932"/>
                </a:lnTo>
                <a:lnTo>
                  <a:pt x="2636788" y="459486"/>
                </a:lnTo>
                <a:lnTo>
                  <a:pt x="2635281" y="478997"/>
                </a:lnTo>
                <a:lnTo>
                  <a:pt x="2635158" y="480580"/>
                </a:lnTo>
                <a:lnTo>
                  <a:pt x="2647731" y="502746"/>
                </a:lnTo>
                <a:lnTo>
                  <a:pt x="2672458" y="510755"/>
                </a:lnTo>
                <a:lnTo>
                  <a:pt x="2679629" y="510755"/>
                </a:lnTo>
                <a:lnTo>
                  <a:pt x="2697418" y="502746"/>
                </a:lnTo>
                <a:lnTo>
                  <a:pt x="2697965" y="501954"/>
                </a:lnTo>
                <a:lnTo>
                  <a:pt x="2672458" y="501954"/>
                </a:lnTo>
                <a:lnTo>
                  <a:pt x="2654530" y="496040"/>
                </a:lnTo>
                <a:lnTo>
                  <a:pt x="2645217" y="478997"/>
                </a:lnTo>
                <a:lnTo>
                  <a:pt x="2651270" y="453944"/>
                </a:lnTo>
                <a:lnTo>
                  <a:pt x="2667383" y="444677"/>
                </a:lnTo>
                <a:lnTo>
                  <a:pt x="2696520" y="444677"/>
                </a:lnTo>
                <a:lnTo>
                  <a:pt x="2686149" y="437599"/>
                </a:lnTo>
                <a:lnTo>
                  <a:pt x="2665287" y="436016"/>
                </a:lnTo>
                <a:close/>
              </a:path>
              <a:path w="3742054" h="937259">
                <a:moveTo>
                  <a:pt x="2696520" y="444677"/>
                </a:moveTo>
                <a:lnTo>
                  <a:pt x="2667383" y="444677"/>
                </a:lnTo>
                <a:lnTo>
                  <a:pt x="2690666" y="450638"/>
                </a:lnTo>
                <a:lnTo>
                  <a:pt x="2699840" y="467542"/>
                </a:lnTo>
                <a:lnTo>
                  <a:pt x="2693879" y="492688"/>
                </a:lnTo>
                <a:lnTo>
                  <a:pt x="2672458" y="501954"/>
                </a:lnTo>
                <a:lnTo>
                  <a:pt x="2697965" y="501954"/>
                </a:lnTo>
                <a:lnTo>
                  <a:pt x="2708268" y="487053"/>
                </a:lnTo>
                <a:lnTo>
                  <a:pt x="2709776" y="467542"/>
                </a:lnTo>
                <a:lnTo>
                  <a:pt x="2709898" y="465958"/>
                </a:lnTo>
                <a:lnTo>
                  <a:pt x="2701842" y="448310"/>
                </a:lnTo>
                <a:lnTo>
                  <a:pt x="2696520" y="444677"/>
                </a:lnTo>
                <a:close/>
              </a:path>
              <a:path w="3742054" h="937259">
                <a:moveTo>
                  <a:pt x="2788922" y="436016"/>
                </a:moveTo>
                <a:lnTo>
                  <a:pt x="2771553" y="443839"/>
                </a:lnTo>
                <a:lnTo>
                  <a:pt x="2760889" y="459346"/>
                </a:lnTo>
                <a:lnTo>
                  <a:pt x="2759430" y="478997"/>
                </a:lnTo>
                <a:lnTo>
                  <a:pt x="2759306" y="480673"/>
                </a:lnTo>
                <a:lnTo>
                  <a:pt x="2771553" y="502839"/>
                </a:lnTo>
                <a:lnTo>
                  <a:pt x="2795907" y="510755"/>
                </a:lnTo>
                <a:lnTo>
                  <a:pt x="2802427" y="510755"/>
                </a:lnTo>
                <a:lnTo>
                  <a:pt x="2818352" y="503444"/>
                </a:lnTo>
                <a:lnTo>
                  <a:pt x="2819317" y="501954"/>
                </a:lnTo>
                <a:lnTo>
                  <a:pt x="2796606" y="501954"/>
                </a:lnTo>
                <a:lnTo>
                  <a:pt x="2778678" y="496040"/>
                </a:lnTo>
                <a:lnTo>
                  <a:pt x="2769364" y="478997"/>
                </a:lnTo>
                <a:lnTo>
                  <a:pt x="2775418" y="453944"/>
                </a:lnTo>
                <a:lnTo>
                  <a:pt x="2791483" y="444677"/>
                </a:lnTo>
                <a:lnTo>
                  <a:pt x="2818300" y="444677"/>
                </a:lnTo>
                <a:lnTo>
                  <a:pt x="2808061" y="437459"/>
                </a:lnTo>
                <a:lnTo>
                  <a:pt x="2788922" y="436016"/>
                </a:lnTo>
                <a:close/>
              </a:path>
              <a:path w="3742054" h="937259">
                <a:moveTo>
                  <a:pt x="2833766" y="406400"/>
                </a:moveTo>
                <a:lnTo>
                  <a:pt x="2823847" y="406400"/>
                </a:lnTo>
                <a:lnTo>
                  <a:pt x="2823967" y="436016"/>
                </a:lnTo>
                <a:lnTo>
                  <a:pt x="2824030" y="451621"/>
                </a:lnTo>
                <a:lnTo>
                  <a:pt x="2829854" y="465306"/>
                </a:lnTo>
                <a:lnTo>
                  <a:pt x="2828364" y="487984"/>
                </a:lnTo>
                <a:lnTo>
                  <a:pt x="2824203" y="494410"/>
                </a:lnTo>
                <a:lnTo>
                  <a:pt x="2824266" y="510057"/>
                </a:lnTo>
                <a:lnTo>
                  <a:pt x="2833766" y="510057"/>
                </a:lnTo>
                <a:lnTo>
                  <a:pt x="2833766" y="406400"/>
                </a:lnTo>
                <a:close/>
              </a:path>
              <a:path w="3742054" h="937259">
                <a:moveTo>
                  <a:pt x="2824094" y="467541"/>
                </a:moveTo>
                <a:lnTo>
                  <a:pt x="2823948" y="467704"/>
                </a:lnTo>
                <a:lnTo>
                  <a:pt x="2818026" y="492688"/>
                </a:lnTo>
                <a:lnTo>
                  <a:pt x="2796606" y="501954"/>
                </a:lnTo>
                <a:lnTo>
                  <a:pt x="2819317" y="501954"/>
                </a:lnTo>
                <a:lnTo>
                  <a:pt x="2824203" y="494410"/>
                </a:lnTo>
                <a:lnTo>
                  <a:pt x="2824094" y="467541"/>
                </a:lnTo>
                <a:close/>
              </a:path>
              <a:path w="3742054" h="937259">
                <a:moveTo>
                  <a:pt x="2824030" y="451621"/>
                </a:moveTo>
                <a:lnTo>
                  <a:pt x="2824085" y="465306"/>
                </a:lnTo>
                <a:lnTo>
                  <a:pt x="2824203" y="494410"/>
                </a:lnTo>
                <a:lnTo>
                  <a:pt x="2828364" y="487984"/>
                </a:lnTo>
                <a:lnTo>
                  <a:pt x="2829697" y="467704"/>
                </a:lnTo>
                <a:lnTo>
                  <a:pt x="2829737" y="467096"/>
                </a:lnTo>
                <a:lnTo>
                  <a:pt x="2829854" y="465306"/>
                </a:lnTo>
                <a:lnTo>
                  <a:pt x="2824030" y="451621"/>
                </a:lnTo>
                <a:close/>
              </a:path>
              <a:path w="3742054" h="937259">
                <a:moveTo>
                  <a:pt x="2818300" y="444677"/>
                </a:moveTo>
                <a:lnTo>
                  <a:pt x="2791483" y="444677"/>
                </a:lnTo>
                <a:lnTo>
                  <a:pt x="2814767" y="450638"/>
                </a:lnTo>
                <a:lnTo>
                  <a:pt x="2824006" y="467541"/>
                </a:lnTo>
                <a:lnTo>
                  <a:pt x="2824030" y="451621"/>
                </a:lnTo>
                <a:lnTo>
                  <a:pt x="2822264" y="447471"/>
                </a:lnTo>
                <a:lnTo>
                  <a:pt x="2818300" y="444677"/>
                </a:lnTo>
                <a:close/>
              </a:path>
              <a:path w="3742054" h="937259">
                <a:moveTo>
                  <a:pt x="2884114" y="436016"/>
                </a:moveTo>
                <a:lnTo>
                  <a:pt x="2866558" y="443932"/>
                </a:lnTo>
                <a:lnTo>
                  <a:pt x="2855615" y="459486"/>
                </a:lnTo>
                <a:lnTo>
                  <a:pt x="2854108" y="478997"/>
                </a:lnTo>
                <a:lnTo>
                  <a:pt x="2853985" y="480580"/>
                </a:lnTo>
                <a:lnTo>
                  <a:pt x="2866558" y="502746"/>
                </a:lnTo>
                <a:lnTo>
                  <a:pt x="2891285" y="510755"/>
                </a:lnTo>
                <a:lnTo>
                  <a:pt x="2898456" y="510755"/>
                </a:lnTo>
                <a:lnTo>
                  <a:pt x="2916245" y="502746"/>
                </a:lnTo>
                <a:lnTo>
                  <a:pt x="2916792" y="501954"/>
                </a:lnTo>
                <a:lnTo>
                  <a:pt x="2891285" y="501954"/>
                </a:lnTo>
                <a:lnTo>
                  <a:pt x="2873357" y="496040"/>
                </a:lnTo>
                <a:lnTo>
                  <a:pt x="2864044" y="478997"/>
                </a:lnTo>
                <a:lnTo>
                  <a:pt x="2870097" y="453944"/>
                </a:lnTo>
                <a:lnTo>
                  <a:pt x="2886210" y="444677"/>
                </a:lnTo>
                <a:lnTo>
                  <a:pt x="2915347" y="444677"/>
                </a:lnTo>
                <a:lnTo>
                  <a:pt x="2904976" y="437599"/>
                </a:lnTo>
                <a:lnTo>
                  <a:pt x="2884114" y="436016"/>
                </a:lnTo>
                <a:close/>
              </a:path>
              <a:path w="3742054" h="937259">
                <a:moveTo>
                  <a:pt x="2915347" y="444677"/>
                </a:moveTo>
                <a:lnTo>
                  <a:pt x="2886210" y="444677"/>
                </a:lnTo>
                <a:lnTo>
                  <a:pt x="2909493" y="450638"/>
                </a:lnTo>
                <a:lnTo>
                  <a:pt x="2918666" y="467542"/>
                </a:lnTo>
                <a:lnTo>
                  <a:pt x="2912706" y="492688"/>
                </a:lnTo>
                <a:lnTo>
                  <a:pt x="2891285" y="501954"/>
                </a:lnTo>
                <a:lnTo>
                  <a:pt x="2916792" y="501954"/>
                </a:lnTo>
                <a:lnTo>
                  <a:pt x="2927095" y="487053"/>
                </a:lnTo>
                <a:lnTo>
                  <a:pt x="2928603" y="467542"/>
                </a:lnTo>
                <a:lnTo>
                  <a:pt x="2928725" y="465958"/>
                </a:lnTo>
                <a:lnTo>
                  <a:pt x="2920669" y="448310"/>
                </a:lnTo>
                <a:lnTo>
                  <a:pt x="2915347" y="444677"/>
                </a:lnTo>
                <a:close/>
              </a:path>
              <a:path w="3742054" h="937259">
                <a:moveTo>
                  <a:pt x="2995037" y="436714"/>
                </a:moveTo>
                <a:lnTo>
                  <a:pt x="2985537" y="436714"/>
                </a:lnTo>
                <a:lnTo>
                  <a:pt x="2985537" y="537159"/>
                </a:lnTo>
                <a:lnTo>
                  <a:pt x="2995456" y="537159"/>
                </a:lnTo>
                <a:lnTo>
                  <a:pt x="2995345" y="510755"/>
                </a:lnTo>
                <a:lnTo>
                  <a:pt x="2995269" y="492384"/>
                </a:lnTo>
                <a:lnTo>
                  <a:pt x="2989449" y="481325"/>
                </a:lnTo>
                <a:lnTo>
                  <a:pt x="2990939" y="458554"/>
                </a:lnTo>
                <a:lnTo>
                  <a:pt x="2995101" y="452185"/>
                </a:lnTo>
                <a:lnTo>
                  <a:pt x="2995037" y="436714"/>
                </a:lnTo>
                <a:close/>
              </a:path>
              <a:path w="3742054" h="937259">
                <a:moveTo>
                  <a:pt x="2995213" y="478997"/>
                </a:moveTo>
                <a:lnTo>
                  <a:pt x="2995269" y="492384"/>
                </a:lnTo>
                <a:lnTo>
                  <a:pt x="3001090" y="503444"/>
                </a:lnTo>
                <a:lnTo>
                  <a:pt x="3023396" y="510755"/>
                </a:lnTo>
                <a:lnTo>
                  <a:pt x="3030381" y="510755"/>
                </a:lnTo>
                <a:lnTo>
                  <a:pt x="3047704" y="502839"/>
                </a:lnTo>
                <a:lnTo>
                  <a:pt x="3048313" y="501954"/>
                </a:lnTo>
                <a:lnTo>
                  <a:pt x="3022697" y="501954"/>
                </a:lnTo>
                <a:lnTo>
                  <a:pt x="3004490" y="496040"/>
                </a:lnTo>
                <a:lnTo>
                  <a:pt x="2995213" y="478997"/>
                </a:lnTo>
                <a:close/>
              </a:path>
              <a:path w="3742054" h="937259">
                <a:moveTo>
                  <a:pt x="3046927" y="444677"/>
                </a:moveTo>
                <a:lnTo>
                  <a:pt x="3017482" y="444677"/>
                </a:lnTo>
                <a:lnTo>
                  <a:pt x="3040765" y="450731"/>
                </a:lnTo>
                <a:lnTo>
                  <a:pt x="3050078" y="467635"/>
                </a:lnTo>
                <a:lnTo>
                  <a:pt x="3044098" y="492384"/>
                </a:lnTo>
                <a:lnTo>
                  <a:pt x="3044025" y="492688"/>
                </a:lnTo>
                <a:lnTo>
                  <a:pt x="3022697" y="501954"/>
                </a:lnTo>
                <a:lnTo>
                  <a:pt x="3048313" y="501954"/>
                </a:lnTo>
                <a:lnTo>
                  <a:pt x="3058414" y="487286"/>
                </a:lnTo>
                <a:lnTo>
                  <a:pt x="3059873" y="467635"/>
                </a:lnTo>
                <a:lnTo>
                  <a:pt x="3059997" y="465958"/>
                </a:lnTo>
                <a:lnTo>
                  <a:pt x="3052081" y="448216"/>
                </a:lnTo>
                <a:lnTo>
                  <a:pt x="3046927" y="444677"/>
                </a:lnTo>
                <a:close/>
              </a:path>
              <a:path w="3742054" h="937259">
                <a:moveTo>
                  <a:pt x="2995101" y="452185"/>
                </a:moveTo>
                <a:lnTo>
                  <a:pt x="2990939" y="458554"/>
                </a:lnTo>
                <a:lnTo>
                  <a:pt x="2989601" y="478997"/>
                </a:lnTo>
                <a:lnTo>
                  <a:pt x="2989573" y="479423"/>
                </a:lnTo>
                <a:lnTo>
                  <a:pt x="2989449" y="481325"/>
                </a:lnTo>
                <a:lnTo>
                  <a:pt x="2995269" y="492384"/>
                </a:lnTo>
                <a:lnTo>
                  <a:pt x="2995159" y="465958"/>
                </a:lnTo>
                <a:lnTo>
                  <a:pt x="2995101" y="452185"/>
                </a:lnTo>
                <a:close/>
              </a:path>
              <a:path w="3742054" h="937259">
                <a:moveTo>
                  <a:pt x="3016970" y="436016"/>
                </a:moveTo>
                <a:lnTo>
                  <a:pt x="3000950" y="443234"/>
                </a:lnTo>
                <a:lnTo>
                  <a:pt x="2995101" y="452185"/>
                </a:lnTo>
                <a:lnTo>
                  <a:pt x="2995213" y="478997"/>
                </a:lnTo>
                <a:lnTo>
                  <a:pt x="2998013" y="467635"/>
                </a:lnTo>
                <a:lnTo>
                  <a:pt x="3001230" y="454084"/>
                </a:lnTo>
                <a:lnTo>
                  <a:pt x="3017482" y="444677"/>
                </a:lnTo>
                <a:lnTo>
                  <a:pt x="3046927" y="444677"/>
                </a:lnTo>
                <a:lnTo>
                  <a:pt x="3036621" y="437599"/>
                </a:lnTo>
                <a:lnTo>
                  <a:pt x="3016970" y="436016"/>
                </a:lnTo>
                <a:close/>
              </a:path>
              <a:path w="3742054" h="937259">
                <a:moveTo>
                  <a:pt x="3101917" y="436016"/>
                </a:moveTo>
                <a:lnTo>
                  <a:pt x="3084873" y="444072"/>
                </a:lnTo>
                <a:lnTo>
                  <a:pt x="3074349" y="459625"/>
                </a:lnTo>
                <a:lnTo>
                  <a:pt x="3072812" y="480580"/>
                </a:lnTo>
                <a:lnTo>
                  <a:pt x="3085478" y="502746"/>
                </a:lnTo>
                <a:lnTo>
                  <a:pt x="3111369" y="510755"/>
                </a:lnTo>
                <a:lnTo>
                  <a:pt x="3117237" y="510755"/>
                </a:lnTo>
                <a:lnTo>
                  <a:pt x="3135893" y="500790"/>
                </a:lnTo>
                <a:lnTo>
                  <a:pt x="3100892" y="500790"/>
                </a:lnTo>
                <a:lnTo>
                  <a:pt x="3083663" y="484259"/>
                </a:lnTo>
                <a:lnTo>
                  <a:pt x="3084787" y="476389"/>
                </a:lnTo>
                <a:lnTo>
                  <a:pt x="3080356" y="476389"/>
                </a:lnTo>
                <a:lnTo>
                  <a:pt x="3080356" y="468985"/>
                </a:lnTo>
                <a:lnTo>
                  <a:pt x="3085844" y="468985"/>
                </a:lnTo>
                <a:lnTo>
                  <a:pt x="3088039" y="453618"/>
                </a:lnTo>
                <a:lnTo>
                  <a:pt x="3103686" y="444538"/>
                </a:lnTo>
                <a:lnTo>
                  <a:pt x="3131476" y="444538"/>
                </a:lnTo>
                <a:lnTo>
                  <a:pt x="3121707" y="437599"/>
                </a:lnTo>
                <a:lnTo>
                  <a:pt x="3101917" y="436016"/>
                </a:lnTo>
                <a:close/>
              </a:path>
              <a:path w="3742054" h="937259">
                <a:moveTo>
                  <a:pt x="3134141" y="492315"/>
                </a:moveTo>
                <a:lnTo>
                  <a:pt x="3131347" y="495575"/>
                </a:lnTo>
                <a:lnTo>
                  <a:pt x="3100892" y="500790"/>
                </a:lnTo>
                <a:lnTo>
                  <a:pt x="3135893" y="500790"/>
                </a:lnTo>
                <a:lnTo>
                  <a:pt x="3139729" y="498741"/>
                </a:lnTo>
                <a:lnTo>
                  <a:pt x="3134141" y="492315"/>
                </a:lnTo>
                <a:close/>
              </a:path>
              <a:path w="3742054" h="937259">
                <a:moveTo>
                  <a:pt x="3085844" y="468985"/>
                </a:moveTo>
                <a:lnTo>
                  <a:pt x="3080356" y="468985"/>
                </a:lnTo>
                <a:lnTo>
                  <a:pt x="3080356" y="476389"/>
                </a:lnTo>
                <a:lnTo>
                  <a:pt x="3084787" y="476389"/>
                </a:lnTo>
                <a:lnTo>
                  <a:pt x="3085844" y="468985"/>
                </a:lnTo>
                <a:close/>
              </a:path>
              <a:path w="3742054" h="937259">
                <a:moveTo>
                  <a:pt x="3133781" y="468985"/>
                </a:moveTo>
                <a:lnTo>
                  <a:pt x="3085844" y="468985"/>
                </a:lnTo>
                <a:lnTo>
                  <a:pt x="3084787" y="476389"/>
                </a:lnTo>
                <a:lnTo>
                  <a:pt x="3144199" y="476389"/>
                </a:lnTo>
                <a:lnTo>
                  <a:pt x="3144259" y="471919"/>
                </a:lnTo>
                <a:lnTo>
                  <a:pt x="3134979" y="471919"/>
                </a:lnTo>
                <a:lnTo>
                  <a:pt x="3133781" y="468985"/>
                </a:lnTo>
                <a:close/>
              </a:path>
              <a:path w="3742054" h="937259">
                <a:moveTo>
                  <a:pt x="3131476" y="444538"/>
                </a:moveTo>
                <a:lnTo>
                  <a:pt x="3103686" y="444538"/>
                </a:lnTo>
                <a:lnTo>
                  <a:pt x="3126178" y="450358"/>
                </a:lnTo>
                <a:lnTo>
                  <a:pt x="3134979" y="471919"/>
                </a:lnTo>
                <a:lnTo>
                  <a:pt x="3138891" y="468985"/>
                </a:lnTo>
                <a:lnTo>
                  <a:pt x="3144298" y="468985"/>
                </a:lnTo>
                <a:lnTo>
                  <a:pt x="3144339" y="465958"/>
                </a:lnTo>
                <a:lnTo>
                  <a:pt x="3136655" y="448216"/>
                </a:lnTo>
                <a:lnTo>
                  <a:pt x="3131476" y="444538"/>
                </a:lnTo>
                <a:close/>
              </a:path>
              <a:path w="3742054" h="937259">
                <a:moveTo>
                  <a:pt x="3144298" y="468985"/>
                </a:moveTo>
                <a:lnTo>
                  <a:pt x="3138891" y="468985"/>
                </a:lnTo>
                <a:lnTo>
                  <a:pt x="3134979" y="471919"/>
                </a:lnTo>
                <a:lnTo>
                  <a:pt x="3144259" y="471919"/>
                </a:lnTo>
                <a:lnTo>
                  <a:pt x="3144298" y="468985"/>
                </a:lnTo>
                <a:close/>
              </a:path>
              <a:path w="3742054" h="937259">
                <a:moveTo>
                  <a:pt x="3174027" y="436714"/>
                </a:moveTo>
                <a:lnTo>
                  <a:pt x="3164527" y="436714"/>
                </a:lnTo>
                <a:lnTo>
                  <a:pt x="3164527" y="510057"/>
                </a:lnTo>
                <a:lnTo>
                  <a:pt x="3174446" y="510057"/>
                </a:lnTo>
                <a:lnTo>
                  <a:pt x="3176635" y="457297"/>
                </a:lnTo>
                <a:lnTo>
                  <a:pt x="3177198" y="456692"/>
                </a:lnTo>
                <a:lnTo>
                  <a:pt x="3174027" y="456692"/>
                </a:lnTo>
                <a:lnTo>
                  <a:pt x="3174027" y="436714"/>
                </a:lnTo>
                <a:close/>
              </a:path>
              <a:path w="3742054" h="937259">
                <a:moveTo>
                  <a:pt x="3201409" y="436016"/>
                </a:moveTo>
                <a:lnTo>
                  <a:pt x="3194237" y="436016"/>
                </a:lnTo>
                <a:lnTo>
                  <a:pt x="3178544" y="443373"/>
                </a:lnTo>
                <a:lnTo>
                  <a:pt x="3174027" y="456692"/>
                </a:lnTo>
                <a:lnTo>
                  <a:pt x="3177198" y="456692"/>
                </a:lnTo>
                <a:lnTo>
                  <a:pt x="3185389" y="447890"/>
                </a:lnTo>
                <a:lnTo>
                  <a:pt x="3199173" y="445516"/>
                </a:lnTo>
                <a:lnTo>
                  <a:pt x="3201409" y="436016"/>
                </a:lnTo>
                <a:close/>
              </a:path>
              <a:path w="3742054" h="937259">
                <a:moveTo>
                  <a:pt x="3229426" y="436714"/>
                </a:moveTo>
                <a:lnTo>
                  <a:pt x="3219507" y="436714"/>
                </a:lnTo>
                <a:lnTo>
                  <a:pt x="3219507" y="510057"/>
                </a:lnTo>
                <a:lnTo>
                  <a:pt x="3229426" y="510057"/>
                </a:lnTo>
                <a:lnTo>
                  <a:pt x="3229426" y="436714"/>
                </a:lnTo>
                <a:close/>
              </a:path>
              <a:path w="3742054" h="937259">
                <a:moveTo>
                  <a:pt x="3247866" y="407936"/>
                </a:moveTo>
                <a:lnTo>
                  <a:pt x="3234595" y="407936"/>
                </a:lnTo>
                <a:lnTo>
                  <a:pt x="3215456" y="425259"/>
                </a:lnTo>
                <a:lnTo>
                  <a:pt x="3225235" y="425259"/>
                </a:lnTo>
                <a:lnTo>
                  <a:pt x="3247866" y="407936"/>
                </a:lnTo>
                <a:close/>
              </a:path>
              <a:path w="3742054" h="937259">
                <a:moveTo>
                  <a:pt x="3279749" y="436016"/>
                </a:moveTo>
                <a:lnTo>
                  <a:pt x="3262193" y="443932"/>
                </a:lnTo>
                <a:lnTo>
                  <a:pt x="3251250" y="459486"/>
                </a:lnTo>
                <a:lnTo>
                  <a:pt x="3249743" y="478997"/>
                </a:lnTo>
                <a:lnTo>
                  <a:pt x="3249620" y="480580"/>
                </a:lnTo>
                <a:lnTo>
                  <a:pt x="3262193" y="502746"/>
                </a:lnTo>
                <a:lnTo>
                  <a:pt x="3286920" y="510755"/>
                </a:lnTo>
                <a:lnTo>
                  <a:pt x="3294091" y="510755"/>
                </a:lnTo>
                <a:lnTo>
                  <a:pt x="3311880" y="502746"/>
                </a:lnTo>
                <a:lnTo>
                  <a:pt x="3312427" y="501954"/>
                </a:lnTo>
                <a:lnTo>
                  <a:pt x="3286920" y="501954"/>
                </a:lnTo>
                <a:lnTo>
                  <a:pt x="3268992" y="496040"/>
                </a:lnTo>
                <a:lnTo>
                  <a:pt x="3259679" y="478997"/>
                </a:lnTo>
                <a:lnTo>
                  <a:pt x="3265732" y="453944"/>
                </a:lnTo>
                <a:lnTo>
                  <a:pt x="3281844" y="444677"/>
                </a:lnTo>
                <a:lnTo>
                  <a:pt x="3310982" y="444677"/>
                </a:lnTo>
                <a:lnTo>
                  <a:pt x="3300611" y="437599"/>
                </a:lnTo>
                <a:lnTo>
                  <a:pt x="3279749" y="436016"/>
                </a:lnTo>
                <a:close/>
              </a:path>
              <a:path w="3742054" h="937259">
                <a:moveTo>
                  <a:pt x="3310982" y="444677"/>
                </a:moveTo>
                <a:lnTo>
                  <a:pt x="3281844" y="444677"/>
                </a:lnTo>
                <a:lnTo>
                  <a:pt x="3305127" y="450638"/>
                </a:lnTo>
                <a:lnTo>
                  <a:pt x="3314301" y="467542"/>
                </a:lnTo>
                <a:lnTo>
                  <a:pt x="3308341" y="492688"/>
                </a:lnTo>
                <a:lnTo>
                  <a:pt x="3286920" y="501954"/>
                </a:lnTo>
                <a:lnTo>
                  <a:pt x="3312427" y="501954"/>
                </a:lnTo>
                <a:lnTo>
                  <a:pt x="3322730" y="487053"/>
                </a:lnTo>
                <a:lnTo>
                  <a:pt x="3324237" y="467542"/>
                </a:lnTo>
                <a:lnTo>
                  <a:pt x="3324360" y="465958"/>
                </a:lnTo>
                <a:lnTo>
                  <a:pt x="3316303" y="448310"/>
                </a:lnTo>
                <a:lnTo>
                  <a:pt x="3310982" y="444677"/>
                </a:lnTo>
                <a:close/>
              </a:path>
              <a:path w="3742054" h="937259">
                <a:moveTo>
                  <a:pt x="3366822" y="436016"/>
                </a:moveTo>
                <a:lnTo>
                  <a:pt x="3349453" y="443839"/>
                </a:lnTo>
                <a:lnTo>
                  <a:pt x="3338789" y="459346"/>
                </a:lnTo>
                <a:lnTo>
                  <a:pt x="3337330" y="478997"/>
                </a:lnTo>
                <a:lnTo>
                  <a:pt x="3337206" y="480673"/>
                </a:lnTo>
                <a:lnTo>
                  <a:pt x="3349453" y="502839"/>
                </a:lnTo>
                <a:lnTo>
                  <a:pt x="3373807" y="510755"/>
                </a:lnTo>
                <a:lnTo>
                  <a:pt x="3380326" y="510755"/>
                </a:lnTo>
                <a:lnTo>
                  <a:pt x="3396252" y="503444"/>
                </a:lnTo>
                <a:lnTo>
                  <a:pt x="3397217" y="501954"/>
                </a:lnTo>
                <a:lnTo>
                  <a:pt x="3374505" y="501954"/>
                </a:lnTo>
                <a:lnTo>
                  <a:pt x="3356577" y="496040"/>
                </a:lnTo>
                <a:lnTo>
                  <a:pt x="3347264" y="478997"/>
                </a:lnTo>
                <a:lnTo>
                  <a:pt x="3353317" y="453944"/>
                </a:lnTo>
                <a:lnTo>
                  <a:pt x="3369383" y="444677"/>
                </a:lnTo>
                <a:lnTo>
                  <a:pt x="3396200" y="444677"/>
                </a:lnTo>
                <a:lnTo>
                  <a:pt x="3385961" y="437459"/>
                </a:lnTo>
                <a:lnTo>
                  <a:pt x="3366822" y="436016"/>
                </a:lnTo>
                <a:close/>
              </a:path>
              <a:path w="3742054" h="937259">
                <a:moveTo>
                  <a:pt x="3411665" y="406400"/>
                </a:moveTo>
                <a:lnTo>
                  <a:pt x="3401747" y="406400"/>
                </a:lnTo>
                <a:lnTo>
                  <a:pt x="3401867" y="436016"/>
                </a:lnTo>
                <a:lnTo>
                  <a:pt x="3401930" y="451621"/>
                </a:lnTo>
                <a:lnTo>
                  <a:pt x="3407754" y="465306"/>
                </a:lnTo>
                <a:lnTo>
                  <a:pt x="3406264" y="487984"/>
                </a:lnTo>
                <a:lnTo>
                  <a:pt x="3402103" y="494410"/>
                </a:lnTo>
                <a:lnTo>
                  <a:pt x="3402166" y="510057"/>
                </a:lnTo>
                <a:lnTo>
                  <a:pt x="3411665" y="510057"/>
                </a:lnTo>
                <a:lnTo>
                  <a:pt x="3411665" y="406400"/>
                </a:lnTo>
                <a:close/>
              </a:path>
              <a:path w="3742054" h="937259">
                <a:moveTo>
                  <a:pt x="3401994" y="467541"/>
                </a:moveTo>
                <a:lnTo>
                  <a:pt x="3401848" y="467704"/>
                </a:lnTo>
                <a:lnTo>
                  <a:pt x="3395926" y="492688"/>
                </a:lnTo>
                <a:lnTo>
                  <a:pt x="3374505" y="501954"/>
                </a:lnTo>
                <a:lnTo>
                  <a:pt x="3397217" y="501954"/>
                </a:lnTo>
                <a:lnTo>
                  <a:pt x="3402103" y="494410"/>
                </a:lnTo>
                <a:lnTo>
                  <a:pt x="3401994" y="467541"/>
                </a:lnTo>
                <a:close/>
              </a:path>
              <a:path w="3742054" h="937259">
                <a:moveTo>
                  <a:pt x="3401930" y="451621"/>
                </a:moveTo>
                <a:lnTo>
                  <a:pt x="3401985" y="465306"/>
                </a:lnTo>
                <a:lnTo>
                  <a:pt x="3402103" y="494410"/>
                </a:lnTo>
                <a:lnTo>
                  <a:pt x="3406264" y="487984"/>
                </a:lnTo>
                <a:lnTo>
                  <a:pt x="3407596" y="467704"/>
                </a:lnTo>
                <a:lnTo>
                  <a:pt x="3407637" y="467095"/>
                </a:lnTo>
                <a:lnTo>
                  <a:pt x="3407754" y="465306"/>
                </a:lnTo>
                <a:lnTo>
                  <a:pt x="3401930" y="451621"/>
                </a:lnTo>
                <a:close/>
              </a:path>
              <a:path w="3742054" h="937259">
                <a:moveTo>
                  <a:pt x="3396200" y="444677"/>
                </a:moveTo>
                <a:lnTo>
                  <a:pt x="3369383" y="444677"/>
                </a:lnTo>
                <a:lnTo>
                  <a:pt x="3392666" y="450638"/>
                </a:lnTo>
                <a:lnTo>
                  <a:pt x="3401906" y="467541"/>
                </a:lnTo>
                <a:lnTo>
                  <a:pt x="3401930" y="451621"/>
                </a:lnTo>
                <a:lnTo>
                  <a:pt x="3400164" y="447471"/>
                </a:lnTo>
                <a:lnTo>
                  <a:pt x="3396200" y="444677"/>
                </a:lnTo>
                <a:close/>
              </a:path>
              <a:path w="3742054" h="937259">
                <a:moveTo>
                  <a:pt x="3462014" y="436016"/>
                </a:moveTo>
                <a:lnTo>
                  <a:pt x="3444458" y="443932"/>
                </a:lnTo>
                <a:lnTo>
                  <a:pt x="3433515" y="459486"/>
                </a:lnTo>
                <a:lnTo>
                  <a:pt x="3432007" y="478997"/>
                </a:lnTo>
                <a:lnTo>
                  <a:pt x="3431885" y="480580"/>
                </a:lnTo>
                <a:lnTo>
                  <a:pt x="3444458" y="502746"/>
                </a:lnTo>
                <a:lnTo>
                  <a:pt x="3469185" y="510755"/>
                </a:lnTo>
                <a:lnTo>
                  <a:pt x="3476356" y="510755"/>
                </a:lnTo>
                <a:lnTo>
                  <a:pt x="3494145" y="502746"/>
                </a:lnTo>
                <a:lnTo>
                  <a:pt x="3494692" y="501954"/>
                </a:lnTo>
                <a:lnTo>
                  <a:pt x="3469185" y="501954"/>
                </a:lnTo>
                <a:lnTo>
                  <a:pt x="3451257" y="496040"/>
                </a:lnTo>
                <a:lnTo>
                  <a:pt x="3441943" y="478997"/>
                </a:lnTo>
                <a:lnTo>
                  <a:pt x="3447997" y="453944"/>
                </a:lnTo>
                <a:lnTo>
                  <a:pt x="3464109" y="444677"/>
                </a:lnTo>
                <a:lnTo>
                  <a:pt x="3493246" y="444677"/>
                </a:lnTo>
                <a:lnTo>
                  <a:pt x="3482875" y="437599"/>
                </a:lnTo>
                <a:lnTo>
                  <a:pt x="3462014" y="436016"/>
                </a:lnTo>
                <a:close/>
              </a:path>
              <a:path w="3742054" h="937259">
                <a:moveTo>
                  <a:pt x="3493246" y="444677"/>
                </a:moveTo>
                <a:lnTo>
                  <a:pt x="3464109" y="444677"/>
                </a:lnTo>
                <a:lnTo>
                  <a:pt x="3487392" y="450638"/>
                </a:lnTo>
                <a:lnTo>
                  <a:pt x="3496566" y="467542"/>
                </a:lnTo>
                <a:lnTo>
                  <a:pt x="3490606" y="492688"/>
                </a:lnTo>
                <a:lnTo>
                  <a:pt x="3469185" y="501954"/>
                </a:lnTo>
                <a:lnTo>
                  <a:pt x="3494692" y="501954"/>
                </a:lnTo>
                <a:lnTo>
                  <a:pt x="3504995" y="487053"/>
                </a:lnTo>
                <a:lnTo>
                  <a:pt x="3506502" y="467542"/>
                </a:lnTo>
                <a:lnTo>
                  <a:pt x="3506624" y="465958"/>
                </a:lnTo>
                <a:lnTo>
                  <a:pt x="3498568" y="448310"/>
                </a:lnTo>
                <a:lnTo>
                  <a:pt x="3493246" y="444677"/>
                </a:lnTo>
                <a:close/>
              </a:path>
              <a:path w="3742054" h="937259">
                <a:moveTo>
                  <a:pt x="3585649" y="436016"/>
                </a:moveTo>
                <a:lnTo>
                  <a:pt x="3568280" y="443839"/>
                </a:lnTo>
                <a:lnTo>
                  <a:pt x="3557616" y="459346"/>
                </a:lnTo>
                <a:lnTo>
                  <a:pt x="3556157" y="478997"/>
                </a:lnTo>
                <a:lnTo>
                  <a:pt x="3556033" y="480673"/>
                </a:lnTo>
                <a:lnTo>
                  <a:pt x="3568280" y="502839"/>
                </a:lnTo>
                <a:lnTo>
                  <a:pt x="3592634" y="510755"/>
                </a:lnTo>
                <a:lnTo>
                  <a:pt x="3599153" y="510755"/>
                </a:lnTo>
                <a:lnTo>
                  <a:pt x="3615079" y="503444"/>
                </a:lnTo>
                <a:lnTo>
                  <a:pt x="3616044" y="501954"/>
                </a:lnTo>
                <a:lnTo>
                  <a:pt x="3593332" y="501954"/>
                </a:lnTo>
                <a:lnTo>
                  <a:pt x="3575404" y="496040"/>
                </a:lnTo>
                <a:lnTo>
                  <a:pt x="3566091" y="478997"/>
                </a:lnTo>
                <a:lnTo>
                  <a:pt x="3572144" y="453944"/>
                </a:lnTo>
                <a:lnTo>
                  <a:pt x="3588210" y="444677"/>
                </a:lnTo>
                <a:lnTo>
                  <a:pt x="3615027" y="444677"/>
                </a:lnTo>
                <a:lnTo>
                  <a:pt x="3604788" y="437459"/>
                </a:lnTo>
                <a:lnTo>
                  <a:pt x="3585649" y="436016"/>
                </a:lnTo>
                <a:close/>
              </a:path>
              <a:path w="3742054" h="937259">
                <a:moveTo>
                  <a:pt x="3630492" y="406400"/>
                </a:moveTo>
                <a:lnTo>
                  <a:pt x="3620574" y="406400"/>
                </a:lnTo>
                <a:lnTo>
                  <a:pt x="3620694" y="436016"/>
                </a:lnTo>
                <a:lnTo>
                  <a:pt x="3620757" y="451621"/>
                </a:lnTo>
                <a:lnTo>
                  <a:pt x="3626581" y="465306"/>
                </a:lnTo>
                <a:lnTo>
                  <a:pt x="3625091" y="487984"/>
                </a:lnTo>
                <a:lnTo>
                  <a:pt x="3620930" y="494410"/>
                </a:lnTo>
                <a:lnTo>
                  <a:pt x="3620993" y="510057"/>
                </a:lnTo>
                <a:lnTo>
                  <a:pt x="3630492" y="510057"/>
                </a:lnTo>
                <a:lnTo>
                  <a:pt x="3630492" y="406400"/>
                </a:lnTo>
                <a:close/>
              </a:path>
              <a:path w="3742054" h="937259">
                <a:moveTo>
                  <a:pt x="3620821" y="467541"/>
                </a:moveTo>
                <a:lnTo>
                  <a:pt x="3620675" y="467704"/>
                </a:lnTo>
                <a:lnTo>
                  <a:pt x="3614753" y="492688"/>
                </a:lnTo>
                <a:lnTo>
                  <a:pt x="3593332" y="501954"/>
                </a:lnTo>
                <a:lnTo>
                  <a:pt x="3616044" y="501954"/>
                </a:lnTo>
                <a:lnTo>
                  <a:pt x="3620930" y="494410"/>
                </a:lnTo>
                <a:lnTo>
                  <a:pt x="3620821" y="467541"/>
                </a:lnTo>
                <a:close/>
              </a:path>
              <a:path w="3742054" h="937259">
                <a:moveTo>
                  <a:pt x="3620757" y="451621"/>
                </a:moveTo>
                <a:lnTo>
                  <a:pt x="3620812" y="465306"/>
                </a:lnTo>
                <a:lnTo>
                  <a:pt x="3620930" y="494410"/>
                </a:lnTo>
                <a:lnTo>
                  <a:pt x="3625091" y="487984"/>
                </a:lnTo>
                <a:lnTo>
                  <a:pt x="3626423" y="467704"/>
                </a:lnTo>
                <a:lnTo>
                  <a:pt x="3626463" y="467095"/>
                </a:lnTo>
                <a:lnTo>
                  <a:pt x="3626581" y="465306"/>
                </a:lnTo>
                <a:lnTo>
                  <a:pt x="3620757" y="451621"/>
                </a:lnTo>
                <a:close/>
              </a:path>
              <a:path w="3742054" h="937259">
                <a:moveTo>
                  <a:pt x="3615027" y="444677"/>
                </a:moveTo>
                <a:lnTo>
                  <a:pt x="3588210" y="444677"/>
                </a:lnTo>
                <a:lnTo>
                  <a:pt x="3611493" y="450638"/>
                </a:lnTo>
                <a:lnTo>
                  <a:pt x="3620733" y="467541"/>
                </a:lnTo>
                <a:lnTo>
                  <a:pt x="3620757" y="451621"/>
                </a:lnTo>
                <a:lnTo>
                  <a:pt x="3618991" y="447471"/>
                </a:lnTo>
                <a:lnTo>
                  <a:pt x="3615027" y="444677"/>
                </a:lnTo>
                <a:close/>
              </a:path>
              <a:path w="3742054" h="937259">
                <a:moveTo>
                  <a:pt x="3679816" y="436016"/>
                </a:moveTo>
                <a:lnTo>
                  <a:pt x="3662773" y="444072"/>
                </a:lnTo>
                <a:lnTo>
                  <a:pt x="3652249" y="459625"/>
                </a:lnTo>
                <a:lnTo>
                  <a:pt x="3650712" y="480580"/>
                </a:lnTo>
                <a:lnTo>
                  <a:pt x="3663378" y="502746"/>
                </a:lnTo>
                <a:lnTo>
                  <a:pt x="3689269" y="510755"/>
                </a:lnTo>
                <a:lnTo>
                  <a:pt x="3695137" y="510755"/>
                </a:lnTo>
                <a:lnTo>
                  <a:pt x="3713792" y="500790"/>
                </a:lnTo>
                <a:lnTo>
                  <a:pt x="3678792" y="500790"/>
                </a:lnTo>
                <a:lnTo>
                  <a:pt x="3661562" y="484259"/>
                </a:lnTo>
                <a:lnTo>
                  <a:pt x="3662686" y="476389"/>
                </a:lnTo>
                <a:lnTo>
                  <a:pt x="3658256" y="476389"/>
                </a:lnTo>
                <a:lnTo>
                  <a:pt x="3658256" y="468985"/>
                </a:lnTo>
                <a:lnTo>
                  <a:pt x="3663744" y="468985"/>
                </a:lnTo>
                <a:lnTo>
                  <a:pt x="3665939" y="453618"/>
                </a:lnTo>
                <a:lnTo>
                  <a:pt x="3681586" y="444538"/>
                </a:lnTo>
                <a:lnTo>
                  <a:pt x="3709375" y="444538"/>
                </a:lnTo>
                <a:lnTo>
                  <a:pt x="3699607" y="437599"/>
                </a:lnTo>
                <a:lnTo>
                  <a:pt x="3679816" y="436016"/>
                </a:lnTo>
                <a:close/>
              </a:path>
              <a:path w="3742054" h="937259">
                <a:moveTo>
                  <a:pt x="3712040" y="492315"/>
                </a:moveTo>
                <a:lnTo>
                  <a:pt x="3709246" y="495575"/>
                </a:lnTo>
                <a:lnTo>
                  <a:pt x="3678792" y="500790"/>
                </a:lnTo>
                <a:lnTo>
                  <a:pt x="3713792" y="500790"/>
                </a:lnTo>
                <a:lnTo>
                  <a:pt x="3717628" y="498741"/>
                </a:lnTo>
                <a:lnTo>
                  <a:pt x="3712040" y="492315"/>
                </a:lnTo>
                <a:close/>
              </a:path>
              <a:path w="3742054" h="937259">
                <a:moveTo>
                  <a:pt x="3663744" y="468985"/>
                </a:moveTo>
                <a:lnTo>
                  <a:pt x="3658256" y="468985"/>
                </a:lnTo>
                <a:lnTo>
                  <a:pt x="3658256" y="476389"/>
                </a:lnTo>
                <a:lnTo>
                  <a:pt x="3662686" y="476389"/>
                </a:lnTo>
                <a:lnTo>
                  <a:pt x="3663744" y="468985"/>
                </a:lnTo>
                <a:close/>
              </a:path>
              <a:path w="3742054" h="937259">
                <a:moveTo>
                  <a:pt x="3711681" y="468985"/>
                </a:moveTo>
                <a:lnTo>
                  <a:pt x="3663744" y="468985"/>
                </a:lnTo>
                <a:lnTo>
                  <a:pt x="3662686" y="476389"/>
                </a:lnTo>
                <a:lnTo>
                  <a:pt x="3722099" y="476389"/>
                </a:lnTo>
                <a:lnTo>
                  <a:pt x="3722159" y="471919"/>
                </a:lnTo>
                <a:lnTo>
                  <a:pt x="3712878" y="471919"/>
                </a:lnTo>
                <a:lnTo>
                  <a:pt x="3711681" y="468985"/>
                </a:lnTo>
                <a:close/>
              </a:path>
              <a:path w="3742054" h="937259">
                <a:moveTo>
                  <a:pt x="3709375" y="444538"/>
                </a:moveTo>
                <a:lnTo>
                  <a:pt x="3681586" y="444538"/>
                </a:lnTo>
                <a:lnTo>
                  <a:pt x="3704077" y="450358"/>
                </a:lnTo>
                <a:lnTo>
                  <a:pt x="3712878" y="471919"/>
                </a:lnTo>
                <a:lnTo>
                  <a:pt x="3716790" y="468985"/>
                </a:lnTo>
                <a:lnTo>
                  <a:pt x="3722198" y="468985"/>
                </a:lnTo>
                <a:lnTo>
                  <a:pt x="3722238" y="465958"/>
                </a:lnTo>
                <a:lnTo>
                  <a:pt x="3714555" y="448216"/>
                </a:lnTo>
                <a:lnTo>
                  <a:pt x="3709375" y="444538"/>
                </a:lnTo>
                <a:close/>
              </a:path>
              <a:path w="3742054" h="937259">
                <a:moveTo>
                  <a:pt x="3722198" y="468985"/>
                </a:moveTo>
                <a:lnTo>
                  <a:pt x="3716790" y="468985"/>
                </a:lnTo>
                <a:lnTo>
                  <a:pt x="3712878" y="471919"/>
                </a:lnTo>
                <a:lnTo>
                  <a:pt x="3722159" y="471919"/>
                </a:lnTo>
                <a:lnTo>
                  <a:pt x="3722198" y="468985"/>
                </a:lnTo>
                <a:close/>
              </a:path>
              <a:path w="3742054" h="937259">
                <a:moveTo>
                  <a:pt x="23050" y="623709"/>
                </a:moveTo>
                <a:lnTo>
                  <a:pt x="13131" y="623709"/>
                </a:lnTo>
                <a:lnTo>
                  <a:pt x="13131" y="699380"/>
                </a:lnTo>
                <a:lnTo>
                  <a:pt x="22445" y="712093"/>
                </a:lnTo>
                <a:lnTo>
                  <a:pt x="34645" y="713955"/>
                </a:lnTo>
                <a:lnTo>
                  <a:pt x="50152" y="708787"/>
                </a:lnTo>
                <a:lnTo>
                  <a:pt x="48508" y="705434"/>
                </a:lnTo>
                <a:lnTo>
                  <a:pt x="40140" y="705434"/>
                </a:lnTo>
                <a:lnTo>
                  <a:pt x="24121" y="699613"/>
                </a:lnTo>
                <a:lnTo>
                  <a:pt x="23050" y="623709"/>
                </a:lnTo>
                <a:close/>
              </a:path>
              <a:path w="3742054" h="937259">
                <a:moveTo>
                  <a:pt x="46659" y="701662"/>
                </a:moveTo>
                <a:lnTo>
                  <a:pt x="40140" y="705434"/>
                </a:lnTo>
                <a:lnTo>
                  <a:pt x="48508" y="705434"/>
                </a:lnTo>
                <a:lnTo>
                  <a:pt x="46659" y="701662"/>
                </a:lnTo>
                <a:close/>
              </a:path>
              <a:path w="3742054" h="937259">
                <a:moveTo>
                  <a:pt x="13131" y="639914"/>
                </a:moveTo>
                <a:lnTo>
                  <a:pt x="0" y="639914"/>
                </a:lnTo>
                <a:lnTo>
                  <a:pt x="0" y="648157"/>
                </a:lnTo>
                <a:lnTo>
                  <a:pt x="13131" y="648157"/>
                </a:lnTo>
                <a:lnTo>
                  <a:pt x="13131" y="639914"/>
                </a:lnTo>
                <a:close/>
              </a:path>
              <a:path w="3742054" h="937259">
                <a:moveTo>
                  <a:pt x="45402" y="639914"/>
                </a:moveTo>
                <a:lnTo>
                  <a:pt x="23279" y="639914"/>
                </a:lnTo>
                <a:lnTo>
                  <a:pt x="23395" y="648157"/>
                </a:lnTo>
                <a:lnTo>
                  <a:pt x="45402" y="648157"/>
                </a:lnTo>
                <a:lnTo>
                  <a:pt x="45402" y="639914"/>
                </a:lnTo>
                <a:close/>
              </a:path>
              <a:path w="3742054" h="937259">
                <a:moveTo>
                  <a:pt x="77708" y="639914"/>
                </a:moveTo>
                <a:lnTo>
                  <a:pt x="68208" y="639914"/>
                </a:lnTo>
                <a:lnTo>
                  <a:pt x="68208" y="713257"/>
                </a:lnTo>
                <a:lnTo>
                  <a:pt x="78127" y="713257"/>
                </a:lnTo>
                <a:lnTo>
                  <a:pt x="80315" y="660497"/>
                </a:lnTo>
                <a:lnTo>
                  <a:pt x="80879" y="659892"/>
                </a:lnTo>
                <a:lnTo>
                  <a:pt x="77708" y="659892"/>
                </a:lnTo>
                <a:lnTo>
                  <a:pt x="77708" y="639914"/>
                </a:lnTo>
                <a:close/>
              </a:path>
              <a:path w="3742054" h="937259">
                <a:moveTo>
                  <a:pt x="105089" y="639216"/>
                </a:moveTo>
                <a:lnTo>
                  <a:pt x="97918" y="639216"/>
                </a:lnTo>
                <a:lnTo>
                  <a:pt x="82225" y="646573"/>
                </a:lnTo>
                <a:lnTo>
                  <a:pt x="77708" y="659892"/>
                </a:lnTo>
                <a:lnTo>
                  <a:pt x="80879" y="659892"/>
                </a:lnTo>
                <a:lnTo>
                  <a:pt x="89070" y="651090"/>
                </a:lnTo>
                <a:lnTo>
                  <a:pt x="102854" y="648716"/>
                </a:lnTo>
                <a:lnTo>
                  <a:pt x="105089" y="639216"/>
                </a:lnTo>
                <a:close/>
              </a:path>
              <a:path w="3742054" h="937259">
                <a:moveTo>
                  <a:pt x="162102" y="671847"/>
                </a:moveTo>
                <a:lnTo>
                  <a:pt x="127370" y="672744"/>
                </a:lnTo>
                <a:lnTo>
                  <a:pt x="112469" y="685317"/>
                </a:lnTo>
                <a:lnTo>
                  <a:pt x="116939" y="706924"/>
                </a:lnTo>
                <a:lnTo>
                  <a:pt x="138406" y="713955"/>
                </a:lnTo>
                <a:lnTo>
                  <a:pt x="151165" y="712512"/>
                </a:lnTo>
                <a:lnTo>
                  <a:pt x="157484" y="706132"/>
                </a:lnTo>
                <a:lnTo>
                  <a:pt x="134075" y="706132"/>
                </a:lnTo>
                <a:lnTo>
                  <a:pt x="121363" y="696493"/>
                </a:lnTo>
                <a:lnTo>
                  <a:pt x="128208" y="680427"/>
                </a:lnTo>
                <a:lnTo>
                  <a:pt x="162387" y="679267"/>
                </a:lnTo>
                <a:lnTo>
                  <a:pt x="162136" y="672744"/>
                </a:lnTo>
                <a:lnTo>
                  <a:pt x="162102" y="671847"/>
                </a:lnTo>
                <a:close/>
              </a:path>
              <a:path w="3742054" h="937259">
                <a:moveTo>
                  <a:pt x="173191" y="691184"/>
                </a:moveTo>
                <a:lnTo>
                  <a:pt x="163273" y="691184"/>
                </a:lnTo>
                <a:lnTo>
                  <a:pt x="165508" y="698030"/>
                </a:lnTo>
                <a:lnTo>
                  <a:pt x="163197" y="700363"/>
                </a:lnTo>
                <a:lnTo>
                  <a:pt x="163663" y="712512"/>
                </a:lnTo>
                <a:lnTo>
                  <a:pt x="163692" y="713257"/>
                </a:lnTo>
                <a:lnTo>
                  <a:pt x="173191" y="713257"/>
                </a:lnTo>
                <a:lnTo>
                  <a:pt x="173191" y="691184"/>
                </a:lnTo>
                <a:close/>
              </a:path>
              <a:path w="3742054" h="937259">
                <a:moveTo>
                  <a:pt x="162872" y="691894"/>
                </a:moveTo>
                <a:lnTo>
                  <a:pt x="158430" y="699753"/>
                </a:lnTo>
                <a:lnTo>
                  <a:pt x="134075" y="706132"/>
                </a:lnTo>
                <a:lnTo>
                  <a:pt x="157484" y="706132"/>
                </a:lnTo>
                <a:lnTo>
                  <a:pt x="163197" y="700363"/>
                </a:lnTo>
                <a:lnTo>
                  <a:pt x="162872" y="691894"/>
                </a:lnTo>
                <a:close/>
              </a:path>
              <a:path w="3742054" h="937259">
                <a:moveTo>
                  <a:pt x="163273" y="691184"/>
                </a:moveTo>
                <a:lnTo>
                  <a:pt x="162872" y="691894"/>
                </a:lnTo>
                <a:lnTo>
                  <a:pt x="163048" y="696493"/>
                </a:lnTo>
                <a:lnTo>
                  <a:pt x="163107" y="698030"/>
                </a:lnTo>
                <a:lnTo>
                  <a:pt x="163197" y="700363"/>
                </a:lnTo>
                <a:lnTo>
                  <a:pt x="165508" y="698030"/>
                </a:lnTo>
                <a:lnTo>
                  <a:pt x="163273" y="691184"/>
                </a:lnTo>
                <a:close/>
              </a:path>
              <a:path w="3742054" h="937259">
                <a:moveTo>
                  <a:pt x="167155" y="647877"/>
                </a:moveTo>
                <a:lnTo>
                  <a:pt x="149349" y="647877"/>
                </a:lnTo>
                <a:lnTo>
                  <a:pt x="161503" y="656259"/>
                </a:lnTo>
                <a:lnTo>
                  <a:pt x="162844" y="691184"/>
                </a:lnTo>
                <a:lnTo>
                  <a:pt x="162872" y="691894"/>
                </a:lnTo>
                <a:lnTo>
                  <a:pt x="163273" y="691184"/>
                </a:lnTo>
                <a:lnTo>
                  <a:pt x="173191" y="691184"/>
                </a:lnTo>
                <a:lnTo>
                  <a:pt x="173191" y="679267"/>
                </a:lnTo>
                <a:lnTo>
                  <a:pt x="165229" y="679267"/>
                </a:lnTo>
                <a:lnTo>
                  <a:pt x="165229" y="671847"/>
                </a:lnTo>
                <a:lnTo>
                  <a:pt x="173191" y="671847"/>
                </a:lnTo>
                <a:lnTo>
                  <a:pt x="173191" y="667715"/>
                </a:lnTo>
                <a:lnTo>
                  <a:pt x="170584" y="650997"/>
                </a:lnTo>
                <a:lnTo>
                  <a:pt x="167155" y="647877"/>
                </a:lnTo>
                <a:close/>
              </a:path>
              <a:path w="3742054" h="937259">
                <a:moveTo>
                  <a:pt x="173191" y="671847"/>
                </a:moveTo>
                <a:lnTo>
                  <a:pt x="165229" y="671847"/>
                </a:lnTo>
                <a:lnTo>
                  <a:pt x="165229" y="679267"/>
                </a:lnTo>
                <a:lnTo>
                  <a:pt x="173191" y="679267"/>
                </a:lnTo>
                <a:lnTo>
                  <a:pt x="173191" y="671847"/>
                </a:lnTo>
                <a:close/>
              </a:path>
              <a:path w="3742054" h="937259">
                <a:moveTo>
                  <a:pt x="143435" y="639216"/>
                </a:moveTo>
                <a:lnTo>
                  <a:pt x="113540" y="649135"/>
                </a:lnTo>
                <a:lnTo>
                  <a:pt x="118010" y="656539"/>
                </a:lnTo>
                <a:lnTo>
                  <a:pt x="149349" y="647877"/>
                </a:lnTo>
                <a:lnTo>
                  <a:pt x="167155" y="647877"/>
                </a:lnTo>
                <a:lnTo>
                  <a:pt x="160246" y="641591"/>
                </a:lnTo>
                <a:lnTo>
                  <a:pt x="143435" y="639216"/>
                </a:lnTo>
                <a:close/>
              </a:path>
              <a:path w="3742054" h="937259">
                <a:moveTo>
                  <a:pt x="209631" y="639914"/>
                </a:moveTo>
                <a:lnTo>
                  <a:pt x="200132" y="639914"/>
                </a:lnTo>
                <a:lnTo>
                  <a:pt x="200132" y="713257"/>
                </a:lnTo>
                <a:lnTo>
                  <a:pt x="210050" y="713257"/>
                </a:lnTo>
                <a:lnTo>
                  <a:pt x="210050" y="669112"/>
                </a:lnTo>
                <a:lnTo>
                  <a:pt x="214793" y="660031"/>
                </a:lnTo>
                <a:lnTo>
                  <a:pt x="209631" y="660031"/>
                </a:lnTo>
                <a:lnTo>
                  <a:pt x="209631" y="639914"/>
                </a:lnTo>
                <a:close/>
              </a:path>
              <a:path w="3742054" h="937259">
                <a:moveTo>
                  <a:pt x="259500" y="648157"/>
                </a:moveTo>
                <a:lnTo>
                  <a:pt x="242740" y="648157"/>
                </a:lnTo>
                <a:lnTo>
                  <a:pt x="255872" y="658075"/>
                </a:lnTo>
                <a:lnTo>
                  <a:pt x="257828" y="713257"/>
                </a:lnTo>
                <a:lnTo>
                  <a:pt x="267747" y="713257"/>
                </a:lnTo>
                <a:lnTo>
                  <a:pt x="267747" y="663570"/>
                </a:lnTo>
                <a:lnTo>
                  <a:pt x="259500" y="648157"/>
                </a:lnTo>
                <a:close/>
              </a:path>
              <a:path w="3742054" h="937259">
                <a:moveTo>
                  <a:pt x="237571" y="639216"/>
                </a:moveTo>
                <a:lnTo>
                  <a:pt x="230493" y="639216"/>
                </a:lnTo>
                <a:lnTo>
                  <a:pt x="210423" y="650951"/>
                </a:lnTo>
                <a:lnTo>
                  <a:pt x="209631" y="660031"/>
                </a:lnTo>
                <a:lnTo>
                  <a:pt x="214793" y="660031"/>
                </a:lnTo>
                <a:lnTo>
                  <a:pt x="218246" y="653419"/>
                </a:lnTo>
                <a:lnTo>
                  <a:pt x="242740" y="648157"/>
                </a:lnTo>
                <a:lnTo>
                  <a:pt x="259500" y="648157"/>
                </a:lnTo>
                <a:lnTo>
                  <a:pt x="257781" y="644944"/>
                </a:lnTo>
                <a:lnTo>
                  <a:pt x="237571" y="639216"/>
                </a:lnTo>
                <a:close/>
              </a:path>
              <a:path w="3742054" h="937259">
                <a:moveTo>
                  <a:pt x="288811" y="697052"/>
                </a:moveTo>
                <a:lnTo>
                  <a:pt x="284340" y="704875"/>
                </a:lnTo>
                <a:lnTo>
                  <a:pt x="314236" y="713955"/>
                </a:lnTo>
                <a:lnTo>
                  <a:pt x="326111" y="713117"/>
                </a:lnTo>
                <a:lnTo>
                  <a:pt x="337244" y="705294"/>
                </a:lnTo>
                <a:lnTo>
                  <a:pt x="321920" y="705294"/>
                </a:lnTo>
                <a:lnTo>
                  <a:pt x="288811" y="697052"/>
                </a:lnTo>
                <a:close/>
              </a:path>
              <a:path w="3742054" h="937259">
                <a:moveTo>
                  <a:pt x="325552" y="639868"/>
                </a:moveTo>
                <a:lnTo>
                  <a:pt x="292583" y="646248"/>
                </a:lnTo>
                <a:lnTo>
                  <a:pt x="287833" y="667715"/>
                </a:lnTo>
                <a:lnTo>
                  <a:pt x="334632" y="696912"/>
                </a:lnTo>
                <a:lnTo>
                  <a:pt x="321920" y="705294"/>
                </a:lnTo>
                <a:lnTo>
                  <a:pt x="337244" y="705294"/>
                </a:lnTo>
                <a:lnTo>
                  <a:pt x="343340" y="701010"/>
                </a:lnTo>
                <a:lnTo>
                  <a:pt x="343666" y="685783"/>
                </a:lnTo>
                <a:lnTo>
                  <a:pt x="296774" y="656352"/>
                </a:lnTo>
                <a:lnTo>
                  <a:pt x="304550" y="648902"/>
                </a:lnTo>
                <a:lnTo>
                  <a:pt x="340492" y="648902"/>
                </a:lnTo>
                <a:lnTo>
                  <a:pt x="341935" y="646248"/>
                </a:lnTo>
                <a:lnTo>
                  <a:pt x="342036" y="646061"/>
                </a:lnTo>
                <a:lnTo>
                  <a:pt x="325552" y="639868"/>
                </a:lnTo>
                <a:close/>
              </a:path>
              <a:path w="3742054" h="937259">
                <a:moveTo>
                  <a:pt x="340492" y="648902"/>
                </a:moveTo>
                <a:lnTo>
                  <a:pt x="304550" y="648902"/>
                </a:lnTo>
                <a:lnTo>
                  <a:pt x="337706" y="654024"/>
                </a:lnTo>
                <a:lnTo>
                  <a:pt x="340492" y="648902"/>
                </a:lnTo>
                <a:close/>
              </a:path>
              <a:path w="3742054" h="937259">
                <a:moveTo>
                  <a:pt x="372670" y="639914"/>
                </a:moveTo>
                <a:lnTo>
                  <a:pt x="362751" y="639914"/>
                </a:lnTo>
                <a:lnTo>
                  <a:pt x="362751" y="713257"/>
                </a:lnTo>
                <a:lnTo>
                  <a:pt x="372670" y="713257"/>
                </a:lnTo>
                <a:lnTo>
                  <a:pt x="372670" y="639914"/>
                </a:lnTo>
                <a:close/>
              </a:path>
              <a:path w="3742054" h="937259">
                <a:moveTo>
                  <a:pt x="365732" y="609600"/>
                </a:moveTo>
                <a:lnTo>
                  <a:pt x="367780" y="623709"/>
                </a:lnTo>
                <a:lnTo>
                  <a:pt x="369923" y="623709"/>
                </a:lnTo>
                <a:lnTo>
                  <a:pt x="365732" y="609600"/>
                </a:lnTo>
                <a:close/>
              </a:path>
              <a:path w="3742054" h="937259">
                <a:moveTo>
                  <a:pt x="425880" y="712419"/>
                </a:moveTo>
                <a:lnTo>
                  <a:pt x="424856" y="712419"/>
                </a:lnTo>
                <a:lnTo>
                  <a:pt x="421503" y="725131"/>
                </a:lnTo>
                <a:lnTo>
                  <a:pt x="429745" y="725737"/>
                </a:lnTo>
                <a:lnTo>
                  <a:pt x="413121" y="740778"/>
                </a:lnTo>
                <a:lnTo>
                  <a:pt x="424856" y="743991"/>
                </a:lnTo>
                <a:lnTo>
                  <a:pt x="439152" y="738496"/>
                </a:lnTo>
                <a:lnTo>
                  <a:pt x="440642" y="728764"/>
                </a:lnTo>
                <a:lnTo>
                  <a:pt x="428767" y="720521"/>
                </a:lnTo>
                <a:lnTo>
                  <a:pt x="430465" y="713955"/>
                </a:lnTo>
                <a:lnTo>
                  <a:pt x="430723" y="713955"/>
                </a:lnTo>
                <a:lnTo>
                  <a:pt x="425880" y="712419"/>
                </a:lnTo>
                <a:close/>
              </a:path>
              <a:path w="3742054" h="937259">
                <a:moveTo>
                  <a:pt x="423459" y="639216"/>
                </a:moveTo>
                <a:lnTo>
                  <a:pt x="405484" y="647132"/>
                </a:lnTo>
                <a:lnTo>
                  <a:pt x="394494" y="662686"/>
                </a:lnTo>
                <a:lnTo>
                  <a:pt x="392864" y="683780"/>
                </a:lnTo>
                <a:lnTo>
                  <a:pt x="405484" y="705946"/>
                </a:lnTo>
                <a:lnTo>
                  <a:pt x="430723" y="713955"/>
                </a:lnTo>
                <a:lnTo>
                  <a:pt x="430465" y="713955"/>
                </a:lnTo>
                <a:lnTo>
                  <a:pt x="430778" y="712745"/>
                </a:lnTo>
                <a:lnTo>
                  <a:pt x="430863" y="712419"/>
                </a:lnTo>
                <a:lnTo>
                  <a:pt x="443011" y="712419"/>
                </a:lnTo>
                <a:lnTo>
                  <a:pt x="452231" y="705154"/>
                </a:lnTo>
                <a:lnTo>
                  <a:pt x="425368" y="705154"/>
                </a:lnTo>
                <a:lnTo>
                  <a:pt x="408976" y="695888"/>
                </a:lnTo>
                <a:lnTo>
                  <a:pt x="402923" y="670742"/>
                </a:lnTo>
                <a:lnTo>
                  <a:pt x="412283" y="653838"/>
                </a:lnTo>
                <a:lnTo>
                  <a:pt x="434961" y="647877"/>
                </a:lnTo>
                <a:lnTo>
                  <a:pt x="454762" y="647877"/>
                </a:lnTo>
                <a:lnTo>
                  <a:pt x="452656" y="645270"/>
                </a:lnTo>
                <a:lnTo>
                  <a:pt x="423459" y="639216"/>
                </a:lnTo>
                <a:close/>
              </a:path>
              <a:path w="3742054" h="937259">
                <a:moveTo>
                  <a:pt x="443011" y="712419"/>
                </a:moveTo>
                <a:lnTo>
                  <a:pt x="430863" y="712419"/>
                </a:lnTo>
                <a:lnTo>
                  <a:pt x="430465" y="713955"/>
                </a:lnTo>
                <a:lnTo>
                  <a:pt x="430723" y="713955"/>
                </a:lnTo>
                <a:lnTo>
                  <a:pt x="442597" y="712745"/>
                </a:lnTo>
                <a:lnTo>
                  <a:pt x="443011" y="712419"/>
                </a:lnTo>
                <a:close/>
              </a:path>
              <a:path w="3742054" h="937259">
                <a:moveTo>
                  <a:pt x="452097" y="694397"/>
                </a:moveTo>
                <a:lnTo>
                  <a:pt x="449582" y="698030"/>
                </a:lnTo>
                <a:lnTo>
                  <a:pt x="425368" y="705154"/>
                </a:lnTo>
                <a:lnTo>
                  <a:pt x="452231" y="705154"/>
                </a:lnTo>
                <a:lnTo>
                  <a:pt x="459501" y="699427"/>
                </a:lnTo>
                <a:lnTo>
                  <a:pt x="452097" y="694397"/>
                </a:lnTo>
                <a:close/>
              </a:path>
              <a:path w="3742054" h="937259">
                <a:moveTo>
                  <a:pt x="454762" y="647877"/>
                </a:moveTo>
                <a:lnTo>
                  <a:pt x="434961" y="647877"/>
                </a:lnTo>
                <a:lnTo>
                  <a:pt x="452097" y="658774"/>
                </a:lnTo>
                <a:lnTo>
                  <a:pt x="459364" y="653838"/>
                </a:lnTo>
                <a:lnTo>
                  <a:pt x="459576" y="653838"/>
                </a:lnTo>
                <a:lnTo>
                  <a:pt x="454762" y="647877"/>
                </a:lnTo>
                <a:close/>
              </a:path>
              <a:path w="3742054" h="937259">
                <a:moveTo>
                  <a:pt x="523357" y="671847"/>
                </a:moveTo>
                <a:lnTo>
                  <a:pt x="488625" y="672744"/>
                </a:lnTo>
                <a:lnTo>
                  <a:pt x="473724" y="685317"/>
                </a:lnTo>
                <a:lnTo>
                  <a:pt x="478194" y="706924"/>
                </a:lnTo>
                <a:lnTo>
                  <a:pt x="499662" y="713955"/>
                </a:lnTo>
                <a:lnTo>
                  <a:pt x="512421" y="712512"/>
                </a:lnTo>
                <a:lnTo>
                  <a:pt x="518739" y="706132"/>
                </a:lnTo>
                <a:lnTo>
                  <a:pt x="495331" y="706132"/>
                </a:lnTo>
                <a:lnTo>
                  <a:pt x="482618" y="696493"/>
                </a:lnTo>
                <a:lnTo>
                  <a:pt x="489464" y="680427"/>
                </a:lnTo>
                <a:lnTo>
                  <a:pt x="523642" y="679267"/>
                </a:lnTo>
                <a:lnTo>
                  <a:pt x="523392" y="672744"/>
                </a:lnTo>
                <a:lnTo>
                  <a:pt x="523357" y="671847"/>
                </a:lnTo>
                <a:close/>
              </a:path>
              <a:path w="3742054" h="937259">
                <a:moveTo>
                  <a:pt x="534447" y="691184"/>
                </a:moveTo>
                <a:lnTo>
                  <a:pt x="524528" y="691184"/>
                </a:lnTo>
                <a:lnTo>
                  <a:pt x="526763" y="698030"/>
                </a:lnTo>
                <a:lnTo>
                  <a:pt x="524452" y="700363"/>
                </a:lnTo>
                <a:lnTo>
                  <a:pt x="524919" y="712512"/>
                </a:lnTo>
                <a:lnTo>
                  <a:pt x="524947" y="713257"/>
                </a:lnTo>
                <a:lnTo>
                  <a:pt x="534447" y="713257"/>
                </a:lnTo>
                <a:lnTo>
                  <a:pt x="534447" y="691184"/>
                </a:lnTo>
                <a:close/>
              </a:path>
              <a:path w="3742054" h="937259">
                <a:moveTo>
                  <a:pt x="524127" y="691894"/>
                </a:moveTo>
                <a:lnTo>
                  <a:pt x="519685" y="699753"/>
                </a:lnTo>
                <a:lnTo>
                  <a:pt x="495331" y="706132"/>
                </a:lnTo>
                <a:lnTo>
                  <a:pt x="518739" y="706132"/>
                </a:lnTo>
                <a:lnTo>
                  <a:pt x="524452" y="700363"/>
                </a:lnTo>
                <a:lnTo>
                  <a:pt x="524127" y="691894"/>
                </a:lnTo>
                <a:close/>
              </a:path>
              <a:path w="3742054" h="937259">
                <a:moveTo>
                  <a:pt x="524528" y="691184"/>
                </a:moveTo>
                <a:lnTo>
                  <a:pt x="524127" y="691894"/>
                </a:lnTo>
                <a:lnTo>
                  <a:pt x="524304" y="696493"/>
                </a:lnTo>
                <a:lnTo>
                  <a:pt x="524363" y="698030"/>
                </a:lnTo>
                <a:lnTo>
                  <a:pt x="524452" y="700363"/>
                </a:lnTo>
                <a:lnTo>
                  <a:pt x="526763" y="698030"/>
                </a:lnTo>
                <a:lnTo>
                  <a:pt x="524528" y="691184"/>
                </a:lnTo>
                <a:close/>
              </a:path>
              <a:path w="3742054" h="937259">
                <a:moveTo>
                  <a:pt x="528410" y="647877"/>
                </a:moveTo>
                <a:lnTo>
                  <a:pt x="510605" y="647877"/>
                </a:lnTo>
                <a:lnTo>
                  <a:pt x="522759" y="656259"/>
                </a:lnTo>
                <a:lnTo>
                  <a:pt x="524100" y="691184"/>
                </a:lnTo>
                <a:lnTo>
                  <a:pt x="524127" y="691894"/>
                </a:lnTo>
                <a:lnTo>
                  <a:pt x="524528" y="691184"/>
                </a:lnTo>
                <a:lnTo>
                  <a:pt x="534447" y="691184"/>
                </a:lnTo>
                <a:lnTo>
                  <a:pt x="534447" y="679267"/>
                </a:lnTo>
                <a:lnTo>
                  <a:pt x="526484" y="679267"/>
                </a:lnTo>
                <a:lnTo>
                  <a:pt x="526484" y="671847"/>
                </a:lnTo>
                <a:lnTo>
                  <a:pt x="534447" y="671847"/>
                </a:lnTo>
                <a:lnTo>
                  <a:pt x="534447" y="667715"/>
                </a:lnTo>
                <a:lnTo>
                  <a:pt x="531839" y="650997"/>
                </a:lnTo>
                <a:lnTo>
                  <a:pt x="528410" y="647877"/>
                </a:lnTo>
                <a:close/>
              </a:path>
              <a:path w="3742054" h="937259">
                <a:moveTo>
                  <a:pt x="534447" y="671847"/>
                </a:moveTo>
                <a:lnTo>
                  <a:pt x="526484" y="671847"/>
                </a:lnTo>
                <a:lnTo>
                  <a:pt x="526484" y="679267"/>
                </a:lnTo>
                <a:lnTo>
                  <a:pt x="534447" y="679267"/>
                </a:lnTo>
                <a:lnTo>
                  <a:pt x="534447" y="671847"/>
                </a:lnTo>
                <a:close/>
              </a:path>
              <a:path w="3742054" h="937259">
                <a:moveTo>
                  <a:pt x="504691" y="639216"/>
                </a:moveTo>
                <a:lnTo>
                  <a:pt x="474795" y="649135"/>
                </a:lnTo>
                <a:lnTo>
                  <a:pt x="479265" y="656539"/>
                </a:lnTo>
                <a:lnTo>
                  <a:pt x="510605" y="647877"/>
                </a:lnTo>
                <a:lnTo>
                  <a:pt x="528410" y="647877"/>
                </a:lnTo>
                <a:lnTo>
                  <a:pt x="521501" y="641591"/>
                </a:lnTo>
                <a:lnTo>
                  <a:pt x="504691" y="639216"/>
                </a:lnTo>
                <a:close/>
              </a:path>
              <a:path w="3742054" h="937259">
                <a:moveTo>
                  <a:pt x="521386" y="622079"/>
                </a:moveTo>
                <a:lnTo>
                  <a:pt x="489790" y="622079"/>
                </a:lnTo>
                <a:lnTo>
                  <a:pt x="514470" y="627621"/>
                </a:lnTo>
                <a:lnTo>
                  <a:pt x="518102" y="627621"/>
                </a:lnTo>
                <a:lnTo>
                  <a:pt x="521386" y="622079"/>
                </a:lnTo>
                <a:close/>
              </a:path>
              <a:path w="3742054" h="937259">
                <a:moveTo>
                  <a:pt x="491838" y="611695"/>
                </a:moveTo>
                <a:lnTo>
                  <a:pt x="482898" y="627062"/>
                </a:lnTo>
                <a:lnTo>
                  <a:pt x="488905" y="627062"/>
                </a:lnTo>
                <a:lnTo>
                  <a:pt x="489790" y="622079"/>
                </a:lnTo>
                <a:lnTo>
                  <a:pt x="521386" y="622079"/>
                </a:lnTo>
                <a:lnTo>
                  <a:pt x="524173" y="617376"/>
                </a:lnTo>
                <a:lnTo>
                  <a:pt x="520244" y="617376"/>
                </a:lnTo>
                <a:lnTo>
                  <a:pt x="491838" y="611695"/>
                </a:lnTo>
                <a:close/>
              </a:path>
              <a:path w="3742054" h="937259">
                <a:moveTo>
                  <a:pt x="527043" y="612533"/>
                </a:moveTo>
                <a:lnTo>
                  <a:pt x="521036" y="612533"/>
                </a:lnTo>
                <a:lnTo>
                  <a:pt x="520244" y="617376"/>
                </a:lnTo>
                <a:lnTo>
                  <a:pt x="524173" y="617376"/>
                </a:lnTo>
                <a:lnTo>
                  <a:pt x="527043" y="612533"/>
                </a:lnTo>
                <a:close/>
              </a:path>
              <a:path w="3742054" h="937259">
                <a:moveTo>
                  <a:pt x="584112" y="639216"/>
                </a:moveTo>
                <a:lnTo>
                  <a:pt x="566556" y="647132"/>
                </a:lnTo>
                <a:lnTo>
                  <a:pt x="555613" y="662686"/>
                </a:lnTo>
                <a:lnTo>
                  <a:pt x="554105" y="682197"/>
                </a:lnTo>
                <a:lnTo>
                  <a:pt x="553983" y="683780"/>
                </a:lnTo>
                <a:lnTo>
                  <a:pt x="566556" y="705946"/>
                </a:lnTo>
                <a:lnTo>
                  <a:pt x="591283" y="713955"/>
                </a:lnTo>
                <a:lnTo>
                  <a:pt x="598454" y="713955"/>
                </a:lnTo>
                <a:lnTo>
                  <a:pt x="616243" y="705946"/>
                </a:lnTo>
                <a:lnTo>
                  <a:pt x="616790" y="705154"/>
                </a:lnTo>
                <a:lnTo>
                  <a:pt x="591283" y="705154"/>
                </a:lnTo>
                <a:lnTo>
                  <a:pt x="573355" y="699240"/>
                </a:lnTo>
                <a:lnTo>
                  <a:pt x="564042" y="682197"/>
                </a:lnTo>
                <a:lnTo>
                  <a:pt x="570095" y="657144"/>
                </a:lnTo>
                <a:lnTo>
                  <a:pt x="586207" y="647877"/>
                </a:lnTo>
                <a:lnTo>
                  <a:pt x="615345" y="647877"/>
                </a:lnTo>
                <a:lnTo>
                  <a:pt x="604974" y="640799"/>
                </a:lnTo>
                <a:lnTo>
                  <a:pt x="584112" y="639216"/>
                </a:lnTo>
                <a:close/>
              </a:path>
              <a:path w="3742054" h="937259">
                <a:moveTo>
                  <a:pt x="615345" y="647877"/>
                </a:moveTo>
                <a:lnTo>
                  <a:pt x="586207" y="647877"/>
                </a:lnTo>
                <a:lnTo>
                  <a:pt x="609491" y="653838"/>
                </a:lnTo>
                <a:lnTo>
                  <a:pt x="618664" y="670742"/>
                </a:lnTo>
                <a:lnTo>
                  <a:pt x="612704" y="695888"/>
                </a:lnTo>
                <a:lnTo>
                  <a:pt x="591283" y="705154"/>
                </a:lnTo>
                <a:lnTo>
                  <a:pt x="616790" y="705154"/>
                </a:lnTo>
                <a:lnTo>
                  <a:pt x="627093" y="690253"/>
                </a:lnTo>
                <a:lnTo>
                  <a:pt x="628600" y="670742"/>
                </a:lnTo>
                <a:lnTo>
                  <a:pt x="628723" y="669158"/>
                </a:lnTo>
                <a:lnTo>
                  <a:pt x="620667" y="651510"/>
                </a:lnTo>
                <a:lnTo>
                  <a:pt x="615345" y="647877"/>
                </a:lnTo>
                <a:close/>
              </a:path>
              <a:path w="3742054" h="937259">
                <a:moveTo>
                  <a:pt x="647066" y="707809"/>
                </a:moveTo>
                <a:lnTo>
                  <a:pt x="640919" y="733653"/>
                </a:lnTo>
                <a:lnTo>
                  <a:pt x="647625" y="733653"/>
                </a:lnTo>
                <a:lnTo>
                  <a:pt x="653492" y="714375"/>
                </a:lnTo>
                <a:lnTo>
                  <a:pt x="653224" y="713816"/>
                </a:lnTo>
                <a:lnTo>
                  <a:pt x="648184" y="713816"/>
                </a:lnTo>
                <a:lnTo>
                  <a:pt x="647066" y="707809"/>
                </a:lnTo>
                <a:close/>
              </a:path>
              <a:path w="3742054" h="937259">
                <a:moveTo>
                  <a:pt x="645995" y="698728"/>
                </a:moveTo>
                <a:lnTo>
                  <a:pt x="648184" y="713816"/>
                </a:lnTo>
                <a:lnTo>
                  <a:pt x="653224" y="713816"/>
                </a:lnTo>
                <a:lnTo>
                  <a:pt x="645995" y="698728"/>
                </a:lnTo>
                <a:close/>
              </a:path>
              <a:path w="3742054" h="937259">
                <a:moveTo>
                  <a:pt x="757464" y="671847"/>
                </a:moveTo>
                <a:lnTo>
                  <a:pt x="722732" y="672744"/>
                </a:lnTo>
                <a:lnTo>
                  <a:pt x="707831" y="685317"/>
                </a:lnTo>
                <a:lnTo>
                  <a:pt x="712301" y="706924"/>
                </a:lnTo>
                <a:lnTo>
                  <a:pt x="733768" y="713955"/>
                </a:lnTo>
                <a:lnTo>
                  <a:pt x="746528" y="712512"/>
                </a:lnTo>
                <a:lnTo>
                  <a:pt x="752846" y="706132"/>
                </a:lnTo>
                <a:lnTo>
                  <a:pt x="729438" y="706132"/>
                </a:lnTo>
                <a:lnTo>
                  <a:pt x="716725" y="696493"/>
                </a:lnTo>
                <a:lnTo>
                  <a:pt x="723570" y="680427"/>
                </a:lnTo>
                <a:lnTo>
                  <a:pt x="757749" y="679267"/>
                </a:lnTo>
                <a:lnTo>
                  <a:pt x="757498" y="672744"/>
                </a:lnTo>
                <a:lnTo>
                  <a:pt x="757464" y="671847"/>
                </a:lnTo>
                <a:close/>
              </a:path>
              <a:path w="3742054" h="937259">
                <a:moveTo>
                  <a:pt x="768554" y="691184"/>
                </a:moveTo>
                <a:lnTo>
                  <a:pt x="758635" y="691184"/>
                </a:lnTo>
                <a:lnTo>
                  <a:pt x="760870" y="698030"/>
                </a:lnTo>
                <a:lnTo>
                  <a:pt x="758559" y="700363"/>
                </a:lnTo>
                <a:lnTo>
                  <a:pt x="759025" y="712512"/>
                </a:lnTo>
                <a:lnTo>
                  <a:pt x="759054" y="713257"/>
                </a:lnTo>
                <a:lnTo>
                  <a:pt x="768554" y="713257"/>
                </a:lnTo>
                <a:lnTo>
                  <a:pt x="768554" y="691184"/>
                </a:lnTo>
                <a:close/>
              </a:path>
              <a:path w="3742054" h="937259">
                <a:moveTo>
                  <a:pt x="758234" y="691894"/>
                </a:moveTo>
                <a:lnTo>
                  <a:pt x="753792" y="699753"/>
                </a:lnTo>
                <a:lnTo>
                  <a:pt x="729438" y="706132"/>
                </a:lnTo>
                <a:lnTo>
                  <a:pt x="752846" y="706132"/>
                </a:lnTo>
                <a:lnTo>
                  <a:pt x="758559" y="700363"/>
                </a:lnTo>
                <a:lnTo>
                  <a:pt x="758234" y="691894"/>
                </a:lnTo>
                <a:close/>
              </a:path>
              <a:path w="3742054" h="937259">
                <a:moveTo>
                  <a:pt x="758635" y="691184"/>
                </a:moveTo>
                <a:lnTo>
                  <a:pt x="758234" y="691894"/>
                </a:lnTo>
                <a:lnTo>
                  <a:pt x="758410" y="696493"/>
                </a:lnTo>
                <a:lnTo>
                  <a:pt x="758469" y="698030"/>
                </a:lnTo>
                <a:lnTo>
                  <a:pt x="758559" y="700363"/>
                </a:lnTo>
                <a:lnTo>
                  <a:pt x="760870" y="698030"/>
                </a:lnTo>
                <a:lnTo>
                  <a:pt x="758635" y="691184"/>
                </a:lnTo>
                <a:close/>
              </a:path>
              <a:path w="3742054" h="937259">
                <a:moveTo>
                  <a:pt x="762517" y="647877"/>
                </a:moveTo>
                <a:lnTo>
                  <a:pt x="744711" y="647877"/>
                </a:lnTo>
                <a:lnTo>
                  <a:pt x="756865" y="656259"/>
                </a:lnTo>
                <a:lnTo>
                  <a:pt x="758206" y="691184"/>
                </a:lnTo>
                <a:lnTo>
                  <a:pt x="758234" y="691894"/>
                </a:lnTo>
                <a:lnTo>
                  <a:pt x="758635" y="691184"/>
                </a:lnTo>
                <a:lnTo>
                  <a:pt x="768554" y="691184"/>
                </a:lnTo>
                <a:lnTo>
                  <a:pt x="768554" y="679267"/>
                </a:lnTo>
                <a:lnTo>
                  <a:pt x="760591" y="679267"/>
                </a:lnTo>
                <a:lnTo>
                  <a:pt x="760591" y="671847"/>
                </a:lnTo>
                <a:lnTo>
                  <a:pt x="768554" y="671847"/>
                </a:lnTo>
                <a:lnTo>
                  <a:pt x="768554" y="667715"/>
                </a:lnTo>
                <a:lnTo>
                  <a:pt x="765946" y="650997"/>
                </a:lnTo>
                <a:lnTo>
                  <a:pt x="762517" y="647877"/>
                </a:lnTo>
                <a:close/>
              </a:path>
              <a:path w="3742054" h="937259">
                <a:moveTo>
                  <a:pt x="768554" y="671847"/>
                </a:moveTo>
                <a:lnTo>
                  <a:pt x="760591" y="671847"/>
                </a:lnTo>
                <a:lnTo>
                  <a:pt x="760591" y="679267"/>
                </a:lnTo>
                <a:lnTo>
                  <a:pt x="768554" y="679267"/>
                </a:lnTo>
                <a:lnTo>
                  <a:pt x="768554" y="671847"/>
                </a:lnTo>
                <a:close/>
              </a:path>
              <a:path w="3742054" h="937259">
                <a:moveTo>
                  <a:pt x="738797" y="639216"/>
                </a:moveTo>
                <a:lnTo>
                  <a:pt x="708902" y="649135"/>
                </a:lnTo>
                <a:lnTo>
                  <a:pt x="713372" y="656539"/>
                </a:lnTo>
                <a:lnTo>
                  <a:pt x="744711" y="647877"/>
                </a:lnTo>
                <a:lnTo>
                  <a:pt x="762517" y="647877"/>
                </a:lnTo>
                <a:lnTo>
                  <a:pt x="755608" y="641591"/>
                </a:lnTo>
                <a:lnTo>
                  <a:pt x="738797" y="639216"/>
                </a:lnTo>
                <a:close/>
              </a:path>
              <a:path w="3742054" h="937259">
                <a:moveTo>
                  <a:pt x="807089" y="623709"/>
                </a:moveTo>
                <a:lnTo>
                  <a:pt x="797170" y="623709"/>
                </a:lnTo>
                <a:lnTo>
                  <a:pt x="797170" y="699380"/>
                </a:lnTo>
                <a:lnTo>
                  <a:pt x="806484" y="712093"/>
                </a:lnTo>
                <a:lnTo>
                  <a:pt x="818684" y="713955"/>
                </a:lnTo>
                <a:lnTo>
                  <a:pt x="834191" y="708787"/>
                </a:lnTo>
                <a:lnTo>
                  <a:pt x="832547" y="705434"/>
                </a:lnTo>
                <a:lnTo>
                  <a:pt x="824179" y="705434"/>
                </a:lnTo>
                <a:lnTo>
                  <a:pt x="808160" y="699613"/>
                </a:lnTo>
                <a:lnTo>
                  <a:pt x="807089" y="623709"/>
                </a:lnTo>
                <a:close/>
              </a:path>
              <a:path w="3742054" h="937259">
                <a:moveTo>
                  <a:pt x="830698" y="701662"/>
                </a:moveTo>
                <a:lnTo>
                  <a:pt x="824179" y="705434"/>
                </a:lnTo>
                <a:lnTo>
                  <a:pt x="832547" y="705434"/>
                </a:lnTo>
                <a:lnTo>
                  <a:pt x="830698" y="701662"/>
                </a:lnTo>
                <a:close/>
              </a:path>
              <a:path w="3742054" h="937259">
                <a:moveTo>
                  <a:pt x="797170" y="639914"/>
                </a:moveTo>
                <a:lnTo>
                  <a:pt x="784038" y="639914"/>
                </a:lnTo>
                <a:lnTo>
                  <a:pt x="784038" y="648157"/>
                </a:lnTo>
                <a:lnTo>
                  <a:pt x="797170" y="648157"/>
                </a:lnTo>
                <a:lnTo>
                  <a:pt x="797170" y="639914"/>
                </a:lnTo>
                <a:close/>
              </a:path>
              <a:path w="3742054" h="937259">
                <a:moveTo>
                  <a:pt x="829441" y="639914"/>
                </a:moveTo>
                <a:lnTo>
                  <a:pt x="807318" y="639914"/>
                </a:lnTo>
                <a:lnTo>
                  <a:pt x="807434" y="648157"/>
                </a:lnTo>
                <a:lnTo>
                  <a:pt x="829441" y="648157"/>
                </a:lnTo>
                <a:lnTo>
                  <a:pt x="829441" y="639914"/>
                </a:lnTo>
                <a:close/>
              </a:path>
              <a:path w="3742054" h="937259">
                <a:moveTo>
                  <a:pt x="871355" y="639216"/>
                </a:moveTo>
                <a:lnTo>
                  <a:pt x="854312" y="647272"/>
                </a:lnTo>
                <a:lnTo>
                  <a:pt x="843787" y="662825"/>
                </a:lnTo>
                <a:lnTo>
                  <a:pt x="842251" y="683780"/>
                </a:lnTo>
                <a:lnTo>
                  <a:pt x="854917" y="705946"/>
                </a:lnTo>
                <a:lnTo>
                  <a:pt x="880808" y="713955"/>
                </a:lnTo>
                <a:lnTo>
                  <a:pt x="886675" y="713955"/>
                </a:lnTo>
                <a:lnTo>
                  <a:pt x="905331" y="703990"/>
                </a:lnTo>
                <a:lnTo>
                  <a:pt x="870330" y="703990"/>
                </a:lnTo>
                <a:lnTo>
                  <a:pt x="853101" y="687459"/>
                </a:lnTo>
                <a:lnTo>
                  <a:pt x="854225" y="679589"/>
                </a:lnTo>
                <a:lnTo>
                  <a:pt x="849795" y="679589"/>
                </a:lnTo>
                <a:lnTo>
                  <a:pt x="849795" y="672185"/>
                </a:lnTo>
                <a:lnTo>
                  <a:pt x="855283" y="672185"/>
                </a:lnTo>
                <a:lnTo>
                  <a:pt x="857478" y="656818"/>
                </a:lnTo>
                <a:lnTo>
                  <a:pt x="873124" y="647738"/>
                </a:lnTo>
                <a:lnTo>
                  <a:pt x="900914" y="647738"/>
                </a:lnTo>
                <a:lnTo>
                  <a:pt x="891146" y="640799"/>
                </a:lnTo>
                <a:lnTo>
                  <a:pt x="871355" y="639216"/>
                </a:lnTo>
                <a:close/>
              </a:path>
              <a:path w="3742054" h="937259">
                <a:moveTo>
                  <a:pt x="903579" y="695515"/>
                </a:moveTo>
                <a:lnTo>
                  <a:pt x="900785" y="698775"/>
                </a:lnTo>
                <a:lnTo>
                  <a:pt x="870330" y="703990"/>
                </a:lnTo>
                <a:lnTo>
                  <a:pt x="905331" y="703990"/>
                </a:lnTo>
                <a:lnTo>
                  <a:pt x="909167" y="701941"/>
                </a:lnTo>
                <a:lnTo>
                  <a:pt x="903579" y="695515"/>
                </a:lnTo>
                <a:close/>
              </a:path>
              <a:path w="3742054" h="937259">
                <a:moveTo>
                  <a:pt x="855283" y="672185"/>
                </a:moveTo>
                <a:lnTo>
                  <a:pt x="849795" y="672185"/>
                </a:lnTo>
                <a:lnTo>
                  <a:pt x="849795" y="679589"/>
                </a:lnTo>
                <a:lnTo>
                  <a:pt x="854225" y="679589"/>
                </a:lnTo>
                <a:lnTo>
                  <a:pt x="855283" y="672185"/>
                </a:lnTo>
                <a:close/>
              </a:path>
              <a:path w="3742054" h="937259">
                <a:moveTo>
                  <a:pt x="903220" y="672185"/>
                </a:moveTo>
                <a:lnTo>
                  <a:pt x="855283" y="672185"/>
                </a:lnTo>
                <a:lnTo>
                  <a:pt x="854225" y="679589"/>
                </a:lnTo>
                <a:lnTo>
                  <a:pt x="913637" y="679589"/>
                </a:lnTo>
                <a:lnTo>
                  <a:pt x="913697" y="675119"/>
                </a:lnTo>
                <a:lnTo>
                  <a:pt x="904417" y="675119"/>
                </a:lnTo>
                <a:lnTo>
                  <a:pt x="903220" y="672185"/>
                </a:lnTo>
                <a:close/>
              </a:path>
              <a:path w="3742054" h="937259">
                <a:moveTo>
                  <a:pt x="900914" y="647738"/>
                </a:moveTo>
                <a:lnTo>
                  <a:pt x="873124" y="647738"/>
                </a:lnTo>
                <a:lnTo>
                  <a:pt x="895616" y="653558"/>
                </a:lnTo>
                <a:lnTo>
                  <a:pt x="904417" y="675119"/>
                </a:lnTo>
                <a:lnTo>
                  <a:pt x="908329" y="672185"/>
                </a:lnTo>
                <a:lnTo>
                  <a:pt x="913737" y="672185"/>
                </a:lnTo>
                <a:lnTo>
                  <a:pt x="913777" y="669158"/>
                </a:lnTo>
                <a:lnTo>
                  <a:pt x="906094" y="651416"/>
                </a:lnTo>
                <a:lnTo>
                  <a:pt x="900914" y="647738"/>
                </a:lnTo>
                <a:close/>
              </a:path>
              <a:path w="3742054" h="937259">
                <a:moveTo>
                  <a:pt x="913737" y="672185"/>
                </a:moveTo>
                <a:lnTo>
                  <a:pt x="908329" y="672185"/>
                </a:lnTo>
                <a:lnTo>
                  <a:pt x="904417" y="675119"/>
                </a:lnTo>
                <a:lnTo>
                  <a:pt x="913697" y="675119"/>
                </a:lnTo>
                <a:lnTo>
                  <a:pt x="913737" y="672185"/>
                </a:lnTo>
                <a:close/>
              </a:path>
              <a:path w="3742054" h="937259">
                <a:moveTo>
                  <a:pt x="901344" y="611136"/>
                </a:moveTo>
                <a:lnTo>
                  <a:pt x="888072" y="611136"/>
                </a:lnTo>
                <a:lnTo>
                  <a:pt x="868934" y="628459"/>
                </a:lnTo>
                <a:lnTo>
                  <a:pt x="878712" y="628459"/>
                </a:lnTo>
                <a:lnTo>
                  <a:pt x="901344" y="611136"/>
                </a:lnTo>
                <a:close/>
              </a:path>
              <a:path w="3742054" h="937259">
                <a:moveTo>
                  <a:pt x="1014899" y="671847"/>
                </a:moveTo>
                <a:lnTo>
                  <a:pt x="980167" y="672744"/>
                </a:lnTo>
                <a:lnTo>
                  <a:pt x="965266" y="685317"/>
                </a:lnTo>
                <a:lnTo>
                  <a:pt x="969736" y="706924"/>
                </a:lnTo>
                <a:lnTo>
                  <a:pt x="991204" y="713955"/>
                </a:lnTo>
                <a:lnTo>
                  <a:pt x="1003963" y="712512"/>
                </a:lnTo>
                <a:lnTo>
                  <a:pt x="1010281" y="706132"/>
                </a:lnTo>
                <a:lnTo>
                  <a:pt x="986873" y="706132"/>
                </a:lnTo>
                <a:lnTo>
                  <a:pt x="974160" y="696493"/>
                </a:lnTo>
                <a:lnTo>
                  <a:pt x="981006" y="680427"/>
                </a:lnTo>
                <a:lnTo>
                  <a:pt x="1015184" y="679267"/>
                </a:lnTo>
                <a:lnTo>
                  <a:pt x="1014934" y="672744"/>
                </a:lnTo>
                <a:lnTo>
                  <a:pt x="1014899" y="671847"/>
                </a:lnTo>
                <a:close/>
              </a:path>
              <a:path w="3742054" h="937259">
                <a:moveTo>
                  <a:pt x="1025989" y="691184"/>
                </a:moveTo>
                <a:lnTo>
                  <a:pt x="1016070" y="691184"/>
                </a:lnTo>
                <a:lnTo>
                  <a:pt x="1018306" y="698030"/>
                </a:lnTo>
                <a:lnTo>
                  <a:pt x="1015994" y="700363"/>
                </a:lnTo>
                <a:lnTo>
                  <a:pt x="1016461" y="712512"/>
                </a:lnTo>
                <a:lnTo>
                  <a:pt x="1016489" y="713257"/>
                </a:lnTo>
                <a:lnTo>
                  <a:pt x="1025989" y="713257"/>
                </a:lnTo>
                <a:lnTo>
                  <a:pt x="1025989" y="691184"/>
                </a:lnTo>
                <a:close/>
              </a:path>
              <a:path w="3742054" h="937259">
                <a:moveTo>
                  <a:pt x="1015669" y="691894"/>
                </a:moveTo>
                <a:lnTo>
                  <a:pt x="1011227" y="699753"/>
                </a:lnTo>
                <a:lnTo>
                  <a:pt x="986873" y="706132"/>
                </a:lnTo>
                <a:lnTo>
                  <a:pt x="1010281" y="706132"/>
                </a:lnTo>
                <a:lnTo>
                  <a:pt x="1015994" y="700363"/>
                </a:lnTo>
                <a:lnTo>
                  <a:pt x="1015669" y="691894"/>
                </a:lnTo>
                <a:close/>
              </a:path>
              <a:path w="3742054" h="937259">
                <a:moveTo>
                  <a:pt x="1016070" y="691184"/>
                </a:moveTo>
                <a:lnTo>
                  <a:pt x="1015669" y="691894"/>
                </a:lnTo>
                <a:lnTo>
                  <a:pt x="1015846" y="696493"/>
                </a:lnTo>
                <a:lnTo>
                  <a:pt x="1015905" y="698030"/>
                </a:lnTo>
                <a:lnTo>
                  <a:pt x="1015994" y="700363"/>
                </a:lnTo>
                <a:lnTo>
                  <a:pt x="1018306" y="698030"/>
                </a:lnTo>
                <a:lnTo>
                  <a:pt x="1016070" y="691184"/>
                </a:lnTo>
                <a:close/>
              </a:path>
              <a:path w="3742054" h="937259">
                <a:moveTo>
                  <a:pt x="1019953" y="647877"/>
                </a:moveTo>
                <a:lnTo>
                  <a:pt x="1002147" y="647877"/>
                </a:lnTo>
                <a:lnTo>
                  <a:pt x="1014301" y="656259"/>
                </a:lnTo>
                <a:lnTo>
                  <a:pt x="1015642" y="691184"/>
                </a:lnTo>
                <a:lnTo>
                  <a:pt x="1015669" y="691894"/>
                </a:lnTo>
                <a:lnTo>
                  <a:pt x="1016070" y="691184"/>
                </a:lnTo>
                <a:lnTo>
                  <a:pt x="1025989" y="691184"/>
                </a:lnTo>
                <a:lnTo>
                  <a:pt x="1025989" y="679267"/>
                </a:lnTo>
                <a:lnTo>
                  <a:pt x="1018026" y="679267"/>
                </a:lnTo>
                <a:lnTo>
                  <a:pt x="1018026" y="671847"/>
                </a:lnTo>
                <a:lnTo>
                  <a:pt x="1025989" y="671847"/>
                </a:lnTo>
                <a:lnTo>
                  <a:pt x="1025989" y="667715"/>
                </a:lnTo>
                <a:lnTo>
                  <a:pt x="1023381" y="650997"/>
                </a:lnTo>
                <a:lnTo>
                  <a:pt x="1019953" y="647877"/>
                </a:lnTo>
                <a:close/>
              </a:path>
              <a:path w="3742054" h="937259">
                <a:moveTo>
                  <a:pt x="1025989" y="671847"/>
                </a:moveTo>
                <a:lnTo>
                  <a:pt x="1018026" y="671847"/>
                </a:lnTo>
                <a:lnTo>
                  <a:pt x="1018026" y="679267"/>
                </a:lnTo>
                <a:lnTo>
                  <a:pt x="1025989" y="679267"/>
                </a:lnTo>
                <a:lnTo>
                  <a:pt x="1025989" y="671847"/>
                </a:lnTo>
                <a:close/>
              </a:path>
              <a:path w="3742054" h="937259">
                <a:moveTo>
                  <a:pt x="996233" y="639216"/>
                </a:moveTo>
                <a:lnTo>
                  <a:pt x="966337" y="649135"/>
                </a:lnTo>
                <a:lnTo>
                  <a:pt x="970808" y="656539"/>
                </a:lnTo>
                <a:lnTo>
                  <a:pt x="1002147" y="647877"/>
                </a:lnTo>
                <a:lnTo>
                  <a:pt x="1019953" y="647877"/>
                </a:lnTo>
                <a:lnTo>
                  <a:pt x="1013044" y="641591"/>
                </a:lnTo>
                <a:lnTo>
                  <a:pt x="996233" y="639216"/>
                </a:lnTo>
                <a:close/>
              </a:path>
              <a:path w="3742054" h="937259">
                <a:moveTo>
                  <a:pt x="1099410" y="639914"/>
                </a:moveTo>
                <a:lnTo>
                  <a:pt x="1089491" y="639914"/>
                </a:lnTo>
                <a:lnTo>
                  <a:pt x="1089491" y="713257"/>
                </a:lnTo>
                <a:lnTo>
                  <a:pt x="1099410" y="713257"/>
                </a:lnTo>
                <a:lnTo>
                  <a:pt x="1099410" y="639914"/>
                </a:lnTo>
                <a:close/>
              </a:path>
              <a:path w="3742054" h="937259">
                <a:moveTo>
                  <a:pt x="1092472" y="609600"/>
                </a:moveTo>
                <a:lnTo>
                  <a:pt x="1094521" y="623709"/>
                </a:lnTo>
                <a:lnTo>
                  <a:pt x="1096663" y="623709"/>
                </a:lnTo>
                <a:lnTo>
                  <a:pt x="1092472" y="609600"/>
                </a:lnTo>
                <a:close/>
              </a:path>
              <a:path w="3742054" h="937259">
                <a:moveTo>
                  <a:pt x="1136508" y="639914"/>
                </a:moveTo>
                <a:lnTo>
                  <a:pt x="1127008" y="639914"/>
                </a:lnTo>
                <a:lnTo>
                  <a:pt x="1127008" y="713257"/>
                </a:lnTo>
                <a:lnTo>
                  <a:pt x="1136927" y="713257"/>
                </a:lnTo>
                <a:lnTo>
                  <a:pt x="1136927" y="669112"/>
                </a:lnTo>
                <a:lnTo>
                  <a:pt x="1141621" y="659752"/>
                </a:lnTo>
                <a:lnTo>
                  <a:pt x="1136508" y="659752"/>
                </a:lnTo>
                <a:lnTo>
                  <a:pt x="1136508" y="639914"/>
                </a:lnTo>
                <a:close/>
              </a:path>
              <a:path w="3742054" h="937259">
                <a:moveTo>
                  <a:pt x="1184317" y="648157"/>
                </a:moveTo>
                <a:lnTo>
                  <a:pt x="1168220" y="648157"/>
                </a:lnTo>
                <a:lnTo>
                  <a:pt x="1180886" y="658075"/>
                </a:lnTo>
                <a:lnTo>
                  <a:pt x="1182749" y="713257"/>
                </a:lnTo>
                <a:lnTo>
                  <a:pt x="1192668" y="713257"/>
                </a:lnTo>
                <a:lnTo>
                  <a:pt x="1192668" y="669112"/>
                </a:lnTo>
                <a:lnTo>
                  <a:pt x="1196846" y="660730"/>
                </a:lnTo>
                <a:lnTo>
                  <a:pt x="1191550" y="660730"/>
                </a:lnTo>
                <a:lnTo>
                  <a:pt x="1187638" y="659193"/>
                </a:lnTo>
                <a:lnTo>
                  <a:pt x="1190245" y="654451"/>
                </a:lnTo>
                <a:lnTo>
                  <a:pt x="1190060" y="653558"/>
                </a:lnTo>
                <a:lnTo>
                  <a:pt x="1184317" y="648157"/>
                </a:lnTo>
                <a:close/>
              </a:path>
              <a:path w="3742054" h="937259">
                <a:moveTo>
                  <a:pt x="1240292" y="648157"/>
                </a:moveTo>
                <a:lnTo>
                  <a:pt x="1223960" y="648157"/>
                </a:lnTo>
                <a:lnTo>
                  <a:pt x="1236487" y="658075"/>
                </a:lnTo>
                <a:lnTo>
                  <a:pt x="1238349" y="713257"/>
                </a:lnTo>
                <a:lnTo>
                  <a:pt x="1248268" y="713257"/>
                </a:lnTo>
                <a:lnTo>
                  <a:pt x="1248268" y="663570"/>
                </a:lnTo>
                <a:lnTo>
                  <a:pt x="1240292" y="648157"/>
                </a:lnTo>
                <a:close/>
              </a:path>
              <a:path w="3742054" h="937259">
                <a:moveTo>
                  <a:pt x="1190245" y="654451"/>
                </a:moveTo>
                <a:lnTo>
                  <a:pt x="1187638" y="659193"/>
                </a:lnTo>
                <a:lnTo>
                  <a:pt x="1191550" y="660730"/>
                </a:lnTo>
                <a:lnTo>
                  <a:pt x="1190245" y="654451"/>
                </a:lnTo>
                <a:close/>
              </a:path>
              <a:path w="3742054" h="937259">
                <a:moveTo>
                  <a:pt x="1218652" y="639216"/>
                </a:moveTo>
                <a:lnTo>
                  <a:pt x="1211015" y="639216"/>
                </a:lnTo>
                <a:lnTo>
                  <a:pt x="1193552" y="648436"/>
                </a:lnTo>
                <a:lnTo>
                  <a:pt x="1190245" y="654451"/>
                </a:lnTo>
                <a:lnTo>
                  <a:pt x="1191550" y="660730"/>
                </a:lnTo>
                <a:lnTo>
                  <a:pt x="1196846" y="660730"/>
                </a:lnTo>
                <a:lnTo>
                  <a:pt x="1200421" y="653558"/>
                </a:lnTo>
                <a:lnTo>
                  <a:pt x="1200491" y="653419"/>
                </a:lnTo>
                <a:lnTo>
                  <a:pt x="1223960" y="648157"/>
                </a:lnTo>
                <a:lnTo>
                  <a:pt x="1240292" y="648157"/>
                </a:lnTo>
                <a:lnTo>
                  <a:pt x="1238629" y="644944"/>
                </a:lnTo>
                <a:lnTo>
                  <a:pt x="1218652" y="639216"/>
                </a:lnTo>
                <a:close/>
              </a:path>
              <a:path w="3742054" h="937259">
                <a:moveTo>
                  <a:pt x="1156671" y="639216"/>
                </a:moveTo>
                <a:lnTo>
                  <a:pt x="1137207" y="650951"/>
                </a:lnTo>
                <a:lnTo>
                  <a:pt x="1136641" y="658075"/>
                </a:lnTo>
                <a:lnTo>
                  <a:pt x="1136552" y="659193"/>
                </a:lnTo>
                <a:lnTo>
                  <a:pt x="1136508" y="659752"/>
                </a:lnTo>
                <a:lnTo>
                  <a:pt x="1141621" y="659752"/>
                </a:lnTo>
                <a:lnTo>
                  <a:pt x="1144727" y="653558"/>
                </a:lnTo>
                <a:lnTo>
                  <a:pt x="1144797" y="653419"/>
                </a:lnTo>
                <a:lnTo>
                  <a:pt x="1168220" y="648157"/>
                </a:lnTo>
                <a:lnTo>
                  <a:pt x="1184317" y="648157"/>
                </a:lnTo>
                <a:lnTo>
                  <a:pt x="1176742" y="641032"/>
                </a:lnTo>
                <a:lnTo>
                  <a:pt x="1156671" y="639216"/>
                </a:lnTo>
                <a:close/>
              </a:path>
              <a:path w="3742054" h="937259">
                <a:moveTo>
                  <a:pt x="1284666" y="639914"/>
                </a:moveTo>
                <a:lnTo>
                  <a:pt x="1275167" y="639914"/>
                </a:lnTo>
                <a:lnTo>
                  <a:pt x="1275167" y="740359"/>
                </a:lnTo>
                <a:lnTo>
                  <a:pt x="1285086" y="740359"/>
                </a:lnTo>
                <a:lnTo>
                  <a:pt x="1284975" y="713955"/>
                </a:lnTo>
                <a:lnTo>
                  <a:pt x="1284899" y="695584"/>
                </a:lnTo>
                <a:lnTo>
                  <a:pt x="1279079" y="684525"/>
                </a:lnTo>
                <a:lnTo>
                  <a:pt x="1280569" y="661754"/>
                </a:lnTo>
                <a:lnTo>
                  <a:pt x="1284731" y="655385"/>
                </a:lnTo>
                <a:lnTo>
                  <a:pt x="1284666" y="639914"/>
                </a:lnTo>
                <a:close/>
              </a:path>
              <a:path w="3742054" h="937259">
                <a:moveTo>
                  <a:pt x="1284843" y="682197"/>
                </a:moveTo>
                <a:lnTo>
                  <a:pt x="1284899" y="695584"/>
                </a:lnTo>
                <a:lnTo>
                  <a:pt x="1290720" y="706644"/>
                </a:lnTo>
                <a:lnTo>
                  <a:pt x="1313026" y="713955"/>
                </a:lnTo>
                <a:lnTo>
                  <a:pt x="1320011" y="713955"/>
                </a:lnTo>
                <a:lnTo>
                  <a:pt x="1337333" y="706039"/>
                </a:lnTo>
                <a:lnTo>
                  <a:pt x="1337943" y="705154"/>
                </a:lnTo>
                <a:lnTo>
                  <a:pt x="1312327" y="705154"/>
                </a:lnTo>
                <a:lnTo>
                  <a:pt x="1294119" y="699240"/>
                </a:lnTo>
                <a:lnTo>
                  <a:pt x="1284843" y="682197"/>
                </a:lnTo>
                <a:close/>
              </a:path>
              <a:path w="3742054" h="937259">
                <a:moveTo>
                  <a:pt x="1336557" y="647877"/>
                </a:moveTo>
                <a:lnTo>
                  <a:pt x="1307112" y="647877"/>
                </a:lnTo>
                <a:lnTo>
                  <a:pt x="1330395" y="653931"/>
                </a:lnTo>
                <a:lnTo>
                  <a:pt x="1339708" y="670835"/>
                </a:lnTo>
                <a:lnTo>
                  <a:pt x="1333728" y="695584"/>
                </a:lnTo>
                <a:lnTo>
                  <a:pt x="1333655" y="695888"/>
                </a:lnTo>
                <a:lnTo>
                  <a:pt x="1312327" y="705154"/>
                </a:lnTo>
                <a:lnTo>
                  <a:pt x="1337943" y="705154"/>
                </a:lnTo>
                <a:lnTo>
                  <a:pt x="1348044" y="690486"/>
                </a:lnTo>
                <a:lnTo>
                  <a:pt x="1349503" y="670835"/>
                </a:lnTo>
                <a:lnTo>
                  <a:pt x="1349627" y="669158"/>
                </a:lnTo>
                <a:lnTo>
                  <a:pt x="1341711" y="651416"/>
                </a:lnTo>
                <a:lnTo>
                  <a:pt x="1336557" y="647877"/>
                </a:lnTo>
                <a:close/>
              </a:path>
              <a:path w="3742054" h="937259">
                <a:moveTo>
                  <a:pt x="1284731" y="655385"/>
                </a:moveTo>
                <a:lnTo>
                  <a:pt x="1280569" y="661754"/>
                </a:lnTo>
                <a:lnTo>
                  <a:pt x="1279231" y="682197"/>
                </a:lnTo>
                <a:lnTo>
                  <a:pt x="1279203" y="682623"/>
                </a:lnTo>
                <a:lnTo>
                  <a:pt x="1279079" y="684525"/>
                </a:lnTo>
                <a:lnTo>
                  <a:pt x="1284899" y="695584"/>
                </a:lnTo>
                <a:lnTo>
                  <a:pt x="1284789" y="669158"/>
                </a:lnTo>
                <a:lnTo>
                  <a:pt x="1284731" y="655385"/>
                </a:lnTo>
                <a:close/>
              </a:path>
              <a:path w="3742054" h="937259">
                <a:moveTo>
                  <a:pt x="1306599" y="639216"/>
                </a:moveTo>
                <a:lnTo>
                  <a:pt x="1290580" y="646434"/>
                </a:lnTo>
                <a:lnTo>
                  <a:pt x="1284731" y="655385"/>
                </a:lnTo>
                <a:lnTo>
                  <a:pt x="1284843" y="682197"/>
                </a:lnTo>
                <a:lnTo>
                  <a:pt x="1287643" y="670835"/>
                </a:lnTo>
                <a:lnTo>
                  <a:pt x="1290860" y="657284"/>
                </a:lnTo>
                <a:lnTo>
                  <a:pt x="1307112" y="647877"/>
                </a:lnTo>
                <a:lnTo>
                  <a:pt x="1336557" y="647877"/>
                </a:lnTo>
                <a:lnTo>
                  <a:pt x="1326250" y="640799"/>
                </a:lnTo>
                <a:lnTo>
                  <a:pt x="1306599" y="639216"/>
                </a:lnTo>
                <a:close/>
              </a:path>
              <a:path w="3742054" h="937259">
                <a:moveTo>
                  <a:pt x="1379765" y="609600"/>
                </a:moveTo>
                <a:lnTo>
                  <a:pt x="1369846" y="609600"/>
                </a:lnTo>
                <a:lnTo>
                  <a:pt x="1369846" y="713257"/>
                </a:lnTo>
                <a:lnTo>
                  <a:pt x="1379765" y="713257"/>
                </a:lnTo>
                <a:lnTo>
                  <a:pt x="1379765" y="609600"/>
                </a:lnTo>
                <a:close/>
              </a:path>
              <a:path w="3742054" h="937259">
                <a:moveTo>
                  <a:pt x="1429064" y="639216"/>
                </a:moveTo>
                <a:lnTo>
                  <a:pt x="1412020" y="647272"/>
                </a:lnTo>
                <a:lnTo>
                  <a:pt x="1401496" y="662825"/>
                </a:lnTo>
                <a:lnTo>
                  <a:pt x="1399959" y="683780"/>
                </a:lnTo>
                <a:lnTo>
                  <a:pt x="1412626" y="705946"/>
                </a:lnTo>
                <a:lnTo>
                  <a:pt x="1438517" y="713955"/>
                </a:lnTo>
                <a:lnTo>
                  <a:pt x="1444384" y="713955"/>
                </a:lnTo>
                <a:lnTo>
                  <a:pt x="1463040" y="703990"/>
                </a:lnTo>
                <a:lnTo>
                  <a:pt x="1428039" y="703990"/>
                </a:lnTo>
                <a:lnTo>
                  <a:pt x="1410809" y="687459"/>
                </a:lnTo>
                <a:lnTo>
                  <a:pt x="1411934" y="679589"/>
                </a:lnTo>
                <a:lnTo>
                  <a:pt x="1407503" y="679589"/>
                </a:lnTo>
                <a:lnTo>
                  <a:pt x="1407503" y="672185"/>
                </a:lnTo>
                <a:lnTo>
                  <a:pt x="1412991" y="672185"/>
                </a:lnTo>
                <a:lnTo>
                  <a:pt x="1415187" y="656818"/>
                </a:lnTo>
                <a:lnTo>
                  <a:pt x="1430833" y="647738"/>
                </a:lnTo>
                <a:lnTo>
                  <a:pt x="1458623" y="647738"/>
                </a:lnTo>
                <a:lnTo>
                  <a:pt x="1448854" y="640799"/>
                </a:lnTo>
                <a:lnTo>
                  <a:pt x="1429064" y="639216"/>
                </a:lnTo>
                <a:close/>
              </a:path>
              <a:path w="3742054" h="937259">
                <a:moveTo>
                  <a:pt x="1461288" y="695515"/>
                </a:moveTo>
                <a:lnTo>
                  <a:pt x="1458494" y="698775"/>
                </a:lnTo>
                <a:lnTo>
                  <a:pt x="1428039" y="703990"/>
                </a:lnTo>
                <a:lnTo>
                  <a:pt x="1463040" y="703990"/>
                </a:lnTo>
                <a:lnTo>
                  <a:pt x="1466876" y="701941"/>
                </a:lnTo>
                <a:lnTo>
                  <a:pt x="1461288" y="695515"/>
                </a:lnTo>
                <a:close/>
              </a:path>
              <a:path w="3742054" h="937259">
                <a:moveTo>
                  <a:pt x="1412991" y="672185"/>
                </a:moveTo>
                <a:lnTo>
                  <a:pt x="1407503" y="672185"/>
                </a:lnTo>
                <a:lnTo>
                  <a:pt x="1407503" y="679589"/>
                </a:lnTo>
                <a:lnTo>
                  <a:pt x="1411934" y="679589"/>
                </a:lnTo>
                <a:lnTo>
                  <a:pt x="1412991" y="672185"/>
                </a:lnTo>
                <a:close/>
              </a:path>
              <a:path w="3742054" h="937259">
                <a:moveTo>
                  <a:pt x="1460928" y="672185"/>
                </a:moveTo>
                <a:lnTo>
                  <a:pt x="1412991" y="672185"/>
                </a:lnTo>
                <a:lnTo>
                  <a:pt x="1411934" y="679589"/>
                </a:lnTo>
                <a:lnTo>
                  <a:pt x="1471346" y="679589"/>
                </a:lnTo>
                <a:lnTo>
                  <a:pt x="1471406" y="675119"/>
                </a:lnTo>
                <a:lnTo>
                  <a:pt x="1462126" y="675119"/>
                </a:lnTo>
                <a:lnTo>
                  <a:pt x="1460928" y="672185"/>
                </a:lnTo>
                <a:close/>
              </a:path>
              <a:path w="3742054" h="937259">
                <a:moveTo>
                  <a:pt x="1458623" y="647738"/>
                </a:moveTo>
                <a:lnTo>
                  <a:pt x="1430833" y="647738"/>
                </a:lnTo>
                <a:lnTo>
                  <a:pt x="1453325" y="653558"/>
                </a:lnTo>
                <a:lnTo>
                  <a:pt x="1462126" y="675119"/>
                </a:lnTo>
                <a:lnTo>
                  <a:pt x="1466037" y="672185"/>
                </a:lnTo>
                <a:lnTo>
                  <a:pt x="1471445" y="672185"/>
                </a:lnTo>
                <a:lnTo>
                  <a:pt x="1471486" y="669158"/>
                </a:lnTo>
                <a:lnTo>
                  <a:pt x="1463802" y="651416"/>
                </a:lnTo>
                <a:lnTo>
                  <a:pt x="1458623" y="647738"/>
                </a:lnTo>
                <a:close/>
              </a:path>
              <a:path w="3742054" h="937259">
                <a:moveTo>
                  <a:pt x="1471445" y="672185"/>
                </a:moveTo>
                <a:lnTo>
                  <a:pt x="1466037" y="672185"/>
                </a:lnTo>
                <a:lnTo>
                  <a:pt x="1462126" y="675119"/>
                </a:lnTo>
                <a:lnTo>
                  <a:pt x="1471406" y="675119"/>
                </a:lnTo>
                <a:lnTo>
                  <a:pt x="1471445" y="672185"/>
                </a:lnTo>
                <a:close/>
              </a:path>
              <a:path w="3742054" h="937259">
                <a:moveTo>
                  <a:pt x="1501174" y="639914"/>
                </a:moveTo>
                <a:lnTo>
                  <a:pt x="1491675" y="639914"/>
                </a:lnTo>
                <a:lnTo>
                  <a:pt x="1491675" y="713257"/>
                </a:lnTo>
                <a:lnTo>
                  <a:pt x="1501593" y="713257"/>
                </a:lnTo>
                <a:lnTo>
                  <a:pt x="1501593" y="669112"/>
                </a:lnTo>
                <a:lnTo>
                  <a:pt x="1506287" y="659752"/>
                </a:lnTo>
                <a:lnTo>
                  <a:pt x="1501174" y="659752"/>
                </a:lnTo>
                <a:lnTo>
                  <a:pt x="1501174" y="639914"/>
                </a:lnTo>
                <a:close/>
              </a:path>
              <a:path w="3742054" h="937259">
                <a:moveTo>
                  <a:pt x="1548983" y="648157"/>
                </a:moveTo>
                <a:lnTo>
                  <a:pt x="1532886" y="648157"/>
                </a:lnTo>
                <a:lnTo>
                  <a:pt x="1545552" y="658075"/>
                </a:lnTo>
                <a:lnTo>
                  <a:pt x="1547415" y="713257"/>
                </a:lnTo>
                <a:lnTo>
                  <a:pt x="1557334" y="713257"/>
                </a:lnTo>
                <a:lnTo>
                  <a:pt x="1557334" y="669112"/>
                </a:lnTo>
                <a:lnTo>
                  <a:pt x="1561512" y="660730"/>
                </a:lnTo>
                <a:lnTo>
                  <a:pt x="1556216" y="660730"/>
                </a:lnTo>
                <a:lnTo>
                  <a:pt x="1552305" y="659193"/>
                </a:lnTo>
                <a:lnTo>
                  <a:pt x="1554911" y="654451"/>
                </a:lnTo>
                <a:lnTo>
                  <a:pt x="1554726" y="653558"/>
                </a:lnTo>
                <a:lnTo>
                  <a:pt x="1548983" y="648157"/>
                </a:lnTo>
                <a:close/>
              </a:path>
              <a:path w="3742054" h="937259">
                <a:moveTo>
                  <a:pt x="1604958" y="648157"/>
                </a:moveTo>
                <a:lnTo>
                  <a:pt x="1588627" y="648157"/>
                </a:lnTo>
                <a:lnTo>
                  <a:pt x="1601153" y="658075"/>
                </a:lnTo>
                <a:lnTo>
                  <a:pt x="1603016" y="713257"/>
                </a:lnTo>
                <a:lnTo>
                  <a:pt x="1612934" y="713257"/>
                </a:lnTo>
                <a:lnTo>
                  <a:pt x="1612934" y="663570"/>
                </a:lnTo>
                <a:lnTo>
                  <a:pt x="1604958" y="648157"/>
                </a:lnTo>
                <a:close/>
              </a:path>
              <a:path w="3742054" h="937259">
                <a:moveTo>
                  <a:pt x="1554911" y="654451"/>
                </a:moveTo>
                <a:lnTo>
                  <a:pt x="1552305" y="659193"/>
                </a:lnTo>
                <a:lnTo>
                  <a:pt x="1556216" y="660730"/>
                </a:lnTo>
                <a:lnTo>
                  <a:pt x="1554911" y="654451"/>
                </a:lnTo>
                <a:close/>
              </a:path>
              <a:path w="3742054" h="937259">
                <a:moveTo>
                  <a:pt x="1583318" y="639216"/>
                </a:moveTo>
                <a:lnTo>
                  <a:pt x="1575681" y="639216"/>
                </a:lnTo>
                <a:lnTo>
                  <a:pt x="1558218" y="648436"/>
                </a:lnTo>
                <a:lnTo>
                  <a:pt x="1554911" y="654451"/>
                </a:lnTo>
                <a:lnTo>
                  <a:pt x="1556216" y="660730"/>
                </a:lnTo>
                <a:lnTo>
                  <a:pt x="1561512" y="660730"/>
                </a:lnTo>
                <a:lnTo>
                  <a:pt x="1565087" y="653558"/>
                </a:lnTo>
                <a:lnTo>
                  <a:pt x="1565157" y="653419"/>
                </a:lnTo>
                <a:lnTo>
                  <a:pt x="1588627" y="648157"/>
                </a:lnTo>
                <a:lnTo>
                  <a:pt x="1604958" y="648157"/>
                </a:lnTo>
                <a:lnTo>
                  <a:pt x="1603295" y="644944"/>
                </a:lnTo>
                <a:lnTo>
                  <a:pt x="1583318" y="639216"/>
                </a:lnTo>
                <a:close/>
              </a:path>
              <a:path w="3742054" h="937259">
                <a:moveTo>
                  <a:pt x="1521338" y="639216"/>
                </a:moveTo>
                <a:lnTo>
                  <a:pt x="1501873" y="650951"/>
                </a:lnTo>
                <a:lnTo>
                  <a:pt x="1501307" y="658075"/>
                </a:lnTo>
                <a:lnTo>
                  <a:pt x="1501219" y="659193"/>
                </a:lnTo>
                <a:lnTo>
                  <a:pt x="1501174" y="659752"/>
                </a:lnTo>
                <a:lnTo>
                  <a:pt x="1506287" y="659752"/>
                </a:lnTo>
                <a:lnTo>
                  <a:pt x="1509393" y="653558"/>
                </a:lnTo>
                <a:lnTo>
                  <a:pt x="1509463" y="653419"/>
                </a:lnTo>
                <a:lnTo>
                  <a:pt x="1532886" y="648157"/>
                </a:lnTo>
                <a:lnTo>
                  <a:pt x="1548983" y="648157"/>
                </a:lnTo>
                <a:lnTo>
                  <a:pt x="1541408" y="641032"/>
                </a:lnTo>
                <a:lnTo>
                  <a:pt x="1521338" y="639216"/>
                </a:lnTo>
                <a:close/>
              </a:path>
              <a:path w="3742054" h="937259">
                <a:moveTo>
                  <a:pt x="1661533" y="639216"/>
                </a:moveTo>
                <a:lnTo>
                  <a:pt x="1644490" y="647272"/>
                </a:lnTo>
                <a:lnTo>
                  <a:pt x="1633966" y="662825"/>
                </a:lnTo>
                <a:lnTo>
                  <a:pt x="1632429" y="683780"/>
                </a:lnTo>
                <a:lnTo>
                  <a:pt x="1645095" y="705946"/>
                </a:lnTo>
                <a:lnTo>
                  <a:pt x="1670986" y="713955"/>
                </a:lnTo>
                <a:lnTo>
                  <a:pt x="1676853" y="713955"/>
                </a:lnTo>
                <a:lnTo>
                  <a:pt x="1695509" y="703990"/>
                </a:lnTo>
                <a:lnTo>
                  <a:pt x="1660509" y="703990"/>
                </a:lnTo>
                <a:lnTo>
                  <a:pt x="1643279" y="687459"/>
                </a:lnTo>
                <a:lnTo>
                  <a:pt x="1644403" y="679589"/>
                </a:lnTo>
                <a:lnTo>
                  <a:pt x="1639973" y="679589"/>
                </a:lnTo>
                <a:lnTo>
                  <a:pt x="1639973" y="672185"/>
                </a:lnTo>
                <a:lnTo>
                  <a:pt x="1645461" y="672185"/>
                </a:lnTo>
                <a:lnTo>
                  <a:pt x="1647656" y="656818"/>
                </a:lnTo>
                <a:lnTo>
                  <a:pt x="1663303" y="647738"/>
                </a:lnTo>
                <a:lnTo>
                  <a:pt x="1691093" y="647738"/>
                </a:lnTo>
                <a:lnTo>
                  <a:pt x="1681324" y="640799"/>
                </a:lnTo>
                <a:lnTo>
                  <a:pt x="1661533" y="639216"/>
                </a:lnTo>
                <a:close/>
              </a:path>
              <a:path w="3742054" h="937259">
                <a:moveTo>
                  <a:pt x="1693757" y="695515"/>
                </a:moveTo>
                <a:lnTo>
                  <a:pt x="1690963" y="698775"/>
                </a:lnTo>
                <a:lnTo>
                  <a:pt x="1660509" y="703990"/>
                </a:lnTo>
                <a:lnTo>
                  <a:pt x="1695509" y="703990"/>
                </a:lnTo>
                <a:lnTo>
                  <a:pt x="1699345" y="701941"/>
                </a:lnTo>
                <a:lnTo>
                  <a:pt x="1693757" y="695515"/>
                </a:lnTo>
                <a:close/>
              </a:path>
              <a:path w="3742054" h="937259">
                <a:moveTo>
                  <a:pt x="1645461" y="672185"/>
                </a:moveTo>
                <a:lnTo>
                  <a:pt x="1639973" y="672185"/>
                </a:lnTo>
                <a:lnTo>
                  <a:pt x="1639973" y="679589"/>
                </a:lnTo>
                <a:lnTo>
                  <a:pt x="1644403" y="679589"/>
                </a:lnTo>
                <a:lnTo>
                  <a:pt x="1645461" y="672185"/>
                </a:lnTo>
                <a:close/>
              </a:path>
              <a:path w="3742054" h="937259">
                <a:moveTo>
                  <a:pt x="1693398" y="672185"/>
                </a:moveTo>
                <a:lnTo>
                  <a:pt x="1645461" y="672185"/>
                </a:lnTo>
                <a:lnTo>
                  <a:pt x="1644403" y="679589"/>
                </a:lnTo>
                <a:lnTo>
                  <a:pt x="1703816" y="679589"/>
                </a:lnTo>
                <a:lnTo>
                  <a:pt x="1703875" y="675119"/>
                </a:lnTo>
                <a:lnTo>
                  <a:pt x="1694595" y="675119"/>
                </a:lnTo>
                <a:lnTo>
                  <a:pt x="1693398" y="672185"/>
                </a:lnTo>
                <a:close/>
              </a:path>
              <a:path w="3742054" h="937259">
                <a:moveTo>
                  <a:pt x="1691093" y="647738"/>
                </a:moveTo>
                <a:lnTo>
                  <a:pt x="1663303" y="647738"/>
                </a:lnTo>
                <a:lnTo>
                  <a:pt x="1685794" y="653558"/>
                </a:lnTo>
                <a:lnTo>
                  <a:pt x="1694595" y="675119"/>
                </a:lnTo>
                <a:lnTo>
                  <a:pt x="1698507" y="672185"/>
                </a:lnTo>
                <a:lnTo>
                  <a:pt x="1703915" y="672185"/>
                </a:lnTo>
                <a:lnTo>
                  <a:pt x="1703955" y="669158"/>
                </a:lnTo>
                <a:lnTo>
                  <a:pt x="1696272" y="651416"/>
                </a:lnTo>
                <a:lnTo>
                  <a:pt x="1691093" y="647738"/>
                </a:lnTo>
                <a:close/>
              </a:path>
              <a:path w="3742054" h="937259">
                <a:moveTo>
                  <a:pt x="1703915" y="672185"/>
                </a:moveTo>
                <a:lnTo>
                  <a:pt x="1698507" y="672185"/>
                </a:lnTo>
                <a:lnTo>
                  <a:pt x="1694595" y="675119"/>
                </a:lnTo>
                <a:lnTo>
                  <a:pt x="1703875" y="675119"/>
                </a:lnTo>
                <a:lnTo>
                  <a:pt x="1703915" y="672185"/>
                </a:lnTo>
                <a:close/>
              </a:path>
              <a:path w="3742054" h="937259">
                <a:moveTo>
                  <a:pt x="1733644" y="639914"/>
                </a:moveTo>
                <a:lnTo>
                  <a:pt x="1724144" y="639914"/>
                </a:lnTo>
                <a:lnTo>
                  <a:pt x="1724144" y="713257"/>
                </a:lnTo>
                <a:lnTo>
                  <a:pt x="1734063" y="713257"/>
                </a:lnTo>
                <a:lnTo>
                  <a:pt x="1734063" y="669112"/>
                </a:lnTo>
                <a:lnTo>
                  <a:pt x="1738805" y="660031"/>
                </a:lnTo>
                <a:lnTo>
                  <a:pt x="1733644" y="660031"/>
                </a:lnTo>
                <a:lnTo>
                  <a:pt x="1733644" y="639914"/>
                </a:lnTo>
                <a:close/>
              </a:path>
              <a:path w="3742054" h="937259">
                <a:moveTo>
                  <a:pt x="1783513" y="648157"/>
                </a:moveTo>
                <a:lnTo>
                  <a:pt x="1766753" y="648157"/>
                </a:lnTo>
                <a:lnTo>
                  <a:pt x="1779884" y="658075"/>
                </a:lnTo>
                <a:lnTo>
                  <a:pt x="1781840" y="713257"/>
                </a:lnTo>
                <a:lnTo>
                  <a:pt x="1791759" y="713257"/>
                </a:lnTo>
                <a:lnTo>
                  <a:pt x="1791759" y="663570"/>
                </a:lnTo>
                <a:lnTo>
                  <a:pt x="1783513" y="648157"/>
                </a:lnTo>
                <a:close/>
              </a:path>
              <a:path w="3742054" h="937259">
                <a:moveTo>
                  <a:pt x="1761584" y="639216"/>
                </a:moveTo>
                <a:lnTo>
                  <a:pt x="1754506" y="639216"/>
                </a:lnTo>
                <a:lnTo>
                  <a:pt x="1734435" y="650951"/>
                </a:lnTo>
                <a:lnTo>
                  <a:pt x="1733644" y="660031"/>
                </a:lnTo>
                <a:lnTo>
                  <a:pt x="1738805" y="660031"/>
                </a:lnTo>
                <a:lnTo>
                  <a:pt x="1742259" y="653419"/>
                </a:lnTo>
                <a:lnTo>
                  <a:pt x="1766753" y="648157"/>
                </a:lnTo>
                <a:lnTo>
                  <a:pt x="1783513" y="648157"/>
                </a:lnTo>
                <a:lnTo>
                  <a:pt x="1781794" y="644944"/>
                </a:lnTo>
                <a:lnTo>
                  <a:pt x="1761584" y="639216"/>
                </a:lnTo>
                <a:close/>
              </a:path>
              <a:path w="3742054" h="937259">
                <a:moveTo>
                  <a:pt x="1830146" y="623709"/>
                </a:moveTo>
                <a:lnTo>
                  <a:pt x="1820227" y="623709"/>
                </a:lnTo>
                <a:lnTo>
                  <a:pt x="1820227" y="699380"/>
                </a:lnTo>
                <a:lnTo>
                  <a:pt x="1829540" y="712093"/>
                </a:lnTo>
                <a:lnTo>
                  <a:pt x="1841741" y="713955"/>
                </a:lnTo>
                <a:lnTo>
                  <a:pt x="1857248" y="708787"/>
                </a:lnTo>
                <a:lnTo>
                  <a:pt x="1855604" y="705434"/>
                </a:lnTo>
                <a:lnTo>
                  <a:pt x="1847236" y="705434"/>
                </a:lnTo>
                <a:lnTo>
                  <a:pt x="1831217" y="699613"/>
                </a:lnTo>
                <a:lnTo>
                  <a:pt x="1830146" y="623709"/>
                </a:lnTo>
                <a:close/>
              </a:path>
              <a:path w="3742054" h="937259">
                <a:moveTo>
                  <a:pt x="1853755" y="701662"/>
                </a:moveTo>
                <a:lnTo>
                  <a:pt x="1847236" y="705434"/>
                </a:lnTo>
                <a:lnTo>
                  <a:pt x="1855604" y="705434"/>
                </a:lnTo>
                <a:lnTo>
                  <a:pt x="1853755" y="701662"/>
                </a:lnTo>
                <a:close/>
              </a:path>
              <a:path w="3742054" h="937259">
                <a:moveTo>
                  <a:pt x="1820227" y="639914"/>
                </a:moveTo>
                <a:lnTo>
                  <a:pt x="1807095" y="639914"/>
                </a:lnTo>
                <a:lnTo>
                  <a:pt x="1807095" y="648157"/>
                </a:lnTo>
                <a:lnTo>
                  <a:pt x="1820227" y="648157"/>
                </a:lnTo>
                <a:lnTo>
                  <a:pt x="1820227" y="639914"/>
                </a:lnTo>
                <a:close/>
              </a:path>
              <a:path w="3742054" h="937259">
                <a:moveTo>
                  <a:pt x="1852498" y="639914"/>
                </a:moveTo>
                <a:lnTo>
                  <a:pt x="1830375" y="639914"/>
                </a:lnTo>
                <a:lnTo>
                  <a:pt x="1830491" y="648157"/>
                </a:lnTo>
                <a:lnTo>
                  <a:pt x="1852498" y="648157"/>
                </a:lnTo>
                <a:lnTo>
                  <a:pt x="1852498" y="639914"/>
                </a:lnTo>
                <a:close/>
              </a:path>
              <a:path w="3742054" h="937259">
                <a:moveTo>
                  <a:pt x="1919675" y="671847"/>
                </a:moveTo>
                <a:lnTo>
                  <a:pt x="1884943" y="672744"/>
                </a:lnTo>
                <a:lnTo>
                  <a:pt x="1870042" y="685317"/>
                </a:lnTo>
                <a:lnTo>
                  <a:pt x="1874512" y="706924"/>
                </a:lnTo>
                <a:lnTo>
                  <a:pt x="1895979" y="713955"/>
                </a:lnTo>
                <a:lnTo>
                  <a:pt x="1908739" y="712512"/>
                </a:lnTo>
                <a:lnTo>
                  <a:pt x="1915057" y="706132"/>
                </a:lnTo>
                <a:lnTo>
                  <a:pt x="1891649" y="706132"/>
                </a:lnTo>
                <a:lnTo>
                  <a:pt x="1878936" y="696493"/>
                </a:lnTo>
                <a:lnTo>
                  <a:pt x="1885781" y="680427"/>
                </a:lnTo>
                <a:lnTo>
                  <a:pt x="1919960" y="679267"/>
                </a:lnTo>
                <a:lnTo>
                  <a:pt x="1919710" y="672744"/>
                </a:lnTo>
                <a:lnTo>
                  <a:pt x="1919675" y="671847"/>
                </a:lnTo>
                <a:close/>
              </a:path>
              <a:path w="3742054" h="937259">
                <a:moveTo>
                  <a:pt x="1930765" y="691184"/>
                </a:moveTo>
                <a:lnTo>
                  <a:pt x="1920846" y="691184"/>
                </a:lnTo>
                <a:lnTo>
                  <a:pt x="1923081" y="698030"/>
                </a:lnTo>
                <a:lnTo>
                  <a:pt x="1920770" y="700363"/>
                </a:lnTo>
                <a:lnTo>
                  <a:pt x="1921237" y="712512"/>
                </a:lnTo>
                <a:lnTo>
                  <a:pt x="1921265" y="713257"/>
                </a:lnTo>
                <a:lnTo>
                  <a:pt x="1930765" y="713257"/>
                </a:lnTo>
                <a:lnTo>
                  <a:pt x="1930765" y="691184"/>
                </a:lnTo>
                <a:close/>
              </a:path>
              <a:path w="3742054" h="937259">
                <a:moveTo>
                  <a:pt x="1920445" y="691894"/>
                </a:moveTo>
                <a:lnTo>
                  <a:pt x="1916003" y="699753"/>
                </a:lnTo>
                <a:lnTo>
                  <a:pt x="1891649" y="706132"/>
                </a:lnTo>
                <a:lnTo>
                  <a:pt x="1915057" y="706132"/>
                </a:lnTo>
                <a:lnTo>
                  <a:pt x="1920770" y="700363"/>
                </a:lnTo>
                <a:lnTo>
                  <a:pt x="1920445" y="691894"/>
                </a:lnTo>
                <a:close/>
              </a:path>
              <a:path w="3742054" h="937259">
                <a:moveTo>
                  <a:pt x="1920846" y="691184"/>
                </a:moveTo>
                <a:lnTo>
                  <a:pt x="1920445" y="691894"/>
                </a:lnTo>
                <a:lnTo>
                  <a:pt x="1920622" y="696493"/>
                </a:lnTo>
                <a:lnTo>
                  <a:pt x="1920681" y="698030"/>
                </a:lnTo>
                <a:lnTo>
                  <a:pt x="1920770" y="700363"/>
                </a:lnTo>
                <a:lnTo>
                  <a:pt x="1923081" y="698030"/>
                </a:lnTo>
                <a:lnTo>
                  <a:pt x="1920846" y="691184"/>
                </a:lnTo>
                <a:close/>
              </a:path>
              <a:path w="3742054" h="937259">
                <a:moveTo>
                  <a:pt x="1924728" y="647877"/>
                </a:moveTo>
                <a:lnTo>
                  <a:pt x="1906923" y="647877"/>
                </a:lnTo>
                <a:lnTo>
                  <a:pt x="1919077" y="656259"/>
                </a:lnTo>
                <a:lnTo>
                  <a:pt x="1920418" y="691184"/>
                </a:lnTo>
                <a:lnTo>
                  <a:pt x="1920445" y="691894"/>
                </a:lnTo>
                <a:lnTo>
                  <a:pt x="1920846" y="691184"/>
                </a:lnTo>
                <a:lnTo>
                  <a:pt x="1930765" y="691184"/>
                </a:lnTo>
                <a:lnTo>
                  <a:pt x="1930765" y="679267"/>
                </a:lnTo>
                <a:lnTo>
                  <a:pt x="1922802" y="679267"/>
                </a:lnTo>
                <a:lnTo>
                  <a:pt x="1922802" y="671847"/>
                </a:lnTo>
                <a:lnTo>
                  <a:pt x="1930765" y="671847"/>
                </a:lnTo>
                <a:lnTo>
                  <a:pt x="1930765" y="667715"/>
                </a:lnTo>
                <a:lnTo>
                  <a:pt x="1928157" y="650997"/>
                </a:lnTo>
                <a:lnTo>
                  <a:pt x="1924728" y="647877"/>
                </a:lnTo>
                <a:close/>
              </a:path>
              <a:path w="3742054" h="937259">
                <a:moveTo>
                  <a:pt x="1930765" y="671847"/>
                </a:moveTo>
                <a:lnTo>
                  <a:pt x="1922802" y="671847"/>
                </a:lnTo>
                <a:lnTo>
                  <a:pt x="1922802" y="679267"/>
                </a:lnTo>
                <a:lnTo>
                  <a:pt x="1930765" y="679267"/>
                </a:lnTo>
                <a:lnTo>
                  <a:pt x="1930765" y="671847"/>
                </a:lnTo>
                <a:close/>
              </a:path>
              <a:path w="3742054" h="937259">
                <a:moveTo>
                  <a:pt x="1901009" y="639216"/>
                </a:moveTo>
                <a:lnTo>
                  <a:pt x="1871113" y="649135"/>
                </a:lnTo>
                <a:lnTo>
                  <a:pt x="1875583" y="656539"/>
                </a:lnTo>
                <a:lnTo>
                  <a:pt x="1906923" y="647877"/>
                </a:lnTo>
                <a:lnTo>
                  <a:pt x="1924728" y="647877"/>
                </a:lnTo>
                <a:lnTo>
                  <a:pt x="1917819" y="641591"/>
                </a:lnTo>
                <a:lnTo>
                  <a:pt x="1901009" y="639216"/>
                </a:lnTo>
                <a:close/>
              </a:path>
              <a:path w="3742054" h="937259">
                <a:moveTo>
                  <a:pt x="1983317" y="712419"/>
                </a:moveTo>
                <a:lnTo>
                  <a:pt x="1982292" y="712419"/>
                </a:lnTo>
                <a:lnTo>
                  <a:pt x="1978940" y="725131"/>
                </a:lnTo>
                <a:lnTo>
                  <a:pt x="1987182" y="725737"/>
                </a:lnTo>
                <a:lnTo>
                  <a:pt x="1970557" y="740778"/>
                </a:lnTo>
                <a:lnTo>
                  <a:pt x="1982292" y="743991"/>
                </a:lnTo>
                <a:lnTo>
                  <a:pt x="1996588" y="738496"/>
                </a:lnTo>
                <a:lnTo>
                  <a:pt x="1998078" y="728764"/>
                </a:lnTo>
                <a:lnTo>
                  <a:pt x="1986204" y="720521"/>
                </a:lnTo>
                <a:lnTo>
                  <a:pt x="1987902" y="713955"/>
                </a:lnTo>
                <a:lnTo>
                  <a:pt x="1988160" y="713955"/>
                </a:lnTo>
                <a:lnTo>
                  <a:pt x="1983317" y="712419"/>
                </a:lnTo>
                <a:close/>
              </a:path>
              <a:path w="3742054" h="937259">
                <a:moveTo>
                  <a:pt x="1980895" y="639216"/>
                </a:moveTo>
                <a:lnTo>
                  <a:pt x="1962921" y="647132"/>
                </a:lnTo>
                <a:lnTo>
                  <a:pt x="1951931" y="662686"/>
                </a:lnTo>
                <a:lnTo>
                  <a:pt x="1950301" y="683780"/>
                </a:lnTo>
                <a:lnTo>
                  <a:pt x="1962921" y="705946"/>
                </a:lnTo>
                <a:lnTo>
                  <a:pt x="1988160" y="713955"/>
                </a:lnTo>
                <a:lnTo>
                  <a:pt x="1987902" y="713955"/>
                </a:lnTo>
                <a:lnTo>
                  <a:pt x="1988215" y="712745"/>
                </a:lnTo>
                <a:lnTo>
                  <a:pt x="1988299" y="712419"/>
                </a:lnTo>
                <a:lnTo>
                  <a:pt x="2000448" y="712419"/>
                </a:lnTo>
                <a:lnTo>
                  <a:pt x="2009668" y="705154"/>
                </a:lnTo>
                <a:lnTo>
                  <a:pt x="1982805" y="705154"/>
                </a:lnTo>
                <a:lnTo>
                  <a:pt x="1966413" y="695888"/>
                </a:lnTo>
                <a:lnTo>
                  <a:pt x="1960359" y="670742"/>
                </a:lnTo>
                <a:lnTo>
                  <a:pt x="1969719" y="653838"/>
                </a:lnTo>
                <a:lnTo>
                  <a:pt x="1992397" y="647877"/>
                </a:lnTo>
                <a:lnTo>
                  <a:pt x="2012199" y="647877"/>
                </a:lnTo>
                <a:lnTo>
                  <a:pt x="2010093" y="645270"/>
                </a:lnTo>
                <a:lnTo>
                  <a:pt x="1980895" y="639216"/>
                </a:lnTo>
                <a:close/>
              </a:path>
              <a:path w="3742054" h="937259">
                <a:moveTo>
                  <a:pt x="2000448" y="712419"/>
                </a:moveTo>
                <a:lnTo>
                  <a:pt x="1988299" y="712419"/>
                </a:lnTo>
                <a:lnTo>
                  <a:pt x="1987902" y="713955"/>
                </a:lnTo>
                <a:lnTo>
                  <a:pt x="1988160" y="713955"/>
                </a:lnTo>
                <a:lnTo>
                  <a:pt x="2000034" y="712745"/>
                </a:lnTo>
                <a:lnTo>
                  <a:pt x="2000448" y="712419"/>
                </a:lnTo>
                <a:close/>
              </a:path>
              <a:path w="3742054" h="937259">
                <a:moveTo>
                  <a:pt x="2009534" y="694397"/>
                </a:moveTo>
                <a:lnTo>
                  <a:pt x="2007019" y="698030"/>
                </a:lnTo>
                <a:lnTo>
                  <a:pt x="1982805" y="705154"/>
                </a:lnTo>
                <a:lnTo>
                  <a:pt x="2009668" y="705154"/>
                </a:lnTo>
                <a:lnTo>
                  <a:pt x="2016938" y="699427"/>
                </a:lnTo>
                <a:lnTo>
                  <a:pt x="2009534" y="694397"/>
                </a:lnTo>
                <a:close/>
              </a:path>
              <a:path w="3742054" h="937259">
                <a:moveTo>
                  <a:pt x="2012199" y="647877"/>
                </a:moveTo>
                <a:lnTo>
                  <a:pt x="1992397" y="647877"/>
                </a:lnTo>
                <a:lnTo>
                  <a:pt x="2009534" y="658774"/>
                </a:lnTo>
                <a:lnTo>
                  <a:pt x="2016801" y="653838"/>
                </a:lnTo>
                <a:lnTo>
                  <a:pt x="2017013" y="653838"/>
                </a:lnTo>
                <a:lnTo>
                  <a:pt x="2012199" y="647877"/>
                </a:lnTo>
                <a:close/>
              </a:path>
              <a:path w="3742054" h="937259">
                <a:moveTo>
                  <a:pt x="2080794" y="671847"/>
                </a:moveTo>
                <a:lnTo>
                  <a:pt x="2046062" y="672744"/>
                </a:lnTo>
                <a:lnTo>
                  <a:pt x="2031161" y="685317"/>
                </a:lnTo>
                <a:lnTo>
                  <a:pt x="2035631" y="706924"/>
                </a:lnTo>
                <a:lnTo>
                  <a:pt x="2057098" y="713955"/>
                </a:lnTo>
                <a:lnTo>
                  <a:pt x="2069858" y="712512"/>
                </a:lnTo>
                <a:lnTo>
                  <a:pt x="2076176" y="706132"/>
                </a:lnTo>
                <a:lnTo>
                  <a:pt x="2052768" y="706132"/>
                </a:lnTo>
                <a:lnTo>
                  <a:pt x="2040055" y="696493"/>
                </a:lnTo>
                <a:lnTo>
                  <a:pt x="2046900" y="680427"/>
                </a:lnTo>
                <a:lnTo>
                  <a:pt x="2081079" y="679267"/>
                </a:lnTo>
                <a:lnTo>
                  <a:pt x="2080829" y="672744"/>
                </a:lnTo>
                <a:lnTo>
                  <a:pt x="2080794" y="671847"/>
                </a:lnTo>
                <a:close/>
              </a:path>
              <a:path w="3742054" h="937259">
                <a:moveTo>
                  <a:pt x="2091884" y="691184"/>
                </a:moveTo>
                <a:lnTo>
                  <a:pt x="2081965" y="691184"/>
                </a:lnTo>
                <a:lnTo>
                  <a:pt x="2084200" y="698030"/>
                </a:lnTo>
                <a:lnTo>
                  <a:pt x="2081889" y="700363"/>
                </a:lnTo>
                <a:lnTo>
                  <a:pt x="2082356" y="712512"/>
                </a:lnTo>
                <a:lnTo>
                  <a:pt x="2082384" y="713257"/>
                </a:lnTo>
                <a:lnTo>
                  <a:pt x="2091884" y="713257"/>
                </a:lnTo>
                <a:lnTo>
                  <a:pt x="2091884" y="691184"/>
                </a:lnTo>
                <a:close/>
              </a:path>
              <a:path w="3742054" h="937259">
                <a:moveTo>
                  <a:pt x="2081564" y="691894"/>
                </a:moveTo>
                <a:lnTo>
                  <a:pt x="2077122" y="699753"/>
                </a:lnTo>
                <a:lnTo>
                  <a:pt x="2052768" y="706132"/>
                </a:lnTo>
                <a:lnTo>
                  <a:pt x="2076176" y="706132"/>
                </a:lnTo>
                <a:lnTo>
                  <a:pt x="2081889" y="700363"/>
                </a:lnTo>
                <a:lnTo>
                  <a:pt x="2081564" y="691894"/>
                </a:lnTo>
                <a:close/>
              </a:path>
              <a:path w="3742054" h="937259">
                <a:moveTo>
                  <a:pt x="2081965" y="691184"/>
                </a:moveTo>
                <a:lnTo>
                  <a:pt x="2081564" y="691894"/>
                </a:lnTo>
                <a:lnTo>
                  <a:pt x="2081740" y="696493"/>
                </a:lnTo>
                <a:lnTo>
                  <a:pt x="2081799" y="698030"/>
                </a:lnTo>
                <a:lnTo>
                  <a:pt x="2081889" y="700363"/>
                </a:lnTo>
                <a:lnTo>
                  <a:pt x="2084200" y="698030"/>
                </a:lnTo>
                <a:lnTo>
                  <a:pt x="2081965" y="691184"/>
                </a:lnTo>
                <a:close/>
              </a:path>
              <a:path w="3742054" h="937259">
                <a:moveTo>
                  <a:pt x="2085847" y="647877"/>
                </a:moveTo>
                <a:lnTo>
                  <a:pt x="2068042" y="647877"/>
                </a:lnTo>
                <a:lnTo>
                  <a:pt x="2080196" y="656259"/>
                </a:lnTo>
                <a:lnTo>
                  <a:pt x="2081537" y="691184"/>
                </a:lnTo>
                <a:lnTo>
                  <a:pt x="2081564" y="691894"/>
                </a:lnTo>
                <a:lnTo>
                  <a:pt x="2081965" y="691184"/>
                </a:lnTo>
                <a:lnTo>
                  <a:pt x="2091884" y="691184"/>
                </a:lnTo>
                <a:lnTo>
                  <a:pt x="2091884" y="679267"/>
                </a:lnTo>
                <a:lnTo>
                  <a:pt x="2083921" y="679267"/>
                </a:lnTo>
                <a:lnTo>
                  <a:pt x="2083921" y="671847"/>
                </a:lnTo>
                <a:lnTo>
                  <a:pt x="2091884" y="671847"/>
                </a:lnTo>
                <a:lnTo>
                  <a:pt x="2091884" y="667715"/>
                </a:lnTo>
                <a:lnTo>
                  <a:pt x="2089276" y="650997"/>
                </a:lnTo>
                <a:lnTo>
                  <a:pt x="2085847" y="647877"/>
                </a:lnTo>
                <a:close/>
              </a:path>
              <a:path w="3742054" h="937259">
                <a:moveTo>
                  <a:pt x="2091884" y="671847"/>
                </a:moveTo>
                <a:lnTo>
                  <a:pt x="2083921" y="671847"/>
                </a:lnTo>
                <a:lnTo>
                  <a:pt x="2083921" y="679267"/>
                </a:lnTo>
                <a:lnTo>
                  <a:pt x="2091884" y="679267"/>
                </a:lnTo>
                <a:lnTo>
                  <a:pt x="2091884" y="671847"/>
                </a:lnTo>
                <a:close/>
              </a:path>
              <a:path w="3742054" h="937259">
                <a:moveTo>
                  <a:pt x="2062128" y="639216"/>
                </a:moveTo>
                <a:lnTo>
                  <a:pt x="2032232" y="649135"/>
                </a:lnTo>
                <a:lnTo>
                  <a:pt x="2036702" y="656539"/>
                </a:lnTo>
                <a:lnTo>
                  <a:pt x="2068042" y="647877"/>
                </a:lnTo>
                <a:lnTo>
                  <a:pt x="2085847" y="647877"/>
                </a:lnTo>
                <a:lnTo>
                  <a:pt x="2078938" y="641591"/>
                </a:lnTo>
                <a:lnTo>
                  <a:pt x="2062128" y="639216"/>
                </a:lnTo>
                <a:close/>
              </a:path>
              <a:path w="3742054" h="937259">
                <a:moveTo>
                  <a:pt x="2078823" y="622079"/>
                </a:moveTo>
                <a:lnTo>
                  <a:pt x="2047226" y="622079"/>
                </a:lnTo>
                <a:lnTo>
                  <a:pt x="2071907" y="627621"/>
                </a:lnTo>
                <a:lnTo>
                  <a:pt x="2075539" y="627621"/>
                </a:lnTo>
                <a:lnTo>
                  <a:pt x="2078823" y="622079"/>
                </a:lnTo>
                <a:close/>
              </a:path>
              <a:path w="3742054" h="937259">
                <a:moveTo>
                  <a:pt x="2049275" y="611695"/>
                </a:moveTo>
                <a:lnTo>
                  <a:pt x="2040334" y="627062"/>
                </a:lnTo>
                <a:lnTo>
                  <a:pt x="2046341" y="627062"/>
                </a:lnTo>
                <a:lnTo>
                  <a:pt x="2047226" y="622079"/>
                </a:lnTo>
                <a:lnTo>
                  <a:pt x="2078823" y="622079"/>
                </a:lnTo>
                <a:lnTo>
                  <a:pt x="2081610" y="617376"/>
                </a:lnTo>
                <a:lnTo>
                  <a:pt x="2077681" y="617376"/>
                </a:lnTo>
                <a:lnTo>
                  <a:pt x="2049275" y="611695"/>
                </a:lnTo>
                <a:close/>
              </a:path>
              <a:path w="3742054" h="937259">
                <a:moveTo>
                  <a:pt x="2084480" y="612533"/>
                </a:moveTo>
                <a:lnTo>
                  <a:pt x="2078472" y="612533"/>
                </a:lnTo>
                <a:lnTo>
                  <a:pt x="2077681" y="617376"/>
                </a:lnTo>
                <a:lnTo>
                  <a:pt x="2081610" y="617376"/>
                </a:lnTo>
                <a:lnTo>
                  <a:pt x="2084480" y="612533"/>
                </a:lnTo>
                <a:close/>
              </a:path>
              <a:path w="3742054" h="937259">
                <a:moveTo>
                  <a:pt x="2141548" y="639216"/>
                </a:moveTo>
                <a:lnTo>
                  <a:pt x="2123993" y="647132"/>
                </a:lnTo>
                <a:lnTo>
                  <a:pt x="2113050" y="662686"/>
                </a:lnTo>
                <a:lnTo>
                  <a:pt x="2111542" y="682197"/>
                </a:lnTo>
                <a:lnTo>
                  <a:pt x="2111420" y="683780"/>
                </a:lnTo>
                <a:lnTo>
                  <a:pt x="2123993" y="705946"/>
                </a:lnTo>
                <a:lnTo>
                  <a:pt x="2148720" y="713955"/>
                </a:lnTo>
                <a:lnTo>
                  <a:pt x="2155891" y="713955"/>
                </a:lnTo>
                <a:lnTo>
                  <a:pt x="2173680" y="705946"/>
                </a:lnTo>
                <a:lnTo>
                  <a:pt x="2174227" y="705154"/>
                </a:lnTo>
                <a:lnTo>
                  <a:pt x="2148720" y="705154"/>
                </a:lnTo>
                <a:lnTo>
                  <a:pt x="2130791" y="699240"/>
                </a:lnTo>
                <a:lnTo>
                  <a:pt x="2121478" y="682197"/>
                </a:lnTo>
                <a:lnTo>
                  <a:pt x="2127532" y="657144"/>
                </a:lnTo>
                <a:lnTo>
                  <a:pt x="2143644" y="647877"/>
                </a:lnTo>
                <a:lnTo>
                  <a:pt x="2172781" y="647877"/>
                </a:lnTo>
                <a:lnTo>
                  <a:pt x="2162410" y="640799"/>
                </a:lnTo>
                <a:lnTo>
                  <a:pt x="2141548" y="639216"/>
                </a:lnTo>
                <a:close/>
              </a:path>
              <a:path w="3742054" h="937259">
                <a:moveTo>
                  <a:pt x="2172781" y="647877"/>
                </a:moveTo>
                <a:lnTo>
                  <a:pt x="2143644" y="647877"/>
                </a:lnTo>
                <a:lnTo>
                  <a:pt x="2166927" y="653838"/>
                </a:lnTo>
                <a:lnTo>
                  <a:pt x="2176101" y="670742"/>
                </a:lnTo>
                <a:lnTo>
                  <a:pt x="2170140" y="695888"/>
                </a:lnTo>
                <a:lnTo>
                  <a:pt x="2148720" y="705154"/>
                </a:lnTo>
                <a:lnTo>
                  <a:pt x="2174227" y="705154"/>
                </a:lnTo>
                <a:lnTo>
                  <a:pt x="2184529" y="690253"/>
                </a:lnTo>
                <a:lnTo>
                  <a:pt x="2186037" y="670742"/>
                </a:lnTo>
                <a:lnTo>
                  <a:pt x="2186159" y="669158"/>
                </a:lnTo>
                <a:lnTo>
                  <a:pt x="2178103" y="651510"/>
                </a:lnTo>
                <a:lnTo>
                  <a:pt x="2172781" y="647877"/>
                </a:lnTo>
                <a:close/>
              </a:path>
              <a:path w="3742054" h="937259">
                <a:moveTo>
                  <a:pt x="2254566" y="623709"/>
                </a:moveTo>
                <a:lnTo>
                  <a:pt x="2244648" y="623709"/>
                </a:lnTo>
                <a:lnTo>
                  <a:pt x="2244648" y="699380"/>
                </a:lnTo>
                <a:lnTo>
                  <a:pt x="2253961" y="712093"/>
                </a:lnTo>
                <a:lnTo>
                  <a:pt x="2266162" y="713955"/>
                </a:lnTo>
                <a:lnTo>
                  <a:pt x="2281668" y="708787"/>
                </a:lnTo>
                <a:lnTo>
                  <a:pt x="2280025" y="705434"/>
                </a:lnTo>
                <a:lnTo>
                  <a:pt x="2271657" y="705434"/>
                </a:lnTo>
                <a:lnTo>
                  <a:pt x="2255638" y="699613"/>
                </a:lnTo>
                <a:lnTo>
                  <a:pt x="2254566" y="623709"/>
                </a:lnTo>
                <a:close/>
              </a:path>
              <a:path w="3742054" h="937259">
                <a:moveTo>
                  <a:pt x="2278176" y="701662"/>
                </a:moveTo>
                <a:lnTo>
                  <a:pt x="2271657" y="705434"/>
                </a:lnTo>
                <a:lnTo>
                  <a:pt x="2280025" y="705434"/>
                </a:lnTo>
                <a:lnTo>
                  <a:pt x="2278176" y="701662"/>
                </a:lnTo>
                <a:close/>
              </a:path>
              <a:path w="3742054" h="937259">
                <a:moveTo>
                  <a:pt x="2244648" y="639914"/>
                </a:moveTo>
                <a:lnTo>
                  <a:pt x="2231516" y="639914"/>
                </a:lnTo>
                <a:lnTo>
                  <a:pt x="2231516" y="648157"/>
                </a:lnTo>
                <a:lnTo>
                  <a:pt x="2244648" y="648157"/>
                </a:lnTo>
                <a:lnTo>
                  <a:pt x="2244648" y="639914"/>
                </a:lnTo>
                <a:close/>
              </a:path>
              <a:path w="3742054" h="937259">
                <a:moveTo>
                  <a:pt x="2276918" y="639914"/>
                </a:moveTo>
                <a:lnTo>
                  <a:pt x="2254795" y="639914"/>
                </a:lnTo>
                <a:lnTo>
                  <a:pt x="2254911" y="648157"/>
                </a:lnTo>
                <a:lnTo>
                  <a:pt x="2276918" y="648157"/>
                </a:lnTo>
                <a:lnTo>
                  <a:pt x="2276918" y="639914"/>
                </a:lnTo>
                <a:close/>
              </a:path>
              <a:path w="3742054" h="937259">
                <a:moveTo>
                  <a:pt x="2319857" y="639216"/>
                </a:moveTo>
                <a:lnTo>
                  <a:pt x="2302301" y="647132"/>
                </a:lnTo>
                <a:lnTo>
                  <a:pt x="2291358" y="662686"/>
                </a:lnTo>
                <a:lnTo>
                  <a:pt x="2289851" y="682197"/>
                </a:lnTo>
                <a:lnTo>
                  <a:pt x="2289728" y="683780"/>
                </a:lnTo>
                <a:lnTo>
                  <a:pt x="2302301" y="705946"/>
                </a:lnTo>
                <a:lnTo>
                  <a:pt x="2327028" y="713955"/>
                </a:lnTo>
                <a:lnTo>
                  <a:pt x="2334199" y="713955"/>
                </a:lnTo>
                <a:lnTo>
                  <a:pt x="2351988" y="705946"/>
                </a:lnTo>
                <a:lnTo>
                  <a:pt x="2352535" y="705154"/>
                </a:lnTo>
                <a:lnTo>
                  <a:pt x="2327028" y="705154"/>
                </a:lnTo>
                <a:lnTo>
                  <a:pt x="2309100" y="699240"/>
                </a:lnTo>
                <a:lnTo>
                  <a:pt x="2299787" y="682197"/>
                </a:lnTo>
                <a:lnTo>
                  <a:pt x="2305840" y="657144"/>
                </a:lnTo>
                <a:lnTo>
                  <a:pt x="2321952" y="647877"/>
                </a:lnTo>
                <a:lnTo>
                  <a:pt x="2351090" y="647877"/>
                </a:lnTo>
                <a:lnTo>
                  <a:pt x="2340719" y="640799"/>
                </a:lnTo>
                <a:lnTo>
                  <a:pt x="2319857" y="639216"/>
                </a:lnTo>
                <a:close/>
              </a:path>
              <a:path w="3742054" h="937259">
                <a:moveTo>
                  <a:pt x="2351090" y="647877"/>
                </a:moveTo>
                <a:lnTo>
                  <a:pt x="2321952" y="647877"/>
                </a:lnTo>
                <a:lnTo>
                  <a:pt x="2345236" y="653838"/>
                </a:lnTo>
                <a:lnTo>
                  <a:pt x="2354409" y="670742"/>
                </a:lnTo>
                <a:lnTo>
                  <a:pt x="2348449" y="695888"/>
                </a:lnTo>
                <a:lnTo>
                  <a:pt x="2327028" y="705154"/>
                </a:lnTo>
                <a:lnTo>
                  <a:pt x="2352535" y="705154"/>
                </a:lnTo>
                <a:lnTo>
                  <a:pt x="2362838" y="690253"/>
                </a:lnTo>
                <a:lnTo>
                  <a:pt x="2364346" y="670742"/>
                </a:lnTo>
                <a:lnTo>
                  <a:pt x="2364468" y="669158"/>
                </a:lnTo>
                <a:lnTo>
                  <a:pt x="2356412" y="651510"/>
                </a:lnTo>
                <a:lnTo>
                  <a:pt x="2351090" y="647877"/>
                </a:lnTo>
                <a:close/>
              </a:path>
              <a:path w="3742054" h="937259">
                <a:moveTo>
                  <a:pt x="2396313" y="623709"/>
                </a:moveTo>
                <a:lnTo>
                  <a:pt x="2386394" y="623709"/>
                </a:lnTo>
                <a:lnTo>
                  <a:pt x="2386394" y="699380"/>
                </a:lnTo>
                <a:lnTo>
                  <a:pt x="2395707" y="712093"/>
                </a:lnTo>
                <a:lnTo>
                  <a:pt x="2407908" y="713955"/>
                </a:lnTo>
                <a:lnTo>
                  <a:pt x="2423415" y="708787"/>
                </a:lnTo>
                <a:lnTo>
                  <a:pt x="2421771" y="705434"/>
                </a:lnTo>
                <a:lnTo>
                  <a:pt x="2413403" y="705434"/>
                </a:lnTo>
                <a:lnTo>
                  <a:pt x="2397384" y="699613"/>
                </a:lnTo>
                <a:lnTo>
                  <a:pt x="2396313" y="623709"/>
                </a:lnTo>
                <a:close/>
              </a:path>
              <a:path w="3742054" h="937259">
                <a:moveTo>
                  <a:pt x="2419922" y="701662"/>
                </a:moveTo>
                <a:lnTo>
                  <a:pt x="2413403" y="705434"/>
                </a:lnTo>
                <a:lnTo>
                  <a:pt x="2421771" y="705434"/>
                </a:lnTo>
                <a:lnTo>
                  <a:pt x="2419922" y="701662"/>
                </a:lnTo>
                <a:close/>
              </a:path>
              <a:path w="3742054" h="937259">
                <a:moveTo>
                  <a:pt x="2386394" y="639914"/>
                </a:moveTo>
                <a:lnTo>
                  <a:pt x="2373262" y="639914"/>
                </a:lnTo>
                <a:lnTo>
                  <a:pt x="2373262" y="648157"/>
                </a:lnTo>
                <a:lnTo>
                  <a:pt x="2386394" y="648157"/>
                </a:lnTo>
                <a:lnTo>
                  <a:pt x="2386394" y="639914"/>
                </a:lnTo>
                <a:close/>
              </a:path>
              <a:path w="3742054" h="937259">
                <a:moveTo>
                  <a:pt x="2418665" y="639914"/>
                </a:moveTo>
                <a:lnTo>
                  <a:pt x="2396542" y="639914"/>
                </a:lnTo>
                <a:lnTo>
                  <a:pt x="2396658" y="648157"/>
                </a:lnTo>
                <a:lnTo>
                  <a:pt x="2418665" y="648157"/>
                </a:lnTo>
                <a:lnTo>
                  <a:pt x="2418665" y="639914"/>
                </a:lnTo>
                <a:close/>
              </a:path>
              <a:path w="3742054" h="937259">
                <a:moveTo>
                  <a:pt x="2485842" y="671847"/>
                </a:moveTo>
                <a:lnTo>
                  <a:pt x="2451110" y="672744"/>
                </a:lnTo>
                <a:lnTo>
                  <a:pt x="2436209" y="685317"/>
                </a:lnTo>
                <a:lnTo>
                  <a:pt x="2440679" y="706924"/>
                </a:lnTo>
                <a:lnTo>
                  <a:pt x="2462146" y="713955"/>
                </a:lnTo>
                <a:lnTo>
                  <a:pt x="2474906" y="712512"/>
                </a:lnTo>
                <a:lnTo>
                  <a:pt x="2481224" y="706132"/>
                </a:lnTo>
                <a:lnTo>
                  <a:pt x="2457816" y="706132"/>
                </a:lnTo>
                <a:lnTo>
                  <a:pt x="2445103" y="696493"/>
                </a:lnTo>
                <a:lnTo>
                  <a:pt x="2451948" y="680427"/>
                </a:lnTo>
                <a:lnTo>
                  <a:pt x="2486127" y="679267"/>
                </a:lnTo>
                <a:lnTo>
                  <a:pt x="2485877" y="672744"/>
                </a:lnTo>
                <a:lnTo>
                  <a:pt x="2485842" y="671847"/>
                </a:lnTo>
                <a:close/>
              </a:path>
              <a:path w="3742054" h="937259">
                <a:moveTo>
                  <a:pt x="2496932" y="691184"/>
                </a:moveTo>
                <a:lnTo>
                  <a:pt x="2487013" y="691184"/>
                </a:lnTo>
                <a:lnTo>
                  <a:pt x="2489248" y="698030"/>
                </a:lnTo>
                <a:lnTo>
                  <a:pt x="2486937" y="700363"/>
                </a:lnTo>
                <a:lnTo>
                  <a:pt x="2487404" y="712512"/>
                </a:lnTo>
                <a:lnTo>
                  <a:pt x="2487432" y="713257"/>
                </a:lnTo>
                <a:lnTo>
                  <a:pt x="2496932" y="713257"/>
                </a:lnTo>
                <a:lnTo>
                  <a:pt x="2496932" y="691184"/>
                </a:lnTo>
                <a:close/>
              </a:path>
              <a:path w="3742054" h="937259">
                <a:moveTo>
                  <a:pt x="2486612" y="691894"/>
                </a:moveTo>
                <a:lnTo>
                  <a:pt x="2482170" y="699753"/>
                </a:lnTo>
                <a:lnTo>
                  <a:pt x="2457816" y="706132"/>
                </a:lnTo>
                <a:lnTo>
                  <a:pt x="2481224" y="706132"/>
                </a:lnTo>
                <a:lnTo>
                  <a:pt x="2486937" y="700363"/>
                </a:lnTo>
                <a:lnTo>
                  <a:pt x="2486612" y="691894"/>
                </a:lnTo>
                <a:close/>
              </a:path>
              <a:path w="3742054" h="937259">
                <a:moveTo>
                  <a:pt x="2487013" y="691184"/>
                </a:moveTo>
                <a:lnTo>
                  <a:pt x="2486612" y="691894"/>
                </a:lnTo>
                <a:lnTo>
                  <a:pt x="2486789" y="696493"/>
                </a:lnTo>
                <a:lnTo>
                  <a:pt x="2486848" y="698030"/>
                </a:lnTo>
                <a:lnTo>
                  <a:pt x="2486937" y="700363"/>
                </a:lnTo>
                <a:lnTo>
                  <a:pt x="2489248" y="698030"/>
                </a:lnTo>
                <a:lnTo>
                  <a:pt x="2487013" y="691184"/>
                </a:lnTo>
                <a:close/>
              </a:path>
              <a:path w="3742054" h="937259">
                <a:moveTo>
                  <a:pt x="2490895" y="647877"/>
                </a:moveTo>
                <a:lnTo>
                  <a:pt x="2473090" y="647877"/>
                </a:lnTo>
                <a:lnTo>
                  <a:pt x="2485244" y="656259"/>
                </a:lnTo>
                <a:lnTo>
                  <a:pt x="2486585" y="691184"/>
                </a:lnTo>
                <a:lnTo>
                  <a:pt x="2486612" y="691894"/>
                </a:lnTo>
                <a:lnTo>
                  <a:pt x="2487013" y="691184"/>
                </a:lnTo>
                <a:lnTo>
                  <a:pt x="2496932" y="691184"/>
                </a:lnTo>
                <a:lnTo>
                  <a:pt x="2496932" y="679267"/>
                </a:lnTo>
                <a:lnTo>
                  <a:pt x="2488969" y="679267"/>
                </a:lnTo>
                <a:lnTo>
                  <a:pt x="2488969" y="671847"/>
                </a:lnTo>
                <a:lnTo>
                  <a:pt x="2496932" y="671847"/>
                </a:lnTo>
                <a:lnTo>
                  <a:pt x="2496932" y="667715"/>
                </a:lnTo>
                <a:lnTo>
                  <a:pt x="2494324" y="650997"/>
                </a:lnTo>
                <a:lnTo>
                  <a:pt x="2490895" y="647877"/>
                </a:lnTo>
                <a:close/>
              </a:path>
              <a:path w="3742054" h="937259">
                <a:moveTo>
                  <a:pt x="2496932" y="671847"/>
                </a:moveTo>
                <a:lnTo>
                  <a:pt x="2488969" y="671847"/>
                </a:lnTo>
                <a:lnTo>
                  <a:pt x="2488969" y="679267"/>
                </a:lnTo>
                <a:lnTo>
                  <a:pt x="2496932" y="679267"/>
                </a:lnTo>
                <a:lnTo>
                  <a:pt x="2496932" y="671847"/>
                </a:lnTo>
                <a:close/>
              </a:path>
              <a:path w="3742054" h="937259">
                <a:moveTo>
                  <a:pt x="2467176" y="639216"/>
                </a:moveTo>
                <a:lnTo>
                  <a:pt x="2437280" y="649135"/>
                </a:lnTo>
                <a:lnTo>
                  <a:pt x="2441750" y="656539"/>
                </a:lnTo>
                <a:lnTo>
                  <a:pt x="2473090" y="647877"/>
                </a:lnTo>
                <a:lnTo>
                  <a:pt x="2490895" y="647877"/>
                </a:lnTo>
                <a:lnTo>
                  <a:pt x="2483986" y="641591"/>
                </a:lnTo>
                <a:lnTo>
                  <a:pt x="2467176" y="639216"/>
                </a:lnTo>
                <a:close/>
              </a:path>
              <a:path w="3742054" h="937259">
                <a:moveTo>
                  <a:pt x="2533791" y="609600"/>
                </a:moveTo>
                <a:lnTo>
                  <a:pt x="2523872" y="609600"/>
                </a:lnTo>
                <a:lnTo>
                  <a:pt x="2523872" y="713257"/>
                </a:lnTo>
                <a:lnTo>
                  <a:pt x="2533791" y="713257"/>
                </a:lnTo>
                <a:lnTo>
                  <a:pt x="2533791" y="609600"/>
                </a:lnTo>
                <a:close/>
              </a:path>
              <a:path w="3742054" h="937259">
                <a:moveTo>
                  <a:pt x="2620164" y="639216"/>
                </a:moveTo>
                <a:lnTo>
                  <a:pt x="2602794" y="647039"/>
                </a:lnTo>
                <a:lnTo>
                  <a:pt x="2592130" y="662546"/>
                </a:lnTo>
                <a:lnTo>
                  <a:pt x="2590672" y="682197"/>
                </a:lnTo>
                <a:lnTo>
                  <a:pt x="2590547" y="683873"/>
                </a:lnTo>
                <a:lnTo>
                  <a:pt x="2602794" y="706039"/>
                </a:lnTo>
                <a:lnTo>
                  <a:pt x="2627149" y="713955"/>
                </a:lnTo>
                <a:lnTo>
                  <a:pt x="2633668" y="713955"/>
                </a:lnTo>
                <a:lnTo>
                  <a:pt x="2649594" y="706644"/>
                </a:lnTo>
                <a:lnTo>
                  <a:pt x="2650559" y="705154"/>
                </a:lnTo>
                <a:lnTo>
                  <a:pt x="2627847" y="705154"/>
                </a:lnTo>
                <a:lnTo>
                  <a:pt x="2609919" y="699240"/>
                </a:lnTo>
                <a:lnTo>
                  <a:pt x="2600606" y="682197"/>
                </a:lnTo>
                <a:lnTo>
                  <a:pt x="2606659" y="657144"/>
                </a:lnTo>
                <a:lnTo>
                  <a:pt x="2622725" y="647877"/>
                </a:lnTo>
                <a:lnTo>
                  <a:pt x="2649542" y="647877"/>
                </a:lnTo>
                <a:lnTo>
                  <a:pt x="2639303" y="640659"/>
                </a:lnTo>
                <a:lnTo>
                  <a:pt x="2620164" y="639216"/>
                </a:lnTo>
                <a:close/>
              </a:path>
              <a:path w="3742054" h="937259">
                <a:moveTo>
                  <a:pt x="2665007" y="609600"/>
                </a:moveTo>
                <a:lnTo>
                  <a:pt x="2655089" y="609600"/>
                </a:lnTo>
                <a:lnTo>
                  <a:pt x="2655208" y="639216"/>
                </a:lnTo>
                <a:lnTo>
                  <a:pt x="2655271" y="654821"/>
                </a:lnTo>
                <a:lnTo>
                  <a:pt x="2661096" y="668506"/>
                </a:lnTo>
                <a:lnTo>
                  <a:pt x="2659606" y="691184"/>
                </a:lnTo>
                <a:lnTo>
                  <a:pt x="2655444" y="697610"/>
                </a:lnTo>
                <a:lnTo>
                  <a:pt x="2655508" y="713257"/>
                </a:lnTo>
                <a:lnTo>
                  <a:pt x="2665007" y="713257"/>
                </a:lnTo>
                <a:lnTo>
                  <a:pt x="2665007" y="609600"/>
                </a:lnTo>
                <a:close/>
              </a:path>
              <a:path w="3742054" h="937259">
                <a:moveTo>
                  <a:pt x="2655336" y="670741"/>
                </a:moveTo>
                <a:lnTo>
                  <a:pt x="2655190" y="670904"/>
                </a:lnTo>
                <a:lnTo>
                  <a:pt x="2649268" y="695888"/>
                </a:lnTo>
                <a:lnTo>
                  <a:pt x="2627847" y="705154"/>
                </a:lnTo>
                <a:lnTo>
                  <a:pt x="2650559" y="705154"/>
                </a:lnTo>
                <a:lnTo>
                  <a:pt x="2655444" y="697610"/>
                </a:lnTo>
                <a:lnTo>
                  <a:pt x="2655336" y="670741"/>
                </a:lnTo>
                <a:close/>
              </a:path>
              <a:path w="3742054" h="937259">
                <a:moveTo>
                  <a:pt x="2655271" y="654821"/>
                </a:moveTo>
                <a:lnTo>
                  <a:pt x="2655327" y="668506"/>
                </a:lnTo>
                <a:lnTo>
                  <a:pt x="2655444" y="697610"/>
                </a:lnTo>
                <a:lnTo>
                  <a:pt x="2659606" y="691184"/>
                </a:lnTo>
                <a:lnTo>
                  <a:pt x="2660938" y="670904"/>
                </a:lnTo>
                <a:lnTo>
                  <a:pt x="2660978" y="670296"/>
                </a:lnTo>
                <a:lnTo>
                  <a:pt x="2661096" y="668506"/>
                </a:lnTo>
                <a:lnTo>
                  <a:pt x="2655271" y="654821"/>
                </a:lnTo>
                <a:close/>
              </a:path>
              <a:path w="3742054" h="937259">
                <a:moveTo>
                  <a:pt x="2649542" y="647877"/>
                </a:moveTo>
                <a:lnTo>
                  <a:pt x="2622725" y="647877"/>
                </a:lnTo>
                <a:lnTo>
                  <a:pt x="2646008" y="653838"/>
                </a:lnTo>
                <a:lnTo>
                  <a:pt x="2655247" y="670741"/>
                </a:lnTo>
                <a:lnTo>
                  <a:pt x="2655271" y="654821"/>
                </a:lnTo>
                <a:lnTo>
                  <a:pt x="2653505" y="650671"/>
                </a:lnTo>
                <a:lnTo>
                  <a:pt x="2649542" y="647877"/>
                </a:lnTo>
                <a:close/>
              </a:path>
              <a:path w="3742054" h="937259">
                <a:moveTo>
                  <a:pt x="2715355" y="639216"/>
                </a:moveTo>
                <a:lnTo>
                  <a:pt x="2697800" y="647132"/>
                </a:lnTo>
                <a:lnTo>
                  <a:pt x="2686857" y="662686"/>
                </a:lnTo>
                <a:lnTo>
                  <a:pt x="2685349" y="682197"/>
                </a:lnTo>
                <a:lnTo>
                  <a:pt x="2685227" y="683780"/>
                </a:lnTo>
                <a:lnTo>
                  <a:pt x="2697800" y="705946"/>
                </a:lnTo>
                <a:lnTo>
                  <a:pt x="2722526" y="713955"/>
                </a:lnTo>
                <a:lnTo>
                  <a:pt x="2729698" y="713955"/>
                </a:lnTo>
                <a:lnTo>
                  <a:pt x="2747486" y="705946"/>
                </a:lnTo>
                <a:lnTo>
                  <a:pt x="2748034" y="705154"/>
                </a:lnTo>
                <a:lnTo>
                  <a:pt x="2722526" y="705154"/>
                </a:lnTo>
                <a:lnTo>
                  <a:pt x="2704598" y="699240"/>
                </a:lnTo>
                <a:lnTo>
                  <a:pt x="2695285" y="682197"/>
                </a:lnTo>
                <a:lnTo>
                  <a:pt x="2701339" y="657144"/>
                </a:lnTo>
                <a:lnTo>
                  <a:pt x="2717451" y="647877"/>
                </a:lnTo>
                <a:lnTo>
                  <a:pt x="2746588" y="647877"/>
                </a:lnTo>
                <a:lnTo>
                  <a:pt x="2736217" y="640799"/>
                </a:lnTo>
                <a:lnTo>
                  <a:pt x="2715355" y="639216"/>
                </a:lnTo>
                <a:close/>
              </a:path>
              <a:path w="3742054" h="937259">
                <a:moveTo>
                  <a:pt x="2746588" y="647877"/>
                </a:moveTo>
                <a:lnTo>
                  <a:pt x="2717451" y="647877"/>
                </a:lnTo>
                <a:lnTo>
                  <a:pt x="2740734" y="653838"/>
                </a:lnTo>
                <a:lnTo>
                  <a:pt x="2749908" y="670742"/>
                </a:lnTo>
                <a:lnTo>
                  <a:pt x="2743947" y="695888"/>
                </a:lnTo>
                <a:lnTo>
                  <a:pt x="2722526" y="705154"/>
                </a:lnTo>
                <a:lnTo>
                  <a:pt x="2748034" y="705154"/>
                </a:lnTo>
                <a:lnTo>
                  <a:pt x="2758336" y="690253"/>
                </a:lnTo>
                <a:lnTo>
                  <a:pt x="2759844" y="670742"/>
                </a:lnTo>
                <a:lnTo>
                  <a:pt x="2759966" y="669158"/>
                </a:lnTo>
                <a:lnTo>
                  <a:pt x="2751910" y="651510"/>
                </a:lnTo>
                <a:lnTo>
                  <a:pt x="2746588" y="647877"/>
                </a:lnTo>
                <a:close/>
              </a:path>
              <a:path w="3742054" h="937259">
                <a:moveTo>
                  <a:pt x="2829211" y="615467"/>
                </a:moveTo>
                <a:lnTo>
                  <a:pt x="2818874" y="615467"/>
                </a:lnTo>
                <a:lnTo>
                  <a:pt x="2818874" y="713257"/>
                </a:lnTo>
                <a:lnTo>
                  <a:pt x="2829211" y="713257"/>
                </a:lnTo>
                <a:lnTo>
                  <a:pt x="2829211" y="615467"/>
                </a:lnTo>
                <a:close/>
              </a:path>
              <a:path w="3742054" h="937259">
                <a:moveTo>
                  <a:pt x="2861029" y="615467"/>
                </a:moveTo>
                <a:lnTo>
                  <a:pt x="2861029" y="713257"/>
                </a:lnTo>
                <a:lnTo>
                  <a:pt x="2914648" y="712829"/>
                </a:lnTo>
                <a:lnTo>
                  <a:pt x="2933099" y="704735"/>
                </a:lnTo>
                <a:lnTo>
                  <a:pt x="2871367" y="704735"/>
                </a:lnTo>
                <a:lnTo>
                  <a:pt x="2871367" y="667994"/>
                </a:lnTo>
                <a:lnTo>
                  <a:pt x="2870249" y="667994"/>
                </a:lnTo>
                <a:lnTo>
                  <a:pt x="2870249" y="659472"/>
                </a:lnTo>
                <a:lnTo>
                  <a:pt x="2871367" y="659472"/>
                </a:lnTo>
                <a:lnTo>
                  <a:pt x="2871367" y="623989"/>
                </a:lnTo>
                <a:lnTo>
                  <a:pt x="2930889" y="623989"/>
                </a:lnTo>
                <a:lnTo>
                  <a:pt x="2923571" y="619160"/>
                </a:lnTo>
                <a:lnTo>
                  <a:pt x="2861029" y="615467"/>
                </a:lnTo>
                <a:close/>
              </a:path>
              <a:path w="3742054" h="937259">
                <a:moveTo>
                  <a:pt x="2923096" y="659472"/>
                </a:moveTo>
                <a:lnTo>
                  <a:pt x="2871367" y="659472"/>
                </a:lnTo>
                <a:lnTo>
                  <a:pt x="2871367" y="667994"/>
                </a:lnTo>
                <a:lnTo>
                  <a:pt x="2914441" y="667994"/>
                </a:lnTo>
                <a:lnTo>
                  <a:pt x="2930134" y="675352"/>
                </a:lnTo>
                <a:lnTo>
                  <a:pt x="2932416" y="692721"/>
                </a:lnTo>
                <a:lnTo>
                  <a:pt x="2921007" y="703292"/>
                </a:lnTo>
                <a:lnTo>
                  <a:pt x="2871367" y="704735"/>
                </a:lnTo>
                <a:lnTo>
                  <a:pt x="2933099" y="704735"/>
                </a:lnTo>
                <a:lnTo>
                  <a:pt x="2939680" y="701848"/>
                </a:lnTo>
                <a:lnTo>
                  <a:pt x="2942754" y="687133"/>
                </a:lnTo>
                <a:lnTo>
                  <a:pt x="2936467" y="669345"/>
                </a:lnTo>
                <a:lnTo>
                  <a:pt x="2922910" y="665060"/>
                </a:lnTo>
                <a:lnTo>
                  <a:pt x="2909924" y="665060"/>
                </a:lnTo>
                <a:lnTo>
                  <a:pt x="2912299" y="661708"/>
                </a:lnTo>
                <a:lnTo>
                  <a:pt x="2919839" y="661708"/>
                </a:lnTo>
                <a:lnTo>
                  <a:pt x="2923096" y="659472"/>
                </a:lnTo>
                <a:close/>
              </a:path>
              <a:path w="3742054" h="937259">
                <a:moveTo>
                  <a:pt x="2930889" y="623989"/>
                </a:moveTo>
                <a:lnTo>
                  <a:pt x="2910344" y="623989"/>
                </a:lnTo>
                <a:lnTo>
                  <a:pt x="2925059" y="631346"/>
                </a:lnTo>
                <a:lnTo>
                  <a:pt x="2927247" y="647598"/>
                </a:lnTo>
                <a:lnTo>
                  <a:pt x="2916397" y="657982"/>
                </a:lnTo>
                <a:lnTo>
                  <a:pt x="2870249" y="659472"/>
                </a:lnTo>
                <a:lnTo>
                  <a:pt x="2870249" y="667994"/>
                </a:lnTo>
                <a:lnTo>
                  <a:pt x="2871367" y="667994"/>
                </a:lnTo>
                <a:lnTo>
                  <a:pt x="2871367" y="659472"/>
                </a:lnTo>
                <a:lnTo>
                  <a:pt x="2923096" y="659472"/>
                </a:lnTo>
                <a:lnTo>
                  <a:pt x="2936328" y="650392"/>
                </a:lnTo>
                <a:lnTo>
                  <a:pt x="2934558" y="626410"/>
                </a:lnTo>
                <a:lnTo>
                  <a:pt x="2930889" y="623989"/>
                </a:lnTo>
                <a:close/>
              </a:path>
              <a:path w="3742054" h="937259">
                <a:moveTo>
                  <a:pt x="2912299" y="661708"/>
                </a:moveTo>
                <a:lnTo>
                  <a:pt x="2909924" y="665060"/>
                </a:lnTo>
                <a:lnTo>
                  <a:pt x="2914954" y="665060"/>
                </a:lnTo>
                <a:lnTo>
                  <a:pt x="2917462" y="663339"/>
                </a:lnTo>
                <a:lnTo>
                  <a:pt x="2912299" y="661708"/>
                </a:lnTo>
                <a:close/>
              </a:path>
              <a:path w="3742054" h="937259">
                <a:moveTo>
                  <a:pt x="2917462" y="663339"/>
                </a:moveTo>
                <a:lnTo>
                  <a:pt x="2914954" y="665060"/>
                </a:lnTo>
                <a:lnTo>
                  <a:pt x="2922910" y="665060"/>
                </a:lnTo>
                <a:lnTo>
                  <a:pt x="2917462" y="663339"/>
                </a:lnTo>
                <a:close/>
              </a:path>
              <a:path w="3742054" h="937259">
                <a:moveTo>
                  <a:pt x="2919839" y="661708"/>
                </a:moveTo>
                <a:lnTo>
                  <a:pt x="2912299" y="661708"/>
                </a:lnTo>
                <a:lnTo>
                  <a:pt x="2917462" y="663339"/>
                </a:lnTo>
                <a:lnTo>
                  <a:pt x="2919839" y="661708"/>
                </a:lnTo>
                <a:close/>
              </a:path>
              <a:path w="3742054" h="937259">
                <a:moveTo>
                  <a:pt x="2961041" y="693420"/>
                </a:moveTo>
                <a:lnTo>
                  <a:pt x="2956990" y="701382"/>
                </a:lnTo>
                <a:lnTo>
                  <a:pt x="2960622" y="705108"/>
                </a:lnTo>
                <a:lnTo>
                  <a:pt x="2993312" y="714095"/>
                </a:lnTo>
                <a:lnTo>
                  <a:pt x="3001694" y="714095"/>
                </a:lnTo>
                <a:lnTo>
                  <a:pt x="3019250" y="707948"/>
                </a:lnTo>
                <a:lnTo>
                  <a:pt x="3021019" y="705294"/>
                </a:lnTo>
                <a:lnTo>
                  <a:pt x="2986886" y="705294"/>
                </a:lnTo>
                <a:lnTo>
                  <a:pt x="2961041" y="693420"/>
                </a:lnTo>
                <a:close/>
              </a:path>
              <a:path w="3742054" h="937259">
                <a:moveTo>
                  <a:pt x="2987119" y="614629"/>
                </a:moveTo>
                <a:lnTo>
                  <a:pt x="2969703" y="620822"/>
                </a:lnTo>
                <a:lnTo>
                  <a:pt x="2960622" y="632184"/>
                </a:lnTo>
                <a:lnTo>
                  <a:pt x="2960436" y="650904"/>
                </a:lnTo>
                <a:lnTo>
                  <a:pt x="3018458" y="681219"/>
                </a:lnTo>
                <a:lnTo>
                  <a:pt x="3015012" y="699380"/>
                </a:lnTo>
                <a:lnTo>
                  <a:pt x="2986886" y="705294"/>
                </a:lnTo>
                <a:lnTo>
                  <a:pt x="3021019" y="705294"/>
                </a:lnTo>
                <a:lnTo>
                  <a:pt x="3029774" y="692162"/>
                </a:lnTo>
                <a:lnTo>
                  <a:pt x="3024279" y="671813"/>
                </a:lnTo>
                <a:lnTo>
                  <a:pt x="2977898" y="654536"/>
                </a:lnTo>
                <a:lnTo>
                  <a:pt x="2969563" y="637819"/>
                </a:lnTo>
                <a:lnTo>
                  <a:pt x="2984558" y="624221"/>
                </a:lnTo>
                <a:lnTo>
                  <a:pt x="3025328" y="624221"/>
                </a:lnTo>
                <a:lnTo>
                  <a:pt x="3025723" y="623290"/>
                </a:lnTo>
                <a:lnTo>
                  <a:pt x="2987119" y="614629"/>
                </a:lnTo>
                <a:close/>
              </a:path>
              <a:path w="3742054" h="937259">
                <a:moveTo>
                  <a:pt x="3025328" y="624221"/>
                </a:moveTo>
                <a:lnTo>
                  <a:pt x="2984558" y="624221"/>
                </a:lnTo>
                <a:lnTo>
                  <a:pt x="3022230" y="631532"/>
                </a:lnTo>
                <a:lnTo>
                  <a:pt x="3025328" y="624221"/>
                </a:lnTo>
                <a:close/>
              </a:path>
              <a:path w="3742054" h="937259">
                <a:moveTo>
                  <a:pt x="3108465" y="639216"/>
                </a:moveTo>
                <a:lnTo>
                  <a:pt x="3091422" y="647272"/>
                </a:lnTo>
                <a:lnTo>
                  <a:pt x="3080898" y="662825"/>
                </a:lnTo>
                <a:lnTo>
                  <a:pt x="3079361" y="683780"/>
                </a:lnTo>
                <a:lnTo>
                  <a:pt x="3092027" y="705946"/>
                </a:lnTo>
                <a:lnTo>
                  <a:pt x="3117918" y="713955"/>
                </a:lnTo>
                <a:lnTo>
                  <a:pt x="3123785" y="713955"/>
                </a:lnTo>
                <a:lnTo>
                  <a:pt x="3142441" y="703990"/>
                </a:lnTo>
                <a:lnTo>
                  <a:pt x="3107441" y="703990"/>
                </a:lnTo>
                <a:lnTo>
                  <a:pt x="3090211" y="687459"/>
                </a:lnTo>
                <a:lnTo>
                  <a:pt x="3091335" y="679589"/>
                </a:lnTo>
                <a:lnTo>
                  <a:pt x="3086905" y="679589"/>
                </a:lnTo>
                <a:lnTo>
                  <a:pt x="3086905" y="672185"/>
                </a:lnTo>
                <a:lnTo>
                  <a:pt x="3092393" y="672185"/>
                </a:lnTo>
                <a:lnTo>
                  <a:pt x="3094588" y="656818"/>
                </a:lnTo>
                <a:lnTo>
                  <a:pt x="3110235" y="647738"/>
                </a:lnTo>
                <a:lnTo>
                  <a:pt x="3138024" y="647738"/>
                </a:lnTo>
                <a:lnTo>
                  <a:pt x="3128256" y="640799"/>
                </a:lnTo>
                <a:lnTo>
                  <a:pt x="3108465" y="639216"/>
                </a:lnTo>
                <a:close/>
              </a:path>
              <a:path w="3742054" h="937259">
                <a:moveTo>
                  <a:pt x="3140689" y="695515"/>
                </a:moveTo>
                <a:lnTo>
                  <a:pt x="3137895" y="698775"/>
                </a:lnTo>
                <a:lnTo>
                  <a:pt x="3107441" y="703990"/>
                </a:lnTo>
                <a:lnTo>
                  <a:pt x="3142441" y="703990"/>
                </a:lnTo>
                <a:lnTo>
                  <a:pt x="3146277" y="701941"/>
                </a:lnTo>
                <a:lnTo>
                  <a:pt x="3140689" y="695515"/>
                </a:lnTo>
                <a:close/>
              </a:path>
              <a:path w="3742054" h="937259">
                <a:moveTo>
                  <a:pt x="3092393" y="672185"/>
                </a:moveTo>
                <a:lnTo>
                  <a:pt x="3086905" y="672185"/>
                </a:lnTo>
                <a:lnTo>
                  <a:pt x="3086905" y="679589"/>
                </a:lnTo>
                <a:lnTo>
                  <a:pt x="3091335" y="679589"/>
                </a:lnTo>
                <a:lnTo>
                  <a:pt x="3092393" y="672185"/>
                </a:lnTo>
                <a:close/>
              </a:path>
              <a:path w="3742054" h="937259">
                <a:moveTo>
                  <a:pt x="3140330" y="672185"/>
                </a:moveTo>
                <a:lnTo>
                  <a:pt x="3092393" y="672185"/>
                </a:lnTo>
                <a:lnTo>
                  <a:pt x="3091335" y="679589"/>
                </a:lnTo>
                <a:lnTo>
                  <a:pt x="3150748" y="679589"/>
                </a:lnTo>
                <a:lnTo>
                  <a:pt x="3150807" y="675119"/>
                </a:lnTo>
                <a:lnTo>
                  <a:pt x="3141527" y="675119"/>
                </a:lnTo>
                <a:lnTo>
                  <a:pt x="3140330" y="672185"/>
                </a:lnTo>
                <a:close/>
              </a:path>
              <a:path w="3742054" h="937259">
                <a:moveTo>
                  <a:pt x="3138024" y="647738"/>
                </a:moveTo>
                <a:lnTo>
                  <a:pt x="3110235" y="647738"/>
                </a:lnTo>
                <a:lnTo>
                  <a:pt x="3132726" y="653558"/>
                </a:lnTo>
                <a:lnTo>
                  <a:pt x="3141527" y="675119"/>
                </a:lnTo>
                <a:lnTo>
                  <a:pt x="3145439" y="672185"/>
                </a:lnTo>
                <a:lnTo>
                  <a:pt x="3150847" y="672185"/>
                </a:lnTo>
                <a:lnTo>
                  <a:pt x="3150887" y="669158"/>
                </a:lnTo>
                <a:lnTo>
                  <a:pt x="3143204" y="651416"/>
                </a:lnTo>
                <a:lnTo>
                  <a:pt x="3138024" y="647738"/>
                </a:lnTo>
                <a:close/>
              </a:path>
              <a:path w="3742054" h="937259">
                <a:moveTo>
                  <a:pt x="3150847" y="672185"/>
                </a:moveTo>
                <a:lnTo>
                  <a:pt x="3145439" y="672185"/>
                </a:lnTo>
                <a:lnTo>
                  <a:pt x="3141527" y="675119"/>
                </a:lnTo>
                <a:lnTo>
                  <a:pt x="3150807" y="675119"/>
                </a:lnTo>
                <a:lnTo>
                  <a:pt x="3150847" y="672185"/>
                </a:lnTo>
                <a:close/>
              </a:path>
              <a:path w="3742054" h="937259">
                <a:moveTo>
                  <a:pt x="3244985" y="614629"/>
                </a:moveTo>
                <a:lnTo>
                  <a:pt x="3220258" y="624268"/>
                </a:lnTo>
                <a:lnTo>
                  <a:pt x="3202329" y="650578"/>
                </a:lnTo>
                <a:lnTo>
                  <a:pt x="3202329" y="678146"/>
                </a:lnTo>
                <a:lnTo>
                  <a:pt x="3220165" y="704456"/>
                </a:lnTo>
                <a:lnTo>
                  <a:pt x="3252202" y="714095"/>
                </a:lnTo>
                <a:lnTo>
                  <a:pt x="3266079" y="712884"/>
                </a:lnTo>
                <a:lnTo>
                  <a:pt x="3279466" y="704875"/>
                </a:lnTo>
                <a:lnTo>
                  <a:pt x="3246754" y="704875"/>
                </a:lnTo>
                <a:lnTo>
                  <a:pt x="3219419" y="689694"/>
                </a:lnTo>
                <a:lnTo>
                  <a:pt x="3211270" y="658495"/>
                </a:lnTo>
                <a:lnTo>
                  <a:pt x="3226870" y="631719"/>
                </a:lnTo>
                <a:lnTo>
                  <a:pt x="3258210" y="623849"/>
                </a:lnTo>
                <a:lnTo>
                  <a:pt x="3282313" y="623849"/>
                </a:lnTo>
                <a:lnTo>
                  <a:pt x="3278559" y="620589"/>
                </a:lnTo>
                <a:lnTo>
                  <a:pt x="3244985" y="614629"/>
                </a:lnTo>
                <a:close/>
              </a:path>
              <a:path w="3742054" h="937259">
                <a:moveTo>
                  <a:pt x="3281539" y="693140"/>
                </a:moveTo>
                <a:lnTo>
                  <a:pt x="3277534" y="697238"/>
                </a:lnTo>
                <a:lnTo>
                  <a:pt x="3246754" y="704875"/>
                </a:lnTo>
                <a:lnTo>
                  <a:pt x="3279466" y="704875"/>
                </a:lnTo>
                <a:lnTo>
                  <a:pt x="3288105" y="699706"/>
                </a:lnTo>
                <a:lnTo>
                  <a:pt x="3281539" y="693140"/>
                </a:lnTo>
                <a:close/>
              </a:path>
              <a:path w="3742054" h="937259">
                <a:moveTo>
                  <a:pt x="3282313" y="623849"/>
                </a:moveTo>
                <a:lnTo>
                  <a:pt x="3258210" y="623849"/>
                </a:lnTo>
                <a:lnTo>
                  <a:pt x="3281539" y="635444"/>
                </a:lnTo>
                <a:lnTo>
                  <a:pt x="3288105" y="628878"/>
                </a:lnTo>
                <a:lnTo>
                  <a:pt x="3282313" y="623849"/>
                </a:lnTo>
                <a:close/>
              </a:path>
              <a:path w="3742054" h="937259">
                <a:moveTo>
                  <a:pt x="3310143" y="615467"/>
                </a:moveTo>
                <a:lnTo>
                  <a:pt x="3310143" y="713257"/>
                </a:lnTo>
                <a:lnTo>
                  <a:pt x="3363761" y="712829"/>
                </a:lnTo>
                <a:lnTo>
                  <a:pt x="3382212" y="704735"/>
                </a:lnTo>
                <a:lnTo>
                  <a:pt x="3320481" y="704735"/>
                </a:lnTo>
                <a:lnTo>
                  <a:pt x="3320481" y="667994"/>
                </a:lnTo>
                <a:lnTo>
                  <a:pt x="3319363" y="667994"/>
                </a:lnTo>
                <a:lnTo>
                  <a:pt x="3319363" y="659472"/>
                </a:lnTo>
                <a:lnTo>
                  <a:pt x="3320481" y="659472"/>
                </a:lnTo>
                <a:lnTo>
                  <a:pt x="3320481" y="623989"/>
                </a:lnTo>
                <a:lnTo>
                  <a:pt x="3380002" y="623989"/>
                </a:lnTo>
                <a:lnTo>
                  <a:pt x="3372685" y="619160"/>
                </a:lnTo>
                <a:lnTo>
                  <a:pt x="3310143" y="615467"/>
                </a:lnTo>
                <a:close/>
              </a:path>
              <a:path w="3742054" h="937259">
                <a:moveTo>
                  <a:pt x="3372210" y="659472"/>
                </a:moveTo>
                <a:lnTo>
                  <a:pt x="3320481" y="659472"/>
                </a:lnTo>
                <a:lnTo>
                  <a:pt x="3320481" y="667994"/>
                </a:lnTo>
                <a:lnTo>
                  <a:pt x="3363555" y="667994"/>
                </a:lnTo>
                <a:lnTo>
                  <a:pt x="3379248" y="675352"/>
                </a:lnTo>
                <a:lnTo>
                  <a:pt x="3381530" y="692721"/>
                </a:lnTo>
                <a:lnTo>
                  <a:pt x="3370121" y="703292"/>
                </a:lnTo>
                <a:lnTo>
                  <a:pt x="3320481" y="704735"/>
                </a:lnTo>
                <a:lnTo>
                  <a:pt x="3382212" y="704735"/>
                </a:lnTo>
                <a:lnTo>
                  <a:pt x="3388794" y="701848"/>
                </a:lnTo>
                <a:lnTo>
                  <a:pt x="3391867" y="687133"/>
                </a:lnTo>
                <a:lnTo>
                  <a:pt x="3385581" y="669345"/>
                </a:lnTo>
                <a:lnTo>
                  <a:pt x="3372023" y="665060"/>
                </a:lnTo>
                <a:lnTo>
                  <a:pt x="3359038" y="665060"/>
                </a:lnTo>
                <a:lnTo>
                  <a:pt x="3361413" y="661708"/>
                </a:lnTo>
                <a:lnTo>
                  <a:pt x="3368953" y="661708"/>
                </a:lnTo>
                <a:lnTo>
                  <a:pt x="3372210" y="659472"/>
                </a:lnTo>
                <a:close/>
              </a:path>
              <a:path w="3742054" h="937259">
                <a:moveTo>
                  <a:pt x="3380002" y="623989"/>
                </a:moveTo>
                <a:lnTo>
                  <a:pt x="3359457" y="623989"/>
                </a:lnTo>
                <a:lnTo>
                  <a:pt x="3374172" y="631346"/>
                </a:lnTo>
                <a:lnTo>
                  <a:pt x="3376361" y="647598"/>
                </a:lnTo>
                <a:lnTo>
                  <a:pt x="3365511" y="657982"/>
                </a:lnTo>
                <a:lnTo>
                  <a:pt x="3319363" y="659472"/>
                </a:lnTo>
                <a:lnTo>
                  <a:pt x="3319363" y="667994"/>
                </a:lnTo>
                <a:lnTo>
                  <a:pt x="3320481" y="667994"/>
                </a:lnTo>
                <a:lnTo>
                  <a:pt x="3320481" y="659472"/>
                </a:lnTo>
                <a:lnTo>
                  <a:pt x="3372210" y="659472"/>
                </a:lnTo>
                <a:lnTo>
                  <a:pt x="3385441" y="650392"/>
                </a:lnTo>
                <a:lnTo>
                  <a:pt x="3383672" y="626410"/>
                </a:lnTo>
                <a:lnTo>
                  <a:pt x="3380002" y="623989"/>
                </a:lnTo>
                <a:close/>
              </a:path>
              <a:path w="3742054" h="937259">
                <a:moveTo>
                  <a:pt x="3361413" y="661708"/>
                </a:moveTo>
                <a:lnTo>
                  <a:pt x="3359038" y="665060"/>
                </a:lnTo>
                <a:lnTo>
                  <a:pt x="3364067" y="665060"/>
                </a:lnTo>
                <a:lnTo>
                  <a:pt x="3366576" y="663339"/>
                </a:lnTo>
                <a:lnTo>
                  <a:pt x="3361413" y="661708"/>
                </a:lnTo>
                <a:close/>
              </a:path>
              <a:path w="3742054" h="937259">
                <a:moveTo>
                  <a:pt x="3366576" y="663339"/>
                </a:moveTo>
                <a:lnTo>
                  <a:pt x="3364067" y="665060"/>
                </a:lnTo>
                <a:lnTo>
                  <a:pt x="3372023" y="665060"/>
                </a:lnTo>
                <a:lnTo>
                  <a:pt x="3366576" y="663339"/>
                </a:lnTo>
                <a:close/>
              </a:path>
              <a:path w="3742054" h="937259">
                <a:moveTo>
                  <a:pt x="3368953" y="661708"/>
                </a:moveTo>
                <a:lnTo>
                  <a:pt x="3361413" y="661708"/>
                </a:lnTo>
                <a:lnTo>
                  <a:pt x="3366576" y="663339"/>
                </a:lnTo>
                <a:lnTo>
                  <a:pt x="3368953" y="661708"/>
                </a:lnTo>
                <a:close/>
              </a:path>
              <a:path w="3742054" h="937259">
                <a:moveTo>
                  <a:pt x="3410155" y="693420"/>
                </a:moveTo>
                <a:lnTo>
                  <a:pt x="3406104" y="701382"/>
                </a:lnTo>
                <a:lnTo>
                  <a:pt x="3409736" y="705108"/>
                </a:lnTo>
                <a:lnTo>
                  <a:pt x="3442426" y="714095"/>
                </a:lnTo>
                <a:lnTo>
                  <a:pt x="3450808" y="714095"/>
                </a:lnTo>
                <a:lnTo>
                  <a:pt x="3468363" y="707948"/>
                </a:lnTo>
                <a:lnTo>
                  <a:pt x="3470133" y="705294"/>
                </a:lnTo>
                <a:lnTo>
                  <a:pt x="3436000" y="705294"/>
                </a:lnTo>
                <a:lnTo>
                  <a:pt x="3410155" y="693420"/>
                </a:lnTo>
                <a:close/>
              </a:path>
              <a:path w="3742054" h="937259">
                <a:moveTo>
                  <a:pt x="3436232" y="614629"/>
                </a:moveTo>
                <a:lnTo>
                  <a:pt x="3418817" y="620822"/>
                </a:lnTo>
                <a:lnTo>
                  <a:pt x="3409736" y="632184"/>
                </a:lnTo>
                <a:lnTo>
                  <a:pt x="3409550" y="650904"/>
                </a:lnTo>
                <a:lnTo>
                  <a:pt x="3467572" y="681219"/>
                </a:lnTo>
                <a:lnTo>
                  <a:pt x="3464126" y="699380"/>
                </a:lnTo>
                <a:lnTo>
                  <a:pt x="3436000" y="705294"/>
                </a:lnTo>
                <a:lnTo>
                  <a:pt x="3470133" y="705294"/>
                </a:lnTo>
                <a:lnTo>
                  <a:pt x="3478887" y="692162"/>
                </a:lnTo>
                <a:lnTo>
                  <a:pt x="3473393" y="671813"/>
                </a:lnTo>
                <a:lnTo>
                  <a:pt x="3427012" y="654536"/>
                </a:lnTo>
                <a:lnTo>
                  <a:pt x="3418677" y="637819"/>
                </a:lnTo>
                <a:lnTo>
                  <a:pt x="3433671" y="624221"/>
                </a:lnTo>
                <a:lnTo>
                  <a:pt x="3474441" y="624221"/>
                </a:lnTo>
                <a:lnTo>
                  <a:pt x="3474836" y="623290"/>
                </a:lnTo>
                <a:lnTo>
                  <a:pt x="3436232" y="614629"/>
                </a:lnTo>
                <a:close/>
              </a:path>
              <a:path w="3742054" h="937259">
                <a:moveTo>
                  <a:pt x="3474441" y="624221"/>
                </a:moveTo>
                <a:lnTo>
                  <a:pt x="3433671" y="624221"/>
                </a:lnTo>
                <a:lnTo>
                  <a:pt x="3471344" y="631532"/>
                </a:lnTo>
                <a:lnTo>
                  <a:pt x="3474441" y="624221"/>
                </a:lnTo>
                <a:close/>
              </a:path>
              <a:path w="3742054" h="937259">
                <a:moveTo>
                  <a:pt x="3557579" y="639216"/>
                </a:moveTo>
                <a:lnTo>
                  <a:pt x="3540535" y="647272"/>
                </a:lnTo>
                <a:lnTo>
                  <a:pt x="3530011" y="662825"/>
                </a:lnTo>
                <a:lnTo>
                  <a:pt x="3528475" y="683780"/>
                </a:lnTo>
                <a:lnTo>
                  <a:pt x="3541140" y="705946"/>
                </a:lnTo>
                <a:lnTo>
                  <a:pt x="3567032" y="713955"/>
                </a:lnTo>
                <a:lnTo>
                  <a:pt x="3572899" y="713955"/>
                </a:lnTo>
                <a:lnTo>
                  <a:pt x="3591555" y="703990"/>
                </a:lnTo>
                <a:lnTo>
                  <a:pt x="3556554" y="703990"/>
                </a:lnTo>
                <a:lnTo>
                  <a:pt x="3539325" y="687459"/>
                </a:lnTo>
                <a:lnTo>
                  <a:pt x="3540449" y="679589"/>
                </a:lnTo>
                <a:lnTo>
                  <a:pt x="3536018" y="679589"/>
                </a:lnTo>
                <a:lnTo>
                  <a:pt x="3536018" y="672185"/>
                </a:lnTo>
                <a:lnTo>
                  <a:pt x="3541506" y="672185"/>
                </a:lnTo>
                <a:lnTo>
                  <a:pt x="3543702" y="656818"/>
                </a:lnTo>
                <a:lnTo>
                  <a:pt x="3559348" y="647738"/>
                </a:lnTo>
                <a:lnTo>
                  <a:pt x="3587138" y="647738"/>
                </a:lnTo>
                <a:lnTo>
                  <a:pt x="3577369" y="640799"/>
                </a:lnTo>
                <a:lnTo>
                  <a:pt x="3557579" y="639216"/>
                </a:lnTo>
                <a:close/>
              </a:path>
              <a:path w="3742054" h="937259">
                <a:moveTo>
                  <a:pt x="3589803" y="695515"/>
                </a:moveTo>
                <a:lnTo>
                  <a:pt x="3587009" y="698775"/>
                </a:lnTo>
                <a:lnTo>
                  <a:pt x="3556554" y="703990"/>
                </a:lnTo>
                <a:lnTo>
                  <a:pt x="3591555" y="703990"/>
                </a:lnTo>
                <a:lnTo>
                  <a:pt x="3595391" y="701941"/>
                </a:lnTo>
                <a:lnTo>
                  <a:pt x="3589803" y="695515"/>
                </a:lnTo>
                <a:close/>
              </a:path>
              <a:path w="3742054" h="937259">
                <a:moveTo>
                  <a:pt x="3541506" y="672185"/>
                </a:moveTo>
                <a:lnTo>
                  <a:pt x="3536018" y="672185"/>
                </a:lnTo>
                <a:lnTo>
                  <a:pt x="3536018" y="679589"/>
                </a:lnTo>
                <a:lnTo>
                  <a:pt x="3540449" y="679589"/>
                </a:lnTo>
                <a:lnTo>
                  <a:pt x="3541506" y="672185"/>
                </a:lnTo>
                <a:close/>
              </a:path>
              <a:path w="3742054" h="937259">
                <a:moveTo>
                  <a:pt x="3589443" y="672185"/>
                </a:moveTo>
                <a:lnTo>
                  <a:pt x="3541506" y="672185"/>
                </a:lnTo>
                <a:lnTo>
                  <a:pt x="3540449" y="679589"/>
                </a:lnTo>
                <a:lnTo>
                  <a:pt x="3599861" y="679589"/>
                </a:lnTo>
                <a:lnTo>
                  <a:pt x="3599921" y="675119"/>
                </a:lnTo>
                <a:lnTo>
                  <a:pt x="3590641" y="675119"/>
                </a:lnTo>
                <a:lnTo>
                  <a:pt x="3589443" y="672185"/>
                </a:lnTo>
                <a:close/>
              </a:path>
              <a:path w="3742054" h="937259">
                <a:moveTo>
                  <a:pt x="3587138" y="647738"/>
                </a:moveTo>
                <a:lnTo>
                  <a:pt x="3559348" y="647738"/>
                </a:lnTo>
                <a:lnTo>
                  <a:pt x="3581840" y="653558"/>
                </a:lnTo>
                <a:lnTo>
                  <a:pt x="3590641" y="675119"/>
                </a:lnTo>
                <a:lnTo>
                  <a:pt x="3594553" y="672185"/>
                </a:lnTo>
                <a:lnTo>
                  <a:pt x="3599960" y="672185"/>
                </a:lnTo>
                <a:lnTo>
                  <a:pt x="3600001" y="669158"/>
                </a:lnTo>
                <a:lnTo>
                  <a:pt x="3592317" y="651416"/>
                </a:lnTo>
                <a:lnTo>
                  <a:pt x="3587138" y="647738"/>
                </a:lnTo>
                <a:close/>
              </a:path>
              <a:path w="3742054" h="937259">
                <a:moveTo>
                  <a:pt x="3599960" y="672185"/>
                </a:moveTo>
                <a:lnTo>
                  <a:pt x="3594553" y="672185"/>
                </a:lnTo>
                <a:lnTo>
                  <a:pt x="3590641" y="675119"/>
                </a:lnTo>
                <a:lnTo>
                  <a:pt x="3599921" y="675119"/>
                </a:lnTo>
                <a:lnTo>
                  <a:pt x="3599960" y="672185"/>
                </a:lnTo>
                <a:close/>
              </a:path>
              <a:path w="3742054" h="937259">
                <a:moveTo>
                  <a:pt x="3629689" y="639914"/>
                </a:moveTo>
                <a:lnTo>
                  <a:pt x="3620190" y="639914"/>
                </a:lnTo>
                <a:lnTo>
                  <a:pt x="3620190" y="713257"/>
                </a:lnTo>
                <a:lnTo>
                  <a:pt x="3630108" y="713257"/>
                </a:lnTo>
                <a:lnTo>
                  <a:pt x="3630108" y="669112"/>
                </a:lnTo>
                <a:lnTo>
                  <a:pt x="3634802" y="659752"/>
                </a:lnTo>
                <a:lnTo>
                  <a:pt x="3629689" y="659752"/>
                </a:lnTo>
                <a:lnTo>
                  <a:pt x="3629689" y="639914"/>
                </a:lnTo>
                <a:close/>
              </a:path>
              <a:path w="3742054" h="937259">
                <a:moveTo>
                  <a:pt x="3677498" y="648157"/>
                </a:moveTo>
                <a:lnTo>
                  <a:pt x="3661401" y="648157"/>
                </a:lnTo>
                <a:lnTo>
                  <a:pt x="3674067" y="658075"/>
                </a:lnTo>
                <a:lnTo>
                  <a:pt x="3675930" y="713257"/>
                </a:lnTo>
                <a:lnTo>
                  <a:pt x="3685849" y="713257"/>
                </a:lnTo>
                <a:lnTo>
                  <a:pt x="3685849" y="669112"/>
                </a:lnTo>
                <a:lnTo>
                  <a:pt x="3690027" y="660730"/>
                </a:lnTo>
                <a:lnTo>
                  <a:pt x="3684731" y="660730"/>
                </a:lnTo>
                <a:lnTo>
                  <a:pt x="3680820" y="659193"/>
                </a:lnTo>
                <a:lnTo>
                  <a:pt x="3683426" y="654452"/>
                </a:lnTo>
                <a:lnTo>
                  <a:pt x="3683241" y="653558"/>
                </a:lnTo>
                <a:lnTo>
                  <a:pt x="3677498" y="648157"/>
                </a:lnTo>
                <a:close/>
              </a:path>
              <a:path w="3742054" h="937259">
                <a:moveTo>
                  <a:pt x="3733473" y="648157"/>
                </a:moveTo>
                <a:lnTo>
                  <a:pt x="3717141" y="648157"/>
                </a:lnTo>
                <a:lnTo>
                  <a:pt x="3729668" y="658075"/>
                </a:lnTo>
                <a:lnTo>
                  <a:pt x="3731530" y="713257"/>
                </a:lnTo>
                <a:lnTo>
                  <a:pt x="3741449" y="713257"/>
                </a:lnTo>
                <a:lnTo>
                  <a:pt x="3741449" y="663570"/>
                </a:lnTo>
                <a:lnTo>
                  <a:pt x="3733473" y="648157"/>
                </a:lnTo>
                <a:close/>
              </a:path>
              <a:path w="3742054" h="937259">
                <a:moveTo>
                  <a:pt x="3683426" y="654452"/>
                </a:moveTo>
                <a:lnTo>
                  <a:pt x="3680820" y="659193"/>
                </a:lnTo>
                <a:lnTo>
                  <a:pt x="3684731" y="660730"/>
                </a:lnTo>
                <a:lnTo>
                  <a:pt x="3683426" y="654452"/>
                </a:lnTo>
                <a:close/>
              </a:path>
              <a:path w="3742054" h="937259">
                <a:moveTo>
                  <a:pt x="3711833" y="639216"/>
                </a:moveTo>
                <a:lnTo>
                  <a:pt x="3704196" y="639216"/>
                </a:lnTo>
                <a:lnTo>
                  <a:pt x="3686734" y="648436"/>
                </a:lnTo>
                <a:lnTo>
                  <a:pt x="3683426" y="654452"/>
                </a:lnTo>
                <a:lnTo>
                  <a:pt x="3684731" y="660730"/>
                </a:lnTo>
                <a:lnTo>
                  <a:pt x="3690027" y="660730"/>
                </a:lnTo>
                <a:lnTo>
                  <a:pt x="3693602" y="653558"/>
                </a:lnTo>
                <a:lnTo>
                  <a:pt x="3693672" y="653419"/>
                </a:lnTo>
                <a:lnTo>
                  <a:pt x="3717141" y="648157"/>
                </a:lnTo>
                <a:lnTo>
                  <a:pt x="3733473" y="648157"/>
                </a:lnTo>
                <a:lnTo>
                  <a:pt x="3731810" y="644944"/>
                </a:lnTo>
                <a:lnTo>
                  <a:pt x="3711833" y="639216"/>
                </a:lnTo>
                <a:close/>
              </a:path>
              <a:path w="3742054" h="937259">
                <a:moveTo>
                  <a:pt x="3649853" y="639216"/>
                </a:moveTo>
                <a:lnTo>
                  <a:pt x="3630388" y="650951"/>
                </a:lnTo>
                <a:lnTo>
                  <a:pt x="3629822" y="658075"/>
                </a:lnTo>
                <a:lnTo>
                  <a:pt x="3629734" y="659193"/>
                </a:lnTo>
                <a:lnTo>
                  <a:pt x="3629689" y="659752"/>
                </a:lnTo>
                <a:lnTo>
                  <a:pt x="3634802" y="659752"/>
                </a:lnTo>
                <a:lnTo>
                  <a:pt x="3637908" y="653558"/>
                </a:lnTo>
                <a:lnTo>
                  <a:pt x="3637978" y="653419"/>
                </a:lnTo>
                <a:lnTo>
                  <a:pt x="3661401" y="648157"/>
                </a:lnTo>
                <a:lnTo>
                  <a:pt x="3677498" y="648157"/>
                </a:lnTo>
                <a:lnTo>
                  <a:pt x="3669923" y="641032"/>
                </a:lnTo>
                <a:lnTo>
                  <a:pt x="3649853" y="639216"/>
                </a:lnTo>
                <a:close/>
              </a:path>
              <a:path w="3742054" h="937259">
                <a:moveTo>
                  <a:pt x="59422" y="827049"/>
                </a:moveTo>
                <a:lnTo>
                  <a:pt x="41490" y="827049"/>
                </a:lnTo>
                <a:lnTo>
                  <a:pt x="54902" y="835198"/>
                </a:lnTo>
                <a:lnTo>
                  <a:pt x="56857" y="845350"/>
                </a:lnTo>
                <a:lnTo>
                  <a:pt x="3073" y="909332"/>
                </a:lnTo>
                <a:lnTo>
                  <a:pt x="3073" y="916457"/>
                </a:lnTo>
                <a:lnTo>
                  <a:pt x="71666" y="916457"/>
                </a:lnTo>
                <a:lnTo>
                  <a:pt x="71666" y="911428"/>
                </a:lnTo>
                <a:lnTo>
                  <a:pt x="13830" y="911428"/>
                </a:lnTo>
                <a:lnTo>
                  <a:pt x="11036" y="907516"/>
                </a:lnTo>
                <a:lnTo>
                  <a:pt x="17817" y="907516"/>
                </a:lnTo>
                <a:lnTo>
                  <a:pt x="55507" y="870542"/>
                </a:lnTo>
                <a:lnTo>
                  <a:pt x="67195" y="838830"/>
                </a:lnTo>
                <a:lnTo>
                  <a:pt x="59422" y="827049"/>
                </a:lnTo>
                <a:close/>
              </a:path>
              <a:path w="3742054" h="937259">
                <a:moveTo>
                  <a:pt x="17817" y="907516"/>
                </a:moveTo>
                <a:lnTo>
                  <a:pt x="11036" y="907516"/>
                </a:lnTo>
                <a:lnTo>
                  <a:pt x="13830" y="911428"/>
                </a:lnTo>
                <a:lnTo>
                  <a:pt x="17817" y="907516"/>
                </a:lnTo>
                <a:close/>
              </a:path>
              <a:path w="3742054" h="937259">
                <a:moveTo>
                  <a:pt x="71666" y="907516"/>
                </a:moveTo>
                <a:lnTo>
                  <a:pt x="17817" y="907516"/>
                </a:lnTo>
                <a:lnTo>
                  <a:pt x="13830" y="911428"/>
                </a:lnTo>
                <a:lnTo>
                  <a:pt x="71666" y="911428"/>
                </a:lnTo>
                <a:lnTo>
                  <a:pt x="71666" y="907516"/>
                </a:lnTo>
                <a:close/>
              </a:path>
              <a:path w="3742054" h="937259">
                <a:moveTo>
                  <a:pt x="20768" y="819039"/>
                </a:moveTo>
                <a:lnTo>
                  <a:pt x="139" y="831799"/>
                </a:lnTo>
                <a:lnTo>
                  <a:pt x="7264" y="837946"/>
                </a:lnTo>
                <a:lnTo>
                  <a:pt x="10430" y="834220"/>
                </a:lnTo>
                <a:lnTo>
                  <a:pt x="41490" y="827049"/>
                </a:lnTo>
                <a:lnTo>
                  <a:pt x="59422" y="827049"/>
                </a:lnTo>
                <a:lnTo>
                  <a:pt x="56811" y="823091"/>
                </a:lnTo>
                <a:lnTo>
                  <a:pt x="20768" y="819039"/>
                </a:lnTo>
                <a:close/>
              </a:path>
              <a:path w="3742054" h="937259">
                <a:moveTo>
                  <a:pt x="130536" y="817829"/>
                </a:moveTo>
                <a:lnTo>
                  <a:pt x="108743" y="819831"/>
                </a:lnTo>
                <a:lnTo>
                  <a:pt x="92398" y="833429"/>
                </a:lnTo>
                <a:lnTo>
                  <a:pt x="84330" y="860027"/>
                </a:lnTo>
                <a:lnTo>
                  <a:pt x="92398" y="901742"/>
                </a:lnTo>
                <a:lnTo>
                  <a:pt x="108743" y="915339"/>
                </a:lnTo>
                <a:lnTo>
                  <a:pt x="122992" y="917295"/>
                </a:lnTo>
                <a:lnTo>
                  <a:pt x="137242" y="915339"/>
                </a:lnTo>
                <a:lnTo>
                  <a:pt x="145974" y="908075"/>
                </a:lnTo>
                <a:lnTo>
                  <a:pt x="117404" y="908075"/>
                </a:lnTo>
                <a:lnTo>
                  <a:pt x="103667" y="900298"/>
                </a:lnTo>
                <a:lnTo>
                  <a:pt x="94214" y="876316"/>
                </a:lnTo>
                <a:lnTo>
                  <a:pt x="100268" y="839436"/>
                </a:lnTo>
                <a:lnTo>
                  <a:pt x="112422" y="828632"/>
                </a:lnTo>
                <a:lnTo>
                  <a:pt x="128767" y="827049"/>
                </a:lnTo>
                <a:lnTo>
                  <a:pt x="147678" y="827049"/>
                </a:lnTo>
                <a:lnTo>
                  <a:pt x="130536" y="817829"/>
                </a:lnTo>
                <a:close/>
              </a:path>
              <a:path w="3742054" h="937259">
                <a:moveTo>
                  <a:pt x="147678" y="827049"/>
                </a:moveTo>
                <a:lnTo>
                  <a:pt x="128767" y="827049"/>
                </a:lnTo>
                <a:lnTo>
                  <a:pt x="145717" y="839436"/>
                </a:lnTo>
                <a:lnTo>
                  <a:pt x="151770" y="876316"/>
                </a:lnTo>
                <a:lnTo>
                  <a:pt x="142364" y="900298"/>
                </a:lnTo>
                <a:lnTo>
                  <a:pt x="122992" y="908075"/>
                </a:lnTo>
                <a:lnTo>
                  <a:pt x="145974" y="908075"/>
                </a:lnTo>
                <a:lnTo>
                  <a:pt x="153587" y="901742"/>
                </a:lnTo>
                <a:lnTo>
                  <a:pt x="161785" y="860027"/>
                </a:lnTo>
                <a:lnTo>
                  <a:pt x="148976" y="827747"/>
                </a:lnTo>
                <a:lnTo>
                  <a:pt x="147678" y="827049"/>
                </a:lnTo>
                <a:close/>
              </a:path>
              <a:path w="3742054" h="937259">
                <a:moveTo>
                  <a:pt x="174031" y="896759"/>
                </a:moveTo>
                <a:lnTo>
                  <a:pt x="169141" y="904722"/>
                </a:lnTo>
                <a:lnTo>
                  <a:pt x="172960" y="908541"/>
                </a:lnTo>
                <a:lnTo>
                  <a:pt x="204346" y="917295"/>
                </a:lnTo>
                <a:lnTo>
                  <a:pt x="212262" y="917295"/>
                </a:lnTo>
                <a:lnTo>
                  <a:pt x="229352" y="911009"/>
                </a:lnTo>
                <a:lnTo>
                  <a:pt x="231558" y="908075"/>
                </a:lnTo>
                <a:lnTo>
                  <a:pt x="198013" y="908075"/>
                </a:lnTo>
                <a:lnTo>
                  <a:pt x="174031" y="896759"/>
                </a:lnTo>
                <a:close/>
              </a:path>
              <a:path w="3742054" h="937259">
                <a:moveTo>
                  <a:pt x="226279" y="823696"/>
                </a:moveTo>
                <a:lnTo>
                  <a:pt x="196994" y="860437"/>
                </a:lnTo>
                <a:lnTo>
                  <a:pt x="196103" y="861581"/>
                </a:lnTo>
                <a:lnTo>
                  <a:pt x="196103" y="868959"/>
                </a:lnTo>
                <a:lnTo>
                  <a:pt x="212215" y="868959"/>
                </a:lnTo>
                <a:lnTo>
                  <a:pt x="227350" y="877807"/>
                </a:lnTo>
                <a:lnTo>
                  <a:pt x="229492" y="894477"/>
                </a:lnTo>
                <a:lnTo>
                  <a:pt x="218642" y="906305"/>
                </a:lnTo>
                <a:lnTo>
                  <a:pt x="198013" y="908075"/>
                </a:lnTo>
                <a:lnTo>
                  <a:pt x="231558" y="908075"/>
                </a:lnTo>
                <a:lnTo>
                  <a:pt x="238526" y="898808"/>
                </a:lnTo>
                <a:lnTo>
                  <a:pt x="236896" y="873476"/>
                </a:lnTo>
                <a:lnTo>
                  <a:pt x="226139" y="864838"/>
                </a:lnTo>
                <a:lnTo>
                  <a:pt x="219354" y="863650"/>
                </a:lnTo>
                <a:lnTo>
                  <a:pt x="205882" y="863650"/>
                </a:lnTo>
                <a:lnTo>
                  <a:pt x="200993" y="860437"/>
                </a:lnTo>
                <a:lnTo>
                  <a:pt x="208443" y="860437"/>
                </a:lnTo>
                <a:lnTo>
                  <a:pt x="234610" y="827608"/>
                </a:lnTo>
                <a:lnTo>
                  <a:pt x="227676" y="827608"/>
                </a:lnTo>
                <a:lnTo>
                  <a:pt x="226279" y="823696"/>
                </a:lnTo>
                <a:close/>
              </a:path>
              <a:path w="3742054" h="937259">
                <a:moveTo>
                  <a:pt x="200993" y="860437"/>
                </a:moveTo>
                <a:lnTo>
                  <a:pt x="205882" y="863650"/>
                </a:lnTo>
                <a:lnTo>
                  <a:pt x="207531" y="861581"/>
                </a:lnTo>
                <a:lnTo>
                  <a:pt x="200993" y="860437"/>
                </a:lnTo>
                <a:close/>
              </a:path>
              <a:path w="3742054" h="937259">
                <a:moveTo>
                  <a:pt x="207531" y="861581"/>
                </a:moveTo>
                <a:lnTo>
                  <a:pt x="205882" y="863650"/>
                </a:lnTo>
                <a:lnTo>
                  <a:pt x="219354" y="863650"/>
                </a:lnTo>
                <a:lnTo>
                  <a:pt x="207531" y="861581"/>
                </a:lnTo>
                <a:close/>
              </a:path>
              <a:path w="3742054" h="937259">
                <a:moveTo>
                  <a:pt x="208443" y="860437"/>
                </a:moveTo>
                <a:lnTo>
                  <a:pt x="200993" y="860437"/>
                </a:lnTo>
                <a:lnTo>
                  <a:pt x="207531" y="861581"/>
                </a:lnTo>
                <a:lnTo>
                  <a:pt x="208443" y="860437"/>
                </a:lnTo>
                <a:close/>
              </a:path>
              <a:path w="3742054" h="937259">
                <a:moveTo>
                  <a:pt x="236058" y="818667"/>
                </a:moveTo>
                <a:lnTo>
                  <a:pt x="173193" y="818667"/>
                </a:lnTo>
                <a:lnTo>
                  <a:pt x="173193" y="827608"/>
                </a:lnTo>
                <a:lnTo>
                  <a:pt x="223161" y="827608"/>
                </a:lnTo>
                <a:lnTo>
                  <a:pt x="226279" y="823696"/>
                </a:lnTo>
                <a:lnTo>
                  <a:pt x="236058" y="823696"/>
                </a:lnTo>
                <a:lnTo>
                  <a:pt x="236058" y="818667"/>
                </a:lnTo>
                <a:close/>
              </a:path>
              <a:path w="3742054" h="937259">
                <a:moveTo>
                  <a:pt x="236058" y="823696"/>
                </a:moveTo>
                <a:lnTo>
                  <a:pt x="226279" y="823696"/>
                </a:lnTo>
                <a:lnTo>
                  <a:pt x="227676" y="827608"/>
                </a:lnTo>
                <a:lnTo>
                  <a:pt x="234610" y="827608"/>
                </a:lnTo>
                <a:lnTo>
                  <a:pt x="236058" y="825792"/>
                </a:lnTo>
                <a:lnTo>
                  <a:pt x="236058" y="823696"/>
                </a:lnTo>
                <a:close/>
              </a:path>
              <a:path w="3742054" h="937259">
                <a:moveTo>
                  <a:pt x="252203" y="896759"/>
                </a:moveTo>
                <a:lnTo>
                  <a:pt x="247313" y="904722"/>
                </a:lnTo>
                <a:lnTo>
                  <a:pt x="251132" y="908541"/>
                </a:lnTo>
                <a:lnTo>
                  <a:pt x="282518" y="917295"/>
                </a:lnTo>
                <a:lnTo>
                  <a:pt x="290434" y="917295"/>
                </a:lnTo>
                <a:lnTo>
                  <a:pt x="307524" y="911009"/>
                </a:lnTo>
                <a:lnTo>
                  <a:pt x="309730" y="908075"/>
                </a:lnTo>
                <a:lnTo>
                  <a:pt x="276185" y="908075"/>
                </a:lnTo>
                <a:lnTo>
                  <a:pt x="252203" y="896759"/>
                </a:lnTo>
                <a:close/>
              </a:path>
              <a:path w="3742054" h="937259">
                <a:moveTo>
                  <a:pt x="304451" y="823696"/>
                </a:moveTo>
                <a:lnTo>
                  <a:pt x="275166" y="860437"/>
                </a:lnTo>
                <a:lnTo>
                  <a:pt x="274275" y="861581"/>
                </a:lnTo>
                <a:lnTo>
                  <a:pt x="274275" y="868959"/>
                </a:lnTo>
                <a:lnTo>
                  <a:pt x="290387" y="868959"/>
                </a:lnTo>
                <a:lnTo>
                  <a:pt x="305522" y="877807"/>
                </a:lnTo>
                <a:lnTo>
                  <a:pt x="307664" y="894477"/>
                </a:lnTo>
                <a:lnTo>
                  <a:pt x="296814" y="906305"/>
                </a:lnTo>
                <a:lnTo>
                  <a:pt x="276185" y="908075"/>
                </a:lnTo>
                <a:lnTo>
                  <a:pt x="309730" y="908075"/>
                </a:lnTo>
                <a:lnTo>
                  <a:pt x="316698" y="898808"/>
                </a:lnTo>
                <a:lnTo>
                  <a:pt x="315068" y="873476"/>
                </a:lnTo>
                <a:lnTo>
                  <a:pt x="304311" y="864838"/>
                </a:lnTo>
                <a:lnTo>
                  <a:pt x="297526" y="863650"/>
                </a:lnTo>
                <a:lnTo>
                  <a:pt x="284054" y="863650"/>
                </a:lnTo>
                <a:lnTo>
                  <a:pt x="279165" y="860437"/>
                </a:lnTo>
                <a:lnTo>
                  <a:pt x="286615" y="860437"/>
                </a:lnTo>
                <a:lnTo>
                  <a:pt x="312782" y="827608"/>
                </a:lnTo>
                <a:lnTo>
                  <a:pt x="305848" y="827608"/>
                </a:lnTo>
                <a:lnTo>
                  <a:pt x="304451" y="823696"/>
                </a:lnTo>
                <a:close/>
              </a:path>
              <a:path w="3742054" h="937259">
                <a:moveTo>
                  <a:pt x="279165" y="860437"/>
                </a:moveTo>
                <a:lnTo>
                  <a:pt x="284054" y="863650"/>
                </a:lnTo>
                <a:lnTo>
                  <a:pt x="285703" y="861581"/>
                </a:lnTo>
                <a:lnTo>
                  <a:pt x="279165" y="860437"/>
                </a:lnTo>
                <a:close/>
              </a:path>
              <a:path w="3742054" h="937259">
                <a:moveTo>
                  <a:pt x="285703" y="861581"/>
                </a:moveTo>
                <a:lnTo>
                  <a:pt x="284054" y="863650"/>
                </a:lnTo>
                <a:lnTo>
                  <a:pt x="297526" y="863650"/>
                </a:lnTo>
                <a:lnTo>
                  <a:pt x="285703" y="861581"/>
                </a:lnTo>
                <a:close/>
              </a:path>
              <a:path w="3742054" h="937259">
                <a:moveTo>
                  <a:pt x="286615" y="860437"/>
                </a:moveTo>
                <a:lnTo>
                  <a:pt x="279165" y="860437"/>
                </a:lnTo>
                <a:lnTo>
                  <a:pt x="285703" y="861581"/>
                </a:lnTo>
                <a:lnTo>
                  <a:pt x="286615" y="860437"/>
                </a:lnTo>
                <a:close/>
              </a:path>
              <a:path w="3742054" h="937259">
                <a:moveTo>
                  <a:pt x="314230" y="818667"/>
                </a:moveTo>
                <a:lnTo>
                  <a:pt x="251365" y="818667"/>
                </a:lnTo>
                <a:lnTo>
                  <a:pt x="251365" y="827608"/>
                </a:lnTo>
                <a:lnTo>
                  <a:pt x="301333" y="827608"/>
                </a:lnTo>
                <a:lnTo>
                  <a:pt x="304451" y="823696"/>
                </a:lnTo>
                <a:lnTo>
                  <a:pt x="314230" y="823696"/>
                </a:lnTo>
                <a:lnTo>
                  <a:pt x="314230" y="818667"/>
                </a:lnTo>
                <a:close/>
              </a:path>
              <a:path w="3742054" h="937259">
                <a:moveTo>
                  <a:pt x="314230" y="823696"/>
                </a:moveTo>
                <a:lnTo>
                  <a:pt x="304451" y="823696"/>
                </a:lnTo>
                <a:lnTo>
                  <a:pt x="305848" y="827608"/>
                </a:lnTo>
                <a:lnTo>
                  <a:pt x="312782" y="827608"/>
                </a:lnTo>
                <a:lnTo>
                  <a:pt x="314230" y="825792"/>
                </a:lnTo>
                <a:lnTo>
                  <a:pt x="314230" y="823696"/>
                </a:lnTo>
                <a:close/>
              </a:path>
              <a:path w="3742054" h="937259">
                <a:moveTo>
                  <a:pt x="337669" y="842416"/>
                </a:moveTo>
                <a:lnTo>
                  <a:pt x="339718" y="857643"/>
                </a:lnTo>
                <a:lnTo>
                  <a:pt x="341767" y="857643"/>
                </a:lnTo>
                <a:lnTo>
                  <a:pt x="337669" y="842416"/>
                </a:lnTo>
                <a:close/>
              </a:path>
              <a:path w="3742054" h="937259">
                <a:moveTo>
                  <a:pt x="338880" y="911009"/>
                </a:moveTo>
                <a:lnTo>
                  <a:pt x="332733" y="936853"/>
                </a:lnTo>
                <a:lnTo>
                  <a:pt x="339439" y="936853"/>
                </a:lnTo>
                <a:lnTo>
                  <a:pt x="345306" y="917575"/>
                </a:lnTo>
                <a:lnTo>
                  <a:pt x="345038" y="917016"/>
                </a:lnTo>
                <a:lnTo>
                  <a:pt x="339998" y="917016"/>
                </a:lnTo>
                <a:lnTo>
                  <a:pt x="338880" y="911009"/>
                </a:lnTo>
                <a:close/>
              </a:path>
              <a:path w="3742054" h="937259">
                <a:moveTo>
                  <a:pt x="337809" y="901928"/>
                </a:moveTo>
                <a:lnTo>
                  <a:pt x="339998" y="917016"/>
                </a:lnTo>
                <a:lnTo>
                  <a:pt x="345038" y="917016"/>
                </a:lnTo>
                <a:lnTo>
                  <a:pt x="337809" y="901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5883" y="5036658"/>
            <a:ext cx="2856071" cy="841058"/>
          </a:xfrm>
          <a:custGeom>
            <a:avLst/>
            <a:gdLst/>
            <a:ahLst/>
            <a:cxnLst/>
            <a:rect l="l" t="t" r="r" b="b"/>
            <a:pathLst>
              <a:path w="3808095" h="1121409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3808095" h="1121409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3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3808095" h="1121409">
                <a:moveTo>
                  <a:pt x="170655" y="31013"/>
                </a:moveTo>
                <a:lnTo>
                  <a:pt x="161155" y="31013"/>
                </a:lnTo>
                <a:lnTo>
                  <a:pt x="161155" y="104355"/>
                </a:lnTo>
                <a:lnTo>
                  <a:pt x="171074" y="104355"/>
                </a:lnTo>
                <a:lnTo>
                  <a:pt x="173263" y="51595"/>
                </a:lnTo>
                <a:lnTo>
                  <a:pt x="173826" y="50990"/>
                </a:lnTo>
                <a:lnTo>
                  <a:pt x="170655" y="50990"/>
                </a:lnTo>
                <a:lnTo>
                  <a:pt x="170655" y="31013"/>
                </a:lnTo>
                <a:close/>
              </a:path>
              <a:path w="3808095" h="1121409">
                <a:moveTo>
                  <a:pt x="198036" y="30314"/>
                </a:moveTo>
                <a:lnTo>
                  <a:pt x="190865" y="30314"/>
                </a:lnTo>
                <a:lnTo>
                  <a:pt x="175172" y="37672"/>
                </a:lnTo>
                <a:lnTo>
                  <a:pt x="170655" y="50990"/>
                </a:lnTo>
                <a:lnTo>
                  <a:pt x="173826" y="50990"/>
                </a:lnTo>
                <a:lnTo>
                  <a:pt x="182017" y="42189"/>
                </a:lnTo>
                <a:lnTo>
                  <a:pt x="195801" y="39814"/>
                </a:lnTo>
                <a:lnTo>
                  <a:pt x="198036" y="30314"/>
                </a:lnTo>
                <a:close/>
              </a:path>
              <a:path w="3808095" h="1121409">
                <a:moveTo>
                  <a:pt x="237153" y="30314"/>
                </a:moveTo>
                <a:lnTo>
                  <a:pt x="220110" y="38371"/>
                </a:lnTo>
                <a:lnTo>
                  <a:pt x="209585" y="53924"/>
                </a:lnTo>
                <a:lnTo>
                  <a:pt x="208049" y="74879"/>
                </a:lnTo>
                <a:lnTo>
                  <a:pt x="220715" y="97044"/>
                </a:lnTo>
                <a:lnTo>
                  <a:pt x="246606" y="105054"/>
                </a:lnTo>
                <a:lnTo>
                  <a:pt x="252473" y="105054"/>
                </a:lnTo>
                <a:lnTo>
                  <a:pt x="271129" y="95089"/>
                </a:lnTo>
                <a:lnTo>
                  <a:pt x="236129" y="95089"/>
                </a:lnTo>
                <a:lnTo>
                  <a:pt x="218899" y="78557"/>
                </a:lnTo>
                <a:lnTo>
                  <a:pt x="220023" y="70688"/>
                </a:lnTo>
                <a:lnTo>
                  <a:pt x="215593" y="70688"/>
                </a:lnTo>
                <a:lnTo>
                  <a:pt x="215593" y="63284"/>
                </a:lnTo>
                <a:lnTo>
                  <a:pt x="221081" y="63284"/>
                </a:lnTo>
                <a:lnTo>
                  <a:pt x="223276" y="47917"/>
                </a:lnTo>
                <a:lnTo>
                  <a:pt x="238923" y="38836"/>
                </a:lnTo>
                <a:lnTo>
                  <a:pt x="266712" y="38836"/>
                </a:lnTo>
                <a:lnTo>
                  <a:pt x="256944" y="31898"/>
                </a:lnTo>
                <a:lnTo>
                  <a:pt x="237153" y="30314"/>
                </a:lnTo>
                <a:close/>
              </a:path>
              <a:path w="3808095" h="1121409">
                <a:moveTo>
                  <a:pt x="269377" y="86613"/>
                </a:moveTo>
                <a:lnTo>
                  <a:pt x="266583" y="89873"/>
                </a:lnTo>
                <a:lnTo>
                  <a:pt x="236129" y="95089"/>
                </a:lnTo>
                <a:lnTo>
                  <a:pt x="271129" y="95089"/>
                </a:lnTo>
                <a:lnTo>
                  <a:pt x="274965" y="93040"/>
                </a:lnTo>
                <a:lnTo>
                  <a:pt x="269377" y="86613"/>
                </a:lnTo>
                <a:close/>
              </a:path>
              <a:path w="3808095" h="1121409">
                <a:moveTo>
                  <a:pt x="221081" y="63284"/>
                </a:moveTo>
                <a:lnTo>
                  <a:pt x="215593" y="63284"/>
                </a:lnTo>
                <a:lnTo>
                  <a:pt x="215593" y="70688"/>
                </a:lnTo>
                <a:lnTo>
                  <a:pt x="220023" y="70688"/>
                </a:lnTo>
                <a:lnTo>
                  <a:pt x="221081" y="63284"/>
                </a:lnTo>
                <a:close/>
              </a:path>
              <a:path w="3808095" h="1121409">
                <a:moveTo>
                  <a:pt x="269018" y="63284"/>
                </a:moveTo>
                <a:lnTo>
                  <a:pt x="221081" y="63284"/>
                </a:lnTo>
                <a:lnTo>
                  <a:pt x="220023" y="70688"/>
                </a:lnTo>
                <a:lnTo>
                  <a:pt x="279435" y="70688"/>
                </a:lnTo>
                <a:lnTo>
                  <a:pt x="279495" y="66217"/>
                </a:lnTo>
                <a:lnTo>
                  <a:pt x="270215" y="66217"/>
                </a:lnTo>
                <a:lnTo>
                  <a:pt x="269018" y="63284"/>
                </a:lnTo>
                <a:close/>
              </a:path>
              <a:path w="3808095" h="1121409">
                <a:moveTo>
                  <a:pt x="266712" y="38836"/>
                </a:moveTo>
                <a:lnTo>
                  <a:pt x="238923" y="38836"/>
                </a:lnTo>
                <a:lnTo>
                  <a:pt x="261414" y="44657"/>
                </a:lnTo>
                <a:lnTo>
                  <a:pt x="270215" y="66217"/>
                </a:lnTo>
                <a:lnTo>
                  <a:pt x="274127" y="63284"/>
                </a:lnTo>
                <a:lnTo>
                  <a:pt x="279535" y="63284"/>
                </a:lnTo>
                <a:lnTo>
                  <a:pt x="279575" y="60257"/>
                </a:lnTo>
                <a:lnTo>
                  <a:pt x="271892" y="42515"/>
                </a:lnTo>
                <a:lnTo>
                  <a:pt x="266712" y="38836"/>
                </a:lnTo>
                <a:close/>
              </a:path>
              <a:path w="3808095" h="1121409">
                <a:moveTo>
                  <a:pt x="279535" y="63284"/>
                </a:moveTo>
                <a:lnTo>
                  <a:pt x="274127" y="63284"/>
                </a:lnTo>
                <a:lnTo>
                  <a:pt x="270215" y="66217"/>
                </a:lnTo>
                <a:lnTo>
                  <a:pt x="279495" y="66217"/>
                </a:lnTo>
                <a:lnTo>
                  <a:pt x="279535" y="63284"/>
                </a:lnTo>
                <a:close/>
              </a:path>
              <a:path w="3808095" h="1121409">
                <a:moveTo>
                  <a:pt x="309683" y="698"/>
                </a:moveTo>
                <a:lnTo>
                  <a:pt x="299764" y="698"/>
                </a:lnTo>
                <a:lnTo>
                  <a:pt x="299764" y="104355"/>
                </a:lnTo>
                <a:lnTo>
                  <a:pt x="309683" y="104355"/>
                </a:lnTo>
                <a:lnTo>
                  <a:pt x="309683" y="698"/>
                </a:lnTo>
                <a:close/>
              </a:path>
              <a:path w="3808095" h="1121409">
                <a:moveTo>
                  <a:pt x="381652" y="62945"/>
                </a:moveTo>
                <a:lnTo>
                  <a:pt x="346920" y="63842"/>
                </a:lnTo>
                <a:lnTo>
                  <a:pt x="332019" y="76415"/>
                </a:lnTo>
                <a:lnTo>
                  <a:pt x="336490" y="98022"/>
                </a:lnTo>
                <a:lnTo>
                  <a:pt x="357957" y="105054"/>
                </a:lnTo>
                <a:lnTo>
                  <a:pt x="370716" y="103610"/>
                </a:lnTo>
                <a:lnTo>
                  <a:pt x="377034" y="97231"/>
                </a:lnTo>
                <a:lnTo>
                  <a:pt x="353626" y="97231"/>
                </a:lnTo>
                <a:lnTo>
                  <a:pt x="340913" y="87591"/>
                </a:lnTo>
                <a:lnTo>
                  <a:pt x="347759" y="71526"/>
                </a:lnTo>
                <a:lnTo>
                  <a:pt x="381937" y="70365"/>
                </a:lnTo>
                <a:lnTo>
                  <a:pt x="381687" y="63842"/>
                </a:lnTo>
                <a:lnTo>
                  <a:pt x="381652" y="62945"/>
                </a:lnTo>
                <a:close/>
              </a:path>
              <a:path w="3808095" h="1121409">
                <a:moveTo>
                  <a:pt x="392742" y="82283"/>
                </a:moveTo>
                <a:lnTo>
                  <a:pt x="382823" y="82283"/>
                </a:lnTo>
                <a:lnTo>
                  <a:pt x="385059" y="89128"/>
                </a:lnTo>
                <a:lnTo>
                  <a:pt x="382747" y="91462"/>
                </a:lnTo>
                <a:lnTo>
                  <a:pt x="383214" y="103610"/>
                </a:lnTo>
                <a:lnTo>
                  <a:pt x="383242" y="104355"/>
                </a:lnTo>
                <a:lnTo>
                  <a:pt x="392742" y="104355"/>
                </a:lnTo>
                <a:lnTo>
                  <a:pt x="392742" y="82283"/>
                </a:lnTo>
                <a:close/>
              </a:path>
              <a:path w="3808095" h="1121409">
                <a:moveTo>
                  <a:pt x="382422" y="82993"/>
                </a:moveTo>
                <a:lnTo>
                  <a:pt x="377980" y="90851"/>
                </a:lnTo>
                <a:lnTo>
                  <a:pt x="353626" y="97231"/>
                </a:lnTo>
                <a:lnTo>
                  <a:pt x="377034" y="97231"/>
                </a:lnTo>
                <a:lnTo>
                  <a:pt x="382747" y="91462"/>
                </a:lnTo>
                <a:lnTo>
                  <a:pt x="382422" y="82993"/>
                </a:lnTo>
                <a:close/>
              </a:path>
              <a:path w="3808095" h="1121409">
                <a:moveTo>
                  <a:pt x="382823" y="82283"/>
                </a:moveTo>
                <a:lnTo>
                  <a:pt x="382422" y="82993"/>
                </a:lnTo>
                <a:lnTo>
                  <a:pt x="382599" y="87591"/>
                </a:lnTo>
                <a:lnTo>
                  <a:pt x="382658" y="89128"/>
                </a:lnTo>
                <a:lnTo>
                  <a:pt x="382747" y="91462"/>
                </a:lnTo>
                <a:lnTo>
                  <a:pt x="385059" y="89128"/>
                </a:lnTo>
                <a:lnTo>
                  <a:pt x="382823" y="82283"/>
                </a:lnTo>
                <a:close/>
              </a:path>
              <a:path w="3808095" h="1121409">
                <a:moveTo>
                  <a:pt x="386705" y="38976"/>
                </a:moveTo>
                <a:lnTo>
                  <a:pt x="368900" y="38976"/>
                </a:lnTo>
                <a:lnTo>
                  <a:pt x="381054" y="47358"/>
                </a:lnTo>
                <a:lnTo>
                  <a:pt x="382395" y="82283"/>
                </a:lnTo>
                <a:lnTo>
                  <a:pt x="382422" y="82993"/>
                </a:lnTo>
                <a:lnTo>
                  <a:pt x="382823" y="82283"/>
                </a:lnTo>
                <a:lnTo>
                  <a:pt x="392742" y="82283"/>
                </a:lnTo>
                <a:lnTo>
                  <a:pt x="392742" y="70365"/>
                </a:lnTo>
                <a:lnTo>
                  <a:pt x="384779" y="70365"/>
                </a:lnTo>
                <a:lnTo>
                  <a:pt x="384779" y="62945"/>
                </a:lnTo>
                <a:lnTo>
                  <a:pt x="392742" y="62945"/>
                </a:lnTo>
                <a:lnTo>
                  <a:pt x="392742" y="58813"/>
                </a:lnTo>
                <a:lnTo>
                  <a:pt x="390134" y="42096"/>
                </a:lnTo>
                <a:lnTo>
                  <a:pt x="386705" y="38976"/>
                </a:lnTo>
                <a:close/>
              </a:path>
              <a:path w="3808095" h="1121409">
                <a:moveTo>
                  <a:pt x="392742" y="62945"/>
                </a:moveTo>
                <a:lnTo>
                  <a:pt x="384779" y="62945"/>
                </a:lnTo>
                <a:lnTo>
                  <a:pt x="384779" y="70365"/>
                </a:lnTo>
                <a:lnTo>
                  <a:pt x="392742" y="70365"/>
                </a:lnTo>
                <a:lnTo>
                  <a:pt x="392742" y="62945"/>
                </a:lnTo>
                <a:close/>
              </a:path>
              <a:path w="3808095" h="1121409">
                <a:moveTo>
                  <a:pt x="362986" y="30314"/>
                </a:moveTo>
                <a:lnTo>
                  <a:pt x="333090" y="40233"/>
                </a:lnTo>
                <a:lnTo>
                  <a:pt x="337561" y="47637"/>
                </a:lnTo>
                <a:lnTo>
                  <a:pt x="368900" y="38976"/>
                </a:lnTo>
                <a:lnTo>
                  <a:pt x="386705" y="38976"/>
                </a:lnTo>
                <a:lnTo>
                  <a:pt x="379797" y="32689"/>
                </a:lnTo>
                <a:lnTo>
                  <a:pt x="362986" y="30314"/>
                </a:lnTo>
                <a:close/>
              </a:path>
              <a:path w="3808095" h="1121409">
                <a:moveTo>
                  <a:pt x="431277" y="14808"/>
                </a:moveTo>
                <a:lnTo>
                  <a:pt x="421359" y="14808"/>
                </a:lnTo>
                <a:lnTo>
                  <a:pt x="421359" y="90479"/>
                </a:lnTo>
                <a:lnTo>
                  <a:pt x="430672" y="103191"/>
                </a:lnTo>
                <a:lnTo>
                  <a:pt x="442873" y="105054"/>
                </a:lnTo>
                <a:lnTo>
                  <a:pt x="458379" y="99885"/>
                </a:lnTo>
                <a:lnTo>
                  <a:pt x="456736" y="96532"/>
                </a:lnTo>
                <a:lnTo>
                  <a:pt x="448367" y="96532"/>
                </a:lnTo>
                <a:lnTo>
                  <a:pt x="432348" y="90711"/>
                </a:lnTo>
                <a:lnTo>
                  <a:pt x="431277" y="14808"/>
                </a:lnTo>
                <a:close/>
              </a:path>
              <a:path w="3808095" h="1121409">
                <a:moveTo>
                  <a:pt x="454887" y="92760"/>
                </a:moveTo>
                <a:lnTo>
                  <a:pt x="448367" y="96532"/>
                </a:lnTo>
                <a:lnTo>
                  <a:pt x="456736" y="96532"/>
                </a:lnTo>
                <a:lnTo>
                  <a:pt x="454887" y="92760"/>
                </a:lnTo>
                <a:close/>
              </a:path>
              <a:path w="3808095" h="1121409">
                <a:moveTo>
                  <a:pt x="421359" y="31013"/>
                </a:moveTo>
                <a:lnTo>
                  <a:pt x="408227" y="31013"/>
                </a:lnTo>
                <a:lnTo>
                  <a:pt x="408227" y="39255"/>
                </a:lnTo>
                <a:lnTo>
                  <a:pt x="421359" y="39255"/>
                </a:lnTo>
                <a:lnTo>
                  <a:pt x="421359" y="31013"/>
                </a:lnTo>
                <a:close/>
              </a:path>
              <a:path w="3808095" h="1121409">
                <a:moveTo>
                  <a:pt x="453629" y="31013"/>
                </a:moveTo>
                <a:lnTo>
                  <a:pt x="431506" y="31013"/>
                </a:lnTo>
                <a:lnTo>
                  <a:pt x="431622" y="39255"/>
                </a:lnTo>
                <a:lnTo>
                  <a:pt x="453629" y="39255"/>
                </a:lnTo>
                <a:lnTo>
                  <a:pt x="453629" y="31013"/>
                </a:lnTo>
                <a:close/>
              </a:path>
              <a:path w="3808095" h="1121409">
                <a:moveTo>
                  <a:pt x="496568" y="30314"/>
                </a:moveTo>
                <a:lnTo>
                  <a:pt x="479012" y="38231"/>
                </a:lnTo>
                <a:lnTo>
                  <a:pt x="468069" y="53784"/>
                </a:lnTo>
                <a:lnTo>
                  <a:pt x="466562" y="73296"/>
                </a:lnTo>
                <a:lnTo>
                  <a:pt x="466439" y="74879"/>
                </a:lnTo>
                <a:lnTo>
                  <a:pt x="479012" y="97044"/>
                </a:lnTo>
                <a:lnTo>
                  <a:pt x="503739" y="105054"/>
                </a:lnTo>
                <a:lnTo>
                  <a:pt x="510910" y="105054"/>
                </a:lnTo>
                <a:lnTo>
                  <a:pt x="528699" y="97044"/>
                </a:lnTo>
                <a:lnTo>
                  <a:pt x="529246" y="96253"/>
                </a:lnTo>
                <a:lnTo>
                  <a:pt x="503739" y="96253"/>
                </a:lnTo>
                <a:lnTo>
                  <a:pt x="485811" y="90339"/>
                </a:lnTo>
                <a:lnTo>
                  <a:pt x="476498" y="73296"/>
                </a:lnTo>
                <a:lnTo>
                  <a:pt x="482551" y="48243"/>
                </a:lnTo>
                <a:lnTo>
                  <a:pt x="498663" y="38976"/>
                </a:lnTo>
                <a:lnTo>
                  <a:pt x="527801" y="38976"/>
                </a:lnTo>
                <a:lnTo>
                  <a:pt x="517430" y="31898"/>
                </a:lnTo>
                <a:lnTo>
                  <a:pt x="496568" y="30314"/>
                </a:lnTo>
                <a:close/>
              </a:path>
              <a:path w="3808095" h="1121409">
                <a:moveTo>
                  <a:pt x="527801" y="38976"/>
                </a:moveTo>
                <a:lnTo>
                  <a:pt x="498663" y="38976"/>
                </a:lnTo>
                <a:lnTo>
                  <a:pt x="521947" y="44936"/>
                </a:lnTo>
                <a:lnTo>
                  <a:pt x="531120" y="61840"/>
                </a:lnTo>
                <a:lnTo>
                  <a:pt x="525160" y="86986"/>
                </a:lnTo>
                <a:lnTo>
                  <a:pt x="503739" y="96253"/>
                </a:lnTo>
                <a:lnTo>
                  <a:pt x="529246" y="96253"/>
                </a:lnTo>
                <a:lnTo>
                  <a:pt x="539549" y="81352"/>
                </a:lnTo>
                <a:lnTo>
                  <a:pt x="541056" y="61840"/>
                </a:lnTo>
                <a:lnTo>
                  <a:pt x="541179" y="60257"/>
                </a:lnTo>
                <a:lnTo>
                  <a:pt x="533123" y="42608"/>
                </a:lnTo>
                <a:lnTo>
                  <a:pt x="527801" y="38976"/>
                </a:lnTo>
                <a:close/>
              </a:path>
              <a:path w="3808095" h="1121409">
                <a:moveTo>
                  <a:pt x="527069" y="2235"/>
                </a:moveTo>
                <a:lnTo>
                  <a:pt x="513798" y="2235"/>
                </a:lnTo>
                <a:lnTo>
                  <a:pt x="494659" y="19558"/>
                </a:lnTo>
                <a:lnTo>
                  <a:pt x="504438" y="19558"/>
                </a:lnTo>
                <a:lnTo>
                  <a:pt x="527069" y="2235"/>
                </a:lnTo>
                <a:close/>
              </a:path>
              <a:path w="3808095" h="1121409">
                <a:moveTo>
                  <a:pt x="570928" y="31013"/>
                </a:moveTo>
                <a:lnTo>
                  <a:pt x="561429" y="31013"/>
                </a:lnTo>
                <a:lnTo>
                  <a:pt x="561429" y="104355"/>
                </a:lnTo>
                <a:lnTo>
                  <a:pt x="571347" y="104355"/>
                </a:lnTo>
                <a:lnTo>
                  <a:pt x="573536" y="51595"/>
                </a:lnTo>
                <a:lnTo>
                  <a:pt x="574099" y="50990"/>
                </a:lnTo>
                <a:lnTo>
                  <a:pt x="570928" y="50990"/>
                </a:lnTo>
                <a:lnTo>
                  <a:pt x="570928" y="31013"/>
                </a:lnTo>
                <a:close/>
              </a:path>
              <a:path w="3808095" h="1121409">
                <a:moveTo>
                  <a:pt x="598310" y="30314"/>
                </a:moveTo>
                <a:lnTo>
                  <a:pt x="591138" y="30314"/>
                </a:lnTo>
                <a:lnTo>
                  <a:pt x="575445" y="37672"/>
                </a:lnTo>
                <a:lnTo>
                  <a:pt x="570928" y="50990"/>
                </a:lnTo>
                <a:lnTo>
                  <a:pt x="574099" y="50990"/>
                </a:lnTo>
                <a:lnTo>
                  <a:pt x="582291" y="42189"/>
                </a:lnTo>
                <a:lnTo>
                  <a:pt x="596074" y="39814"/>
                </a:lnTo>
                <a:lnTo>
                  <a:pt x="598310" y="30314"/>
                </a:lnTo>
                <a:close/>
              </a:path>
              <a:path w="3808095" h="1121409">
                <a:moveTo>
                  <a:pt x="626327" y="31013"/>
                </a:moveTo>
                <a:lnTo>
                  <a:pt x="616408" y="31013"/>
                </a:lnTo>
                <a:lnTo>
                  <a:pt x="616408" y="104355"/>
                </a:lnTo>
                <a:lnTo>
                  <a:pt x="626327" y="104355"/>
                </a:lnTo>
                <a:lnTo>
                  <a:pt x="626327" y="31013"/>
                </a:lnTo>
                <a:close/>
              </a:path>
              <a:path w="3808095" h="1121409">
                <a:moveTo>
                  <a:pt x="619389" y="698"/>
                </a:moveTo>
                <a:lnTo>
                  <a:pt x="621437" y="14808"/>
                </a:lnTo>
                <a:lnTo>
                  <a:pt x="623580" y="14808"/>
                </a:lnTo>
                <a:lnTo>
                  <a:pt x="619389" y="698"/>
                </a:lnTo>
                <a:close/>
              </a:path>
              <a:path w="3808095" h="1121409">
                <a:moveTo>
                  <a:pt x="676650" y="30314"/>
                </a:moveTo>
                <a:lnTo>
                  <a:pt x="659094" y="38231"/>
                </a:lnTo>
                <a:lnTo>
                  <a:pt x="648151" y="53784"/>
                </a:lnTo>
                <a:lnTo>
                  <a:pt x="646644" y="73296"/>
                </a:lnTo>
                <a:lnTo>
                  <a:pt x="646521" y="74879"/>
                </a:lnTo>
                <a:lnTo>
                  <a:pt x="659094" y="97044"/>
                </a:lnTo>
                <a:lnTo>
                  <a:pt x="683821" y="105054"/>
                </a:lnTo>
                <a:lnTo>
                  <a:pt x="690992" y="105054"/>
                </a:lnTo>
                <a:lnTo>
                  <a:pt x="708781" y="97044"/>
                </a:lnTo>
                <a:lnTo>
                  <a:pt x="709328" y="96253"/>
                </a:lnTo>
                <a:lnTo>
                  <a:pt x="683821" y="96253"/>
                </a:lnTo>
                <a:lnTo>
                  <a:pt x="665893" y="90339"/>
                </a:lnTo>
                <a:lnTo>
                  <a:pt x="656580" y="73296"/>
                </a:lnTo>
                <a:lnTo>
                  <a:pt x="662633" y="48243"/>
                </a:lnTo>
                <a:lnTo>
                  <a:pt x="678745" y="38976"/>
                </a:lnTo>
                <a:lnTo>
                  <a:pt x="707883" y="38976"/>
                </a:lnTo>
                <a:lnTo>
                  <a:pt x="697512" y="31898"/>
                </a:lnTo>
                <a:lnTo>
                  <a:pt x="676650" y="30314"/>
                </a:lnTo>
                <a:close/>
              </a:path>
              <a:path w="3808095" h="1121409">
                <a:moveTo>
                  <a:pt x="707883" y="38976"/>
                </a:moveTo>
                <a:lnTo>
                  <a:pt x="678745" y="38976"/>
                </a:lnTo>
                <a:lnTo>
                  <a:pt x="702029" y="44936"/>
                </a:lnTo>
                <a:lnTo>
                  <a:pt x="711202" y="61840"/>
                </a:lnTo>
                <a:lnTo>
                  <a:pt x="705242" y="86986"/>
                </a:lnTo>
                <a:lnTo>
                  <a:pt x="683821" y="96253"/>
                </a:lnTo>
                <a:lnTo>
                  <a:pt x="709328" y="96253"/>
                </a:lnTo>
                <a:lnTo>
                  <a:pt x="719631" y="81352"/>
                </a:lnTo>
                <a:lnTo>
                  <a:pt x="721138" y="61840"/>
                </a:lnTo>
                <a:lnTo>
                  <a:pt x="721261" y="60257"/>
                </a:lnTo>
                <a:lnTo>
                  <a:pt x="713205" y="42608"/>
                </a:lnTo>
                <a:lnTo>
                  <a:pt x="707883" y="38976"/>
                </a:lnTo>
                <a:close/>
              </a:path>
              <a:path w="3808095" h="1121409">
                <a:moveTo>
                  <a:pt x="780168" y="113296"/>
                </a:moveTo>
                <a:lnTo>
                  <a:pt x="775139" y="120840"/>
                </a:lnTo>
                <a:lnTo>
                  <a:pt x="778958" y="124472"/>
                </a:lnTo>
                <a:lnTo>
                  <a:pt x="809366" y="132156"/>
                </a:lnTo>
                <a:lnTo>
                  <a:pt x="831578" y="127127"/>
                </a:lnTo>
                <a:lnTo>
                  <a:pt x="834590" y="123355"/>
                </a:lnTo>
                <a:lnTo>
                  <a:pt x="809086" y="123355"/>
                </a:lnTo>
                <a:lnTo>
                  <a:pt x="780168" y="113296"/>
                </a:lnTo>
                <a:close/>
              </a:path>
              <a:path w="3808095" h="1121409">
                <a:moveTo>
                  <a:pt x="846107" y="31013"/>
                </a:moveTo>
                <a:lnTo>
                  <a:pt x="836607" y="31013"/>
                </a:lnTo>
                <a:lnTo>
                  <a:pt x="836169" y="44704"/>
                </a:lnTo>
                <a:lnTo>
                  <a:pt x="836087" y="47268"/>
                </a:lnTo>
                <a:lnTo>
                  <a:pt x="842195" y="58161"/>
                </a:lnTo>
                <a:lnTo>
                  <a:pt x="840658" y="79908"/>
                </a:lnTo>
                <a:lnTo>
                  <a:pt x="834774" y="88295"/>
                </a:lnTo>
                <a:lnTo>
                  <a:pt x="834020" y="111864"/>
                </a:lnTo>
                <a:lnTo>
                  <a:pt x="833999" y="112505"/>
                </a:lnTo>
                <a:lnTo>
                  <a:pt x="825245" y="121166"/>
                </a:lnTo>
                <a:lnTo>
                  <a:pt x="809086" y="123355"/>
                </a:lnTo>
                <a:lnTo>
                  <a:pt x="834590" y="123355"/>
                </a:lnTo>
                <a:lnTo>
                  <a:pt x="843767" y="111864"/>
                </a:lnTo>
                <a:lnTo>
                  <a:pt x="846107" y="31013"/>
                </a:lnTo>
                <a:close/>
              </a:path>
              <a:path w="3808095" h="1121409">
                <a:moveTo>
                  <a:pt x="800565" y="30314"/>
                </a:moveTo>
                <a:lnTo>
                  <a:pt x="783102" y="37765"/>
                </a:lnTo>
                <a:lnTo>
                  <a:pt x="772252" y="52666"/>
                </a:lnTo>
                <a:lnTo>
                  <a:pt x="770669" y="72783"/>
                </a:lnTo>
                <a:lnTo>
                  <a:pt x="783102" y="94018"/>
                </a:lnTo>
                <a:lnTo>
                  <a:pt x="807550" y="101561"/>
                </a:lnTo>
                <a:lnTo>
                  <a:pt x="814069" y="101561"/>
                </a:lnTo>
                <a:lnTo>
                  <a:pt x="830367" y="94576"/>
                </a:lnTo>
                <a:lnTo>
                  <a:pt x="831641" y="92760"/>
                </a:lnTo>
                <a:lnTo>
                  <a:pt x="808527" y="92760"/>
                </a:lnTo>
                <a:lnTo>
                  <a:pt x="798423" y="91643"/>
                </a:lnTo>
                <a:lnTo>
                  <a:pt x="781891" y="75810"/>
                </a:lnTo>
                <a:lnTo>
                  <a:pt x="781891" y="55833"/>
                </a:lnTo>
                <a:lnTo>
                  <a:pt x="798423" y="40140"/>
                </a:lnTo>
                <a:lnTo>
                  <a:pt x="832090" y="40140"/>
                </a:lnTo>
                <a:lnTo>
                  <a:pt x="830367" y="37067"/>
                </a:lnTo>
                <a:lnTo>
                  <a:pt x="800565" y="30314"/>
                </a:lnTo>
                <a:close/>
              </a:path>
              <a:path w="3808095" h="1121409">
                <a:moveTo>
                  <a:pt x="835550" y="64038"/>
                </a:moveTo>
                <a:lnTo>
                  <a:pt x="830414" y="83913"/>
                </a:lnTo>
                <a:lnTo>
                  <a:pt x="808527" y="92760"/>
                </a:lnTo>
                <a:lnTo>
                  <a:pt x="831641" y="92760"/>
                </a:lnTo>
                <a:lnTo>
                  <a:pt x="834774" y="88295"/>
                </a:lnTo>
                <a:lnTo>
                  <a:pt x="835550" y="64038"/>
                </a:lnTo>
                <a:close/>
              </a:path>
              <a:path w="3808095" h="1121409">
                <a:moveTo>
                  <a:pt x="836087" y="47268"/>
                </a:moveTo>
                <a:lnTo>
                  <a:pt x="835914" y="52666"/>
                </a:lnTo>
                <a:lnTo>
                  <a:pt x="835813" y="55833"/>
                </a:lnTo>
                <a:lnTo>
                  <a:pt x="835705" y="59204"/>
                </a:lnTo>
                <a:lnTo>
                  <a:pt x="836467" y="60490"/>
                </a:lnTo>
                <a:lnTo>
                  <a:pt x="835550" y="64038"/>
                </a:lnTo>
                <a:lnTo>
                  <a:pt x="834774" y="88295"/>
                </a:lnTo>
                <a:lnTo>
                  <a:pt x="840658" y="79908"/>
                </a:lnTo>
                <a:lnTo>
                  <a:pt x="842031" y="60490"/>
                </a:lnTo>
                <a:lnTo>
                  <a:pt x="842121" y="59204"/>
                </a:lnTo>
                <a:lnTo>
                  <a:pt x="842195" y="58161"/>
                </a:lnTo>
                <a:lnTo>
                  <a:pt x="836087" y="47268"/>
                </a:lnTo>
                <a:close/>
              </a:path>
              <a:path w="3808095" h="1121409">
                <a:moveTo>
                  <a:pt x="835705" y="59204"/>
                </a:moveTo>
                <a:lnTo>
                  <a:pt x="835664" y="60490"/>
                </a:lnTo>
                <a:lnTo>
                  <a:pt x="835550" y="64038"/>
                </a:lnTo>
                <a:lnTo>
                  <a:pt x="836467" y="60490"/>
                </a:lnTo>
                <a:lnTo>
                  <a:pt x="835705" y="59204"/>
                </a:lnTo>
                <a:close/>
              </a:path>
              <a:path w="3808095" h="1121409">
                <a:moveTo>
                  <a:pt x="832090" y="40140"/>
                </a:moveTo>
                <a:lnTo>
                  <a:pt x="798423" y="40140"/>
                </a:lnTo>
                <a:lnTo>
                  <a:pt x="827107" y="44704"/>
                </a:lnTo>
                <a:lnTo>
                  <a:pt x="835705" y="59204"/>
                </a:lnTo>
                <a:lnTo>
                  <a:pt x="836087" y="47268"/>
                </a:lnTo>
                <a:lnTo>
                  <a:pt x="832090" y="40140"/>
                </a:lnTo>
                <a:close/>
              </a:path>
              <a:path w="3808095" h="1121409">
                <a:moveTo>
                  <a:pt x="895407" y="30314"/>
                </a:moveTo>
                <a:lnTo>
                  <a:pt x="878364" y="38371"/>
                </a:lnTo>
                <a:lnTo>
                  <a:pt x="867840" y="53924"/>
                </a:lnTo>
                <a:lnTo>
                  <a:pt x="866303" y="74879"/>
                </a:lnTo>
                <a:lnTo>
                  <a:pt x="878969" y="97044"/>
                </a:lnTo>
                <a:lnTo>
                  <a:pt x="904860" y="105054"/>
                </a:lnTo>
                <a:lnTo>
                  <a:pt x="910728" y="105054"/>
                </a:lnTo>
                <a:lnTo>
                  <a:pt x="929384" y="95089"/>
                </a:lnTo>
                <a:lnTo>
                  <a:pt x="894383" y="95089"/>
                </a:lnTo>
                <a:lnTo>
                  <a:pt x="877153" y="78557"/>
                </a:lnTo>
                <a:lnTo>
                  <a:pt x="878278" y="70688"/>
                </a:lnTo>
                <a:lnTo>
                  <a:pt x="873847" y="70688"/>
                </a:lnTo>
                <a:lnTo>
                  <a:pt x="873847" y="63284"/>
                </a:lnTo>
                <a:lnTo>
                  <a:pt x="879335" y="63284"/>
                </a:lnTo>
                <a:lnTo>
                  <a:pt x="881531" y="47917"/>
                </a:lnTo>
                <a:lnTo>
                  <a:pt x="897177" y="38836"/>
                </a:lnTo>
                <a:lnTo>
                  <a:pt x="924967" y="38836"/>
                </a:lnTo>
                <a:lnTo>
                  <a:pt x="915198" y="31898"/>
                </a:lnTo>
                <a:lnTo>
                  <a:pt x="895407" y="30314"/>
                </a:lnTo>
                <a:close/>
              </a:path>
              <a:path w="3808095" h="1121409">
                <a:moveTo>
                  <a:pt x="927631" y="86613"/>
                </a:moveTo>
                <a:lnTo>
                  <a:pt x="924837" y="89873"/>
                </a:lnTo>
                <a:lnTo>
                  <a:pt x="894383" y="95089"/>
                </a:lnTo>
                <a:lnTo>
                  <a:pt x="929384" y="95089"/>
                </a:lnTo>
                <a:lnTo>
                  <a:pt x="933220" y="93040"/>
                </a:lnTo>
                <a:lnTo>
                  <a:pt x="927631" y="86613"/>
                </a:lnTo>
                <a:close/>
              </a:path>
              <a:path w="3808095" h="1121409">
                <a:moveTo>
                  <a:pt x="879335" y="63284"/>
                </a:moveTo>
                <a:lnTo>
                  <a:pt x="873847" y="63284"/>
                </a:lnTo>
                <a:lnTo>
                  <a:pt x="873847" y="70688"/>
                </a:lnTo>
                <a:lnTo>
                  <a:pt x="878278" y="70688"/>
                </a:lnTo>
                <a:lnTo>
                  <a:pt x="879335" y="63284"/>
                </a:lnTo>
                <a:close/>
              </a:path>
              <a:path w="3808095" h="1121409">
                <a:moveTo>
                  <a:pt x="927272" y="63284"/>
                </a:moveTo>
                <a:lnTo>
                  <a:pt x="879335" y="63284"/>
                </a:lnTo>
                <a:lnTo>
                  <a:pt x="878278" y="70688"/>
                </a:lnTo>
                <a:lnTo>
                  <a:pt x="937690" y="70688"/>
                </a:lnTo>
                <a:lnTo>
                  <a:pt x="937750" y="66217"/>
                </a:lnTo>
                <a:lnTo>
                  <a:pt x="928470" y="66217"/>
                </a:lnTo>
                <a:lnTo>
                  <a:pt x="927272" y="63284"/>
                </a:lnTo>
                <a:close/>
              </a:path>
              <a:path w="3808095" h="1121409">
                <a:moveTo>
                  <a:pt x="924967" y="38836"/>
                </a:moveTo>
                <a:lnTo>
                  <a:pt x="897177" y="38836"/>
                </a:lnTo>
                <a:lnTo>
                  <a:pt x="919669" y="44657"/>
                </a:lnTo>
                <a:lnTo>
                  <a:pt x="928470" y="66217"/>
                </a:lnTo>
                <a:lnTo>
                  <a:pt x="932381" y="63284"/>
                </a:lnTo>
                <a:lnTo>
                  <a:pt x="937789" y="63284"/>
                </a:lnTo>
                <a:lnTo>
                  <a:pt x="937830" y="60257"/>
                </a:lnTo>
                <a:lnTo>
                  <a:pt x="930146" y="42515"/>
                </a:lnTo>
                <a:lnTo>
                  <a:pt x="924967" y="38836"/>
                </a:lnTo>
                <a:close/>
              </a:path>
              <a:path w="3808095" h="1121409">
                <a:moveTo>
                  <a:pt x="937789" y="63284"/>
                </a:moveTo>
                <a:lnTo>
                  <a:pt x="932381" y="63284"/>
                </a:lnTo>
                <a:lnTo>
                  <a:pt x="928470" y="66217"/>
                </a:lnTo>
                <a:lnTo>
                  <a:pt x="937750" y="66217"/>
                </a:lnTo>
                <a:lnTo>
                  <a:pt x="937789" y="63284"/>
                </a:lnTo>
                <a:close/>
              </a:path>
              <a:path w="3808095" h="1121409">
                <a:moveTo>
                  <a:pt x="967518" y="31013"/>
                </a:moveTo>
                <a:lnTo>
                  <a:pt x="958018" y="31013"/>
                </a:lnTo>
                <a:lnTo>
                  <a:pt x="958018" y="104355"/>
                </a:lnTo>
                <a:lnTo>
                  <a:pt x="967937" y="104355"/>
                </a:lnTo>
                <a:lnTo>
                  <a:pt x="970126" y="51595"/>
                </a:lnTo>
                <a:lnTo>
                  <a:pt x="970689" y="50990"/>
                </a:lnTo>
                <a:lnTo>
                  <a:pt x="967518" y="50990"/>
                </a:lnTo>
                <a:lnTo>
                  <a:pt x="967518" y="31013"/>
                </a:lnTo>
                <a:close/>
              </a:path>
              <a:path w="3808095" h="1121409">
                <a:moveTo>
                  <a:pt x="994899" y="30314"/>
                </a:moveTo>
                <a:lnTo>
                  <a:pt x="987728" y="30314"/>
                </a:lnTo>
                <a:lnTo>
                  <a:pt x="972035" y="37672"/>
                </a:lnTo>
                <a:lnTo>
                  <a:pt x="967518" y="50990"/>
                </a:lnTo>
                <a:lnTo>
                  <a:pt x="970689" y="50990"/>
                </a:lnTo>
                <a:lnTo>
                  <a:pt x="978880" y="42189"/>
                </a:lnTo>
                <a:lnTo>
                  <a:pt x="992664" y="39814"/>
                </a:lnTo>
                <a:lnTo>
                  <a:pt x="994899" y="30314"/>
                </a:lnTo>
                <a:close/>
              </a:path>
              <a:path w="3808095" h="1121409">
                <a:moveTo>
                  <a:pt x="1051912" y="62945"/>
                </a:moveTo>
                <a:lnTo>
                  <a:pt x="1017180" y="63842"/>
                </a:lnTo>
                <a:lnTo>
                  <a:pt x="1002279" y="76415"/>
                </a:lnTo>
                <a:lnTo>
                  <a:pt x="1006749" y="98022"/>
                </a:lnTo>
                <a:lnTo>
                  <a:pt x="1028217" y="105054"/>
                </a:lnTo>
                <a:lnTo>
                  <a:pt x="1040976" y="103610"/>
                </a:lnTo>
                <a:lnTo>
                  <a:pt x="1047294" y="97231"/>
                </a:lnTo>
                <a:lnTo>
                  <a:pt x="1023886" y="97231"/>
                </a:lnTo>
                <a:lnTo>
                  <a:pt x="1011173" y="87591"/>
                </a:lnTo>
                <a:lnTo>
                  <a:pt x="1018019" y="71526"/>
                </a:lnTo>
                <a:lnTo>
                  <a:pt x="1052197" y="70365"/>
                </a:lnTo>
                <a:lnTo>
                  <a:pt x="1051947" y="63842"/>
                </a:lnTo>
                <a:lnTo>
                  <a:pt x="1051912" y="62945"/>
                </a:lnTo>
                <a:close/>
              </a:path>
              <a:path w="3808095" h="1121409">
                <a:moveTo>
                  <a:pt x="1063002" y="82283"/>
                </a:moveTo>
                <a:lnTo>
                  <a:pt x="1053083" y="82283"/>
                </a:lnTo>
                <a:lnTo>
                  <a:pt x="1055318" y="89128"/>
                </a:lnTo>
                <a:lnTo>
                  <a:pt x="1053007" y="91462"/>
                </a:lnTo>
                <a:lnTo>
                  <a:pt x="1053474" y="103610"/>
                </a:lnTo>
                <a:lnTo>
                  <a:pt x="1053502" y="104355"/>
                </a:lnTo>
                <a:lnTo>
                  <a:pt x="1063002" y="104355"/>
                </a:lnTo>
                <a:lnTo>
                  <a:pt x="1063002" y="82283"/>
                </a:lnTo>
                <a:close/>
              </a:path>
              <a:path w="3808095" h="1121409">
                <a:moveTo>
                  <a:pt x="1052682" y="82993"/>
                </a:moveTo>
                <a:lnTo>
                  <a:pt x="1048240" y="90851"/>
                </a:lnTo>
                <a:lnTo>
                  <a:pt x="1023886" y="97231"/>
                </a:lnTo>
                <a:lnTo>
                  <a:pt x="1047294" y="97231"/>
                </a:lnTo>
                <a:lnTo>
                  <a:pt x="1053007" y="91462"/>
                </a:lnTo>
                <a:lnTo>
                  <a:pt x="1052682" y="82993"/>
                </a:lnTo>
                <a:close/>
              </a:path>
              <a:path w="3808095" h="1121409">
                <a:moveTo>
                  <a:pt x="1053083" y="82283"/>
                </a:moveTo>
                <a:lnTo>
                  <a:pt x="1052682" y="82993"/>
                </a:lnTo>
                <a:lnTo>
                  <a:pt x="1052859" y="87591"/>
                </a:lnTo>
                <a:lnTo>
                  <a:pt x="1052918" y="89128"/>
                </a:lnTo>
                <a:lnTo>
                  <a:pt x="1053007" y="91462"/>
                </a:lnTo>
                <a:lnTo>
                  <a:pt x="1055318" y="89128"/>
                </a:lnTo>
                <a:lnTo>
                  <a:pt x="1053083" y="82283"/>
                </a:lnTo>
                <a:close/>
              </a:path>
              <a:path w="3808095" h="1121409">
                <a:moveTo>
                  <a:pt x="1056965" y="38976"/>
                </a:moveTo>
                <a:lnTo>
                  <a:pt x="1039160" y="38976"/>
                </a:lnTo>
                <a:lnTo>
                  <a:pt x="1051314" y="47358"/>
                </a:lnTo>
                <a:lnTo>
                  <a:pt x="1052655" y="82283"/>
                </a:lnTo>
                <a:lnTo>
                  <a:pt x="1052682" y="82993"/>
                </a:lnTo>
                <a:lnTo>
                  <a:pt x="1053083" y="82283"/>
                </a:lnTo>
                <a:lnTo>
                  <a:pt x="1063002" y="82283"/>
                </a:lnTo>
                <a:lnTo>
                  <a:pt x="1063002" y="70365"/>
                </a:lnTo>
                <a:lnTo>
                  <a:pt x="1055039" y="70365"/>
                </a:lnTo>
                <a:lnTo>
                  <a:pt x="1055039" y="62945"/>
                </a:lnTo>
                <a:lnTo>
                  <a:pt x="1063002" y="62945"/>
                </a:lnTo>
                <a:lnTo>
                  <a:pt x="1063002" y="58813"/>
                </a:lnTo>
                <a:lnTo>
                  <a:pt x="1060394" y="42096"/>
                </a:lnTo>
                <a:lnTo>
                  <a:pt x="1056965" y="38976"/>
                </a:lnTo>
                <a:close/>
              </a:path>
              <a:path w="3808095" h="1121409">
                <a:moveTo>
                  <a:pt x="1063002" y="62945"/>
                </a:moveTo>
                <a:lnTo>
                  <a:pt x="1055039" y="62945"/>
                </a:lnTo>
                <a:lnTo>
                  <a:pt x="1055039" y="70365"/>
                </a:lnTo>
                <a:lnTo>
                  <a:pt x="1063002" y="70365"/>
                </a:lnTo>
                <a:lnTo>
                  <a:pt x="1063002" y="62945"/>
                </a:lnTo>
                <a:close/>
              </a:path>
              <a:path w="3808095" h="1121409">
                <a:moveTo>
                  <a:pt x="1033246" y="30314"/>
                </a:moveTo>
                <a:lnTo>
                  <a:pt x="1003350" y="40233"/>
                </a:lnTo>
                <a:lnTo>
                  <a:pt x="1007820" y="47637"/>
                </a:lnTo>
                <a:lnTo>
                  <a:pt x="1039160" y="38976"/>
                </a:lnTo>
                <a:lnTo>
                  <a:pt x="1056965" y="38976"/>
                </a:lnTo>
                <a:lnTo>
                  <a:pt x="1050056" y="32689"/>
                </a:lnTo>
                <a:lnTo>
                  <a:pt x="1033246" y="30314"/>
                </a:lnTo>
                <a:close/>
              </a:path>
              <a:path w="3808095" h="1121409">
                <a:moveTo>
                  <a:pt x="1112155" y="30314"/>
                </a:moveTo>
                <a:lnTo>
                  <a:pt x="1094785" y="38138"/>
                </a:lnTo>
                <a:lnTo>
                  <a:pt x="1084121" y="53644"/>
                </a:lnTo>
                <a:lnTo>
                  <a:pt x="1082662" y="73296"/>
                </a:lnTo>
                <a:lnTo>
                  <a:pt x="1082538" y="74972"/>
                </a:lnTo>
                <a:lnTo>
                  <a:pt x="1094785" y="97138"/>
                </a:lnTo>
                <a:lnTo>
                  <a:pt x="1119139" y="105054"/>
                </a:lnTo>
                <a:lnTo>
                  <a:pt x="1125659" y="105054"/>
                </a:lnTo>
                <a:lnTo>
                  <a:pt x="1141585" y="97743"/>
                </a:lnTo>
                <a:lnTo>
                  <a:pt x="1142550" y="96253"/>
                </a:lnTo>
                <a:lnTo>
                  <a:pt x="1119838" y="96253"/>
                </a:lnTo>
                <a:lnTo>
                  <a:pt x="1101910" y="90339"/>
                </a:lnTo>
                <a:lnTo>
                  <a:pt x="1092596" y="73296"/>
                </a:lnTo>
                <a:lnTo>
                  <a:pt x="1098650" y="48243"/>
                </a:lnTo>
                <a:lnTo>
                  <a:pt x="1114716" y="38976"/>
                </a:lnTo>
                <a:lnTo>
                  <a:pt x="1141533" y="38976"/>
                </a:lnTo>
                <a:lnTo>
                  <a:pt x="1131293" y="31758"/>
                </a:lnTo>
                <a:lnTo>
                  <a:pt x="1112155" y="30314"/>
                </a:lnTo>
                <a:close/>
              </a:path>
              <a:path w="3808095" h="1121409">
                <a:moveTo>
                  <a:pt x="1156998" y="698"/>
                </a:moveTo>
                <a:lnTo>
                  <a:pt x="1147079" y="698"/>
                </a:lnTo>
                <a:lnTo>
                  <a:pt x="1147199" y="30314"/>
                </a:lnTo>
                <a:lnTo>
                  <a:pt x="1147262" y="45920"/>
                </a:lnTo>
                <a:lnTo>
                  <a:pt x="1153087" y="59605"/>
                </a:lnTo>
                <a:lnTo>
                  <a:pt x="1151596" y="82283"/>
                </a:lnTo>
                <a:lnTo>
                  <a:pt x="1147435" y="88708"/>
                </a:lnTo>
                <a:lnTo>
                  <a:pt x="1147499" y="104355"/>
                </a:lnTo>
                <a:lnTo>
                  <a:pt x="1156998" y="104355"/>
                </a:lnTo>
                <a:lnTo>
                  <a:pt x="1156998" y="698"/>
                </a:lnTo>
                <a:close/>
              </a:path>
              <a:path w="3808095" h="1121409">
                <a:moveTo>
                  <a:pt x="1147327" y="61840"/>
                </a:moveTo>
                <a:lnTo>
                  <a:pt x="1147181" y="62003"/>
                </a:lnTo>
                <a:lnTo>
                  <a:pt x="1141259" y="86986"/>
                </a:lnTo>
                <a:lnTo>
                  <a:pt x="1119838" y="96253"/>
                </a:lnTo>
                <a:lnTo>
                  <a:pt x="1142550" y="96253"/>
                </a:lnTo>
                <a:lnTo>
                  <a:pt x="1147435" y="88708"/>
                </a:lnTo>
                <a:lnTo>
                  <a:pt x="1147327" y="61840"/>
                </a:lnTo>
                <a:close/>
              </a:path>
              <a:path w="3808095" h="1121409">
                <a:moveTo>
                  <a:pt x="1147262" y="45920"/>
                </a:moveTo>
                <a:lnTo>
                  <a:pt x="1147318" y="59605"/>
                </a:lnTo>
                <a:lnTo>
                  <a:pt x="1147435" y="88708"/>
                </a:lnTo>
                <a:lnTo>
                  <a:pt x="1151596" y="82283"/>
                </a:lnTo>
                <a:lnTo>
                  <a:pt x="1152929" y="62003"/>
                </a:lnTo>
                <a:lnTo>
                  <a:pt x="1152969" y="61394"/>
                </a:lnTo>
                <a:lnTo>
                  <a:pt x="1153087" y="59605"/>
                </a:lnTo>
                <a:lnTo>
                  <a:pt x="1147262" y="45920"/>
                </a:lnTo>
                <a:close/>
              </a:path>
              <a:path w="3808095" h="1121409">
                <a:moveTo>
                  <a:pt x="1141533" y="38976"/>
                </a:moveTo>
                <a:lnTo>
                  <a:pt x="1114716" y="38976"/>
                </a:lnTo>
                <a:lnTo>
                  <a:pt x="1137999" y="44936"/>
                </a:lnTo>
                <a:lnTo>
                  <a:pt x="1147238" y="61840"/>
                </a:lnTo>
                <a:lnTo>
                  <a:pt x="1147262" y="45920"/>
                </a:lnTo>
                <a:lnTo>
                  <a:pt x="1145496" y="41770"/>
                </a:lnTo>
                <a:lnTo>
                  <a:pt x="1141533" y="38976"/>
                </a:lnTo>
                <a:close/>
              </a:path>
              <a:path w="3808095" h="1121409">
                <a:moveTo>
                  <a:pt x="1207346" y="30314"/>
                </a:moveTo>
                <a:lnTo>
                  <a:pt x="1189791" y="38231"/>
                </a:lnTo>
                <a:lnTo>
                  <a:pt x="1178847" y="53784"/>
                </a:lnTo>
                <a:lnTo>
                  <a:pt x="1177340" y="73296"/>
                </a:lnTo>
                <a:lnTo>
                  <a:pt x="1177218" y="74879"/>
                </a:lnTo>
                <a:lnTo>
                  <a:pt x="1189791" y="97044"/>
                </a:lnTo>
                <a:lnTo>
                  <a:pt x="1214517" y="105054"/>
                </a:lnTo>
                <a:lnTo>
                  <a:pt x="1221689" y="105054"/>
                </a:lnTo>
                <a:lnTo>
                  <a:pt x="1239477" y="97044"/>
                </a:lnTo>
                <a:lnTo>
                  <a:pt x="1240025" y="96253"/>
                </a:lnTo>
                <a:lnTo>
                  <a:pt x="1214517" y="96253"/>
                </a:lnTo>
                <a:lnTo>
                  <a:pt x="1196589" y="90339"/>
                </a:lnTo>
                <a:lnTo>
                  <a:pt x="1187276" y="73296"/>
                </a:lnTo>
                <a:lnTo>
                  <a:pt x="1193330" y="48243"/>
                </a:lnTo>
                <a:lnTo>
                  <a:pt x="1209442" y="38976"/>
                </a:lnTo>
                <a:lnTo>
                  <a:pt x="1238579" y="38976"/>
                </a:lnTo>
                <a:lnTo>
                  <a:pt x="1228208" y="31898"/>
                </a:lnTo>
                <a:lnTo>
                  <a:pt x="1207346" y="30314"/>
                </a:lnTo>
                <a:close/>
              </a:path>
              <a:path w="3808095" h="1121409">
                <a:moveTo>
                  <a:pt x="1238579" y="38976"/>
                </a:moveTo>
                <a:lnTo>
                  <a:pt x="1209442" y="38976"/>
                </a:lnTo>
                <a:lnTo>
                  <a:pt x="1232725" y="44936"/>
                </a:lnTo>
                <a:lnTo>
                  <a:pt x="1241899" y="61840"/>
                </a:lnTo>
                <a:lnTo>
                  <a:pt x="1235938" y="86986"/>
                </a:lnTo>
                <a:lnTo>
                  <a:pt x="1214517" y="96253"/>
                </a:lnTo>
                <a:lnTo>
                  <a:pt x="1240025" y="96253"/>
                </a:lnTo>
                <a:lnTo>
                  <a:pt x="1250327" y="81352"/>
                </a:lnTo>
                <a:lnTo>
                  <a:pt x="1251835" y="61840"/>
                </a:lnTo>
                <a:lnTo>
                  <a:pt x="1251957" y="60257"/>
                </a:lnTo>
                <a:lnTo>
                  <a:pt x="1243901" y="42608"/>
                </a:lnTo>
                <a:lnTo>
                  <a:pt x="1238579" y="38976"/>
                </a:lnTo>
                <a:close/>
              </a:path>
              <a:path w="3808095" h="1121409">
                <a:moveTo>
                  <a:pt x="1318269" y="31013"/>
                </a:moveTo>
                <a:lnTo>
                  <a:pt x="1308769" y="31013"/>
                </a:lnTo>
                <a:lnTo>
                  <a:pt x="1308769" y="131457"/>
                </a:lnTo>
                <a:lnTo>
                  <a:pt x="1318688" y="131457"/>
                </a:lnTo>
                <a:lnTo>
                  <a:pt x="1318578" y="105054"/>
                </a:lnTo>
                <a:lnTo>
                  <a:pt x="1318501" y="86682"/>
                </a:lnTo>
                <a:lnTo>
                  <a:pt x="1312681" y="75624"/>
                </a:lnTo>
                <a:lnTo>
                  <a:pt x="1314171" y="52853"/>
                </a:lnTo>
                <a:lnTo>
                  <a:pt x="1318333" y="46483"/>
                </a:lnTo>
                <a:lnTo>
                  <a:pt x="1318269" y="31013"/>
                </a:lnTo>
                <a:close/>
              </a:path>
              <a:path w="3808095" h="1121409">
                <a:moveTo>
                  <a:pt x="1318445" y="73296"/>
                </a:moveTo>
                <a:lnTo>
                  <a:pt x="1318501" y="86682"/>
                </a:lnTo>
                <a:lnTo>
                  <a:pt x="1324322" y="97743"/>
                </a:lnTo>
                <a:lnTo>
                  <a:pt x="1346628" y="105054"/>
                </a:lnTo>
                <a:lnTo>
                  <a:pt x="1353613" y="105054"/>
                </a:lnTo>
                <a:lnTo>
                  <a:pt x="1370936" y="97138"/>
                </a:lnTo>
                <a:lnTo>
                  <a:pt x="1371545" y="96253"/>
                </a:lnTo>
                <a:lnTo>
                  <a:pt x="1345929" y="96253"/>
                </a:lnTo>
                <a:lnTo>
                  <a:pt x="1327722" y="90339"/>
                </a:lnTo>
                <a:lnTo>
                  <a:pt x="1318445" y="73296"/>
                </a:lnTo>
                <a:close/>
              </a:path>
              <a:path w="3808095" h="1121409">
                <a:moveTo>
                  <a:pt x="1370159" y="38976"/>
                </a:moveTo>
                <a:lnTo>
                  <a:pt x="1340714" y="38976"/>
                </a:lnTo>
                <a:lnTo>
                  <a:pt x="1363997" y="45029"/>
                </a:lnTo>
                <a:lnTo>
                  <a:pt x="1373310" y="61933"/>
                </a:lnTo>
                <a:lnTo>
                  <a:pt x="1367330" y="86682"/>
                </a:lnTo>
                <a:lnTo>
                  <a:pt x="1367257" y="86986"/>
                </a:lnTo>
                <a:lnTo>
                  <a:pt x="1345929" y="96253"/>
                </a:lnTo>
                <a:lnTo>
                  <a:pt x="1371545" y="96253"/>
                </a:lnTo>
                <a:lnTo>
                  <a:pt x="1381646" y="81584"/>
                </a:lnTo>
                <a:lnTo>
                  <a:pt x="1383105" y="61933"/>
                </a:lnTo>
                <a:lnTo>
                  <a:pt x="1383229" y="60257"/>
                </a:lnTo>
                <a:lnTo>
                  <a:pt x="1375313" y="42515"/>
                </a:lnTo>
                <a:lnTo>
                  <a:pt x="1370159" y="38976"/>
                </a:lnTo>
                <a:close/>
              </a:path>
              <a:path w="3808095" h="1121409">
                <a:moveTo>
                  <a:pt x="1318333" y="46483"/>
                </a:moveTo>
                <a:lnTo>
                  <a:pt x="1314171" y="52853"/>
                </a:lnTo>
                <a:lnTo>
                  <a:pt x="1312833" y="73296"/>
                </a:lnTo>
                <a:lnTo>
                  <a:pt x="1312805" y="73722"/>
                </a:lnTo>
                <a:lnTo>
                  <a:pt x="1312681" y="75624"/>
                </a:lnTo>
                <a:lnTo>
                  <a:pt x="1318501" y="86682"/>
                </a:lnTo>
                <a:lnTo>
                  <a:pt x="1318391" y="60257"/>
                </a:lnTo>
                <a:lnTo>
                  <a:pt x="1318333" y="46483"/>
                </a:lnTo>
                <a:close/>
              </a:path>
              <a:path w="3808095" h="1121409">
                <a:moveTo>
                  <a:pt x="1340202" y="30314"/>
                </a:moveTo>
                <a:lnTo>
                  <a:pt x="1324183" y="37532"/>
                </a:lnTo>
                <a:lnTo>
                  <a:pt x="1318333" y="46483"/>
                </a:lnTo>
                <a:lnTo>
                  <a:pt x="1318445" y="73296"/>
                </a:lnTo>
                <a:lnTo>
                  <a:pt x="1321245" y="61933"/>
                </a:lnTo>
                <a:lnTo>
                  <a:pt x="1324462" y="48382"/>
                </a:lnTo>
                <a:lnTo>
                  <a:pt x="1340714" y="38976"/>
                </a:lnTo>
                <a:lnTo>
                  <a:pt x="1370159" y="38976"/>
                </a:lnTo>
                <a:lnTo>
                  <a:pt x="1359853" y="31898"/>
                </a:lnTo>
                <a:lnTo>
                  <a:pt x="1340202" y="30314"/>
                </a:lnTo>
                <a:close/>
              </a:path>
              <a:path w="3808095" h="1121409">
                <a:moveTo>
                  <a:pt x="1425149" y="30314"/>
                </a:moveTo>
                <a:lnTo>
                  <a:pt x="1408105" y="38371"/>
                </a:lnTo>
                <a:lnTo>
                  <a:pt x="1397581" y="53924"/>
                </a:lnTo>
                <a:lnTo>
                  <a:pt x="1396044" y="74879"/>
                </a:lnTo>
                <a:lnTo>
                  <a:pt x="1408711" y="97044"/>
                </a:lnTo>
                <a:lnTo>
                  <a:pt x="1434602" y="105054"/>
                </a:lnTo>
                <a:lnTo>
                  <a:pt x="1440469" y="105054"/>
                </a:lnTo>
                <a:lnTo>
                  <a:pt x="1459125" y="95089"/>
                </a:lnTo>
                <a:lnTo>
                  <a:pt x="1424124" y="95089"/>
                </a:lnTo>
                <a:lnTo>
                  <a:pt x="1406895" y="78557"/>
                </a:lnTo>
                <a:lnTo>
                  <a:pt x="1408019" y="70688"/>
                </a:lnTo>
                <a:lnTo>
                  <a:pt x="1403588" y="70688"/>
                </a:lnTo>
                <a:lnTo>
                  <a:pt x="1403588" y="63284"/>
                </a:lnTo>
                <a:lnTo>
                  <a:pt x="1409077" y="63284"/>
                </a:lnTo>
                <a:lnTo>
                  <a:pt x="1411272" y="47917"/>
                </a:lnTo>
                <a:lnTo>
                  <a:pt x="1426918" y="38836"/>
                </a:lnTo>
                <a:lnTo>
                  <a:pt x="1454708" y="38836"/>
                </a:lnTo>
                <a:lnTo>
                  <a:pt x="1444940" y="31898"/>
                </a:lnTo>
                <a:lnTo>
                  <a:pt x="1425149" y="30314"/>
                </a:lnTo>
                <a:close/>
              </a:path>
              <a:path w="3808095" h="1121409">
                <a:moveTo>
                  <a:pt x="1457373" y="86613"/>
                </a:moveTo>
                <a:lnTo>
                  <a:pt x="1454579" y="89873"/>
                </a:lnTo>
                <a:lnTo>
                  <a:pt x="1424124" y="95089"/>
                </a:lnTo>
                <a:lnTo>
                  <a:pt x="1459125" y="95089"/>
                </a:lnTo>
                <a:lnTo>
                  <a:pt x="1462961" y="93040"/>
                </a:lnTo>
                <a:lnTo>
                  <a:pt x="1457373" y="86613"/>
                </a:lnTo>
                <a:close/>
              </a:path>
              <a:path w="3808095" h="1121409">
                <a:moveTo>
                  <a:pt x="1409077" y="63284"/>
                </a:moveTo>
                <a:lnTo>
                  <a:pt x="1403588" y="63284"/>
                </a:lnTo>
                <a:lnTo>
                  <a:pt x="1403588" y="70688"/>
                </a:lnTo>
                <a:lnTo>
                  <a:pt x="1408019" y="70688"/>
                </a:lnTo>
                <a:lnTo>
                  <a:pt x="1409077" y="63284"/>
                </a:lnTo>
                <a:close/>
              </a:path>
              <a:path w="3808095" h="1121409">
                <a:moveTo>
                  <a:pt x="1457013" y="63284"/>
                </a:moveTo>
                <a:lnTo>
                  <a:pt x="1409077" y="63284"/>
                </a:lnTo>
                <a:lnTo>
                  <a:pt x="1408019" y="70688"/>
                </a:lnTo>
                <a:lnTo>
                  <a:pt x="1467431" y="70688"/>
                </a:lnTo>
                <a:lnTo>
                  <a:pt x="1467491" y="66217"/>
                </a:lnTo>
                <a:lnTo>
                  <a:pt x="1458211" y="66217"/>
                </a:lnTo>
                <a:lnTo>
                  <a:pt x="1457013" y="63284"/>
                </a:lnTo>
                <a:close/>
              </a:path>
              <a:path w="3808095" h="1121409">
                <a:moveTo>
                  <a:pt x="1454708" y="38836"/>
                </a:moveTo>
                <a:lnTo>
                  <a:pt x="1426918" y="38836"/>
                </a:lnTo>
                <a:lnTo>
                  <a:pt x="1449410" y="44657"/>
                </a:lnTo>
                <a:lnTo>
                  <a:pt x="1458211" y="66217"/>
                </a:lnTo>
                <a:lnTo>
                  <a:pt x="1462123" y="63284"/>
                </a:lnTo>
                <a:lnTo>
                  <a:pt x="1467530" y="63284"/>
                </a:lnTo>
                <a:lnTo>
                  <a:pt x="1467571" y="60257"/>
                </a:lnTo>
                <a:lnTo>
                  <a:pt x="1459887" y="42515"/>
                </a:lnTo>
                <a:lnTo>
                  <a:pt x="1454708" y="38836"/>
                </a:lnTo>
                <a:close/>
              </a:path>
              <a:path w="3808095" h="1121409">
                <a:moveTo>
                  <a:pt x="1467530" y="63284"/>
                </a:moveTo>
                <a:lnTo>
                  <a:pt x="1462123" y="63284"/>
                </a:lnTo>
                <a:lnTo>
                  <a:pt x="1458211" y="66217"/>
                </a:lnTo>
                <a:lnTo>
                  <a:pt x="1467491" y="66217"/>
                </a:lnTo>
                <a:lnTo>
                  <a:pt x="1467530" y="63284"/>
                </a:lnTo>
                <a:close/>
              </a:path>
              <a:path w="3808095" h="1121409">
                <a:moveTo>
                  <a:pt x="1497259" y="31013"/>
                </a:moveTo>
                <a:lnTo>
                  <a:pt x="1487760" y="31013"/>
                </a:lnTo>
                <a:lnTo>
                  <a:pt x="1487760" y="104355"/>
                </a:lnTo>
                <a:lnTo>
                  <a:pt x="1497678" y="104355"/>
                </a:lnTo>
                <a:lnTo>
                  <a:pt x="1499867" y="51595"/>
                </a:lnTo>
                <a:lnTo>
                  <a:pt x="1500430" y="50990"/>
                </a:lnTo>
                <a:lnTo>
                  <a:pt x="1497259" y="50990"/>
                </a:lnTo>
                <a:lnTo>
                  <a:pt x="1497259" y="31013"/>
                </a:lnTo>
                <a:close/>
              </a:path>
              <a:path w="3808095" h="1121409">
                <a:moveTo>
                  <a:pt x="1524640" y="30314"/>
                </a:moveTo>
                <a:lnTo>
                  <a:pt x="1517469" y="30314"/>
                </a:lnTo>
                <a:lnTo>
                  <a:pt x="1501776" y="37672"/>
                </a:lnTo>
                <a:lnTo>
                  <a:pt x="1497259" y="50990"/>
                </a:lnTo>
                <a:lnTo>
                  <a:pt x="1500430" y="50990"/>
                </a:lnTo>
                <a:lnTo>
                  <a:pt x="1508622" y="42189"/>
                </a:lnTo>
                <a:lnTo>
                  <a:pt x="1522405" y="39814"/>
                </a:lnTo>
                <a:lnTo>
                  <a:pt x="1524640" y="30314"/>
                </a:lnTo>
                <a:close/>
              </a:path>
              <a:path w="3808095" h="1121409">
                <a:moveTo>
                  <a:pt x="1552239" y="31013"/>
                </a:moveTo>
                <a:lnTo>
                  <a:pt x="1542739" y="31013"/>
                </a:lnTo>
                <a:lnTo>
                  <a:pt x="1542739" y="104355"/>
                </a:lnTo>
                <a:lnTo>
                  <a:pt x="1552658" y="104355"/>
                </a:lnTo>
                <a:lnTo>
                  <a:pt x="1552658" y="60210"/>
                </a:lnTo>
                <a:lnTo>
                  <a:pt x="1557352" y="50850"/>
                </a:lnTo>
                <a:lnTo>
                  <a:pt x="1552239" y="50850"/>
                </a:lnTo>
                <a:lnTo>
                  <a:pt x="1552239" y="31013"/>
                </a:lnTo>
                <a:close/>
              </a:path>
              <a:path w="3808095" h="1121409">
                <a:moveTo>
                  <a:pt x="1600048" y="39255"/>
                </a:moveTo>
                <a:lnTo>
                  <a:pt x="1583951" y="39255"/>
                </a:lnTo>
                <a:lnTo>
                  <a:pt x="1596617" y="49174"/>
                </a:lnTo>
                <a:lnTo>
                  <a:pt x="1598480" y="104355"/>
                </a:lnTo>
                <a:lnTo>
                  <a:pt x="1608398" y="104355"/>
                </a:lnTo>
                <a:lnTo>
                  <a:pt x="1608398" y="60210"/>
                </a:lnTo>
                <a:lnTo>
                  <a:pt x="1612577" y="51828"/>
                </a:lnTo>
                <a:lnTo>
                  <a:pt x="1607281" y="51828"/>
                </a:lnTo>
                <a:lnTo>
                  <a:pt x="1603369" y="50291"/>
                </a:lnTo>
                <a:lnTo>
                  <a:pt x="1605976" y="45550"/>
                </a:lnTo>
                <a:lnTo>
                  <a:pt x="1605791" y="44657"/>
                </a:lnTo>
                <a:lnTo>
                  <a:pt x="1600048" y="39255"/>
                </a:lnTo>
                <a:close/>
              </a:path>
              <a:path w="3808095" h="1121409">
                <a:moveTo>
                  <a:pt x="1656022" y="39255"/>
                </a:moveTo>
                <a:lnTo>
                  <a:pt x="1639691" y="39255"/>
                </a:lnTo>
                <a:lnTo>
                  <a:pt x="1652218" y="49174"/>
                </a:lnTo>
                <a:lnTo>
                  <a:pt x="1654080" y="104355"/>
                </a:lnTo>
                <a:lnTo>
                  <a:pt x="1663999" y="104355"/>
                </a:lnTo>
                <a:lnTo>
                  <a:pt x="1663999" y="54669"/>
                </a:lnTo>
                <a:lnTo>
                  <a:pt x="1656022" y="39255"/>
                </a:lnTo>
                <a:close/>
              </a:path>
              <a:path w="3808095" h="1121409">
                <a:moveTo>
                  <a:pt x="1605976" y="45550"/>
                </a:moveTo>
                <a:lnTo>
                  <a:pt x="1603369" y="50291"/>
                </a:lnTo>
                <a:lnTo>
                  <a:pt x="1607281" y="51828"/>
                </a:lnTo>
                <a:lnTo>
                  <a:pt x="1605976" y="45550"/>
                </a:lnTo>
                <a:close/>
              </a:path>
              <a:path w="3808095" h="1121409">
                <a:moveTo>
                  <a:pt x="1634383" y="30314"/>
                </a:moveTo>
                <a:lnTo>
                  <a:pt x="1626746" y="30314"/>
                </a:lnTo>
                <a:lnTo>
                  <a:pt x="1609283" y="39535"/>
                </a:lnTo>
                <a:lnTo>
                  <a:pt x="1605976" y="45550"/>
                </a:lnTo>
                <a:lnTo>
                  <a:pt x="1607281" y="51828"/>
                </a:lnTo>
                <a:lnTo>
                  <a:pt x="1612577" y="51828"/>
                </a:lnTo>
                <a:lnTo>
                  <a:pt x="1616152" y="44657"/>
                </a:lnTo>
                <a:lnTo>
                  <a:pt x="1616222" y="44517"/>
                </a:lnTo>
                <a:lnTo>
                  <a:pt x="1639691" y="39255"/>
                </a:lnTo>
                <a:lnTo>
                  <a:pt x="1656022" y="39255"/>
                </a:lnTo>
                <a:lnTo>
                  <a:pt x="1654360" y="36042"/>
                </a:lnTo>
                <a:lnTo>
                  <a:pt x="1634383" y="30314"/>
                </a:lnTo>
                <a:close/>
              </a:path>
              <a:path w="3808095" h="1121409">
                <a:moveTo>
                  <a:pt x="1572402" y="30314"/>
                </a:moveTo>
                <a:lnTo>
                  <a:pt x="1552937" y="42049"/>
                </a:lnTo>
                <a:lnTo>
                  <a:pt x="1552372" y="49174"/>
                </a:lnTo>
                <a:lnTo>
                  <a:pt x="1552283" y="50291"/>
                </a:lnTo>
                <a:lnTo>
                  <a:pt x="1552239" y="50850"/>
                </a:lnTo>
                <a:lnTo>
                  <a:pt x="1557352" y="50850"/>
                </a:lnTo>
                <a:lnTo>
                  <a:pt x="1560458" y="44657"/>
                </a:lnTo>
                <a:lnTo>
                  <a:pt x="1560528" y="44517"/>
                </a:lnTo>
                <a:lnTo>
                  <a:pt x="1583951" y="39255"/>
                </a:lnTo>
                <a:lnTo>
                  <a:pt x="1600048" y="39255"/>
                </a:lnTo>
                <a:lnTo>
                  <a:pt x="1592473" y="32131"/>
                </a:lnTo>
                <a:lnTo>
                  <a:pt x="1572402" y="30314"/>
                </a:lnTo>
                <a:close/>
              </a:path>
              <a:path w="3808095" h="1121409">
                <a:moveTo>
                  <a:pt x="1700816" y="31013"/>
                </a:moveTo>
                <a:lnTo>
                  <a:pt x="1690898" y="31013"/>
                </a:lnTo>
                <a:lnTo>
                  <a:pt x="1690898" y="104355"/>
                </a:lnTo>
                <a:lnTo>
                  <a:pt x="1700816" y="104355"/>
                </a:lnTo>
                <a:lnTo>
                  <a:pt x="1700816" y="31013"/>
                </a:lnTo>
                <a:close/>
              </a:path>
              <a:path w="3808095" h="1121409">
                <a:moveTo>
                  <a:pt x="1693878" y="698"/>
                </a:moveTo>
                <a:lnTo>
                  <a:pt x="1695927" y="14808"/>
                </a:lnTo>
                <a:lnTo>
                  <a:pt x="1698069" y="14808"/>
                </a:lnTo>
                <a:lnTo>
                  <a:pt x="1693878" y="698"/>
                </a:lnTo>
                <a:close/>
              </a:path>
              <a:path w="3808095" h="1121409">
                <a:moveTo>
                  <a:pt x="1740010" y="14808"/>
                </a:moveTo>
                <a:lnTo>
                  <a:pt x="1730091" y="14808"/>
                </a:lnTo>
                <a:lnTo>
                  <a:pt x="1730091" y="90479"/>
                </a:lnTo>
                <a:lnTo>
                  <a:pt x="1739405" y="103191"/>
                </a:lnTo>
                <a:lnTo>
                  <a:pt x="1751605" y="105054"/>
                </a:lnTo>
                <a:lnTo>
                  <a:pt x="1767112" y="99885"/>
                </a:lnTo>
                <a:lnTo>
                  <a:pt x="1765468" y="96532"/>
                </a:lnTo>
                <a:lnTo>
                  <a:pt x="1757100" y="96532"/>
                </a:lnTo>
                <a:lnTo>
                  <a:pt x="1741081" y="90711"/>
                </a:lnTo>
                <a:lnTo>
                  <a:pt x="1740010" y="14808"/>
                </a:lnTo>
                <a:close/>
              </a:path>
              <a:path w="3808095" h="1121409">
                <a:moveTo>
                  <a:pt x="1763619" y="92760"/>
                </a:moveTo>
                <a:lnTo>
                  <a:pt x="1757100" y="96532"/>
                </a:lnTo>
                <a:lnTo>
                  <a:pt x="1765468" y="96532"/>
                </a:lnTo>
                <a:lnTo>
                  <a:pt x="1763619" y="92760"/>
                </a:lnTo>
                <a:close/>
              </a:path>
              <a:path w="3808095" h="1121409">
                <a:moveTo>
                  <a:pt x="1730091" y="31013"/>
                </a:moveTo>
                <a:lnTo>
                  <a:pt x="1716959" y="31013"/>
                </a:lnTo>
                <a:lnTo>
                  <a:pt x="1716959" y="39255"/>
                </a:lnTo>
                <a:lnTo>
                  <a:pt x="1730091" y="39255"/>
                </a:lnTo>
                <a:lnTo>
                  <a:pt x="1730091" y="31013"/>
                </a:lnTo>
                <a:close/>
              </a:path>
              <a:path w="3808095" h="1121409">
                <a:moveTo>
                  <a:pt x="1762362" y="31013"/>
                </a:moveTo>
                <a:lnTo>
                  <a:pt x="1740239" y="31013"/>
                </a:lnTo>
                <a:lnTo>
                  <a:pt x="1740355" y="39255"/>
                </a:lnTo>
                <a:lnTo>
                  <a:pt x="1762362" y="39255"/>
                </a:lnTo>
                <a:lnTo>
                  <a:pt x="1762362" y="31013"/>
                </a:lnTo>
                <a:close/>
              </a:path>
              <a:path w="3808095" h="1121409">
                <a:moveTo>
                  <a:pt x="1804276" y="30314"/>
                </a:moveTo>
                <a:lnTo>
                  <a:pt x="1787232" y="38371"/>
                </a:lnTo>
                <a:lnTo>
                  <a:pt x="1776708" y="53924"/>
                </a:lnTo>
                <a:lnTo>
                  <a:pt x="1775172" y="74879"/>
                </a:lnTo>
                <a:lnTo>
                  <a:pt x="1787838" y="97044"/>
                </a:lnTo>
                <a:lnTo>
                  <a:pt x="1813729" y="105054"/>
                </a:lnTo>
                <a:lnTo>
                  <a:pt x="1819596" y="105054"/>
                </a:lnTo>
                <a:lnTo>
                  <a:pt x="1838252" y="95089"/>
                </a:lnTo>
                <a:lnTo>
                  <a:pt x="1803252" y="95089"/>
                </a:lnTo>
                <a:lnTo>
                  <a:pt x="1786022" y="78557"/>
                </a:lnTo>
                <a:lnTo>
                  <a:pt x="1787146" y="70688"/>
                </a:lnTo>
                <a:lnTo>
                  <a:pt x="1782716" y="70688"/>
                </a:lnTo>
                <a:lnTo>
                  <a:pt x="1782716" y="63284"/>
                </a:lnTo>
                <a:lnTo>
                  <a:pt x="1788204" y="63284"/>
                </a:lnTo>
                <a:lnTo>
                  <a:pt x="1790399" y="47917"/>
                </a:lnTo>
                <a:lnTo>
                  <a:pt x="1806045" y="38836"/>
                </a:lnTo>
                <a:lnTo>
                  <a:pt x="1833835" y="38836"/>
                </a:lnTo>
                <a:lnTo>
                  <a:pt x="1824067" y="31898"/>
                </a:lnTo>
                <a:lnTo>
                  <a:pt x="1804276" y="30314"/>
                </a:lnTo>
                <a:close/>
              </a:path>
              <a:path w="3808095" h="1121409">
                <a:moveTo>
                  <a:pt x="1836500" y="86613"/>
                </a:moveTo>
                <a:lnTo>
                  <a:pt x="1833706" y="89873"/>
                </a:lnTo>
                <a:lnTo>
                  <a:pt x="1803252" y="95089"/>
                </a:lnTo>
                <a:lnTo>
                  <a:pt x="1838252" y="95089"/>
                </a:lnTo>
                <a:lnTo>
                  <a:pt x="1842088" y="93040"/>
                </a:lnTo>
                <a:lnTo>
                  <a:pt x="1836500" y="86613"/>
                </a:lnTo>
                <a:close/>
              </a:path>
              <a:path w="3808095" h="1121409">
                <a:moveTo>
                  <a:pt x="1788204" y="63284"/>
                </a:moveTo>
                <a:lnTo>
                  <a:pt x="1782716" y="63284"/>
                </a:lnTo>
                <a:lnTo>
                  <a:pt x="1782716" y="70688"/>
                </a:lnTo>
                <a:lnTo>
                  <a:pt x="1787146" y="70688"/>
                </a:lnTo>
                <a:lnTo>
                  <a:pt x="1788204" y="63284"/>
                </a:lnTo>
                <a:close/>
              </a:path>
              <a:path w="3808095" h="1121409">
                <a:moveTo>
                  <a:pt x="1836141" y="63284"/>
                </a:moveTo>
                <a:lnTo>
                  <a:pt x="1788204" y="63284"/>
                </a:lnTo>
                <a:lnTo>
                  <a:pt x="1787146" y="70688"/>
                </a:lnTo>
                <a:lnTo>
                  <a:pt x="1846558" y="70688"/>
                </a:lnTo>
                <a:lnTo>
                  <a:pt x="1846618" y="66217"/>
                </a:lnTo>
                <a:lnTo>
                  <a:pt x="1837338" y="66217"/>
                </a:lnTo>
                <a:lnTo>
                  <a:pt x="1836141" y="63284"/>
                </a:lnTo>
                <a:close/>
              </a:path>
              <a:path w="3808095" h="1121409">
                <a:moveTo>
                  <a:pt x="1833835" y="38836"/>
                </a:moveTo>
                <a:lnTo>
                  <a:pt x="1806045" y="38836"/>
                </a:lnTo>
                <a:lnTo>
                  <a:pt x="1828537" y="44657"/>
                </a:lnTo>
                <a:lnTo>
                  <a:pt x="1837338" y="66217"/>
                </a:lnTo>
                <a:lnTo>
                  <a:pt x="1841250" y="63284"/>
                </a:lnTo>
                <a:lnTo>
                  <a:pt x="1846658" y="63284"/>
                </a:lnTo>
                <a:lnTo>
                  <a:pt x="1846698" y="60257"/>
                </a:lnTo>
                <a:lnTo>
                  <a:pt x="1839015" y="42515"/>
                </a:lnTo>
                <a:lnTo>
                  <a:pt x="1833835" y="38836"/>
                </a:lnTo>
                <a:close/>
              </a:path>
              <a:path w="3808095" h="1121409">
                <a:moveTo>
                  <a:pt x="1846658" y="63284"/>
                </a:moveTo>
                <a:lnTo>
                  <a:pt x="1841250" y="63284"/>
                </a:lnTo>
                <a:lnTo>
                  <a:pt x="1837338" y="66217"/>
                </a:lnTo>
                <a:lnTo>
                  <a:pt x="1846618" y="66217"/>
                </a:lnTo>
                <a:lnTo>
                  <a:pt x="1846658" y="63284"/>
                </a:lnTo>
                <a:close/>
              </a:path>
              <a:path w="3808095" h="1121409">
                <a:moveTo>
                  <a:pt x="1913368" y="31013"/>
                </a:moveTo>
                <a:lnTo>
                  <a:pt x="1903449" y="31013"/>
                </a:lnTo>
                <a:lnTo>
                  <a:pt x="1903449" y="104355"/>
                </a:lnTo>
                <a:lnTo>
                  <a:pt x="1913368" y="104355"/>
                </a:lnTo>
                <a:lnTo>
                  <a:pt x="1913368" y="31013"/>
                </a:lnTo>
                <a:close/>
              </a:path>
              <a:path w="3808095" h="1121409">
                <a:moveTo>
                  <a:pt x="1906429" y="698"/>
                </a:moveTo>
                <a:lnTo>
                  <a:pt x="1908478" y="14808"/>
                </a:lnTo>
                <a:lnTo>
                  <a:pt x="1910620" y="14808"/>
                </a:lnTo>
                <a:lnTo>
                  <a:pt x="1906429" y="698"/>
                </a:lnTo>
                <a:close/>
              </a:path>
              <a:path w="3808095" h="1121409">
                <a:moveTo>
                  <a:pt x="1963178" y="30314"/>
                </a:moveTo>
                <a:lnTo>
                  <a:pt x="1945809" y="38138"/>
                </a:lnTo>
                <a:lnTo>
                  <a:pt x="1935145" y="53644"/>
                </a:lnTo>
                <a:lnTo>
                  <a:pt x="1933686" y="73296"/>
                </a:lnTo>
                <a:lnTo>
                  <a:pt x="1933562" y="74972"/>
                </a:lnTo>
                <a:lnTo>
                  <a:pt x="1945809" y="97138"/>
                </a:lnTo>
                <a:lnTo>
                  <a:pt x="1970163" y="105054"/>
                </a:lnTo>
                <a:lnTo>
                  <a:pt x="1976683" y="105054"/>
                </a:lnTo>
                <a:lnTo>
                  <a:pt x="1992609" y="97743"/>
                </a:lnTo>
                <a:lnTo>
                  <a:pt x="1993574" y="96253"/>
                </a:lnTo>
                <a:lnTo>
                  <a:pt x="1970862" y="96253"/>
                </a:lnTo>
                <a:lnTo>
                  <a:pt x="1952934" y="90339"/>
                </a:lnTo>
                <a:lnTo>
                  <a:pt x="1943621" y="73296"/>
                </a:lnTo>
                <a:lnTo>
                  <a:pt x="1949674" y="48243"/>
                </a:lnTo>
                <a:lnTo>
                  <a:pt x="1965740" y="38976"/>
                </a:lnTo>
                <a:lnTo>
                  <a:pt x="1992557" y="38976"/>
                </a:lnTo>
                <a:lnTo>
                  <a:pt x="1982317" y="31758"/>
                </a:lnTo>
                <a:lnTo>
                  <a:pt x="1963178" y="30314"/>
                </a:lnTo>
                <a:close/>
              </a:path>
              <a:path w="3808095" h="1121409">
                <a:moveTo>
                  <a:pt x="2008022" y="698"/>
                </a:moveTo>
                <a:lnTo>
                  <a:pt x="1998103" y="698"/>
                </a:lnTo>
                <a:lnTo>
                  <a:pt x="1998223" y="30314"/>
                </a:lnTo>
                <a:lnTo>
                  <a:pt x="1998286" y="45920"/>
                </a:lnTo>
                <a:lnTo>
                  <a:pt x="2004111" y="59605"/>
                </a:lnTo>
                <a:lnTo>
                  <a:pt x="2002620" y="82283"/>
                </a:lnTo>
                <a:lnTo>
                  <a:pt x="1998459" y="88708"/>
                </a:lnTo>
                <a:lnTo>
                  <a:pt x="1998523" y="104355"/>
                </a:lnTo>
                <a:lnTo>
                  <a:pt x="2008022" y="104355"/>
                </a:lnTo>
                <a:lnTo>
                  <a:pt x="2008022" y="698"/>
                </a:lnTo>
                <a:close/>
              </a:path>
              <a:path w="3808095" h="1121409">
                <a:moveTo>
                  <a:pt x="1998351" y="61840"/>
                </a:moveTo>
                <a:lnTo>
                  <a:pt x="1998205" y="62003"/>
                </a:lnTo>
                <a:lnTo>
                  <a:pt x="1992283" y="86986"/>
                </a:lnTo>
                <a:lnTo>
                  <a:pt x="1970862" y="96253"/>
                </a:lnTo>
                <a:lnTo>
                  <a:pt x="1993574" y="96253"/>
                </a:lnTo>
                <a:lnTo>
                  <a:pt x="1998459" y="88708"/>
                </a:lnTo>
                <a:lnTo>
                  <a:pt x="1998351" y="61840"/>
                </a:lnTo>
                <a:close/>
              </a:path>
              <a:path w="3808095" h="1121409">
                <a:moveTo>
                  <a:pt x="1998286" y="45920"/>
                </a:moveTo>
                <a:lnTo>
                  <a:pt x="1998342" y="59605"/>
                </a:lnTo>
                <a:lnTo>
                  <a:pt x="1998459" y="88708"/>
                </a:lnTo>
                <a:lnTo>
                  <a:pt x="2002620" y="82283"/>
                </a:lnTo>
                <a:lnTo>
                  <a:pt x="2003953" y="62003"/>
                </a:lnTo>
                <a:lnTo>
                  <a:pt x="2003993" y="61394"/>
                </a:lnTo>
                <a:lnTo>
                  <a:pt x="2004111" y="59605"/>
                </a:lnTo>
                <a:lnTo>
                  <a:pt x="1998286" y="45920"/>
                </a:lnTo>
                <a:close/>
              </a:path>
              <a:path w="3808095" h="1121409">
                <a:moveTo>
                  <a:pt x="1992557" y="38976"/>
                </a:moveTo>
                <a:lnTo>
                  <a:pt x="1965740" y="38976"/>
                </a:lnTo>
                <a:lnTo>
                  <a:pt x="1989023" y="44936"/>
                </a:lnTo>
                <a:lnTo>
                  <a:pt x="1998262" y="61840"/>
                </a:lnTo>
                <a:lnTo>
                  <a:pt x="1998286" y="45920"/>
                </a:lnTo>
                <a:lnTo>
                  <a:pt x="1996520" y="41770"/>
                </a:lnTo>
                <a:lnTo>
                  <a:pt x="1992557" y="38976"/>
                </a:lnTo>
                <a:close/>
              </a:path>
              <a:path w="3808095" h="1121409">
                <a:moveTo>
                  <a:pt x="2057346" y="30314"/>
                </a:moveTo>
                <a:lnTo>
                  <a:pt x="2040302" y="38371"/>
                </a:lnTo>
                <a:lnTo>
                  <a:pt x="2029778" y="53924"/>
                </a:lnTo>
                <a:lnTo>
                  <a:pt x="2028242" y="74879"/>
                </a:lnTo>
                <a:lnTo>
                  <a:pt x="2040908" y="97044"/>
                </a:lnTo>
                <a:lnTo>
                  <a:pt x="2066799" y="105054"/>
                </a:lnTo>
                <a:lnTo>
                  <a:pt x="2072666" y="105054"/>
                </a:lnTo>
                <a:lnTo>
                  <a:pt x="2091322" y="95089"/>
                </a:lnTo>
                <a:lnTo>
                  <a:pt x="2056321" y="95089"/>
                </a:lnTo>
                <a:lnTo>
                  <a:pt x="2039092" y="78557"/>
                </a:lnTo>
                <a:lnTo>
                  <a:pt x="2040216" y="70688"/>
                </a:lnTo>
                <a:lnTo>
                  <a:pt x="2035785" y="70688"/>
                </a:lnTo>
                <a:lnTo>
                  <a:pt x="2035785" y="63284"/>
                </a:lnTo>
                <a:lnTo>
                  <a:pt x="2041274" y="63284"/>
                </a:lnTo>
                <a:lnTo>
                  <a:pt x="2043469" y="47917"/>
                </a:lnTo>
                <a:lnTo>
                  <a:pt x="2059115" y="38836"/>
                </a:lnTo>
                <a:lnTo>
                  <a:pt x="2086905" y="38836"/>
                </a:lnTo>
                <a:lnTo>
                  <a:pt x="2077137" y="31898"/>
                </a:lnTo>
                <a:lnTo>
                  <a:pt x="2057346" y="30314"/>
                </a:lnTo>
                <a:close/>
              </a:path>
              <a:path w="3808095" h="1121409">
                <a:moveTo>
                  <a:pt x="2089570" y="86613"/>
                </a:moveTo>
                <a:lnTo>
                  <a:pt x="2086776" y="89873"/>
                </a:lnTo>
                <a:lnTo>
                  <a:pt x="2056321" y="95089"/>
                </a:lnTo>
                <a:lnTo>
                  <a:pt x="2091322" y="95089"/>
                </a:lnTo>
                <a:lnTo>
                  <a:pt x="2095158" y="93040"/>
                </a:lnTo>
                <a:lnTo>
                  <a:pt x="2089570" y="86613"/>
                </a:lnTo>
                <a:close/>
              </a:path>
              <a:path w="3808095" h="1121409">
                <a:moveTo>
                  <a:pt x="2041274" y="63284"/>
                </a:moveTo>
                <a:lnTo>
                  <a:pt x="2035785" y="63284"/>
                </a:lnTo>
                <a:lnTo>
                  <a:pt x="2035785" y="70688"/>
                </a:lnTo>
                <a:lnTo>
                  <a:pt x="2040216" y="70688"/>
                </a:lnTo>
                <a:lnTo>
                  <a:pt x="2041274" y="63284"/>
                </a:lnTo>
                <a:close/>
              </a:path>
              <a:path w="3808095" h="1121409">
                <a:moveTo>
                  <a:pt x="2089211" y="63284"/>
                </a:moveTo>
                <a:lnTo>
                  <a:pt x="2041274" y="63284"/>
                </a:lnTo>
                <a:lnTo>
                  <a:pt x="2040216" y="70688"/>
                </a:lnTo>
                <a:lnTo>
                  <a:pt x="2099628" y="70688"/>
                </a:lnTo>
                <a:lnTo>
                  <a:pt x="2099688" y="66217"/>
                </a:lnTo>
                <a:lnTo>
                  <a:pt x="2090408" y="66217"/>
                </a:lnTo>
                <a:lnTo>
                  <a:pt x="2089211" y="63284"/>
                </a:lnTo>
                <a:close/>
              </a:path>
              <a:path w="3808095" h="1121409">
                <a:moveTo>
                  <a:pt x="2086905" y="38836"/>
                </a:moveTo>
                <a:lnTo>
                  <a:pt x="2059115" y="38836"/>
                </a:lnTo>
                <a:lnTo>
                  <a:pt x="2081607" y="44657"/>
                </a:lnTo>
                <a:lnTo>
                  <a:pt x="2090408" y="66217"/>
                </a:lnTo>
                <a:lnTo>
                  <a:pt x="2094320" y="63284"/>
                </a:lnTo>
                <a:lnTo>
                  <a:pt x="2099727" y="63284"/>
                </a:lnTo>
                <a:lnTo>
                  <a:pt x="2099768" y="60257"/>
                </a:lnTo>
                <a:lnTo>
                  <a:pt x="2092085" y="42515"/>
                </a:lnTo>
                <a:lnTo>
                  <a:pt x="2086905" y="38836"/>
                </a:lnTo>
                <a:close/>
              </a:path>
              <a:path w="3808095" h="1121409">
                <a:moveTo>
                  <a:pt x="2099727" y="63284"/>
                </a:moveTo>
                <a:lnTo>
                  <a:pt x="2094320" y="63284"/>
                </a:lnTo>
                <a:lnTo>
                  <a:pt x="2090408" y="66217"/>
                </a:lnTo>
                <a:lnTo>
                  <a:pt x="2099688" y="66217"/>
                </a:lnTo>
                <a:lnTo>
                  <a:pt x="2099727" y="63284"/>
                </a:lnTo>
                <a:close/>
              </a:path>
              <a:path w="3808095" h="1121409">
                <a:moveTo>
                  <a:pt x="2129456" y="31013"/>
                </a:moveTo>
                <a:lnTo>
                  <a:pt x="2119957" y="31013"/>
                </a:lnTo>
                <a:lnTo>
                  <a:pt x="2119957" y="104355"/>
                </a:lnTo>
                <a:lnTo>
                  <a:pt x="2129875" y="104355"/>
                </a:lnTo>
                <a:lnTo>
                  <a:pt x="2129875" y="60210"/>
                </a:lnTo>
                <a:lnTo>
                  <a:pt x="2134618" y="51130"/>
                </a:lnTo>
                <a:lnTo>
                  <a:pt x="2129456" y="51130"/>
                </a:lnTo>
                <a:lnTo>
                  <a:pt x="2129456" y="31013"/>
                </a:lnTo>
                <a:close/>
              </a:path>
              <a:path w="3808095" h="1121409">
                <a:moveTo>
                  <a:pt x="2179325" y="39255"/>
                </a:moveTo>
                <a:lnTo>
                  <a:pt x="2162565" y="39255"/>
                </a:lnTo>
                <a:lnTo>
                  <a:pt x="2175697" y="49174"/>
                </a:lnTo>
                <a:lnTo>
                  <a:pt x="2177653" y="104355"/>
                </a:lnTo>
                <a:lnTo>
                  <a:pt x="2187572" y="104355"/>
                </a:lnTo>
                <a:lnTo>
                  <a:pt x="2187572" y="54669"/>
                </a:lnTo>
                <a:lnTo>
                  <a:pt x="2179325" y="39255"/>
                </a:lnTo>
                <a:close/>
              </a:path>
              <a:path w="3808095" h="1121409">
                <a:moveTo>
                  <a:pt x="2157396" y="30314"/>
                </a:moveTo>
                <a:lnTo>
                  <a:pt x="2150318" y="30314"/>
                </a:lnTo>
                <a:lnTo>
                  <a:pt x="2130248" y="42049"/>
                </a:lnTo>
                <a:lnTo>
                  <a:pt x="2129456" y="51130"/>
                </a:lnTo>
                <a:lnTo>
                  <a:pt x="2134618" y="51130"/>
                </a:lnTo>
                <a:lnTo>
                  <a:pt x="2138071" y="44517"/>
                </a:lnTo>
                <a:lnTo>
                  <a:pt x="2162565" y="39255"/>
                </a:lnTo>
                <a:lnTo>
                  <a:pt x="2179325" y="39255"/>
                </a:lnTo>
                <a:lnTo>
                  <a:pt x="2177606" y="36042"/>
                </a:lnTo>
                <a:lnTo>
                  <a:pt x="2157396" y="30314"/>
                </a:lnTo>
                <a:close/>
              </a:path>
              <a:path w="3808095" h="1121409">
                <a:moveTo>
                  <a:pt x="2225959" y="14808"/>
                </a:moveTo>
                <a:lnTo>
                  <a:pt x="2216040" y="14808"/>
                </a:lnTo>
                <a:lnTo>
                  <a:pt x="2216040" y="90479"/>
                </a:lnTo>
                <a:lnTo>
                  <a:pt x="2225353" y="103191"/>
                </a:lnTo>
                <a:lnTo>
                  <a:pt x="2237554" y="105054"/>
                </a:lnTo>
                <a:lnTo>
                  <a:pt x="2253060" y="99885"/>
                </a:lnTo>
                <a:lnTo>
                  <a:pt x="2251417" y="96532"/>
                </a:lnTo>
                <a:lnTo>
                  <a:pt x="2243049" y="96532"/>
                </a:lnTo>
                <a:lnTo>
                  <a:pt x="2227030" y="90711"/>
                </a:lnTo>
                <a:lnTo>
                  <a:pt x="2225959" y="14808"/>
                </a:lnTo>
                <a:close/>
              </a:path>
              <a:path w="3808095" h="1121409">
                <a:moveTo>
                  <a:pt x="2249568" y="92760"/>
                </a:moveTo>
                <a:lnTo>
                  <a:pt x="2243049" y="96532"/>
                </a:lnTo>
                <a:lnTo>
                  <a:pt x="2251417" y="96532"/>
                </a:lnTo>
                <a:lnTo>
                  <a:pt x="2249568" y="92760"/>
                </a:lnTo>
                <a:close/>
              </a:path>
              <a:path w="3808095" h="1121409">
                <a:moveTo>
                  <a:pt x="2216040" y="31013"/>
                </a:moveTo>
                <a:lnTo>
                  <a:pt x="2202908" y="31013"/>
                </a:lnTo>
                <a:lnTo>
                  <a:pt x="2202908" y="39255"/>
                </a:lnTo>
                <a:lnTo>
                  <a:pt x="2216040" y="39255"/>
                </a:lnTo>
                <a:lnTo>
                  <a:pt x="2216040" y="31013"/>
                </a:lnTo>
                <a:close/>
              </a:path>
              <a:path w="3808095" h="1121409">
                <a:moveTo>
                  <a:pt x="2248310" y="31013"/>
                </a:moveTo>
                <a:lnTo>
                  <a:pt x="2226187" y="31013"/>
                </a:lnTo>
                <a:lnTo>
                  <a:pt x="2226304" y="39255"/>
                </a:lnTo>
                <a:lnTo>
                  <a:pt x="2248310" y="39255"/>
                </a:lnTo>
                <a:lnTo>
                  <a:pt x="2248310" y="31013"/>
                </a:lnTo>
                <a:close/>
              </a:path>
              <a:path w="3808095" h="1121409">
                <a:moveTo>
                  <a:pt x="2281035" y="31013"/>
                </a:moveTo>
                <a:lnTo>
                  <a:pt x="2271117" y="31013"/>
                </a:lnTo>
                <a:lnTo>
                  <a:pt x="2271117" y="104355"/>
                </a:lnTo>
                <a:lnTo>
                  <a:pt x="2281035" y="104355"/>
                </a:lnTo>
                <a:lnTo>
                  <a:pt x="2281035" y="31013"/>
                </a:lnTo>
                <a:close/>
              </a:path>
              <a:path w="3808095" h="1121409">
                <a:moveTo>
                  <a:pt x="2274097" y="698"/>
                </a:moveTo>
                <a:lnTo>
                  <a:pt x="2276146" y="14808"/>
                </a:lnTo>
                <a:lnTo>
                  <a:pt x="2278288" y="14808"/>
                </a:lnTo>
                <a:lnTo>
                  <a:pt x="2274097" y="698"/>
                </a:lnTo>
                <a:close/>
              </a:path>
              <a:path w="3808095" h="1121409">
                <a:moveTo>
                  <a:pt x="2325351" y="0"/>
                </a:moveTo>
                <a:lnTo>
                  <a:pt x="2312219" y="10011"/>
                </a:lnTo>
                <a:lnTo>
                  <a:pt x="2310310" y="104355"/>
                </a:lnTo>
                <a:lnTo>
                  <a:pt x="2320229" y="104355"/>
                </a:lnTo>
                <a:lnTo>
                  <a:pt x="2321067" y="14202"/>
                </a:lnTo>
                <a:lnTo>
                  <a:pt x="2347191" y="4610"/>
                </a:lnTo>
                <a:lnTo>
                  <a:pt x="2325351" y="0"/>
                </a:lnTo>
                <a:close/>
              </a:path>
              <a:path w="3808095" h="1121409">
                <a:moveTo>
                  <a:pt x="2311794" y="31013"/>
                </a:moveTo>
                <a:lnTo>
                  <a:pt x="2297178" y="31013"/>
                </a:lnTo>
                <a:lnTo>
                  <a:pt x="2297178" y="39255"/>
                </a:lnTo>
                <a:lnTo>
                  <a:pt x="2311627" y="39255"/>
                </a:lnTo>
                <a:lnTo>
                  <a:pt x="2311794" y="31013"/>
                </a:lnTo>
                <a:close/>
              </a:path>
              <a:path w="3808095" h="1121409">
                <a:moveTo>
                  <a:pt x="2342581" y="31013"/>
                </a:moveTo>
                <a:lnTo>
                  <a:pt x="2320911" y="31013"/>
                </a:lnTo>
                <a:lnTo>
                  <a:pt x="2320834" y="39255"/>
                </a:lnTo>
                <a:lnTo>
                  <a:pt x="2342581" y="39255"/>
                </a:lnTo>
                <a:lnTo>
                  <a:pt x="2342581" y="31013"/>
                </a:lnTo>
                <a:close/>
              </a:path>
              <a:path w="3808095" h="1121409">
                <a:moveTo>
                  <a:pt x="2365911" y="31013"/>
                </a:moveTo>
                <a:lnTo>
                  <a:pt x="2355992" y="31013"/>
                </a:lnTo>
                <a:lnTo>
                  <a:pt x="2355992" y="104355"/>
                </a:lnTo>
                <a:lnTo>
                  <a:pt x="2365911" y="104355"/>
                </a:lnTo>
                <a:lnTo>
                  <a:pt x="2365911" y="31013"/>
                </a:lnTo>
                <a:close/>
              </a:path>
              <a:path w="3808095" h="1121409">
                <a:moveTo>
                  <a:pt x="2358972" y="698"/>
                </a:moveTo>
                <a:lnTo>
                  <a:pt x="2361021" y="14808"/>
                </a:lnTo>
                <a:lnTo>
                  <a:pt x="2363163" y="14808"/>
                </a:lnTo>
                <a:lnTo>
                  <a:pt x="2358972" y="698"/>
                </a:lnTo>
                <a:close/>
              </a:path>
              <a:path w="3808095" h="1121409">
                <a:moveTo>
                  <a:pt x="2416953" y="30314"/>
                </a:moveTo>
                <a:lnTo>
                  <a:pt x="2398979" y="38231"/>
                </a:lnTo>
                <a:lnTo>
                  <a:pt x="2387989" y="53784"/>
                </a:lnTo>
                <a:lnTo>
                  <a:pt x="2386359" y="74879"/>
                </a:lnTo>
                <a:lnTo>
                  <a:pt x="2398979" y="97044"/>
                </a:lnTo>
                <a:lnTo>
                  <a:pt x="2424218" y="105054"/>
                </a:lnTo>
                <a:lnTo>
                  <a:pt x="2436092" y="103843"/>
                </a:lnTo>
                <a:lnTo>
                  <a:pt x="2445726" y="96253"/>
                </a:lnTo>
                <a:lnTo>
                  <a:pt x="2418863" y="96253"/>
                </a:lnTo>
                <a:lnTo>
                  <a:pt x="2402471" y="86986"/>
                </a:lnTo>
                <a:lnTo>
                  <a:pt x="2396418" y="61840"/>
                </a:lnTo>
                <a:lnTo>
                  <a:pt x="2405778" y="44936"/>
                </a:lnTo>
                <a:lnTo>
                  <a:pt x="2428455" y="38976"/>
                </a:lnTo>
                <a:lnTo>
                  <a:pt x="2448257" y="38976"/>
                </a:lnTo>
                <a:lnTo>
                  <a:pt x="2446151" y="36368"/>
                </a:lnTo>
                <a:lnTo>
                  <a:pt x="2416953" y="30314"/>
                </a:lnTo>
                <a:close/>
              </a:path>
              <a:path w="3808095" h="1121409">
                <a:moveTo>
                  <a:pt x="2445592" y="85496"/>
                </a:moveTo>
                <a:lnTo>
                  <a:pt x="2443077" y="89128"/>
                </a:lnTo>
                <a:lnTo>
                  <a:pt x="2418863" y="96253"/>
                </a:lnTo>
                <a:lnTo>
                  <a:pt x="2445726" y="96253"/>
                </a:lnTo>
                <a:lnTo>
                  <a:pt x="2452996" y="90525"/>
                </a:lnTo>
                <a:lnTo>
                  <a:pt x="2445592" y="85496"/>
                </a:lnTo>
                <a:close/>
              </a:path>
              <a:path w="3808095" h="1121409">
                <a:moveTo>
                  <a:pt x="2448257" y="38976"/>
                </a:moveTo>
                <a:lnTo>
                  <a:pt x="2428455" y="38976"/>
                </a:lnTo>
                <a:lnTo>
                  <a:pt x="2445592" y="49872"/>
                </a:lnTo>
                <a:lnTo>
                  <a:pt x="2452859" y="44936"/>
                </a:lnTo>
                <a:lnTo>
                  <a:pt x="2453071" y="44936"/>
                </a:lnTo>
                <a:lnTo>
                  <a:pt x="2448257" y="38976"/>
                </a:lnTo>
                <a:close/>
              </a:path>
              <a:path w="3808095" h="1121409">
                <a:moveTo>
                  <a:pt x="2516852" y="62945"/>
                </a:moveTo>
                <a:lnTo>
                  <a:pt x="2482120" y="63842"/>
                </a:lnTo>
                <a:lnTo>
                  <a:pt x="2467219" y="76415"/>
                </a:lnTo>
                <a:lnTo>
                  <a:pt x="2471689" y="98022"/>
                </a:lnTo>
                <a:lnTo>
                  <a:pt x="2493157" y="105054"/>
                </a:lnTo>
                <a:lnTo>
                  <a:pt x="2505916" y="103610"/>
                </a:lnTo>
                <a:lnTo>
                  <a:pt x="2512234" y="97231"/>
                </a:lnTo>
                <a:lnTo>
                  <a:pt x="2488826" y="97231"/>
                </a:lnTo>
                <a:lnTo>
                  <a:pt x="2476113" y="87591"/>
                </a:lnTo>
                <a:lnTo>
                  <a:pt x="2482959" y="71526"/>
                </a:lnTo>
                <a:lnTo>
                  <a:pt x="2517137" y="70365"/>
                </a:lnTo>
                <a:lnTo>
                  <a:pt x="2516887" y="63842"/>
                </a:lnTo>
                <a:lnTo>
                  <a:pt x="2516852" y="62945"/>
                </a:lnTo>
                <a:close/>
              </a:path>
              <a:path w="3808095" h="1121409">
                <a:moveTo>
                  <a:pt x="2527942" y="82283"/>
                </a:moveTo>
                <a:lnTo>
                  <a:pt x="2518023" y="82283"/>
                </a:lnTo>
                <a:lnTo>
                  <a:pt x="2520258" y="89128"/>
                </a:lnTo>
                <a:lnTo>
                  <a:pt x="2517947" y="91462"/>
                </a:lnTo>
                <a:lnTo>
                  <a:pt x="2518414" y="103610"/>
                </a:lnTo>
                <a:lnTo>
                  <a:pt x="2518442" y="104355"/>
                </a:lnTo>
                <a:lnTo>
                  <a:pt x="2527942" y="104355"/>
                </a:lnTo>
                <a:lnTo>
                  <a:pt x="2527942" y="82283"/>
                </a:lnTo>
                <a:close/>
              </a:path>
              <a:path w="3808095" h="1121409">
                <a:moveTo>
                  <a:pt x="2517622" y="82993"/>
                </a:moveTo>
                <a:lnTo>
                  <a:pt x="2513180" y="90851"/>
                </a:lnTo>
                <a:lnTo>
                  <a:pt x="2488826" y="97231"/>
                </a:lnTo>
                <a:lnTo>
                  <a:pt x="2512234" y="97231"/>
                </a:lnTo>
                <a:lnTo>
                  <a:pt x="2517947" y="91462"/>
                </a:lnTo>
                <a:lnTo>
                  <a:pt x="2517622" y="82993"/>
                </a:lnTo>
                <a:close/>
              </a:path>
              <a:path w="3808095" h="1121409">
                <a:moveTo>
                  <a:pt x="2518023" y="82283"/>
                </a:moveTo>
                <a:lnTo>
                  <a:pt x="2517622" y="82993"/>
                </a:lnTo>
                <a:lnTo>
                  <a:pt x="2517799" y="87591"/>
                </a:lnTo>
                <a:lnTo>
                  <a:pt x="2517858" y="89128"/>
                </a:lnTo>
                <a:lnTo>
                  <a:pt x="2517947" y="91462"/>
                </a:lnTo>
                <a:lnTo>
                  <a:pt x="2520258" y="89128"/>
                </a:lnTo>
                <a:lnTo>
                  <a:pt x="2518023" y="82283"/>
                </a:lnTo>
                <a:close/>
              </a:path>
              <a:path w="3808095" h="1121409">
                <a:moveTo>
                  <a:pt x="2521905" y="38976"/>
                </a:moveTo>
                <a:lnTo>
                  <a:pt x="2504100" y="38976"/>
                </a:lnTo>
                <a:lnTo>
                  <a:pt x="2516254" y="47358"/>
                </a:lnTo>
                <a:lnTo>
                  <a:pt x="2517595" y="82283"/>
                </a:lnTo>
                <a:lnTo>
                  <a:pt x="2517622" y="82993"/>
                </a:lnTo>
                <a:lnTo>
                  <a:pt x="2518023" y="82283"/>
                </a:lnTo>
                <a:lnTo>
                  <a:pt x="2527942" y="82283"/>
                </a:lnTo>
                <a:lnTo>
                  <a:pt x="2527942" y="70365"/>
                </a:lnTo>
                <a:lnTo>
                  <a:pt x="2519979" y="70365"/>
                </a:lnTo>
                <a:lnTo>
                  <a:pt x="2519979" y="62945"/>
                </a:lnTo>
                <a:lnTo>
                  <a:pt x="2527942" y="62945"/>
                </a:lnTo>
                <a:lnTo>
                  <a:pt x="2527942" y="58813"/>
                </a:lnTo>
                <a:lnTo>
                  <a:pt x="2525334" y="42096"/>
                </a:lnTo>
                <a:lnTo>
                  <a:pt x="2521905" y="38976"/>
                </a:lnTo>
                <a:close/>
              </a:path>
              <a:path w="3808095" h="1121409">
                <a:moveTo>
                  <a:pt x="2527942" y="62945"/>
                </a:moveTo>
                <a:lnTo>
                  <a:pt x="2519979" y="62945"/>
                </a:lnTo>
                <a:lnTo>
                  <a:pt x="2519979" y="70365"/>
                </a:lnTo>
                <a:lnTo>
                  <a:pt x="2527942" y="70365"/>
                </a:lnTo>
                <a:lnTo>
                  <a:pt x="2527942" y="62945"/>
                </a:lnTo>
                <a:close/>
              </a:path>
              <a:path w="3808095" h="1121409">
                <a:moveTo>
                  <a:pt x="2498186" y="30314"/>
                </a:moveTo>
                <a:lnTo>
                  <a:pt x="2468290" y="40233"/>
                </a:lnTo>
                <a:lnTo>
                  <a:pt x="2472760" y="47637"/>
                </a:lnTo>
                <a:lnTo>
                  <a:pt x="2504100" y="38976"/>
                </a:lnTo>
                <a:lnTo>
                  <a:pt x="2521905" y="38976"/>
                </a:lnTo>
                <a:lnTo>
                  <a:pt x="2514996" y="32689"/>
                </a:lnTo>
                <a:lnTo>
                  <a:pt x="2498186" y="30314"/>
                </a:lnTo>
                <a:close/>
              </a:path>
              <a:path w="3808095" h="1121409">
                <a:moveTo>
                  <a:pt x="2564382" y="31013"/>
                </a:moveTo>
                <a:lnTo>
                  <a:pt x="2554882" y="31013"/>
                </a:lnTo>
                <a:lnTo>
                  <a:pt x="2554882" y="104355"/>
                </a:lnTo>
                <a:lnTo>
                  <a:pt x="2564801" y="104355"/>
                </a:lnTo>
                <a:lnTo>
                  <a:pt x="2566989" y="51595"/>
                </a:lnTo>
                <a:lnTo>
                  <a:pt x="2567553" y="50990"/>
                </a:lnTo>
                <a:lnTo>
                  <a:pt x="2564382" y="50990"/>
                </a:lnTo>
                <a:lnTo>
                  <a:pt x="2564382" y="31013"/>
                </a:lnTo>
                <a:close/>
              </a:path>
              <a:path w="3808095" h="1121409">
                <a:moveTo>
                  <a:pt x="2591763" y="30314"/>
                </a:moveTo>
                <a:lnTo>
                  <a:pt x="2584592" y="30314"/>
                </a:lnTo>
                <a:lnTo>
                  <a:pt x="2568899" y="37672"/>
                </a:lnTo>
                <a:lnTo>
                  <a:pt x="2564382" y="50990"/>
                </a:lnTo>
                <a:lnTo>
                  <a:pt x="2567553" y="50990"/>
                </a:lnTo>
                <a:lnTo>
                  <a:pt x="2575744" y="42189"/>
                </a:lnTo>
                <a:lnTo>
                  <a:pt x="2589528" y="39814"/>
                </a:lnTo>
                <a:lnTo>
                  <a:pt x="2591763" y="30314"/>
                </a:lnTo>
                <a:close/>
              </a:path>
              <a:path w="3808095" h="1121409">
                <a:moveTo>
                  <a:pt x="2657015" y="31013"/>
                </a:moveTo>
                <a:lnTo>
                  <a:pt x="2647515" y="31013"/>
                </a:lnTo>
                <a:lnTo>
                  <a:pt x="2647515" y="131457"/>
                </a:lnTo>
                <a:lnTo>
                  <a:pt x="2657434" y="131457"/>
                </a:lnTo>
                <a:lnTo>
                  <a:pt x="2657324" y="105054"/>
                </a:lnTo>
                <a:lnTo>
                  <a:pt x="2657247" y="86682"/>
                </a:lnTo>
                <a:lnTo>
                  <a:pt x="2651427" y="75624"/>
                </a:lnTo>
                <a:lnTo>
                  <a:pt x="2652917" y="52853"/>
                </a:lnTo>
                <a:lnTo>
                  <a:pt x="2657080" y="46483"/>
                </a:lnTo>
                <a:lnTo>
                  <a:pt x="2657015" y="31013"/>
                </a:lnTo>
                <a:close/>
              </a:path>
              <a:path w="3808095" h="1121409">
                <a:moveTo>
                  <a:pt x="2657191" y="73296"/>
                </a:moveTo>
                <a:lnTo>
                  <a:pt x="2657247" y="86682"/>
                </a:lnTo>
                <a:lnTo>
                  <a:pt x="2663068" y="97743"/>
                </a:lnTo>
                <a:lnTo>
                  <a:pt x="2685374" y="105054"/>
                </a:lnTo>
                <a:lnTo>
                  <a:pt x="2692359" y="105054"/>
                </a:lnTo>
                <a:lnTo>
                  <a:pt x="2709682" y="97138"/>
                </a:lnTo>
                <a:lnTo>
                  <a:pt x="2710291" y="96253"/>
                </a:lnTo>
                <a:lnTo>
                  <a:pt x="2684675" y="96253"/>
                </a:lnTo>
                <a:lnTo>
                  <a:pt x="2666468" y="90339"/>
                </a:lnTo>
                <a:lnTo>
                  <a:pt x="2657191" y="73296"/>
                </a:lnTo>
                <a:close/>
              </a:path>
              <a:path w="3808095" h="1121409">
                <a:moveTo>
                  <a:pt x="2708906" y="38976"/>
                </a:moveTo>
                <a:lnTo>
                  <a:pt x="2679460" y="38976"/>
                </a:lnTo>
                <a:lnTo>
                  <a:pt x="2702743" y="45029"/>
                </a:lnTo>
                <a:lnTo>
                  <a:pt x="2712057" y="61933"/>
                </a:lnTo>
                <a:lnTo>
                  <a:pt x="2706076" y="86682"/>
                </a:lnTo>
                <a:lnTo>
                  <a:pt x="2706003" y="86986"/>
                </a:lnTo>
                <a:lnTo>
                  <a:pt x="2684675" y="96253"/>
                </a:lnTo>
                <a:lnTo>
                  <a:pt x="2710291" y="96253"/>
                </a:lnTo>
                <a:lnTo>
                  <a:pt x="2720392" y="81584"/>
                </a:lnTo>
                <a:lnTo>
                  <a:pt x="2721851" y="61933"/>
                </a:lnTo>
                <a:lnTo>
                  <a:pt x="2721975" y="60257"/>
                </a:lnTo>
                <a:lnTo>
                  <a:pt x="2714059" y="42515"/>
                </a:lnTo>
                <a:lnTo>
                  <a:pt x="2708906" y="38976"/>
                </a:lnTo>
                <a:close/>
              </a:path>
              <a:path w="3808095" h="1121409">
                <a:moveTo>
                  <a:pt x="2657080" y="46483"/>
                </a:moveTo>
                <a:lnTo>
                  <a:pt x="2652917" y="52853"/>
                </a:lnTo>
                <a:lnTo>
                  <a:pt x="2651579" y="73296"/>
                </a:lnTo>
                <a:lnTo>
                  <a:pt x="2651551" y="73721"/>
                </a:lnTo>
                <a:lnTo>
                  <a:pt x="2651427" y="75624"/>
                </a:lnTo>
                <a:lnTo>
                  <a:pt x="2657247" y="86682"/>
                </a:lnTo>
                <a:lnTo>
                  <a:pt x="2657137" y="60257"/>
                </a:lnTo>
                <a:lnTo>
                  <a:pt x="2657080" y="46483"/>
                </a:lnTo>
                <a:close/>
              </a:path>
              <a:path w="3808095" h="1121409">
                <a:moveTo>
                  <a:pt x="2678948" y="30314"/>
                </a:moveTo>
                <a:lnTo>
                  <a:pt x="2662929" y="37532"/>
                </a:lnTo>
                <a:lnTo>
                  <a:pt x="2657080" y="46483"/>
                </a:lnTo>
                <a:lnTo>
                  <a:pt x="2657191" y="73296"/>
                </a:lnTo>
                <a:lnTo>
                  <a:pt x="2659991" y="61933"/>
                </a:lnTo>
                <a:lnTo>
                  <a:pt x="2663208" y="48382"/>
                </a:lnTo>
                <a:lnTo>
                  <a:pt x="2679460" y="38976"/>
                </a:lnTo>
                <a:lnTo>
                  <a:pt x="2708906" y="38976"/>
                </a:lnTo>
                <a:lnTo>
                  <a:pt x="2698599" y="31898"/>
                </a:lnTo>
                <a:lnTo>
                  <a:pt x="2678948" y="30314"/>
                </a:lnTo>
                <a:close/>
              </a:path>
              <a:path w="3808095" h="1121409">
                <a:moveTo>
                  <a:pt x="2764919" y="30314"/>
                </a:moveTo>
                <a:lnTo>
                  <a:pt x="2747364" y="38231"/>
                </a:lnTo>
                <a:lnTo>
                  <a:pt x="2736421" y="53784"/>
                </a:lnTo>
                <a:lnTo>
                  <a:pt x="2734913" y="73296"/>
                </a:lnTo>
                <a:lnTo>
                  <a:pt x="2734791" y="74879"/>
                </a:lnTo>
                <a:lnTo>
                  <a:pt x="2747364" y="97044"/>
                </a:lnTo>
                <a:lnTo>
                  <a:pt x="2772091" y="105054"/>
                </a:lnTo>
                <a:lnTo>
                  <a:pt x="2779262" y="105054"/>
                </a:lnTo>
                <a:lnTo>
                  <a:pt x="2797050" y="97044"/>
                </a:lnTo>
                <a:lnTo>
                  <a:pt x="2797598" y="96253"/>
                </a:lnTo>
                <a:lnTo>
                  <a:pt x="2772091" y="96253"/>
                </a:lnTo>
                <a:lnTo>
                  <a:pt x="2754162" y="90339"/>
                </a:lnTo>
                <a:lnTo>
                  <a:pt x="2744849" y="73296"/>
                </a:lnTo>
                <a:lnTo>
                  <a:pt x="2750903" y="48243"/>
                </a:lnTo>
                <a:lnTo>
                  <a:pt x="2767015" y="38976"/>
                </a:lnTo>
                <a:lnTo>
                  <a:pt x="2796152" y="38976"/>
                </a:lnTo>
                <a:lnTo>
                  <a:pt x="2785781" y="31898"/>
                </a:lnTo>
                <a:lnTo>
                  <a:pt x="2764919" y="30314"/>
                </a:lnTo>
                <a:close/>
              </a:path>
              <a:path w="3808095" h="1121409">
                <a:moveTo>
                  <a:pt x="2796152" y="38976"/>
                </a:moveTo>
                <a:lnTo>
                  <a:pt x="2767015" y="38976"/>
                </a:lnTo>
                <a:lnTo>
                  <a:pt x="2790298" y="44936"/>
                </a:lnTo>
                <a:lnTo>
                  <a:pt x="2799472" y="61840"/>
                </a:lnTo>
                <a:lnTo>
                  <a:pt x="2793511" y="86986"/>
                </a:lnTo>
                <a:lnTo>
                  <a:pt x="2772091" y="96253"/>
                </a:lnTo>
                <a:lnTo>
                  <a:pt x="2797598" y="96253"/>
                </a:lnTo>
                <a:lnTo>
                  <a:pt x="2807900" y="81352"/>
                </a:lnTo>
                <a:lnTo>
                  <a:pt x="2809408" y="61840"/>
                </a:lnTo>
                <a:lnTo>
                  <a:pt x="2809530" y="60257"/>
                </a:lnTo>
                <a:lnTo>
                  <a:pt x="2801474" y="42608"/>
                </a:lnTo>
                <a:lnTo>
                  <a:pt x="2796152" y="38976"/>
                </a:lnTo>
                <a:close/>
              </a:path>
              <a:path w="3808095" h="1121409">
                <a:moveTo>
                  <a:pt x="2824052" y="88150"/>
                </a:moveTo>
                <a:lnTo>
                  <a:pt x="2819582" y="95973"/>
                </a:lnTo>
                <a:lnTo>
                  <a:pt x="2849478" y="105054"/>
                </a:lnTo>
                <a:lnTo>
                  <a:pt x="2861352" y="104216"/>
                </a:lnTo>
                <a:lnTo>
                  <a:pt x="2872485" y="96393"/>
                </a:lnTo>
                <a:lnTo>
                  <a:pt x="2857161" y="96393"/>
                </a:lnTo>
                <a:lnTo>
                  <a:pt x="2824052" y="88150"/>
                </a:lnTo>
                <a:close/>
              </a:path>
              <a:path w="3808095" h="1121409">
                <a:moveTo>
                  <a:pt x="2860793" y="30966"/>
                </a:moveTo>
                <a:lnTo>
                  <a:pt x="2827824" y="37346"/>
                </a:lnTo>
                <a:lnTo>
                  <a:pt x="2823074" y="58813"/>
                </a:lnTo>
                <a:lnTo>
                  <a:pt x="2869874" y="88010"/>
                </a:lnTo>
                <a:lnTo>
                  <a:pt x="2857161" y="96393"/>
                </a:lnTo>
                <a:lnTo>
                  <a:pt x="2872485" y="96393"/>
                </a:lnTo>
                <a:lnTo>
                  <a:pt x="2878582" y="92108"/>
                </a:lnTo>
                <a:lnTo>
                  <a:pt x="2878908" y="76881"/>
                </a:lnTo>
                <a:lnTo>
                  <a:pt x="2832015" y="47451"/>
                </a:lnTo>
                <a:lnTo>
                  <a:pt x="2839792" y="40000"/>
                </a:lnTo>
                <a:lnTo>
                  <a:pt x="2875733" y="40000"/>
                </a:lnTo>
                <a:lnTo>
                  <a:pt x="2877177" y="37346"/>
                </a:lnTo>
                <a:lnTo>
                  <a:pt x="2877278" y="37160"/>
                </a:lnTo>
                <a:lnTo>
                  <a:pt x="2860793" y="30966"/>
                </a:lnTo>
                <a:close/>
              </a:path>
              <a:path w="3808095" h="1121409">
                <a:moveTo>
                  <a:pt x="2875733" y="40000"/>
                </a:moveTo>
                <a:lnTo>
                  <a:pt x="2839792" y="40000"/>
                </a:lnTo>
                <a:lnTo>
                  <a:pt x="2872948" y="45123"/>
                </a:lnTo>
                <a:lnTo>
                  <a:pt x="2875733" y="40000"/>
                </a:lnTo>
                <a:close/>
              </a:path>
              <a:path w="3808095" h="1121409">
                <a:moveTo>
                  <a:pt x="2892265" y="88150"/>
                </a:moveTo>
                <a:lnTo>
                  <a:pt x="2887795" y="95973"/>
                </a:lnTo>
                <a:lnTo>
                  <a:pt x="2917691" y="105054"/>
                </a:lnTo>
                <a:lnTo>
                  <a:pt x="2929565" y="104216"/>
                </a:lnTo>
                <a:lnTo>
                  <a:pt x="2940698" y="96393"/>
                </a:lnTo>
                <a:lnTo>
                  <a:pt x="2925374" y="96393"/>
                </a:lnTo>
                <a:lnTo>
                  <a:pt x="2892265" y="88150"/>
                </a:lnTo>
                <a:close/>
              </a:path>
              <a:path w="3808095" h="1121409">
                <a:moveTo>
                  <a:pt x="2929006" y="30966"/>
                </a:moveTo>
                <a:lnTo>
                  <a:pt x="2896037" y="37346"/>
                </a:lnTo>
                <a:lnTo>
                  <a:pt x="2891287" y="58813"/>
                </a:lnTo>
                <a:lnTo>
                  <a:pt x="2938087" y="88010"/>
                </a:lnTo>
                <a:lnTo>
                  <a:pt x="2925374" y="96393"/>
                </a:lnTo>
                <a:lnTo>
                  <a:pt x="2940698" y="96393"/>
                </a:lnTo>
                <a:lnTo>
                  <a:pt x="2946795" y="92108"/>
                </a:lnTo>
                <a:lnTo>
                  <a:pt x="2947121" y="76881"/>
                </a:lnTo>
                <a:lnTo>
                  <a:pt x="2900228" y="47451"/>
                </a:lnTo>
                <a:lnTo>
                  <a:pt x="2908005" y="40000"/>
                </a:lnTo>
                <a:lnTo>
                  <a:pt x="2943946" y="40000"/>
                </a:lnTo>
                <a:lnTo>
                  <a:pt x="2945390" y="37346"/>
                </a:lnTo>
                <a:lnTo>
                  <a:pt x="2945491" y="37160"/>
                </a:lnTo>
                <a:lnTo>
                  <a:pt x="2929006" y="30966"/>
                </a:lnTo>
                <a:close/>
              </a:path>
              <a:path w="3808095" h="1121409">
                <a:moveTo>
                  <a:pt x="2943946" y="40000"/>
                </a:moveTo>
                <a:lnTo>
                  <a:pt x="2908005" y="40000"/>
                </a:lnTo>
                <a:lnTo>
                  <a:pt x="2941160" y="45123"/>
                </a:lnTo>
                <a:lnTo>
                  <a:pt x="2943946" y="40000"/>
                </a:lnTo>
                <a:close/>
              </a:path>
              <a:path w="3808095" h="1121409">
                <a:moveTo>
                  <a:pt x="2976125" y="31013"/>
                </a:moveTo>
                <a:lnTo>
                  <a:pt x="2966206" y="31013"/>
                </a:lnTo>
                <a:lnTo>
                  <a:pt x="2966206" y="104355"/>
                </a:lnTo>
                <a:lnTo>
                  <a:pt x="2976125" y="104355"/>
                </a:lnTo>
                <a:lnTo>
                  <a:pt x="2976125" y="31013"/>
                </a:lnTo>
                <a:close/>
              </a:path>
              <a:path w="3808095" h="1121409">
                <a:moveTo>
                  <a:pt x="2994565" y="2235"/>
                </a:moveTo>
                <a:lnTo>
                  <a:pt x="2981293" y="2235"/>
                </a:lnTo>
                <a:lnTo>
                  <a:pt x="2962155" y="19558"/>
                </a:lnTo>
                <a:lnTo>
                  <a:pt x="2971934" y="19558"/>
                </a:lnTo>
                <a:lnTo>
                  <a:pt x="2994565" y="2235"/>
                </a:lnTo>
                <a:close/>
              </a:path>
              <a:path w="3808095" h="1121409">
                <a:moveTo>
                  <a:pt x="3000370" y="31013"/>
                </a:moveTo>
                <a:lnTo>
                  <a:pt x="2990032" y="31013"/>
                </a:lnTo>
                <a:lnTo>
                  <a:pt x="3022583" y="104355"/>
                </a:lnTo>
                <a:lnTo>
                  <a:pt x="3032781" y="104355"/>
                </a:lnTo>
                <a:lnTo>
                  <a:pt x="3035147" y="99047"/>
                </a:lnTo>
                <a:lnTo>
                  <a:pt x="3025377" y="99047"/>
                </a:lnTo>
                <a:lnTo>
                  <a:pt x="3027838" y="93522"/>
                </a:lnTo>
                <a:lnTo>
                  <a:pt x="3000370" y="31013"/>
                </a:lnTo>
                <a:close/>
              </a:path>
              <a:path w="3808095" h="1121409">
                <a:moveTo>
                  <a:pt x="3027838" y="93522"/>
                </a:moveTo>
                <a:lnTo>
                  <a:pt x="3025377" y="99047"/>
                </a:lnTo>
                <a:lnTo>
                  <a:pt x="3030266" y="99047"/>
                </a:lnTo>
                <a:lnTo>
                  <a:pt x="3027838" y="93522"/>
                </a:lnTo>
                <a:close/>
              </a:path>
              <a:path w="3808095" h="1121409">
                <a:moveTo>
                  <a:pt x="3065470" y="31013"/>
                </a:moveTo>
                <a:lnTo>
                  <a:pt x="3055691" y="31013"/>
                </a:lnTo>
                <a:lnTo>
                  <a:pt x="3027838" y="93522"/>
                </a:lnTo>
                <a:lnTo>
                  <a:pt x="3030266" y="99047"/>
                </a:lnTo>
                <a:lnTo>
                  <a:pt x="3035147" y="99047"/>
                </a:lnTo>
                <a:lnTo>
                  <a:pt x="3065470" y="31013"/>
                </a:lnTo>
                <a:close/>
              </a:path>
              <a:path w="3808095" h="1121409">
                <a:moveTo>
                  <a:pt x="3099093" y="30314"/>
                </a:moveTo>
                <a:lnTo>
                  <a:pt x="3082050" y="38371"/>
                </a:lnTo>
                <a:lnTo>
                  <a:pt x="3071526" y="53924"/>
                </a:lnTo>
                <a:lnTo>
                  <a:pt x="3069989" y="74879"/>
                </a:lnTo>
                <a:lnTo>
                  <a:pt x="3082655" y="97044"/>
                </a:lnTo>
                <a:lnTo>
                  <a:pt x="3108546" y="105054"/>
                </a:lnTo>
                <a:lnTo>
                  <a:pt x="3114413" y="105054"/>
                </a:lnTo>
                <a:lnTo>
                  <a:pt x="3133069" y="95089"/>
                </a:lnTo>
                <a:lnTo>
                  <a:pt x="3098069" y="95089"/>
                </a:lnTo>
                <a:lnTo>
                  <a:pt x="3080839" y="78557"/>
                </a:lnTo>
                <a:lnTo>
                  <a:pt x="3081963" y="70688"/>
                </a:lnTo>
                <a:lnTo>
                  <a:pt x="3077533" y="70688"/>
                </a:lnTo>
                <a:lnTo>
                  <a:pt x="3077533" y="63284"/>
                </a:lnTo>
                <a:lnTo>
                  <a:pt x="3083021" y="63284"/>
                </a:lnTo>
                <a:lnTo>
                  <a:pt x="3085216" y="47917"/>
                </a:lnTo>
                <a:lnTo>
                  <a:pt x="3100863" y="38836"/>
                </a:lnTo>
                <a:lnTo>
                  <a:pt x="3128652" y="38836"/>
                </a:lnTo>
                <a:lnTo>
                  <a:pt x="3118884" y="31898"/>
                </a:lnTo>
                <a:lnTo>
                  <a:pt x="3099093" y="30314"/>
                </a:lnTo>
                <a:close/>
              </a:path>
              <a:path w="3808095" h="1121409">
                <a:moveTo>
                  <a:pt x="3131317" y="86613"/>
                </a:moveTo>
                <a:lnTo>
                  <a:pt x="3128523" y="89873"/>
                </a:lnTo>
                <a:lnTo>
                  <a:pt x="3098069" y="95089"/>
                </a:lnTo>
                <a:lnTo>
                  <a:pt x="3133069" y="95089"/>
                </a:lnTo>
                <a:lnTo>
                  <a:pt x="3136905" y="93040"/>
                </a:lnTo>
                <a:lnTo>
                  <a:pt x="3131317" y="86613"/>
                </a:lnTo>
                <a:close/>
              </a:path>
              <a:path w="3808095" h="1121409">
                <a:moveTo>
                  <a:pt x="3083021" y="63284"/>
                </a:moveTo>
                <a:lnTo>
                  <a:pt x="3077533" y="63284"/>
                </a:lnTo>
                <a:lnTo>
                  <a:pt x="3077533" y="70688"/>
                </a:lnTo>
                <a:lnTo>
                  <a:pt x="3081963" y="70688"/>
                </a:lnTo>
                <a:lnTo>
                  <a:pt x="3083021" y="63284"/>
                </a:lnTo>
                <a:close/>
              </a:path>
              <a:path w="3808095" h="1121409">
                <a:moveTo>
                  <a:pt x="3130958" y="63284"/>
                </a:moveTo>
                <a:lnTo>
                  <a:pt x="3083021" y="63284"/>
                </a:lnTo>
                <a:lnTo>
                  <a:pt x="3081963" y="70688"/>
                </a:lnTo>
                <a:lnTo>
                  <a:pt x="3141376" y="70688"/>
                </a:lnTo>
                <a:lnTo>
                  <a:pt x="3141436" y="66217"/>
                </a:lnTo>
                <a:lnTo>
                  <a:pt x="3132155" y="66217"/>
                </a:lnTo>
                <a:lnTo>
                  <a:pt x="3130958" y="63284"/>
                </a:lnTo>
                <a:close/>
              </a:path>
              <a:path w="3808095" h="1121409">
                <a:moveTo>
                  <a:pt x="3128652" y="38836"/>
                </a:moveTo>
                <a:lnTo>
                  <a:pt x="3100863" y="38836"/>
                </a:lnTo>
                <a:lnTo>
                  <a:pt x="3123354" y="44657"/>
                </a:lnTo>
                <a:lnTo>
                  <a:pt x="3132155" y="66217"/>
                </a:lnTo>
                <a:lnTo>
                  <a:pt x="3136067" y="63284"/>
                </a:lnTo>
                <a:lnTo>
                  <a:pt x="3141475" y="63284"/>
                </a:lnTo>
                <a:lnTo>
                  <a:pt x="3141515" y="60257"/>
                </a:lnTo>
                <a:lnTo>
                  <a:pt x="3133832" y="42515"/>
                </a:lnTo>
                <a:lnTo>
                  <a:pt x="3128652" y="38836"/>
                </a:lnTo>
                <a:close/>
              </a:path>
              <a:path w="3808095" h="1121409">
                <a:moveTo>
                  <a:pt x="3141475" y="63284"/>
                </a:moveTo>
                <a:lnTo>
                  <a:pt x="3136067" y="63284"/>
                </a:lnTo>
                <a:lnTo>
                  <a:pt x="3132155" y="66217"/>
                </a:lnTo>
                <a:lnTo>
                  <a:pt x="3141436" y="66217"/>
                </a:lnTo>
                <a:lnTo>
                  <a:pt x="3141475" y="63284"/>
                </a:lnTo>
                <a:close/>
              </a:path>
              <a:path w="3808095" h="1121409">
                <a:moveTo>
                  <a:pt x="3171623" y="31013"/>
                </a:moveTo>
                <a:lnTo>
                  <a:pt x="3161704" y="31013"/>
                </a:lnTo>
                <a:lnTo>
                  <a:pt x="3161704" y="104355"/>
                </a:lnTo>
                <a:lnTo>
                  <a:pt x="3171623" y="104355"/>
                </a:lnTo>
                <a:lnTo>
                  <a:pt x="3171623" y="31013"/>
                </a:lnTo>
                <a:close/>
              </a:path>
              <a:path w="3808095" h="1121409">
                <a:moveTo>
                  <a:pt x="3164684" y="698"/>
                </a:moveTo>
                <a:lnTo>
                  <a:pt x="3166733" y="14808"/>
                </a:lnTo>
                <a:lnTo>
                  <a:pt x="3168875" y="14808"/>
                </a:lnTo>
                <a:lnTo>
                  <a:pt x="3164684" y="698"/>
                </a:lnTo>
                <a:close/>
              </a:path>
              <a:path w="3808095" h="1121409">
                <a:moveTo>
                  <a:pt x="3193493" y="88150"/>
                </a:moveTo>
                <a:lnTo>
                  <a:pt x="3189023" y="95973"/>
                </a:lnTo>
                <a:lnTo>
                  <a:pt x="3218919" y="105054"/>
                </a:lnTo>
                <a:lnTo>
                  <a:pt x="3230793" y="104216"/>
                </a:lnTo>
                <a:lnTo>
                  <a:pt x="3241926" y="96393"/>
                </a:lnTo>
                <a:lnTo>
                  <a:pt x="3226602" y="96393"/>
                </a:lnTo>
                <a:lnTo>
                  <a:pt x="3193493" y="88150"/>
                </a:lnTo>
                <a:close/>
              </a:path>
              <a:path w="3808095" h="1121409">
                <a:moveTo>
                  <a:pt x="3230235" y="30966"/>
                </a:moveTo>
                <a:lnTo>
                  <a:pt x="3197265" y="37346"/>
                </a:lnTo>
                <a:lnTo>
                  <a:pt x="3192516" y="58813"/>
                </a:lnTo>
                <a:lnTo>
                  <a:pt x="3239315" y="88010"/>
                </a:lnTo>
                <a:lnTo>
                  <a:pt x="3226602" y="96393"/>
                </a:lnTo>
                <a:lnTo>
                  <a:pt x="3241926" y="96393"/>
                </a:lnTo>
                <a:lnTo>
                  <a:pt x="3248023" y="92108"/>
                </a:lnTo>
                <a:lnTo>
                  <a:pt x="3248349" y="76881"/>
                </a:lnTo>
                <a:lnTo>
                  <a:pt x="3201457" y="47451"/>
                </a:lnTo>
                <a:lnTo>
                  <a:pt x="3209233" y="40000"/>
                </a:lnTo>
                <a:lnTo>
                  <a:pt x="3245174" y="40000"/>
                </a:lnTo>
                <a:lnTo>
                  <a:pt x="3246618" y="37346"/>
                </a:lnTo>
                <a:lnTo>
                  <a:pt x="3246719" y="37160"/>
                </a:lnTo>
                <a:lnTo>
                  <a:pt x="3230235" y="30966"/>
                </a:lnTo>
                <a:close/>
              </a:path>
              <a:path w="3808095" h="1121409">
                <a:moveTo>
                  <a:pt x="3245174" y="40000"/>
                </a:moveTo>
                <a:lnTo>
                  <a:pt x="3209233" y="40000"/>
                </a:lnTo>
                <a:lnTo>
                  <a:pt x="3242389" y="45123"/>
                </a:lnTo>
                <a:lnTo>
                  <a:pt x="3245174" y="40000"/>
                </a:lnTo>
                <a:close/>
              </a:path>
              <a:path w="3808095" h="1121409">
                <a:moveTo>
                  <a:pt x="3306092" y="113296"/>
                </a:moveTo>
                <a:lnTo>
                  <a:pt x="3301062" y="120840"/>
                </a:lnTo>
                <a:lnTo>
                  <a:pt x="3304881" y="124472"/>
                </a:lnTo>
                <a:lnTo>
                  <a:pt x="3335289" y="132156"/>
                </a:lnTo>
                <a:lnTo>
                  <a:pt x="3357501" y="127127"/>
                </a:lnTo>
                <a:lnTo>
                  <a:pt x="3360514" y="123355"/>
                </a:lnTo>
                <a:lnTo>
                  <a:pt x="3335010" y="123355"/>
                </a:lnTo>
                <a:lnTo>
                  <a:pt x="3306092" y="113296"/>
                </a:lnTo>
                <a:close/>
              </a:path>
              <a:path w="3808095" h="1121409">
                <a:moveTo>
                  <a:pt x="3372030" y="31013"/>
                </a:moveTo>
                <a:lnTo>
                  <a:pt x="3362530" y="31013"/>
                </a:lnTo>
                <a:lnTo>
                  <a:pt x="3362092" y="44704"/>
                </a:lnTo>
                <a:lnTo>
                  <a:pt x="3362010" y="47268"/>
                </a:lnTo>
                <a:lnTo>
                  <a:pt x="3368118" y="58161"/>
                </a:lnTo>
                <a:lnTo>
                  <a:pt x="3366582" y="79908"/>
                </a:lnTo>
                <a:lnTo>
                  <a:pt x="3360698" y="88295"/>
                </a:lnTo>
                <a:lnTo>
                  <a:pt x="3359943" y="111864"/>
                </a:lnTo>
                <a:lnTo>
                  <a:pt x="3359923" y="112505"/>
                </a:lnTo>
                <a:lnTo>
                  <a:pt x="3351168" y="121166"/>
                </a:lnTo>
                <a:lnTo>
                  <a:pt x="3335010" y="123355"/>
                </a:lnTo>
                <a:lnTo>
                  <a:pt x="3360514" y="123355"/>
                </a:lnTo>
                <a:lnTo>
                  <a:pt x="3369690" y="111864"/>
                </a:lnTo>
                <a:lnTo>
                  <a:pt x="3372030" y="31013"/>
                </a:lnTo>
                <a:close/>
              </a:path>
              <a:path w="3808095" h="1121409">
                <a:moveTo>
                  <a:pt x="3326488" y="30314"/>
                </a:moveTo>
                <a:lnTo>
                  <a:pt x="3309026" y="37765"/>
                </a:lnTo>
                <a:lnTo>
                  <a:pt x="3298175" y="52666"/>
                </a:lnTo>
                <a:lnTo>
                  <a:pt x="3296592" y="72783"/>
                </a:lnTo>
                <a:lnTo>
                  <a:pt x="3309026" y="94018"/>
                </a:lnTo>
                <a:lnTo>
                  <a:pt x="3333473" y="101561"/>
                </a:lnTo>
                <a:lnTo>
                  <a:pt x="3339992" y="101561"/>
                </a:lnTo>
                <a:lnTo>
                  <a:pt x="3356291" y="94576"/>
                </a:lnTo>
                <a:lnTo>
                  <a:pt x="3357565" y="92760"/>
                </a:lnTo>
                <a:lnTo>
                  <a:pt x="3334451" y="92760"/>
                </a:lnTo>
                <a:lnTo>
                  <a:pt x="3324346" y="91643"/>
                </a:lnTo>
                <a:lnTo>
                  <a:pt x="3307815" y="75810"/>
                </a:lnTo>
                <a:lnTo>
                  <a:pt x="3307815" y="55833"/>
                </a:lnTo>
                <a:lnTo>
                  <a:pt x="3324346" y="40140"/>
                </a:lnTo>
                <a:lnTo>
                  <a:pt x="3358014" y="40140"/>
                </a:lnTo>
                <a:lnTo>
                  <a:pt x="3356291" y="37067"/>
                </a:lnTo>
                <a:lnTo>
                  <a:pt x="3326488" y="30314"/>
                </a:lnTo>
                <a:close/>
              </a:path>
              <a:path w="3808095" h="1121409">
                <a:moveTo>
                  <a:pt x="3361474" y="64038"/>
                </a:moveTo>
                <a:lnTo>
                  <a:pt x="3356337" y="83913"/>
                </a:lnTo>
                <a:lnTo>
                  <a:pt x="3334451" y="92760"/>
                </a:lnTo>
                <a:lnTo>
                  <a:pt x="3357565" y="92760"/>
                </a:lnTo>
                <a:lnTo>
                  <a:pt x="3360698" y="88295"/>
                </a:lnTo>
                <a:lnTo>
                  <a:pt x="3361474" y="64038"/>
                </a:lnTo>
                <a:close/>
              </a:path>
              <a:path w="3808095" h="1121409">
                <a:moveTo>
                  <a:pt x="3362010" y="47268"/>
                </a:moveTo>
                <a:lnTo>
                  <a:pt x="3361838" y="52666"/>
                </a:lnTo>
                <a:lnTo>
                  <a:pt x="3361736" y="55833"/>
                </a:lnTo>
                <a:lnTo>
                  <a:pt x="3361628" y="59204"/>
                </a:lnTo>
                <a:lnTo>
                  <a:pt x="3362391" y="60490"/>
                </a:lnTo>
                <a:lnTo>
                  <a:pt x="3361474" y="64038"/>
                </a:lnTo>
                <a:lnTo>
                  <a:pt x="3360698" y="88295"/>
                </a:lnTo>
                <a:lnTo>
                  <a:pt x="3366582" y="79908"/>
                </a:lnTo>
                <a:lnTo>
                  <a:pt x="3367954" y="60490"/>
                </a:lnTo>
                <a:lnTo>
                  <a:pt x="3368045" y="59204"/>
                </a:lnTo>
                <a:lnTo>
                  <a:pt x="3368118" y="58161"/>
                </a:lnTo>
                <a:lnTo>
                  <a:pt x="3362010" y="47268"/>
                </a:lnTo>
                <a:close/>
              </a:path>
              <a:path w="3808095" h="1121409">
                <a:moveTo>
                  <a:pt x="3361628" y="59204"/>
                </a:moveTo>
                <a:lnTo>
                  <a:pt x="3361587" y="60490"/>
                </a:lnTo>
                <a:lnTo>
                  <a:pt x="3361474" y="64038"/>
                </a:lnTo>
                <a:lnTo>
                  <a:pt x="3362391" y="60490"/>
                </a:lnTo>
                <a:lnTo>
                  <a:pt x="3361628" y="59204"/>
                </a:lnTo>
                <a:close/>
              </a:path>
              <a:path w="3808095" h="1121409">
                <a:moveTo>
                  <a:pt x="3358014" y="40140"/>
                </a:moveTo>
                <a:lnTo>
                  <a:pt x="3324346" y="40140"/>
                </a:lnTo>
                <a:lnTo>
                  <a:pt x="3353031" y="44704"/>
                </a:lnTo>
                <a:lnTo>
                  <a:pt x="3361628" y="59204"/>
                </a:lnTo>
                <a:lnTo>
                  <a:pt x="3362010" y="47268"/>
                </a:lnTo>
                <a:lnTo>
                  <a:pt x="3358014" y="40140"/>
                </a:lnTo>
                <a:close/>
              </a:path>
              <a:path w="3808095" h="1121409">
                <a:moveTo>
                  <a:pt x="3444002" y="62945"/>
                </a:moveTo>
                <a:lnTo>
                  <a:pt x="3409270" y="63842"/>
                </a:lnTo>
                <a:lnTo>
                  <a:pt x="3394369" y="76415"/>
                </a:lnTo>
                <a:lnTo>
                  <a:pt x="3398839" y="98022"/>
                </a:lnTo>
                <a:lnTo>
                  <a:pt x="3420306" y="105054"/>
                </a:lnTo>
                <a:lnTo>
                  <a:pt x="3433065" y="103610"/>
                </a:lnTo>
                <a:lnTo>
                  <a:pt x="3439383" y="97231"/>
                </a:lnTo>
                <a:lnTo>
                  <a:pt x="3415976" y="97231"/>
                </a:lnTo>
                <a:lnTo>
                  <a:pt x="3403263" y="87591"/>
                </a:lnTo>
                <a:lnTo>
                  <a:pt x="3410108" y="71526"/>
                </a:lnTo>
                <a:lnTo>
                  <a:pt x="3444287" y="70365"/>
                </a:lnTo>
                <a:lnTo>
                  <a:pt x="3444036" y="63842"/>
                </a:lnTo>
                <a:lnTo>
                  <a:pt x="3444002" y="62945"/>
                </a:lnTo>
                <a:close/>
              </a:path>
              <a:path w="3808095" h="1121409">
                <a:moveTo>
                  <a:pt x="3455091" y="82283"/>
                </a:moveTo>
                <a:lnTo>
                  <a:pt x="3445173" y="82283"/>
                </a:lnTo>
                <a:lnTo>
                  <a:pt x="3447408" y="89128"/>
                </a:lnTo>
                <a:lnTo>
                  <a:pt x="3445097" y="91462"/>
                </a:lnTo>
                <a:lnTo>
                  <a:pt x="3445563" y="103610"/>
                </a:lnTo>
                <a:lnTo>
                  <a:pt x="3445592" y="104355"/>
                </a:lnTo>
                <a:lnTo>
                  <a:pt x="3455091" y="104355"/>
                </a:lnTo>
                <a:lnTo>
                  <a:pt x="3455091" y="82283"/>
                </a:lnTo>
                <a:close/>
              </a:path>
              <a:path w="3808095" h="1121409">
                <a:moveTo>
                  <a:pt x="3444772" y="82993"/>
                </a:moveTo>
                <a:lnTo>
                  <a:pt x="3440330" y="90851"/>
                </a:lnTo>
                <a:lnTo>
                  <a:pt x="3415976" y="97231"/>
                </a:lnTo>
                <a:lnTo>
                  <a:pt x="3439383" y="97231"/>
                </a:lnTo>
                <a:lnTo>
                  <a:pt x="3445097" y="91462"/>
                </a:lnTo>
                <a:lnTo>
                  <a:pt x="3444772" y="82993"/>
                </a:lnTo>
                <a:close/>
              </a:path>
              <a:path w="3808095" h="1121409">
                <a:moveTo>
                  <a:pt x="3445173" y="82283"/>
                </a:moveTo>
                <a:lnTo>
                  <a:pt x="3444772" y="82993"/>
                </a:lnTo>
                <a:lnTo>
                  <a:pt x="3444948" y="87591"/>
                </a:lnTo>
                <a:lnTo>
                  <a:pt x="3445007" y="89128"/>
                </a:lnTo>
                <a:lnTo>
                  <a:pt x="3445097" y="91462"/>
                </a:lnTo>
                <a:lnTo>
                  <a:pt x="3447408" y="89128"/>
                </a:lnTo>
                <a:lnTo>
                  <a:pt x="3445173" y="82283"/>
                </a:lnTo>
                <a:close/>
              </a:path>
              <a:path w="3808095" h="1121409">
                <a:moveTo>
                  <a:pt x="3449055" y="38976"/>
                </a:moveTo>
                <a:lnTo>
                  <a:pt x="3431250" y="38976"/>
                </a:lnTo>
                <a:lnTo>
                  <a:pt x="3443403" y="47358"/>
                </a:lnTo>
                <a:lnTo>
                  <a:pt x="3444744" y="82283"/>
                </a:lnTo>
                <a:lnTo>
                  <a:pt x="3444772" y="82993"/>
                </a:lnTo>
                <a:lnTo>
                  <a:pt x="3445173" y="82283"/>
                </a:lnTo>
                <a:lnTo>
                  <a:pt x="3455091" y="82283"/>
                </a:lnTo>
                <a:lnTo>
                  <a:pt x="3455091" y="70365"/>
                </a:lnTo>
                <a:lnTo>
                  <a:pt x="3447129" y="70365"/>
                </a:lnTo>
                <a:lnTo>
                  <a:pt x="3447129" y="62945"/>
                </a:lnTo>
                <a:lnTo>
                  <a:pt x="3455091" y="62945"/>
                </a:lnTo>
                <a:lnTo>
                  <a:pt x="3455091" y="58813"/>
                </a:lnTo>
                <a:lnTo>
                  <a:pt x="3452484" y="42096"/>
                </a:lnTo>
                <a:lnTo>
                  <a:pt x="3449055" y="38976"/>
                </a:lnTo>
                <a:close/>
              </a:path>
              <a:path w="3808095" h="1121409">
                <a:moveTo>
                  <a:pt x="3455091" y="62945"/>
                </a:moveTo>
                <a:lnTo>
                  <a:pt x="3447129" y="62945"/>
                </a:lnTo>
                <a:lnTo>
                  <a:pt x="3447129" y="70365"/>
                </a:lnTo>
                <a:lnTo>
                  <a:pt x="3455091" y="70365"/>
                </a:lnTo>
                <a:lnTo>
                  <a:pt x="3455091" y="62945"/>
                </a:lnTo>
                <a:close/>
              </a:path>
              <a:path w="3808095" h="1121409">
                <a:moveTo>
                  <a:pt x="3425336" y="30314"/>
                </a:moveTo>
                <a:lnTo>
                  <a:pt x="3395440" y="40233"/>
                </a:lnTo>
                <a:lnTo>
                  <a:pt x="3399910" y="47637"/>
                </a:lnTo>
                <a:lnTo>
                  <a:pt x="3431250" y="38976"/>
                </a:lnTo>
                <a:lnTo>
                  <a:pt x="3449055" y="38976"/>
                </a:lnTo>
                <a:lnTo>
                  <a:pt x="3442146" y="32689"/>
                </a:lnTo>
                <a:lnTo>
                  <a:pt x="3425336" y="30314"/>
                </a:lnTo>
                <a:close/>
              </a:path>
              <a:path w="3808095" h="1121409">
                <a:moveTo>
                  <a:pt x="3491531" y="31013"/>
                </a:moveTo>
                <a:lnTo>
                  <a:pt x="3482032" y="31013"/>
                </a:lnTo>
                <a:lnTo>
                  <a:pt x="3482032" y="104355"/>
                </a:lnTo>
                <a:lnTo>
                  <a:pt x="3491950" y="104355"/>
                </a:lnTo>
                <a:lnTo>
                  <a:pt x="3491950" y="60210"/>
                </a:lnTo>
                <a:lnTo>
                  <a:pt x="3496693" y="51130"/>
                </a:lnTo>
                <a:lnTo>
                  <a:pt x="3491531" y="51130"/>
                </a:lnTo>
                <a:lnTo>
                  <a:pt x="3491531" y="31013"/>
                </a:lnTo>
                <a:close/>
              </a:path>
              <a:path w="3808095" h="1121409">
                <a:moveTo>
                  <a:pt x="3541401" y="39255"/>
                </a:moveTo>
                <a:lnTo>
                  <a:pt x="3524640" y="39255"/>
                </a:lnTo>
                <a:lnTo>
                  <a:pt x="3537772" y="49174"/>
                </a:lnTo>
                <a:lnTo>
                  <a:pt x="3539728" y="104355"/>
                </a:lnTo>
                <a:lnTo>
                  <a:pt x="3549647" y="104355"/>
                </a:lnTo>
                <a:lnTo>
                  <a:pt x="3549647" y="54669"/>
                </a:lnTo>
                <a:lnTo>
                  <a:pt x="3541401" y="39255"/>
                </a:lnTo>
                <a:close/>
              </a:path>
              <a:path w="3808095" h="1121409">
                <a:moveTo>
                  <a:pt x="3519471" y="30314"/>
                </a:moveTo>
                <a:lnTo>
                  <a:pt x="3512393" y="30314"/>
                </a:lnTo>
                <a:lnTo>
                  <a:pt x="3492323" y="42049"/>
                </a:lnTo>
                <a:lnTo>
                  <a:pt x="3491531" y="51130"/>
                </a:lnTo>
                <a:lnTo>
                  <a:pt x="3496693" y="51130"/>
                </a:lnTo>
                <a:lnTo>
                  <a:pt x="3500146" y="44517"/>
                </a:lnTo>
                <a:lnTo>
                  <a:pt x="3524640" y="39255"/>
                </a:lnTo>
                <a:lnTo>
                  <a:pt x="3541401" y="39255"/>
                </a:lnTo>
                <a:lnTo>
                  <a:pt x="3539682" y="36042"/>
                </a:lnTo>
                <a:lnTo>
                  <a:pt x="3519471" y="30314"/>
                </a:lnTo>
                <a:close/>
              </a:path>
              <a:path w="3808095" h="1121409">
                <a:moveTo>
                  <a:pt x="3586357" y="698"/>
                </a:moveTo>
                <a:lnTo>
                  <a:pt x="3576438" y="698"/>
                </a:lnTo>
                <a:lnTo>
                  <a:pt x="3576438" y="104355"/>
                </a:lnTo>
                <a:lnTo>
                  <a:pt x="3586357" y="104355"/>
                </a:lnTo>
                <a:lnTo>
                  <a:pt x="3586357" y="60210"/>
                </a:lnTo>
                <a:lnTo>
                  <a:pt x="3591099" y="51130"/>
                </a:lnTo>
                <a:lnTo>
                  <a:pt x="3586357" y="51130"/>
                </a:lnTo>
                <a:lnTo>
                  <a:pt x="3584401" y="47358"/>
                </a:lnTo>
                <a:lnTo>
                  <a:pt x="3586357" y="45497"/>
                </a:lnTo>
                <a:lnTo>
                  <a:pt x="3586357" y="698"/>
                </a:lnTo>
                <a:close/>
              </a:path>
              <a:path w="3808095" h="1121409">
                <a:moveTo>
                  <a:pt x="3635807" y="39255"/>
                </a:moveTo>
                <a:lnTo>
                  <a:pt x="3619047" y="39255"/>
                </a:lnTo>
                <a:lnTo>
                  <a:pt x="3632179" y="49174"/>
                </a:lnTo>
                <a:lnTo>
                  <a:pt x="3634134" y="104355"/>
                </a:lnTo>
                <a:lnTo>
                  <a:pt x="3644053" y="104355"/>
                </a:lnTo>
                <a:lnTo>
                  <a:pt x="3644053" y="54669"/>
                </a:lnTo>
                <a:lnTo>
                  <a:pt x="3635807" y="39255"/>
                </a:lnTo>
                <a:close/>
              </a:path>
              <a:path w="3808095" h="1121409">
                <a:moveTo>
                  <a:pt x="3586357" y="45497"/>
                </a:moveTo>
                <a:lnTo>
                  <a:pt x="3584401" y="47358"/>
                </a:lnTo>
                <a:lnTo>
                  <a:pt x="3586357" y="51130"/>
                </a:lnTo>
                <a:lnTo>
                  <a:pt x="3586357" y="45497"/>
                </a:lnTo>
                <a:close/>
              </a:path>
              <a:path w="3808095" h="1121409">
                <a:moveTo>
                  <a:pt x="3613878" y="30314"/>
                </a:moveTo>
                <a:lnTo>
                  <a:pt x="3600700" y="31851"/>
                </a:lnTo>
                <a:lnTo>
                  <a:pt x="3586357" y="45497"/>
                </a:lnTo>
                <a:lnTo>
                  <a:pt x="3586357" y="51130"/>
                </a:lnTo>
                <a:lnTo>
                  <a:pt x="3591099" y="51130"/>
                </a:lnTo>
                <a:lnTo>
                  <a:pt x="3594553" y="44517"/>
                </a:lnTo>
                <a:lnTo>
                  <a:pt x="3619047" y="39255"/>
                </a:lnTo>
                <a:lnTo>
                  <a:pt x="3635807" y="39255"/>
                </a:lnTo>
                <a:lnTo>
                  <a:pt x="3634088" y="36042"/>
                </a:lnTo>
                <a:lnTo>
                  <a:pt x="3613878" y="30314"/>
                </a:lnTo>
                <a:close/>
              </a:path>
              <a:path w="3808095" h="1121409">
                <a:moveTo>
                  <a:pt x="3693570" y="30314"/>
                </a:moveTo>
                <a:lnTo>
                  <a:pt x="3676014" y="38231"/>
                </a:lnTo>
                <a:lnTo>
                  <a:pt x="3665071" y="53784"/>
                </a:lnTo>
                <a:lnTo>
                  <a:pt x="3663563" y="73296"/>
                </a:lnTo>
                <a:lnTo>
                  <a:pt x="3663441" y="74879"/>
                </a:lnTo>
                <a:lnTo>
                  <a:pt x="3676014" y="97044"/>
                </a:lnTo>
                <a:lnTo>
                  <a:pt x="3700741" y="105054"/>
                </a:lnTo>
                <a:lnTo>
                  <a:pt x="3707912" y="105054"/>
                </a:lnTo>
                <a:lnTo>
                  <a:pt x="3725701" y="97044"/>
                </a:lnTo>
                <a:lnTo>
                  <a:pt x="3726248" y="96253"/>
                </a:lnTo>
                <a:lnTo>
                  <a:pt x="3700741" y="96253"/>
                </a:lnTo>
                <a:lnTo>
                  <a:pt x="3682813" y="90339"/>
                </a:lnTo>
                <a:lnTo>
                  <a:pt x="3673499" y="73296"/>
                </a:lnTo>
                <a:lnTo>
                  <a:pt x="3679553" y="48243"/>
                </a:lnTo>
                <a:lnTo>
                  <a:pt x="3695665" y="38976"/>
                </a:lnTo>
                <a:lnTo>
                  <a:pt x="3724802" y="38976"/>
                </a:lnTo>
                <a:lnTo>
                  <a:pt x="3714431" y="31898"/>
                </a:lnTo>
                <a:lnTo>
                  <a:pt x="3693570" y="30314"/>
                </a:lnTo>
                <a:close/>
              </a:path>
              <a:path w="3808095" h="1121409">
                <a:moveTo>
                  <a:pt x="3724802" y="38976"/>
                </a:moveTo>
                <a:lnTo>
                  <a:pt x="3695665" y="38976"/>
                </a:lnTo>
                <a:lnTo>
                  <a:pt x="3718948" y="44936"/>
                </a:lnTo>
                <a:lnTo>
                  <a:pt x="3728122" y="61840"/>
                </a:lnTo>
                <a:lnTo>
                  <a:pt x="3722162" y="86986"/>
                </a:lnTo>
                <a:lnTo>
                  <a:pt x="3700741" y="96253"/>
                </a:lnTo>
                <a:lnTo>
                  <a:pt x="3726248" y="96253"/>
                </a:lnTo>
                <a:lnTo>
                  <a:pt x="3736551" y="81352"/>
                </a:lnTo>
                <a:lnTo>
                  <a:pt x="3738058" y="61840"/>
                </a:lnTo>
                <a:lnTo>
                  <a:pt x="3738180" y="60257"/>
                </a:lnTo>
                <a:lnTo>
                  <a:pt x="3730124" y="42608"/>
                </a:lnTo>
                <a:lnTo>
                  <a:pt x="3724802" y="38976"/>
                </a:lnTo>
                <a:close/>
              </a:path>
              <a:path w="3808095" h="1121409">
                <a:moveTo>
                  <a:pt x="3752703" y="88150"/>
                </a:moveTo>
                <a:lnTo>
                  <a:pt x="3748232" y="95973"/>
                </a:lnTo>
                <a:lnTo>
                  <a:pt x="3778128" y="105054"/>
                </a:lnTo>
                <a:lnTo>
                  <a:pt x="3790002" y="104216"/>
                </a:lnTo>
                <a:lnTo>
                  <a:pt x="3801136" y="96393"/>
                </a:lnTo>
                <a:lnTo>
                  <a:pt x="3785812" y="96393"/>
                </a:lnTo>
                <a:lnTo>
                  <a:pt x="3752703" y="88150"/>
                </a:lnTo>
                <a:close/>
              </a:path>
              <a:path w="3808095" h="1121409">
                <a:moveTo>
                  <a:pt x="3789444" y="30966"/>
                </a:moveTo>
                <a:lnTo>
                  <a:pt x="3756475" y="37346"/>
                </a:lnTo>
                <a:lnTo>
                  <a:pt x="3751725" y="58813"/>
                </a:lnTo>
                <a:lnTo>
                  <a:pt x="3798524" y="88010"/>
                </a:lnTo>
                <a:lnTo>
                  <a:pt x="3785812" y="96393"/>
                </a:lnTo>
                <a:lnTo>
                  <a:pt x="3801136" y="96393"/>
                </a:lnTo>
                <a:lnTo>
                  <a:pt x="3807232" y="92108"/>
                </a:lnTo>
                <a:lnTo>
                  <a:pt x="3807558" y="76881"/>
                </a:lnTo>
                <a:lnTo>
                  <a:pt x="3760666" y="47451"/>
                </a:lnTo>
                <a:lnTo>
                  <a:pt x="3768442" y="40000"/>
                </a:lnTo>
                <a:lnTo>
                  <a:pt x="3804384" y="40000"/>
                </a:lnTo>
                <a:lnTo>
                  <a:pt x="3805827" y="37346"/>
                </a:lnTo>
                <a:lnTo>
                  <a:pt x="3805929" y="37160"/>
                </a:lnTo>
                <a:lnTo>
                  <a:pt x="3789444" y="30966"/>
                </a:lnTo>
                <a:close/>
              </a:path>
              <a:path w="3808095" h="1121409">
                <a:moveTo>
                  <a:pt x="3804384" y="40000"/>
                </a:moveTo>
                <a:lnTo>
                  <a:pt x="3768442" y="40000"/>
                </a:lnTo>
                <a:lnTo>
                  <a:pt x="3801598" y="45123"/>
                </a:lnTo>
                <a:lnTo>
                  <a:pt x="3804384" y="40000"/>
                </a:lnTo>
                <a:close/>
              </a:path>
              <a:path w="3808095" h="1121409">
                <a:moveTo>
                  <a:pt x="30128" y="233514"/>
                </a:moveTo>
                <a:lnTo>
                  <a:pt x="12572" y="241431"/>
                </a:lnTo>
                <a:lnTo>
                  <a:pt x="1629" y="256984"/>
                </a:lnTo>
                <a:lnTo>
                  <a:pt x="122" y="276495"/>
                </a:lnTo>
                <a:lnTo>
                  <a:pt x="0" y="278079"/>
                </a:lnTo>
                <a:lnTo>
                  <a:pt x="12572" y="300244"/>
                </a:lnTo>
                <a:lnTo>
                  <a:pt x="37299" y="308254"/>
                </a:lnTo>
                <a:lnTo>
                  <a:pt x="44471" y="308254"/>
                </a:lnTo>
                <a:lnTo>
                  <a:pt x="62259" y="300244"/>
                </a:lnTo>
                <a:lnTo>
                  <a:pt x="62806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5"/>
                </a:lnTo>
                <a:lnTo>
                  <a:pt x="16112" y="251443"/>
                </a:lnTo>
                <a:lnTo>
                  <a:pt x="32224" y="242176"/>
                </a:lnTo>
                <a:lnTo>
                  <a:pt x="61361" y="242176"/>
                </a:lnTo>
                <a:lnTo>
                  <a:pt x="50990" y="235098"/>
                </a:lnTo>
                <a:lnTo>
                  <a:pt x="30128" y="233514"/>
                </a:lnTo>
                <a:close/>
              </a:path>
              <a:path w="3808095" h="1121409">
                <a:moveTo>
                  <a:pt x="61361" y="242176"/>
                </a:moveTo>
                <a:lnTo>
                  <a:pt x="32224" y="242176"/>
                </a:lnTo>
                <a:lnTo>
                  <a:pt x="55507" y="248136"/>
                </a:lnTo>
                <a:lnTo>
                  <a:pt x="64681" y="265040"/>
                </a:lnTo>
                <a:lnTo>
                  <a:pt x="58720" y="290186"/>
                </a:lnTo>
                <a:lnTo>
                  <a:pt x="37299" y="299453"/>
                </a:lnTo>
                <a:lnTo>
                  <a:pt x="62806" y="299453"/>
                </a:lnTo>
                <a:lnTo>
                  <a:pt x="73109" y="284552"/>
                </a:lnTo>
                <a:lnTo>
                  <a:pt x="74617" y="265040"/>
                </a:lnTo>
                <a:lnTo>
                  <a:pt x="74739" y="263457"/>
                </a:lnTo>
                <a:lnTo>
                  <a:pt x="66683" y="245808"/>
                </a:lnTo>
                <a:lnTo>
                  <a:pt x="61361" y="242176"/>
                </a:lnTo>
                <a:close/>
              </a:path>
              <a:path w="3808095" h="1121409">
                <a:moveTo>
                  <a:pt x="104209" y="234213"/>
                </a:moveTo>
                <a:lnTo>
                  <a:pt x="94290" y="234213"/>
                </a:lnTo>
                <a:lnTo>
                  <a:pt x="94290" y="283806"/>
                </a:lnTo>
                <a:lnTo>
                  <a:pt x="104302" y="302433"/>
                </a:lnTo>
                <a:lnTo>
                  <a:pt x="125304" y="308254"/>
                </a:lnTo>
                <a:lnTo>
                  <a:pt x="131823" y="308254"/>
                </a:lnTo>
                <a:lnTo>
                  <a:pt x="146312" y="299313"/>
                </a:lnTo>
                <a:lnTo>
                  <a:pt x="119297" y="299313"/>
                </a:lnTo>
                <a:lnTo>
                  <a:pt x="106118" y="289441"/>
                </a:lnTo>
                <a:lnTo>
                  <a:pt x="104209" y="234213"/>
                </a:lnTo>
                <a:close/>
              </a:path>
              <a:path w="3808095" h="1121409">
                <a:moveTo>
                  <a:pt x="161207" y="287439"/>
                </a:moveTo>
                <a:lnTo>
                  <a:pt x="151707" y="287439"/>
                </a:lnTo>
                <a:lnTo>
                  <a:pt x="151707" y="307555"/>
                </a:lnTo>
                <a:lnTo>
                  <a:pt x="161207" y="307555"/>
                </a:lnTo>
                <a:lnTo>
                  <a:pt x="161207" y="287439"/>
                </a:lnTo>
                <a:close/>
              </a:path>
              <a:path w="3808095" h="1121409">
                <a:moveTo>
                  <a:pt x="161207" y="234213"/>
                </a:moveTo>
                <a:lnTo>
                  <a:pt x="151288" y="234213"/>
                </a:lnTo>
                <a:lnTo>
                  <a:pt x="151288" y="278218"/>
                </a:lnTo>
                <a:lnTo>
                  <a:pt x="143372" y="294098"/>
                </a:lnTo>
                <a:lnTo>
                  <a:pt x="119297" y="299313"/>
                </a:lnTo>
                <a:lnTo>
                  <a:pt x="146312" y="299313"/>
                </a:lnTo>
                <a:lnTo>
                  <a:pt x="150916" y="296473"/>
                </a:lnTo>
                <a:lnTo>
                  <a:pt x="151707" y="287439"/>
                </a:lnTo>
                <a:lnTo>
                  <a:pt x="161207" y="287439"/>
                </a:lnTo>
                <a:lnTo>
                  <a:pt x="161207" y="234213"/>
                </a:lnTo>
                <a:close/>
              </a:path>
              <a:path w="3808095" h="1121409">
                <a:moveTo>
                  <a:pt x="234912" y="234213"/>
                </a:moveTo>
                <a:lnTo>
                  <a:pt x="225412" y="234213"/>
                </a:lnTo>
                <a:lnTo>
                  <a:pt x="225412" y="334657"/>
                </a:lnTo>
                <a:lnTo>
                  <a:pt x="235331" y="334657"/>
                </a:lnTo>
                <a:lnTo>
                  <a:pt x="235221" y="308254"/>
                </a:lnTo>
                <a:lnTo>
                  <a:pt x="235144" y="289882"/>
                </a:lnTo>
                <a:lnTo>
                  <a:pt x="229324" y="278824"/>
                </a:lnTo>
                <a:lnTo>
                  <a:pt x="230814" y="256053"/>
                </a:lnTo>
                <a:lnTo>
                  <a:pt x="234976" y="249683"/>
                </a:lnTo>
                <a:lnTo>
                  <a:pt x="234912" y="234213"/>
                </a:lnTo>
                <a:close/>
              </a:path>
              <a:path w="3808095" h="1121409">
                <a:moveTo>
                  <a:pt x="235088" y="276496"/>
                </a:moveTo>
                <a:lnTo>
                  <a:pt x="235144" y="289882"/>
                </a:lnTo>
                <a:lnTo>
                  <a:pt x="240965" y="300943"/>
                </a:lnTo>
                <a:lnTo>
                  <a:pt x="263271" y="308254"/>
                </a:lnTo>
                <a:lnTo>
                  <a:pt x="270256" y="308254"/>
                </a:lnTo>
                <a:lnTo>
                  <a:pt x="287578" y="300338"/>
                </a:lnTo>
                <a:lnTo>
                  <a:pt x="288188" y="299453"/>
                </a:lnTo>
                <a:lnTo>
                  <a:pt x="262572" y="299453"/>
                </a:lnTo>
                <a:lnTo>
                  <a:pt x="244365" y="293539"/>
                </a:lnTo>
                <a:lnTo>
                  <a:pt x="235088" y="276496"/>
                </a:lnTo>
                <a:close/>
              </a:path>
              <a:path w="3808095" h="1121409">
                <a:moveTo>
                  <a:pt x="286802" y="242176"/>
                </a:moveTo>
                <a:lnTo>
                  <a:pt x="257357" y="242176"/>
                </a:lnTo>
                <a:lnTo>
                  <a:pt x="280640" y="248229"/>
                </a:lnTo>
                <a:lnTo>
                  <a:pt x="289953" y="265133"/>
                </a:lnTo>
                <a:lnTo>
                  <a:pt x="283973" y="289882"/>
                </a:lnTo>
                <a:lnTo>
                  <a:pt x="283900" y="290186"/>
                </a:lnTo>
                <a:lnTo>
                  <a:pt x="262572" y="299453"/>
                </a:lnTo>
                <a:lnTo>
                  <a:pt x="288188" y="299453"/>
                </a:lnTo>
                <a:lnTo>
                  <a:pt x="298289" y="284784"/>
                </a:lnTo>
                <a:lnTo>
                  <a:pt x="299748" y="265133"/>
                </a:lnTo>
                <a:lnTo>
                  <a:pt x="299872" y="263457"/>
                </a:lnTo>
                <a:lnTo>
                  <a:pt x="291956" y="245715"/>
                </a:lnTo>
                <a:lnTo>
                  <a:pt x="286802" y="242176"/>
                </a:lnTo>
                <a:close/>
              </a:path>
              <a:path w="3808095" h="1121409">
                <a:moveTo>
                  <a:pt x="234976" y="249683"/>
                </a:moveTo>
                <a:lnTo>
                  <a:pt x="230814" y="256053"/>
                </a:lnTo>
                <a:lnTo>
                  <a:pt x="229476" y="276496"/>
                </a:lnTo>
                <a:lnTo>
                  <a:pt x="229448" y="276922"/>
                </a:lnTo>
                <a:lnTo>
                  <a:pt x="229324" y="278824"/>
                </a:lnTo>
                <a:lnTo>
                  <a:pt x="235144" y="289882"/>
                </a:lnTo>
                <a:lnTo>
                  <a:pt x="235034" y="263457"/>
                </a:lnTo>
                <a:lnTo>
                  <a:pt x="234976" y="249683"/>
                </a:lnTo>
                <a:close/>
              </a:path>
              <a:path w="3808095" h="1121409">
                <a:moveTo>
                  <a:pt x="256844" y="233514"/>
                </a:moveTo>
                <a:lnTo>
                  <a:pt x="240826" y="240732"/>
                </a:lnTo>
                <a:lnTo>
                  <a:pt x="234976" y="249683"/>
                </a:lnTo>
                <a:lnTo>
                  <a:pt x="235088" y="276496"/>
                </a:lnTo>
                <a:lnTo>
                  <a:pt x="237888" y="265133"/>
                </a:lnTo>
                <a:lnTo>
                  <a:pt x="241105" y="251582"/>
                </a:lnTo>
                <a:lnTo>
                  <a:pt x="257357" y="242176"/>
                </a:lnTo>
                <a:lnTo>
                  <a:pt x="286802" y="242176"/>
                </a:lnTo>
                <a:lnTo>
                  <a:pt x="276496" y="235098"/>
                </a:lnTo>
                <a:lnTo>
                  <a:pt x="256844" y="233514"/>
                </a:lnTo>
                <a:close/>
              </a:path>
              <a:path w="3808095" h="1121409">
                <a:moveTo>
                  <a:pt x="341792" y="233514"/>
                </a:moveTo>
                <a:lnTo>
                  <a:pt x="324748" y="241571"/>
                </a:lnTo>
                <a:lnTo>
                  <a:pt x="314224" y="257124"/>
                </a:lnTo>
                <a:lnTo>
                  <a:pt x="312687" y="278079"/>
                </a:lnTo>
                <a:lnTo>
                  <a:pt x="325354" y="300244"/>
                </a:lnTo>
                <a:lnTo>
                  <a:pt x="351245" y="308254"/>
                </a:lnTo>
                <a:lnTo>
                  <a:pt x="357112" y="308254"/>
                </a:lnTo>
                <a:lnTo>
                  <a:pt x="375768" y="298289"/>
                </a:lnTo>
                <a:lnTo>
                  <a:pt x="340767" y="298289"/>
                </a:lnTo>
                <a:lnTo>
                  <a:pt x="323537" y="281757"/>
                </a:lnTo>
                <a:lnTo>
                  <a:pt x="324662" y="273888"/>
                </a:lnTo>
                <a:lnTo>
                  <a:pt x="320231" y="273888"/>
                </a:lnTo>
                <a:lnTo>
                  <a:pt x="320231" y="266484"/>
                </a:lnTo>
                <a:lnTo>
                  <a:pt x="325719" y="266484"/>
                </a:lnTo>
                <a:lnTo>
                  <a:pt x="327915" y="251117"/>
                </a:lnTo>
                <a:lnTo>
                  <a:pt x="343561" y="242036"/>
                </a:lnTo>
                <a:lnTo>
                  <a:pt x="371351" y="242036"/>
                </a:lnTo>
                <a:lnTo>
                  <a:pt x="361582" y="235098"/>
                </a:lnTo>
                <a:lnTo>
                  <a:pt x="341792" y="233514"/>
                </a:lnTo>
                <a:close/>
              </a:path>
              <a:path w="3808095" h="1121409">
                <a:moveTo>
                  <a:pt x="374016" y="289814"/>
                </a:moveTo>
                <a:lnTo>
                  <a:pt x="371222" y="293073"/>
                </a:lnTo>
                <a:lnTo>
                  <a:pt x="340767" y="298289"/>
                </a:lnTo>
                <a:lnTo>
                  <a:pt x="375768" y="298289"/>
                </a:lnTo>
                <a:lnTo>
                  <a:pt x="379604" y="296240"/>
                </a:lnTo>
                <a:lnTo>
                  <a:pt x="374016" y="289814"/>
                </a:lnTo>
                <a:close/>
              </a:path>
              <a:path w="3808095" h="1121409">
                <a:moveTo>
                  <a:pt x="325719" y="266484"/>
                </a:moveTo>
                <a:lnTo>
                  <a:pt x="320231" y="266484"/>
                </a:lnTo>
                <a:lnTo>
                  <a:pt x="320231" y="273888"/>
                </a:lnTo>
                <a:lnTo>
                  <a:pt x="324662" y="273888"/>
                </a:lnTo>
                <a:lnTo>
                  <a:pt x="325719" y="266484"/>
                </a:lnTo>
                <a:close/>
              </a:path>
              <a:path w="3808095" h="1121409">
                <a:moveTo>
                  <a:pt x="373656" y="266484"/>
                </a:moveTo>
                <a:lnTo>
                  <a:pt x="325719" y="266484"/>
                </a:lnTo>
                <a:lnTo>
                  <a:pt x="324662" y="273888"/>
                </a:lnTo>
                <a:lnTo>
                  <a:pt x="384074" y="273888"/>
                </a:lnTo>
                <a:lnTo>
                  <a:pt x="384134" y="269417"/>
                </a:lnTo>
                <a:lnTo>
                  <a:pt x="374854" y="269417"/>
                </a:lnTo>
                <a:lnTo>
                  <a:pt x="373656" y="266484"/>
                </a:lnTo>
                <a:close/>
              </a:path>
              <a:path w="3808095" h="1121409">
                <a:moveTo>
                  <a:pt x="371351" y="242036"/>
                </a:moveTo>
                <a:lnTo>
                  <a:pt x="343561" y="242036"/>
                </a:lnTo>
                <a:lnTo>
                  <a:pt x="366053" y="247857"/>
                </a:lnTo>
                <a:lnTo>
                  <a:pt x="374854" y="269417"/>
                </a:lnTo>
                <a:lnTo>
                  <a:pt x="378765" y="266484"/>
                </a:lnTo>
                <a:lnTo>
                  <a:pt x="384173" y="266484"/>
                </a:lnTo>
                <a:lnTo>
                  <a:pt x="384214" y="263457"/>
                </a:lnTo>
                <a:lnTo>
                  <a:pt x="376530" y="245715"/>
                </a:lnTo>
                <a:lnTo>
                  <a:pt x="371351" y="242036"/>
                </a:lnTo>
                <a:close/>
              </a:path>
              <a:path w="3808095" h="1121409">
                <a:moveTo>
                  <a:pt x="384173" y="266484"/>
                </a:moveTo>
                <a:lnTo>
                  <a:pt x="378765" y="266484"/>
                </a:lnTo>
                <a:lnTo>
                  <a:pt x="374854" y="269417"/>
                </a:lnTo>
                <a:lnTo>
                  <a:pt x="384134" y="269417"/>
                </a:lnTo>
                <a:lnTo>
                  <a:pt x="384173" y="266484"/>
                </a:lnTo>
                <a:close/>
              </a:path>
              <a:path w="3808095" h="1121409">
                <a:moveTo>
                  <a:pt x="413902" y="234213"/>
                </a:moveTo>
                <a:lnTo>
                  <a:pt x="404403" y="234213"/>
                </a:lnTo>
                <a:lnTo>
                  <a:pt x="404403" y="307555"/>
                </a:lnTo>
                <a:lnTo>
                  <a:pt x="414321" y="307555"/>
                </a:lnTo>
                <a:lnTo>
                  <a:pt x="416510" y="254795"/>
                </a:lnTo>
                <a:lnTo>
                  <a:pt x="417073" y="254190"/>
                </a:lnTo>
                <a:lnTo>
                  <a:pt x="413902" y="254190"/>
                </a:lnTo>
                <a:lnTo>
                  <a:pt x="413902" y="234213"/>
                </a:lnTo>
                <a:close/>
              </a:path>
              <a:path w="3808095" h="1121409">
                <a:moveTo>
                  <a:pt x="441283" y="233514"/>
                </a:moveTo>
                <a:lnTo>
                  <a:pt x="434112" y="233514"/>
                </a:lnTo>
                <a:lnTo>
                  <a:pt x="418419" y="240872"/>
                </a:lnTo>
                <a:lnTo>
                  <a:pt x="413902" y="254190"/>
                </a:lnTo>
                <a:lnTo>
                  <a:pt x="417073" y="254190"/>
                </a:lnTo>
                <a:lnTo>
                  <a:pt x="425264" y="245389"/>
                </a:lnTo>
                <a:lnTo>
                  <a:pt x="439048" y="243014"/>
                </a:lnTo>
                <a:lnTo>
                  <a:pt x="441283" y="233514"/>
                </a:lnTo>
                <a:close/>
              </a:path>
              <a:path w="3808095" h="1121409">
                <a:moveTo>
                  <a:pt x="480912" y="233514"/>
                </a:moveTo>
                <a:lnTo>
                  <a:pt x="463543" y="241338"/>
                </a:lnTo>
                <a:lnTo>
                  <a:pt x="452879" y="256844"/>
                </a:lnTo>
                <a:lnTo>
                  <a:pt x="451420" y="276495"/>
                </a:lnTo>
                <a:lnTo>
                  <a:pt x="451296" y="278172"/>
                </a:lnTo>
                <a:lnTo>
                  <a:pt x="463543" y="300338"/>
                </a:lnTo>
                <a:lnTo>
                  <a:pt x="487897" y="308254"/>
                </a:lnTo>
                <a:lnTo>
                  <a:pt x="494417" y="308254"/>
                </a:lnTo>
                <a:lnTo>
                  <a:pt x="510342" y="300943"/>
                </a:lnTo>
                <a:lnTo>
                  <a:pt x="511307" y="299453"/>
                </a:lnTo>
                <a:lnTo>
                  <a:pt x="488596" y="299453"/>
                </a:lnTo>
                <a:lnTo>
                  <a:pt x="470668" y="293539"/>
                </a:lnTo>
                <a:lnTo>
                  <a:pt x="461354" y="276495"/>
                </a:lnTo>
                <a:lnTo>
                  <a:pt x="467408" y="251443"/>
                </a:lnTo>
                <a:lnTo>
                  <a:pt x="483474" y="242176"/>
                </a:lnTo>
                <a:lnTo>
                  <a:pt x="510290" y="242176"/>
                </a:lnTo>
                <a:lnTo>
                  <a:pt x="500051" y="234958"/>
                </a:lnTo>
                <a:lnTo>
                  <a:pt x="480912" y="233514"/>
                </a:lnTo>
                <a:close/>
              </a:path>
              <a:path w="3808095" h="1121409">
                <a:moveTo>
                  <a:pt x="525756" y="203898"/>
                </a:moveTo>
                <a:lnTo>
                  <a:pt x="515837" y="203898"/>
                </a:lnTo>
                <a:lnTo>
                  <a:pt x="515957" y="233514"/>
                </a:lnTo>
                <a:lnTo>
                  <a:pt x="516020" y="249120"/>
                </a:lnTo>
                <a:lnTo>
                  <a:pt x="521844" y="262805"/>
                </a:lnTo>
                <a:lnTo>
                  <a:pt x="520354" y="285483"/>
                </a:lnTo>
                <a:lnTo>
                  <a:pt x="516193" y="291908"/>
                </a:lnTo>
                <a:lnTo>
                  <a:pt x="516256" y="307555"/>
                </a:lnTo>
                <a:lnTo>
                  <a:pt x="525756" y="307555"/>
                </a:lnTo>
                <a:lnTo>
                  <a:pt x="525756" y="203898"/>
                </a:lnTo>
                <a:close/>
              </a:path>
              <a:path w="3808095" h="1121409">
                <a:moveTo>
                  <a:pt x="516085" y="265040"/>
                </a:moveTo>
                <a:lnTo>
                  <a:pt x="515938" y="265203"/>
                </a:lnTo>
                <a:lnTo>
                  <a:pt x="510017" y="290186"/>
                </a:lnTo>
                <a:lnTo>
                  <a:pt x="488596" y="299453"/>
                </a:lnTo>
                <a:lnTo>
                  <a:pt x="511307" y="299453"/>
                </a:lnTo>
                <a:lnTo>
                  <a:pt x="516193" y="291908"/>
                </a:lnTo>
                <a:lnTo>
                  <a:pt x="516085" y="265040"/>
                </a:lnTo>
                <a:close/>
              </a:path>
              <a:path w="3808095" h="1121409">
                <a:moveTo>
                  <a:pt x="516020" y="249120"/>
                </a:moveTo>
                <a:lnTo>
                  <a:pt x="516076" y="262805"/>
                </a:lnTo>
                <a:lnTo>
                  <a:pt x="516193" y="291908"/>
                </a:lnTo>
                <a:lnTo>
                  <a:pt x="520354" y="285483"/>
                </a:lnTo>
                <a:lnTo>
                  <a:pt x="521687" y="265203"/>
                </a:lnTo>
                <a:lnTo>
                  <a:pt x="521727" y="264594"/>
                </a:lnTo>
                <a:lnTo>
                  <a:pt x="521844" y="262805"/>
                </a:lnTo>
                <a:lnTo>
                  <a:pt x="516020" y="249120"/>
                </a:lnTo>
                <a:close/>
              </a:path>
              <a:path w="3808095" h="1121409">
                <a:moveTo>
                  <a:pt x="510290" y="242176"/>
                </a:moveTo>
                <a:lnTo>
                  <a:pt x="483474" y="242176"/>
                </a:lnTo>
                <a:lnTo>
                  <a:pt x="506757" y="248136"/>
                </a:lnTo>
                <a:lnTo>
                  <a:pt x="515996" y="265040"/>
                </a:lnTo>
                <a:lnTo>
                  <a:pt x="516020" y="249120"/>
                </a:lnTo>
                <a:lnTo>
                  <a:pt x="514254" y="244970"/>
                </a:lnTo>
                <a:lnTo>
                  <a:pt x="510290" y="242176"/>
                </a:lnTo>
                <a:close/>
              </a:path>
              <a:path w="3808095" h="1121409">
                <a:moveTo>
                  <a:pt x="597751" y="266145"/>
                </a:moveTo>
                <a:lnTo>
                  <a:pt x="563019" y="267042"/>
                </a:lnTo>
                <a:lnTo>
                  <a:pt x="548118" y="279615"/>
                </a:lnTo>
                <a:lnTo>
                  <a:pt x="552588" y="301222"/>
                </a:lnTo>
                <a:lnTo>
                  <a:pt x="574055" y="308254"/>
                </a:lnTo>
                <a:lnTo>
                  <a:pt x="586814" y="306810"/>
                </a:lnTo>
                <a:lnTo>
                  <a:pt x="593133" y="300431"/>
                </a:lnTo>
                <a:lnTo>
                  <a:pt x="569724" y="300431"/>
                </a:lnTo>
                <a:lnTo>
                  <a:pt x="557012" y="290791"/>
                </a:lnTo>
                <a:lnTo>
                  <a:pt x="563857" y="274726"/>
                </a:lnTo>
                <a:lnTo>
                  <a:pt x="598036" y="273565"/>
                </a:lnTo>
                <a:lnTo>
                  <a:pt x="597785" y="267042"/>
                </a:lnTo>
                <a:lnTo>
                  <a:pt x="597751" y="266145"/>
                </a:lnTo>
                <a:close/>
              </a:path>
              <a:path w="3808095" h="1121409">
                <a:moveTo>
                  <a:pt x="608840" y="285483"/>
                </a:moveTo>
                <a:lnTo>
                  <a:pt x="598922" y="285483"/>
                </a:lnTo>
                <a:lnTo>
                  <a:pt x="601157" y="292328"/>
                </a:lnTo>
                <a:lnTo>
                  <a:pt x="598846" y="294662"/>
                </a:lnTo>
                <a:lnTo>
                  <a:pt x="599312" y="306810"/>
                </a:lnTo>
                <a:lnTo>
                  <a:pt x="599341" y="307555"/>
                </a:lnTo>
                <a:lnTo>
                  <a:pt x="608840" y="307555"/>
                </a:lnTo>
                <a:lnTo>
                  <a:pt x="608840" y="285483"/>
                </a:lnTo>
                <a:close/>
              </a:path>
              <a:path w="3808095" h="1121409">
                <a:moveTo>
                  <a:pt x="598521" y="286193"/>
                </a:moveTo>
                <a:lnTo>
                  <a:pt x="594079" y="294051"/>
                </a:lnTo>
                <a:lnTo>
                  <a:pt x="569724" y="300431"/>
                </a:lnTo>
                <a:lnTo>
                  <a:pt x="593133" y="300431"/>
                </a:lnTo>
                <a:lnTo>
                  <a:pt x="598846" y="294662"/>
                </a:lnTo>
                <a:lnTo>
                  <a:pt x="598521" y="286193"/>
                </a:lnTo>
                <a:close/>
              </a:path>
              <a:path w="3808095" h="1121409">
                <a:moveTo>
                  <a:pt x="598922" y="285483"/>
                </a:moveTo>
                <a:lnTo>
                  <a:pt x="598521" y="286193"/>
                </a:lnTo>
                <a:lnTo>
                  <a:pt x="598697" y="290791"/>
                </a:lnTo>
                <a:lnTo>
                  <a:pt x="598756" y="292328"/>
                </a:lnTo>
                <a:lnTo>
                  <a:pt x="598846" y="294662"/>
                </a:lnTo>
                <a:lnTo>
                  <a:pt x="601157" y="292328"/>
                </a:lnTo>
                <a:lnTo>
                  <a:pt x="598922" y="285483"/>
                </a:lnTo>
                <a:close/>
              </a:path>
              <a:path w="3808095" h="1121409">
                <a:moveTo>
                  <a:pt x="602804" y="242176"/>
                </a:moveTo>
                <a:lnTo>
                  <a:pt x="584998" y="242176"/>
                </a:lnTo>
                <a:lnTo>
                  <a:pt x="597152" y="250558"/>
                </a:lnTo>
                <a:lnTo>
                  <a:pt x="598493" y="285483"/>
                </a:lnTo>
                <a:lnTo>
                  <a:pt x="598521" y="286193"/>
                </a:lnTo>
                <a:lnTo>
                  <a:pt x="598922" y="285483"/>
                </a:lnTo>
                <a:lnTo>
                  <a:pt x="608840" y="285483"/>
                </a:lnTo>
                <a:lnTo>
                  <a:pt x="608840" y="273565"/>
                </a:lnTo>
                <a:lnTo>
                  <a:pt x="600878" y="273565"/>
                </a:lnTo>
                <a:lnTo>
                  <a:pt x="600878" y="266145"/>
                </a:lnTo>
                <a:lnTo>
                  <a:pt x="608840" y="266145"/>
                </a:lnTo>
                <a:lnTo>
                  <a:pt x="608840" y="262013"/>
                </a:lnTo>
                <a:lnTo>
                  <a:pt x="606233" y="245296"/>
                </a:lnTo>
                <a:lnTo>
                  <a:pt x="602804" y="242176"/>
                </a:lnTo>
                <a:close/>
              </a:path>
              <a:path w="3808095" h="1121409">
                <a:moveTo>
                  <a:pt x="608840" y="266145"/>
                </a:moveTo>
                <a:lnTo>
                  <a:pt x="600878" y="266145"/>
                </a:lnTo>
                <a:lnTo>
                  <a:pt x="600878" y="273565"/>
                </a:lnTo>
                <a:lnTo>
                  <a:pt x="608840" y="273565"/>
                </a:lnTo>
                <a:lnTo>
                  <a:pt x="608840" y="266145"/>
                </a:lnTo>
                <a:close/>
              </a:path>
              <a:path w="3808095" h="1121409">
                <a:moveTo>
                  <a:pt x="579084" y="233514"/>
                </a:moveTo>
                <a:lnTo>
                  <a:pt x="549189" y="243433"/>
                </a:lnTo>
                <a:lnTo>
                  <a:pt x="553659" y="250837"/>
                </a:lnTo>
                <a:lnTo>
                  <a:pt x="584998" y="242176"/>
                </a:lnTo>
                <a:lnTo>
                  <a:pt x="602804" y="242176"/>
                </a:lnTo>
                <a:lnTo>
                  <a:pt x="595895" y="235889"/>
                </a:lnTo>
                <a:lnTo>
                  <a:pt x="579084" y="233514"/>
                </a:lnTo>
                <a:close/>
              </a:path>
              <a:path w="3808095" h="1121409">
                <a:moveTo>
                  <a:pt x="630053" y="291350"/>
                </a:moveTo>
                <a:lnTo>
                  <a:pt x="625583" y="299173"/>
                </a:lnTo>
                <a:lnTo>
                  <a:pt x="655478" y="308254"/>
                </a:lnTo>
                <a:lnTo>
                  <a:pt x="667353" y="307416"/>
                </a:lnTo>
                <a:lnTo>
                  <a:pt x="678486" y="299593"/>
                </a:lnTo>
                <a:lnTo>
                  <a:pt x="663162" y="299593"/>
                </a:lnTo>
                <a:lnTo>
                  <a:pt x="630053" y="291350"/>
                </a:lnTo>
                <a:close/>
              </a:path>
              <a:path w="3808095" h="1121409">
                <a:moveTo>
                  <a:pt x="666794" y="234166"/>
                </a:moveTo>
                <a:lnTo>
                  <a:pt x="633825" y="240546"/>
                </a:lnTo>
                <a:lnTo>
                  <a:pt x="629075" y="262013"/>
                </a:lnTo>
                <a:lnTo>
                  <a:pt x="675875" y="291211"/>
                </a:lnTo>
                <a:lnTo>
                  <a:pt x="663162" y="299593"/>
                </a:lnTo>
                <a:lnTo>
                  <a:pt x="678486" y="299593"/>
                </a:lnTo>
                <a:lnTo>
                  <a:pt x="684583" y="295308"/>
                </a:lnTo>
                <a:lnTo>
                  <a:pt x="684909" y="280081"/>
                </a:lnTo>
                <a:lnTo>
                  <a:pt x="638016" y="250651"/>
                </a:lnTo>
                <a:lnTo>
                  <a:pt x="645793" y="243200"/>
                </a:lnTo>
                <a:lnTo>
                  <a:pt x="681734" y="243200"/>
                </a:lnTo>
                <a:lnTo>
                  <a:pt x="683177" y="240546"/>
                </a:lnTo>
                <a:lnTo>
                  <a:pt x="683279" y="240360"/>
                </a:lnTo>
                <a:lnTo>
                  <a:pt x="666794" y="234166"/>
                </a:lnTo>
                <a:close/>
              </a:path>
              <a:path w="3808095" h="1121409">
                <a:moveTo>
                  <a:pt x="681734" y="243200"/>
                </a:moveTo>
                <a:lnTo>
                  <a:pt x="645793" y="243200"/>
                </a:lnTo>
                <a:lnTo>
                  <a:pt x="678948" y="248323"/>
                </a:lnTo>
                <a:lnTo>
                  <a:pt x="681734" y="243200"/>
                </a:lnTo>
                <a:close/>
              </a:path>
              <a:path w="3808095" h="1121409">
                <a:moveTo>
                  <a:pt x="866425" y="266065"/>
                </a:moveTo>
                <a:lnTo>
                  <a:pt x="726725" y="266065"/>
                </a:lnTo>
                <a:lnTo>
                  <a:pt x="726725" y="273189"/>
                </a:lnTo>
                <a:lnTo>
                  <a:pt x="866425" y="273189"/>
                </a:lnTo>
                <a:lnTo>
                  <a:pt x="866425" y="266065"/>
                </a:lnTo>
                <a:close/>
              </a:path>
              <a:path w="3808095" h="1121409">
                <a:moveTo>
                  <a:pt x="961189" y="266145"/>
                </a:moveTo>
                <a:lnTo>
                  <a:pt x="926457" y="267042"/>
                </a:lnTo>
                <a:lnTo>
                  <a:pt x="911556" y="279615"/>
                </a:lnTo>
                <a:lnTo>
                  <a:pt x="916026" y="301222"/>
                </a:lnTo>
                <a:lnTo>
                  <a:pt x="937493" y="308254"/>
                </a:lnTo>
                <a:lnTo>
                  <a:pt x="950253" y="306810"/>
                </a:lnTo>
                <a:lnTo>
                  <a:pt x="956571" y="300431"/>
                </a:lnTo>
                <a:lnTo>
                  <a:pt x="933163" y="300431"/>
                </a:lnTo>
                <a:lnTo>
                  <a:pt x="920450" y="290791"/>
                </a:lnTo>
                <a:lnTo>
                  <a:pt x="927295" y="274726"/>
                </a:lnTo>
                <a:lnTo>
                  <a:pt x="961474" y="273565"/>
                </a:lnTo>
                <a:lnTo>
                  <a:pt x="961224" y="267042"/>
                </a:lnTo>
                <a:lnTo>
                  <a:pt x="961189" y="266145"/>
                </a:lnTo>
                <a:close/>
              </a:path>
              <a:path w="3808095" h="1121409">
                <a:moveTo>
                  <a:pt x="972279" y="285483"/>
                </a:moveTo>
                <a:lnTo>
                  <a:pt x="962360" y="285483"/>
                </a:lnTo>
                <a:lnTo>
                  <a:pt x="964595" y="292328"/>
                </a:lnTo>
                <a:lnTo>
                  <a:pt x="962284" y="294662"/>
                </a:lnTo>
                <a:lnTo>
                  <a:pt x="962751" y="306810"/>
                </a:lnTo>
                <a:lnTo>
                  <a:pt x="962779" y="307555"/>
                </a:lnTo>
                <a:lnTo>
                  <a:pt x="972279" y="307555"/>
                </a:lnTo>
                <a:lnTo>
                  <a:pt x="972279" y="285483"/>
                </a:lnTo>
                <a:close/>
              </a:path>
              <a:path w="3808095" h="1121409">
                <a:moveTo>
                  <a:pt x="961959" y="286193"/>
                </a:moveTo>
                <a:lnTo>
                  <a:pt x="957517" y="294051"/>
                </a:lnTo>
                <a:lnTo>
                  <a:pt x="933163" y="300431"/>
                </a:lnTo>
                <a:lnTo>
                  <a:pt x="956571" y="300431"/>
                </a:lnTo>
                <a:lnTo>
                  <a:pt x="962284" y="294662"/>
                </a:lnTo>
                <a:lnTo>
                  <a:pt x="961959" y="286193"/>
                </a:lnTo>
                <a:close/>
              </a:path>
              <a:path w="3808095" h="1121409">
                <a:moveTo>
                  <a:pt x="962360" y="285483"/>
                </a:moveTo>
                <a:lnTo>
                  <a:pt x="961959" y="286193"/>
                </a:lnTo>
                <a:lnTo>
                  <a:pt x="962135" y="290791"/>
                </a:lnTo>
                <a:lnTo>
                  <a:pt x="962194" y="292328"/>
                </a:lnTo>
                <a:lnTo>
                  <a:pt x="962284" y="294662"/>
                </a:lnTo>
                <a:lnTo>
                  <a:pt x="964595" y="292328"/>
                </a:lnTo>
                <a:lnTo>
                  <a:pt x="962360" y="285483"/>
                </a:lnTo>
                <a:close/>
              </a:path>
              <a:path w="3808095" h="1121409">
                <a:moveTo>
                  <a:pt x="966242" y="242176"/>
                </a:moveTo>
                <a:lnTo>
                  <a:pt x="948437" y="242176"/>
                </a:lnTo>
                <a:lnTo>
                  <a:pt x="960591" y="250558"/>
                </a:lnTo>
                <a:lnTo>
                  <a:pt x="961932" y="285483"/>
                </a:lnTo>
                <a:lnTo>
                  <a:pt x="961959" y="286193"/>
                </a:lnTo>
                <a:lnTo>
                  <a:pt x="962360" y="285483"/>
                </a:lnTo>
                <a:lnTo>
                  <a:pt x="972279" y="285483"/>
                </a:lnTo>
                <a:lnTo>
                  <a:pt x="972279" y="273565"/>
                </a:lnTo>
                <a:lnTo>
                  <a:pt x="964316" y="273565"/>
                </a:lnTo>
                <a:lnTo>
                  <a:pt x="964316" y="266145"/>
                </a:lnTo>
                <a:lnTo>
                  <a:pt x="972279" y="266145"/>
                </a:lnTo>
                <a:lnTo>
                  <a:pt x="972279" y="262013"/>
                </a:lnTo>
                <a:lnTo>
                  <a:pt x="969671" y="245296"/>
                </a:lnTo>
                <a:lnTo>
                  <a:pt x="966242" y="242176"/>
                </a:lnTo>
                <a:close/>
              </a:path>
              <a:path w="3808095" h="1121409">
                <a:moveTo>
                  <a:pt x="972279" y="266145"/>
                </a:moveTo>
                <a:lnTo>
                  <a:pt x="964316" y="266145"/>
                </a:lnTo>
                <a:lnTo>
                  <a:pt x="964316" y="273565"/>
                </a:lnTo>
                <a:lnTo>
                  <a:pt x="972279" y="273565"/>
                </a:lnTo>
                <a:lnTo>
                  <a:pt x="972279" y="266145"/>
                </a:lnTo>
                <a:close/>
              </a:path>
              <a:path w="3808095" h="1121409">
                <a:moveTo>
                  <a:pt x="942523" y="233514"/>
                </a:moveTo>
                <a:lnTo>
                  <a:pt x="912627" y="243433"/>
                </a:lnTo>
                <a:lnTo>
                  <a:pt x="917097" y="250837"/>
                </a:lnTo>
                <a:lnTo>
                  <a:pt x="948437" y="242176"/>
                </a:lnTo>
                <a:lnTo>
                  <a:pt x="966242" y="242176"/>
                </a:lnTo>
                <a:lnTo>
                  <a:pt x="959333" y="235889"/>
                </a:lnTo>
                <a:lnTo>
                  <a:pt x="942523" y="233514"/>
                </a:lnTo>
                <a:close/>
              </a:path>
              <a:path w="3808095" h="1121409">
                <a:moveTo>
                  <a:pt x="1008719" y="234213"/>
                </a:moveTo>
                <a:lnTo>
                  <a:pt x="999219" y="234213"/>
                </a:lnTo>
                <a:lnTo>
                  <a:pt x="999219" y="334657"/>
                </a:lnTo>
                <a:lnTo>
                  <a:pt x="1009138" y="334657"/>
                </a:lnTo>
                <a:lnTo>
                  <a:pt x="1009028" y="308254"/>
                </a:lnTo>
                <a:lnTo>
                  <a:pt x="1008951" y="289882"/>
                </a:lnTo>
                <a:lnTo>
                  <a:pt x="1003131" y="278824"/>
                </a:lnTo>
                <a:lnTo>
                  <a:pt x="1004621" y="256053"/>
                </a:lnTo>
                <a:lnTo>
                  <a:pt x="1008783" y="249683"/>
                </a:lnTo>
                <a:lnTo>
                  <a:pt x="1008719" y="234213"/>
                </a:lnTo>
                <a:close/>
              </a:path>
              <a:path w="3808095" h="1121409">
                <a:moveTo>
                  <a:pt x="1008895" y="276496"/>
                </a:moveTo>
                <a:lnTo>
                  <a:pt x="1008951" y="289882"/>
                </a:lnTo>
                <a:lnTo>
                  <a:pt x="1014772" y="300943"/>
                </a:lnTo>
                <a:lnTo>
                  <a:pt x="1037078" y="308254"/>
                </a:lnTo>
                <a:lnTo>
                  <a:pt x="1044063" y="308254"/>
                </a:lnTo>
                <a:lnTo>
                  <a:pt x="1061386" y="300338"/>
                </a:lnTo>
                <a:lnTo>
                  <a:pt x="1061995" y="299453"/>
                </a:lnTo>
                <a:lnTo>
                  <a:pt x="1036379" y="299453"/>
                </a:lnTo>
                <a:lnTo>
                  <a:pt x="1018172" y="293539"/>
                </a:lnTo>
                <a:lnTo>
                  <a:pt x="1008895" y="276496"/>
                </a:lnTo>
                <a:close/>
              </a:path>
              <a:path w="3808095" h="1121409">
                <a:moveTo>
                  <a:pt x="1060609" y="242176"/>
                </a:moveTo>
                <a:lnTo>
                  <a:pt x="1031164" y="242176"/>
                </a:lnTo>
                <a:lnTo>
                  <a:pt x="1054447" y="248229"/>
                </a:lnTo>
                <a:lnTo>
                  <a:pt x="1063760" y="265133"/>
                </a:lnTo>
                <a:lnTo>
                  <a:pt x="1057780" y="289882"/>
                </a:lnTo>
                <a:lnTo>
                  <a:pt x="1057707" y="290186"/>
                </a:lnTo>
                <a:lnTo>
                  <a:pt x="1036379" y="299453"/>
                </a:lnTo>
                <a:lnTo>
                  <a:pt x="1061995" y="299453"/>
                </a:lnTo>
                <a:lnTo>
                  <a:pt x="1072096" y="284784"/>
                </a:lnTo>
                <a:lnTo>
                  <a:pt x="1073555" y="265133"/>
                </a:lnTo>
                <a:lnTo>
                  <a:pt x="1073679" y="263457"/>
                </a:lnTo>
                <a:lnTo>
                  <a:pt x="1065763" y="245715"/>
                </a:lnTo>
                <a:lnTo>
                  <a:pt x="1060609" y="242176"/>
                </a:lnTo>
                <a:close/>
              </a:path>
              <a:path w="3808095" h="1121409">
                <a:moveTo>
                  <a:pt x="1008783" y="249683"/>
                </a:moveTo>
                <a:lnTo>
                  <a:pt x="1004621" y="256053"/>
                </a:lnTo>
                <a:lnTo>
                  <a:pt x="1003283" y="276496"/>
                </a:lnTo>
                <a:lnTo>
                  <a:pt x="1003255" y="276922"/>
                </a:lnTo>
                <a:lnTo>
                  <a:pt x="1003131" y="278824"/>
                </a:lnTo>
                <a:lnTo>
                  <a:pt x="1008951" y="289882"/>
                </a:lnTo>
                <a:lnTo>
                  <a:pt x="1008841" y="263457"/>
                </a:lnTo>
                <a:lnTo>
                  <a:pt x="1008783" y="249683"/>
                </a:lnTo>
                <a:close/>
              </a:path>
              <a:path w="3808095" h="1121409">
                <a:moveTo>
                  <a:pt x="1030651" y="233514"/>
                </a:moveTo>
                <a:lnTo>
                  <a:pt x="1014633" y="240732"/>
                </a:lnTo>
                <a:lnTo>
                  <a:pt x="1008783" y="249683"/>
                </a:lnTo>
                <a:lnTo>
                  <a:pt x="1008895" y="276496"/>
                </a:lnTo>
                <a:lnTo>
                  <a:pt x="1011695" y="265133"/>
                </a:lnTo>
                <a:lnTo>
                  <a:pt x="1014912" y="251582"/>
                </a:lnTo>
                <a:lnTo>
                  <a:pt x="1031164" y="242176"/>
                </a:lnTo>
                <a:lnTo>
                  <a:pt x="1060609" y="242176"/>
                </a:lnTo>
                <a:lnTo>
                  <a:pt x="1050303" y="235098"/>
                </a:lnTo>
                <a:lnTo>
                  <a:pt x="1030651" y="233514"/>
                </a:lnTo>
                <a:close/>
              </a:path>
              <a:path w="3808095" h="1121409">
                <a:moveTo>
                  <a:pt x="1116623" y="233514"/>
                </a:moveTo>
                <a:lnTo>
                  <a:pt x="1099067" y="241431"/>
                </a:lnTo>
                <a:lnTo>
                  <a:pt x="1088124" y="256984"/>
                </a:lnTo>
                <a:lnTo>
                  <a:pt x="1086617" y="276495"/>
                </a:lnTo>
                <a:lnTo>
                  <a:pt x="1086494" y="278079"/>
                </a:lnTo>
                <a:lnTo>
                  <a:pt x="1099067" y="300244"/>
                </a:lnTo>
                <a:lnTo>
                  <a:pt x="1123794" y="308254"/>
                </a:lnTo>
                <a:lnTo>
                  <a:pt x="1130966" y="308254"/>
                </a:lnTo>
                <a:lnTo>
                  <a:pt x="1148754" y="300244"/>
                </a:lnTo>
                <a:lnTo>
                  <a:pt x="1149301" y="299453"/>
                </a:lnTo>
                <a:lnTo>
                  <a:pt x="1123794" y="299453"/>
                </a:lnTo>
                <a:lnTo>
                  <a:pt x="1105866" y="293539"/>
                </a:lnTo>
                <a:lnTo>
                  <a:pt x="1096553" y="276495"/>
                </a:lnTo>
                <a:lnTo>
                  <a:pt x="1102606" y="251443"/>
                </a:lnTo>
                <a:lnTo>
                  <a:pt x="1118719" y="242176"/>
                </a:lnTo>
                <a:lnTo>
                  <a:pt x="1147856" y="242176"/>
                </a:lnTo>
                <a:lnTo>
                  <a:pt x="1137485" y="235098"/>
                </a:lnTo>
                <a:lnTo>
                  <a:pt x="1116623" y="233514"/>
                </a:lnTo>
                <a:close/>
              </a:path>
              <a:path w="3808095" h="1121409">
                <a:moveTo>
                  <a:pt x="1147856" y="242176"/>
                </a:moveTo>
                <a:lnTo>
                  <a:pt x="1118719" y="242176"/>
                </a:lnTo>
                <a:lnTo>
                  <a:pt x="1142002" y="248136"/>
                </a:lnTo>
                <a:lnTo>
                  <a:pt x="1151175" y="265040"/>
                </a:lnTo>
                <a:lnTo>
                  <a:pt x="1145215" y="290186"/>
                </a:lnTo>
                <a:lnTo>
                  <a:pt x="1123794" y="299453"/>
                </a:lnTo>
                <a:lnTo>
                  <a:pt x="1149301" y="299453"/>
                </a:lnTo>
                <a:lnTo>
                  <a:pt x="1159604" y="284552"/>
                </a:lnTo>
                <a:lnTo>
                  <a:pt x="1161112" y="265040"/>
                </a:lnTo>
                <a:lnTo>
                  <a:pt x="1161234" y="263457"/>
                </a:lnTo>
                <a:lnTo>
                  <a:pt x="1153178" y="245808"/>
                </a:lnTo>
                <a:lnTo>
                  <a:pt x="1147856" y="242176"/>
                </a:lnTo>
                <a:close/>
              </a:path>
              <a:path w="3808095" h="1121409">
                <a:moveTo>
                  <a:pt x="1190983" y="234213"/>
                </a:moveTo>
                <a:lnTo>
                  <a:pt x="1181484" y="234213"/>
                </a:lnTo>
                <a:lnTo>
                  <a:pt x="1181484" y="307555"/>
                </a:lnTo>
                <a:lnTo>
                  <a:pt x="1191403" y="307555"/>
                </a:lnTo>
                <a:lnTo>
                  <a:pt x="1191403" y="263410"/>
                </a:lnTo>
                <a:lnTo>
                  <a:pt x="1196145" y="254330"/>
                </a:lnTo>
                <a:lnTo>
                  <a:pt x="1190983" y="254330"/>
                </a:lnTo>
                <a:lnTo>
                  <a:pt x="1190983" y="234213"/>
                </a:lnTo>
                <a:close/>
              </a:path>
              <a:path w="3808095" h="1121409">
                <a:moveTo>
                  <a:pt x="1240852" y="242455"/>
                </a:moveTo>
                <a:lnTo>
                  <a:pt x="1224092" y="242455"/>
                </a:lnTo>
                <a:lnTo>
                  <a:pt x="1237224" y="252374"/>
                </a:lnTo>
                <a:lnTo>
                  <a:pt x="1239180" y="307555"/>
                </a:lnTo>
                <a:lnTo>
                  <a:pt x="1249099" y="307555"/>
                </a:lnTo>
                <a:lnTo>
                  <a:pt x="1249099" y="257869"/>
                </a:lnTo>
                <a:lnTo>
                  <a:pt x="1240852" y="242455"/>
                </a:lnTo>
                <a:close/>
              </a:path>
              <a:path w="3808095" h="1121409">
                <a:moveTo>
                  <a:pt x="1218923" y="233514"/>
                </a:moveTo>
                <a:lnTo>
                  <a:pt x="1211845" y="233514"/>
                </a:lnTo>
                <a:lnTo>
                  <a:pt x="1191775" y="245249"/>
                </a:lnTo>
                <a:lnTo>
                  <a:pt x="1190983" y="254330"/>
                </a:lnTo>
                <a:lnTo>
                  <a:pt x="1196145" y="254330"/>
                </a:lnTo>
                <a:lnTo>
                  <a:pt x="1199598" y="247717"/>
                </a:lnTo>
                <a:lnTo>
                  <a:pt x="1224092" y="242455"/>
                </a:lnTo>
                <a:lnTo>
                  <a:pt x="1240852" y="242455"/>
                </a:lnTo>
                <a:lnTo>
                  <a:pt x="1239133" y="239242"/>
                </a:lnTo>
                <a:lnTo>
                  <a:pt x="1218923" y="233514"/>
                </a:lnTo>
                <a:close/>
              </a:path>
              <a:path w="3808095" h="1121409">
                <a:moveTo>
                  <a:pt x="1287486" y="218008"/>
                </a:moveTo>
                <a:lnTo>
                  <a:pt x="1277567" y="218008"/>
                </a:lnTo>
                <a:lnTo>
                  <a:pt x="1277567" y="293679"/>
                </a:lnTo>
                <a:lnTo>
                  <a:pt x="1286880" y="306391"/>
                </a:lnTo>
                <a:lnTo>
                  <a:pt x="1299081" y="308254"/>
                </a:lnTo>
                <a:lnTo>
                  <a:pt x="1314587" y="303085"/>
                </a:lnTo>
                <a:lnTo>
                  <a:pt x="1312944" y="299732"/>
                </a:lnTo>
                <a:lnTo>
                  <a:pt x="1304576" y="299732"/>
                </a:lnTo>
                <a:lnTo>
                  <a:pt x="1288557" y="293911"/>
                </a:lnTo>
                <a:lnTo>
                  <a:pt x="1287486" y="218008"/>
                </a:lnTo>
                <a:close/>
              </a:path>
              <a:path w="3808095" h="1121409">
                <a:moveTo>
                  <a:pt x="1311095" y="295960"/>
                </a:moveTo>
                <a:lnTo>
                  <a:pt x="1304576" y="299732"/>
                </a:lnTo>
                <a:lnTo>
                  <a:pt x="1312944" y="299732"/>
                </a:lnTo>
                <a:lnTo>
                  <a:pt x="1311095" y="295960"/>
                </a:lnTo>
                <a:close/>
              </a:path>
              <a:path w="3808095" h="1121409">
                <a:moveTo>
                  <a:pt x="1277567" y="234213"/>
                </a:moveTo>
                <a:lnTo>
                  <a:pt x="1264435" y="234213"/>
                </a:lnTo>
                <a:lnTo>
                  <a:pt x="1264435" y="242455"/>
                </a:lnTo>
                <a:lnTo>
                  <a:pt x="1277567" y="242455"/>
                </a:lnTo>
                <a:lnTo>
                  <a:pt x="1277567" y="234213"/>
                </a:lnTo>
                <a:close/>
              </a:path>
              <a:path w="3808095" h="1121409">
                <a:moveTo>
                  <a:pt x="1309838" y="234213"/>
                </a:moveTo>
                <a:lnTo>
                  <a:pt x="1287714" y="234213"/>
                </a:lnTo>
                <a:lnTo>
                  <a:pt x="1287831" y="242455"/>
                </a:lnTo>
                <a:lnTo>
                  <a:pt x="1309838" y="242455"/>
                </a:lnTo>
                <a:lnTo>
                  <a:pt x="1309838" y="234213"/>
                </a:lnTo>
                <a:close/>
              </a:path>
              <a:path w="3808095" h="1121409">
                <a:moveTo>
                  <a:pt x="1377015" y="266145"/>
                </a:moveTo>
                <a:lnTo>
                  <a:pt x="1342283" y="267042"/>
                </a:lnTo>
                <a:lnTo>
                  <a:pt x="1327382" y="279615"/>
                </a:lnTo>
                <a:lnTo>
                  <a:pt x="1331852" y="301222"/>
                </a:lnTo>
                <a:lnTo>
                  <a:pt x="1353319" y="308254"/>
                </a:lnTo>
                <a:lnTo>
                  <a:pt x="1366078" y="306810"/>
                </a:lnTo>
                <a:lnTo>
                  <a:pt x="1372397" y="300431"/>
                </a:lnTo>
                <a:lnTo>
                  <a:pt x="1348989" y="300431"/>
                </a:lnTo>
                <a:lnTo>
                  <a:pt x="1336276" y="290791"/>
                </a:lnTo>
                <a:lnTo>
                  <a:pt x="1343121" y="274726"/>
                </a:lnTo>
                <a:lnTo>
                  <a:pt x="1377300" y="273565"/>
                </a:lnTo>
                <a:lnTo>
                  <a:pt x="1377049" y="267042"/>
                </a:lnTo>
                <a:lnTo>
                  <a:pt x="1377015" y="266145"/>
                </a:lnTo>
                <a:close/>
              </a:path>
              <a:path w="3808095" h="1121409">
                <a:moveTo>
                  <a:pt x="1388105" y="285483"/>
                </a:moveTo>
                <a:lnTo>
                  <a:pt x="1378186" y="285483"/>
                </a:lnTo>
                <a:lnTo>
                  <a:pt x="1380421" y="292328"/>
                </a:lnTo>
                <a:lnTo>
                  <a:pt x="1378110" y="294662"/>
                </a:lnTo>
                <a:lnTo>
                  <a:pt x="1378576" y="306810"/>
                </a:lnTo>
                <a:lnTo>
                  <a:pt x="1378605" y="307555"/>
                </a:lnTo>
                <a:lnTo>
                  <a:pt x="1388105" y="307555"/>
                </a:lnTo>
                <a:lnTo>
                  <a:pt x="1388105" y="285483"/>
                </a:lnTo>
                <a:close/>
              </a:path>
              <a:path w="3808095" h="1121409">
                <a:moveTo>
                  <a:pt x="1377785" y="286193"/>
                </a:moveTo>
                <a:lnTo>
                  <a:pt x="1373343" y="294051"/>
                </a:lnTo>
                <a:lnTo>
                  <a:pt x="1348989" y="300431"/>
                </a:lnTo>
                <a:lnTo>
                  <a:pt x="1372397" y="300431"/>
                </a:lnTo>
                <a:lnTo>
                  <a:pt x="1378110" y="294662"/>
                </a:lnTo>
                <a:lnTo>
                  <a:pt x="1377785" y="286193"/>
                </a:lnTo>
                <a:close/>
              </a:path>
              <a:path w="3808095" h="1121409">
                <a:moveTo>
                  <a:pt x="1378186" y="285483"/>
                </a:moveTo>
                <a:lnTo>
                  <a:pt x="1377785" y="286193"/>
                </a:lnTo>
                <a:lnTo>
                  <a:pt x="1377961" y="290791"/>
                </a:lnTo>
                <a:lnTo>
                  <a:pt x="1378020" y="292328"/>
                </a:lnTo>
                <a:lnTo>
                  <a:pt x="1378110" y="294662"/>
                </a:lnTo>
                <a:lnTo>
                  <a:pt x="1380421" y="292328"/>
                </a:lnTo>
                <a:lnTo>
                  <a:pt x="1378186" y="285483"/>
                </a:lnTo>
                <a:close/>
              </a:path>
              <a:path w="3808095" h="1121409">
                <a:moveTo>
                  <a:pt x="1382068" y="242176"/>
                </a:moveTo>
                <a:lnTo>
                  <a:pt x="1364262" y="242176"/>
                </a:lnTo>
                <a:lnTo>
                  <a:pt x="1376416" y="250558"/>
                </a:lnTo>
                <a:lnTo>
                  <a:pt x="1377757" y="285483"/>
                </a:lnTo>
                <a:lnTo>
                  <a:pt x="1377785" y="286193"/>
                </a:lnTo>
                <a:lnTo>
                  <a:pt x="1378186" y="285483"/>
                </a:lnTo>
                <a:lnTo>
                  <a:pt x="1388105" y="285483"/>
                </a:lnTo>
                <a:lnTo>
                  <a:pt x="1388105" y="273565"/>
                </a:lnTo>
                <a:lnTo>
                  <a:pt x="1380142" y="273565"/>
                </a:lnTo>
                <a:lnTo>
                  <a:pt x="1380142" y="266145"/>
                </a:lnTo>
                <a:lnTo>
                  <a:pt x="1388105" y="266145"/>
                </a:lnTo>
                <a:lnTo>
                  <a:pt x="1388105" y="262013"/>
                </a:lnTo>
                <a:lnTo>
                  <a:pt x="1385497" y="245296"/>
                </a:lnTo>
                <a:lnTo>
                  <a:pt x="1382068" y="242176"/>
                </a:lnTo>
                <a:close/>
              </a:path>
              <a:path w="3808095" h="1121409">
                <a:moveTo>
                  <a:pt x="1388105" y="266145"/>
                </a:moveTo>
                <a:lnTo>
                  <a:pt x="1380142" y="266145"/>
                </a:lnTo>
                <a:lnTo>
                  <a:pt x="1380142" y="273565"/>
                </a:lnTo>
                <a:lnTo>
                  <a:pt x="1388105" y="273565"/>
                </a:lnTo>
                <a:lnTo>
                  <a:pt x="1388105" y="266145"/>
                </a:lnTo>
                <a:close/>
              </a:path>
              <a:path w="3808095" h="1121409">
                <a:moveTo>
                  <a:pt x="1358348" y="233514"/>
                </a:moveTo>
                <a:lnTo>
                  <a:pt x="1328453" y="243433"/>
                </a:lnTo>
                <a:lnTo>
                  <a:pt x="1332923" y="250837"/>
                </a:lnTo>
                <a:lnTo>
                  <a:pt x="1364262" y="242176"/>
                </a:lnTo>
                <a:lnTo>
                  <a:pt x="1382068" y="242176"/>
                </a:lnTo>
                <a:lnTo>
                  <a:pt x="1375159" y="235889"/>
                </a:lnTo>
                <a:lnTo>
                  <a:pt x="1358348" y="233514"/>
                </a:lnTo>
                <a:close/>
              </a:path>
              <a:path w="3808095" h="1121409">
                <a:moveTo>
                  <a:pt x="1424544" y="234213"/>
                </a:moveTo>
                <a:lnTo>
                  <a:pt x="1415045" y="234213"/>
                </a:lnTo>
                <a:lnTo>
                  <a:pt x="1415045" y="307555"/>
                </a:lnTo>
                <a:lnTo>
                  <a:pt x="1424963" y="307555"/>
                </a:lnTo>
                <a:lnTo>
                  <a:pt x="1424963" y="263410"/>
                </a:lnTo>
                <a:lnTo>
                  <a:pt x="1429706" y="254330"/>
                </a:lnTo>
                <a:lnTo>
                  <a:pt x="1424544" y="254330"/>
                </a:lnTo>
                <a:lnTo>
                  <a:pt x="1424544" y="234213"/>
                </a:lnTo>
                <a:close/>
              </a:path>
              <a:path w="3808095" h="1121409">
                <a:moveTo>
                  <a:pt x="1474413" y="242455"/>
                </a:moveTo>
                <a:lnTo>
                  <a:pt x="1457653" y="242455"/>
                </a:lnTo>
                <a:lnTo>
                  <a:pt x="1470785" y="252374"/>
                </a:lnTo>
                <a:lnTo>
                  <a:pt x="1472741" y="307555"/>
                </a:lnTo>
                <a:lnTo>
                  <a:pt x="1482660" y="307555"/>
                </a:lnTo>
                <a:lnTo>
                  <a:pt x="1482660" y="257869"/>
                </a:lnTo>
                <a:lnTo>
                  <a:pt x="1474413" y="242455"/>
                </a:lnTo>
                <a:close/>
              </a:path>
              <a:path w="3808095" h="1121409">
                <a:moveTo>
                  <a:pt x="1452484" y="233514"/>
                </a:moveTo>
                <a:lnTo>
                  <a:pt x="1445406" y="233514"/>
                </a:lnTo>
                <a:lnTo>
                  <a:pt x="1425336" y="245249"/>
                </a:lnTo>
                <a:lnTo>
                  <a:pt x="1424544" y="254330"/>
                </a:lnTo>
                <a:lnTo>
                  <a:pt x="1429706" y="254330"/>
                </a:lnTo>
                <a:lnTo>
                  <a:pt x="1433159" y="247717"/>
                </a:lnTo>
                <a:lnTo>
                  <a:pt x="1457653" y="242455"/>
                </a:lnTo>
                <a:lnTo>
                  <a:pt x="1474413" y="242455"/>
                </a:lnTo>
                <a:lnTo>
                  <a:pt x="1472694" y="239242"/>
                </a:lnTo>
                <a:lnTo>
                  <a:pt x="1452484" y="233514"/>
                </a:lnTo>
                <a:close/>
              </a:path>
              <a:path w="3808095" h="1121409">
                <a:moveTo>
                  <a:pt x="1531664" y="233514"/>
                </a:moveTo>
                <a:lnTo>
                  <a:pt x="1514294" y="241338"/>
                </a:lnTo>
                <a:lnTo>
                  <a:pt x="1503631" y="256844"/>
                </a:lnTo>
                <a:lnTo>
                  <a:pt x="1502172" y="276495"/>
                </a:lnTo>
                <a:lnTo>
                  <a:pt x="1502047" y="278172"/>
                </a:lnTo>
                <a:lnTo>
                  <a:pt x="1514294" y="300338"/>
                </a:lnTo>
                <a:lnTo>
                  <a:pt x="1538649" y="308254"/>
                </a:lnTo>
                <a:lnTo>
                  <a:pt x="1545168" y="308254"/>
                </a:lnTo>
                <a:lnTo>
                  <a:pt x="1561094" y="300943"/>
                </a:lnTo>
                <a:lnTo>
                  <a:pt x="1562059" y="299453"/>
                </a:lnTo>
                <a:lnTo>
                  <a:pt x="1539347" y="299453"/>
                </a:lnTo>
                <a:lnTo>
                  <a:pt x="1521419" y="293539"/>
                </a:lnTo>
                <a:lnTo>
                  <a:pt x="1512106" y="276495"/>
                </a:lnTo>
                <a:lnTo>
                  <a:pt x="1518159" y="251443"/>
                </a:lnTo>
                <a:lnTo>
                  <a:pt x="1534225" y="242176"/>
                </a:lnTo>
                <a:lnTo>
                  <a:pt x="1561042" y="242176"/>
                </a:lnTo>
                <a:lnTo>
                  <a:pt x="1550803" y="234958"/>
                </a:lnTo>
                <a:lnTo>
                  <a:pt x="1531664" y="233514"/>
                </a:lnTo>
                <a:close/>
              </a:path>
              <a:path w="3808095" h="1121409">
                <a:moveTo>
                  <a:pt x="1576507" y="203898"/>
                </a:moveTo>
                <a:lnTo>
                  <a:pt x="1566589" y="203898"/>
                </a:lnTo>
                <a:lnTo>
                  <a:pt x="1566708" y="233514"/>
                </a:lnTo>
                <a:lnTo>
                  <a:pt x="1566772" y="249120"/>
                </a:lnTo>
                <a:lnTo>
                  <a:pt x="1572596" y="262805"/>
                </a:lnTo>
                <a:lnTo>
                  <a:pt x="1571106" y="285483"/>
                </a:lnTo>
                <a:lnTo>
                  <a:pt x="1566945" y="291908"/>
                </a:lnTo>
                <a:lnTo>
                  <a:pt x="1567008" y="307555"/>
                </a:lnTo>
                <a:lnTo>
                  <a:pt x="1576507" y="307555"/>
                </a:lnTo>
                <a:lnTo>
                  <a:pt x="1576507" y="203898"/>
                </a:lnTo>
                <a:close/>
              </a:path>
              <a:path w="3808095" h="1121409">
                <a:moveTo>
                  <a:pt x="1566836" y="265040"/>
                </a:moveTo>
                <a:lnTo>
                  <a:pt x="1566690" y="265203"/>
                </a:lnTo>
                <a:lnTo>
                  <a:pt x="1560768" y="290186"/>
                </a:lnTo>
                <a:lnTo>
                  <a:pt x="1539347" y="299453"/>
                </a:lnTo>
                <a:lnTo>
                  <a:pt x="1562059" y="299453"/>
                </a:lnTo>
                <a:lnTo>
                  <a:pt x="1566945" y="291908"/>
                </a:lnTo>
                <a:lnTo>
                  <a:pt x="1566836" y="265040"/>
                </a:lnTo>
                <a:close/>
              </a:path>
              <a:path w="3808095" h="1121409">
                <a:moveTo>
                  <a:pt x="1566772" y="249120"/>
                </a:moveTo>
                <a:lnTo>
                  <a:pt x="1566827" y="262805"/>
                </a:lnTo>
                <a:lnTo>
                  <a:pt x="1566945" y="291908"/>
                </a:lnTo>
                <a:lnTo>
                  <a:pt x="1571106" y="285483"/>
                </a:lnTo>
                <a:lnTo>
                  <a:pt x="1572438" y="265203"/>
                </a:lnTo>
                <a:lnTo>
                  <a:pt x="1572478" y="264594"/>
                </a:lnTo>
                <a:lnTo>
                  <a:pt x="1572596" y="262805"/>
                </a:lnTo>
                <a:lnTo>
                  <a:pt x="1566772" y="249120"/>
                </a:lnTo>
                <a:close/>
              </a:path>
              <a:path w="3808095" h="1121409">
                <a:moveTo>
                  <a:pt x="1561042" y="242176"/>
                </a:moveTo>
                <a:lnTo>
                  <a:pt x="1534225" y="242176"/>
                </a:lnTo>
                <a:lnTo>
                  <a:pt x="1557508" y="248136"/>
                </a:lnTo>
                <a:lnTo>
                  <a:pt x="1566747" y="265040"/>
                </a:lnTo>
                <a:lnTo>
                  <a:pt x="1566772" y="249120"/>
                </a:lnTo>
                <a:lnTo>
                  <a:pt x="1565005" y="244970"/>
                </a:lnTo>
                <a:lnTo>
                  <a:pt x="1561042" y="242176"/>
                </a:lnTo>
                <a:close/>
              </a:path>
              <a:path w="3808095" h="1121409">
                <a:moveTo>
                  <a:pt x="1626855" y="233514"/>
                </a:moveTo>
                <a:lnTo>
                  <a:pt x="1609300" y="241431"/>
                </a:lnTo>
                <a:lnTo>
                  <a:pt x="1598357" y="256984"/>
                </a:lnTo>
                <a:lnTo>
                  <a:pt x="1596849" y="276495"/>
                </a:lnTo>
                <a:lnTo>
                  <a:pt x="1596727" y="278079"/>
                </a:lnTo>
                <a:lnTo>
                  <a:pt x="1609300" y="300244"/>
                </a:lnTo>
                <a:lnTo>
                  <a:pt x="1634027" y="308254"/>
                </a:lnTo>
                <a:lnTo>
                  <a:pt x="1641198" y="308254"/>
                </a:lnTo>
                <a:lnTo>
                  <a:pt x="1658987" y="300244"/>
                </a:lnTo>
                <a:lnTo>
                  <a:pt x="1659534" y="299453"/>
                </a:lnTo>
                <a:lnTo>
                  <a:pt x="1634027" y="299453"/>
                </a:lnTo>
                <a:lnTo>
                  <a:pt x="1616098" y="293539"/>
                </a:lnTo>
                <a:lnTo>
                  <a:pt x="1606785" y="276495"/>
                </a:lnTo>
                <a:lnTo>
                  <a:pt x="1612839" y="251443"/>
                </a:lnTo>
                <a:lnTo>
                  <a:pt x="1628951" y="242176"/>
                </a:lnTo>
                <a:lnTo>
                  <a:pt x="1658088" y="242176"/>
                </a:lnTo>
                <a:lnTo>
                  <a:pt x="1647717" y="235098"/>
                </a:lnTo>
                <a:lnTo>
                  <a:pt x="1626855" y="233514"/>
                </a:lnTo>
                <a:close/>
              </a:path>
              <a:path w="3808095" h="1121409">
                <a:moveTo>
                  <a:pt x="1658088" y="242176"/>
                </a:moveTo>
                <a:lnTo>
                  <a:pt x="1628951" y="242176"/>
                </a:lnTo>
                <a:lnTo>
                  <a:pt x="1652234" y="248136"/>
                </a:lnTo>
                <a:lnTo>
                  <a:pt x="1661408" y="265040"/>
                </a:lnTo>
                <a:lnTo>
                  <a:pt x="1655447" y="290186"/>
                </a:lnTo>
                <a:lnTo>
                  <a:pt x="1634027" y="299453"/>
                </a:lnTo>
                <a:lnTo>
                  <a:pt x="1659534" y="299453"/>
                </a:lnTo>
                <a:lnTo>
                  <a:pt x="1669836" y="284552"/>
                </a:lnTo>
                <a:lnTo>
                  <a:pt x="1671344" y="265040"/>
                </a:lnTo>
                <a:lnTo>
                  <a:pt x="1671466" y="263457"/>
                </a:lnTo>
                <a:lnTo>
                  <a:pt x="1663410" y="245808"/>
                </a:lnTo>
                <a:lnTo>
                  <a:pt x="1658088" y="242176"/>
                </a:lnTo>
                <a:close/>
              </a:path>
              <a:path w="3808095" h="1121409">
                <a:moveTo>
                  <a:pt x="1749978" y="233514"/>
                </a:moveTo>
                <a:lnTo>
                  <a:pt x="1732935" y="241571"/>
                </a:lnTo>
                <a:lnTo>
                  <a:pt x="1722411" y="257124"/>
                </a:lnTo>
                <a:lnTo>
                  <a:pt x="1720874" y="278079"/>
                </a:lnTo>
                <a:lnTo>
                  <a:pt x="1733540" y="300244"/>
                </a:lnTo>
                <a:lnTo>
                  <a:pt x="1759432" y="308254"/>
                </a:lnTo>
                <a:lnTo>
                  <a:pt x="1765299" y="308254"/>
                </a:lnTo>
                <a:lnTo>
                  <a:pt x="1783955" y="298289"/>
                </a:lnTo>
                <a:lnTo>
                  <a:pt x="1748954" y="298289"/>
                </a:lnTo>
                <a:lnTo>
                  <a:pt x="1731724" y="281757"/>
                </a:lnTo>
                <a:lnTo>
                  <a:pt x="1732849" y="273888"/>
                </a:lnTo>
                <a:lnTo>
                  <a:pt x="1728418" y="273888"/>
                </a:lnTo>
                <a:lnTo>
                  <a:pt x="1728418" y="266484"/>
                </a:lnTo>
                <a:lnTo>
                  <a:pt x="1733906" y="266484"/>
                </a:lnTo>
                <a:lnTo>
                  <a:pt x="1736102" y="251117"/>
                </a:lnTo>
                <a:lnTo>
                  <a:pt x="1751748" y="242036"/>
                </a:lnTo>
                <a:lnTo>
                  <a:pt x="1779538" y="242036"/>
                </a:lnTo>
                <a:lnTo>
                  <a:pt x="1769769" y="235098"/>
                </a:lnTo>
                <a:lnTo>
                  <a:pt x="1749978" y="233514"/>
                </a:lnTo>
                <a:close/>
              </a:path>
              <a:path w="3808095" h="1121409">
                <a:moveTo>
                  <a:pt x="1782203" y="289814"/>
                </a:moveTo>
                <a:lnTo>
                  <a:pt x="1779409" y="293073"/>
                </a:lnTo>
                <a:lnTo>
                  <a:pt x="1748954" y="298289"/>
                </a:lnTo>
                <a:lnTo>
                  <a:pt x="1783955" y="298289"/>
                </a:lnTo>
                <a:lnTo>
                  <a:pt x="1787791" y="296240"/>
                </a:lnTo>
                <a:lnTo>
                  <a:pt x="1782203" y="289814"/>
                </a:lnTo>
                <a:close/>
              </a:path>
              <a:path w="3808095" h="1121409">
                <a:moveTo>
                  <a:pt x="1733906" y="266484"/>
                </a:moveTo>
                <a:lnTo>
                  <a:pt x="1728418" y="266484"/>
                </a:lnTo>
                <a:lnTo>
                  <a:pt x="1728418" y="273888"/>
                </a:lnTo>
                <a:lnTo>
                  <a:pt x="1732849" y="273888"/>
                </a:lnTo>
                <a:lnTo>
                  <a:pt x="1733906" y="266484"/>
                </a:lnTo>
                <a:close/>
              </a:path>
              <a:path w="3808095" h="1121409">
                <a:moveTo>
                  <a:pt x="1781843" y="266484"/>
                </a:moveTo>
                <a:lnTo>
                  <a:pt x="1733906" y="266484"/>
                </a:lnTo>
                <a:lnTo>
                  <a:pt x="1732849" y="273888"/>
                </a:lnTo>
                <a:lnTo>
                  <a:pt x="1792261" y="273888"/>
                </a:lnTo>
                <a:lnTo>
                  <a:pt x="1792321" y="269417"/>
                </a:lnTo>
                <a:lnTo>
                  <a:pt x="1783041" y="269417"/>
                </a:lnTo>
                <a:lnTo>
                  <a:pt x="1781843" y="266484"/>
                </a:lnTo>
                <a:close/>
              </a:path>
              <a:path w="3808095" h="1121409">
                <a:moveTo>
                  <a:pt x="1779538" y="242036"/>
                </a:moveTo>
                <a:lnTo>
                  <a:pt x="1751748" y="242036"/>
                </a:lnTo>
                <a:lnTo>
                  <a:pt x="1774240" y="247857"/>
                </a:lnTo>
                <a:lnTo>
                  <a:pt x="1783041" y="269417"/>
                </a:lnTo>
                <a:lnTo>
                  <a:pt x="1786952" y="266484"/>
                </a:lnTo>
                <a:lnTo>
                  <a:pt x="1792360" y="266484"/>
                </a:lnTo>
                <a:lnTo>
                  <a:pt x="1792401" y="263457"/>
                </a:lnTo>
                <a:lnTo>
                  <a:pt x="1784717" y="245715"/>
                </a:lnTo>
                <a:lnTo>
                  <a:pt x="1779538" y="242036"/>
                </a:lnTo>
                <a:close/>
              </a:path>
              <a:path w="3808095" h="1121409">
                <a:moveTo>
                  <a:pt x="1792360" y="266484"/>
                </a:moveTo>
                <a:lnTo>
                  <a:pt x="1786952" y="266484"/>
                </a:lnTo>
                <a:lnTo>
                  <a:pt x="1783041" y="269417"/>
                </a:lnTo>
                <a:lnTo>
                  <a:pt x="1792321" y="269417"/>
                </a:lnTo>
                <a:lnTo>
                  <a:pt x="1792360" y="266484"/>
                </a:lnTo>
                <a:close/>
              </a:path>
              <a:path w="3808095" h="1121409">
                <a:moveTo>
                  <a:pt x="1822089" y="234213"/>
                </a:moveTo>
                <a:lnTo>
                  <a:pt x="1812590" y="234213"/>
                </a:lnTo>
                <a:lnTo>
                  <a:pt x="1812590" y="307555"/>
                </a:lnTo>
                <a:lnTo>
                  <a:pt x="1822508" y="307555"/>
                </a:lnTo>
                <a:lnTo>
                  <a:pt x="1822508" y="263410"/>
                </a:lnTo>
                <a:lnTo>
                  <a:pt x="1827202" y="254050"/>
                </a:lnTo>
                <a:lnTo>
                  <a:pt x="1822089" y="254050"/>
                </a:lnTo>
                <a:lnTo>
                  <a:pt x="1822089" y="234213"/>
                </a:lnTo>
                <a:close/>
              </a:path>
              <a:path w="3808095" h="1121409">
                <a:moveTo>
                  <a:pt x="1869898" y="242455"/>
                </a:moveTo>
                <a:lnTo>
                  <a:pt x="1853801" y="242455"/>
                </a:lnTo>
                <a:lnTo>
                  <a:pt x="1866467" y="252374"/>
                </a:lnTo>
                <a:lnTo>
                  <a:pt x="1868330" y="307555"/>
                </a:lnTo>
                <a:lnTo>
                  <a:pt x="1878249" y="307555"/>
                </a:lnTo>
                <a:lnTo>
                  <a:pt x="1878249" y="263410"/>
                </a:lnTo>
                <a:lnTo>
                  <a:pt x="1882427" y="255028"/>
                </a:lnTo>
                <a:lnTo>
                  <a:pt x="1877131" y="255028"/>
                </a:lnTo>
                <a:lnTo>
                  <a:pt x="1873219" y="253491"/>
                </a:lnTo>
                <a:lnTo>
                  <a:pt x="1875826" y="248750"/>
                </a:lnTo>
                <a:lnTo>
                  <a:pt x="1875641" y="247857"/>
                </a:lnTo>
                <a:lnTo>
                  <a:pt x="1869898" y="242455"/>
                </a:lnTo>
                <a:close/>
              </a:path>
              <a:path w="3808095" h="1121409">
                <a:moveTo>
                  <a:pt x="1925873" y="242455"/>
                </a:moveTo>
                <a:lnTo>
                  <a:pt x="1909541" y="242455"/>
                </a:lnTo>
                <a:lnTo>
                  <a:pt x="1922068" y="252374"/>
                </a:lnTo>
                <a:lnTo>
                  <a:pt x="1923930" y="307555"/>
                </a:lnTo>
                <a:lnTo>
                  <a:pt x="1933849" y="307555"/>
                </a:lnTo>
                <a:lnTo>
                  <a:pt x="1933849" y="257869"/>
                </a:lnTo>
                <a:lnTo>
                  <a:pt x="1925873" y="242455"/>
                </a:lnTo>
                <a:close/>
              </a:path>
              <a:path w="3808095" h="1121409">
                <a:moveTo>
                  <a:pt x="1875826" y="248750"/>
                </a:moveTo>
                <a:lnTo>
                  <a:pt x="1873219" y="253491"/>
                </a:lnTo>
                <a:lnTo>
                  <a:pt x="1877131" y="255028"/>
                </a:lnTo>
                <a:lnTo>
                  <a:pt x="1875826" y="248750"/>
                </a:lnTo>
                <a:close/>
              </a:path>
              <a:path w="3808095" h="1121409">
                <a:moveTo>
                  <a:pt x="1904233" y="233514"/>
                </a:moveTo>
                <a:lnTo>
                  <a:pt x="1896596" y="233514"/>
                </a:lnTo>
                <a:lnTo>
                  <a:pt x="1879133" y="242735"/>
                </a:lnTo>
                <a:lnTo>
                  <a:pt x="1875826" y="248750"/>
                </a:lnTo>
                <a:lnTo>
                  <a:pt x="1877131" y="255028"/>
                </a:lnTo>
                <a:lnTo>
                  <a:pt x="1882427" y="255028"/>
                </a:lnTo>
                <a:lnTo>
                  <a:pt x="1886002" y="247857"/>
                </a:lnTo>
                <a:lnTo>
                  <a:pt x="1886072" y="247717"/>
                </a:lnTo>
                <a:lnTo>
                  <a:pt x="1909541" y="242455"/>
                </a:lnTo>
                <a:lnTo>
                  <a:pt x="1925873" y="242455"/>
                </a:lnTo>
                <a:lnTo>
                  <a:pt x="1924210" y="239242"/>
                </a:lnTo>
                <a:lnTo>
                  <a:pt x="1904233" y="233514"/>
                </a:lnTo>
                <a:close/>
              </a:path>
              <a:path w="3808095" h="1121409">
                <a:moveTo>
                  <a:pt x="1842252" y="233514"/>
                </a:moveTo>
                <a:lnTo>
                  <a:pt x="1822788" y="245249"/>
                </a:lnTo>
                <a:lnTo>
                  <a:pt x="1822222" y="252374"/>
                </a:lnTo>
                <a:lnTo>
                  <a:pt x="1822134" y="253491"/>
                </a:lnTo>
                <a:lnTo>
                  <a:pt x="1822089" y="254050"/>
                </a:lnTo>
                <a:lnTo>
                  <a:pt x="1827202" y="254050"/>
                </a:lnTo>
                <a:lnTo>
                  <a:pt x="1830308" y="247857"/>
                </a:lnTo>
                <a:lnTo>
                  <a:pt x="1830378" y="247717"/>
                </a:lnTo>
                <a:lnTo>
                  <a:pt x="1853801" y="242455"/>
                </a:lnTo>
                <a:lnTo>
                  <a:pt x="1869898" y="242455"/>
                </a:lnTo>
                <a:lnTo>
                  <a:pt x="1862323" y="235331"/>
                </a:lnTo>
                <a:lnTo>
                  <a:pt x="1842252" y="233514"/>
                </a:lnTo>
                <a:close/>
              </a:path>
              <a:path w="3808095" h="1121409">
                <a:moveTo>
                  <a:pt x="1970248" y="234213"/>
                </a:moveTo>
                <a:lnTo>
                  <a:pt x="1960748" y="234213"/>
                </a:lnTo>
                <a:lnTo>
                  <a:pt x="1960748" y="334657"/>
                </a:lnTo>
                <a:lnTo>
                  <a:pt x="1970667" y="334657"/>
                </a:lnTo>
                <a:lnTo>
                  <a:pt x="1970556" y="308254"/>
                </a:lnTo>
                <a:lnTo>
                  <a:pt x="1970480" y="289882"/>
                </a:lnTo>
                <a:lnTo>
                  <a:pt x="1964660" y="278824"/>
                </a:lnTo>
                <a:lnTo>
                  <a:pt x="1966150" y="256053"/>
                </a:lnTo>
                <a:lnTo>
                  <a:pt x="1970312" y="249683"/>
                </a:lnTo>
                <a:lnTo>
                  <a:pt x="1970248" y="234213"/>
                </a:lnTo>
                <a:close/>
              </a:path>
              <a:path w="3808095" h="1121409">
                <a:moveTo>
                  <a:pt x="1970424" y="276496"/>
                </a:moveTo>
                <a:lnTo>
                  <a:pt x="1970480" y="289882"/>
                </a:lnTo>
                <a:lnTo>
                  <a:pt x="1976301" y="300943"/>
                </a:lnTo>
                <a:lnTo>
                  <a:pt x="1998607" y="308254"/>
                </a:lnTo>
                <a:lnTo>
                  <a:pt x="2005592" y="308254"/>
                </a:lnTo>
                <a:lnTo>
                  <a:pt x="2022914" y="300338"/>
                </a:lnTo>
                <a:lnTo>
                  <a:pt x="2023524" y="299453"/>
                </a:lnTo>
                <a:lnTo>
                  <a:pt x="1997908" y="299453"/>
                </a:lnTo>
                <a:lnTo>
                  <a:pt x="1979701" y="293539"/>
                </a:lnTo>
                <a:lnTo>
                  <a:pt x="1970424" y="276496"/>
                </a:lnTo>
                <a:close/>
              </a:path>
              <a:path w="3808095" h="1121409">
                <a:moveTo>
                  <a:pt x="2022138" y="242176"/>
                </a:moveTo>
                <a:lnTo>
                  <a:pt x="1992693" y="242176"/>
                </a:lnTo>
                <a:lnTo>
                  <a:pt x="2015976" y="248229"/>
                </a:lnTo>
                <a:lnTo>
                  <a:pt x="2025289" y="265133"/>
                </a:lnTo>
                <a:lnTo>
                  <a:pt x="2019309" y="289882"/>
                </a:lnTo>
                <a:lnTo>
                  <a:pt x="2019236" y="290186"/>
                </a:lnTo>
                <a:lnTo>
                  <a:pt x="1997908" y="299453"/>
                </a:lnTo>
                <a:lnTo>
                  <a:pt x="2023524" y="299453"/>
                </a:lnTo>
                <a:lnTo>
                  <a:pt x="2033625" y="284784"/>
                </a:lnTo>
                <a:lnTo>
                  <a:pt x="2035084" y="265133"/>
                </a:lnTo>
                <a:lnTo>
                  <a:pt x="2035208" y="263457"/>
                </a:lnTo>
                <a:lnTo>
                  <a:pt x="2027292" y="245715"/>
                </a:lnTo>
                <a:lnTo>
                  <a:pt x="2022138" y="242176"/>
                </a:lnTo>
                <a:close/>
              </a:path>
              <a:path w="3808095" h="1121409">
                <a:moveTo>
                  <a:pt x="1970312" y="249683"/>
                </a:moveTo>
                <a:lnTo>
                  <a:pt x="1966150" y="256053"/>
                </a:lnTo>
                <a:lnTo>
                  <a:pt x="1964812" y="276496"/>
                </a:lnTo>
                <a:lnTo>
                  <a:pt x="1964784" y="276921"/>
                </a:lnTo>
                <a:lnTo>
                  <a:pt x="1964660" y="278824"/>
                </a:lnTo>
                <a:lnTo>
                  <a:pt x="1970480" y="289882"/>
                </a:lnTo>
                <a:lnTo>
                  <a:pt x="1970370" y="263457"/>
                </a:lnTo>
                <a:lnTo>
                  <a:pt x="1970312" y="249683"/>
                </a:lnTo>
                <a:close/>
              </a:path>
              <a:path w="3808095" h="1121409">
                <a:moveTo>
                  <a:pt x="1992181" y="233514"/>
                </a:moveTo>
                <a:lnTo>
                  <a:pt x="1976161" y="240732"/>
                </a:lnTo>
                <a:lnTo>
                  <a:pt x="1970312" y="249683"/>
                </a:lnTo>
                <a:lnTo>
                  <a:pt x="1970424" y="276496"/>
                </a:lnTo>
                <a:lnTo>
                  <a:pt x="1973224" y="265133"/>
                </a:lnTo>
                <a:lnTo>
                  <a:pt x="1976441" y="251582"/>
                </a:lnTo>
                <a:lnTo>
                  <a:pt x="1992693" y="242176"/>
                </a:lnTo>
                <a:lnTo>
                  <a:pt x="2022138" y="242176"/>
                </a:lnTo>
                <a:lnTo>
                  <a:pt x="2011832" y="235098"/>
                </a:lnTo>
                <a:lnTo>
                  <a:pt x="1992181" y="233514"/>
                </a:lnTo>
                <a:close/>
              </a:path>
              <a:path w="3808095" h="1121409">
                <a:moveTo>
                  <a:pt x="2064927" y="234213"/>
                </a:moveTo>
                <a:lnTo>
                  <a:pt x="2055427" y="234213"/>
                </a:lnTo>
                <a:lnTo>
                  <a:pt x="2055427" y="307555"/>
                </a:lnTo>
                <a:lnTo>
                  <a:pt x="2065346" y="307555"/>
                </a:lnTo>
                <a:lnTo>
                  <a:pt x="2067535" y="254795"/>
                </a:lnTo>
                <a:lnTo>
                  <a:pt x="2068098" y="254190"/>
                </a:lnTo>
                <a:lnTo>
                  <a:pt x="2064927" y="254190"/>
                </a:lnTo>
                <a:lnTo>
                  <a:pt x="2064927" y="234213"/>
                </a:lnTo>
                <a:close/>
              </a:path>
              <a:path w="3808095" h="1121409">
                <a:moveTo>
                  <a:pt x="2092308" y="233514"/>
                </a:moveTo>
                <a:lnTo>
                  <a:pt x="2085137" y="233514"/>
                </a:lnTo>
                <a:lnTo>
                  <a:pt x="2069444" y="240872"/>
                </a:lnTo>
                <a:lnTo>
                  <a:pt x="2064927" y="254190"/>
                </a:lnTo>
                <a:lnTo>
                  <a:pt x="2068098" y="254190"/>
                </a:lnTo>
                <a:lnTo>
                  <a:pt x="2076289" y="245389"/>
                </a:lnTo>
                <a:lnTo>
                  <a:pt x="2090073" y="243014"/>
                </a:lnTo>
                <a:lnTo>
                  <a:pt x="2092308" y="233514"/>
                </a:lnTo>
                <a:close/>
              </a:path>
              <a:path w="3808095" h="1121409">
                <a:moveTo>
                  <a:pt x="2131425" y="233514"/>
                </a:moveTo>
                <a:lnTo>
                  <a:pt x="2114381" y="241571"/>
                </a:lnTo>
                <a:lnTo>
                  <a:pt x="2103857" y="257124"/>
                </a:lnTo>
                <a:lnTo>
                  <a:pt x="2102321" y="278079"/>
                </a:lnTo>
                <a:lnTo>
                  <a:pt x="2114987" y="300244"/>
                </a:lnTo>
                <a:lnTo>
                  <a:pt x="2140878" y="308254"/>
                </a:lnTo>
                <a:lnTo>
                  <a:pt x="2146745" y="308254"/>
                </a:lnTo>
                <a:lnTo>
                  <a:pt x="2165401" y="298289"/>
                </a:lnTo>
                <a:lnTo>
                  <a:pt x="2130401" y="298289"/>
                </a:lnTo>
                <a:lnTo>
                  <a:pt x="2113171" y="281757"/>
                </a:lnTo>
                <a:lnTo>
                  <a:pt x="2114295" y="273888"/>
                </a:lnTo>
                <a:lnTo>
                  <a:pt x="2109865" y="273888"/>
                </a:lnTo>
                <a:lnTo>
                  <a:pt x="2109865" y="266484"/>
                </a:lnTo>
                <a:lnTo>
                  <a:pt x="2115353" y="266484"/>
                </a:lnTo>
                <a:lnTo>
                  <a:pt x="2117548" y="251117"/>
                </a:lnTo>
                <a:lnTo>
                  <a:pt x="2133194" y="242036"/>
                </a:lnTo>
                <a:lnTo>
                  <a:pt x="2160984" y="242036"/>
                </a:lnTo>
                <a:lnTo>
                  <a:pt x="2151216" y="235098"/>
                </a:lnTo>
                <a:lnTo>
                  <a:pt x="2131425" y="233514"/>
                </a:lnTo>
                <a:close/>
              </a:path>
              <a:path w="3808095" h="1121409">
                <a:moveTo>
                  <a:pt x="2163649" y="289814"/>
                </a:moveTo>
                <a:lnTo>
                  <a:pt x="2160855" y="293073"/>
                </a:lnTo>
                <a:lnTo>
                  <a:pt x="2130401" y="298289"/>
                </a:lnTo>
                <a:lnTo>
                  <a:pt x="2165401" y="298289"/>
                </a:lnTo>
                <a:lnTo>
                  <a:pt x="2169237" y="296240"/>
                </a:lnTo>
                <a:lnTo>
                  <a:pt x="2163649" y="289814"/>
                </a:lnTo>
                <a:close/>
              </a:path>
              <a:path w="3808095" h="1121409">
                <a:moveTo>
                  <a:pt x="2115353" y="266484"/>
                </a:moveTo>
                <a:lnTo>
                  <a:pt x="2109865" y="266484"/>
                </a:lnTo>
                <a:lnTo>
                  <a:pt x="2109865" y="273888"/>
                </a:lnTo>
                <a:lnTo>
                  <a:pt x="2114295" y="273888"/>
                </a:lnTo>
                <a:lnTo>
                  <a:pt x="2115353" y="266484"/>
                </a:lnTo>
                <a:close/>
              </a:path>
              <a:path w="3808095" h="1121409">
                <a:moveTo>
                  <a:pt x="2163290" y="266484"/>
                </a:moveTo>
                <a:lnTo>
                  <a:pt x="2115353" y="266484"/>
                </a:lnTo>
                <a:lnTo>
                  <a:pt x="2114295" y="273888"/>
                </a:lnTo>
                <a:lnTo>
                  <a:pt x="2173707" y="273888"/>
                </a:lnTo>
                <a:lnTo>
                  <a:pt x="2173767" y="269417"/>
                </a:lnTo>
                <a:lnTo>
                  <a:pt x="2164487" y="269417"/>
                </a:lnTo>
                <a:lnTo>
                  <a:pt x="2163290" y="266484"/>
                </a:lnTo>
                <a:close/>
              </a:path>
              <a:path w="3808095" h="1121409">
                <a:moveTo>
                  <a:pt x="2160984" y="242036"/>
                </a:moveTo>
                <a:lnTo>
                  <a:pt x="2133194" y="242036"/>
                </a:lnTo>
                <a:lnTo>
                  <a:pt x="2155686" y="247857"/>
                </a:lnTo>
                <a:lnTo>
                  <a:pt x="2164487" y="269417"/>
                </a:lnTo>
                <a:lnTo>
                  <a:pt x="2168399" y="266484"/>
                </a:lnTo>
                <a:lnTo>
                  <a:pt x="2173807" y="266484"/>
                </a:lnTo>
                <a:lnTo>
                  <a:pt x="2173847" y="263457"/>
                </a:lnTo>
                <a:lnTo>
                  <a:pt x="2166164" y="245715"/>
                </a:lnTo>
                <a:lnTo>
                  <a:pt x="2160984" y="242036"/>
                </a:lnTo>
                <a:close/>
              </a:path>
              <a:path w="3808095" h="1121409">
                <a:moveTo>
                  <a:pt x="2173807" y="266484"/>
                </a:moveTo>
                <a:lnTo>
                  <a:pt x="2168399" y="266484"/>
                </a:lnTo>
                <a:lnTo>
                  <a:pt x="2164487" y="269417"/>
                </a:lnTo>
                <a:lnTo>
                  <a:pt x="2173767" y="269417"/>
                </a:lnTo>
                <a:lnTo>
                  <a:pt x="2173807" y="266484"/>
                </a:lnTo>
                <a:close/>
              </a:path>
              <a:path w="3808095" h="1121409">
                <a:moveTo>
                  <a:pt x="2188308" y="291350"/>
                </a:moveTo>
                <a:lnTo>
                  <a:pt x="2183838" y="299173"/>
                </a:lnTo>
                <a:lnTo>
                  <a:pt x="2213734" y="308254"/>
                </a:lnTo>
                <a:lnTo>
                  <a:pt x="2225608" y="307416"/>
                </a:lnTo>
                <a:lnTo>
                  <a:pt x="2236741" y="299593"/>
                </a:lnTo>
                <a:lnTo>
                  <a:pt x="2221417" y="299593"/>
                </a:lnTo>
                <a:lnTo>
                  <a:pt x="2188308" y="291350"/>
                </a:lnTo>
                <a:close/>
              </a:path>
              <a:path w="3808095" h="1121409">
                <a:moveTo>
                  <a:pt x="2225049" y="234166"/>
                </a:moveTo>
                <a:lnTo>
                  <a:pt x="2192080" y="240546"/>
                </a:lnTo>
                <a:lnTo>
                  <a:pt x="2187330" y="262013"/>
                </a:lnTo>
                <a:lnTo>
                  <a:pt x="2234130" y="291211"/>
                </a:lnTo>
                <a:lnTo>
                  <a:pt x="2221417" y="299593"/>
                </a:lnTo>
                <a:lnTo>
                  <a:pt x="2236741" y="299593"/>
                </a:lnTo>
                <a:lnTo>
                  <a:pt x="2242838" y="295308"/>
                </a:lnTo>
                <a:lnTo>
                  <a:pt x="2243164" y="280081"/>
                </a:lnTo>
                <a:lnTo>
                  <a:pt x="2196271" y="250651"/>
                </a:lnTo>
                <a:lnTo>
                  <a:pt x="2204048" y="243200"/>
                </a:lnTo>
                <a:lnTo>
                  <a:pt x="2239989" y="243200"/>
                </a:lnTo>
                <a:lnTo>
                  <a:pt x="2241433" y="240546"/>
                </a:lnTo>
                <a:lnTo>
                  <a:pt x="2241534" y="240360"/>
                </a:lnTo>
                <a:lnTo>
                  <a:pt x="2225049" y="234166"/>
                </a:lnTo>
                <a:close/>
              </a:path>
              <a:path w="3808095" h="1121409">
                <a:moveTo>
                  <a:pt x="2239989" y="243200"/>
                </a:moveTo>
                <a:lnTo>
                  <a:pt x="2204048" y="243200"/>
                </a:lnTo>
                <a:lnTo>
                  <a:pt x="2237203" y="248323"/>
                </a:lnTo>
                <a:lnTo>
                  <a:pt x="2239989" y="243200"/>
                </a:lnTo>
                <a:close/>
              </a:path>
              <a:path w="3808095" h="1121409">
                <a:moveTo>
                  <a:pt x="2306620" y="266145"/>
                </a:moveTo>
                <a:lnTo>
                  <a:pt x="2271888" y="267042"/>
                </a:lnTo>
                <a:lnTo>
                  <a:pt x="2256987" y="279615"/>
                </a:lnTo>
                <a:lnTo>
                  <a:pt x="2261457" y="301222"/>
                </a:lnTo>
                <a:lnTo>
                  <a:pt x="2282924" y="308254"/>
                </a:lnTo>
                <a:lnTo>
                  <a:pt x="2295684" y="306810"/>
                </a:lnTo>
                <a:lnTo>
                  <a:pt x="2302002" y="300431"/>
                </a:lnTo>
                <a:lnTo>
                  <a:pt x="2278594" y="300431"/>
                </a:lnTo>
                <a:lnTo>
                  <a:pt x="2265881" y="290791"/>
                </a:lnTo>
                <a:lnTo>
                  <a:pt x="2272726" y="274726"/>
                </a:lnTo>
                <a:lnTo>
                  <a:pt x="2306905" y="273565"/>
                </a:lnTo>
                <a:lnTo>
                  <a:pt x="2306655" y="267042"/>
                </a:lnTo>
                <a:lnTo>
                  <a:pt x="2306620" y="266145"/>
                </a:lnTo>
                <a:close/>
              </a:path>
              <a:path w="3808095" h="1121409">
                <a:moveTo>
                  <a:pt x="2317710" y="285483"/>
                </a:moveTo>
                <a:lnTo>
                  <a:pt x="2307791" y="285483"/>
                </a:lnTo>
                <a:lnTo>
                  <a:pt x="2310026" y="292328"/>
                </a:lnTo>
                <a:lnTo>
                  <a:pt x="2307715" y="294662"/>
                </a:lnTo>
                <a:lnTo>
                  <a:pt x="2308182" y="306810"/>
                </a:lnTo>
                <a:lnTo>
                  <a:pt x="2308210" y="307555"/>
                </a:lnTo>
                <a:lnTo>
                  <a:pt x="2317710" y="307555"/>
                </a:lnTo>
                <a:lnTo>
                  <a:pt x="2317710" y="285483"/>
                </a:lnTo>
                <a:close/>
              </a:path>
              <a:path w="3808095" h="1121409">
                <a:moveTo>
                  <a:pt x="2307390" y="286193"/>
                </a:moveTo>
                <a:lnTo>
                  <a:pt x="2302948" y="294051"/>
                </a:lnTo>
                <a:lnTo>
                  <a:pt x="2278594" y="300431"/>
                </a:lnTo>
                <a:lnTo>
                  <a:pt x="2302002" y="300431"/>
                </a:lnTo>
                <a:lnTo>
                  <a:pt x="2307715" y="294662"/>
                </a:lnTo>
                <a:lnTo>
                  <a:pt x="2307390" y="286193"/>
                </a:lnTo>
                <a:close/>
              </a:path>
              <a:path w="3808095" h="1121409">
                <a:moveTo>
                  <a:pt x="2307791" y="285483"/>
                </a:moveTo>
                <a:lnTo>
                  <a:pt x="2307390" y="286193"/>
                </a:lnTo>
                <a:lnTo>
                  <a:pt x="2307567" y="290791"/>
                </a:lnTo>
                <a:lnTo>
                  <a:pt x="2307626" y="292328"/>
                </a:lnTo>
                <a:lnTo>
                  <a:pt x="2307715" y="294662"/>
                </a:lnTo>
                <a:lnTo>
                  <a:pt x="2310026" y="292328"/>
                </a:lnTo>
                <a:lnTo>
                  <a:pt x="2307791" y="285483"/>
                </a:lnTo>
                <a:close/>
              </a:path>
              <a:path w="3808095" h="1121409">
                <a:moveTo>
                  <a:pt x="2311673" y="242176"/>
                </a:moveTo>
                <a:lnTo>
                  <a:pt x="2293868" y="242176"/>
                </a:lnTo>
                <a:lnTo>
                  <a:pt x="2306022" y="250558"/>
                </a:lnTo>
                <a:lnTo>
                  <a:pt x="2307363" y="285483"/>
                </a:lnTo>
                <a:lnTo>
                  <a:pt x="2307390" y="286193"/>
                </a:lnTo>
                <a:lnTo>
                  <a:pt x="2307791" y="285483"/>
                </a:lnTo>
                <a:lnTo>
                  <a:pt x="2317710" y="285483"/>
                </a:lnTo>
                <a:lnTo>
                  <a:pt x="2317710" y="273565"/>
                </a:lnTo>
                <a:lnTo>
                  <a:pt x="2309747" y="273565"/>
                </a:lnTo>
                <a:lnTo>
                  <a:pt x="2309747" y="266145"/>
                </a:lnTo>
                <a:lnTo>
                  <a:pt x="2317710" y="266145"/>
                </a:lnTo>
                <a:lnTo>
                  <a:pt x="2317710" y="262013"/>
                </a:lnTo>
                <a:lnTo>
                  <a:pt x="2315102" y="245296"/>
                </a:lnTo>
                <a:lnTo>
                  <a:pt x="2311673" y="242176"/>
                </a:lnTo>
                <a:close/>
              </a:path>
              <a:path w="3808095" h="1121409">
                <a:moveTo>
                  <a:pt x="2317710" y="266145"/>
                </a:moveTo>
                <a:lnTo>
                  <a:pt x="2309747" y="266145"/>
                </a:lnTo>
                <a:lnTo>
                  <a:pt x="2309747" y="273565"/>
                </a:lnTo>
                <a:lnTo>
                  <a:pt x="2317710" y="273565"/>
                </a:lnTo>
                <a:lnTo>
                  <a:pt x="2317710" y="266145"/>
                </a:lnTo>
                <a:close/>
              </a:path>
              <a:path w="3808095" h="1121409">
                <a:moveTo>
                  <a:pt x="2287954" y="233514"/>
                </a:moveTo>
                <a:lnTo>
                  <a:pt x="2258058" y="243433"/>
                </a:lnTo>
                <a:lnTo>
                  <a:pt x="2262528" y="250837"/>
                </a:lnTo>
                <a:lnTo>
                  <a:pt x="2293868" y="242176"/>
                </a:lnTo>
                <a:lnTo>
                  <a:pt x="2311673" y="242176"/>
                </a:lnTo>
                <a:lnTo>
                  <a:pt x="2304764" y="235889"/>
                </a:lnTo>
                <a:lnTo>
                  <a:pt x="2287954" y="233514"/>
                </a:lnTo>
                <a:close/>
              </a:path>
              <a:path w="3808095" h="1121409">
                <a:moveTo>
                  <a:pt x="2338922" y="291350"/>
                </a:moveTo>
                <a:lnTo>
                  <a:pt x="2334452" y="299173"/>
                </a:lnTo>
                <a:lnTo>
                  <a:pt x="2364348" y="308254"/>
                </a:lnTo>
                <a:lnTo>
                  <a:pt x="2376222" y="307416"/>
                </a:lnTo>
                <a:lnTo>
                  <a:pt x="2387355" y="299593"/>
                </a:lnTo>
                <a:lnTo>
                  <a:pt x="2372031" y="299593"/>
                </a:lnTo>
                <a:lnTo>
                  <a:pt x="2338922" y="291350"/>
                </a:lnTo>
                <a:close/>
              </a:path>
              <a:path w="3808095" h="1121409">
                <a:moveTo>
                  <a:pt x="2375663" y="234166"/>
                </a:moveTo>
                <a:lnTo>
                  <a:pt x="2342694" y="240546"/>
                </a:lnTo>
                <a:lnTo>
                  <a:pt x="2337944" y="262013"/>
                </a:lnTo>
                <a:lnTo>
                  <a:pt x="2384744" y="291211"/>
                </a:lnTo>
                <a:lnTo>
                  <a:pt x="2372031" y="299593"/>
                </a:lnTo>
                <a:lnTo>
                  <a:pt x="2387355" y="299593"/>
                </a:lnTo>
                <a:lnTo>
                  <a:pt x="2393452" y="295308"/>
                </a:lnTo>
                <a:lnTo>
                  <a:pt x="2393778" y="280081"/>
                </a:lnTo>
                <a:lnTo>
                  <a:pt x="2346885" y="250651"/>
                </a:lnTo>
                <a:lnTo>
                  <a:pt x="2354662" y="243200"/>
                </a:lnTo>
                <a:lnTo>
                  <a:pt x="2390603" y="243200"/>
                </a:lnTo>
                <a:lnTo>
                  <a:pt x="2392047" y="240546"/>
                </a:lnTo>
                <a:lnTo>
                  <a:pt x="2392148" y="240360"/>
                </a:lnTo>
                <a:lnTo>
                  <a:pt x="2375663" y="234166"/>
                </a:lnTo>
                <a:close/>
              </a:path>
              <a:path w="3808095" h="1121409">
                <a:moveTo>
                  <a:pt x="2390603" y="243200"/>
                </a:moveTo>
                <a:lnTo>
                  <a:pt x="2354662" y="243200"/>
                </a:lnTo>
                <a:lnTo>
                  <a:pt x="2387817" y="248323"/>
                </a:lnTo>
                <a:lnTo>
                  <a:pt x="2390603" y="243200"/>
                </a:lnTo>
                <a:close/>
              </a:path>
              <a:path w="3808095" h="1121409">
                <a:moveTo>
                  <a:pt x="2516481" y="234213"/>
                </a:moveTo>
                <a:lnTo>
                  <a:pt x="2506981" y="234213"/>
                </a:lnTo>
                <a:lnTo>
                  <a:pt x="2506919" y="249278"/>
                </a:lnTo>
                <a:lnTo>
                  <a:pt x="2512570" y="262805"/>
                </a:lnTo>
                <a:lnTo>
                  <a:pt x="2511033" y="285623"/>
                </a:lnTo>
                <a:lnTo>
                  <a:pt x="2506740" y="292131"/>
                </a:lnTo>
                <a:lnTo>
                  <a:pt x="2506673" y="308254"/>
                </a:lnTo>
                <a:lnTo>
                  <a:pt x="2506562" y="334657"/>
                </a:lnTo>
                <a:lnTo>
                  <a:pt x="2516481" y="334657"/>
                </a:lnTo>
                <a:lnTo>
                  <a:pt x="2516481" y="234213"/>
                </a:lnTo>
                <a:close/>
              </a:path>
              <a:path w="3808095" h="1121409">
                <a:moveTo>
                  <a:pt x="2471637" y="233514"/>
                </a:moveTo>
                <a:lnTo>
                  <a:pt x="2454268" y="241338"/>
                </a:lnTo>
                <a:lnTo>
                  <a:pt x="2443604" y="256984"/>
                </a:lnTo>
                <a:lnTo>
                  <a:pt x="2442021" y="278265"/>
                </a:lnTo>
                <a:lnTo>
                  <a:pt x="2454268" y="300338"/>
                </a:lnTo>
                <a:lnTo>
                  <a:pt x="2478622" y="308254"/>
                </a:lnTo>
                <a:lnTo>
                  <a:pt x="2485049" y="308254"/>
                </a:lnTo>
                <a:lnTo>
                  <a:pt x="2500928" y="300943"/>
                </a:lnTo>
                <a:lnTo>
                  <a:pt x="2501911" y="299453"/>
                </a:lnTo>
                <a:lnTo>
                  <a:pt x="2479321" y="299453"/>
                </a:lnTo>
                <a:lnTo>
                  <a:pt x="2461393" y="293539"/>
                </a:lnTo>
                <a:lnTo>
                  <a:pt x="2452079" y="276495"/>
                </a:lnTo>
                <a:lnTo>
                  <a:pt x="2458133" y="251582"/>
                </a:lnTo>
                <a:lnTo>
                  <a:pt x="2474198" y="242176"/>
                </a:lnTo>
                <a:lnTo>
                  <a:pt x="2501155" y="242176"/>
                </a:lnTo>
                <a:lnTo>
                  <a:pt x="2490916" y="234958"/>
                </a:lnTo>
                <a:lnTo>
                  <a:pt x="2471637" y="233514"/>
                </a:lnTo>
                <a:close/>
              </a:path>
              <a:path w="3808095" h="1121409">
                <a:moveTo>
                  <a:pt x="2501155" y="242176"/>
                </a:moveTo>
                <a:lnTo>
                  <a:pt x="2474198" y="242176"/>
                </a:lnTo>
                <a:lnTo>
                  <a:pt x="2497482" y="248229"/>
                </a:lnTo>
                <a:lnTo>
                  <a:pt x="2506702" y="265133"/>
                </a:lnTo>
                <a:lnTo>
                  <a:pt x="2500742" y="290186"/>
                </a:lnTo>
                <a:lnTo>
                  <a:pt x="2479321" y="299453"/>
                </a:lnTo>
                <a:lnTo>
                  <a:pt x="2501911" y="299453"/>
                </a:lnTo>
                <a:lnTo>
                  <a:pt x="2506740" y="292131"/>
                </a:lnTo>
                <a:lnTo>
                  <a:pt x="2506862" y="262805"/>
                </a:lnTo>
                <a:lnTo>
                  <a:pt x="2506919" y="249278"/>
                </a:lnTo>
                <a:lnTo>
                  <a:pt x="2505119" y="244970"/>
                </a:lnTo>
                <a:lnTo>
                  <a:pt x="2501155" y="242176"/>
                </a:lnTo>
                <a:close/>
              </a:path>
              <a:path w="3808095" h="1121409">
                <a:moveTo>
                  <a:pt x="2506919" y="249278"/>
                </a:moveTo>
                <a:lnTo>
                  <a:pt x="2506862" y="262805"/>
                </a:lnTo>
                <a:lnTo>
                  <a:pt x="2506740" y="292131"/>
                </a:lnTo>
                <a:lnTo>
                  <a:pt x="2511033" y="285623"/>
                </a:lnTo>
                <a:lnTo>
                  <a:pt x="2512570" y="262805"/>
                </a:lnTo>
                <a:lnTo>
                  <a:pt x="2506919" y="249278"/>
                </a:lnTo>
                <a:close/>
              </a:path>
              <a:path w="3808095" h="1121409">
                <a:moveTo>
                  <a:pt x="2553325" y="234213"/>
                </a:moveTo>
                <a:lnTo>
                  <a:pt x="2543406" y="234213"/>
                </a:lnTo>
                <a:lnTo>
                  <a:pt x="2543406" y="283806"/>
                </a:lnTo>
                <a:lnTo>
                  <a:pt x="2553418" y="302433"/>
                </a:lnTo>
                <a:lnTo>
                  <a:pt x="2574419" y="308254"/>
                </a:lnTo>
                <a:lnTo>
                  <a:pt x="2580939" y="308254"/>
                </a:lnTo>
                <a:lnTo>
                  <a:pt x="2595428" y="299313"/>
                </a:lnTo>
                <a:lnTo>
                  <a:pt x="2568412" y="299313"/>
                </a:lnTo>
                <a:lnTo>
                  <a:pt x="2555234" y="289441"/>
                </a:lnTo>
                <a:lnTo>
                  <a:pt x="2553325" y="234213"/>
                </a:lnTo>
                <a:close/>
              </a:path>
              <a:path w="3808095" h="1121409">
                <a:moveTo>
                  <a:pt x="2610322" y="287439"/>
                </a:moveTo>
                <a:lnTo>
                  <a:pt x="2600823" y="287439"/>
                </a:lnTo>
                <a:lnTo>
                  <a:pt x="2600823" y="307555"/>
                </a:lnTo>
                <a:lnTo>
                  <a:pt x="2610322" y="307555"/>
                </a:lnTo>
                <a:lnTo>
                  <a:pt x="2610322" y="287439"/>
                </a:lnTo>
                <a:close/>
              </a:path>
              <a:path w="3808095" h="1121409">
                <a:moveTo>
                  <a:pt x="2610322" y="234213"/>
                </a:moveTo>
                <a:lnTo>
                  <a:pt x="2600404" y="234213"/>
                </a:lnTo>
                <a:lnTo>
                  <a:pt x="2600404" y="278218"/>
                </a:lnTo>
                <a:lnTo>
                  <a:pt x="2592487" y="294098"/>
                </a:lnTo>
                <a:lnTo>
                  <a:pt x="2568412" y="299313"/>
                </a:lnTo>
                <a:lnTo>
                  <a:pt x="2595428" y="299313"/>
                </a:lnTo>
                <a:lnTo>
                  <a:pt x="2600031" y="296473"/>
                </a:lnTo>
                <a:lnTo>
                  <a:pt x="2600823" y="287439"/>
                </a:lnTo>
                <a:lnTo>
                  <a:pt x="2610322" y="287439"/>
                </a:lnTo>
                <a:lnTo>
                  <a:pt x="2610322" y="234213"/>
                </a:lnTo>
                <a:close/>
              </a:path>
              <a:path w="3808095" h="1121409">
                <a:moveTo>
                  <a:pt x="2659666" y="233514"/>
                </a:moveTo>
                <a:lnTo>
                  <a:pt x="2642622" y="241571"/>
                </a:lnTo>
                <a:lnTo>
                  <a:pt x="2632098" y="257124"/>
                </a:lnTo>
                <a:lnTo>
                  <a:pt x="2630561" y="278079"/>
                </a:lnTo>
                <a:lnTo>
                  <a:pt x="2643227" y="300244"/>
                </a:lnTo>
                <a:lnTo>
                  <a:pt x="2669119" y="308254"/>
                </a:lnTo>
                <a:lnTo>
                  <a:pt x="2674986" y="308254"/>
                </a:lnTo>
                <a:lnTo>
                  <a:pt x="2693642" y="298289"/>
                </a:lnTo>
                <a:lnTo>
                  <a:pt x="2658641" y="298289"/>
                </a:lnTo>
                <a:lnTo>
                  <a:pt x="2641411" y="281757"/>
                </a:lnTo>
                <a:lnTo>
                  <a:pt x="2642536" y="273888"/>
                </a:lnTo>
                <a:lnTo>
                  <a:pt x="2638105" y="273888"/>
                </a:lnTo>
                <a:lnTo>
                  <a:pt x="2638105" y="266484"/>
                </a:lnTo>
                <a:lnTo>
                  <a:pt x="2643593" y="266484"/>
                </a:lnTo>
                <a:lnTo>
                  <a:pt x="2645789" y="251117"/>
                </a:lnTo>
                <a:lnTo>
                  <a:pt x="2661435" y="242036"/>
                </a:lnTo>
                <a:lnTo>
                  <a:pt x="2689225" y="242036"/>
                </a:lnTo>
                <a:lnTo>
                  <a:pt x="2679456" y="235098"/>
                </a:lnTo>
                <a:lnTo>
                  <a:pt x="2659666" y="233514"/>
                </a:lnTo>
                <a:close/>
              </a:path>
              <a:path w="3808095" h="1121409">
                <a:moveTo>
                  <a:pt x="2691890" y="289814"/>
                </a:moveTo>
                <a:lnTo>
                  <a:pt x="2689096" y="293073"/>
                </a:lnTo>
                <a:lnTo>
                  <a:pt x="2658641" y="298289"/>
                </a:lnTo>
                <a:lnTo>
                  <a:pt x="2693642" y="298289"/>
                </a:lnTo>
                <a:lnTo>
                  <a:pt x="2697478" y="296240"/>
                </a:lnTo>
                <a:lnTo>
                  <a:pt x="2691890" y="289814"/>
                </a:lnTo>
                <a:close/>
              </a:path>
              <a:path w="3808095" h="1121409">
                <a:moveTo>
                  <a:pt x="2643593" y="266484"/>
                </a:moveTo>
                <a:lnTo>
                  <a:pt x="2638105" y="266484"/>
                </a:lnTo>
                <a:lnTo>
                  <a:pt x="2638105" y="273888"/>
                </a:lnTo>
                <a:lnTo>
                  <a:pt x="2642536" y="273888"/>
                </a:lnTo>
                <a:lnTo>
                  <a:pt x="2643593" y="266484"/>
                </a:lnTo>
                <a:close/>
              </a:path>
              <a:path w="3808095" h="1121409">
                <a:moveTo>
                  <a:pt x="2691530" y="266484"/>
                </a:moveTo>
                <a:lnTo>
                  <a:pt x="2643593" y="266484"/>
                </a:lnTo>
                <a:lnTo>
                  <a:pt x="2642536" y="273888"/>
                </a:lnTo>
                <a:lnTo>
                  <a:pt x="2701948" y="273888"/>
                </a:lnTo>
                <a:lnTo>
                  <a:pt x="2702008" y="269417"/>
                </a:lnTo>
                <a:lnTo>
                  <a:pt x="2692728" y="269417"/>
                </a:lnTo>
                <a:lnTo>
                  <a:pt x="2691530" y="266484"/>
                </a:lnTo>
                <a:close/>
              </a:path>
              <a:path w="3808095" h="1121409">
                <a:moveTo>
                  <a:pt x="2689225" y="242036"/>
                </a:moveTo>
                <a:lnTo>
                  <a:pt x="2661435" y="242036"/>
                </a:lnTo>
                <a:lnTo>
                  <a:pt x="2683927" y="247857"/>
                </a:lnTo>
                <a:lnTo>
                  <a:pt x="2692728" y="269417"/>
                </a:lnTo>
                <a:lnTo>
                  <a:pt x="2696639" y="266484"/>
                </a:lnTo>
                <a:lnTo>
                  <a:pt x="2702047" y="266484"/>
                </a:lnTo>
                <a:lnTo>
                  <a:pt x="2702088" y="263457"/>
                </a:lnTo>
                <a:lnTo>
                  <a:pt x="2694404" y="245715"/>
                </a:lnTo>
                <a:lnTo>
                  <a:pt x="2689225" y="242036"/>
                </a:lnTo>
                <a:close/>
              </a:path>
              <a:path w="3808095" h="1121409">
                <a:moveTo>
                  <a:pt x="2702047" y="266484"/>
                </a:moveTo>
                <a:lnTo>
                  <a:pt x="2696639" y="266484"/>
                </a:lnTo>
                <a:lnTo>
                  <a:pt x="2692728" y="269417"/>
                </a:lnTo>
                <a:lnTo>
                  <a:pt x="2702008" y="269417"/>
                </a:lnTo>
                <a:lnTo>
                  <a:pt x="2702047" y="266484"/>
                </a:lnTo>
                <a:close/>
              </a:path>
              <a:path w="3808095" h="1121409">
                <a:moveTo>
                  <a:pt x="2768338" y="234213"/>
                </a:moveTo>
                <a:lnTo>
                  <a:pt x="2758839" y="234213"/>
                </a:lnTo>
                <a:lnTo>
                  <a:pt x="2758839" y="334657"/>
                </a:lnTo>
                <a:lnTo>
                  <a:pt x="2768757" y="334657"/>
                </a:lnTo>
                <a:lnTo>
                  <a:pt x="2768647" y="308254"/>
                </a:lnTo>
                <a:lnTo>
                  <a:pt x="2768571" y="289882"/>
                </a:lnTo>
                <a:lnTo>
                  <a:pt x="2762750" y="278824"/>
                </a:lnTo>
                <a:lnTo>
                  <a:pt x="2764240" y="256053"/>
                </a:lnTo>
                <a:lnTo>
                  <a:pt x="2768403" y="249683"/>
                </a:lnTo>
                <a:lnTo>
                  <a:pt x="2768338" y="234213"/>
                </a:lnTo>
                <a:close/>
              </a:path>
              <a:path w="3808095" h="1121409">
                <a:moveTo>
                  <a:pt x="2768515" y="276496"/>
                </a:moveTo>
                <a:lnTo>
                  <a:pt x="2768571" y="289882"/>
                </a:lnTo>
                <a:lnTo>
                  <a:pt x="2774392" y="300943"/>
                </a:lnTo>
                <a:lnTo>
                  <a:pt x="2796698" y="308254"/>
                </a:lnTo>
                <a:lnTo>
                  <a:pt x="2803683" y="308254"/>
                </a:lnTo>
                <a:lnTo>
                  <a:pt x="2821005" y="300338"/>
                </a:lnTo>
                <a:lnTo>
                  <a:pt x="2821614" y="299453"/>
                </a:lnTo>
                <a:lnTo>
                  <a:pt x="2795999" y="299453"/>
                </a:lnTo>
                <a:lnTo>
                  <a:pt x="2777791" y="293539"/>
                </a:lnTo>
                <a:lnTo>
                  <a:pt x="2768515" y="276496"/>
                </a:lnTo>
                <a:close/>
              </a:path>
              <a:path w="3808095" h="1121409">
                <a:moveTo>
                  <a:pt x="2820229" y="242176"/>
                </a:moveTo>
                <a:lnTo>
                  <a:pt x="2790784" y="242176"/>
                </a:lnTo>
                <a:lnTo>
                  <a:pt x="2814067" y="248229"/>
                </a:lnTo>
                <a:lnTo>
                  <a:pt x="2823380" y="265133"/>
                </a:lnTo>
                <a:lnTo>
                  <a:pt x="2817400" y="289882"/>
                </a:lnTo>
                <a:lnTo>
                  <a:pt x="2817327" y="290186"/>
                </a:lnTo>
                <a:lnTo>
                  <a:pt x="2795999" y="299453"/>
                </a:lnTo>
                <a:lnTo>
                  <a:pt x="2821614" y="299453"/>
                </a:lnTo>
                <a:lnTo>
                  <a:pt x="2831716" y="284784"/>
                </a:lnTo>
                <a:lnTo>
                  <a:pt x="2833174" y="265133"/>
                </a:lnTo>
                <a:lnTo>
                  <a:pt x="2833299" y="263457"/>
                </a:lnTo>
                <a:lnTo>
                  <a:pt x="2825382" y="245715"/>
                </a:lnTo>
                <a:lnTo>
                  <a:pt x="2820229" y="242176"/>
                </a:lnTo>
                <a:close/>
              </a:path>
              <a:path w="3808095" h="1121409">
                <a:moveTo>
                  <a:pt x="2768403" y="249683"/>
                </a:moveTo>
                <a:lnTo>
                  <a:pt x="2764240" y="256053"/>
                </a:lnTo>
                <a:lnTo>
                  <a:pt x="2762903" y="276496"/>
                </a:lnTo>
                <a:lnTo>
                  <a:pt x="2762875" y="276921"/>
                </a:lnTo>
                <a:lnTo>
                  <a:pt x="2762750" y="278824"/>
                </a:lnTo>
                <a:lnTo>
                  <a:pt x="2768571" y="289882"/>
                </a:lnTo>
                <a:lnTo>
                  <a:pt x="2768460" y="263457"/>
                </a:lnTo>
                <a:lnTo>
                  <a:pt x="2768403" y="249683"/>
                </a:lnTo>
                <a:close/>
              </a:path>
              <a:path w="3808095" h="1121409">
                <a:moveTo>
                  <a:pt x="2790271" y="233514"/>
                </a:moveTo>
                <a:lnTo>
                  <a:pt x="2774252" y="240732"/>
                </a:lnTo>
                <a:lnTo>
                  <a:pt x="2768403" y="249683"/>
                </a:lnTo>
                <a:lnTo>
                  <a:pt x="2768515" y="276496"/>
                </a:lnTo>
                <a:lnTo>
                  <a:pt x="2771315" y="265133"/>
                </a:lnTo>
                <a:lnTo>
                  <a:pt x="2774532" y="251582"/>
                </a:lnTo>
                <a:lnTo>
                  <a:pt x="2790784" y="242176"/>
                </a:lnTo>
                <a:lnTo>
                  <a:pt x="2820229" y="242176"/>
                </a:lnTo>
                <a:lnTo>
                  <a:pt x="2809923" y="235098"/>
                </a:lnTo>
                <a:lnTo>
                  <a:pt x="2790271" y="233514"/>
                </a:lnTo>
                <a:close/>
              </a:path>
              <a:path w="3808095" h="1121409">
                <a:moveTo>
                  <a:pt x="2876243" y="233514"/>
                </a:moveTo>
                <a:lnTo>
                  <a:pt x="2858687" y="241431"/>
                </a:lnTo>
                <a:lnTo>
                  <a:pt x="2847744" y="256984"/>
                </a:lnTo>
                <a:lnTo>
                  <a:pt x="2846236" y="276495"/>
                </a:lnTo>
                <a:lnTo>
                  <a:pt x="2846114" y="278079"/>
                </a:lnTo>
                <a:lnTo>
                  <a:pt x="2858687" y="300244"/>
                </a:lnTo>
                <a:lnTo>
                  <a:pt x="2883414" y="308254"/>
                </a:lnTo>
                <a:lnTo>
                  <a:pt x="2890585" y="308254"/>
                </a:lnTo>
                <a:lnTo>
                  <a:pt x="2908374" y="300244"/>
                </a:lnTo>
                <a:lnTo>
                  <a:pt x="2908921" y="299453"/>
                </a:lnTo>
                <a:lnTo>
                  <a:pt x="2883414" y="299453"/>
                </a:lnTo>
                <a:lnTo>
                  <a:pt x="2865486" y="293539"/>
                </a:lnTo>
                <a:lnTo>
                  <a:pt x="2856173" y="276495"/>
                </a:lnTo>
                <a:lnTo>
                  <a:pt x="2862226" y="251443"/>
                </a:lnTo>
                <a:lnTo>
                  <a:pt x="2878338" y="242176"/>
                </a:lnTo>
                <a:lnTo>
                  <a:pt x="2907476" y="242176"/>
                </a:lnTo>
                <a:lnTo>
                  <a:pt x="2897105" y="235098"/>
                </a:lnTo>
                <a:lnTo>
                  <a:pt x="2876243" y="233514"/>
                </a:lnTo>
                <a:close/>
              </a:path>
              <a:path w="3808095" h="1121409">
                <a:moveTo>
                  <a:pt x="2907476" y="242176"/>
                </a:moveTo>
                <a:lnTo>
                  <a:pt x="2878338" y="242176"/>
                </a:lnTo>
                <a:lnTo>
                  <a:pt x="2901622" y="248136"/>
                </a:lnTo>
                <a:lnTo>
                  <a:pt x="2910795" y="265040"/>
                </a:lnTo>
                <a:lnTo>
                  <a:pt x="2904835" y="290186"/>
                </a:lnTo>
                <a:lnTo>
                  <a:pt x="2883414" y="299453"/>
                </a:lnTo>
                <a:lnTo>
                  <a:pt x="2908921" y="299453"/>
                </a:lnTo>
                <a:lnTo>
                  <a:pt x="2919224" y="284552"/>
                </a:lnTo>
                <a:lnTo>
                  <a:pt x="2920731" y="265040"/>
                </a:lnTo>
                <a:lnTo>
                  <a:pt x="2920854" y="263457"/>
                </a:lnTo>
                <a:lnTo>
                  <a:pt x="2912798" y="245808"/>
                </a:lnTo>
                <a:lnTo>
                  <a:pt x="2907476" y="242176"/>
                </a:lnTo>
                <a:close/>
              </a:path>
              <a:path w="3808095" h="1121409">
                <a:moveTo>
                  <a:pt x="2963316" y="233514"/>
                </a:moveTo>
                <a:lnTo>
                  <a:pt x="2945947" y="241338"/>
                </a:lnTo>
                <a:lnTo>
                  <a:pt x="2935283" y="256844"/>
                </a:lnTo>
                <a:lnTo>
                  <a:pt x="2933824" y="276495"/>
                </a:lnTo>
                <a:lnTo>
                  <a:pt x="2933699" y="278172"/>
                </a:lnTo>
                <a:lnTo>
                  <a:pt x="2945947" y="300338"/>
                </a:lnTo>
                <a:lnTo>
                  <a:pt x="2970301" y="308254"/>
                </a:lnTo>
                <a:lnTo>
                  <a:pt x="2976820" y="308254"/>
                </a:lnTo>
                <a:lnTo>
                  <a:pt x="2992746" y="300943"/>
                </a:lnTo>
                <a:lnTo>
                  <a:pt x="2993711" y="299453"/>
                </a:lnTo>
                <a:lnTo>
                  <a:pt x="2970999" y="299453"/>
                </a:lnTo>
                <a:lnTo>
                  <a:pt x="2953071" y="293539"/>
                </a:lnTo>
                <a:lnTo>
                  <a:pt x="2943758" y="276495"/>
                </a:lnTo>
                <a:lnTo>
                  <a:pt x="2949811" y="251443"/>
                </a:lnTo>
                <a:lnTo>
                  <a:pt x="2965877" y="242176"/>
                </a:lnTo>
                <a:lnTo>
                  <a:pt x="2992694" y="242176"/>
                </a:lnTo>
                <a:lnTo>
                  <a:pt x="2982455" y="234958"/>
                </a:lnTo>
                <a:lnTo>
                  <a:pt x="2963316" y="233514"/>
                </a:lnTo>
                <a:close/>
              </a:path>
              <a:path w="3808095" h="1121409">
                <a:moveTo>
                  <a:pt x="3008160" y="203898"/>
                </a:moveTo>
                <a:lnTo>
                  <a:pt x="2998241" y="203898"/>
                </a:lnTo>
                <a:lnTo>
                  <a:pt x="2998361" y="233514"/>
                </a:lnTo>
                <a:lnTo>
                  <a:pt x="2998424" y="249120"/>
                </a:lnTo>
                <a:lnTo>
                  <a:pt x="3004248" y="262805"/>
                </a:lnTo>
                <a:lnTo>
                  <a:pt x="3002758" y="285483"/>
                </a:lnTo>
                <a:lnTo>
                  <a:pt x="2998597" y="291908"/>
                </a:lnTo>
                <a:lnTo>
                  <a:pt x="2998660" y="307555"/>
                </a:lnTo>
                <a:lnTo>
                  <a:pt x="3008160" y="307555"/>
                </a:lnTo>
                <a:lnTo>
                  <a:pt x="3008160" y="203898"/>
                </a:lnTo>
                <a:close/>
              </a:path>
              <a:path w="3808095" h="1121409">
                <a:moveTo>
                  <a:pt x="2998488" y="265040"/>
                </a:moveTo>
                <a:lnTo>
                  <a:pt x="2998342" y="265203"/>
                </a:lnTo>
                <a:lnTo>
                  <a:pt x="2992420" y="290186"/>
                </a:lnTo>
                <a:lnTo>
                  <a:pt x="2970999" y="299453"/>
                </a:lnTo>
                <a:lnTo>
                  <a:pt x="2993711" y="299453"/>
                </a:lnTo>
                <a:lnTo>
                  <a:pt x="2998597" y="291908"/>
                </a:lnTo>
                <a:lnTo>
                  <a:pt x="2998488" y="265040"/>
                </a:lnTo>
                <a:close/>
              </a:path>
              <a:path w="3808095" h="1121409">
                <a:moveTo>
                  <a:pt x="2998424" y="249120"/>
                </a:moveTo>
                <a:lnTo>
                  <a:pt x="2998479" y="262805"/>
                </a:lnTo>
                <a:lnTo>
                  <a:pt x="2998597" y="291908"/>
                </a:lnTo>
                <a:lnTo>
                  <a:pt x="3002758" y="285483"/>
                </a:lnTo>
                <a:lnTo>
                  <a:pt x="3004090" y="265203"/>
                </a:lnTo>
                <a:lnTo>
                  <a:pt x="3004130" y="264594"/>
                </a:lnTo>
                <a:lnTo>
                  <a:pt x="3004248" y="262805"/>
                </a:lnTo>
                <a:lnTo>
                  <a:pt x="2998424" y="249120"/>
                </a:lnTo>
                <a:close/>
              </a:path>
              <a:path w="3808095" h="1121409">
                <a:moveTo>
                  <a:pt x="2992694" y="242176"/>
                </a:moveTo>
                <a:lnTo>
                  <a:pt x="2965877" y="242176"/>
                </a:lnTo>
                <a:lnTo>
                  <a:pt x="2989160" y="248136"/>
                </a:lnTo>
                <a:lnTo>
                  <a:pt x="2998400" y="265040"/>
                </a:lnTo>
                <a:lnTo>
                  <a:pt x="2998424" y="249120"/>
                </a:lnTo>
                <a:lnTo>
                  <a:pt x="2996658" y="244970"/>
                </a:lnTo>
                <a:lnTo>
                  <a:pt x="2992694" y="242176"/>
                </a:lnTo>
                <a:close/>
              </a:path>
              <a:path w="3808095" h="1121409">
                <a:moveTo>
                  <a:pt x="3057483" y="233514"/>
                </a:moveTo>
                <a:lnTo>
                  <a:pt x="3040440" y="241571"/>
                </a:lnTo>
                <a:lnTo>
                  <a:pt x="3029916" y="257124"/>
                </a:lnTo>
                <a:lnTo>
                  <a:pt x="3028379" y="278079"/>
                </a:lnTo>
                <a:lnTo>
                  <a:pt x="3041045" y="300244"/>
                </a:lnTo>
                <a:lnTo>
                  <a:pt x="3066936" y="308254"/>
                </a:lnTo>
                <a:lnTo>
                  <a:pt x="3072804" y="308254"/>
                </a:lnTo>
                <a:lnTo>
                  <a:pt x="3091459" y="298289"/>
                </a:lnTo>
                <a:lnTo>
                  <a:pt x="3056459" y="298289"/>
                </a:lnTo>
                <a:lnTo>
                  <a:pt x="3039229" y="281757"/>
                </a:lnTo>
                <a:lnTo>
                  <a:pt x="3040353" y="273888"/>
                </a:lnTo>
                <a:lnTo>
                  <a:pt x="3035923" y="273888"/>
                </a:lnTo>
                <a:lnTo>
                  <a:pt x="3035923" y="266484"/>
                </a:lnTo>
                <a:lnTo>
                  <a:pt x="3041411" y="266484"/>
                </a:lnTo>
                <a:lnTo>
                  <a:pt x="3043606" y="251117"/>
                </a:lnTo>
                <a:lnTo>
                  <a:pt x="3059253" y="242036"/>
                </a:lnTo>
                <a:lnTo>
                  <a:pt x="3087042" y="242036"/>
                </a:lnTo>
                <a:lnTo>
                  <a:pt x="3077274" y="235098"/>
                </a:lnTo>
                <a:lnTo>
                  <a:pt x="3057483" y="233514"/>
                </a:lnTo>
                <a:close/>
              </a:path>
              <a:path w="3808095" h="1121409">
                <a:moveTo>
                  <a:pt x="3089707" y="289814"/>
                </a:moveTo>
                <a:lnTo>
                  <a:pt x="3086913" y="293073"/>
                </a:lnTo>
                <a:lnTo>
                  <a:pt x="3056459" y="298289"/>
                </a:lnTo>
                <a:lnTo>
                  <a:pt x="3091459" y="298289"/>
                </a:lnTo>
                <a:lnTo>
                  <a:pt x="3095295" y="296240"/>
                </a:lnTo>
                <a:lnTo>
                  <a:pt x="3089707" y="289814"/>
                </a:lnTo>
                <a:close/>
              </a:path>
              <a:path w="3808095" h="1121409">
                <a:moveTo>
                  <a:pt x="3041411" y="266484"/>
                </a:moveTo>
                <a:lnTo>
                  <a:pt x="3035923" y="266484"/>
                </a:lnTo>
                <a:lnTo>
                  <a:pt x="3035923" y="273888"/>
                </a:lnTo>
                <a:lnTo>
                  <a:pt x="3040353" y="273888"/>
                </a:lnTo>
                <a:lnTo>
                  <a:pt x="3041411" y="266484"/>
                </a:lnTo>
                <a:close/>
              </a:path>
              <a:path w="3808095" h="1121409">
                <a:moveTo>
                  <a:pt x="3089348" y="266484"/>
                </a:moveTo>
                <a:lnTo>
                  <a:pt x="3041411" y="266484"/>
                </a:lnTo>
                <a:lnTo>
                  <a:pt x="3040353" y="273888"/>
                </a:lnTo>
                <a:lnTo>
                  <a:pt x="3099766" y="273888"/>
                </a:lnTo>
                <a:lnTo>
                  <a:pt x="3099826" y="269417"/>
                </a:lnTo>
                <a:lnTo>
                  <a:pt x="3090545" y="269417"/>
                </a:lnTo>
                <a:lnTo>
                  <a:pt x="3089348" y="266484"/>
                </a:lnTo>
                <a:close/>
              </a:path>
              <a:path w="3808095" h="1121409">
                <a:moveTo>
                  <a:pt x="3087042" y="242036"/>
                </a:moveTo>
                <a:lnTo>
                  <a:pt x="3059253" y="242036"/>
                </a:lnTo>
                <a:lnTo>
                  <a:pt x="3081744" y="247857"/>
                </a:lnTo>
                <a:lnTo>
                  <a:pt x="3090545" y="269417"/>
                </a:lnTo>
                <a:lnTo>
                  <a:pt x="3094457" y="266484"/>
                </a:lnTo>
                <a:lnTo>
                  <a:pt x="3099865" y="266484"/>
                </a:lnTo>
                <a:lnTo>
                  <a:pt x="3099905" y="263457"/>
                </a:lnTo>
                <a:lnTo>
                  <a:pt x="3092222" y="245715"/>
                </a:lnTo>
                <a:lnTo>
                  <a:pt x="3087042" y="242036"/>
                </a:lnTo>
                <a:close/>
              </a:path>
              <a:path w="3808095" h="1121409">
                <a:moveTo>
                  <a:pt x="3099865" y="266484"/>
                </a:moveTo>
                <a:lnTo>
                  <a:pt x="3094457" y="266484"/>
                </a:lnTo>
                <a:lnTo>
                  <a:pt x="3090545" y="269417"/>
                </a:lnTo>
                <a:lnTo>
                  <a:pt x="3099826" y="269417"/>
                </a:lnTo>
                <a:lnTo>
                  <a:pt x="3099865" y="266484"/>
                </a:lnTo>
                <a:close/>
              </a:path>
              <a:path w="3808095" h="1121409">
                <a:moveTo>
                  <a:pt x="3129594" y="234213"/>
                </a:moveTo>
                <a:lnTo>
                  <a:pt x="3120094" y="234213"/>
                </a:lnTo>
                <a:lnTo>
                  <a:pt x="3120094" y="307555"/>
                </a:lnTo>
                <a:lnTo>
                  <a:pt x="3130013" y="307555"/>
                </a:lnTo>
                <a:lnTo>
                  <a:pt x="3130013" y="263410"/>
                </a:lnTo>
                <a:lnTo>
                  <a:pt x="3134707" y="254050"/>
                </a:lnTo>
                <a:lnTo>
                  <a:pt x="3129594" y="254050"/>
                </a:lnTo>
                <a:lnTo>
                  <a:pt x="3129594" y="234213"/>
                </a:lnTo>
                <a:close/>
              </a:path>
              <a:path w="3808095" h="1121409">
                <a:moveTo>
                  <a:pt x="3177402" y="242455"/>
                </a:moveTo>
                <a:lnTo>
                  <a:pt x="3161306" y="242455"/>
                </a:lnTo>
                <a:lnTo>
                  <a:pt x="3173972" y="252374"/>
                </a:lnTo>
                <a:lnTo>
                  <a:pt x="3175834" y="307555"/>
                </a:lnTo>
                <a:lnTo>
                  <a:pt x="3185753" y="307555"/>
                </a:lnTo>
                <a:lnTo>
                  <a:pt x="3185753" y="263410"/>
                </a:lnTo>
                <a:lnTo>
                  <a:pt x="3189932" y="255028"/>
                </a:lnTo>
                <a:lnTo>
                  <a:pt x="3184635" y="255028"/>
                </a:lnTo>
                <a:lnTo>
                  <a:pt x="3180724" y="253491"/>
                </a:lnTo>
                <a:lnTo>
                  <a:pt x="3183331" y="248750"/>
                </a:lnTo>
                <a:lnTo>
                  <a:pt x="3183145" y="247857"/>
                </a:lnTo>
                <a:lnTo>
                  <a:pt x="3177402" y="242455"/>
                </a:lnTo>
                <a:close/>
              </a:path>
              <a:path w="3808095" h="1121409">
                <a:moveTo>
                  <a:pt x="3233377" y="242455"/>
                </a:moveTo>
                <a:lnTo>
                  <a:pt x="3217046" y="242455"/>
                </a:lnTo>
                <a:lnTo>
                  <a:pt x="3229572" y="252374"/>
                </a:lnTo>
                <a:lnTo>
                  <a:pt x="3231435" y="307555"/>
                </a:lnTo>
                <a:lnTo>
                  <a:pt x="3241354" y="307555"/>
                </a:lnTo>
                <a:lnTo>
                  <a:pt x="3241354" y="257869"/>
                </a:lnTo>
                <a:lnTo>
                  <a:pt x="3233377" y="242455"/>
                </a:lnTo>
                <a:close/>
              </a:path>
              <a:path w="3808095" h="1121409">
                <a:moveTo>
                  <a:pt x="3183331" y="248750"/>
                </a:moveTo>
                <a:lnTo>
                  <a:pt x="3180724" y="253491"/>
                </a:lnTo>
                <a:lnTo>
                  <a:pt x="3184635" y="255028"/>
                </a:lnTo>
                <a:lnTo>
                  <a:pt x="3183331" y="248750"/>
                </a:lnTo>
                <a:close/>
              </a:path>
              <a:path w="3808095" h="1121409">
                <a:moveTo>
                  <a:pt x="3211737" y="233514"/>
                </a:moveTo>
                <a:lnTo>
                  <a:pt x="3204101" y="233514"/>
                </a:lnTo>
                <a:lnTo>
                  <a:pt x="3186638" y="242735"/>
                </a:lnTo>
                <a:lnTo>
                  <a:pt x="3183331" y="248750"/>
                </a:lnTo>
                <a:lnTo>
                  <a:pt x="3184635" y="255028"/>
                </a:lnTo>
                <a:lnTo>
                  <a:pt x="3189932" y="255028"/>
                </a:lnTo>
                <a:lnTo>
                  <a:pt x="3193507" y="247857"/>
                </a:lnTo>
                <a:lnTo>
                  <a:pt x="3193576" y="247717"/>
                </a:lnTo>
                <a:lnTo>
                  <a:pt x="3217046" y="242455"/>
                </a:lnTo>
                <a:lnTo>
                  <a:pt x="3233377" y="242455"/>
                </a:lnTo>
                <a:lnTo>
                  <a:pt x="3231714" y="239242"/>
                </a:lnTo>
                <a:lnTo>
                  <a:pt x="3211737" y="233514"/>
                </a:lnTo>
                <a:close/>
              </a:path>
              <a:path w="3808095" h="1121409">
                <a:moveTo>
                  <a:pt x="3149757" y="233514"/>
                </a:moveTo>
                <a:lnTo>
                  <a:pt x="3130292" y="245249"/>
                </a:lnTo>
                <a:lnTo>
                  <a:pt x="3129727" y="252374"/>
                </a:lnTo>
                <a:lnTo>
                  <a:pt x="3129638" y="253491"/>
                </a:lnTo>
                <a:lnTo>
                  <a:pt x="3129594" y="254050"/>
                </a:lnTo>
                <a:lnTo>
                  <a:pt x="3134707" y="254050"/>
                </a:lnTo>
                <a:lnTo>
                  <a:pt x="3137812" y="247857"/>
                </a:lnTo>
                <a:lnTo>
                  <a:pt x="3137883" y="247717"/>
                </a:lnTo>
                <a:lnTo>
                  <a:pt x="3161306" y="242455"/>
                </a:lnTo>
                <a:lnTo>
                  <a:pt x="3177402" y="242455"/>
                </a:lnTo>
                <a:lnTo>
                  <a:pt x="3169827" y="235331"/>
                </a:lnTo>
                <a:lnTo>
                  <a:pt x="3149757" y="233514"/>
                </a:lnTo>
                <a:close/>
              </a:path>
              <a:path w="3808095" h="1121409">
                <a:moveTo>
                  <a:pt x="3314314" y="234213"/>
                </a:moveTo>
                <a:lnTo>
                  <a:pt x="3304815" y="234213"/>
                </a:lnTo>
                <a:lnTo>
                  <a:pt x="3304815" y="334657"/>
                </a:lnTo>
                <a:lnTo>
                  <a:pt x="3314733" y="334657"/>
                </a:lnTo>
                <a:lnTo>
                  <a:pt x="3314623" y="308254"/>
                </a:lnTo>
                <a:lnTo>
                  <a:pt x="3314547" y="289882"/>
                </a:lnTo>
                <a:lnTo>
                  <a:pt x="3308726" y="278824"/>
                </a:lnTo>
                <a:lnTo>
                  <a:pt x="3310217" y="256053"/>
                </a:lnTo>
                <a:lnTo>
                  <a:pt x="3314379" y="249683"/>
                </a:lnTo>
                <a:lnTo>
                  <a:pt x="3314314" y="234213"/>
                </a:lnTo>
                <a:close/>
              </a:path>
              <a:path w="3808095" h="1121409">
                <a:moveTo>
                  <a:pt x="3314491" y="276496"/>
                </a:moveTo>
                <a:lnTo>
                  <a:pt x="3314547" y="289882"/>
                </a:lnTo>
                <a:lnTo>
                  <a:pt x="3320368" y="300943"/>
                </a:lnTo>
                <a:lnTo>
                  <a:pt x="3342674" y="308254"/>
                </a:lnTo>
                <a:lnTo>
                  <a:pt x="3349658" y="308254"/>
                </a:lnTo>
                <a:lnTo>
                  <a:pt x="3366981" y="300338"/>
                </a:lnTo>
                <a:lnTo>
                  <a:pt x="3367591" y="299453"/>
                </a:lnTo>
                <a:lnTo>
                  <a:pt x="3341975" y="299453"/>
                </a:lnTo>
                <a:lnTo>
                  <a:pt x="3323767" y="293539"/>
                </a:lnTo>
                <a:lnTo>
                  <a:pt x="3314491" y="276496"/>
                </a:lnTo>
                <a:close/>
              </a:path>
              <a:path w="3808095" h="1121409">
                <a:moveTo>
                  <a:pt x="3366205" y="242176"/>
                </a:moveTo>
                <a:lnTo>
                  <a:pt x="3336760" y="242176"/>
                </a:lnTo>
                <a:lnTo>
                  <a:pt x="3360043" y="248229"/>
                </a:lnTo>
                <a:lnTo>
                  <a:pt x="3369356" y="265133"/>
                </a:lnTo>
                <a:lnTo>
                  <a:pt x="3363376" y="289882"/>
                </a:lnTo>
                <a:lnTo>
                  <a:pt x="3363302" y="290186"/>
                </a:lnTo>
                <a:lnTo>
                  <a:pt x="3341975" y="299453"/>
                </a:lnTo>
                <a:lnTo>
                  <a:pt x="3367591" y="299453"/>
                </a:lnTo>
                <a:lnTo>
                  <a:pt x="3377692" y="284784"/>
                </a:lnTo>
                <a:lnTo>
                  <a:pt x="3379150" y="265133"/>
                </a:lnTo>
                <a:lnTo>
                  <a:pt x="3379275" y="263457"/>
                </a:lnTo>
                <a:lnTo>
                  <a:pt x="3371359" y="245715"/>
                </a:lnTo>
                <a:lnTo>
                  <a:pt x="3366205" y="242176"/>
                </a:lnTo>
                <a:close/>
              </a:path>
              <a:path w="3808095" h="1121409">
                <a:moveTo>
                  <a:pt x="3314379" y="249683"/>
                </a:moveTo>
                <a:lnTo>
                  <a:pt x="3310217" y="256053"/>
                </a:lnTo>
                <a:lnTo>
                  <a:pt x="3308879" y="276496"/>
                </a:lnTo>
                <a:lnTo>
                  <a:pt x="3308851" y="276922"/>
                </a:lnTo>
                <a:lnTo>
                  <a:pt x="3308726" y="278824"/>
                </a:lnTo>
                <a:lnTo>
                  <a:pt x="3314547" y="289882"/>
                </a:lnTo>
                <a:lnTo>
                  <a:pt x="3314436" y="263457"/>
                </a:lnTo>
                <a:lnTo>
                  <a:pt x="3314379" y="249683"/>
                </a:lnTo>
                <a:close/>
              </a:path>
              <a:path w="3808095" h="1121409">
                <a:moveTo>
                  <a:pt x="3336247" y="233514"/>
                </a:moveTo>
                <a:lnTo>
                  <a:pt x="3320228" y="240732"/>
                </a:lnTo>
                <a:lnTo>
                  <a:pt x="3314379" y="249683"/>
                </a:lnTo>
                <a:lnTo>
                  <a:pt x="3314491" y="276496"/>
                </a:lnTo>
                <a:lnTo>
                  <a:pt x="3317291" y="265133"/>
                </a:lnTo>
                <a:lnTo>
                  <a:pt x="3320508" y="251582"/>
                </a:lnTo>
                <a:lnTo>
                  <a:pt x="3336760" y="242176"/>
                </a:lnTo>
                <a:lnTo>
                  <a:pt x="3366205" y="242176"/>
                </a:lnTo>
                <a:lnTo>
                  <a:pt x="3355898" y="235098"/>
                </a:lnTo>
                <a:lnTo>
                  <a:pt x="3336247" y="233514"/>
                </a:lnTo>
                <a:close/>
              </a:path>
              <a:path w="3808095" h="1121409">
                <a:moveTo>
                  <a:pt x="3443456" y="266145"/>
                </a:moveTo>
                <a:lnTo>
                  <a:pt x="3408724" y="267042"/>
                </a:lnTo>
                <a:lnTo>
                  <a:pt x="3393823" y="279615"/>
                </a:lnTo>
                <a:lnTo>
                  <a:pt x="3398293" y="301222"/>
                </a:lnTo>
                <a:lnTo>
                  <a:pt x="3419761" y="308254"/>
                </a:lnTo>
                <a:lnTo>
                  <a:pt x="3432520" y="306810"/>
                </a:lnTo>
                <a:lnTo>
                  <a:pt x="3438838" y="300431"/>
                </a:lnTo>
                <a:lnTo>
                  <a:pt x="3415430" y="300431"/>
                </a:lnTo>
                <a:lnTo>
                  <a:pt x="3402717" y="290791"/>
                </a:lnTo>
                <a:lnTo>
                  <a:pt x="3409562" y="274726"/>
                </a:lnTo>
                <a:lnTo>
                  <a:pt x="3443741" y="273565"/>
                </a:lnTo>
                <a:lnTo>
                  <a:pt x="3443490" y="267042"/>
                </a:lnTo>
                <a:lnTo>
                  <a:pt x="3443456" y="266145"/>
                </a:lnTo>
                <a:close/>
              </a:path>
              <a:path w="3808095" h="1121409">
                <a:moveTo>
                  <a:pt x="3454546" y="285483"/>
                </a:moveTo>
                <a:lnTo>
                  <a:pt x="3444627" y="285483"/>
                </a:lnTo>
                <a:lnTo>
                  <a:pt x="3446863" y="292328"/>
                </a:lnTo>
                <a:lnTo>
                  <a:pt x="3444551" y="294662"/>
                </a:lnTo>
                <a:lnTo>
                  <a:pt x="3445018" y="306810"/>
                </a:lnTo>
                <a:lnTo>
                  <a:pt x="3445046" y="307555"/>
                </a:lnTo>
                <a:lnTo>
                  <a:pt x="3454546" y="307555"/>
                </a:lnTo>
                <a:lnTo>
                  <a:pt x="3454546" y="285483"/>
                </a:lnTo>
                <a:close/>
              </a:path>
              <a:path w="3808095" h="1121409">
                <a:moveTo>
                  <a:pt x="3444226" y="286193"/>
                </a:moveTo>
                <a:lnTo>
                  <a:pt x="3439784" y="294051"/>
                </a:lnTo>
                <a:lnTo>
                  <a:pt x="3415430" y="300431"/>
                </a:lnTo>
                <a:lnTo>
                  <a:pt x="3438838" y="300431"/>
                </a:lnTo>
                <a:lnTo>
                  <a:pt x="3444551" y="294662"/>
                </a:lnTo>
                <a:lnTo>
                  <a:pt x="3444226" y="286193"/>
                </a:lnTo>
                <a:close/>
              </a:path>
              <a:path w="3808095" h="1121409">
                <a:moveTo>
                  <a:pt x="3444627" y="285483"/>
                </a:moveTo>
                <a:lnTo>
                  <a:pt x="3444226" y="286193"/>
                </a:lnTo>
                <a:lnTo>
                  <a:pt x="3444403" y="290791"/>
                </a:lnTo>
                <a:lnTo>
                  <a:pt x="3444462" y="292328"/>
                </a:lnTo>
                <a:lnTo>
                  <a:pt x="3444551" y="294662"/>
                </a:lnTo>
                <a:lnTo>
                  <a:pt x="3446863" y="292328"/>
                </a:lnTo>
                <a:lnTo>
                  <a:pt x="3444627" y="285483"/>
                </a:lnTo>
                <a:close/>
              </a:path>
              <a:path w="3808095" h="1121409">
                <a:moveTo>
                  <a:pt x="3448509" y="242176"/>
                </a:moveTo>
                <a:lnTo>
                  <a:pt x="3430704" y="242176"/>
                </a:lnTo>
                <a:lnTo>
                  <a:pt x="3442857" y="250558"/>
                </a:lnTo>
                <a:lnTo>
                  <a:pt x="3444199" y="285483"/>
                </a:lnTo>
                <a:lnTo>
                  <a:pt x="3444226" y="286193"/>
                </a:lnTo>
                <a:lnTo>
                  <a:pt x="3444627" y="285483"/>
                </a:lnTo>
                <a:lnTo>
                  <a:pt x="3454546" y="285483"/>
                </a:lnTo>
                <a:lnTo>
                  <a:pt x="3454546" y="273565"/>
                </a:lnTo>
                <a:lnTo>
                  <a:pt x="3446583" y="273565"/>
                </a:lnTo>
                <a:lnTo>
                  <a:pt x="3446583" y="266145"/>
                </a:lnTo>
                <a:lnTo>
                  <a:pt x="3454546" y="266145"/>
                </a:lnTo>
                <a:lnTo>
                  <a:pt x="3454546" y="262013"/>
                </a:lnTo>
                <a:lnTo>
                  <a:pt x="3451938" y="245296"/>
                </a:lnTo>
                <a:lnTo>
                  <a:pt x="3448509" y="242176"/>
                </a:lnTo>
                <a:close/>
              </a:path>
              <a:path w="3808095" h="1121409">
                <a:moveTo>
                  <a:pt x="3454546" y="266145"/>
                </a:moveTo>
                <a:lnTo>
                  <a:pt x="3446583" y="266145"/>
                </a:lnTo>
                <a:lnTo>
                  <a:pt x="3446583" y="273565"/>
                </a:lnTo>
                <a:lnTo>
                  <a:pt x="3454546" y="273565"/>
                </a:lnTo>
                <a:lnTo>
                  <a:pt x="3454546" y="266145"/>
                </a:lnTo>
                <a:close/>
              </a:path>
              <a:path w="3808095" h="1121409">
                <a:moveTo>
                  <a:pt x="3424790" y="233514"/>
                </a:moveTo>
                <a:lnTo>
                  <a:pt x="3394894" y="243433"/>
                </a:lnTo>
                <a:lnTo>
                  <a:pt x="3399364" y="250837"/>
                </a:lnTo>
                <a:lnTo>
                  <a:pt x="3430704" y="242176"/>
                </a:lnTo>
                <a:lnTo>
                  <a:pt x="3448509" y="242176"/>
                </a:lnTo>
                <a:lnTo>
                  <a:pt x="3441600" y="235889"/>
                </a:lnTo>
                <a:lnTo>
                  <a:pt x="3424790" y="233514"/>
                </a:lnTo>
                <a:close/>
              </a:path>
              <a:path w="3808095" h="1121409">
                <a:moveTo>
                  <a:pt x="3483582" y="316496"/>
                </a:moveTo>
                <a:lnTo>
                  <a:pt x="3478552" y="324040"/>
                </a:lnTo>
                <a:lnTo>
                  <a:pt x="3482371" y="327672"/>
                </a:lnTo>
                <a:lnTo>
                  <a:pt x="3512779" y="335356"/>
                </a:lnTo>
                <a:lnTo>
                  <a:pt x="3534991" y="330327"/>
                </a:lnTo>
                <a:lnTo>
                  <a:pt x="3538004" y="326555"/>
                </a:lnTo>
                <a:lnTo>
                  <a:pt x="3512500" y="326555"/>
                </a:lnTo>
                <a:lnTo>
                  <a:pt x="3483582" y="316496"/>
                </a:lnTo>
                <a:close/>
              </a:path>
              <a:path w="3808095" h="1121409">
                <a:moveTo>
                  <a:pt x="3549520" y="234213"/>
                </a:moveTo>
                <a:lnTo>
                  <a:pt x="3540020" y="234213"/>
                </a:lnTo>
                <a:lnTo>
                  <a:pt x="3539582" y="247904"/>
                </a:lnTo>
                <a:lnTo>
                  <a:pt x="3539500" y="250468"/>
                </a:lnTo>
                <a:lnTo>
                  <a:pt x="3545608" y="261361"/>
                </a:lnTo>
                <a:lnTo>
                  <a:pt x="3544072" y="283108"/>
                </a:lnTo>
                <a:lnTo>
                  <a:pt x="3538187" y="291495"/>
                </a:lnTo>
                <a:lnTo>
                  <a:pt x="3537433" y="315064"/>
                </a:lnTo>
                <a:lnTo>
                  <a:pt x="3537413" y="315705"/>
                </a:lnTo>
                <a:lnTo>
                  <a:pt x="3528658" y="324366"/>
                </a:lnTo>
                <a:lnTo>
                  <a:pt x="3512500" y="326555"/>
                </a:lnTo>
                <a:lnTo>
                  <a:pt x="3538004" y="326555"/>
                </a:lnTo>
                <a:lnTo>
                  <a:pt x="3547180" y="315064"/>
                </a:lnTo>
                <a:lnTo>
                  <a:pt x="3549520" y="234213"/>
                </a:lnTo>
                <a:close/>
              </a:path>
              <a:path w="3808095" h="1121409">
                <a:moveTo>
                  <a:pt x="3503978" y="233514"/>
                </a:moveTo>
                <a:lnTo>
                  <a:pt x="3486516" y="240965"/>
                </a:lnTo>
                <a:lnTo>
                  <a:pt x="3475665" y="255866"/>
                </a:lnTo>
                <a:lnTo>
                  <a:pt x="3474082" y="275983"/>
                </a:lnTo>
                <a:lnTo>
                  <a:pt x="3486516" y="297218"/>
                </a:lnTo>
                <a:lnTo>
                  <a:pt x="3510963" y="304761"/>
                </a:lnTo>
                <a:lnTo>
                  <a:pt x="3517482" y="304761"/>
                </a:lnTo>
                <a:lnTo>
                  <a:pt x="3533780" y="297776"/>
                </a:lnTo>
                <a:lnTo>
                  <a:pt x="3535055" y="295960"/>
                </a:lnTo>
                <a:lnTo>
                  <a:pt x="3511941" y="295960"/>
                </a:lnTo>
                <a:lnTo>
                  <a:pt x="3501835" y="294843"/>
                </a:lnTo>
                <a:lnTo>
                  <a:pt x="3485305" y="279010"/>
                </a:lnTo>
                <a:lnTo>
                  <a:pt x="3485305" y="259033"/>
                </a:lnTo>
                <a:lnTo>
                  <a:pt x="3501835" y="243340"/>
                </a:lnTo>
                <a:lnTo>
                  <a:pt x="3535504" y="243340"/>
                </a:lnTo>
                <a:lnTo>
                  <a:pt x="3533780" y="240267"/>
                </a:lnTo>
                <a:lnTo>
                  <a:pt x="3503978" y="233514"/>
                </a:lnTo>
                <a:close/>
              </a:path>
              <a:path w="3808095" h="1121409">
                <a:moveTo>
                  <a:pt x="3538964" y="267238"/>
                </a:moveTo>
                <a:lnTo>
                  <a:pt x="3533827" y="287113"/>
                </a:lnTo>
                <a:lnTo>
                  <a:pt x="3511941" y="295960"/>
                </a:lnTo>
                <a:lnTo>
                  <a:pt x="3535055" y="295960"/>
                </a:lnTo>
                <a:lnTo>
                  <a:pt x="3538187" y="291495"/>
                </a:lnTo>
                <a:lnTo>
                  <a:pt x="3538964" y="267238"/>
                </a:lnTo>
                <a:close/>
              </a:path>
              <a:path w="3808095" h="1121409">
                <a:moveTo>
                  <a:pt x="3539500" y="250468"/>
                </a:moveTo>
                <a:lnTo>
                  <a:pt x="3539328" y="255866"/>
                </a:lnTo>
                <a:lnTo>
                  <a:pt x="3539226" y="259033"/>
                </a:lnTo>
                <a:lnTo>
                  <a:pt x="3539118" y="262404"/>
                </a:lnTo>
                <a:lnTo>
                  <a:pt x="3539881" y="263690"/>
                </a:lnTo>
                <a:lnTo>
                  <a:pt x="3538964" y="267238"/>
                </a:lnTo>
                <a:lnTo>
                  <a:pt x="3538187" y="291495"/>
                </a:lnTo>
                <a:lnTo>
                  <a:pt x="3544072" y="283108"/>
                </a:lnTo>
                <a:lnTo>
                  <a:pt x="3545444" y="263690"/>
                </a:lnTo>
                <a:lnTo>
                  <a:pt x="3545535" y="262404"/>
                </a:lnTo>
                <a:lnTo>
                  <a:pt x="3545608" y="261361"/>
                </a:lnTo>
                <a:lnTo>
                  <a:pt x="3539500" y="250468"/>
                </a:lnTo>
                <a:close/>
              </a:path>
              <a:path w="3808095" h="1121409">
                <a:moveTo>
                  <a:pt x="3539118" y="262404"/>
                </a:moveTo>
                <a:lnTo>
                  <a:pt x="3539077" y="263690"/>
                </a:lnTo>
                <a:lnTo>
                  <a:pt x="3538964" y="267238"/>
                </a:lnTo>
                <a:lnTo>
                  <a:pt x="3539881" y="263690"/>
                </a:lnTo>
                <a:lnTo>
                  <a:pt x="3539118" y="262404"/>
                </a:lnTo>
                <a:close/>
              </a:path>
              <a:path w="3808095" h="1121409">
                <a:moveTo>
                  <a:pt x="3535504" y="243340"/>
                </a:moveTo>
                <a:lnTo>
                  <a:pt x="3501835" y="243340"/>
                </a:lnTo>
                <a:lnTo>
                  <a:pt x="3530521" y="247904"/>
                </a:lnTo>
                <a:lnTo>
                  <a:pt x="3539118" y="262404"/>
                </a:lnTo>
                <a:lnTo>
                  <a:pt x="3539500" y="250468"/>
                </a:lnTo>
                <a:lnTo>
                  <a:pt x="3535504" y="243340"/>
                </a:lnTo>
                <a:close/>
              </a:path>
              <a:path w="3808095" h="1121409">
                <a:moveTo>
                  <a:pt x="3621492" y="266145"/>
                </a:moveTo>
                <a:lnTo>
                  <a:pt x="3586760" y="267042"/>
                </a:lnTo>
                <a:lnTo>
                  <a:pt x="3571859" y="279615"/>
                </a:lnTo>
                <a:lnTo>
                  <a:pt x="3576329" y="301222"/>
                </a:lnTo>
                <a:lnTo>
                  <a:pt x="3597796" y="308254"/>
                </a:lnTo>
                <a:lnTo>
                  <a:pt x="3610555" y="306810"/>
                </a:lnTo>
                <a:lnTo>
                  <a:pt x="3616874" y="300431"/>
                </a:lnTo>
                <a:lnTo>
                  <a:pt x="3593466" y="300431"/>
                </a:lnTo>
                <a:lnTo>
                  <a:pt x="3580753" y="290791"/>
                </a:lnTo>
                <a:lnTo>
                  <a:pt x="3587598" y="274726"/>
                </a:lnTo>
                <a:lnTo>
                  <a:pt x="3621777" y="273565"/>
                </a:lnTo>
                <a:lnTo>
                  <a:pt x="3621526" y="267042"/>
                </a:lnTo>
                <a:lnTo>
                  <a:pt x="3621492" y="266145"/>
                </a:lnTo>
                <a:close/>
              </a:path>
              <a:path w="3808095" h="1121409">
                <a:moveTo>
                  <a:pt x="3632581" y="285483"/>
                </a:moveTo>
                <a:lnTo>
                  <a:pt x="3622663" y="285483"/>
                </a:lnTo>
                <a:lnTo>
                  <a:pt x="3624898" y="292328"/>
                </a:lnTo>
                <a:lnTo>
                  <a:pt x="3622587" y="294662"/>
                </a:lnTo>
                <a:lnTo>
                  <a:pt x="3623053" y="306810"/>
                </a:lnTo>
                <a:lnTo>
                  <a:pt x="3623082" y="307555"/>
                </a:lnTo>
                <a:lnTo>
                  <a:pt x="3632581" y="307555"/>
                </a:lnTo>
                <a:lnTo>
                  <a:pt x="3632581" y="285483"/>
                </a:lnTo>
                <a:close/>
              </a:path>
              <a:path w="3808095" h="1121409">
                <a:moveTo>
                  <a:pt x="3622262" y="286193"/>
                </a:moveTo>
                <a:lnTo>
                  <a:pt x="3617820" y="294051"/>
                </a:lnTo>
                <a:lnTo>
                  <a:pt x="3593466" y="300431"/>
                </a:lnTo>
                <a:lnTo>
                  <a:pt x="3616874" y="300431"/>
                </a:lnTo>
                <a:lnTo>
                  <a:pt x="3622587" y="294662"/>
                </a:lnTo>
                <a:lnTo>
                  <a:pt x="3622262" y="286193"/>
                </a:lnTo>
                <a:close/>
              </a:path>
              <a:path w="3808095" h="1121409">
                <a:moveTo>
                  <a:pt x="3622663" y="285483"/>
                </a:moveTo>
                <a:lnTo>
                  <a:pt x="3622262" y="286193"/>
                </a:lnTo>
                <a:lnTo>
                  <a:pt x="3622438" y="290791"/>
                </a:lnTo>
                <a:lnTo>
                  <a:pt x="3622497" y="292328"/>
                </a:lnTo>
                <a:lnTo>
                  <a:pt x="3622587" y="294662"/>
                </a:lnTo>
                <a:lnTo>
                  <a:pt x="3624898" y="292328"/>
                </a:lnTo>
                <a:lnTo>
                  <a:pt x="3622663" y="285483"/>
                </a:lnTo>
                <a:close/>
              </a:path>
              <a:path w="3808095" h="1121409">
                <a:moveTo>
                  <a:pt x="3626545" y="242176"/>
                </a:moveTo>
                <a:lnTo>
                  <a:pt x="3608739" y="242176"/>
                </a:lnTo>
                <a:lnTo>
                  <a:pt x="3620893" y="250558"/>
                </a:lnTo>
                <a:lnTo>
                  <a:pt x="3622234" y="285483"/>
                </a:lnTo>
                <a:lnTo>
                  <a:pt x="3622262" y="286193"/>
                </a:lnTo>
                <a:lnTo>
                  <a:pt x="3622663" y="285483"/>
                </a:lnTo>
                <a:lnTo>
                  <a:pt x="3632581" y="285483"/>
                </a:lnTo>
                <a:lnTo>
                  <a:pt x="3632581" y="273565"/>
                </a:lnTo>
                <a:lnTo>
                  <a:pt x="3624619" y="273565"/>
                </a:lnTo>
                <a:lnTo>
                  <a:pt x="3624619" y="266145"/>
                </a:lnTo>
                <a:lnTo>
                  <a:pt x="3632581" y="266145"/>
                </a:lnTo>
                <a:lnTo>
                  <a:pt x="3632581" y="262013"/>
                </a:lnTo>
                <a:lnTo>
                  <a:pt x="3629974" y="245296"/>
                </a:lnTo>
                <a:lnTo>
                  <a:pt x="3626545" y="242176"/>
                </a:lnTo>
                <a:close/>
              </a:path>
              <a:path w="3808095" h="1121409">
                <a:moveTo>
                  <a:pt x="3632581" y="266145"/>
                </a:moveTo>
                <a:lnTo>
                  <a:pt x="3624619" y="266145"/>
                </a:lnTo>
                <a:lnTo>
                  <a:pt x="3624619" y="273565"/>
                </a:lnTo>
                <a:lnTo>
                  <a:pt x="3632581" y="273565"/>
                </a:lnTo>
                <a:lnTo>
                  <a:pt x="3632581" y="266145"/>
                </a:lnTo>
                <a:close/>
              </a:path>
              <a:path w="3808095" h="1121409">
                <a:moveTo>
                  <a:pt x="3602825" y="233514"/>
                </a:moveTo>
                <a:lnTo>
                  <a:pt x="3572930" y="243433"/>
                </a:lnTo>
                <a:lnTo>
                  <a:pt x="3577400" y="250837"/>
                </a:lnTo>
                <a:lnTo>
                  <a:pt x="3608739" y="242176"/>
                </a:lnTo>
                <a:lnTo>
                  <a:pt x="3626545" y="242176"/>
                </a:lnTo>
                <a:lnTo>
                  <a:pt x="3619636" y="235889"/>
                </a:lnTo>
                <a:lnTo>
                  <a:pt x="3602825" y="233514"/>
                </a:lnTo>
                <a:close/>
              </a:path>
              <a:path w="3808095" h="1121409">
                <a:moveTo>
                  <a:pt x="3669021" y="234213"/>
                </a:moveTo>
                <a:lnTo>
                  <a:pt x="3659522" y="234213"/>
                </a:lnTo>
                <a:lnTo>
                  <a:pt x="3659522" y="307555"/>
                </a:lnTo>
                <a:lnTo>
                  <a:pt x="3669440" y="307555"/>
                </a:lnTo>
                <a:lnTo>
                  <a:pt x="3671629" y="254795"/>
                </a:lnTo>
                <a:lnTo>
                  <a:pt x="3672192" y="254190"/>
                </a:lnTo>
                <a:lnTo>
                  <a:pt x="3669021" y="254190"/>
                </a:lnTo>
                <a:lnTo>
                  <a:pt x="3669021" y="234213"/>
                </a:lnTo>
                <a:close/>
              </a:path>
              <a:path w="3808095" h="1121409">
                <a:moveTo>
                  <a:pt x="3696403" y="233514"/>
                </a:moveTo>
                <a:lnTo>
                  <a:pt x="3689231" y="233514"/>
                </a:lnTo>
                <a:lnTo>
                  <a:pt x="3673539" y="240872"/>
                </a:lnTo>
                <a:lnTo>
                  <a:pt x="3669021" y="254190"/>
                </a:lnTo>
                <a:lnTo>
                  <a:pt x="3672192" y="254190"/>
                </a:lnTo>
                <a:lnTo>
                  <a:pt x="3680384" y="245389"/>
                </a:lnTo>
                <a:lnTo>
                  <a:pt x="3694167" y="243014"/>
                </a:lnTo>
                <a:lnTo>
                  <a:pt x="3696403" y="233514"/>
                </a:lnTo>
                <a:close/>
              </a:path>
              <a:path w="3808095" h="1121409">
                <a:moveTo>
                  <a:pt x="16903" y="437413"/>
                </a:moveTo>
                <a:lnTo>
                  <a:pt x="7404" y="437413"/>
                </a:lnTo>
                <a:lnTo>
                  <a:pt x="7404" y="510755"/>
                </a:lnTo>
                <a:lnTo>
                  <a:pt x="17322" y="510755"/>
                </a:lnTo>
                <a:lnTo>
                  <a:pt x="17322" y="466610"/>
                </a:lnTo>
                <a:lnTo>
                  <a:pt x="22016" y="457250"/>
                </a:lnTo>
                <a:lnTo>
                  <a:pt x="16903" y="457250"/>
                </a:lnTo>
                <a:lnTo>
                  <a:pt x="16903" y="437413"/>
                </a:lnTo>
                <a:close/>
              </a:path>
              <a:path w="3808095" h="1121409">
                <a:moveTo>
                  <a:pt x="64712" y="445655"/>
                </a:moveTo>
                <a:lnTo>
                  <a:pt x="48615" y="445655"/>
                </a:lnTo>
                <a:lnTo>
                  <a:pt x="61281" y="455574"/>
                </a:lnTo>
                <a:lnTo>
                  <a:pt x="63144" y="510755"/>
                </a:lnTo>
                <a:lnTo>
                  <a:pt x="73063" y="510755"/>
                </a:lnTo>
                <a:lnTo>
                  <a:pt x="73063" y="466610"/>
                </a:lnTo>
                <a:lnTo>
                  <a:pt x="77241" y="458228"/>
                </a:lnTo>
                <a:lnTo>
                  <a:pt x="71945" y="458228"/>
                </a:lnTo>
                <a:lnTo>
                  <a:pt x="68033" y="456692"/>
                </a:lnTo>
                <a:lnTo>
                  <a:pt x="70640" y="451950"/>
                </a:lnTo>
                <a:lnTo>
                  <a:pt x="70455" y="451057"/>
                </a:lnTo>
                <a:lnTo>
                  <a:pt x="64712" y="445655"/>
                </a:lnTo>
                <a:close/>
              </a:path>
              <a:path w="3808095" h="1121409">
                <a:moveTo>
                  <a:pt x="120687" y="445655"/>
                </a:moveTo>
                <a:lnTo>
                  <a:pt x="104355" y="445655"/>
                </a:lnTo>
                <a:lnTo>
                  <a:pt x="116882" y="455574"/>
                </a:lnTo>
                <a:lnTo>
                  <a:pt x="118744" y="510755"/>
                </a:lnTo>
                <a:lnTo>
                  <a:pt x="128663" y="510755"/>
                </a:lnTo>
                <a:lnTo>
                  <a:pt x="128663" y="461069"/>
                </a:lnTo>
                <a:lnTo>
                  <a:pt x="120687" y="445655"/>
                </a:lnTo>
                <a:close/>
              </a:path>
              <a:path w="3808095" h="1121409">
                <a:moveTo>
                  <a:pt x="70640" y="451950"/>
                </a:moveTo>
                <a:lnTo>
                  <a:pt x="68033" y="456692"/>
                </a:lnTo>
                <a:lnTo>
                  <a:pt x="71945" y="458228"/>
                </a:lnTo>
                <a:lnTo>
                  <a:pt x="70640" y="451950"/>
                </a:lnTo>
                <a:close/>
              </a:path>
              <a:path w="3808095" h="1121409">
                <a:moveTo>
                  <a:pt x="99047" y="436714"/>
                </a:moveTo>
                <a:lnTo>
                  <a:pt x="91410" y="436714"/>
                </a:lnTo>
                <a:lnTo>
                  <a:pt x="73947" y="445935"/>
                </a:lnTo>
                <a:lnTo>
                  <a:pt x="70640" y="451950"/>
                </a:lnTo>
                <a:lnTo>
                  <a:pt x="71945" y="458228"/>
                </a:lnTo>
                <a:lnTo>
                  <a:pt x="77241" y="458228"/>
                </a:lnTo>
                <a:lnTo>
                  <a:pt x="80816" y="451057"/>
                </a:lnTo>
                <a:lnTo>
                  <a:pt x="80886" y="450917"/>
                </a:lnTo>
                <a:lnTo>
                  <a:pt x="104355" y="445655"/>
                </a:lnTo>
                <a:lnTo>
                  <a:pt x="120687" y="445655"/>
                </a:lnTo>
                <a:lnTo>
                  <a:pt x="119024" y="442442"/>
                </a:lnTo>
                <a:lnTo>
                  <a:pt x="99047" y="436714"/>
                </a:lnTo>
                <a:close/>
              </a:path>
              <a:path w="3808095" h="1121409">
                <a:moveTo>
                  <a:pt x="37067" y="436714"/>
                </a:moveTo>
                <a:lnTo>
                  <a:pt x="17602" y="448449"/>
                </a:lnTo>
                <a:lnTo>
                  <a:pt x="17036" y="455574"/>
                </a:lnTo>
                <a:lnTo>
                  <a:pt x="16948" y="456692"/>
                </a:lnTo>
                <a:lnTo>
                  <a:pt x="16903" y="457250"/>
                </a:lnTo>
                <a:lnTo>
                  <a:pt x="22016" y="457250"/>
                </a:lnTo>
                <a:lnTo>
                  <a:pt x="25122" y="451057"/>
                </a:lnTo>
                <a:lnTo>
                  <a:pt x="25192" y="450917"/>
                </a:lnTo>
                <a:lnTo>
                  <a:pt x="48615" y="445655"/>
                </a:lnTo>
                <a:lnTo>
                  <a:pt x="64712" y="445655"/>
                </a:lnTo>
                <a:lnTo>
                  <a:pt x="57137" y="438531"/>
                </a:lnTo>
                <a:lnTo>
                  <a:pt x="37067" y="436714"/>
                </a:lnTo>
                <a:close/>
              </a:path>
              <a:path w="3808095" h="1121409">
                <a:moveTo>
                  <a:pt x="177262" y="436714"/>
                </a:moveTo>
                <a:lnTo>
                  <a:pt x="160219" y="444770"/>
                </a:lnTo>
                <a:lnTo>
                  <a:pt x="149695" y="460324"/>
                </a:lnTo>
                <a:lnTo>
                  <a:pt x="148158" y="481279"/>
                </a:lnTo>
                <a:lnTo>
                  <a:pt x="160824" y="503444"/>
                </a:lnTo>
                <a:lnTo>
                  <a:pt x="186715" y="511454"/>
                </a:lnTo>
                <a:lnTo>
                  <a:pt x="192583" y="511454"/>
                </a:lnTo>
                <a:lnTo>
                  <a:pt x="211238" y="501489"/>
                </a:lnTo>
                <a:lnTo>
                  <a:pt x="176238" y="501489"/>
                </a:lnTo>
                <a:lnTo>
                  <a:pt x="159008" y="484957"/>
                </a:lnTo>
                <a:lnTo>
                  <a:pt x="160132" y="477088"/>
                </a:lnTo>
                <a:lnTo>
                  <a:pt x="155702" y="477088"/>
                </a:lnTo>
                <a:lnTo>
                  <a:pt x="155702" y="469684"/>
                </a:lnTo>
                <a:lnTo>
                  <a:pt x="161190" y="469684"/>
                </a:lnTo>
                <a:lnTo>
                  <a:pt x="163385" y="454317"/>
                </a:lnTo>
                <a:lnTo>
                  <a:pt x="179032" y="445236"/>
                </a:lnTo>
                <a:lnTo>
                  <a:pt x="206821" y="445236"/>
                </a:lnTo>
                <a:lnTo>
                  <a:pt x="197053" y="438298"/>
                </a:lnTo>
                <a:lnTo>
                  <a:pt x="177262" y="436714"/>
                </a:lnTo>
                <a:close/>
              </a:path>
              <a:path w="3808095" h="1121409">
                <a:moveTo>
                  <a:pt x="209486" y="493014"/>
                </a:moveTo>
                <a:lnTo>
                  <a:pt x="206692" y="496273"/>
                </a:lnTo>
                <a:lnTo>
                  <a:pt x="176238" y="501489"/>
                </a:lnTo>
                <a:lnTo>
                  <a:pt x="211238" y="501489"/>
                </a:lnTo>
                <a:lnTo>
                  <a:pt x="215074" y="499440"/>
                </a:lnTo>
                <a:lnTo>
                  <a:pt x="209486" y="493014"/>
                </a:lnTo>
                <a:close/>
              </a:path>
              <a:path w="3808095" h="1121409">
                <a:moveTo>
                  <a:pt x="161190" y="469684"/>
                </a:moveTo>
                <a:lnTo>
                  <a:pt x="155702" y="469684"/>
                </a:lnTo>
                <a:lnTo>
                  <a:pt x="155702" y="477088"/>
                </a:lnTo>
                <a:lnTo>
                  <a:pt x="160132" y="477088"/>
                </a:lnTo>
                <a:lnTo>
                  <a:pt x="161190" y="469684"/>
                </a:lnTo>
                <a:close/>
              </a:path>
              <a:path w="3808095" h="1121409">
                <a:moveTo>
                  <a:pt x="209127" y="469684"/>
                </a:moveTo>
                <a:lnTo>
                  <a:pt x="161190" y="469684"/>
                </a:lnTo>
                <a:lnTo>
                  <a:pt x="160132" y="477088"/>
                </a:lnTo>
                <a:lnTo>
                  <a:pt x="219545" y="477088"/>
                </a:lnTo>
                <a:lnTo>
                  <a:pt x="219604" y="472617"/>
                </a:lnTo>
                <a:lnTo>
                  <a:pt x="210324" y="472617"/>
                </a:lnTo>
                <a:lnTo>
                  <a:pt x="209127" y="469684"/>
                </a:lnTo>
                <a:close/>
              </a:path>
              <a:path w="3808095" h="1121409">
                <a:moveTo>
                  <a:pt x="206821" y="445236"/>
                </a:moveTo>
                <a:lnTo>
                  <a:pt x="179032" y="445236"/>
                </a:lnTo>
                <a:lnTo>
                  <a:pt x="201523" y="451057"/>
                </a:lnTo>
                <a:lnTo>
                  <a:pt x="210324" y="472617"/>
                </a:lnTo>
                <a:lnTo>
                  <a:pt x="214236" y="469684"/>
                </a:lnTo>
                <a:lnTo>
                  <a:pt x="219644" y="469684"/>
                </a:lnTo>
                <a:lnTo>
                  <a:pt x="219684" y="466657"/>
                </a:lnTo>
                <a:lnTo>
                  <a:pt x="212001" y="448915"/>
                </a:lnTo>
                <a:lnTo>
                  <a:pt x="206821" y="445236"/>
                </a:lnTo>
                <a:close/>
              </a:path>
              <a:path w="3808095" h="1121409">
                <a:moveTo>
                  <a:pt x="219644" y="469684"/>
                </a:moveTo>
                <a:lnTo>
                  <a:pt x="214236" y="469684"/>
                </a:lnTo>
                <a:lnTo>
                  <a:pt x="210324" y="472617"/>
                </a:lnTo>
                <a:lnTo>
                  <a:pt x="219604" y="472617"/>
                </a:lnTo>
                <a:lnTo>
                  <a:pt x="219644" y="469684"/>
                </a:lnTo>
                <a:close/>
              </a:path>
              <a:path w="3808095" h="1121409">
                <a:moveTo>
                  <a:pt x="249373" y="437413"/>
                </a:moveTo>
                <a:lnTo>
                  <a:pt x="239873" y="437413"/>
                </a:lnTo>
                <a:lnTo>
                  <a:pt x="239873" y="510755"/>
                </a:lnTo>
                <a:lnTo>
                  <a:pt x="249792" y="510755"/>
                </a:lnTo>
                <a:lnTo>
                  <a:pt x="249792" y="466610"/>
                </a:lnTo>
                <a:lnTo>
                  <a:pt x="254534" y="457530"/>
                </a:lnTo>
                <a:lnTo>
                  <a:pt x="249373" y="457530"/>
                </a:lnTo>
                <a:lnTo>
                  <a:pt x="249373" y="437413"/>
                </a:lnTo>
                <a:close/>
              </a:path>
              <a:path w="3808095" h="1121409">
                <a:moveTo>
                  <a:pt x="299242" y="445655"/>
                </a:moveTo>
                <a:lnTo>
                  <a:pt x="282482" y="445655"/>
                </a:lnTo>
                <a:lnTo>
                  <a:pt x="295613" y="455574"/>
                </a:lnTo>
                <a:lnTo>
                  <a:pt x="297569" y="510755"/>
                </a:lnTo>
                <a:lnTo>
                  <a:pt x="307488" y="510755"/>
                </a:lnTo>
                <a:lnTo>
                  <a:pt x="307488" y="461069"/>
                </a:lnTo>
                <a:lnTo>
                  <a:pt x="299242" y="445655"/>
                </a:lnTo>
                <a:close/>
              </a:path>
              <a:path w="3808095" h="1121409">
                <a:moveTo>
                  <a:pt x="277313" y="436714"/>
                </a:moveTo>
                <a:lnTo>
                  <a:pt x="270235" y="436714"/>
                </a:lnTo>
                <a:lnTo>
                  <a:pt x="250164" y="448449"/>
                </a:lnTo>
                <a:lnTo>
                  <a:pt x="249373" y="457530"/>
                </a:lnTo>
                <a:lnTo>
                  <a:pt x="254534" y="457530"/>
                </a:lnTo>
                <a:lnTo>
                  <a:pt x="257988" y="450917"/>
                </a:lnTo>
                <a:lnTo>
                  <a:pt x="282482" y="445655"/>
                </a:lnTo>
                <a:lnTo>
                  <a:pt x="299242" y="445655"/>
                </a:lnTo>
                <a:lnTo>
                  <a:pt x="297523" y="442442"/>
                </a:lnTo>
                <a:lnTo>
                  <a:pt x="277313" y="436714"/>
                </a:lnTo>
                <a:close/>
              </a:path>
              <a:path w="3808095" h="1121409">
                <a:moveTo>
                  <a:pt x="357004" y="436714"/>
                </a:moveTo>
                <a:lnTo>
                  <a:pt x="339449" y="444631"/>
                </a:lnTo>
                <a:lnTo>
                  <a:pt x="328506" y="460184"/>
                </a:lnTo>
                <a:lnTo>
                  <a:pt x="326998" y="479695"/>
                </a:lnTo>
                <a:lnTo>
                  <a:pt x="326876" y="481279"/>
                </a:lnTo>
                <a:lnTo>
                  <a:pt x="339449" y="503444"/>
                </a:lnTo>
                <a:lnTo>
                  <a:pt x="364176" y="511454"/>
                </a:lnTo>
                <a:lnTo>
                  <a:pt x="371347" y="511454"/>
                </a:lnTo>
                <a:lnTo>
                  <a:pt x="389135" y="503444"/>
                </a:lnTo>
                <a:lnTo>
                  <a:pt x="389683" y="502653"/>
                </a:lnTo>
                <a:lnTo>
                  <a:pt x="364176" y="502653"/>
                </a:lnTo>
                <a:lnTo>
                  <a:pt x="346247" y="496739"/>
                </a:lnTo>
                <a:lnTo>
                  <a:pt x="336934" y="479695"/>
                </a:lnTo>
                <a:lnTo>
                  <a:pt x="342988" y="454643"/>
                </a:lnTo>
                <a:lnTo>
                  <a:pt x="359100" y="445376"/>
                </a:lnTo>
                <a:lnTo>
                  <a:pt x="388237" y="445376"/>
                </a:lnTo>
                <a:lnTo>
                  <a:pt x="377866" y="438298"/>
                </a:lnTo>
                <a:lnTo>
                  <a:pt x="357004" y="436714"/>
                </a:lnTo>
                <a:close/>
              </a:path>
              <a:path w="3808095" h="1121409">
                <a:moveTo>
                  <a:pt x="388237" y="445376"/>
                </a:moveTo>
                <a:lnTo>
                  <a:pt x="359100" y="445376"/>
                </a:lnTo>
                <a:lnTo>
                  <a:pt x="382383" y="451336"/>
                </a:lnTo>
                <a:lnTo>
                  <a:pt x="391557" y="468240"/>
                </a:lnTo>
                <a:lnTo>
                  <a:pt x="385596" y="493386"/>
                </a:lnTo>
                <a:lnTo>
                  <a:pt x="364176" y="502653"/>
                </a:lnTo>
                <a:lnTo>
                  <a:pt x="389683" y="502653"/>
                </a:lnTo>
                <a:lnTo>
                  <a:pt x="399985" y="487752"/>
                </a:lnTo>
                <a:lnTo>
                  <a:pt x="401493" y="468240"/>
                </a:lnTo>
                <a:lnTo>
                  <a:pt x="401615" y="466657"/>
                </a:lnTo>
                <a:lnTo>
                  <a:pt x="393559" y="449008"/>
                </a:lnTo>
                <a:lnTo>
                  <a:pt x="388237" y="445376"/>
                </a:lnTo>
                <a:close/>
              </a:path>
              <a:path w="3808095" h="1121409">
                <a:moveTo>
                  <a:pt x="416137" y="494550"/>
                </a:moveTo>
                <a:lnTo>
                  <a:pt x="411667" y="502373"/>
                </a:lnTo>
                <a:lnTo>
                  <a:pt x="441563" y="511454"/>
                </a:lnTo>
                <a:lnTo>
                  <a:pt x="453437" y="510616"/>
                </a:lnTo>
                <a:lnTo>
                  <a:pt x="464570" y="502793"/>
                </a:lnTo>
                <a:lnTo>
                  <a:pt x="449246" y="502793"/>
                </a:lnTo>
                <a:lnTo>
                  <a:pt x="416137" y="494550"/>
                </a:lnTo>
                <a:close/>
              </a:path>
              <a:path w="3808095" h="1121409">
                <a:moveTo>
                  <a:pt x="452879" y="437366"/>
                </a:moveTo>
                <a:lnTo>
                  <a:pt x="419909" y="443746"/>
                </a:lnTo>
                <a:lnTo>
                  <a:pt x="415160" y="465213"/>
                </a:lnTo>
                <a:lnTo>
                  <a:pt x="461959" y="494410"/>
                </a:lnTo>
                <a:lnTo>
                  <a:pt x="449246" y="502793"/>
                </a:lnTo>
                <a:lnTo>
                  <a:pt x="464570" y="502793"/>
                </a:lnTo>
                <a:lnTo>
                  <a:pt x="470667" y="498508"/>
                </a:lnTo>
                <a:lnTo>
                  <a:pt x="470993" y="483281"/>
                </a:lnTo>
                <a:lnTo>
                  <a:pt x="424100" y="453851"/>
                </a:lnTo>
                <a:lnTo>
                  <a:pt x="431877" y="446400"/>
                </a:lnTo>
                <a:lnTo>
                  <a:pt x="467818" y="446400"/>
                </a:lnTo>
                <a:lnTo>
                  <a:pt x="469262" y="443746"/>
                </a:lnTo>
                <a:lnTo>
                  <a:pt x="469363" y="443560"/>
                </a:lnTo>
                <a:lnTo>
                  <a:pt x="452879" y="437366"/>
                </a:lnTo>
                <a:close/>
              </a:path>
              <a:path w="3808095" h="1121409">
                <a:moveTo>
                  <a:pt x="467818" y="446400"/>
                </a:moveTo>
                <a:lnTo>
                  <a:pt x="431877" y="446400"/>
                </a:lnTo>
                <a:lnTo>
                  <a:pt x="465032" y="451523"/>
                </a:lnTo>
                <a:lnTo>
                  <a:pt x="467818" y="446400"/>
                </a:lnTo>
                <a:close/>
              </a:path>
              <a:path w="3808095" h="1121409">
                <a:moveTo>
                  <a:pt x="536559" y="437413"/>
                </a:moveTo>
                <a:lnTo>
                  <a:pt x="526640" y="437413"/>
                </a:lnTo>
                <a:lnTo>
                  <a:pt x="526640" y="510755"/>
                </a:lnTo>
                <a:lnTo>
                  <a:pt x="536559" y="510755"/>
                </a:lnTo>
                <a:lnTo>
                  <a:pt x="536559" y="437413"/>
                </a:lnTo>
                <a:close/>
              </a:path>
              <a:path w="3808095" h="1121409">
                <a:moveTo>
                  <a:pt x="529620" y="407098"/>
                </a:moveTo>
                <a:lnTo>
                  <a:pt x="531669" y="421208"/>
                </a:lnTo>
                <a:lnTo>
                  <a:pt x="533811" y="421208"/>
                </a:lnTo>
                <a:lnTo>
                  <a:pt x="529620" y="407098"/>
                </a:lnTo>
                <a:close/>
              </a:path>
              <a:path w="3808095" h="1121409">
                <a:moveTo>
                  <a:pt x="573657" y="437413"/>
                </a:moveTo>
                <a:lnTo>
                  <a:pt x="564157" y="437413"/>
                </a:lnTo>
                <a:lnTo>
                  <a:pt x="564157" y="510755"/>
                </a:lnTo>
                <a:lnTo>
                  <a:pt x="574076" y="510755"/>
                </a:lnTo>
                <a:lnTo>
                  <a:pt x="574076" y="466610"/>
                </a:lnTo>
                <a:lnTo>
                  <a:pt x="578770" y="457250"/>
                </a:lnTo>
                <a:lnTo>
                  <a:pt x="573657" y="457250"/>
                </a:lnTo>
                <a:lnTo>
                  <a:pt x="573657" y="437413"/>
                </a:lnTo>
                <a:close/>
              </a:path>
              <a:path w="3808095" h="1121409">
                <a:moveTo>
                  <a:pt x="621465" y="445655"/>
                </a:moveTo>
                <a:lnTo>
                  <a:pt x="605369" y="445655"/>
                </a:lnTo>
                <a:lnTo>
                  <a:pt x="618035" y="455574"/>
                </a:lnTo>
                <a:lnTo>
                  <a:pt x="619897" y="510755"/>
                </a:lnTo>
                <a:lnTo>
                  <a:pt x="629816" y="510755"/>
                </a:lnTo>
                <a:lnTo>
                  <a:pt x="629816" y="466610"/>
                </a:lnTo>
                <a:lnTo>
                  <a:pt x="633995" y="458228"/>
                </a:lnTo>
                <a:lnTo>
                  <a:pt x="628699" y="458228"/>
                </a:lnTo>
                <a:lnTo>
                  <a:pt x="624787" y="456692"/>
                </a:lnTo>
                <a:lnTo>
                  <a:pt x="627394" y="451950"/>
                </a:lnTo>
                <a:lnTo>
                  <a:pt x="627208" y="451057"/>
                </a:lnTo>
                <a:lnTo>
                  <a:pt x="621465" y="445655"/>
                </a:lnTo>
                <a:close/>
              </a:path>
              <a:path w="3808095" h="1121409">
                <a:moveTo>
                  <a:pt x="677440" y="445655"/>
                </a:moveTo>
                <a:lnTo>
                  <a:pt x="661109" y="445655"/>
                </a:lnTo>
                <a:lnTo>
                  <a:pt x="673635" y="455574"/>
                </a:lnTo>
                <a:lnTo>
                  <a:pt x="675498" y="510755"/>
                </a:lnTo>
                <a:lnTo>
                  <a:pt x="685417" y="510755"/>
                </a:lnTo>
                <a:lnTo>
                  <a:pt x="685417" y="461069"/>
                </a:lnTo>
                <a:lnTo>
                  <a:pt x="677440" y="445655"/>
                </a:lnTo>
                <a:close/>
              </a:path>
              <a:path w="3808095" h="1121409">
                <a:moveTo>
                  <a:pt x="627394" y="451950"/>
                </a:moveTo>
                <a:lnTo>
                  <a:pt x="624787" y="456692"/>
                </a:lnTo>
                <a:lnTo>
                  <a:pt x="628699" y="458228"/>
                </a:lnTo>
                <a:lnTo>
                  <a:pt x="627394" y="451950"/>
                </a:lnTo>
                <a:close/>
              </a:path>
              <a:path w="3808095" h="1121409">
                <a:moveTo>
                  <a:pt x="655800" y="436714"/>
                </a:moveTo>
                <a:lnTo>
                  <a:pt x="648163" y="436714"/>
                </a:lnTo>
                <a:lnTo>
                  <a:pt x="630701" y="445935"/>
                </a:lnTo>
                <a:lnTo>
                  <a:pt x="627394" y="451950"/>
                </a:lnTo>
                <a:lnTo>
                  <a:pt x="628699" y="458228"/>
                </a:lnTo>
                <a:lnTo>
                  <a:pt x="633995" y="458228"/>
                </a:lnTo>
                <a:lnTo>
                  <a:pt x="637570" y="451057"/>
                </a:lnTo>
                <a:lnTo>
                  <a:pt x="637639" y="450917"/>
                </a:lnTo>
                <a:lnTo>
                  <a:pt x="661109" y="445655"/>
                </a:lnTo>
                <a:lnTo>
                  <a:pt x="677440" y="445655"/>
                </a:lnTo>
                <a:lnTo>
                  <a:pt x="675777" y="442442"/>
                </a:lnTo>
                <a:lnTo>
                  <a:pt x="655800" y="436714"/>
                </a:lnTo>
                <a:close/>
              </a:path>
              <a:path w="3808095" h="1121409">
                <a:moveTo>
                  <a:pt x="593820" y="436714"/>
                </a:moveTo>
                <a:lnTo>
                  <a:pt x="574355" y="448449"/>
                </a:lnTo>
                <a:lnTo>
                  <a:pt x="573790" y="455574"/>
                </a:lnTo>
                <a:lnTo>
                  <a:pt x="573701" y="456692"/>
                </a:lnTo>
                <a:lnTo>
                  <a:pt x="573657" y="457250"/>
                </a:lnTo>
                <a:lnTo>
                  <a:pt x="578770" y="457250"/>
                </a:lnTo>
                <a:lnTo>
                  <a:pt x="581876" y="451057"/>
                </a:lnTo>
                <a:lnTo>
                  <a:pt x="581946" y="450917"/>
                </a:lnTo>
                <a:lnTo>
                  <a:pt x="605369" y="445655"/>
                </a:lnTo>
                <a:lnTo>
                  <a:pt x="621465" y="445655"/>
                </a:lnTo>
                <a:lnTo>
                  <a:pt x="613890" y="438531"/>
                </a:lnTo>
                <a:lnTo>
                  <a:pt x="593820" y="436714"/>
                </a:lnTo>
                <a:close/>
              </a:path>
              <a:path w="3808095" h="1121409">
                <a:moveTo>
                  <a:pt x="721815" y="437413"/>
                </a:moveTo>
                <a:lnTo>
                  <a:pt x="712316" y="437413"/>
                </a:lnTo>
                <a:lnTo>
                  <a:pt x="712316" y="537857"/>
                </a:lnTo>
                <a:lnTo>
                  <a:pt x="722234" y="537857"/>
                </a:lnTo>
                <a:lnTo>
                  <a:pt x="722124" y="511454"/>
                </a:lnTo>
                <a:lnTo>
                  <a:pt x="722047" y="493082"/>
                </a:lnTo>
                <a:lnTo>
                  <a:pt x="716227" y="482024"/>
                </a:lnTo>
                <a:lnTo>
                  <a:pt x="717717" y="459253"/>
                </a:lnTo>
                <a:lnTo>
                  <a:pt x="721880" y="452883"/>
                </a:lnTo>
                <a:lnTo>
                  <a:pt x="721815" y="437413"/>
                </a:lnTo>
                <a:close/>
              </a:path>
              <a:path w="3808095" h="1121409">
                <a:moveTo>
                  <a:pt x="721992" y="479696"/>
                </a:moveTo>
                <a:lnTo>
                  <a:pt x="722047" y="493082"/>
                </a:lnTo>
                <a:lnTo>
                  <a:pt x="727869" y="504143"/>
                </a:lnTo>
                <a:lnTo>
                  <a:pt x="750174" y="511454"/>
                </a:lnTo>
                <a:lnTo>
                  <a:pt x="757159" y="511454"/>
                </a:lnTo>
                <a:lnTo>
                  <a:pt x="774482" y="503538"/>
                </a:lnTo>
                <a:lnTo>
                  <a:pt x="775091" y="502653"/>
                </a:lnTo>
                <a:lnTo>
                  <a:pt x="749476" y="502653"/>
                </a:lnTo>
                <a:lnTo>
                  <a:pt x="731268" y="496739"/>
                </a:lnTo>
                <a:lnTo>
                  <a:pt x="721992" y="479696"/>
                </a:lnTo>
                <a:close/>
              </a:path>
              <a:path w="3808095" h="1121409">
                <a:moveTo>
                  <a:pt x="773706" y="445376"/>
                </a:moveTo>
                <a:lnTo>
                  <a:pt x="744260" y="445376"/>
                </a:lnTo>
                <a:lnTo>
                  <a:pt x="767544" y="451429"/>
                </a:lnTo>
                <a:lnTo>
                  <a:pt x="776857" y="468333"/>
                </a:lnTo>
                <a:lnTo>
                  <a:pt x="770877" y="493082"/>
                </a:lnTo>
                <a:lnTo>
                  <a:pt x="770803" y="493386"/>
                </a:lnTo>
                <a:lnTo>
                  <a:pt x="749476" y="502653"/>
                </a:lnTo>
                <a:lnTo>
                  <a:pt x="775091" y="502653"/>
                </a:lnTo>
                <a:lnTo>
                  <a:pt x="785193" y="487984"/>
                </a:lnTo>
                <a:lnTo>
                  <a:pt x="786651" y="468333"/>
                </a:lnTo>
                <a:lnTo>
                  <a:pt x="786776" y="466657"/>
                </a:lnTo>
                <a:lnTo>
                  <a:pt x="778859" y="448915"/>
                </a:lnTo>
                <a:lnTo>
                  <a:pt x="773706" y="445376"/>
                </a:lnTo>
                <a:close/>
              </a:path>
              <a:path w="3808095" h="1121409">
                <a:moveTo>
                  <a:pt x="721880" y="452883"/>
                </a:moveTo>
                <a:lnTo>
                  <a:pt x="717717" y="459253"/>
                </a:lnTo>
                <a:lnTo>
                  <a:pt x="716380" y="479696"/>
                </a:lnTo>
                <a:lnTo>
                  <a:pt x="716352" y="480122"/>
                </a:lnTo>
                <a:lnTo>
                  <a:pt x="716227" y="482024"/>
                </a:lnTo>
                <a:lnTo>
                  <a:pt x="722047" y="493082"/>
                </a:lnTo>
                <a:lnTo>
                  <a:pt x="721937" y="466657"/>
                </a:lnTo>
                <a:lnTo>
                  <a:pt x="721880" y="452883"/>
                </a:lnTo>
                <a:close/>
              </a:path>
              <a:path w="3808095" h="1121409">
                <a:moveTo>
                  <a:pt x="743748" y="436714"/>
                </a:moveTo>
                <a:lnTo>
                  <a:pt x="727729" y="443932"/>
                </a:lnTo>
                <a:lnTo>
                  <a:pt x="721880" y="452883"/>
                </a:lnTo>
                <a:lnTo>
                  <a:pt x="721992" y="479696"/>
                </a:lnTo>
                <a:lnTo>
                  <a:pt x="724792" y="468333"/>
                </a:lnTo>
                <a:lnTo>
                  <a:pt x="728009" y="454782"/>
                </a:lnTo>
                <a:lnTo>
                  <a:pt x="744260" y="445376"/>
                </a:lnTo>
                <a:lnTo>
                  <a:pt x="773706" y="445376"/>
                </a:lnTo>
                <a:lnTo>
                  <a:pt x="763399" y="438298"/>
                </a:lnTo>
                <a:lnTo>
                  <a:pt x="743748" y="436714"/>
                </a:lnTo>
                <a:close/>
              </a:path>
              <a:path w="3808095" h="1121409">
                <a:moveTo>
                  <a:pt x="829720" y="436714"/>
                </a:moveTo>
                <a:lnTo>
                  <a:pt x="812164" y="444631"/>
                </a:lnTo>
                <a:lnTo>
                  <a:pt x="801221" y="460184"/>
                </a:lnTo>
                <a:lnTo>
                  <a:pt x="799713" y="479695"/>
                </a:lnTo>
                <a:lnTo>
                  <a:pt x="799591" y="481279"/>
                </a:lnTo>
                <a:lnTo>
                  <a:pt x="812164" y="503444"/>
                </a:lnTo>
                <a:lnTo>
                  <a:pt x="836891" y="511454"/>
                </a:lnTo>
                <a:lnTo>
                  <a:pt x="844062" y="511454"/>
                </a:lnTo>
                <a:lnTo>
                  <a:pt x="861851" y="503444"/>
                </a:lnTo>
                <a:lnTo>
                  <a:pt x="862398" y="502653"/>
                </a:lnTo>
                <a:lnTo>
                  <a:pt x="836891" y="502653"/>
                </a:lnTo>
                <a:lnTo>
                  <a:pt x="818963" y="496739"/>
                </a:lnTo>
                <a:lnTo>
                  <a:pt x="809649" y="479695"/>
                </a:lnTo>
                <a:lnTo>
                  <a:pt x="815703" y="454643"/>
                </a:lnTo>
                <a:lnTo>
                  <a:pt x="831815" y="445376"/>
                </a:lnTo>
                <a:lnTo>
                  <a:pt x="860953" y="445376"/>
                </a:lnTo>
                <a:lnTo>
                  <a:pt x="850582" y="438298"/>
                </a:lnTo>
                <a:lnTo>
                  <a:pt x="829720" y="436714"/>
                </a:lnTo>
                <a:close/>
              </a:path>
              <a:path w="3808095" h="1121409">
                <a:moveTo>
                  <a:pt x="860953" y="445376"/>
                </a:moveTo>
                <a:lnTo>
                  <a:pt x="831815" y="445376"/>
                </a:lnTo>
                <a:lnTo>
                  <a:pt x="855099" y="451336"/>
                </a:lnTo>
                <a:lnTo>
                  <a:pt x="864272" y="468240"/>
                </a:lnTo>
                <a:lnTo>
                  <a:pt x="858312" y="493386"/>
                </a:lnTo>
                <a:lnTo>
                  <a:pt x="836891" y="502653"/>
                </a:lnTo>
                <a:lnTo>
                  <a:pt x="862398" y="502653"/>
                </a:lnTo>
                <a:lnTo>
                  <a:pt x="872701" y="487752"/>
                </a:lnTo>
                <a:lnTo>
                  <a:pt x="874208" y="468240"/>
                </a:lnTo>
                <a:lnTo>
                  <a:pt x="874330" y="466657"/>
                </a:lnTo>
                <a:lnTo>
                  <a:pt x="866274" y="449008"/>
                </a:lnTo>
                <a:lnTo>
                  <a:pt x="860953" y="445376"/>
                </a:lnTo>
                <a:close/>
              </a:path>
              <a:path w="3808095" h="1121409">
                <a:moveTo>
                  <a:pt x="888853" y="494550"/>
                </a:moveTo>
                <a:lnTo>
                  <a:pt x="884382" y="502373"/>
                </a:lnTo>
                <a:lnTo>
                  <a:pt x="914278" y="511454"/>
                </a:lnTo>
                <a:lnTo>
                  <a:pt x="926153" y="510616"/>
                </a:lnTo>
                <a:lnTo>
                  <a:pt x="937286" y="502793"/>
                </a:lnTo>
                <a:lnTo>
                  <a:pt x="921962" y="502793"/>
                </a:lnTo>
                <a:lnTo>
                  <a:pt x="888853" y="494550"/>
                </a:lnTo>
                <a:close/>
              </a:path>
              <a:path w="3808095" h="1121409">
                <a:moveTo>
                  <a:pt x="925594" y="437366"/>
                </a:moveTo>
                <a:lnTo>
                  <a:pt x="892625" y="443746"/>
                </a:lnTo>
                <a:lnTo>
                  <a:pt x="887875" y="465213"/>
                </a:lnTo>
                <a:lnTo>
                  <a:pt x="934674" y="494410"/>
                </a:lnTo>
                <a:lnTo>
                  <a:pt x="921962" y="502793"/>
                </a:lnTo>
                <a:lnTo>
                  <a:pt x="937286" y="502793"/>
                </a:lnTo>
                <a:lnTo>
                  <a:pt x="943382" y="498508"/>
                </a:lnTo>
                <a:lnTo>
                  <a:pt x="943708" y="483281"/>
                </a:lnTo>
                <a:lnTo>
                  <a:pt x="896816" y="453851"/>
                </a:lnTo>
                <a:lnTo>
                  <a:pt x="904592" y="446400"/>
                </a:lnTo>
                <a:lnTo>
                  <a:pt x="940534" y="446400"/>
                </a:lnTo>
                <a:lnTo>
                  <a:pt x="941977" y="443746"/>
                </a:lnTo>
                <a:lnTo>
                  <a:pt x="942078" y="443560"/>
                </a:lnTo>
                <a:lnTo>
                  <a:pt x="925594" y="437366"/>
                </a:lnTo>
                <a:close/>
              </a:path>
              <a:path w="3808095" h="1121409">
                <a:moveTo>
                  <a:pt x="940534" y="446400"/>
                </a:moveTo>
                <a:lnTo>
                  <a:pt x="904592" y="446400"/>
                </a:lnTo>
                <a:lnTo>
                  <a:pt x="937748" y="451523"/>
                </a:lnTo>
                <a:lnTo>
                  <a:pt x="940534" y="446400"/>
                </a:lnTo>
                <a:close/>
              </a:path>
              <a:path w="3808095" h="1121409">
                <a:moveTo>
                  <a:pt x="974388" y="421208"/>
                </a:moveTo>
                <a:lnTo>
                  <a:pt x="964470" y="421208"/>
                </a:lnTo>
                <a:lnTo>
                  <a:pt x="964470" y="496879"/>
                </a:lnTo>
                <a:lnTo>
                  <a:pt x="973783" y="509591"/>
                </a:lnTo>
                <a:lnTo>
                  <a:pt x="985984" y="511454"/>
                </a:lnTo>
                <a:lnTo>
                  <a:pt x="1001490" y="506285"/>
                </a:lnTo>
                <a:lnTo>
                  <a:pt x="999847" y="502932"/>
                </a:lnTo>
                <a:lnTo>
                  <a:pt x="991478" y="502932"/>
                </a:lnTo>
                <a:lnTo>
                  <a:pt x="975459" y="497111"/>
                </a:lnTo>
                <a:lnTo>
                  <a:pt x="974388" y="421208"/>
                </a:lnTo>
                <a:close/>
              </a:path>
              <a:path w="3808095" h="1121409">
                <a:moveTo>
                  <a:pt x="997998" y="499160"/>
                </a:moveTo>
                <a:lnTo>
                  <a:pt x="991478" y="502932"/>
                </a:lnTo>
                <a:lnTo>
                  <a:pt x="999847" y="502932"/>
                </a:lnTo>
                <a:lnTo>
                  <a:pt x="997998" y="499160"/>
                </a:lnTo>
                <a:close/>
              </a:path>
              <a:path w="3808095" h="1121409">
                <a:moveTo>
                  <a:pt x="964470" y="437413"/>
                </a:moveTo>
                <a:lnTo>
                  <a:pt x="951338" y="437413"/>
                </a:lnTo>
                <a:lnTo>
                  <a:pt x="951338" y="445655"/>
                </a:lnTo>
                <a:lnTo>
                  <a:pt x="964470" y="445655"/>
                </a:lnTo>
                <a:lnTo>
                  <a:pt x="964470" y="437413"/>
                </a:lnTo>
                <a:close/>
              </a:path>
              <a:path w="3808095" h="1121409">
                <a:moveTo>
                  <a:pt x="996740" y="437413"/>
                </a:moveTo>
                <a:lnTo>
                  <a:pt x="974617" y="437413"/>
                </a:lnTo>
                <a:lnTo>
                  <a:pt x="974733" y="445655"/>
                </a:lnTo>
                <a:lnTo>
                  <a:pt x="996740" y="445655"/>
                </a:lnTo>
                <a:lnTo>
                  <a:pt x="996740" y="437413"/>
                </a:lnTo>
                <a:close/>
              </a:path>
              <a:path w="3808095" h="1121409">
                <a:moveTo>
                  <a:pt x="1039679" y="436714"/>
                </a:moveTo>
                <a:lnTo>
                  <a:pt x="1022123" y="444631"/>
                </a:lnTo>
                <a:lnTo>
                  <a:pt x="1011180" y="460184"/>
                </a:lnTo>
                <a:lnTo>
                  <a:pt x="1009673" y="479695"/>
                </a:lnTo>
                <a:lnTo>
                  <a:pt x="1009550" y="481279"/>
                </a:lnTo>
                <a:lnTo>
                  <a:pt x="1022123" y="503444"/>
                </a:lnTo>
                <a:lnTo>
                  <a:pt x="1046850" y="511454"/>
                </a:lnTo>
                <a:lnTo>
                  <a:pt x="1054021" y="511454"/>
                </a:lnTo>
                <a:lnTo>
                  <a:pt x="1071810" y="503444"/>
                </a:lnTo>
                <a:lnTo>
                  <a:pt x="1072357" y="502653"/>
                </a:lnTo>
                <a:lnTo>
                  <a:pt x="1046850" y="502653"/>
                </a:lnTo>
                <a:lnTo>
                  <a:pt x="1028922" y="496739"/>
                </a:lnTo>
                <a:lnTo>
                  <a:pt x="1019609" y="479695"/>
                </a:lnTo>
                <a:lnTo>
                  <a:pt x="1025662" y="454643"/>
                </a:lnTo>
                <a:lnTo>
                  <a:pt x="1041774" y="445376"/>
                </a:lnTo>
                <a:lnTo>
                  <a:pt x="1070912" y="445376"/>
                </a:lnTo>
                <a:lnTo>
                  <a:pt x="1060541" y="438298"/>
                </a:lnTo>
                <a:lnTo>
                  <a:pt x="1039679" y="436714"/>
                </a:lnTo>
                <a:close/>
              </a:path>
              <a:path w="3808095" h="1121409">
                <a:moveTo>
                  <a:pt x="1070912" y="445376"/>
                </a:moveTo>
                <a:lnTo>
                  <a:pt x="1041774" y="445376"/>
                </a:lnTo>
                <a:lnTo>
                  <a:pt x="1065058" y="451336"/>
                </a:lnTo>
                <a:lnTo>
                  <a:pt x="1074231" y="468240"/>
                </a:lnTo>
                <a:lnTo>
                  <a:pt x="1068271" y="493386"/>
                </a:lnTo>
                <a:lnTo>
                  <a:pt x="1046850" y="502653"/>
                </a:lnTo>
                <a:lnTo>
                  <a:pt x="1072357" y="502653"/>
                </a:lnTo>
                <a:lnTo>
                  <a:pt x="1082660" y="487752"/>
                </a:lnTo>
                <a:lnTo>
                  <a:pt x="1084167" y="468240"/>
                </a:lnTo>
                <a:lnTo>
                  <a:pt x="1084290" y="466657"/>
                </a:lnTo>
                <a:lnTo>
                  <a:pt x="1076234" y="449008"/>
                </a:lnTo>
                <a:lnTo>
                  <a:pt x="1070912" y="445376"/>
                </a:lnTo>
                <a:close/>
              </a:path>
              <a:path w="3808095" h="1121409">
                <a:moveTo>
                  <a:pt x="1098812" y="494550"/>
                </a:moveTo>
                <a:lnTo>
                  <a:pt x="1094342" y="502373"/>
                </a:lnTo>
                <a:lnTo>
                  <a:pt x="1124237" y="511454"/>
                </a:lnTo>
                <a:lnTo>
                  <a:pt x="1136112" y="510616"/>
                </a:lnTo>
                <a:lnTo>
                  <a:pt x="1147245" y="502793"/>
                </a:lnTo>
                <a:lnTo>
                  <a:pt x="1131921" y="502793"/>
                </a:lnTo>
                <a:lnTo>
                  <a:pt x="1098812" y="494550"/>
                </a:lnTo>
                <a:close/>
              </a:path>
              <a:path w="3808095" h="1121409">
                <a:moveTo>
                  <a:pt x="1135553" y="437366"/>
                </a:moveTo>
                <a:lnTo>
                  <a:pt x="1102584" y="443746"/>
                </a:lnTo>
                <a:lnTo>
                  <a:pt x="1097834" y="465213"/>
                </a:lnTo>
                <a:lnTo>
                  <a:pt x="1144634" y="494410"/>
                </a:lnTo>
                <a:lnTo>
                  <a:pt x="1131921" y="502793"/>
                </a:lnTo>
                <a:lnTo>
                  <a:pt x="1147245" y="502793"/>
                </a:lnTo>
                <a:lnTo>
                  <a:pt x="1153342" y="498508"/>
                </a:lnTo>
                <a:lnTo>
                  <a:pt x="1153668" y="483281"/>
                </a:lnTo>
                <a:lnTo>
                  <a:pt x="1106775" y="453851"/>
                </a:lnTo>
                <a:lnTo>
                  <a:pt x="1114552" y="446400"/>
                </a:lnTo>
                <a:lnTo>
                  <a:pt x="1150493" y="446400"/>
                </a:lnTo>
                <a:lnTo>
                  <a:pt x="1151936" y="443746"/>
                </a:lnTo>
                <a:lnTo>
                  <a:pt x="1152038" y="443560"/>
                </a:lnTo>
                <a:lnTo>
                  <a:pt x="1135553" y="437366"/>
                </a:lnTo>
                <a:close/>
              </a:path>
              <a:path w="3808095" h="1121409">
                <a:moveTo>
                  <a:pt x="1150493" y="446400"/>
                </a:moveTo>
                <a:lnTo>
                  <a:pt x="1114552" y="446400"/>
                </a:lnTo>
                <a:lnTo>
                  <a:pt x="1147707" y="451523"/>
                </a:lnTo>
                <a:lnTo>
                  <a:pt x="1150493" y="446400"/>
                </a:lnTo>
                <a:close/>
              </a:path>
              <a:path w="3808095" h="1121409">
                <a:moveTo>
                  <a:pt x="1232039" y="436714"/>
                </a:moveTo>
                <a:lnTo>
                  <a:pt x="1214484" y="444631"/>
                </a:lnTo>
                <a:lnTo>
                  <a:pt x="1203540" y="460184"/>
                </a:lnTo>
                <a:lnTo>
                  <a:pt x="1202033" y="479695"/>
                </a:lnTo>
                <a:lnTo>
                  <a:pt x="1201911" y="481279"/>
                </a:lnTo>
                <a:lnTo>
                  <a:pt x="1214484" y="503444"/>
                </a:lnTo>
                <a:lnTo>
                  <a:pt x="1239211" y="511454"/>
                </a:lnTo>
                <a:lnTo>
                  <a:pt x="1246382" y="511454"/>
                </a:lnTo>
                <a:lnTo>
                  <a:pt x="1264170" y="503444"/>
                </a:lnTo>
                <a:lnTo>
                  <a:pt x="1264718" y="502653"/>
                </a:lnTo>
                <a:lnTo>
                  <a:pt x="1239211" y="502653"/>
                </a:lnTo>
                <a:lnTo>
                  <a:pt x="1221282" y="496739"/>
                </a:lnTo>
                <a:lnTo>
                  <a:pt x="1211969" y="479695"/>
                </a:lnTo>
                <a:lnTo>
                  <a:pt x="1218023" y="454643"/>
                </a:lnTo>
                <a:lnTo>
                  <a:pt x="1234135" y="445376"/>
                </a:lnTo>
                <a:lnTo>
                  <a:pt x="1263272" y="445376"/>
                </a:lnTo>
                <a:lnTo>
                  <a:pt x="1252901" y="438298"/>
                </a:lnTo>
                <a:lnTo>
                  <a:pt x="1232039" y="436714"/>
                </a:lnTo>
                <a:close/>
              </a:path>
              <a:path w="3808095" h="1121409">
                <a:moveTo>
                  <a:pt x="1263272" y="445376"/>
                </a:moveTo>
                <a:lnTo>
                  <a:pt x="1234135" y="445376"/>
                </a:lnTo>
                <a:lnTo>
                  <a:pt x="1257418" y="451336"/>
                </a:lnTo>
                <a:lnTo>
                  <a:pt x="1266592" y="468240"/>
                </a:lnTo>
                <a:lnTo>
                  <a:pt x="1260631" y="493386"/>
                </a:lnTo>
                <a:lnTo>
                  <a:pt x="1239211" y="502653"/>
                </a:lnTo>
                <a:lnTo>
                  <a:pt x="1264718" y="502653"/>
                </a:lnTo>
                <a:lnTo>
                  <a:pt x="1275020" y="487752"/>
                </a:lnTo>
                <a:lnTo>
                  <a:pt x="1276528" y="468240"/>
                </a:lnTo>
                <a:lnTo>
                  <a:pt x="1276650" y="466657"/>
                </a:lnTo>
                <a:lnTo>
                  <a:pt x="1268594" y="449008"/>
                </a:lnTo>
                <a:lnTo>
                  <a:pt x="1263272" y="445376"/>
                </a:lnTo>
                <a:close/>
              </a:path>
              <a:path w="3808095" h="1121409">
                <a:moveTo>
                  <a:pt x="1306120" y="437413"/>
                </a:moveTo>
                <a:lnTo>
                  <a:pt x="1296202" y="437413"/>
                </a:lnTo>
                <a:lnTo>
                  <a:pt x="1296202" y="487006"/>
                </a:lnTo>
                <a:lnTo>
                  <a:pt x="1306213" y="505633"/>
                </a:lnTo>
                <a:lnTo>
                  <a:pt x="1327215" y="511454"/>
                </a:lnTo>
                <a:lnTo>
                  <a:pt x="1333734" y="511454"/>
                </a:lnTo>
                <a:lnTo>
                  <a:pt x="1348223" y="502513"/>
                </a:lnTo>
                <a:lnTo>
                  <a:pt x="1321208" y="502513"/>
                </a:lnTo>
                <a:lnTo>
                  <a:pt x="1308029" y="492641"/>
                </a:lnTo>
                <a:lnTo>
                  <a:pt x="1306120" y="437413"/>
                </a:lnTo>
                <a:close/>
              </a:path>
              <a:path w="3808095" h="1121409">
                <a:moveTo>
                  <a:pt x="1363118" y="490639"/>
                </a:moveTo>
                <a:lnTo>
                  <a:pt x="1353618" y="490639"/>
                </a:lnTo>
                <a:lnTo>
                  <a:pt x="1353618" y="510755"/>
                </a:lnTo>
                <a:lnTo>
                  <a:pt x="1363118" y="510755"/>
                </a:lnTo>
                <a:lnTo>
                  <a:pt x="1363118" y="490639"/>
                </a:lnTo>
                <a:close/>
              </a:path>
              <a:path w="3808095" h="1121409">
                <a:moveTo>
                  <a:pt x="1363118" y="437413"/>
                </a:moveTo>
                <a:lnTo>
                  <a:pt x="1353199" y="437413"/>
                </a:lnTo>
                <a:lnTo>
                  <a:pt x="1353199" y="481418"/>
                </a:lnTo>
                <a:lnTo>
                  <a:pt x="1345283" y="497298"/>
                </a:lnTo>
                <a:lnTo>
                  <a:pt x="1321208" y="502513"/>
                </a:lnTo>
                <a:lnTo>
                  <a:pt x="1348223" y="502513"/>
                </a:lnTo>
                <a:lnTo>
                  <a:pt x="1352827" y="499673"/>
                </a:lnTo>
                <a:lnTo>
                  <a:pt x="1353618" y="490639"/>
                </a:lnTo>
                <a:lnTo>
                  <a:pt x="1363118" y="490639"/>
                </a:lnTo>
                <a:lnTo>
                  <a:pt x="1363118" y="437413"/>
                </a:lnTo>
                <a:close/>
              </a:path>
              <a:path w="3808095" h="1121409">
                <a:moveTo>
                  <a:pt x="1471694" y="469345"/>
                </a:moveTo>
                <a:lnTo>
                  <a:pt x="1436963" y="470242"/>
                </a:lnTo>
                <a:lnTo>
                  <a:pt x="1422061" y="482815"/>
                </a:lnTo>
                <a:lnTo>
                  <a:pt x="1426531" y="504422"/>
                </a:lnTo>
                <a:lnTo>
                  <a:pt x="1447999" y="511454"/>
                </a:lnTo>
                <a:lnTo>
                  <a:pt x="1460758" y="510010"/>
                </a:lnTo>
                <a:lnTo>
                  <a:pt x="1467076" y="503631"/>
                </a:lnTo>
                <a:lnTo>
                  <a:pt x="1443668" y="503631"/>
                </a:lnTo>
                <a:lnTo>
                  <a:pt x="1430955" y="493991"/>
                </a:lnTo>
                <a:lnTo>
                  <a:pt x="1437801" y="477926"/>
                </a:lnTo>
                <a:lnTo>
                  <a:pt x="1471979" y="476765"/>
                </a:lnTo>
                <a:lnTo>
                  <a:pt x="1471729" y="470242"/>
                </a:lnTo>
                <a:lnTo>
                  <a:pt x="1471694" y="469345"/>
                </a:lnTo>
                <a:close/>
              </a:path>
              <a:path w="3808095" h="1121409">
                <a:moveTo>
                  <a:pt x="1482784" y="488683"/>
                </a:moveTo>
                <a:lnTo>
                  <a:pt x="1472865" y="488683"/>
                </a:lnTo>
                <a:lnTo>
                  <a:pt x="1475100" y="495528"/>
                </a:lnTo>
                <a:lnTo>
                  <a:pt x="1472789" y="497862"/>
                </a:lnTo>
                <a:lnTo>
                  <a:pt x="1473256" y="510010"/>
                </a:lnTo>
                <a:lnTo>
                  <a:pt x="1473285" y="510755"/>
                </a:lnTo>
                <a:lnTo>
                  <a:pt x="1482784" y="510755"/>
                </a:lnTo>
                <a:lnTo>
                  <a:pt x="1482784" y="488683"/>
                </a:lnTo>
                <a:close/>
              </a:path>
              <a:path w="3808095" h="1121409">
                <a:moveTo>
                  <a:pt x="1472464" y="489393"/>
                </a:moveTo>
                <a:lnTo>
                  <a:pt x="1468022" y="497251"/>
                </a:lnTo>
                <a:lnTo>
                  <a:pt x="1443668" y="503631"/>
                </a:lnTo>
                <a:lnTo>
                  <a:pt x="1467076" y="503631"/>
                </a:lnTo>
                <a:lnTo>
                  <a:pt x="1472789" y="497862"/>
                </a:lnTo>
                <a:lnTo>
                  <a:pt x="1472464" y="489393"/>
                </a:lnTo>
                <a:close/>
              </a:path>
              <a:path w="3808095" h="1121409">
                <a:moveTo>
                  <a:pt x="1472865" y="488683"/>
                </a:moveTo>
                <a:lnTo>
                  <a:pt x="1472464" y="489393"/>
                </a:lnTo>
                <a:lnTo>
                  <a:pt x="1472641" y="493991"/>
                </a:lnTo>
                <a:lnTo>
                  <a:pt x="1472700" y="495528"/>
                </a:lnTo>
                <a:lnTo>
                  <a:pt x="1472789" y="497862"/>
                </a:lnTo>
                <a:lnTo>
                  <a:pt x="1475100" y="495528"/>
                </a:lnTo>
                <a:lnTo>
                  <a:pt x="1472865" y="488683"/>
                </a:lnTo>
                <a:close/>
              </a:path>
              <a:path w="3808095" h="1121409">
                <a:moveTo>
                  <a:pt x="1476747" y="445376"/>
                </a:moveTo>
                <a:lnTo>
                  <a:pt x="1458942" y="445376"/>
                </a:lnTo>
                <a:lnTo>
                  <a:pt x="1471096" y="453758"/>
                </a:lnTo>
                <a:lnTo>
                  <a:pt x="1472437" y="488683"/>
                </a:lnTo>
                <a:lnTo>
                  <a:pt x="1472464" y="489393"/>
                </a:lnTo>
                <a:lnTo>
                  <a:pt x="1472865" y="488683"/>
                </a:lnTo>
                <a:lnTo>
                  <a:pt x="1482784" y="488683"/>
                </a:lnTo>
                <a:lnTo>
                  <a:pt x="1482784" y="476765"/>
                </a:lnTo>
                <a:lnTo>
                  <a:pt x="1474821" y="476765"/>
                </a:lnTo>
                <a:lnTo>
                  <a:pt x="1474821" y="469345"/>
                </a:lnTo>
                <a:lnTo>
                  <a:pt x="1482784" y="469345"/>
                </a:lnTo>
                <a:lnTo>
                  <a:pt x="1482784" y="465213"/>
                </a:lnTo>
                <a:lnTo>
                  <a:pt x="1480176" y="448496"/>
                </a:lnTo>
                <a:lnTo>
                  <a:pt x="1476747" y="445376"/>
                </a:lnTo>
                <a:close/>
              </a:path>
              <a:path w="3808095" h="1121409">
                <a:moveTo>
                  <a:pt x="1482784" y="469345"/>
                </a:moveTo>
                <a:lnTo>
                  <a:pt x="1474821" y="469345"/>
                </a:lnTo>
                <a:lnTo>
                  <a:pt x="1474821" y="476765"/>
                </a:lnTo>
                <a:lnTo>
                  <a:pt x="1482784" y="476765"/>
                </a:lnTo>
                <a:lnTo>
                  <a:pt x="1482784" y="469345"/>
                </a:lnTo>
                <a:close/>
              </a:path>
              <a:path w="3808095" h="1121409">
                <a:moveTo>
                  <a:pt x="1453028" y="436714"/>
                </a:moveTo>
                <a:lnTo>
                  <a:pt x="1423132" y="446633"/>
                </a:lnTo>
                <a:lnTo>
                  <a:pt x="1427602" y="454037"/>
                </a:lnTo>
                <a:lnTo>
                  <a:pt x="1458942" y="445376"/>
                </a:lnTo>
                <a:lnTo>
                  <a:pt x="1476747" y="445376"/>
                </a:lnTo>
                <a:lnTo>
                  <a:pt x="1469838" y="439089"/>
                </a:lnTo>
                <a:lnTo>
                  <a:pt x="1453028" y="436714"/>
                </a:lnTo>
                <a:close/>
              </a:path>
              <a:path w="3808095" h="1121409">
                <a:moveTo>
                  <a:pt x="1576780" y="437413"/>
                </a:moveTo>
                <a:lnTo>
                  <a:pt x="1567281" y="437413"/>
                </a:lnTo>
                <a:lnTo>
                  <a:pt x="1567218" y="452478"/>
                </a:lnTo>
                <a:lnTo>
                  <a:pt x="1572869" y="466005"/>
                </a:lnTo>
                <a:lnTo>
                  <a:pt x="1571332" y="488823"/>
                </a:lnTo>
                <a:lnTo>
                  <a:pt x="1567039" y="495331"/>
                </a:lnTo>
                <a:lnTo>
                  <a:pt x="1566972" y="511454"/>
                </a:lnTo>
                <a:lnTo>
                  <a:pt x="1566862" y="537857"/>
                </a:lnTo>
                <a:lnTo>
                  <a:pt x="1576780" y="537857"/>
                </a:lnTo>
                <a:lnTo>
                  <a:pt x="1576780" y="437413"/>
                </a:lnTo>
                <a:close/>
              </a:path>
              <a:path w="3808095" h="1121409">
                <a:moveTo>
                  <a:pt x="1531937" y="436714"/>
                </a:moveTo>
                <a:lnTo>
                  <a:pt x="1514567" y="444538"/>
                </a:lnTo>
                <a:lnTo>
                  <a:pt x="1503903" y="460184"/>
                </a:lnTo>
                <a:lnTo>
                  <a:pt x="1502320" y="481465"/>
                </a:lnTo>
                <a:lnTo>
                  <a:pt x="1514567" y="503538"/>
                </a:lnTo>
                <a:lnTo>
                  <a:pt x="1538922" y="511454"/>
                </a:lnTo>
                <a:lnTo>
                  <a:pt x="1545348" y="511454"/>
                </a:lnTo>
                <a:lnTo>
                  <a:pt x="1561227" y="504143"/>
                </a:lnTo>
                <a:lnTo>
                  <a:pt x="1562210" y="502653"/>
                </a:lnTo>
                <a:lnTo>
                  <a:pt x="1539620" y="502653"/>
                </a:lnTo>
                <a:lnTo>
                  <a:pt x="1521692" y="496739"/>
                </a:lnTo>
                <a:lnTo>
                  <a:pt x="1512379" y="479695"/>
                </a:lnTo>
                <a:lnTo>
                  <a:pt x="1518432" y="454782"/>
                </a:lnTo>
                <a:lnTo>
                  <a:pt x="1534498" y="445376"/>
                </a:lnTo>
                <a:lnTo>
                  <a:pt x="1561454" y="445376"/>
                </a:lnTo>
                <a:lnTo>
                  <a:pt x="1551215" y="438158"/>
                </a:lnTo>
                <a:lnTo>
                  <a:pt x="1531937" y="436714"/>
                </a:lnTo>
                <a:close/>
              </a:path>
              <a:path w="3808095" h="1121409">
                <a:moveTo>
                  <a:pt x="1561454" y="445376"/>
                </a:moveTo>
                <a:lnTo>
                  <a:pt x="1534498" y="445376"/>
                </a:lnTo>
                <a:lnTo>
                  <a:pt x="1557781" y="451429"/>
                </a:lnTo>
                <a:lnTo>
                  <a:pt x="1567001" y="468333"/>
                </a:lnTo>
                <a:lnTo>
                  <a:pt x="1561041" y="493386"/>
                </a:lnTo>
                <a:lnTo>
                  <a:pt x="1539620" y="502653"/>
                </a:lnTo>
                <a:lnTo>
                  <a:pt x="1562210" y="502653"/>
                </a:lnTo>
                <a:lnTo>
                  <a:pt x="1567039" y="495331"/>
                </a:lnTo>
                <a:lnTo>
                  <a:pt x="1567161" y="466005"/>
                </a:lnTo>
                <a:lnTo>
                  <a:pt x="1567218" y="452478"/>
                </a:lnTo>
                <a:lnTo>
                  <a:pt x="1565418" y="448170"/>
                </a:lnTo>
                <a:lnTo>
                  <a:pt x="1561454" y="445376"/>
                </a:lnTo>
                <a:close/>
              </a:path>
              <a:path w="3808095" h="1121409">
                <a:moveTo>
                  <a:pt x="1567218" y="452478"/>
                </a:moveTo>
                <a:lnTo>
                  <a:pt x="1567161" y="466005"/>
                </a:lnTo>
                <a:lnTo>
                  <a:pt x="1567039" y="495331"/>
                </a:lnTo>
                <a:lnTo>
                  <a:pt x="1571332" y="488823"/>
                </a:lnTo>
                <a:lnTo>
                  <a:pt x="1572869" y="466005"/>
                </a:lnTo>
                <a:lnTo>
                  <a:pt x="1567218" y="452478"/>
                </a:lnTo>
                <a:close/>
              </a:path>
              <a:path w="3808095" h="1121409">
                <a:moveTo>
                  <a:pt x="1613624" y="437413"/>
                </a:moveTo>
                <a:lnTo>
                  <a:pt x="1603705" y="437413"/>
                </a:lnTo>
                <a:lnTo>
                  <a:pt x="1603705" y="487006"/>
                </a:lnTo>
                <a:lnTo>
                  <a:pt x="1613717" y="505633"/>
                </a:lnTo>
                <a:lnTo>
                  <a:pt x="1634719" y="511454"/>
                </a:lnTo>
                <a:lnTo>
                  <a:pt x="1641238" y="511454"/>
                </a:lnTo>
                <a:lnTo>
                  <a:pt x="1655727" y="502513"/>
                </a:lnTo>
                <a:lnTo>
                  <a:pt x="1628711" y="502513"/>
                </a:lnTo>
                <a:lnTo>
                  <a:pt x="1615533" y="492641"/>
                </a:lnTo>
                <a:lnTo>
                  <a:pt x="1613624" y="437413"/>
                </a:lnTo>
                <a:close/>
              </a:path>
              <a:path w="3808095" h="1121409">
                <a:moveTo>
                  <a:pt x="1670622" y="490639"/>
                </a:moveTo>
                <a:lnTo>
                  <a:pt x="1661122" y="490639"/>
                </a:lnTo>
                <a:lnTo>
                  <a:pt x="1661122" y="510755"/>
                </a:lnTo>
                <a:lnTo>
                  <a:pt x="1670622" y="510755"/>
                </a:lnTo>
                <a:lnTo>
                  <a:pt x="1670622" y="490639"/>
                </a:lnTo>
                <a:close/>
              </a:path>
              <a:path w="3808095" h="1121409">
                <a:moveTo>
                  <a:pt x="1670622" y="437413"/>
                </a:moveTo>
                <a:lnTo>
                  <a:pt x="1660703" y="437413"/>
                </a:lnTo>
                <a:lnTo>
                  <a:pt x="1660703" y="481418"/>
                </a:lnTo>
                <a:lnTo>
                  <a:pt x="1652787" y="497298"/>
                </a:lnTo>
                <a:lnTo>
                  <a:pt x="1628711" y="502513"/>
                </a:lnTo>
                <a:lnTo>
                  <a:pt x="1655727" y="502513"/>
                </a:lnTo>
                <a:lnTo>
                  <a:pt x="1660330" y="499673"/>
                </a:lnTo>
                <a:lnTo>
                  <a:pt x="1661122" y="490639"/>
                </a:lnTo>
                <a:lnTo>
                  <a:pt x="1670622" y="490639"/>
                </a:lnTo>
                <a:lnTo>
                  <a:pt x="1670622" y="437413"/>
                </a:lnTo>
                <a:close/>
              </a:path>
              <a:path w="3808095" h="1121409">
                <a:moveTo>
                  <a:pt x="1719965" y="436714"/>
                </a:moveTo>
                <a:lnTo>
                  <a:pt x="1702921" y="444770"/>
                </a:lnTo>
                <a:lnTo>
                  <a:pt x="1692397" y="460324"/>
                </a:lnTo>
                <a:lnTo>
                  <a:pt x="1690861" y="481279"/>
                </a:lnTo>
                <a:lnTo>
                  <a:pt x="1703527" y="503444"/>
                </a:lnTo>
                <a:lnTo>
                  <a:pt x="1729418" y="511454"/>
                </a:lnTo>
                <a:lnTo>
                  <a:pt x="1735285" y="511454"/>
                </a:lnTo>
                <a:lnTo>
                  <a:pt x="1753941" y="501489"/>
                </a:lnTo>
                <a:lnTo>
                  <a:pt x="1718940" y="501489"/>
                </a:lnTo>
                <a:lnTo>
                  <a:pt x="1701711" y="484957"/>
                </a:lnTo>
                <a:lnTo>
                  <a:pt x="1702835" y="477088"/>
                </a:lnTo>
                <a:lnTo>
                  <a:pt x="1698404" y="477088"/>
                </a:lnTo>
                <a:lnTo>
                  <a:pt x="1698404" y="469684"/>
                </a:lnTo>
                <a:lnTo>
                  <a:pt x="1703893" y="469684"/>
                </a:lnTo>
                <a:lnTo>
                  <a:pt x="1706088" y="454317"/>
                </a:lnTo>
                <a:lnTo>
                  <a:pt x="1721734" y="445236"/>
                </a:lnTo>
                <a:lnTo>
                  <a:pt x="1749524" y="445236"/>
                </a:lnTo>
                <a:lnTo>
                  <a:pt x="1739756" y="438298"/>
                </a:lnTo>
                <a:lnTo>
                  <a:pt x="1719965" y="436714"/>
                </a:lnTo>
                <a:close/>
              </a:path>
              <a:path w="3808095" h="1121409">
                <a:moveTo>
                  <a:pt x="1752189" y="493014"/>
                </a:moveTo>
                <a:lnTo>
                  <a:pt x="1749395" y="496273"/>
                </a:lnTo>
                <a:lnTo>
                  <a:pt x="1718940" y="501489"/>
                </a:lnTo>
                <a:lnTo>
                  <a:pt x="1753941" y="501489"/>
                </a:lnTo>
                <a:lnTo>
                  <a:pt x="1757777" y="499440"/>
                </a:lnTo>
                <a:lnTo>
                  <a:pt x="1752189" y="493014"/>
                </a:lnTo>
                <a:close/>
              </a:path>
              <a:path w="3808095" h="1121409">
                <a:moveTo>
                  <a:pt x="1703893" y="469684"/>
                </a:moveTo>
                <a:lnTo>
                  <a:pt x="1698404" y="469684"/>
                </a:lnTo>
                <a:lnTo>
                  <a:pt x="1698404" y="477088"/>
                </a:lnTo>
                <a:lnTo>
                  <a:pt x="1702835" y="477088"/>
                </a:lnTo>
                <a:lnTo>
                  <a:pt x="1703893" y="469684"/>
                </a:lnTo>
                <a:close/>
              </a:path>
              <a:path w="3808095" h="1121409">
                <a:moveTo>
                  <a:pt x="1751830" y="469684"/>
                </a:moveTo>
                <a:lnTo>
                  <a:pt x="1703893" y="469684"/>
                </a:lnTo>
                <a:lnTo>
                  <a:pt x="1702835" y="477088"/>
                </a:lnTo>
                <a:lnTo>
                  <a:pt x="1762247" y="477088"/>
                </a:lnTo>
                <a:lnTo>
                  <a:pt x="1762307" y="472617"/>
                </a:lnTo>
                <a:lnTo>
                  <a:pt x="1753027" y="472617"/>
                </a:lnTo>
                <a:lnTo>
                  <a:pt x="1751830" y="469684"/>
                </a:lnTo>
                <a:close/>
              </a:path>
              <a:path w="3808095" h="1121409">
                <a:moveTo>
                  <a:pt x="1749524" y="445236"/>
                </a:moveTo>
                <a:lnTo>
                  <a:pt x="1721734" y="445236"/>
                </a:lnTo>
                <a:lnTo>
                  <a:pt x="1744226" y="451057"/>
                </a:lnTo>
                <a:lnTo>
                  <a:pt x="1753027" y="472617"/>
                </a:lnTo>
                <a:lnTo>
                  <a:pt x="1756939" y="469684"/>
                </a:lnTo>
                <a:lnTo>
                  <a:pt x="1762346" y="469684"/>
                </a:lnTo>
                <a:lnTo>
                  <a:pt x="1762387" y="466657"/>
                </a:lnTo>
                <a:lnTo>
                  <a:pt x="1754704" y="448915"/>
                </a:lnTo>
                <a:lnTo>
                  <a:pt x="1749524" y="445236"/>
                </a:lnTo>
                <a:close/>
              </a:path>
              <a:path w="3808095" h="1121409">
                <a:moveTo>
                  <a:pt x="1762346" y="469684"/>
                </a:moveTo>
                <a:lnTo>
                  <a:pt x="1756939" y="469684"/>
                </a:lnTo>
                <a:lnTo>
                  <a:pt x="1753027" y="472617"/>
                </a:lnTo>
                <a:lnTo>
                  <a:pt x="1762307" y="472617"/>
                </a:lnTo>
                <a:lnTo>
                  <a:pt x="1762346" y="469684"/>
                </a:lnTo>
                <a:close/>
              </a:path>
              <a:path w="3808095" h="1121409">
                <a:moveTo>
                  <a:pt x="1792494" y="407098"/>
                </a:moveTo>
                <a:lnTo>
                  <a:pt x="1782576" y="407098"/>
                </a:lnTo>
                <a:lnTo>
                  <a:pt x="1782576" y="510755"/>
                </a:lnTo>
                <a:lnTo>
                  <a:pt x="1792494" y="510755"/>
                </a:lnTo>
                <a:lnTo>
                  <a:pt x="1792494" y="407098"/>
                </a:lnTo>
                <a:close/>
              </a:path>
              <a:path w="3808095" h="1121409">
                <a:moveTo>
                  <a:pt x="1864464" y="469345"/>
                </a:moveTo>
                <a:lnTo>
                  <a:pt x="1829732" y="470242"/>
                </a:lnTo>
                <a:lnTo>
                  <a:pt x="1814831" y="482815"/>
                </a:lnTo>
                <a:lnTo>
                  <a:pt x="1819301" y="504422"/>
                </a:lnTo>
                <a:lnTo>
                  <a:pt x="1840768" y="511454"/>
                </a:lnTo>
                <a:lnTo>
                  <a:pt x="1853528" y="510010"/>
                </a:lnTo>
                <a:lnTo>
                  <a:pt x="1859846" y="503631"/>
                </a:lnTo>
                <a:lnTo>
                  <a:pt x="1836438" y="503631"/>
                </a:lnTo>
                <a:lnTo>
                  <a:pt x="1823725" y="493991"/>
                </a:lnTo>
                <a:lnTo>
                  <a:pt x="1830570" y="477926"/>
                </a:lnTo>
                <a:lnTo>
                  <a:pt x="1864749" y="476765"/>
                </a:lnTo>
                <a:lnTo>
                  <a:pt x="1864499" y="470242"/>
                </a:lnTo>
                <a:lnTo>
                  <a:pt x="1864464" y="469345"/>
                </a:lnTo>
                <a:close/>
              </a:path>
              <a:path w="3808095" h="1121409">
                <a:moveTo>
                  <a:pt x="1875554" y="488683"/>
                </a:moveTo>
                <a:lnTo>
                  <a:pt x="1865635" y="488683"/>
                </a:lnTo>
                <a:lnTo>
                  <a:pt x="1867870" y="495528"/>
                </a:lnTo>
                <a:lnTo>
                  <a:pt x="1865559" y="497862"/>
                </a:lnTo>
                <a:lnTo>
                  <a:pt x="1866026" y="510010"/>
                </a:lnTo>
                <a:lnTo>
                  <a:pt x="1866054" y="510755"/>
                </a:lnTo>
                <a:lnTo>
                  <a:pt x="1875554" y="510755"/>
                </a:lnTo>
                <a:lnTo>
                  <a:pt x="1875554" y="488683"/>
                </a:lnTo>
                <a:close/>
              </a:path>
              <a:path w="3808095" h="1121409">
                <a:moveTo>
                  <a:pt x="1865234" y="489393"/>
                </a:moveTo>
                <a:lnTo>
                  <a:pt x="1860792" y="497251"/>
                </a:lnTo>
                <a:lnTo>
                  <a:pt x="1836438" y="503631"/>
                </a:lnTo>
                <a:lnTo>
                  <a:pt x="1859846" y="503631"/>
                </a:lnTo>
                <a:lnTo>
                  <a:pt x="1865559" y="497862"/>
                </a:lnTo>
                <a:lnTo>
                  <a:pt x="1865234" y="489393"/>
                </a:lnTo>
                <a:close/>
              </a:path>
              <a:path w="3808095" h="1121409">
                <a:moveTo>
                  <a:pt x="1865635" y="488683"/>
                </a:moveTo>
                <a:lnTo>
                  <a:pt x="1865234" y="489393"/>
                </a:lnTo>
                <a:lnTo>
                  <a:pt x="1865411" y="493991"/>
                </a:lnTo>
                <a:lnTo>
                  <a:pt x="1865470" y="495528"/>
                </a:lnTo>
                <a:lnTo>
                  <a:pt x="1865559" y="497862"/>
                </a:lnTo>
                <a:lnTo>
                  <a:pt x="1867870" y="495528"/>
                </a:lnTo>
                <a:lnTo>
                  <a:pt x="1865635" y="488683"/>
                </a:lnTo>
                <a:close/>
              </a:path>
              <a:path w="3808095" h="1121409">
                <a:moveTo>
                  <a:pt x="1869517" y="445376"/>
                </a:moveTo>
                <a:lnTo>
                  <a:pt x="1851712" y="445376"/>
                </a:lnTo>
                <a:lnTo>
                  <a:pt x="1863866" y="453758"/>
                </a:lnTo>
                <a:lnTo>
                  <a:pt x="1865207" y="488683"/>
                </a:lnTo>
                <a:lnTo>
                  <a:pt x="1865234" y="489393"/>
                </a:lnTo>
                <a:lnTo>
                  <a:pt x="1865635" y="488683"/>
                </a:lnTo>
                <a:lnTo>
                  <a:pt x="1875554" y="488683"/>
                </a:lnTo>
                <a:lnTo>
                  <a:pt x="1875554" y="476765"/>
                </a:lnTo>
                <a:lnTo>
                  <a:pt x="1867591" y="476765"/>
                </a:lnTo>
                <a:lnTo>
                  <a:pt x="1867591" y="469345"/>
                </a:lnTo>
                <a:lnTo>
                  <a:pt x="1875554" y="469345"/>
                </a:lnTo>
                <a:lnTo>
                  <a:pt x="1875554" y="465213"/>
                </a:lnTo>
                <a:lnTo>
                  <a:pt x="1872946" y="448496"/>
                </a:lnTo>
                <a:lnTo>
                  <a:pt x="1869517" y="445376"/>
                </a:lnTo>
                <a:close/>
              </a:path>
              <a:path w="3808095" h="1121409">
                <a:moveTo>
                  <a:pt x="1875554" y="469345"/>
                </a:moveTo>
                <a:lnTo>
                  <a:pt x="1867591" y="469345"/>
                </a:lnTo>
                <a:lnTo>
                  <a:pt x="1867591" y="476765"/>
                </a:lnTo>
                <a:lnTo>
                  <a:pt x="1875554" y="476765"/>
                </a:lnTo>
                <a:lnTo>
                  <a:pt x="1875554" y="469345"/>
                </a:lnTo>
                <a:close/>
              </a:path>
              <a:path w="3808095" h="1121409">
                <a:moveTo>
                  <a:pt x="1845798" y="436714"/>
                </a:moveTo>
                <a:lnTo>
                  <a:pt x="1815902" y="446633"/>
                </a:lnTo>
                <a:lnTo>
                  <a:pt x="1820372" y="454037"/>
                </a:lnTo>
                <a:lnTo>
                  <a:pt x="1851712" y="445376"/>
                </a:lnTo>
                <a:lnTo>
                  <a:pt x="1869517" y="445376"/>
                </a:lnTo>
                <a:lnTo>
                  <a:pt x="1862608" y="439089"/>
                </a:lnTo>
                <a:lnTo>
                  <a:pt x="1845798" y="436714"/>
                </a:lnTo>
                <a:close/>
              </a:path>
              <a:path w="3808095" h="1121409">
                <a:moveTo>
                  <a:pt x="1896766" y="494550"/>
                </a:moveTo>
                <a:lnTo>
                  <a:pt x="1892296" y="502373"/>
                </a:lnTo>
                <a:lnTo>
                  <a:pt x="1922192" y="511454"/>
                </a:lnTo>
                <a:lnTo>
                  <a:pt x="1934066" y="510616"/>
                </a:lnTo>
                <a:lnTo>
                  <a:pt x="1945199" y="502793"/>
                </a:lnTo>
                <a:lnTo>
                  <a:pt x="1929875" y="502793"/>
                </a:lnTo>
                <a:lnTo>
                  <a:pt x="1896766" y="494550"/>
                </a:lnTo>
                <a:close/>
              </a:path>
              <a:path w="3808095" h="1121409">
                <a:moveTo>
                  <a:pt x="1933507" y="437366"/>
                </a:moveTo>
                <a:lnTo>
                  <a:pt x="1900538" y="443746"/>
                </a:lnTo>
                <a:lnTo>
                  <a:pt x="1895788" y="465213"/>
                </a:lnTo>
                <a:lnTo>
                  <a:pt x="1942588" y="494410"/>
                </a:lnTo>
                <a:lnTo>
                  <a:pt x="1929875" y="502793"/>
                </a:lnTo>
                <a:lnTo>
                  <a:pt x="1945199" y="502793"/>
                </a:lnTo>
                <a:lnTo>
                  <a:pt x="1951296" y="498508"/>
                </a:lnTo>
                <a:lnTo>
                  <a:pt x="1951622" y="483281"/>
                </a:lnTo>
                <a:lnTo>
                  <a:pt x="1904729" y="453851"/>
                </a:lnTo>
                <a:lnTo>
                  <a:pt x="1912506" y="446400"/>
                </a:lnTo>
                <a:lnTo>
                  <a:pt x="1948447" y="446400"/>
                </a:lnTo>
                <a:lnTo>
                  <a:pt x="1949891" y="443746"/>
                </a:lnTo>
                <a:lnTo>
                  <a:pt x="1949992" y="443560"/>
                </a:lnTo>
                <a:lnTo>
                  <a:pt x="1933507" y="437366"/>
                </a:lnTo>
                <a:close/>
              </a:path>
              <a:path w="3808095" h="1121409">
                <a:moveTo>
                  <a:pt x="1948447" y="446400"/>
                </a:moveTo>
                <a:lnTo>
                  <a:pt x="1912506" y="446400"/>
                </a:lnTo>
                <a:lnTo>
                  <a:pt x="1945661" y="451523"/>
                </a:lnTo>
                <a:lnTo>
                  <a:pt x="1948447" y="446400"/>
                </a:lnTo>
                <a:close/>
              </a:path>
              <a:path w="3808095" h="1121409">
                <a:moveTo>
                  <a:pt x="2074325" y="437413"/>
                </a:moveTo>
                <a:lnTo>
                  <a:pt x="2064826" y="437413"/>
                </a:lnTo>
                <a:lnTo>
                  <a:pt x="2064763" y="452478"/>
                </a:lnTo>
                <a:lnTo>
                  <a:pt x="2070414" y="466005"/>
                </a:lnTo>
                <a:lnTo>
                  <a:pt x="2068877" y="488823"/>
                </a:lnTo>
                <a:lnTo>
                  <a:pt x="2064584" y="495331"/>
                </a:lnTo>
                <a:lnTo>
                  <a:pt x="2064517" y="511454"/>
                </a:lnTo>
                <a:lnTo>
                  <a:pt x="2064406" y="537857"/>
                </a:lnTo>
                <a:lnTo>
                  <a:pt x="2074325" y="537857"/>
                </a:lnTo>
                <a:lnTo>
                  <a:pt x="2074325" y="437413"/>
                </a:lnTo>
                <a:close/>
              </a:path>
              <a:path w="3808095" h="1121409">
                <a:moveTo>
                  <a:pt x="2029481" y="436714"/>
                </a:moveTo>
                <a:lnTo>
                  <a:pt x="2012112" y="444538"/>
                </a:lnTo>
                <a:lnTo>
                  <a:pt x="2001448" y="460184"/>
                </a:lnTo>
                <a:lnTo>
                  <a:pt x="1999865" y="481465"/>
                </a:lnTo>
                <a:lnTo>
                  <a:pt x="2012112" y="503538"/>
                </a:lnTo>
                <a:lnTo>
                  <a:pt x="2036466" y="511454"/>
                </a:lnTo>
                <a:lnTo>
                  <a:pt x="2042893" y="511454"/>
                </a:lnTo>
                <a:lnTo>
                  <a:pt x="2058772" y="504143"/>
                </a:lnTo>
                <a:lnTo>
                  <a:pt x="2059755" y="502653"/>
                </a:lnTo>
                <a:lnTo>
                  <a:pt x="2037165" y="502653"/>
                </a:lnTo>
                <a:lnTo>
                  <a:pt x="2019237" y="496739"/>
                </a:lnTo>
                <a:lnTo>
                  <a:pt x="2009923" y="479695"/>
                </a:lnTo>
                <a:lnTo>
                  <a:pt x="2015977" y="454782"/>
                </a:lnTo>
                <a:lnTo>
                  <a:pt x="2032042" y="445376"/>
                </a:lnTo>
                <a:lnTo>
                  <a:pt x="2058999" y="445376"/>
                </a:lnTo>
                <a:lnTo>
                  <a:pt x="2048760" y="438158"/>
                </a:lnTo>
                <a:lnTo>
                  <a:pt x="2029481" y="436714"/>
                </a:lnTo>
                <a:close/>
              </a:path>
              <a:path w="3808095" h="1121409">
                <a:moveTo>
                  <a:pt x="2058999" y="445376"/>
                </a:moveTo>
                <a:lnTo>
                  <a:pt x="2032042" y="445376"/>
                </a:lnTo>
                <a:lnTo>
                  <a:pt x="2055326" y="451429"/>
                </a:lnTo>
                <a:lnTo>
                  <a:pt x="2064546" y="468333"/>
                </a:lnTo>
                <a:lnTo>
                  <a:pt x="2058586" y="493386"/>
                </a:lnTo>
                <a:lnTo>
                  <a:pt x="2037165" y="502653"/>
                </a:lnTo>
                <a:lnTo>
                  <a:pt x="2059755" y="502653"/>
                </a:lnTo>
                <a:lnTo>
                  <a:pt x="2064584" y="495331"/>
                </a:lnTo>
                <a:lnTo>
                  <a:pt x="2064706" y="466005"/>
                </a:lnTo>
                <a:lnTo>
                  <a:pt x="2064763" y="452478"/>
                </a:lnTo>
                <a:lnTo>
                  <a:pt x="2062963" y="448170"/>
                </a:lnTo>
                <a:lnTo>
                  <a:pt x="2058999" y="445376"/>
                </a:lnTo>
                <a:close/>
              </a:path>
              <a:path w="3808095" h="1121409">
                <a:moveTo>
                  <a:pt x="2064763" y="452478"/>
                </a:moveTo>
                <a:lnTo>
                  <a:pt x="2064706" y="466005"/>
                </a:lnTo>
                <a:lnTo>
                  <a:pt x="2064584" y="495331"/>
                </a:lnTo>
                <a:lnTo>
                  <a:pt x="2068877" y="488823"/>
                </a:lnTo>
                <a:lnTo>
                  <a:pt x="2070414" y="466005"/>
                </a:lnTo>
                <a:lnTo>
                  <a:pt x="2064763" y="452478"/>
                </a:lnTo>
                <a:close/>
              </a:path>
              <a:path w="3808095" h="1121409">
                <a:moveTo>
                  <a:pt x="2111169" y="437413"/>
                </a:moveTo>
                <a:lnTo>
                  <a:pt x="2101250" y="437413"/>
                </a:lnTo>
                <a:lnTo>
                  <a:pt x="2101250" y="487006"/>
                </a:lnTo>
                <a:lnTo>
                  <a:pt x="2111262" y="505633"/>
                </a:lnTo>
                <a:lnTo>
                  <a:pt x="2132263" y="511454"/>
                </a:lnTo>
                <a:lnTo>
                  <a:pt x="2138783" y="511454"/>
                </a:lnTo>
                <a:lnTo>
                  <a:pt x="2153272" y="502513"/>
                </a:lnTo>
                <a:lnTo>
                  <a:pt x="2126256" y="502513"/>
                </a:lnTo>
                <a:lnTo>
                  <a:pt x="2113078" y="492641"/>
                </a:lnTo>
                <a:lnTo>
                  <a:pt x="2111169" y="437413"/>
                </a:lnTo>
                <a:close/>
              </a:path>
              <a:path w="3808095" h="1121409">
                <a:moveTo>
                  <a:pt x="2168166" y="490639"/>
                </a:moveTo>
                <a:lnTo>
                  <a:pt x="2158667" y="490639"/>
                </a:lnTo>
                <a:lnTo>
                  <a:pt x="2158667" y="510755"/>
                </a:lnTo>
                <a:lnTo>
                  <a:pt x="2168166" y="510755"/>
                </a:lnTo>
                <a:lnTo>
                  <a:pt x="2168166" y="490639"/>
                </a:lnTo>
                <a:close/>
              </a:path>
              <a:path w="3808095" h="1121409">
                <a:moveTo>
                  <a:pt x="2168166" y="437413"/>
                </a:moveTo>
                <a:lnTo>
                  <a:pt x="2158248" y="437413"/>
                </a:lnTo>
                <a:lnTo>
                  <a:pt x="2158248" y="481418"/>
                </a:lnTo>
                <a:lnTo>
                  <a:pt x="2150331" y="497298"/>
                </a:lnTo>
                <a:lnTo>
                  <a:pt x="2126256" y="502513"/>
                </a:lnTo>
                <a:lnTo>
                  <a:pt x="2153272" y="502513"/>
                </a:lnTo>
                <a:lnTo>
                  <a:pt x="2157875" y="499673"/>
                </a:lnTo>
                <a:lnTo>
                  <a:pt x="2158667" y="490639"/>
                </a:lnTo>
                <a:lnTo>
                  <a:pt x="2168166" y="490639"/>
                </a:lnTo>
                <a:lnTo>
                  <a:pt x="2168166" y="437413"/>
                </a:lnTo>
                <a:close/>
              </a:path>
              <a:path w="3808095" h="1121409">
                <a:moveTo>
                  <a:pt x="2217510" y="436714"/>
                </a:moveTo>
                <a:lnTo>
                  <a:pt x="2200466" y="444770"/>
                </a:lnTo>
                <a:lnTo>
                  <a:pt x="2189942" y="460324"/>
                </a:lnTo>
                <a:lnTo>
                  <a:pt x="2188405" y="481279"/>
                </a:lnTo>
                <a:lnTo>
                  <a:pt x="2201071" y="503444"/>
                </a:lnTo>
                <a:lnTo>
                  <a:pt x="2226963" y="511454"/>
                </a:lnTo>
                <a:lnTo>
                  <a:pt x="2232830" y="511454"/>
                </a:lnTo>
                <a:lnTo>
                  <a:pt x="2251486" y="501489"/>
                </a:lnTo>
                <a:lnTo>
                  <a:pt x="2216485" y="501489"/>
                </a:lnTo>
                <a:lnTo>
                  <a:pt x="2199256" y="484957"/>
                </a:lnTo>
                <a:lnTo>
                  <a:pt x="2200380" y="477088"/>
                </a:lnTo>
                <a:lnTo>
                  <a:pt x="2195949" y="477088"/>
                </a:lnTo>
                <a:lnTo>
                  <a:pt x="2195949" y="469684"/>
                </a:lnTo>
                <a:lnTo>
                  <a:pt x="2201437" y="469684"/>
                </a:lnTo>
                <a:lnTo>
                  <a:pt x="2203633" y="454317"/>
                </a:lnTo>
                <a:lnTo>
                  <a:pt x="2219279" y="445236"/>
                </a:lnTo>
                <a:lnTo>
                  <a:pt x="2247069" y="445236"/>
                </a:lnTo>
                <a:lnTo>
                  <a:pt x="2237300" y="438298"/>
                </a:lnTo>
                <a:lnTo>
                  <a:pt x="2217510" y="436714"/>
                </a:lnTo>
                <a:close/>
              </a:path>
              <a:path w="3808095" h="1121409">
                <a:moveTo>
                  <a:pt x="2249734" y="493014"/>
                </a:moveTo>
                <a:lnTo>
                  <a:pt x="2246940" y="496273"/>
                </a:lnTo>
                <a:lnTo>
                  <a:pt x="2216485" y="501489"/>
                </a:lnTo>
                <a:lnTo>
                  <a:pt x="2251486" y="501489"/>
                </a:lnTo>
                <a:lnTo>
                  <a:pt x="2255322" y="499440"/>
                </a:lnTo>
                <a:lnTo>
                  <a:pt x="2249734" y="493014"/>
                </a:lnTo>
                <a:close/>
              </a:path>
              <a:path w="3808095" h="1121409">
                <a:moveTo>
                  <a:pt x="2201437" y="469684"/>
                </a:moveTo>
                <a:lnTo>
                  <a:pt x="2195949" y="469684"/>
                </a:lnTo>
                <a:lnTo>
                  <a:pt x="2195949" y="477088"/>
                </a:lnTo>
                <a:lnTo>
                  <a:pt x="2200380" y="477088"/>
                </a:lnTo>
                <a:lnTo>
                  <a:pt x="2201437" y="469684"/>
                </a:lnTo>
                <a:close/>
              </a:path>
              <a:path w="3808095" h="1121409">
                <a:moveTo>
                  <a:pt x="2249374" y="469684"/>
                </a:moveTo>
                <a:lnTo>
                  <a:pt x="2201437" y="469684"/>
                </a:lnTo>
                <a:lnTo>
                  <a:pt x="2200380" y="477088"/>
                </a:lnTo>
                <a:lnTo>
                  <a:pt x="2259792" y="477088"/>
                </a:lnTo>
                <a:lnTo>
                  <a:pt x="2259852" y="472617"/>
                </a:lnTo>
                <a:lnTo>
                  <a:pt x="2250572" y="472617"/>
                </a:lnTo>
                <a:lnTo>
                  <a:pt x="2249374" y="469684"/>
                </a:lnTo>
                <a:close/>
              </a:path>
              <a:path w="3808095" h="1121409">
                <a:moveTo>
                  <a:pt x="2247069" y="445236"/>
                </a:moveTo>
                <a:lnTo>
                  <a:pt x="2219279" y="445236"/>
                </a:lnTo>
                <a:lnTo>
                  <a:pt x="2241771" y="451057"/>
                </a:lnTo>
                <a:lnTo>
                  <a:pt x="2250572" y="472617"/>
                </a:lnTo>
                <a:lnTo>
                  <a:pt x="2254484" y="469684"/>
                </a:lnTo>
                <a:lnTo>
                  <a:pt x="2259891" y="469684"/>
                </a:lnTo>
                <a:lnTo>
                  <a:pt x="2259932" y="466657"/>
                </a:lnTo>
                <a:lnTo>
                  <a:pt x="2252248" y="448915"/>
                </a:lnTo>
                <a:lnTo>
                  <a:pt x="2247069" y="445236"/>
                </a:lnTo>
                <a:close/>
              </a:path>
              <a:path w="3808095" h="1121409">
                <a:moveTo>
                  <a:pt x="2259891" y="469684"/>
                </a:moveTo>
                <a:lnTo>
                  <a:pt x="2254484" y="469684"/>
                </a:lnTo>
                <a:lnTo>
                  <a:pt x="2250572" y="472617"/>
                </a:lnTo>
                <a:lnTo>
                  <a:pt x="2259852" y="472617"/>
                </a:lnTo>
                <a:lnTo>
                  <a:pt x="2259891" y="469684"/>
                </a:lnTo>
                <a:close/>
              </a:path>
              <a:path w="3808095" h="1121409">
                <a:moveTo>
                  <a:pt x="2326182" y="437413"/>
                </a:moveTo>
                <a:lnTo>
                  <a:pt x="2316683" y="437413"/>
                </a:lnTo>
                <a:lnTo>
                  <a:pt x="2316683" y="537857"/>
                </a:lnTo>
                <a:lnTo>
                  <a:pt x="2326601" y="537857"/>
                </a:lnTo>
                <a:lnTo>
                  <a:pt x="2326491" y="511454"/>
                </a:lnTo>
                <a:lnTo>
                  <a:pt x="2326415" y="493082"/>
                </a:lnTo>
                <a:lnTo>
                  <a:pt x="2320594" y="482024"/>
                </a:lnTo>
                <a:lnTo>
                  <a:pt x="2322084" y="459253"/>
                </a:lnTo>
                <a:lnTo>
                  <a:pt x="2326247" y="452883"/>
                </a:lnTo>
                <a:lnTo>
                  <a:pt x="2326182" y="437413"/>
                </a:lnTo>
                <a:close/>
              </a:path>
              <a:path w="3808095" h="1121409">
                <a:moveTo>
                  <a:pt x="2326359" y="479696"/>
                </a:moveTo>
                <a:lnTo>
                  <a:pt x="2326415" y="493082"/>
                </a:lnTo>
                <a:lnTo>
                  <a:pt x="2332236" y="504143"/>
                </a:lnTo>
                <a:lnTo>
                  <a:pt x="2354542" y="511454"/>
                </a:lnTo>
                <a:lnTo>
                  <a:pt x="2361527" y="511454"/>
                </a:lnTo>
                <a:lnTo>
                  <a:pt x="2378849" y="503538"/>
                </a:lnTo>
                <a:lnTo>
                  <a:pt x="2379458" y="502653"/>
                </a:lnTo>
                <a:lnTo>
                  <a:pt x="2353843" y="502653"/>
                </a:lnTo>
                <a:lnTo>
                  <a:pt x="2335635" y="496739"/>
                </a:lnTo>
                <a:lnTo>
                  <a:pt x="2326359" y="479696"/>
                </a:lnTo>
                <a:close/>
              </a:path>
              <a:path w="3808095" h="1121409">
                <a:moveTo>
                  <a:pt x="2378073" y="445376"/>
                </a:moveTo>
                <a:lnTo>
                  <a:pt x="2348628" y="445376"/>
                </a:lnTo>
                <a:lnTo>
                  <a:pt x="2371911" y="451429"/>
                </a:lnTo>
                <a:lnTo>
                  <a:pt x="2381224" y="468333"/>
                </a:lnTo>
                <a:lnTo>
                  <a:pt x="2375244" y="493082"/>
                </a:lnTo>
                <a:lnTo>
                  <a:pt x="2375171" y="493386"/>
                </a:lnTo>
                <a:lnTo>
                  <a:pt x="2353843" y="502653"/>
                </a:lnTo>
                <a:lnTo>
                  <a:pt x="2379458" y="502653"/>
                </a:lnTo>
                <a:lnTo>
                  <a:pt x="2389560" y="487984"/>
                </a:lnTo>
                <a:lnTo>
                  <a:pt x="2391018" y="468333"/>
                </a:lnTo>
                <a:lnTo>
                  <a:pt x="2391143" y="466657"/>
                </a:lnTo>
                <a:lnTo>
                  <a:pt x="2383226" y="448915"/>
                </a:lnTo>
                <a:lnTo>
                  <a:pt x="2378073" y="445376"/>
                </a:lnTo>
                <a:close/>
              </a:path>
              <a:path w="3808095" h="1121409">
                <a:moveTo>
                  <a:pt x="2326247" y="452883"/>
                </a:moveTo>
                <a:lnTo>
                  <a:pt x="2322084" y="459253"/>
                </a:lnTo>
                <a:lnTo>
                  <a:pt x="2320747" y="479696"/>
                </a:lnTo>
                <a:lnTo>
                  <a:pt x="2320719" y="480121"/>
                </a:lnTo>
                <a:lnTo>
                  <a:pt x="2320594" y="482024"/>
                </a:lnTo>
                <a:lnTo>
                  <a:pt x="2326415" y="493082"/>
                </a:lnTo>
                <a:lnTo>
                  <a:pt x="2326304" y="466657"/>
                </a:lnTo>
                <a:lnTo>
                  <a:pt x="2326247" y="452883"/>
                </a:lnTo>
                <a:close/>
              </a:path>
              <a:path w="3808095" h="1121409">
                <a:moveTo>
                  <a:pt x="2348115" y="436714"/>
                </a:moveTo>
                <a:lnTo>
                  <a:pt x="2332096" y="443932"/>
                </a:lnTo>
                <a:lnTo>
                  <a:pt x="2326247" y="452883"/>
                </a:lnTo>
                <a:lnTo>
                  <a:pt x="2326359" y="479696"/>
                </a:lnTo>
                <a:lnTo>
                  <a:pt x="2329159" y="468333"/>
                </a:lnTo>
                <a:lnTo>
                  <a:pt x="2332376" y="454782"/>
                </a:lnTo>
                <a:lnTo>
                  <a:pt x="2348628" y="445376"/>
                </a:lnTo>
                <a:lnTo>
                  <a:pt x="2378073" y="445376"/>
                </a:lnTo>
                <a:lnTo>
                  <a:pt x="2367767" y="438298"/>
                </a:lnTo>
                <a:lnTo>
                  <a:pt x="2348115" y="436714"/>
                </a:lnTo>
                <a:close/>
              </a:path>
              <a:path w="3808095" h="1121409">
                <a:moveTo>
                  <a:pt x="2434087" y="436714"/>
                </a:moveTo>
                <a:lnTo>
                  <a:pt x="2416531" y="444631"/>
                </a:lnTo>
                <a:lnTo>
                  <a:pt x="2405588" y="460184"/>
                </a:lnTo>
                <a:lnTo>
                  <a:pt x="2404080" y="479695"/>
                </a:lnTo>
                <a:lnTo>
                  <a:pt x="2403958" y="481279"/>
                </a:lnTo>
                <a:lnTo>
                  <a:pt x="2416531" y="503444"/>
                </a:lnTo>
                <a:lnTo>
                  <a:pt x="2441258" y="511454"/>
                </a:lnTo>
                <a:lnTo>
                  <a:pt x="2448429" y="511454"/>
                </a:lnTo>
                <a:lnTo>
                  <a:pt x="2466218" y="503444"/>
                </a:lnTo>
                <a:lnTo>
                  <a:pt x="2466765" y="502653"/>
                </a:lnTo>
                <a:lnTo>
                  <a:pt x="2441258" y="502653"/>
                </a:lnTo>
                <a:lnTo>
                  <a:pt x="2423330" y="496739"/>
                </a:lnTo>
                <a:lnTo>
                  <a:pt x="2414017" y="479695"/>
                </a:lnTo>
                <a:lnTo>
                  <a:pt x="2420070" y="454643"/>
                </a:lnTo>
                <a:lnTo>
                  <a:pt x="2436182" y="445376"/>
                </a:lnTo>
                <a:lnTo>
                  <a:pt x="2465320" y="445376"/>
                </a:lnTo>
                <a:lnTo>
                  <a:pt x="2454949" y="438298"/>
                </a:lnTo>
                <a:lnTo>
                  <a:pt x="2434087" y="436714"/>
                </a:lnTo>
                <a:close/>
              </a:path>
              <a:path w="3808095" h="1121409">
                <a:moveTo>
                  <a:pt x="2465320" y="445376"/>
                </a:moveTo>
                <a:lnTo>
                  <a:pt x="2436182" y="445376"/>
                </a:lnTo>
                <a:lnTo>
                  <a:pt x="2459466" y="451336"/>
                </a:lnTo>
                <a:lnTo>
                  <a:pt x="2468639" y="468240"/>
                </a:lnTo>
                <a:lnTo>
                  <a:pt x="2462679" y="493386"/>
                </a:lnTo>
                <a:lnTo>
                  <a:pt x="2441258" y="502653"/>
                </a:lnTo>
                <a:lnTo>
                  <a:pt x="2466765" y="502653"/>
                </a:lnTo>
                <a:lnTo>
                  <a:pt x="2477068" y="487752"/>
                </a:lnTo>
                <a:lnTo>
                  <a:pt x="2478575" y="468240"/>
                </a:lnTo>
                <a:lnTo>
                  <a:pt x="2478698" y="466657"/>
                </a:lnTo>
                <a:lnTo>
                  <a:pt x="2470642" y="449008"/>
                </a:lnTo>
                <a:lnTo>
                  <a:pt x="2465320" y="445376"/>
                </a:lnTo>
                <a:close/>
              </a:path>
              <a:path w="3808095" h="1121409">
                <a:moveTo>
                  <a:pt x="2521160" y="436714"/>
                </a:moveTo>
                <a:lnTo>
                  <a:pt x="2503791" y="444538"/>
                </a:lnTo>
                <a:lnTo>
                  <a:pt x="2493127" y="460044"/>
                </a:lnTo>
                <a:lnTo>
                  <a:pt x="2491668" y="479695"/>
                </a:lnTo>
                <a:lnTo>
                  <a:pt x="2491543" y="481372"/>
                </a:lnTo>
                <a:lnTo>
                  <a:pt x="2503791" y="503538"/>
                </a:lnTo>
                <a:lnTo>
                  <a:pt x="2528145" y="511454"/>
                </a:lnTo>
                <a:lnTo>
                  <a:pt x="2534664" y="511454"/>
                </a:lnTo>
                <a:lnTo>
                  <a:pt x="2550590" y="504143"/>
                </a:lnTo>
                <a:lnTo>
                  <a:pt x="2551555" y="502653"/>
                </a:lnTo>
                <a:lnTo>
                  <a:pt x="2528843" y="502653"/>
                </a:lnTo>
                <a:lnTo>
                  <a:pt x="2510915" y="496739"/>
                </a:lnTo>
                <a:lnTo>
                  <a:pt x="2501602" y="479695"/>
                </a:lnTo>
                <a:lnTo>
                  <a:pt x="2507655" y="454643"/>
                </a:lnTo>
                <a:lnTo>
                  <a:pt x="2523721" y="445376"/>
                </a:lnTo>
                <a:lnTo>
                  <a:pt x="2550538" y="445376"/>
                </a:lnTo>
                <a:lnTo>
                  <a:pt x="2540299" y="438158"/>
                </a:lnTo>
                <a:lnTo>
                  <a:pt x="2521160" y="436714"/>
                </a:lnTo>
                <a:close/>
              </a:path>
              <a:path w="3808095" h="1121409">
                <a:moveTo>
                  <a:pt x="2566004" y="407098"/>
                </a:moveTo>
                <a:lnTo>
                  <a:pt x="2556085" y="407098"/>
                </a:lnTo>
                <a:lnTo>
                  <a:pt x="2556205" y="436714"/>
                </a:lnTo>
                <a:lnTo>
                  <a:pt x="2556268" y="452320"/>
                </a:lnTo>
                <a:lnTo>
                  <a:pt x="2562092" y="466005"/>
                </a:lnTo>
                <a:lnTo>
                  <a:pt x="2560602" y="488683"/>
                </a:lnTo>
                <a:lnTo>
                  <a:pt x="2556441" y="495108"/>
                </a:lnTo>
                <a:lnTo>
                  <a:pt x="2556504" y="510755"/>
                </a:lnTo>
                <a:lnTo>
                  <a:pt x="2566004" y="510755"/>
                </a:lnTo>
                <a:lnTo>
                  <a:pt x="2566004" y="407098"/>
                </a:lnTo>
                <a:close/>
              </a:path>
              <a:path w="3808095" h="1121409">
                <a:moveTo>
                  <a:pt x="2556332" y="468240"/>
                </a:moveTo>
                <a:lnTo>
                  <a:pt x="2556186" y="468403"/>
                </a:lnTo>
                <a:lnTo>
                  <a:pt x="2550264" y="493386"/>
                </a:lnTo>
                <a:lnTo>
                  <a:pt x="2528843" y="502653"/>
                </a:lnTo>
                <a:lnTo>
                  <a:pt x="2551555" y="502653"/>
                </a:lnTo>
                <a:lnTo>
                  <a:pt x="2556441" y="495108"/>
                </a:lnTo>
                <a:lnTo>
                  <a:pt x="2556332" y="468240"/>
                </a:lnTo>
                <a:close/>
              </a:path>
              <a:path w="3808095" h="1121409">
                <a:moveTo>
                  <a:pt x="2556268" y="452320"/>
                </a:moveTo>
                <a:lnTo>
                  <a:pt x="2556323" y="466005"/>
                </a:lnTo>
                <a:lnTo>
                  <a:pt x="2556441" y="495108"/>
                </a:lnTo>
                <a:lnTo>
                  <a:pt x="2560602" y="488683"/>
                </a:lnTo>
                <a:lnTo>
                  <a:pt x="2561935" y="468403"/>
                </a:lnTo>
                <a:lnTo>
                  <a:pt x="2561975" y="467794"/>
                </a:lnTo>
                <a:lnTo>
                  <a:pt x="2562092" y="466005"/>
                </a:lnTo>
                <a:lnTo>
                  <a:pt x="2556268" y="452320"/>
                </a:lnTo>
                <a:close/>
              </a:path>
              <a:path w="3808095" h="1121409">
                <a:moveTo>
                  <a:pt x="2550538" y="445376"/>
                </a:moveTo>
                <a:lnTo>
                  <a:pt x="2523721" y="445376"/>
                </a:lnTo>
                <a:lnTo>
                  <a:pt x="2547004" y="451336"/>
                </a:lnTo>
                <a:lnTo>
                  <a:pt x="2556244" y="468240"/>
                </a:lnTo>
                <a:lnTo>
                  <a:pt x="2556268" y="452320"/>
                </a:lnTo>
                <a:lnTo>
                  <a:pt x="2554502" y="448170"/>
                </a:lnTo>
                <a:lnTo>
                  <a:pt x="2550538" y="445376"/>
                </a:lnTo>
                <a:close/>
              </a:path>
              <a:path w="3808095" h="1121409">
                <a:moveTo>
                  <a:pt x="2615327" y="436714"/>
                </a:moveTo>
                <a:lnTo>
                  <a:pt x="2598284" y="444770"/>
                </a:lnTo>
                <a:lnTo>
                  <a:pt x="2587760" y="460324"/>
                </a:lnTo>
                <a:lnTo>
                  <a:pt x="2586223" y="481279"/>
                </a:lnTo>
                <a:lnTo>
                  <a:pt x="2598889" y="503444"/>
                </a:lnTo>
                <a:lnTo>
                  <a:pt x="2624780" y="511454"/>
                </a:lnTo>
                <a:lnTo>
                  <a:pt x="2630648" y="511454"/>
                </a:lnTo>
                <a:lnTo>
                  <a:pt x="2649304" y="501489"/>
                </a:lnTo>
                <a:lnTo>
                  <a:pt x="2614303" y="501489"/>
                </a:lnTo>
                <a:lnTo>
                  <a:pt x="2597073" y="484957"/>
                </a:lnTo>
                <a:lnTo>
                  <a:pt x="2598197" y="477088"/>
                </a:lnTo>
                <a:lnTo>
                  <a:pt x="2593767" y="477088"/>
                </a:lnTo>
                <a:lnTo>
                  <a:pt x="2593767" y="469684"/>
                </a:lnTo>
                <a:lnTo>
                  <a:pt x="2599255" y="469684"/>
                </a:lnTo>
                <a:lnTo>
                  <a:pt x="2601450" y="454317"/>
                </a:lnTo>
                <a:lnTo>
                  <a:pt x="2617097" y="445236"/>
                </a:lnTo>
                <a:lnTo>
                  <a:pt x="2644887" y="445236"/>
                </a:lnTo>
                <a:lnTo>
                  <a:pt x="2635118" y="438298"/>
                </a:lnTo>
                <a:lnTo>
                  <a:pt x="2615327" y="436714"/>
                </a:lnTo>
                <a:close/>
              </a:path>
              <a:path w="3808095" h="1121409">
                <a:moveTo>
                  <a:pt x="2647551" y="493014"/>
                </a:moveTo>
                <a:lnTo>
                  <a:pt x="2644757" y="496273"/>
                </a:lnTo>
                <a:lnTo>
                  <a:pt x="2614303" y="501489"/>
                </a:lnTo>
                <a:lnTo>
                  <a:pt x="2649304" y="501489"/>
                </a:lnTo>
                <a:lnTo>
                  <a:pt x="2653139" y="499440"/>
                </a:lnTo>
                <a:lnTo>
                  <a:pt x="2647551" y="493014"/>
                </a:lnTo>
                <a:close/>
              </a:path>
              <a:path w="3808095" h="1121409">
                <a:moveTo>
                  <a:pt x="2599255" y="469684"/>
                </a:moveTo>
                <a:lnTo>
                  <a:pt x="2593767" y="469684"/>
                </a:lnTo>
                <a:lnTo>
                  <a:pt x="2593767" y="477088"/>
                </a:lnTo>
                <a:lnTo>
                  <a:pt x="2598197" y="477088"/>
                </a:lnTo>
                <a:lnTo>
                  <a:pt x="2599255" y="469684"/>
                </a:lnTo>
                <a:close/>
              </a:path>
              <a:path w="3808095" h="1121409">
                <a:moveTo>
                  <a:pt x="2647192" y="469684"/>
                </a:moveTo>
                <a:lnTo>
                  <a:pt x="2599255" y="469684"/>
                </a:lnTo>
                <a:lnTo>
                  <a:pt x="2598197" y="477088"/>
                </a:lnTo>
                <a:lnTo>
                  <a:pt x="2657610" y="477088"/>
                </a:lnTo>
                <a:lnTo>
                  <a:pt x="2657670" y="472617"/>
                </a:lnTo>
                <a:lnTo>
                  <a:pt x="2648390" y="472617"/>
                </a:lnTo>
                <a:lnTo>
                  <a:pt x="2647192" y="469684"/>
                </a:lnTo>
                <a:close/>
              </a:path>
              <a:path w="3808095" h="1121409">
                <a:moveTo>
                  <a:pt x="2644887" y="445236"/>
                </a:moveTo>
                <a:lnTo>
                  <a:pt x="2617097" y="445236"/>
                </a:lnTo>
                <a:lnTo>
                  <a:pt x="2639588" y="451057"/>
                </a:lnTo>
                <a:lnTo>
                  <a:pt x="2648390" y="472617"/>
                </a:lnTo>
                <a:lnTo>
                  <a:pt x="2652301" y="469684"/>
                </a:lnTo>
                <a:lnTo>
                  <a:pt x="2657709" y="469684"/>
                </a:lnTo>
                <a:lnTo>
                  <a:pt x="2657749" y="466657"/>
                </a:lnTo>
                <a:lnTo>
                  <a:pt x="2650066" y="448915"/>
                </a:lnTo>
                <a:lnTo>
                  <a:pt x="2644887" y="445236"/>
                </a:lnTo>
                <a:close/>
              </a:path>
              <a:path w="3808095" h="1121409">
                <a:moveTo>
                  <a:pt x="2657709" y="469684"/>
                </a:moveTo>
                <a:lnTo>
                  <a:pt x="2652301" y="469684"/>
                </a:lnTo>
                <a:lnTo>
                  <a:pt x="2648390" y="472617"/>
                </a:lnTo>
                <a:lnTo>
                  <a:pt x="2657670" y="472617"/>
                </a:lnTo>
                <a:lnTo>
                  <a:pt x="2657709" y="469684"/>
                </a:lnTo>
                <a:close/>
              </a:path>
              <a:path w="3808095" h="1121409">
                <a:moveTo>
                  <a:pt x="2687438" y="437413"/>
                </a:moveTo>
                <a:lnTo>
                  <a:pt x="2677938" y="437413"/>
                </a:lnTo>
                <a:lnTo>
                  <a:pt x="2677938" y="510755"/>
                </a:lnTo>
                <a:lnTo>
                  <a:pt x="2687857" y="510755"/>
                </a:lnTo>
                <a:lnTo>
                  <a:pt x="2687857" y="466610"/>
                </a:lnTo>
                <a:lnTo>
                  <a:pt x="2692551" y="457250"/>
                </a:lnTo>
                <a:lnTo>
                  <a:pt x="2687438" y="457250"/>
                </a:lnTo>
                <a:lnTo>
                  <a:pt x="2687438" y="437413"/>
                </a:lnTo>
                <a:close/>
              </a:path>
              <a:path w="3808095" h="1121409">
                <a:moveTo>
                  <a:pt x="2735246" y="445655"/>
                </a:moveTo>
                <a:lnTo>
                  <a:pt x="2719150" y="445655"/>
                </a:lnTo>
                <a:lnTo>
                  <a:pt x="2731816" y="455574"/>
                </a:lnTo>
                <a:lnTo>
                  <a:pt x="2733679" y="510755"/>
                </a:lnTo>
                <a:lnTo>
                  <a:pt x="2743597" y="510755"/>
                </a:lnTo>
                <a:lnTo>
                  <a:pt x="2743597" y="466610"/>
                </a:lnTo>
                <a:lnTo>
                  <a:pt x="2747776" y="458228"/>
                </a:lnTo>
                <a:lnTo>
                  <a:pt x="2742480" y="458228"/>
                </a:lnTo>
                <a:lnTo>
                  <a:pt x="2738568" y="456692"/>
                </a:lnTo>
                <a:lnTo>
                  <a:pt x="2741175" y="451950"/>
                </a:lnTo>
                <a:lnTo>
                  <a:pt x="2740989" y="451057"/>
                </a:lnTo>
                <a:lnTo>
                  <a:pt x="2735246" y="445655"/>
                </a:lnTo>
                <a:close/>
              </a:path>
              <a:path w="3808095" h="1121409">
                <a:moveTo>
                  <a:pt x="2791221" y="445655"/>
                </a:moveTo>
                <a:lnTo>
                  <a:pt x="2774890" y="445655"/>
                </a:lnTo>
                <a:lnTo>
                  <a:pt x="2787417" y="455574"/>
                </a:lnTo>
                <a:lnTo>
                  <a:pt x="2789279" y="510755"/>
                </a:lnTo>
                <a:lnTo>
                  <a:pt x="2799198" y="510755"/>
                </a:lnTo>
                <a:lnTo>
                  <a:pt x="2799198" y="461069"/>
                </a:lnTo>
                <a:lnTo>
                  <a:pt x="2791221" y="445655"/>
                </a:lnTo>
                <a:close/>
              </a:path>
              <a:path w="3808095" h="1121409">
                <a:moveTo>
                  <a:pt x="2741175" y="451950"/>
                </a:moveTo>
                <a:lnTo>
                  <a:pt x="2738568" y="456692"/>
                </a:lnTo>
                <a:lnTo>
                  <a:pt x="2742480" y="458228"/>
                </a:lnTo>
                <a:lnTo>
                  <a:pt x="2741175" y="451950"/>
                </a:lnTo>
                <a:close/>
              </a:path>
              <a:path w="3808095" h="1121409">
                <a:moveTo>
                  <a:pt x="2769582" y="436714"/>
                </a:moveTo>
                <a:lnTo>
                  <a:pt x="2761945" y="436714"/>
                </a:lnTo>
                <a:lnTo>
                  <a:pt x="2744482" y="445935"/>
                </a:lnTo>
                <a:lnTo>
                  <a:pt x="2741175" y="451950"/>
                </a:lnTo>
                <a:lnTo>
                  <a:pt x="2742480" y="458228"/>
                </a:lnTo>
                <a:lnTo>
                  <a:pt x="2747776" y="458228"/>
                </a:lnTo>
                <a:lnTo>
                  <a:pt x="2751351" y="451057"/>
                </a:lnTo>
                <a:lnTo>
                  <a:pt x="2751420" y="450917"/>
                </a:lnTo>
                <a:lnTo>
                  <a:pt x="2774890" y="445655"/>
                </a:lnTo>
                <a:lnTo>
                  <a:pt x="2791221" y="445655"/>
                </a:lnTo>
                <a:lnTo>
                  <a:pt x="2789559" y="442442"/>
                </a:lnTo>
                <a:lnTo>
                  <a:pt x="2769582" y="436714"/>
                </a:lnTo>
                <a:close/>
              </a:path>
              <a:path w="3808095" h="1121409">
                <a:moveTo>
                  <a:pt x="2707601" y="436714"/>
                </a:moveTo>
                <a:lnTo>
                  <a:pt x="2688136" y="448449"/>
                </a:lnTo>
                <a:lnTo>
                  <a:pt x="2687571" y="455574"/>
                </a:lnTo>
                <a:lnTo>
                  <a:pt x="2687482" y="456692"/>
                </a:lnTo>
                <a:lnTo>
                  <a:pt x="2687438" y="457250"/>
                </a:lnTo>
                <a:lnTo>
                  <a:pt x="2692551" y="457250"/>
                </a:lnTo>
                <a:lnTo>
                  <a:pt x="2695657" y="451057"/>
                </a:lnTo>
                <a:lnTo>
                  <a:pt x="2695727" y="450917"/>
                </a:lnTo>
                <a:lnTo>
                  <a:pt x="2719150" y="445655"/>
                </a:lnTo>
                <a:lnTo>
                  <a:pt x="2735246" y="445655"/>
                </a:lnTo>
                <a:lnTo>
                  <a:pt x="2727672" y="438531"/>
                </a:lnTo>
                <a:lnTo>
                  <a:pt x="2707601" y="436714"/>
                </a:lnTo>
                <a:close/>
              </a:path>
              <a:path w="3808095" h="1121409">
                <a:moveTo>
                  <a:pt x="2874254" y="421208"/>
                </a:moveTo>
                <a:lnTo>
                  <a:pt x="2864335" y="421208"/>
                </a:lnTo>
                <a:lnTo>
                  <a:pt x="2864335" y="496879"/>
                </a:lnTo>
                <a:lnTo>
                  <a:pt x="2873648" y="509591"/>
                </a:lnTo>
                <a:lnTo>
                  <a:pt x="2885849" y="511454"/>
                </a:lnTo>
                <a:lnTo>
                  <a:pt x="2901356" y="506285"/>
                </a:lnTo>
                <a:lnTo>
                  <a:pt x="2899712" y="502932"/>
                </a:lnTo>
                <a:lnTo>
                  <a:pt x="2891344" y="502932"/>
                </a:lnTo>
                <a:lnTo>
                  <a:pt x="2875325" y="497111"/>
                </a:lnTo>
                <a:lnTo>
                  <a:pt x="2874254" y="421208"/>
                </a:lnTo>
                <a:close/>
              </a:path>
              <a:path w="3808095" h="1121409">
                <a:moveTo>
                  <a:pt x="2897863" y="499160"/>
                </a:moveTo>
                <a:lnTo>
                  <a:pt x="2891344" y="502932"/>
                </a:lnTo>
                <a:lnTo>
                  <a:pt x="2899712" y="502932"/>
                </a:lnTo>
                <a:lnTo>
                  <a:pt x="2897863" y="499160"/>
                </a:lnTo>
                <a:close/>
              </a:path>
              <a:path w="3808095" h="1121409">
                <a:moveTo>
                  <a:pt x="2864335" y="437413"/>
                </a:moveTo>
                <a:lnTo>
                  <a:pt x="2851203" y="437413"/>
                </a:lnTo>
                <a:lnTo>
                  <a:pt x="2851203" y="445655"/>
                </a:lnTo>
                <a:lnTo>
                  <a:pt x="2864335" y="445655"/>
                </a:lnTo>
                <a:lnTo>
                  <a:pt x="2864335" y="437413"/>
                </a:lnTo>
                <a:close/>
              </a:path>
              <a:path w="3808095" h="1121409">
                <a:moveTo>
                  <a:pt x="2896606" y="437413"/>
                </a:moveTo>
                <a:lnTo>
                  <a:pt x="2874483" y="437413"/>
                </a:lnTo>
                <a:lnTo>
                  <a:pt x="2874599" y="445655"/>
                </a:lnTo>
                <a:lnTo>
                  <a:pt x="2896606" y="445655"/>
                </a:lnTo>
                <a:lnTo>
                  <a:pt x="2896606" y="437413"/>
                </a:lnTo>
                <a:close/>
              </a:path>
              <a:path w="3808095" h="1121409">
                <a:moveTo>
                  <a:pt x="2938520" y="436714"/>
                </a:moveTo>
                <a:lnTo>
                  <a:pt x="2921476" y="444770"/>
                </a:lnTo>
                <a:lnTo>
                  <a:pt x="2910952" y="460324"/>
                </a:lnTo>
                <a:lnTo>
                  <a:pt x="2909416" y="481279"/>
                </a:lnTo>
                <a:lnTo>
                  <a:pt x="2922082" y="503444"/>
                </a:lnTo>
                <a:lnTo>
                  <a:pt x="2947973" y="511454"/>
                </a:lnTo>
                <a:lnTo>
                  <a:pt x="2953840" y="511454"/>
                </a:lnTo>
                <a:lnTo>
                  <a:pt x="2972496" y="501489"/>
                </a:lnTo>
                <a:lnTo>
                  <a:pt x="2937496" y="501489"/>
                </a:lnTo>
                <a:lnTo>
                  <a:pt x="2920266" y="484957"/>
                </a:lnTo>
                <a:lnTo>
                  <a:pt x="2921390" y="477088"/>
                </a:lnTo>
                <a:lnTo>
                  <a:pt x="2916960" y="477088"/>
                </a:lnTo>
                <a:lnTo>
                  <a:pt x="2916960" y="469684"/>
                </a:lnTo>
                <a:lnTo>
                  <a:pt x="2922448" y="469684"/>
                </a:lnTo>
                <a:lnTo>
                  <a:pt x="2924643" y="454317"/>
                </a:lnTo>
                <a:lnTo>
                  <a:pt x="2940289" y="445236"/>
                </a:lnTo>
                <a:lnTo>
                  <a:pt x="2968079" y="445236"/>
                </a:lnTo>
                <a:lnTo>
                  <a:pt x="2958311" y="438298"/>
                </a:lnTo>
                <a:lnTo>
                  <a:pt x="2938520" y="436714"/>
                </a:lnTo>
                <a:close/>
              </a:path>
              <a:path w="3808095" h="1121409">
                <a:moveTo>
                  <a:pt x="2970744" y="493014"/>
                </a:moveTo>
                <a:lnTo>
                  <a:pt x="2967950" y="496273"/>
                </a:lnTo>
                <a:lnTo>
                  <a:pt x="2937496" y="501489"/>
                </a:lnTo>
                <a:lnTo>
                  <a:pt x="2972496" y="501489"/>
                </a:lnTo>
                <a:lnTo>
                  <a:pt x="2976332" y="499440"/>
                </a:lnTo>
                <a:lnTo>
                  <a:pt x="2970744" y="493014"/>
                </a:lnTo>
                <a:close/>
              </a:path>
              <a:path w="3808095" h="1121409">
                <a:moveTo>
                  <a:pt x="2922448" y="469684"/>
                </a:moveTo>
                <a:lnTo>
                  <a:pt x="2916960" y="469684"/>
                </a:lnTo>
                <a:lnTo>
                  <a:pt x="2916960" y="477088"/>
                </a:lnTo>
                <a:lnTo>
                  <a:pt x="2921390" y="477088"/>
                </a:lnTo>
                <a:lnTo>
                  <a:pt x="2922448" y="469684"/>
                </a:lnTo>
                <a:close/>
              </a:path>
              <a:path w="3808095" h="1121409">
                <a:moveTo>
                  <a:pt x="2970385" y="469684"/>
                </a:moveTo>
                <a:lnTo>
                  <a:pt x="2922448" y="469684"/>
                </a:lnTo>
                <a:lnTo>
                  <a:pt x="2921390" y="477088"/>
                </a:lnTo>
                <a:lnTo>
                  <a:pt x="2980802" y="477088"/>
                </a:lnTo>
                <a:lnTo>
                  <a:pt x="2980862" y="472617"/>
                </a:lnTo>
                <a:lnTo>
                  <a:pt x="2971582" y="472617"/>
                </a:lnTo>
                <a:lnTo>
                  <a:pt x="2970385" y="469684"/>
                </a:lnTo>
                <a:close/>
              </a:path>
              <a:path w="3808095" h="1121409">
                <a:moveTo>
                  <a:pt x="2968079" y="445236"/>
                </a:moveTo>
                <a:lnTo>
                  <a:pt x="2940289" y="445236"/>
                </a:lnTo>
                <a:lnTo>
                  <a:pt x="2962781" y="451057"/>
                </a:lnTo>
                <a:lnTo>
                  <a:pt x="2971582" y="472617"/>
                </a:lnTo>
                <a:lnTo>
                  <a:pt x="2975494" y="469684"/>
                </a:lnTo>
                <a:lnTo>
                  <a:pt x="2980902" y="469684"/>
                </a:lnTo>
                <a:lnTo>
                  <a:pt x="2980942" y="466657"/>
                </a:lnTo>
                <a:lnTo>
                  <a:pt x="2973259" y="448915"/>
                </a:lnTo>
                <a:lnTo>
                  <a:pt x="2968079" y="445236"/>
                </a:lnTo>
                <a:close/>
              </a:path>
              <a:path w="3808095" h="1121409">
                <a:moveTo>
                  <a:pt x="2980902" y="469684"/>
                </a:moveTo>
                <a:lnTo>
                  <a:pt x="2975494" y="469684"/>
                </a:lnTo>
                <a:lnTo>
                  <a:pt x="2971582" y="472617"/>
                </a:lnTo>
                <a:lnTo>
                  <a:pt x="2980862" y="472617"/>
                </a:lnTo>
                <a:lnTo>
                  <a:pt x="2980902" y="469684"/>
                </a:lnTo>
                <a:close/>
              </a:path>
              <a:path w="3808095" h="1121409">
                <a:moveTo>
                  <a:pt x="3010631" y="437413"/>
                </a:moveTo>
                <a:lnTo>
                  <a:pt x="3001131" y="437413"/>
                </a:lnTo>
                <a:lnTo>
                  <a:pt x="3001131" y="510755"/>
                </a:lnTo>
                <a:lnTo>
                  <a:pt x="3011050" y="510755"/>
                </a:lnTo>
                <a:lnTo>
                  <a:pt x="3013238" y="457995"/>
                </a:lnTo>
                <a:lnTo>
                  <a:pt x="3013802" y="457390"/>
                </a:lnTo>
                <a:lnTo>
                  <a:pt x="3010631" y="457390"/>
                </a:lnTo>
                <a:lnTo>
                  <a:pt x="3010631" y="437413"/>
                </a:lnTo>
                <a:close/>
              </a:path>
              <a:path w="3808095" h="1121409">
                <a:moveTo>
                  <a:pt x="3038012" y="436714"/>
                </a:moveTo>
                <a:lnTo>
                  <a:pt x="3030840" y="436714"/>
                </a:lnTo>
                <a:lnTo>
                  <a:pt x="3015148" y="444072"/>
                </a:lnTo>
                <a:lnTo>
                  <a:pt x="3010631" y="457390"/>
                </a:lnTo>
                <a:lnTo>
                  <a:pt x="3013802" y="457390"/>
                </a:lnTo>
                <a:lnTo>
                  <a:pt x="3021993" y="448589"/>
                </a:lnTo>
                <a:lnTo>
                  <a:pt x="3035776" y="446214"/>
                </a:lnTo>
                <a:lnTo>
                  <a:pt x="3038012" y="436714"/>
                </a:lnTo>
                <a:close/>
              </a:path>
              <a:path w="3808095" h="1121409">
                <a:moveTo>
                  <a:pt x="3138135" y="469345"/>
                </a:moveTo>
                <a:lnTo>
                  <a:pt x="3103403" y="470242"/>
                </a:lnTo>
                <a:lnTo>
                  <a:pt x="3088502" y="482815"/>
                </a:lnTo>
                <a:lnTo>
                  <a:pt x="3092972" y="504422"/>
                </a:lnTo>
                <a:lnTo>
                  <a:pt x="3114440" y="511454"/>
                </a:lnTo>
                <a:lnTo>
                  <a:pt x="3127199" y="510010"/>
                </a:lnTo>
                <a:lnTo>
                  <a:pt x="3133517" y="503631"/>
                </a:lnTo>
                <a:lnTo>
                  <a:pt x="3110109" y="503631"/>
                </a:lnTo>
                <a:lnTo>
                  <a:pt x="3097396" y="493991"/>
                </a:lnTo>
                <a:lnTo>
                  <a:pt x="3104242" y="477926"/>
                </a:lnTo>
                <a:lnTo>
                  <a:pt x="3138420" y="476765"/>
                </a:lnTo>
                <a:lnTo>
                  <a:pt x="3138170" y="470242"/>
                </a:lnTo>
                <a:lnTo>
                  <a:pt x="3138135" y="469345"/>
                </a:lnTo>
                <a:close/>
              </a:path>
              <a:path w="3808095" h="1121409">
                <a:moveTo>
                  <a:pt x="3149225" y="488683"/>
                </a:moveTo>
                <a:lnTo>
                  <a:pt x="3139306" y="488683"/>
                </a:lnTo>
                <a:lnTo>
                  <a:pt x="3141542" y="495528"/>
                </a:lnTo>
                <a:lnTo>
                  <a:pt x="3139230" y="497862"/>
                </a:lnTo>
                <a:lnTo>
                  <a:pt x="3139697" y="510010"/>
                </a:lnTo>
                <a:lnTo>
                  <a:pt x="3139725" y="510755"/>
                </a:lnTo>
                <a:lnTo>
                  <a:pt x="3149225" y="510755"/>
                </a:lnTo>
                <a:lnTo>
                  <a:pt x="3149225" y="488683"/>
                </a:lnTo>
                <a:close/>
              </a:path>
              <a:path w="3808095" h="1121409">
                <a:moveTo>
                  <a:pt x="3138905" y="489393"/>
                </a:moveTo>
                <a:lnTo>
                  <a:pt x="3134463" y="497251"/>
                </a:lnTo>
                <a:lnTo>
                  <a:pt x="3110109" y="503631"/>
                </a:lnTo>
                <a:lnTo>
                  <a:pt x="3133517" y="503631"/>
                </a:lnTo>
                <a:lnTo>
                  <a:pt x="3139230" y="497862"/>
                </a:lnTo>
                <a:lnTo>
                  <a:pt x="3138905" y="489393"/>
                </a:lnTo>
                <a:close/>
              </a:path>
              <a:path w="3808095" h="1121409">
                <a:moveTo>
                  <a:pt x="3139306" y="488683"/>
                </a:moveTo>
                <a:lnTo>
                  <a:pt x="3138905" y="489393"/>
                </a:lnTo>
                <a:lnTo>
                  <a:pt x="3139082" y="493991"/>
                </a:lnTo>
                <a:lnTo>
                  <a:pt x="3139141" y="495528"/>
                </a:lnTo>
                <a:lnTo>
                  <a:pt x="3139230" y="497862"/>
                </a:lnTo>
                <a:lnTo>
                  <a:pt x="3141542" y="495528"/>
                </a:lnTo>
                <a:lnTo>
                  <a:pt x="3139306" y="488683"/>
                </a:lnTo>
                <a:close/>
              </a:path>
              <a:path w="3808095" h="1121409">
                <a:moveTo>
                  <a:pt x="3143188" y="445376"/>
                </a:moveTo>
                <a:lnTo>
                  <a:pt x="3125383" y="445376"/>
                </a:lnTo>
                <a:lnTo>
                  <a:pt x="3137536" y="453758"/>
                </a:lnTo>
                <a:lnTo>
                  <a:pt x="3138878" y="488683"/>
                </a:lnTo>
                <a:lnTo>
                  <a:pt x="3138905" y="489393"/>
                </a:lnTo>
                <a:lnTo>
                  <a:pt x="3139306" y="488683"/>
                </a:lnTo>
                <a:lnTo>
                  <a:pt x="3149225" y="488683"/>
                </a:lnTo>
                <a:lnTo>
                  <a:pt x="3149225" y="476765"/>
                </a:lnTo>
                <a:lnTo>
                  <a:pt x="3141262" y="476765"/>
                </a:lnTo>
                <a:lnTo>
                  <a:pt x="3141262" y="469345"/>
                </a:lnTo>
                <a:lnTo>
                  <a:pt x="3149225" y="469345"/>
                </a:lnTo>
                <a:lnTo>
                  <a:pt x="3149225" y="465213"/>
                </a:lnTo>
                <a:lnTo>
                  <a:pt x="3146617" y="448496"/>
                </a:lnTo>
                <a:lnTo>
                  <a:pt x="3143188" y="445376"/>
                </a:lnTo>
                <a:close/>
              </a:path>
              <a:path w="3808095" h="1121409">
                <a:moveTo>
                  <a:pt x="3149225" y="469345"/>
                </a:moveTo>
                <a:lnTo>
                  <a:pt x="3141262" y="469345"/>
                </a:lnTo>
                <a:lnTo>
                  <a:pt x="3141262" y="476765"/>
                </a:lnTo>
                <a:lnTo>
                  <a:pt x="3149225" y="476765"/>
                </a:lnTo>
                <a:lnTo>
                  <a:pt x="3149225" y="469345"/>
                </a:lnTo>
                <a:close/>
              </a:path>
              <a:path w="3808095" h="1121409">
                <a:moveTo>
                  <a:pt x="3119469" y="436714"/>
                </a:moveTo>
                <a:lnTo>
                  <a:pt x="3089573" y="446633"/>
                </a:lnTo>
                <a:lnTo>
                  <a:pt x="3094043" y="454037"/>
                </a:lnTo>
                <a:lnTo>
                  <a:pt x="3125383" y="445376"/>
                </a:lnTo>
                <a:lnTo>
                  <a:pt x="3143188" y="445376"/>
                </a:lnTo>
                <a:lnTo>
                  <a:pt x="3136279" y="439089"/>
                </a:lnTo>
                <a:lnTo>
                  <a:pt x="3119469" y="436714"/>
                </a:lnTo>
                <a:close/>
              </a:path>
              <a:path w="3808095" h="1121409">
                <a:moveTo>
                  <a:pt x="3185385" y="437413"/>
                </a:moveTo>
                <a:lnTo>
                  <a:pt x="3175467" y="437413"/>
                </a:lnTo>
                <a:lnTo>
                  <a:pt x="3175467" y="487006"/>
                </a:lnTo>
                <a:lnTo>
                  <a:pt x="3185478" y="505633"/>
                </a:lnTo>
                <a:lnTo>
                  <a:pt x="3206480" y="511454"/>
                </a:lnTo>
                <a:lnTo>
                  <a:pt x="3213000" y="511454"/>
                </a:lnTo>
                <a:lnTo>
                  <a:pt x="3227489" y="502513"/>
                </a:lnTo>
                <a:lnTo>
                  <a:pt x="3200473" y="502513"/>
                </a:lnTo>
                <a:lnTo>
                  <a:pt x="3187295" y="492641"/>
                </a:lnTo>
                <a:lnTo>
                  <a:pt x="3185385" y="437413"/>
                </a:lnTo>
                <a:close/>
              </a:path>
              <a:path w="3808095" h="1121409">
                <a:moveTo>
                  <a:pt x="3242383" y="490639"/>
                </a:moveTo>
                <a:lnTo>
                  <a:pt x="3232883" y="490639"/>
                </a:lnTo>
                <a:lnTo>
                  <a:pt x="3232883" y="510755"/>
                </a:lnTo>
                <a:lnTo>
                  <a:pt x="3242383" y="510755"/>
                </a:lnTo>
                <a:lnTo>
                  <a:pt x="3242383" y="490639"/>
                </a:lnTo>
                <a:close/>
              </a:path>
              <a:path w="3808095" h="1121409">
                <a:moveTo>
                  <a:pt x="3242383" y="437413"/>
                </a:moveTo>
                <a:lnTo>
                  <a:pt x="3232464" y="437413"/>
                </a:lnTo>
                <a:lnTo>
                  <a:pt x="3232464" y="481418"/>
                </a:lnTo>
                <a:lnTo>
                  <a:pt x="3224548" y="497298"/>
                </a:lnTo>
                <a:lnTo>
                  <a:pt x="3200473" y="502513"/>
                </a:lnTo>
                <a:lnTo>
                  <a:pt x="3227489" y="502513"/>
                </a:lnTo>
                <a:lnTo>
                  <a:pt x="3232092" y="499673"/>
                </a:lnTo>
                <a:lnTo>
                  <a:pt x="3232883" y="490639"/>
                </a:lnTo>
                <a:lnTo>
                  <a:pt x="3242383" y="490639"/>
                </a:lnTo>
                <a:lnTo>
                  <a:pt x="3242383" y="437413"/>
                </a:lnTo>
                <a:close/>
              </a:path>
              <a:path w="3808095" h="1121409">
                <a:moveTo>
                  <a:pt x="3279526" y="437413"/>
                </a:moveTo>
                <a:lnTo>
                  <a:pt x="3270026" y="437413"/>
                </a:lnTo>
                <a:lnTo>
                  <a:pt x="3270026" y="510755"/>
                </a:lnTo>
                <a:lnTo>
                  <a:pt x="3279945" y="510755"/>
                </a:lnTo>
                <a:lnTo>
                  <a:pt x="3279945" y="466610"/>
                </a:lnTo>
                <a:lnTo>
                  <a:pt x="3284639" y="457250"/>
                </a:lnTo>
                <a:lnTo>
                  <a:pt x="3279526" y="457250"/>
                </a:lnTo>
                <a:lnTo>
                  <a:pt x="3279526" y="437413"/>
                </a:lnTo>
                <a:close/>
              </a:path>
              <a:path w="3808095" h="1121409">
                <a:moveTo>
                  <a:pt x="3327334" y="445655"/>
                </a:moveTo>
                <a:lnTo>
                  <a:pt x="3311237" y="445655"/>
                </a:lnTo>
                <a:lnTo>
                  <a:pt x="3323904" y="455574"/>
                </a:lnTo>
                <a:lnTo>
                  <a:pt x="3325766" y="510755"/>
                </a:lnTo>
                <a:lnTo>
                  <a:pt x="3335685" y="510755"/>
                </a:lnTo>
                <a:lnTo>
                  <a:pt x="3335685" y="466610"/>
                </a:lnTo>
                <a:lnTo>
                  <a:pt x="3339864" y="458228"/>
                </a:lnTo>
                <a:lnTo>
                  <a:pt x="3334567" y="458228"/>
                </a:lnTo>
                <a:lnTo>
                  <a:pt x="3330656" y="456692"/>
                </a:lnTo>
                <a:lnTo>
                  <a:pt x="3333263" y="451950"/>
                </a:lnTo>
                <a:lnTo>
                  <a:pt x="3333077" y="451057"/>
                </a:lnTo>
                <a:lnTo>
                  <a:pt x="3327334" y="445655"/>
                </a:lnTo>
                <a:close/>
              </a:path>
              <a:path w="3808095" h="1121409">
                <a:moveTo>
                  <a:pt x="3383309" y="445655"/>
                </a:moveTo>
                <a:lnTo>
                  <a:pt x="3366978" y="445655"/>
                </a:lnTo>
                <a:lnTo>
                  <a:pt x="3379504" y="455574"/>
                </a:lnTo>
                <a:lnTo>
                  <a:pt x="3381367" y="510755"/>
                </a:lnTo>
                <a:lnTo>
                  <a:pt x="3391286" y="510755"/>
                </a:lnTo>
                <a:lnTo>
                  <a:pt x="3391286" y="461069"/>
                </a:lnTo>
                <a:lnTo>
                  <a:pt x="3383309" y="445655"/>
                </a:lnTo>
                <a:close/>
              </a:path>
              <a:path w="3808095" h="1121409">
                <a:moveTo>
                  <a:pt x="3333263" y="451950"/>
                </a:moveTo>
                <a:lnTo>
                  <a:pt x="3330656" y="456692"/>
                </a:lnTo>
                <a:lnTo>
                  <a:pt x="3334567" y="458228"/>
                </a:lnTo>
                <a:lnTo>
                  <a:pt x="3333263" y="451950"/>
                </a:lnTo>
                <a:close/>
              </a:path>
              <a:path w="3808095" h="1121409">
                <a:moveTo>
                  <a:pt x="3361669" y="436714"/>
                </a:moveTo>
                <a:lnTo>
                  <a:pt x="3354033" y="436714"/>
                </a:lnTo>
                <a:lnTo>
                  <a:pt x="3336570" y="445935"/>
                </a:lnTo>
                <a:lnTo>
                  <a:pt x="3333263" y="451950"/>
                </a:lnTo>
                <a:lnTo>
                  <a:pt x="3334567" y="458228"/>
                </a:lnTo>
                <a:lnTo>
                  <a:pt x="3339864" y="458228"/>
                </a:lnTo>
                <a:lnTo>
                  <a:pt x="3343439" y="451057"/>
                </a:lnTo>
                <a:lnTo>
                  <a:pt x="3343508" y="450917"/>
                </a:lnTo>
                <a:lnTo>
                  <a:pt x="3366978" y="445655"/>
                </a:lnTo>
                <a:lnTo>
                  <a:pt x="3383309" y="445655"/>
                </a:lnTo>
                <a:lnTo>
                  <a:pt x="3381646" y="442442"/>
                </a:lnTo>
                <a:lnTo>
                  <a:pt x="3361669" y="436714"/>
                </a:lnTo>
                <a:close/>
              </a:path>
              <a:path w="3808095" h="1121409">
                <a:moveTo>
                  <a:pt x="3299689" y="436714"/>
                </a:moveTo>
                <a:lnTo>
                  <a:pt x="3280224" y="448449"/>
                </a:lnTo>
                <a:lnTo>
                  <a:pt x="3279659" y="455574"/>
                </a:lnTo>
                <a:lnTo>
                  <a:pt x="3279570" y="456692"/>
                </a:lnTo>
                <a:lnTo>
                  <a:pt x="3279526" y="457250"/>
                </a:lnTo>
                <a:lnTo>
                  <a:pt x="3284639" y="457250"/>
                </a:lnTo>
                <a:lnTo>
                  <a:pt x="3287744" y="451057"/>
                </a:lnTo>
                <a:lnTo>
                  <a:pt x="3287814" y="450917"/>
                </a:lnTo>
                <a:lnTo>
                  <a:pt x="3311237" y="445655"/>
                </a:lnTo>
                <a:lnTo>
                  <a:pt x="3327334" y="445655"/>
                </a:lnTo>
                <a:lnTo>
                  <a:pt x="3319759" y="438531"/>
                </a:lnTo>
                <a:lnTo>
                  <a:pt x="3299689" y="436714"/>
                </a:lnTo>
                <a:close/>
              </a:path>
              <a:path w="3808095" h="1121409">
                <a:moveTo>
                  <a:pt x="3439885" y="436714"/>
                </a:moveTo>
                <a:lnTo>
                  <a:pt x="3422841" y="444770"/>
                </a:lnTo>
                <a:lnTo>
                  <a:pt x="3412317" y="460324"/>
                </a:lnTo>
                <a:lnTo>
                  <a:pt x="3410781" y="481279"/>
                </a:lnTo>
                <a:lnTo>
                  <a:pt x="3423446" y="503444"/>
                </a:lnTo>
                <a:lnTo>
                  <a:pt x="3449338" y="511454"/>
                </a:lnTo>
                <a:lnTo>
                  <a:pt x="3455205" y="511454"/>
                </a:lnTo>
                <a:lnTo>
                  <a:pt x="3473861" y="501489"/>
                </a:lnTo>
                <a:lnTo>
                  <a:pt x="3438860" y="501489"/>
                </a:lnTo>
                <a:lnTo>
                  <a:pt x="3421631" y="484957"/>
                </a:lnTo>
                <a:lnTo>
                  <a:pt x="3422755" y="477088"/>
                </a:lnTo>
                <a:lnTo>
                  <a:pt x="3418324" y="477088"/>
                </a:lnTo>
                <a:lnTo>
                  <a:pt x="3418324" y="469684"/>
                </a:lnTo>
                <a:lnTo>
                  <a:pt x="3423812" y="469684"/>
                </a:lnTo>
                <a:lnTo>
                  <a:pt x="3426008" y="454317"/>
                </a:lnTo>
                <a:lnTo>
                  <a:pt x="3441654" y="445236"/>
                </a:lnTo>
                <a:lnTo>
                  <a:pt x="3469444" y="445236"/>
                </a:lnTo>
                <a:lnTo>
                  <a:pt x="3459675" y="438298"/>
                </a:lnTo>
                <a:lnTo>
                  <a:pt x="3439885" y="436714"/>
                </a:lnTo>
                <a:close/>
              </a:path>
              <a:path w="3808095" h="1121409">
                <a:moveTo>
                  <a:pt x="3472109" y="493014"/>
                </a:moveTo>
                <a:lnTo>
                  <a:pt x="3469315" y="496273"/>
                </a:lnTo>
                <a:lnTo>
                  <a:pt x="3438860" y="501489"/>
                </a:lnTo>
                <a:lnTo>
                  <a:pt x="3473861" y="501489"/>
                </a:lnTo>
                <a:lnTo>
                  <a:pt x="3477697" y="499440"/>
                </a:lnTo>
                <a:lnTo>
                  <a:pt x="3472109" y="493014"/>
                </a:lnTo>
                <a:close/>
              </a:path>
              <a:path w="3808095" h="1121409">
                <a:moveTo>
                  <a:pt x="3423812" y="469684"/>
                </a:moveTo>
                <a:lnTo>
                  <a:pt x="3418324" y="469684"/>
                </a:lnTo>
                <a:lnTo>
                  <a:pt x="3418324" y="477088"/>
                </a:lnTo>
                <a:lnTo>
                  <a:pt x="3422755" y="477088"/>
                </a:lnTo>
                <a:lnTo>
                  <a:pt x="3423812" y="469684"/>
                </a:lnTo>
                <a:close/>
              </a:path>
              <a:path w="3808095" h="1121409">
                <a:moveTo>
                  <a:pt x="3471749" y="469684"/>
                </a:moveTo>
                <a:lnTo>
                  <a:pt x="3423812" y="469684"/>
                </a:lnTo>
                <a:lnTo>
                  <a:pt x="3422755" y="477088"/>
                </a:lnTo>
                <a:lnTo>
                  <a:pt x="3482167" y="477088"/>
                </a:lnTo>
                <a:lnTo>
                  <a:pt x="3482227" y="472617"/>
                </a:lnTo>
                <a:lnTo>
                  <a:pt x="3472947" y="472617"/>
                </a:lnTo>
                <a:lnTo>
                  <a:pt x="3471749" y="469684"/>
                </a:lnTo>
                <a:close/>
              </a:path>
              <a:path w="3808095" h="1121409">
                <a:moveTo>
                  <a:pt x="3469444" y="445236"/>
                </a:moveTo>
                <a:lnTo>
                  <a:pt x="3441654" y="445236"/>
                </a:lnTo>
                <a:lnTo>
                  <a:pt x="3464146" y="451057"/>
                </a:lnTo>
                <a:lnTo>
                  <a:pt x="3472947" y="472617"/>
                </a:lnTo>
                <a:lnTo>
                  <a:pt x="3476859" y="469684"/>
                </a:lnTo>
                <a:lnTo>
                  <a:pt x="3482266" y="469684"/>
                </a:lnTo>
                <a:lnTo>
                  <a:pt x="3482307" y="466657"/>
                </a:lnTo>
                <a:lnTo>
                  <a:pt x="3474623" y="448915"/>
                </a:lnTo>
                <a:lnTo>
                  <a:pt x="3469444" y="445236"/>
                </a:lnTo>
                <a:close/>
              </a:path>
              <a:path w="3808095" h="1121409">
                <a:moveTo>
                  <a:pt x="3482266" y="469684"/>
                </a:moveTo>
                <a:lnTo>
                  <a:pt x="3476859" y="469684"/>
                </a:lnTo>
                <a:lnTo>
                  <a:pt x="3472947" y="472617"/>
                </a:lnTo>
                <a:lnTo>
                  <a:pt x="3482227" y="472617"/>
                </a:lnTo>
                <a:lnTo>
                  <a:pt x="3482266" y="469684"/>
                </a:lnTo>
                <a:close/>
              </a:path>
              <a:path w="3808095" h="1121409">
                <a:moveTo>
                  <a:pt x="3511995" y="437413"/>
                </a:moveTo>
                <a:lnTo>
                  <a:pt x="3502496" y="437413"/>
                </a:lnTo>
                <a:lnTo>
                  <a:pt x="3502496" y="510755"/>
                </a:lnTo>
                <a:lnTo>
                  <a:pt x="3512414" y="510755"/>
                </a:lnTo>
                <a:lnTo>
                  <a:pt x="3512414" y="466610"/>
                </a:lnTo>
                <a:lnTo>
                  <a:pt x="3517157" y="457530"/>
                </a:lnTo>
                <a:lnTo>
                  <a:pt x="3511995" y="457530"/>
                </a:lnTo>
                <a:lnTo>
                  <a:pt x="3511995" y="437413"/>
                </a:lnTo>
                <a:close/>
              </a:path>
              <a:path w="3808095" h="1121409">
                <a:moveTo>
                  <a:pt x="3561864" y="445655"/>
                </a:moveTo>
                <a:lnTo>
                  <a:pt x="3545104" y="445655"/>
                </a:lnTo>
                <a:lnTo>
                  <a:pt x="3558236" y="455574"/>
                </a:lnTo>
                <a:lnTo>
                  <a:pt x="3560192" y="510755"/>
                </a:lnTo>
                <a:lnTo>
                  <a:pt x="3570110" y="510755"/>
                </a:lnTo>
                <a:lnTo>
                  <a:pt x="3570110" y="461069"/>
                </a:lnTo>
                <a:lnTo>
                  <a:pt x="3561864" y="445655"/>
                </a:lnTo>
                <a:close/>
              </a:path>
              <a:path w="3808095" h="1121409">
                <a:moveTo>
                  <a:pt x="3539935" y="436714"/>
                </a:moveTo>
                <a:lnTo>
                  <a:pt x="3532857" y="436714"/>
                </a:lnTo>
                <a:lnTo>
                  <a:pt x="3512787" y="448449"/>
                </a:lnTo>
                <a:lnTo>
                  <a:pt x="3511995" y="457530"/>
                </a:lnTo>
                <a:lnTo>
                  <a:pt x="3517157" y="457530"/>
                </a:lnTo>
                <a:lnTo>
                  <a:pt x="3520610" y="450917"/>
                </a:lnTo>
                <a:lnTo>
                  <a:pt x="3545104" y="445655"/>
                </a:lnTo>
                <a:lnTo>
                  <a:pt x="3561864" y="445655"/>
                </a:lnTo>
                <a:lnTo>
                  <a:pt x="3560146" y="442442"/>
                </a:lnTo>
                <a:lnTo>
                  <a:pt x="3539935" y="436714"/>
                </a:lnTo>
                <a:close/>
              </a:path>
              <a:path w="3808095" h="1121409">
                <a:moveTo>
                  <a:pt x="3608498" y="421208"/>
                </a:moveTo>
                <a:lnTo>
                  <a:pt x="3598579" y="421208"/>
                </a:lnTo>
                <a:lnTo>
                  <a:pt x="3598579" y="496879"/>
                </a:lnTo>
                <a:lnTo>
                  <a:pt x="3607892" y="509591"/>
                </a:lnTo>
                <a:lnTo>
                  <a:pt x="3620093" y="511454"/>
                </a:lnTo>
                <a:lnTo>
                  <a:pt x="3635599" y="506285"/>
                </a:lnTo>
                <a:lnTo>
                  <a:pt x="3633956" y="502932"/>
                </a:lnTo>
                <a:lnTo>
                  <a:pt x="3625587" y="502932"/>
                </a:lnTo>
                <a:lnTo>
                  <a:pt x="3609568" y="497111"/>
                </a:lnTo>
                <a:lnTo>
                  <a:pt x="3608498" y="421208"/>
                </a:lnTo>
                <a:close/>
              </a:path>
              <a:path w="3808095" h="1121409">
                <a:moveTo>
                  <a:pt x="3632107" y="499160"/>
                </a:moveTo>
                <a:lnTo>
                  <a:pt x="3625587" y="502932"/>
                </a:lnTo>
                <a:lnTo>
                  <a:pt x="3633956" y="502932"/>
                </a:lnTo>
                <a:lnTo>
                  <a:pt x="3632107" y="499160"/>
                </a:lnTo>
                <a:close/>
              </a:path>
              <a:path w="3808095" h="1121409">
                <a:moveTo>
                  <a:pt x="3598579" y="437413"/>
                </a:moveTo>
                <a:lnTo>
                  <a:pt x="3585447" y="437413"/>
                </a:lnTo>
                <a:lnTo>
                  <a:pt x="3585447" y="445655"/>
                </a:lnTo>
                <a:lnTo>
                  <a:pt x="3598579" y="445655"/>
                </a:lnTo>
                <a:lnTo>
                  <a:pt x="3598579" y="437413"/>
                </a:lnTo>
                <a:close/>
              </a:path>
              <a:path w="3808095" h="1121409">
                <a:moveTo>
                  <a:pt x="3630849" y="437413"/>
                </a:moveTo>
                <a:lnTo>
                  <a:pt x="3608726" y="437413"/>
                </a:lnTo>
                <a:lnTo>
                  <a:pt x="3608843" y="445655"/>
                </a:lnTo>
                <a:lnTo>
                  <a:pt x="3630849" y="445655"/>
                </a:lnTo>
                <a:lnTo>
                  <a:pt x="3630849" y="437413"/>
                </a:lnTo>
                <a:close/>
              </a:path>
              <a:path w="3808095" h="1121409">
                <a:moveTo>
                  <a:pt x="3673788" y="436714"/>
                </a:moveTo>
                <a:lnTo>
                  <a:pt x="3656232" y="444631"/>
                </a:lnTo>
                <a:lnTo>
                  <a:pt x="3645289" y="460184"/>
                </a:lnTo>
                <a:lnTo>
                  <a:pt x="3643782" y="479695"/>
                </a:lnTo>
                <a:lnTo>
                  <a:pt x="3643659" y="481279"/>
                </a:lnTo>
                <a:lnTo>
                  <a:pt x="3656232" y="503444"/>
                </a:lnTo>
                <a:lnTo>
                  <a:pt x="3680959" y="511454"/>
                </a:lnTo>
                <a:lnTo>
                  <a:pt x="3688130" y="511454"/>
                </a:lnTo>
                <a:lnTo>
                  <a:pt x="3705919" y="503444"/>
                </a:lnTo>
                <a:lnTo>
                  <a:pt x="3706466" y="502653"/>
                </a:lnTo>
                <a:lnTo>
                  <a:pt x="3680959" y="502653"/>
                </a:lnTo>
                <a:lnTo>
                  <a:pt x="3663031" y="496739"/>
                </a:lnTo>
                <a:lnTo>
                  <a:pt x="3653718" y="479695"/>
                </a:lnTo>
                <a:lnTo>
                  <a:pt x="3659771" y="454643"/>
                </a:lnTo>
                <a:lnTo>
                  <a:pt x="3675883" y="445376"/>
                </a:lnTo>
                <a:lnTo>
                  <a:pt x="3705021" y="445376"/>
                </a:lnTo>
                <a:lnTo>
                  <a:pt x="3694650" y="438298"/>
                </a:lnTo>
                <a:lnTo>
                  <a:pt x="3673788" y="436714"/>
                </a:lnTo>
                <a:close/>
              </a:path>
              <a:path w="3808095" h="1121409">
                <a:moveTo>
                  <a:pt x="3705021" y="445376"/>
                </a:moveTo>
                <a:lnTo>
                  <a:pt x="3675883" y="445376"/>
                </a:lnTo>
                <a:lnTo>
                  <a:pt x="3699166" y="451336"/>
                </a:lnTo>
                <a:lnTo>
                  <a:pt x="3708340" y="468240"/>
                </a:lnTo>
                <a:lnTo>
                  <a:pt x="3702380" y="493386"/>
                </a:lnTo>
                <a:lnTo>
                  <a:pt x="3680959" y="502653"/>
                </a:lnTo>
                <a:lnTo>
                  <a:pt x="3706466" y="502653"/>
                </a:lnTo>
                <a:lnTo>
                  <a:pt x="3716769" y="487752"/>
                </a:lnTo>
                <a:lnTo>
                  <a:pt x="3718276" y="468240"/>
                </a:lnTo>
                <a:lnTo>
                  <a:pt x="3718399" y="466657"/>
                </a:lnTo>
                <a:lnTo>
                  <a:pt x="3710343" y="449008"/>
                </a:lnTo>
                <a:lnTo>
                  <a:pt x="3705021" y="445376"/>
                </a:lnTo>
                <a:close/>
              </a:path>
              <a:path w="3808095" h="1121409">
                <a:moveTo>
                  <a:pt x="29616" y="639914"/>
                </a:moveTo>
                <a:lnTo>
                  <a:pt x="12247" y="647738"/>
                </a:lnTo>
                <a:lnTo>
                  <a:pt x="1583" y="663244"/>
                </a:lnTo>
                <a:lnTo>
                  <a:pt x="124" y="682895"/>
                </a:lnTo>
                <a:lnTo>
                  <a:pt x="0" y="684572"/>
                </a:lnTo>
                <a:lnTo>
                  <a:pt x="12247" y="706738"/>
                </a:lnTo>
                <a:lnTo>
                  <a:pt x="36601" y="714654"/>
                </a:lnTo>
                <a:lnTo>
                  <a:pt x="43120" y="714654"/>
                </a:lnTo>
                <a:lnTo>
                  <a:pt x="59046" y="707343"/>
                </a:lnTo>
                <a:lnTo>
                  <a:pt x="60011" y="705853"/>
                </a:lnTo>
                <a:lnTo>
                  <a:pt x="37299" y="705853"/>
                </a:lnTo>
                <a:lnTo>
                  <a:pt x="19371" y="699939"/>
                </a:lnTo>
                <a:lnTo>
                  <a:pt x="10058" y="682895"/>
                </a:lnTo>
                <a:lnTo>
                  <a:pt x="16112" y="657843"/>
                </a:lnTo>
                <a:lnTo>
                  <a:pt x="32177" y="648576"/>
                </a:lnTo>
                <a:lnTo>
                  <a:pt x="58994" y="648576"/>
                </a:lnTo>
                <a:lnTo>
                  <a:pt x="48755" y="641358"/>
                </a:lnTo>
                <a:lnTo>
                  <a:pt x="29616" y="639914"/>
                </a:lnTo>
                <a:close/>
              </a:path>
              <a:path w="3808095" h="1121409">
                <a:moveTo>
                  <a:pt x="74460" y="610298"/>
                </a:moveTo>
                <a:lnTo>
                  <a:pt x="64541" y="610298"/>
                </a:lnTo>
                <a:lnTo>
                  <a:pt x="64661" y="639914"/>
                </a:lnTo>
                <a:lnTo>
                  <a:pt x="64724" y="655520"/>
                </a:lnTo>
                <a:lnTo>
                  <a:pt x="70548" y="669205"/>
                </a:lnTo>
                <a:lnTo>
                  <a:pt x="69058" y="691883"/>
                </a:lnTo>
                <a:lnTo>
                  <a:pt x="64897" y="698308"/>
                </a:lnTo>
                <a:lnTo>
                  <a:pt x="64960" y="713955"/>
                </a:lnTo>
                <a:lnTo>
                  <a:pt x="74460" y="713955"/>
                </a:lnTo>
                <a:lnTo>
                  <a:pt x="74460" y="610298"/>
                </a:lnTo>
                <a:close/>
              </a:path>
              <a:path w="3808095" h="1121409">
                <a:moveTo>
                  <a:pt x="64788" y="671440"/>
                </a:moveTo>
                <a:lnTo>
                  <a:pt x="64642" y="671603"/>
                </a:lnTo>
                <a:lnTo>
                  <a:pt x="58720" y="696586"/>
                </a:lnTo>
                <a:lnTo>
                  <a:pt x="37299" y="705853"/>
                </a:lnTo>
                <a:lnTo>
                  <a:pt x="60011" y="705853"/>
                </a:lnTo>
                <a:lnTo>
                  <a:pt x="64897" y="698308"/>
                </a:lnTo>
                <a:lnTo>
                  <a:pt x="64788" y="671440"/>
                </a:lnTo>
                <a:close/>
              </a:path>
              <a:path w="3808095" h="1121409">
                <a:moveTo>
                  <a:pt x="64724" y="655520"/>
                </a:moveTo>
                <a:lnTo>
                  <a:pt x="64779" y="669205"/>
                </a:lnTo>
                <a:lnTo>
                  <a:pt x="64897" y="698308"/>
                </a:lnTo>
                <a:lnTo>
                  <a:pt x="69058" y="691883"/>
                </a:lnTo>
                <a:lnTo>
                  <a:pt x="70390" y="671603"/>
                </a:lnTo>
                <a:lnTo>
                  <a:pt x="70430" y="670994"/>
                </a:lnTo>
                <a:lnTo>
                  <a:pt x="70548" y="669205"/>
                </a:lnTo>
                <a:lnTo>
                  <a:pt x="64724" y="655520"/>
                </a:lnTo>
                <a:close/>
              </a:path>
              <a:path w="3808095" h="1121409">
                <a:moveTo>
                  <a:pt x="58994" y="648576"/>
                </a:moveTo>
                <a:lnTo>
                  <a:pt x="32177" y="648576"/>
                </a:lnTo>
                <a:lnTo>
                  <a:pt x="55460" y="654536"/>
                </a:lnTo>
                <a:lnTo>
                  <a:pt x="64700" y="671440"/>
                </a:lnTo>
                <a:lnTo>
                  <a:pt x="64724" y="655520"/>
                </a:lnTo>
                <a:lnTo>
                  <a:pt x="62958" y="651370"/>
                </a:lnTo>
                <a:lnTo>
                  <a:pt x="58994" y="648576"/>
                </a:lnTo>
                <a:close/>
              </a:path>
              <a:path w="3808095" h="1121409">
                <a:moveTo>
                  <a:pt x="123783" y="639914"/>
                </a:moveTo>
                <a:lnTo>
                  <a:pt x="106740" y="647970"/>
                </a:lnTo>
                <a:lnTo>
                  <a:pt x="96216" y="663524"/>
                </a:lnTo>
                <a:lnTo>
                  <a:pt x="94679" y="684479"/>
                </a:lnTo>
                <a:lnTo>
                  <a:pt x="107345" y="706644"/>
                </a:lnTo>
                <a:lnTo>
                  <a:pt x="133236" y="714654"/>
                </a:lnTo>
                <a:lnTo>
                  <a:pt x="139104" y="714654"/>
                </a:lnTo>
                <a:lnTo>
                  <a:pt x="157760" y="704689"/>
                </a:lnTo>
                <a:lnTo>
                  <a:pt x="122759" y="704689"/>
                </a:lnTo>
                <a:lnTo>
                  <a:pt x="105529" y="688157"/>
                </a:lnTo>
                <a:lnTo>
                  <a:pt x="106653" y="680288"/>
                </a:lnTo>
                <a:lnTo>
                  <a:pt x="102223" y="680288"/>
                </a:lnTo>
                <a:lnTo>
                  <a:pt x="102223" y="672884"/>
                </a:lnTo>
                <a:lnTo>
                  <a:pt x="107711" y="672884"/>
                </a:lnTo>
                <a:lnTo>
                  <a:pt x="109906" y="657517"/>
                </a:lnTo>
                <a:lnTo>
                  <a:pt x="125553" y="648436"/>
                </a:lnTo>
                <a:lnTo>
                  <a:pt x="153343" y="648436"/>
                </a:lnTo>
                <a:lnTo>
                  <a:pt x="143574" y="641498"/>
                </a:lnTo>
                <a:lnTo>
                  <a:pt x="123783" y="639914"/>
                </a:lnTo>
                <a:close/>
              </a:path>
              <a:path w="3808095" h="1121409">
                <a:moveTo>
                  <a:pt x="156007" y="696214"/>
                </a:moveTo>
                <a:lnTo>
                  <a:pt x="153213" y="699473"/>
                </a:lnTo>
                <a:lnTo>
                  <a:pt x="122759" y="704689"/>
                </a:lnTo>
                <a:lnTo>
                  <a:pt x="157760" y="704689"/>
                </a:lnTo>
                <a:lnTo>
                  <a:pt x="161595" y="702640"/>
                </a:lnTo>
                <a:lnTo>
                  <a:pt x="156007" y="696214"/>
                </a:lnTo>
                <a:close/>
              </a:path>
              <a:path w="3808095" h="1121409">
                <a:moveTo>
                  <a:pt x="107711" y="672884"/>
                </a:moveTo>
                <a:lnTo>
                  <a:pt x="102223" y="672884"/>
                </a:lnTo>
                <a:lnTo>
                  <a:pt x="102223" y="680288"/>
                </a:lnTo>
                <a:lnTo>
                  <a:pt x="106653" y="680288"/>
                </a:lnTo>
                <a:lnTo>
                  <a:pt x="107711" y="672884"/>
                </a:lnTo>
                <a:close/>
              </a:path>
              <a:path w="3808095" h="1121409">
                <a:moveTo>
                  <a:pt x="155648" y="672884"/>
                </a:moveTo>
                <a:lnTo>
                  <a:pt x="107711" y="672884"/>
                </a:lnTo>
                <a:lnTo>
                  <a:pt x="106653" y="680288"/>
                </a:lnTo>
                <a:lnTo>
                  <a:pt x="166066" y="680288"/>
                </a:lnTo>
                <a:lnTo>
                  <a:pt x="166126" y="675817"/>
                </a:lnTo>
                <a:lnTo>
                  <a:pt x="156845" y="675817"/>
                </a:lnTo>
                <a:lnTo>
                  <a:pt x="155648" y="672884"/>
                </a:lnTo>
                <a:close/>
              </a:path>
              <a:path w="3808095" h="1121409">
                <a:moveTo>
                  <a:pt x="153343" y="648436"/>
                </a:moveTo>
                <a:lnTo>
                  <a:pt x="125553" y="648436"/>
                </a:lnTo>
                <a:lnTo>
                  <a:pt x="148044" y="654257"/>
                </a:lnTo>
                <a:lnTo>
                  <a:pt x="156845" y="675817"/>
                </a:lnTo>
                <a:lnTo>
                  <a:pt x="160757" y="672884"/>
                </a:lnTo>
                <a:lnTo>
                  <a:pt x="166165" y="672884"/>
                </a:lnTo>
                <a:lnTo>
                  <a:pt x="166205" y="669857"/>
                </a:lnTo>
                <a:lnTo>
                  <a:pt x="158522" y="652115"/>
                </a:lnTo>
                <a:lnTo>
                  <a:pt x="153343" y="648436"/>
                </a:lnTo>
                <a:close/>
              </a:path>
              <a:path w="3808095" h="1121409">
                <a:moveTo>
                  <a:pt x="166165" y="672884"/>
                </a:moveTo>
                <a:lnTo>
                  <a:pt x="160757" y="672884"/>
                </a:lnTo>
                <a:lnTo>
                  <a:pt x="156845" y="675817"/>
                </a:lnTo>
                <a:lnTo>
                  <a:pt x="166126" y="675817"/>
                </a:lnTo>
                <a:lnTo>
                  <a:pt x="166165" y="672884"/>
                </a:lnTo>
                <a:close/>
              </a:path>
              <a:path w="3808095" h="1121409">
                <a:moveTo>
                  <a:pt x="246147" y="639914"/>
                </a:moveTo>
                <a:lnTo>
                  <a:pt x="228172" y="647831"/>
                </a:lnTo>
                <a:lnTo>
                  <a:pt x="217182" y="663384"/>
                </a:lnTo>
                <a:lnTo>
                  <a:pt x="215552" y="684479"/>
                </a:lnTo>
                <a:lnTo>
                  <a:pt x="228172" y="706644"/>
                </a:lnTo>
                <a:lnTo>
                  <a:pt x="253411" y="714654"/>
                </a:lnTo>
                <a:lnTo>
                  <a:pt x="265285" y="713443"/>
                </a:lnTo>
                <a:lnTo>
                  <a:pt x="274919" y="705853"/>
                </a:lnTo>
                <a:lnTo>
                  <a:pt x="248056" y="705853"/>
                </a:lnTo>
                <a:lnTo>
                  <a:pt x="231664" y="696586"/>
                </a:lnTo>
                <a:lnTo>
                  <a:pt x="225611" y="671440"/>
                </a:lnTo>
                <a:lnTo>
                  <a:pt x="234971" y="654536"/>
                </a:lnTo>
                <a:lnTo>
                  <a:pt x="257649" y="648576"/>
                </a:lnTo>
                <a:lnTo>
                  <a:pt x="277450" y="648576"/>
                </a:lnTo>
                <a:lnTo>
                  <a:pt x="275344" y="645968"/>
                </a:lnTo>
                <a:lnTo>
                  <a:pt x="246147" y="639914"/>
                </a:lnTo>
                <a:close/>
              </a:path>
              <a:path w="3808095" h="1121409">
                <a:moveTo>
                  <a:pt x="274785" y="695096"/>
                </a:moveTo>
                <a:lnTo>
                  <a:pt x="272270" y="698728"/>
                </a:lnTo>
                <a:lnTo>
                  <a:pt x="248056" y="705853"/>
                </a:lnTo>
                <a:lnTo>
                  <a:pt x="274919" y="705853"/>
                </a:lnTo>
                <a:lnTo>
                  <a:pt x="282189" y="700125"/>
                </a:lnTo>
                <a:lnTo>
                  <a:pt x="274785" y="695096"/>
                </a:lnTo>
                <a:close/>
              </a:path>
              <a:path w="3808095" h="1121409">
                <a:moveTo>
                  <a:pt x="277450" y="648576"/>
                </a:moveTo>
                <a:lnTo>
                  <a:pt x="257649" y="648576"/>
                </a:lnTo>
                <a:lnTo>
                  <a:pt x="274785" y="659472"/>
                </a:lnTo>
                <a:lnTo>
                  <a:pt x="282052" y="654536"/>
                </a:lnTo>
                <a:lnTo>
                  <a:pt x="282264" y="654536"/>
                </a:lnTo>
                <a:lnTo>
                  <a:pt x="277450" y="648576"/>
                </a:lnTo>
                <a:close/>
              </a:path>
              <a:path w="3808095" h="1121409">
                <a:moveTo>
                  <a:pt x="346045" y="672545"/>
                </a:moveTo>
                <a:lnTo>
                  <a:pt x="311313" y="673442"/>
                </a:lnTo>
                <a:lnTo>
                  <a:pt x="296412" y="686015"/>
                </a:lnTo>
                <a:lnTo>
                  <a:pt x="300882" y="707622"/>
                </a:lnTo>
                <a:lnTo>
                  <a:pt x="322350" y="714654"/>
                </a:lnTo>
                <a:lnTo>
                  <a:pt x="335109" y="713210"/>
                </a:lnTo>
                <a:lnTo>
                  <a:pt x="341427" y="706831"/>
                </a:lnTo>
                <a:lnTo>
                  <a:pt x="318019" y="706831"/>
                </a:lnTo>
                <a:lnTo>
                  <a:pt x="305306" y="697191"/>
                </a:lnTo>
                <a:lnTo>
                  <a:pt x="312152" y="681126"/>
                </a:lnTo>
                <a:lnTo>
                  <a:pt x="346330" y="679965"/>
                </a:lnTo>
                <a:lnTo>
                  <a:pt x="346080" y="673442"/>
                </a:lnTo>
                <a:lnTo>
                  <a:pt x="346045" y="672545"/>
                </a:lnTo>
                <a:close/>
              </a:path>
              <a:path w="3808095" h="1121409">
                <a:moveTo>
                  <a:pt x="357135" y="691883"/>
                </a:moveTo>
                <a:lnTo>
                  <a:pt x="347216" y="691883"/>
                </a:lnTo>
                <a:lnTo>
                  <a:pt x="349451" y="698728"/>
                </a:lnTo>
                <a:lnTo>
                  <a:pt x="347140" y="701062"/>
                </a:lnTo>
                <a:lnTo>
                  <a:pt x="347607" y="713210"/>
                </a:lnTo>
                <a:lnTo>
                  <a:pt x="347635" y="713955"/>
                </a:lnTo>
                <a:lnTo>
                  <a:pt x="357135" y="713955"/>
                </a:lnTo>
                <a:lnTo>
                  <a:pt x="357135" y="691883"/>
                </a:lnTo>
                <a:close/>
              </a:path>
              <a:path w="3808095" h="1121409">
                <a:moveTo>
                  <a:pt x="346815" y="692593"/>
                </a:moveTo>
                <a:lnTo>
                  <a:pt x="342373" y="700451"/>
                </a:lnTo>
                <a:lnTo>
                  <a:pt x="318019" y="706831"/>
                </a:lnTo>
                <a:lnTo>
                  <a:pt x="341427" y="706831"/>
                </a:lnTo>
                <a:lnTo>
                  <a:pt x="347140" y="701062"/>
                </a:lnTo>
                <a:lnTo>
                  <a:pt x="346815" y="692593"/>
                </a:lnTo>
                <a:close/>
              </a:path>
              <a:path w="3808095" h="1121409">
                <a:moveTo>
                  <a:pt x="347216" y="691883"/>
                </a:moveTo>
                <a:lnTo>
                  <a:pt x="346815" y="692593"/>
                </a:lnTo>
                <a:lnTo>
                  <a:pt x="346992" y="697191"/>
                </a:lnTo>
                <a:lnTo>
                  <a:pt x="347051" y="698728"/>
                </a:lnTo>
                <a:lnTo>
                  <a:pt x="347140" y="701062"/>
                </a:lnTo>
                <a:lnTo>
                  <a:pt x="349451" y="698728"/>
                </a:lnTo>
                <a:lnTo>
                  <a:pt x="347216" y="691883"/>
                </a:lnTo>
                <a:close/>
              </a:path>
              <a:path w="3808095" h="1121409">
                <a:moveTo>
                  <a:pt x="351098" y="648576"/>
                </a:moveTo>
                <a:lnTo>
                  <a:pt x="333293" y="648576"/>
                </a:lnTo>
                <a:lnTo>
                  <a:pt x="345447" y="656958"/>
                </a:lnTo>
                <a:lnTo>
                  <a:pt x="346788" y="691883"/>
                </a:lnTo>
                <a:lnTo>
                  <a:pt x="346815" y="692593"/>
                </a:lnTo>
                <a:lnTo>
                  <a:pt x="347216" y="691883"/>
                </a:lnTo>
                <a:lnTo>
                  <a:pt x="357135" y="691883"/>
                </a:lnTo>
                <a:lnTo>
                  <a:pt x="357135" y="679965"/>
                </a:lnTo>
                <a:lnTo>
                  <a:pt x="349172" y="679965"/>
                </a:lnTo>
                <a:lnTo>
                  <a:pt x="349172" y="672545"/>
                </a:lnTo>
                <a:lnTo>
                  <a:pt x="357135" y="672545"/>
                </a:lnTo>
                <a:lnTo>
                  <a:pt x="357135" y="668413"/>
                </a:lnTo>
                <a:lnTo>
                  <a:pt x="354527" y="651696"/>
                </a:lnTo>
                <a:lnTo>
                  <a:pt x="351098" y="648576"/>
                </a:lnTo>
                <a:close/>
              </a:path>
              <a:path w="3808095" h="1121409">
                <a:moveTo>
                  <a:pt x="357135" y="672545"/>
                </a:moveTo>
                <a:lnTo>
                  <a:pt x="349172" y="672545"/>
                </a:lnTo>
                <a:lnTo>
                  <a:pt x="349172" y="679965"/>
                </a:lnTo>
                <a:lnTo>
                  <a:pt x="357135" y="679965"/>
                </a:lnTo>
                <a:lnTo>
                  <a:pt x="357135" y="672545"/>
                </a:lnTo>
                <a:close/>
              </a:path>
              <a:path w="3808095" h="1121409">
                <a:moveTo>
                  <a:pt x="327379" y="639914"/>
                </a:moveTo>
                <a:lnTo>
                  <a:pt x="297483" y="649833"/>
                </a:lnTo>
                <a:lnTo>
                  <a:pt x="301953" y="657237"/>
                </a:lnTo>
                <a:lnTo>
                  <a:pt x="333293" y="648576"/>
                </a:lnTo>
                <a:lnTo>
                  <a:pt x="351098" y="648576"/>
                </a:lnTo>
                <a:lnTo>
                  <a:pt x="344189" y="642289"/>
                </a:lnTo>
                <a:lnTo>
                  <a:pt x="327379" y="639914"/>
                </a:lnTo>
                <a:close/>
              </a:path>
              <a:path w="3808095" h="1121409">
                <a:moveTo>
                  <a:pt x="393575" y="640613"/>
                </a:moveTo>
                <a:lnTo>
                  <a:pt x="384075" y="640613"/>
                </a:lnTo>
                <a:lnTo>
                  <a:pt x="384075" y="713955"/>
                </a:lnTo>
                <a:lnTo>
                  <a:pt x="393994" y="713955"/>
                </a:lnTo>
                <a:lnTo>
                  <a:pt x="396182" y="661195"/>
                </a:lnTo>
                <a:lnTo>
                  <a:pt x="396746" y="660590"/>
                </a:lnTo>
                <a:lnTo>
                  <a:pt x="393575" y="660590"/>
                </a:lnTo>
                <a:lnTo>
                  <a:pt x="393575" y="640613"/>
                </a:lnTo>
                <a:close/>
              </a:path>
              <a:path w="3808095" h="1121409">
                <a:moveTo>
                  <a:pt x="420956" y="639914"/>
                </a:moveTo>
                <a:lnTo>
                  <a:pt x="413785" y="639914"/>
                </a:lnTo>
                <a:lnTo>
                  <a:pt x="398092" y="647272"/>
                </a:lnTo>
                <a:lnTo>
                  <a:pt x="393575" y="660590"/>
                </a:lnTo>
                <a:lnTo>
                  <a:pt x="396746" y="660590"/>
                </a:lnTo>
                <a:lnTo>
                  <a:pt x="404937" y="651789"/>
                </a:lnTo>
                <a:lnTo>
                  <a:pt x="418721" y="649414"/>
                </a:lnTo>
                <a:lnTo>
                  <a:pt x="420956" y="639914"/>
                </a:lnTo>
                <a:close/>
              </a:path>
              <a:path w="3808095" h="1121409">
                <a:moveTo>
                  <a:pt x="440468" y="722896"/>
                </a:moveTo>
                <a:lnTo>
                  <a:pt x="435439" y="730440"/>
                </a:lnTo>
                <a:lnTo>
                  <a:pt x="439257" y="734072"/>
                </a:lnTo>
                <a:lnTo>
                  <a:pt x="469665" y="741756"/>
                </a:lnTo>
                <a:lnTo>
                  <a:pt x="491878" y="736727"/>
                </a:lnTo>
                <a:lnTo>
                  <a:pt x="494890" y="732955"/>
                </a:lnTo>
                <a:lnTo>
                  <a:pt x="469386" y="732955"/>
                </a:lnTo>
                <a:lnTo>
                  <a:pt x="440468" y="722896"/>
                </a:lnTo>
                <a:close/>
              </a:path>
              <a:path w="3808095" h="1121409">
                <a:moveTo>
                  <a:pt x="506407" y="640613"/>
                </a:moveTo>
                <a:lnTo>
                  <a:pt x="496907" y="640613"/>
                </a:lnTo>
                <a:lnTo>
                  <a:pt x="496469" y="654304"/>
                </a:lnTo>
                <a:lnTo>
                  <a:pt x="496387" y="656868"/>
                </a:lnTo>
                <a:lnTo>
                  <a:pt x="502495" y="667761"/>
                </a:lnTo>
                <a:lnTo>
                  <a:pt x="500958" y="689508"/>
                </a:lnTo>
                <a:lnTo>
                  <a:pt x="495074" y="697895"/>
                </a:lnTo>
                <a:lnTo>
                  <a:pt x="494320" y="721464"/>
                </a:lnTo>
                <a:lnTo>
                  <a:pt x="494299" y="722105"/>
                </a:lnTo>
                <a:lnTo>
                  <a:pt x="485545" y="730766"/>
                </a:lnTo>
                <a:lnTo>
                  <a:pt x="469386" y="732955"/>
                </a:lnTo>
                <a:lnTo>
                  <a:pt x="494890" y="732955"/>
                </a:lnTo>
                <a:lnTo>
                  <a:pt x="504067" y="721464"/>
                </a:lnTo>
                <a:lnTo>
                  <a:pt x="506407" y="640613"/>
                </a:lnTo>
                <a:close/>
              </a:path>
              <a:path w="3808095" h="1121409">
                <a:moveTo>
                  <a:pt x="460864" y="639914"/>
                </a:moveTo>
                <a:lnTo>
                  <a:pt x="443402" y="647365"/>
                </a:lnTo>
                <a:lnTo>
                  <a:pt x="432552" y="662266"/>
                </a:lnTo>
                <a:lnTo>
                  <a:pt x="430969" y="682383"/>
                </a:lnTo>
                <a:lnTo>
                  <a:pt x="443402" y="703618"/>
                </a:lnTo>
                <a:lnTo>
                  <a:pt x="467849" y="711161"/>
                </a:lnTo>
                <a:lnTo>
                  <a:pt x="474369" y="711161"/>
                </a:lnTo>
                <a:lnTo>
                  <a:pt x="490667" y="704176"/>
                </a:lnTo>
                <a:lnTo>
                  <a:pt x="491941" y="702360"/>
                </a:lnTo>
                <a:lnTo>
                  <a:pt x="468827" y="702360"/>
                </a:lnTo>
                <a:lnTo>
                  <a:pt x="458722" y="701243"/>
                </a:lnTo>
                <a:lnTo>
                  <a:pt x="442191" y="685410"/>
                </a:lnTo>
                <a:lnTo>
                  <a:pt x="442191" y="665433"/>
                </a:lnTo>
                <a:lnTo>
                  <a:pt x="458722" y="649740"/>
                </a:lnTo>
                <a:lnTo>
                  <a:pt x="492390" y="649740"/>
                </a:lnTo>
                <a:lnTo>
                  <a:pt x="490667" y="646667"/>
                </a:lnTo>
                <a:lnTo>
                  <a:pt x="460864" y="639914"/>
                </a:lnTo>
                <a:close/>
              </a:path>
              <a:path w="3808095" h="1121409">
                <a:moveTo>
                  <a:pt x="495850" y="673638"/>
                </a:moveTo>
                <a:lnTo>
                  <a:pt x="490714" y="693513"/>
                </a:lnTo>
                <a:lnTo>
                  <a:pt x="468827" y="702360"/>
                </a:lnTo>
                <a:lnTo>
                  <a:pt x="491941" y="702360"/>
                </a:lnTo>
                <a:lnTo>
                  <a:pt x="495074" y="697895"/>
                </a:lnTo>
                <a:lnTo>
                  <a:pt x="495850" y="673638"/>
                </a:lnTo>
                <a:close/>
              </a:path>
              <a:path w="3808095" h="1121409">
                <a:moveTo>
                  <a:pt x="496387" y="656868"/>
                </a:moveTo>
                <a:lnTo>
                  <a:pt x="496214" y="662266"/>
                </a:lnTo>
                <a:lnTo>
                  <a:pt x="496113" y="665433"/>
                </a:lnTo>
                <a:lnTo>
                  <a:pt x="496005" y="668804"/>
                </a:lnTo>
                <a:lnTo>
                  <a:pt x="496767" y="670090"/>
                </a:lnTo>
                <a:lnTo>
                  <a:pt x="495850" y="673638"/>
                </a:lnTo>
                <a:lnTo>
                  <a:pt x="495074" y="697895"/>
                </a:lnTo>
                <a:lnTo>
                  <a:pt x="500958" y="689508"/>
                </a:lnTo>
                <a:lnTo>
                  <a:pt x="502330" y="670090"/>
                </a:lnTo>
                <a:lnTo>
                  <a:pt x="502421" y="668804"/>
                </a:lnTo>
                <a:lnTo>
                  <a:pt x="502495" y="667761"/>
                </a:lnTo>
                <a:lnTo>
                  <a:pt x="496387" y="656868"/>
                </a:lnTo>
                <a:close/>
              </a:path>
              <a:path w="3808095" h="1121409">
                <a:moveTo>
                  <a:pt x="496005" y="668804"/>
                </a:moveTo>
                <a:lnTo>
                  <a:pt x="495964" y="670090"/>
                </a:lnTo>
                <a:lnTo>
                  <a:pt x="495850" y="673638"/>
                </a:lnTo>
                <a:lnTo>
                  <a:pt x="496767" y="670090"/>
                </a:lnTo>
                <a:lnTo>
                  <a:pt x="496005" y="668804"/>
                </a:lnTo>
                <a:close/>
              </a:path>
              <a:path w="3808095" h="1121409">
                <a:moveTo>
                  <a:pt x="492390" y="649740"/>
                </a:moveTo>
                <a:lnTo>
                  <a:pt x="458722" y="649740"/>
                </a:lnTo>
                <a:lnTo>
                  <a:pt x="487407" y="654304"/>
                </a:lnTo>
                <a:lnTo>
                  <a:pt x="496005" y="668804"/>
                </a:lnTo>
                <a:lnTo>
                  <a:pt x="496387" y="656868"/>
                </a:lnTo>
                <a:lnTo>
                  <a:pt x="492390" y="649740"/>
                </a:lnTo>
                <a:close/>
              </a:path>
              <a:path w="3808095" h="1121409">
                <a:moveTo>
                  <a:pt x="578378" y="672545"/>
                </a:moveTo>
                <a:lnTo>
                  <a:pt x="543646" y="673442"/>
                </a:lnTo>
                <a:lnTo>
                  <a:pt x="528745" y="686015"/>
                </a:lnTo>
                <a:lnTo>
                  <a:pt x="533215" y="707622"/>
                </a:lnTo>
                <a:lnTo>
                  <a:pt x="554683" y="714654"/>
                </a:lnTo>
                <a:lnTo>
                  <a:pt x="567442" y="713210"/>
                </a:lnTo>
                <a:lnTo>
                  <a:pt x="573760" y="706831"/>
                </a:lnTo>
                <a:lnTo>
                  <a:pt x="550352" y="706831"/>
                </a:lnTo>
                <a:lnTo>
                  <a:pt x="537639" y="697191"/>
                </a:lnTo>
                <a:lnTo>
                  <a:pt x="544485" y="681126"/>
                </a:lnTo>
                <a:lnTo>
                  <a:pt x="578663" y="679965"/>
                </a:lnTo>
                <a:lnTo>
                  <a:pt x="578413" y="673442"/>
                </a:lnTo>
                <a:lnTo>
                  <a:pt x="578378" y="672545"/>
                </a:lnTo>
                <a:close/>
              </a:path>
              <a:path w="3808095" h="1121409">
                <a:moveTo>
                  <a:pt x="589468" y="691883"/>
                </a:moveTo>
                <a:lnTo>
                  <a:pt x="579549" y="691883"/>
                </a:lnTo>
                <a:lnTo>
                  <a:pt x="581785" y="698728"/>
                </a:lnTo>
                <a:lnTo>
                  <a:pt x="579473" y="701062"/>
                </a:lnTo>
                <a:lnTo>
                  <a:pt x="579940" y="713210"/>
                </a:lnTo>
                <a:lnTo>
                  <a:pt x="579968" y="713955"/>
                </a:lnTo>
                <a:lnTo>
                  <a:pt x="589468" y="713955"/>
                </a:lnTo>
                <a:lnTo>
                  <a:pt x="589468" y="691883"/>
                </a:lnTo>
                <a:close/>
              </a:path>
              <a:path w="3808095" h="1121409">
                <a:moveTo>
                  <a:pt x="579148" y="692593"/>
                </a:moveTo>
                <a:lnTo>
                  <a:pt x="574706" y="700451"/>
                </a:lnTo>
                <a:lnTo>
                  <a:pt x="550352" y="706831"/>
                </a:lnTo>
                <a:lnTo>
                  <a:pt x="573760" y="706831"/>
                </a:lnTo>
                <a:lnTo>
                  <a:pt x="579473" y="701062"/>
                </a:lnTo>
                <a:lnTo>
                  <a:pt x="579148" y="692593"/>
                </a:lnTo>
                <a:close/>
              </a:path>
              <a:path w="3808095" h="1121409">
                <a:moveTo>
                  <a:pt x="579549" y="691883"/>
                </a:moveTo>
                <a:lnTo>
                  <a:pt x="579148" y="692593"/>
                </a:lnTo>
                <a:lnTo>
                  <a:pt x="579325" y="697191"/>
                </a:lnTo>
                <a:lnTo>
                  <a:pt x="579384" y="698728"/>
                </a:lnTo>
                <a:lnTo>
                  <a:pt x="579473" y="701062"/>
                </a:lnTo>
                <a:lnTo>
                  <a:pt x="581785" y="698728"/>
                </a:lnTo>
                <a:lnTo>
                  <a:pt x="579549" y="691883"/>
                </a:lnTo>
                <a:close/>
              </a:path>
              <a:path w="3808095" h="1121409">
                <a:moveTo>
                  <a:pt x="583431" y="648576"/>
                </a:moveTo>
                <a:lnTo>
                  <a:pt x="565626" y="648576"/>
                </a:lnTo>
                <a:lnTo>
                  <a:pt x="577780" y="656958"/>
                </a:lnTo>
                <a:lnTo>
                  <a:pt x="579121" y="691883"/>
                </a:lnTo>
                <a:lnTo>
                  <a:pt x="579148" y="692593"/>
                </a:lnTo>
                <a:lnTo>
                  <a:pt x="579549" y="691883"/>
                </a:lnTo>
                <a:lnTo>
                  <a:pt x="589468" y="691883"/>
                </a:lnTo>
                <a:lnTo>
                  <a:pt x="589468" y="679965"/>
                </a:lnTo>
                <a:lnTo>
                  <a:pt x="581505" y="679965"/>
                </a:lnTo>
                <a:lnTo>
                  <a:pt x="581505" y="672545"/>
                </a:lnTo>
                <a:lnTo>
                  <a:pt x="589468" y="672545"/>
                </a:lnTo>
                <a:lnTo>
                  <a:pt x="589468" y="668413"/>
                </a:lnTo>
                <a:lnTo>
                  <a:pt x="586860" y="651696"/>
                </a:lnTo>
                <a:lnTo>
                  <a:pt x="583431" y="648576"/>
                </a:lnTo>
                <a:close/>
              </a:path>
              <a:path w="3808095" h="1121409">
                <a:moveTo>
                  <a:pt x="589468" y="672545"/>
                </a:moveTo>
                <a:lnTo>
                  <a:pt x="581505" y="672545"/>
                </a:lnTo>
                <a:lnTo>
                  <a:pt x="581505" y="679965"/>
                </a:lnTo>
                <a:lnTo>
                  <a:pt x="589468" y="679965"/>
                </a:lnTo>
                <a:lnTo>
                  <a:pt x="589468" y="672545"/>
                </a:lnTo>
                <a:close/>
              </a:path>
              <a:path w="3808095" h="1121409">
                <a:moveTo>
                  <a:pt x="559712" y="639914"/>
                </a:moveTo>
                <a:lnTo>
                  <a:pt x="529816" y="649833"/>
                </a:lnTo>
                <a:lnTo>
                  <a:pt x="534287" y="657237"/>
                </a:lnTo>
                <a:lnTo>
                  <a:pt x="565626" y="648576"/>
                </a:lnTo>
                <a:lnTo>
                  <a:pt x="583431" y="648576"/>
                </a:lnTo>
                <a:lnTo>
                  <a:pt x="576522" y="642289"/>
                </a:lnTo>
                <a:lnTo>
                  <a:pt x="559712" y="639914"/>
                </a:lnTo>
                <a:close/>
              </a:path>
              <a:path w="3808095" h="1121409">
                <a:moveTo>
                  <a:pt x="615337" y="699427"/>
                </a:moveTo>
                <a:lnTo>
                  <a:pt x="617386" y="714654"/>
                </a:lnTo>
                <a:lnTo>
                  <a:pt x="619435" y="714654"/>
                </a:lnTo>
                <a:lnTo>
                  <a:pt x="615337" y="699427"/>
                </a:lnTo>
                <a:close/>
              </a:path>
              <a:path w="3808095" h="1121409">
                <a:moveTo>
                  <a:pt x="723926" y="616165"/>
                </a:moveTo>
                <a:lnTo>
                  <a:pt x="713728" y="616165"/>
                </a:lnTo>
                <a:lnTo>
                  <a:pt x="669024" y="713955"/>
                </a:lnTo>
                <a:lnTo>
                  <a:pt x="679781" y="713955"/>
                </a:lnTo>
                <a:lnTo>
                  <a:pt x="691471" y="687832"/>
                </a:lnTo>
                <a:lnTo>
                  <a:pt x="686626" y="687832"/>
                </a:lnTo>
                <a:lnTo>
                  <a:pt x="689699" y="679450"/>
                </a:lnTo>
                <a:lnTo>
                  <a:pt x="695222" y="679450"/>
                </a:lnTo>
                <a:lnTo>
                  <a:pt x="718757" y="626855"/>
                </a:lnTo>
                <a:lnTo>
                  <a:pt x="716662" y="622173"/>
                </a:lnTo>
                <a:lnTo>
                  <a:pt x="726672" y="622173"/>
                </a:lnTo>
                <a:lnTo>
                  <a:pt x="723926" y="616165"/>
                </a:lnTo>
                <a:close/>
              </a:path>
              <a:path w="3808095" h="1121409">
                <a:moveTo>
                  <a:pt x="726672" y="622173"/>
                </a:moveTo>
                <a:lnTo>
                  <a:pt x="720853" y="622173"/>
                </a:lnTo>
                <a:lnTo>
                  <a:pt x="718757" y="626855"/>
                </a:lnTo>
                <a:lnTo>
                  <a:pt x="757733" y="713955"/>
                </a:lnTo>
                <a:lnTo>
                  <a:pt x="768630" y="713955"/>
                </a:lnTo>
                <a:lnTo>
                  <a:pt x="756688" y="687832"/>
                </a:lnTo>
                <a:lnTo>
                  <a:pt x="749631" y="687832"/>
                </a:lnTo>
                <a:lnTo>
                  <a:pt x="746557" y="679450"/>
                </a:lnTo>
                <a:lnTo>
                  <a:pt x="752856" y="679450"/>
                </a:lnTo>
                <a:lnTo>
                  <a:pt x="726672" y="622173"/>
                </a:lnTo>
                <a:close/>
              </a:path>
              <a:path w="3808095" h="1121409">
                <a:moveTo>
                  <a:pt x="695222" y="679450"/>
                </a:moveTo>
                <a:lnTo>
                  <a:pt x="689699" y="679450"/>
                </a:lnTo>
                <a:lnTo>
                  <a:pt x="686626" y="687832"/>
                </a:lnTo>
                <a:lnTo>
                  <a:pt x="691471" y="687832"/>
                </a:lnTo>
                <a:lnTo>
                  <a:pt x="695222" y="679450"/>
                </a:lnTo>
                <a:close/>
              </a:path>
              <a:path w="3808095" h="1121409">
                <a:moveTo>
                  <a:pt x="742292" y="679450"/>
                </a:moveTo>
                <a:lnTo>
                  <a:pt x="695222" y="679450"/>
                </a:lnTo>
                <a:lnTo>
                  <a:pt x="691471" y="687832"/>
                </a:lnTo>
                <a:lnTo>
                  <a:pt x="746043" y="687832"/>
                </a:lnTo>
                <a:lnTo>
                  <a:pt x="742292" y="679450"/>
                </a:lnTo>
                <a:close/>
              </a:path>
              <a:path w="3808095" h="1121409">
                <a:moveTo>
                  <a:pt x="752856" y="679450"/>
                </a:moveTo>
                <a:lnTo>
                  <a:pt x="746557" y="679450"/>
                </a:lnTo>
                <a:lnTo>
                  <a:pt x="749631" y="687832"/>
                </a:lnTo>
                <a:lnTo>
                  <a:pt x="756688" y="687832"/>
                </a:lnTo>
                <a:lnTo>
                  <a:pt x="752856" y="679450"/>
                </a:lnTo>
                <a:close/>
              </a:path>
              <a:path w="3808095" h="1121409">
                <a:moveTo>
                  <a:pt x="720853" y="622173"/>
                </a:moveTo>
                <a:lnTo>
                  <a:pt x="716662" y="622173"/>
                </a:lnTo>
                <a:lnTo>
                  <a:pt x="718757" y="626855"/>
                </a:lnTo>
                <a:lnTo>
                  <a:pt x="720853" y="622173"/>
                </a:lnTo>
                <a:close/>
              </a:path>
              <a:path w="3808095" h="1121409">
                <a:moveTo>
                  <a:pt x="828773" y="640613"/>
                </a:moveTo>
                <a:lnTo>
                  <a:pt x="819273" y="640613"/>
                </a:lnTo>
                <a:lnTo>
                  <a:pt x="819273" y="741057"/>
                </a:lnTo>
                <a:lnTo>
                  <a:pt x="829192" y="741057"/>
                </a:lnTo>
                <a:lnTo>
                  <a:pt x="829082" y="714654"/>
                </a:lnTo>
                <a:lnTo>
                  <a:pt x="829005" y="696282"/>
                </a:lnTo>
                <a:lnTo>
                  <a:pt x="823185" y="685224"/>
                </a:lnTo>
                <a:lnTo>
                  <a:pt x="824675" y="662453"/>
                </a:lnTo>
                <a:lnTo>
                  <a:pt x="828838" y="656083"/>
                </a:lnTo>
                <a:lnTo>
                  <a:pt x="828773" y="640613"/>
                </a:lnTo>
                <a:close/>
              </a:path>
              <a:path w="3808095" h="1121409">
                <a:moveTo>
                  <a:pt x="828949" y="682896"/>
                </a:moveTo>
                <a:lnTo>
                  <a:pt x="829005" y="696282"/>
                </a:lnTo>
                <a:lnTo>
                  <a:pt x="834827" y="707343"/>
                </a:lnTo>
                <a:lnTo>
                  <a:pt x="857132" y="714654"/>
                </a:lnTo>
                <a:lnTo>
                  <a:pt x="864117" y="714654"/>
                </a:lnTo>
                <a:lnTo>
                  <a:pt x="881440" y="706738"/>
                </a:lnTo>
                <a:lnTo>
                  <a:pt x="882049" y="705853"/>
                </a:lnTo>
                <a:lnTo>
                  <a:pt x="856434" y="705853"/>
                </a:lnTo>
                <a:lnTo>
                  <a:pt x="838226" y="699939"/>
                </a:lnTo>
                <a:lnTo>
                  <a:pt x="828949" y="682896"/>
                </a:lnTo>
                <a:close/>
              </a:path>
              <a:path w="3808095" h="1121409">
                <a:moveTo>
                  <a:pt x="880664" y="648576"/>
                </a:moveTo>
                <a:lnTo>
                  <a:pt x="851218" y="648576"/>
                </a:lnTo>
                <a:lnTo>
                  <a:pt x="874501" y="654629"/>
                </a:lnTo>
                <a:lnTo>
                  <a:pt x="883815" y="671533"/>
                </a:lnTo>
                <a:lnTo>
                  <a:pt x="877835" y="696282"/>
                </a:lnTo>
                <a:lnTo>
                  <a:pt x="877761" y="696586"/>
                </a:lnTo>
                <a:lnTo>
                  <a:pt x="856434" y="705853"/>
                </a:lnTo>
                <a:lnTo>
                  <a:pt x="882049" y="705853"/>
                </a:lnTo>
                <a:lnTo>
                  <a:pt x="892150" y="691184"/>
                </a:lnTo>
                <a:lnTo>
                  <a:pt x="893609" y="671533"/>
                </a:lnTo>
                <a:lnTo>
                  <a:pt x="893734" y="669857"/>
                </a:lnTo>
                <a:lnTo>
                  <a:pt x="885817" y="652115"/>
                </a:lnTo>
                <a:lnTo>
                  <a:pt x="880664" y="648576"/>
                </a:lnTo>
                <a:close/>
              </a:path>
              <a:path w="3808095" h="1121409">
                <a:moveTo>
                  <a:pt x="828838" y="656083"/>
                </a:moveTo>
                <a:lnTo>
                  <a:pt x="824675" y="662453"/>
                </a:lnTo>
                <a:lnTo>
                  <a:pt x="823337" y="682896"/>
                </a:lnTo>
                <a:lnTo>
                  <a:pt x="823310" y="683322"/>
                </a:lnTo>
                <a:lnTo>
                  <a:pt x="823185" y="685224"/>
                </a:lnTo>
                <a:lnTo>
                  <a:pt x="829005" y="696282"/>
                </a:lnTo>
                <a:lnTo>
                  <a:pt x="828895" y="669857"/>
                </a:lnTo>
                <a:lnTo>
                  <a:pt x="828838" y="656083"/>
                </a:lnTo>
                <a:close/>
              </a:path>
              <a:path w="3808095" h="1121409">
                <a:moveTo>
                  <a:pt x="850706" y="639914"/>
                </a:moveTo>
                <a:lnTo>
                  <a:pt x="834687" y="647132"/>
                </a:lnTo>
                <a:lnTo>
                  <a:pt x="828838" y="656083"/>
                </a:lnTo>
                <a:lnTo>
                  <a:pt x="828949" y="682896"/>
                </a:lnTo>
                <a:lnTo>
                  <a:pt x="831750" y="671533"/>
                </a:lnTo>
                <a:lnTo>
                  <a:pt x="834966" y="657982"/>
                </a:lnTo>
                <a:lnTo>
                  <a:pt x="851218" y="648576"/>
                </a:lnTo>
                <a:lnTo>
                  <a:pt x="880664" y="648576"/>
                </a:lnTo>
                <a:lnTo>
                  <a:pt x="870357" y="641498"/>
                </a:lnTo>
                <a:lnTo>
                  <a:pt x="850706" y="639914"/>
                </a:lnTo>
                <a:close/>
              </a:path>
              <a:path w="3808095" h="1121409">
                <a:moveTo>
                  <a:pt x="957915" y="672545"/>
                </a:moveTo>
                <a:lnTo>
                  <a:pt x="923183" y="673442"/>
                </a:lnTo>
                <a:lnTo>
                  <a:pt x="908282" y="686015"/>
                </a:lnTo>
                <a:lnTo>
                  <a:pt x="912752" y="707622"/>
                </a:lnTo>
                <a:lnTo>
                  <a:pt x="934219" y="714654"/>
                </a:lnTo>
                <a:lnTo>
                  <a:pt x="946978" y="713210"/>
                </a:lnTo>
                <a:lnTo>
                  <a:pt x="953297" y="706831"/>
                </a:lnTo>
                <a:lnTo>
                  <a:pt x="929889" y="706831"/>
                </a:lnTo>
                <a:lnTo>
                  <a:pt x="917176" y="697191"/>
                </a:lnTo>
                <a:lnTo>
                  <a:pt x="924021" y="681126"/>
                </a:lnTo>
                <a:lnTo>
                  <a:pt x="958200" y="679965"/>
                </a:lnTo>
                <a:lnTo>
                  <a:pt x="957949" y="673442"/>
                </a:lnTo>
                <a:lnTo>
                  <a:pt x="957915" y="672545"/>
                </a:lnTo>
                <a:close/>
              </a:path>
              <a:path w="3808095" h="1121409">
                <a:moveTo>
                  <a:pt x="969005" y="691883"/>
                </a:moveTo>
                <a:lnTo>
                  <a:pt x="959086" y="691883"/>
                </a:lnTo>
                <a:lnTo>
                  <a:pt x="961321" y="698728"/>
                </a:lnTo>
                <a:lnTo>
                  <a:pt x="959010" y="701062"/>
                </a:lnTo>
                <a:lnTo>
                  <a:pt x="959476" y="713210"/>
                </a:lnTo>
                <a:lnTo>
                  <a:pt x="959505" y="713955"/>
                </a:lnTo>
                <a:lnTo>
                  <a:pt x="969005" y="713955"/>
                </a:lnTo>
                <a:lnTo>
                  <a:pt x="969005" y="691883"/>
                </a:lnTo>
                <a:close/>
              </a:path>
              <a:path w="3808095" h="1121409">
                <a:moveTo>
                  <a:pt x="958685" y="692593"/>
                </a:moveTo>
                <a:lnTo>
                  <a:pt x="954243" y="700451"/>
                </a:lnTo>
                <a:lnTo>
                  <a:pt x="929889" y="706831"/>
                </a:lnTo>
                <a:lnTo>
                  <a:pt x="953297" y="706831"/>
                </a:lnTo>
                <a:lnTo>
                  <a:pt x="959010" y="701062"/>
                </a:lnTo>
                <a:lnTo>
                  <a:pt x="958685" y="692593"/>
                </a:lnTo>
                <a:close/>
              </a:path>
              <a:path w="3808095" h="1121409">
                <a:moveTo>
                  <a:pt x="959086" y="691883"/>
                </a:moveTo>
                <a:lnTo>
                  <a:pt x="958685" y="692593"/>
                </a:lnTo>
                <a:lnTo>
                  <a:pt x="958861" y="697191"/>
                </a:lnTo>
                <a:lnTo>
                  <a:pt x="958920" y="698728"/>
                </a:lnTo>
                <a:lnTo>
                  <a:pt x="959010" y="701062"/>
                </a:lnTo>
                <a:lnTo>
                  <a:pt x="961321" y="698728"/>
                </a:lnTo>
                <a:lnTo>
                  <a:pt x="959086" y="691883"/>
                </a:lnTo>
                <a:close/>
              </a:path>
              <a:path w="3808095" h="1121409">
                <a:moveTo>
                  <a:pt x="962968" y="648576"/>
                </a:moveTo>
                <a:lnTo>
                  <a:pt x="945162" y="648576"/>
                </a:lnTo>
                <a:lnTo>
                  <a:pt x="957316" y="656958"/>
                </a:lnTo>
                <a:lnTo>
                  <a:pt x="958657" y="691883"/>
                </a:lnTo>
                <a:lnTo>
                  <a:pt x="958685" y="692593"/>
                </a:lnTo>
                <a:lnTo>
                  <a:pt x="959086" y="691883"/>
                </a:lnTo>
                <a:lnTo>
                  <a:pt x="969005" y="691883"/>
                </a:lnTo>
                <a:lnTo>
                  <a:pt x="969005" y="679965"/>
                </a:lnTo>
                <a:lnTo>
                  <a:pt x="961042" y="679965"/>
                </a:lnTo>
                <a:lnTo>
                  <a:pt x="961042" y="672545"/>
                </a:lnTo>
                <a:lnTo>
                  <a:pt x="969005" y="672545"/>
                </a:lnTo>
                <a:lnTo>
                  <a:pt x="969005" y="668413"/>
                </a:lnTo>
                <a:lnTo>
                  <a:pt x="966397" y="651696"/>
                </a:lnTo>
                <a:lnTo>
                  <a:pt x="962968" y="648576"/>
                </a:lnTo>
                <a:close/>
              </a:path>
              <a:path w="3808095" h="1121409">
                <a:moveTo>
                  <a:pt x="969005" y="672545"/>
                </a:moveTo>
                <a:lnTo>
                  <a:pt x="961042" y="672545"/>
                </a:lnTo>
                <a:lnTo>
                  <a:pt x="961042" y="679965"/>
                </a:lnTo>
                <a:lnTo>
                  <a:pt x="969005" y="679965"/>
                </a:lnTo>
                <a:lnTo>
                  <a:pt x="969005" y="672545"/>
                </a:lnTo>
                <a:close/>
              </a:path>
              <a:path w="3808095" h="1121409">
                <a:moveTo>
                  <a:pt x="939248" y="639914"/>
                </a:moveTo>
                <a:lnTo>
                  <a:pt x="909353" y="649833"/>
                </a:lnTo>
                <a:lnTo>
                  <a:pt x="913823" y="657237"/>
                </a:lnTo>
                <a:lnTo>
                  <a:pt x="945162" y="648576"/>
                </a:lnTo>
                <a:lnTo>
                  <a:pt x="962968" y="648576"/>
                </a:lnTo>
                <a:lnTo>
                  <a:pt x="956059" y="642289"/>
                </a:lnTo>
                <a:lnTo>
                  <a:pt x="939248" y="639914"/>
                </a:lnTo>
                <a:close/>
              </a:path>
              <a:path w="3808095" h="1121409">
                <a:moveTo>
                  <a:pt x="1005444" y="640613"/>
                </a:moveTo>
                <a:lnTo>
                  <a:pt x="995945" y="640613"/>
                </a:lnTo>
                <a:lnTo>
                  <a:pt x="995945" y="713955"/>
                </a:lnTo>
                <a:lnTo>
                  <a:pt x="1005864" y="713955"/>
                </a:lnTo>
                <a:lnTo>
                  <a:pt x="1008052" y="661195"/>
                </a:lnTo>
                <a:lnTo>
                  <a:pt x="1008616" y="660590"/>
                </a:lnTo>
                <a:lnTo>
                  <a:pt x="1005444" y="660590"/>
                </a:lnTo>
                <a:lnTo>
                  <a:pt x="1005444" y="640613"/>
                </a:lnTo>
                <a:close/>
              </a:path>
              <a:path w="3808095" h="1121409">
                <a:moveTo>
                  <a:pt x="1032826" y="639914"/>
                </a:moveTo>
                <a:lnTo>
                  <a:pt x="1025654" y="639914"/>
                </a:lnTo>
                <a:lnTo>
                  <a:pt x="1009961" y="647272"/>
                </a:lnTo>
                <a:lnTo>
                  <a:pt x="1005444" y="660590"/>
                </a:lnTo>
                <a:lnTo>
                  <a:pt x="1008616" y="660590"/>
                </a:lnTo>
                <a:lnTo>
                  <a:pt x="1016807" y="651789"/>
                </a:lnTo>
                <a:lnTo>
                  <a:pt x="1030590" y="649414"/>
                </a:lnTo>
                <a:lnTo>
                  <a:pt x="1032826" y="639914"/>
                </a:lnTo>
                <a:close/>
              </a:path>
              <a:path w="3808095" h="1121409">
                <a:moveTo>
                  <a:pt x="1065657" y="624408"/>
                </a:moveTo>
                <a:lnTo>
                  <a:pt x="1055739" y="624408"/>
                </a:lnTo>
                <a:lnTo>
                  <a:pt x="1055739" y="700079"/>
                </a:lnTo>
                <a:lnTo>
                  <a:pt x="1065052" y="712791"/>
                </a:lnTo>
                <a:lnTo>
                  <a:pt x="1077252" y="714654"/>
                </a:lnTo>
                <a:lnTo>
                  <a:pt x="1092759" y="709485"/>
                </a:lnTo>
                <a:lnTo>
                  <a:pt x="1091116" y="706132"/>
                </a:lnTo>
                <a:lnTo>
                  <a:pt x="1082747" y="706132"/>
                </a:lnTo>
                <a:lnTo>
                  <a:pt x="1066728" y="700311"/>
                </a:lnTo>
                <a:lnTo>
                  <a:pt x="1065657" y="624408"/>
                </a:lnTo>
                <a:close/>
              </a:path>
              <a:path w="3808095" h="1121409">
                <a:moveTo>
                  <a:pt x="1089267" y="702360"/>
                </a:moveTo>
                <a:lnTo>
                  <a:pt x="1082747" y="706132"/>
                </a:lnTo>
                <a:lnTo>
                  <a:pt x="1091116" y="706132"/>
                </a:lnTo>
                <a:lnTo>
                  <a:pt x="1089267" y="702360"/>
                </a:lnTo>
                <a:close/>
              </a:path>
              <a:path w="3808095" h="1121409">
                <a:moveTo>
                  <a:pt x="1055739" y="640613"/>
                </a:moveTo>
                <a:lnTo>
                  <a:pt x="1042607" y="640613"/>
                </a:lnTo>
                <a:lnTo>
                  <a:pt x="1042607" y="648855"/>
                </a:lnTo>
                <a:lnTo>
                  <a:pt x="1055739" y="648855"/>
                </a:lnTo>
                <a:lnTo>
                  <a:pt x="1055739" y="640613"/>
                </a:lnTo>
                <a:close/>
              </a:path>
              <a:path w="3808095" h="1121409">
                <a:moveTo>
                  <a:pt x="1088009" y="640613"/>
                </a:moveTo>
                <a:lnTo>
                  <a:pt x="1065886" y="640613"/>
                </a:lnTo>
                <a:lnTo>
                  <a:pt x="1066002" y="648855"/>
                </a:lnTo>
                <a:lnTo>
                  <a:pt x="1088009" y="648855"/>
                </a:lnTo>
                <a:lnTo>
                  <a:pt x="1088009" y="640613"/>
                </a:lnTo>
                <a:close/>
              </a:path>
              <a:path w="3808095" h="1121409">
                <a:moveTo>
                  <a:pt x="1120734" y="640613"/>
                </a:moveTo>
                <a:lnTo>
                  <a:pt x="1110815" y="640613"/>
                </a:lnTo>
                <a:lnTo>
                  <a:pt x="1110815" y="713955"/>
                </a:lnTo>
                <a:lnTo>
                  <a:pt x="1120734" y="713955"/>
                </a:lnTo>
                <a:lnTo>
                  <a:pt x="1120734" y="640613"/>
                </a:lnTo>
                <a:close/>
              </a:path>
              <a:path w="3808095" h="1121409">
                <a:moveTo>
                  <a:pt x="1113796" y="610298"/>
                </a:moveTo>
                <a:lnTo>
                  <a:pt x="1115845" y="624408"/>
                </a:lnTo>
                <a:lnTo>
                  <a:pt x="1117987" y="624408"/>
                </a:lnTo>
                <a:lnTo>
                  <a:pt x="1113796" y="610298"/>
                </a:lnTo>
                <a:close/>
              </a:path>
              <a:path w="3808095" h="1121409">
                <a:moveTo>
                  <a:pt x="1157832" y="640613"/>
                </a:moveTo>
                <a:lnTo>
                  <a:pt x="1148332" y="640613"/>
                </a:lnTo>
                <a:lnTo>
                  <a:pt x="1148332" y="713955"/>
                </a:lnTo>
                <a:lnTo>
                  <a:pt x="1158251" y="713955"/>
                </a:lnTo>
                <a:lnTo>
                  <a:pt x="1160440" y="661195"/>
                </a:lnTo>
                <a:lnTo>
                  <a:pt x="1161003" y="660590"/>
                </a:lnTo>
                <a:lnTo>
                  <a:pt x="1157832" y="660590"/>
                </a:lnTo>
                <a:lnTo>
                  <a:pt x="1157832" y="640613"/>
                </a:lnTo>
                <a:close/>
              </a:path>
              <a:path w="3808095" h="1121409">
                <a:moveTo>
                  <a:pt x="1185213" y="639914"/>
                </a:moveTo>
                <a:lnTo>
                  <a:pt x="1178042" y="639914"/>
                </a:lnTo>
                <a:lnTo>
                  <a:pt x="1162349" y="647272"/>
                </a:lnTo>
                <a:lnTo>
                  <a:pt x="1157832" y="660590"/>
                </a:lnTo>
                <a:lnTo>
                  <a:pt x="1161003" y="660590"/>
                </a:lnTo>
                <a:lnTo>
                  <a:pt x="1169194" y="651789"/>
                </a:lnTo>
                <a:lnTo>
                  <a:pt x="1182978" y="649414"/>
                </a:lnTo>
                <a:lnTo>
                  <a:pt x="1185213" y="639914"/>
                </a:lnTo>
                <a:close/>
              </a:path>
              <a:path w="3808095" h="1121409">
                <a:moveTo>
                  <a:pt x="1263178" y="639914"/>
                </a:moveTo>
                <a:lnTo>
                  <a:pt x="1245808" y="647738"/>
                </a:lnTo>
                <a:lnTo>
                  <a:pt x="1235145" y="663244"/>
                </a:lnTo>
                <a:lnTo>
                  <a:pt x="1233686" y="682895"/>
                </a:lnTo>
                <a:lnTo>
                  <a:pt x="1233561" y="684572"/>
                </a:lnTo>
                <a:lnTo>
                  <a:pt x="1245808" y="706738"/>
                </a:lnTo>
                <a:lnTo>
                  <a:pt x="1270163" y="714654"/>
                </a:lnTo>
                <a:lnTo>
                  <a:pt x="1276682" y="714654"/>
                </a:lnTo>
                <a:lnTo>
                  <a:pt x="1292608" y="707343"/>
                </a:lnTo>
                <a:lnTo>
                  <a:pt x="1293573" y="705853"/>
                </a:lnTo>
                <a:lnTo>
                  <a:pt x="1270861" y="705853"/>
                </a:lnTo>
                <a:lnTo>
                  <a:pt x="1252933" y="699939"/>
                </a:lnTo>
                <a:lnTo>
                  <a:pt x="1243620" y="682895"/>
                </a:lnTo>
                <a:lnTo>
                  <a:pt x="1249673" y="657843"/>
                </a:lnTo>
                <a:lnTo>
                  <a:pt x="1265739" y="648576"/>
                </a:lnTo>
                <a:lnTo>
                  <a:pt x="1292556" y="648576"/>
                </a:lnTo>
                <a:lnTo>
                  <a:pt x="1282317" y="641358"/>
                </a:lnTo>
                <a:lnTo>
                  <a:pt x="1263178" y="639914"/>
                </a:lnTo>
                <a:close/>
              </a:path>
              <a:path w="3808095" h="1121409">
                <a:moveTo>
                  <a:pt x="1308022" y="610298"/>
                </a:moveTo>
                <a:lnTo>
                  <a:pt x="1298103" y="610298"/>
                </a:lnTo>
                <a:lnTo>
                  <a:pt x="1298223" y="639914"/>
                </a:lnTo>
                <a:lnTo>
                  <a:pt x="1298286" y="655520"/>
                </a:lnTo>
                <a:lnTo>
                  <a:pt x="1304110" y="669205"/>
                </a:lnTo>
                <a:lnTo>
                  <a:pt x="1302620" y="691883"/>
                </a:lnTo>
                <a:lnTo>
                  <a:pt x="1298459" y="698308"/>
                </a:lnTo>
                <a:lnTo>
                  <a:pt x="1298522" y="713955"/>
                </a:lnTo>
                <a:lnTo>
                  <a:pt x="1308022" y="713955"/>
                </a:lnTo>
                <a:lnTo>
                  <a:pt x="1308022" y="610298"/>
                </a:lnTo>
                <a:close/>
              </a:path>
              <a:path w="3808095" h="1121409">
                <a:moveTo>
                  <a:pt x="1298350" y="671440"/>
                </a:moveTo>
                <a:lnTo>
                  <a:pt x="1298204" y="671603"/>
                </a:lnTo>
                <a:lnTo>
                  <a:pt x="1292282" y="696586"/>
                </a:lnTo>
                <a:lnTo>
                  <a:pt x="1270861" y="705853"/>
                </a:lnTo>
                <a:lnTo>
                  <a:pt x="1293573" y="705853"/>
                </a:lnTo>
                <a:lnTo>
                  <a:pt x="1298459" y="698308"/>
                </a:lnTo>
                <a:lnTo>
                  <a:pt x="1298350" y="671440"/>
                </a:lnTo>
                <a:close/>
              </a:path>
              <a:path w="3808095" h="1121409">
                <a:moveTo>
                  <a:pt x="1298286" y="655520"/>
                </a:moveTo>
                <a:lnTo>
                  <a:pt x="1298341" y="669205"/>
                </a:lnTo>
                <a:lnTo>
                  <a:pt x="1298459" y="698308"/>
                </a:lnTo>
                <a:lnTo>
                  <a:pt x="1302620" y="691883"/>
                </a:lnTo>
                <a:lnTo>
                  <a:pt x="1303952" y="671603"/>
                </a:lnTo>
                <a:lnTo>
                  <a:pt x="1303992" y="670994"/>
                </a:lnTo>
                <a:lnTo>
                  <a:pt x="1304110" y="669205"/>
                </a:lnTo>
                <a:lnTo>
                  <a:pt x="1298286" y="655520"/>
                </a:lnTo>
                <a:close/>
              </a:path>
              <a:path w="3808095" h="1121409">
                <a:moveTo>
                  <a:pt x="1292556" y="648576"/>
                </a:moveTo>
                <a:lnTo>
                  <a:pt x="1265739" y="648576"/>
                </a:lnTo>
                <a:lnTo>
                  <a:pt x="1289022" y="654536"/>
                </a:lnTo>
                <a:lnTo>
                  <a:pt x="1298261" y="671440"/>
                </a:lnTo>
                <a:lnTo>
                  <a:pt x="1298286" y="655520"/>
                </a:lnTo>
                <a:lnTo>
                  <a:pt x="1296520" y="651370"/>
                </a:lnTo>
                <a:lnTo>
                  <a:pt x="1292556" y="648576"/>
                </a:lnTo>
                <a:close/>
              </a:path>
              <a:path w="3808095" h="1121409">
                <a:moveTo>
                  <a:pt x="1345564" y="640613"/>
                </a:moveTo>
                <a:lnTo>
                  <a:pt x="1335645" y="640613"/>
                </a:lnTo>
                <a:lnTo>
                  <a:pt x="1335645" y="713955"/>
                </a:lnTo>
                <a:lnTo>
                  <a:pt x="1345564" y="713955"/>
                </a:lnTo>
                <a:lnTo>
                  <a:pt x="1345564" y="640613"/>
                </a:lnTo>
                <a:close/>
              </a:path>
              <a:path w="3808095" h="1121409">
                <a:moveTo>
                  <a:pt x="1338625" y="610298"/>
                </a:moveTo>
                <a:lnTo>
                  <a:pt x="1340674" y="624408"/>
                </a:lnTo>
                <a:lnTo>
                  <a:pt x="1342816" y="624408"/>
                </a:lnTo>
                <a:lnTo>
                  <a:pt x="1338625" y="610298"/>
                </a:lnTo>
                <a:close/>
              </a:path>
              <a:path w="3808095" h="1121409">
                <a:moveTo>
                  <a:pt x="1367434" y="697750"/>
                </a:moveTo>
                <a:lnTo>
                  <a:pt x="1362964" y="705573"/>
                </a:lnTo>
                <a:lnTo>
                  <a:pt x="1392860" y="714654"/>
                </a:lnTo>
                <a:lnTo>
                  <a:pt x="1404734" y="713816"/>
                </a:lnTo>
                <a:lnTo>
                  <a:pt x="1415867" y="705993"/>
                </a:lnTo>
                <a:lnTo>
                  <a:pt x="1400543" y="705993"/>
                </a:lnTo>
                <a:lnTo>
                  <a:pt x="1367434" y="697750"/>
                </a:lnTo>
                <a:close/>
              </a:path>
              <a:path w="3808095" h="1121409">
                <a:moveTo>
                  <a:pt x="1404175" y="640566"/>
                </a:moveTo>
                <a:lnTo>
                  <a:pt x="1371206" y="646946"/>
                </a:lnTo>
                <a:lnTo>
                  <a:pt x="1366457" y="668413"/>
                </a:lnTo>
                <a:lnTo>
                  <a:pt x="1413256" y="697610"/>
                </a:lnTo>
                <a:lnTo>
                  <a:pt x="1400543" y="705993"/>
                </a:lnTo>
                <a:lnTo>
                  <a:pt x="1415867" y="705993"/>
                </a:lnTo>
                <a:lnTo>
                  <a:pt x="1421964" y="701708"/>
                </a:lnTo>
                <a:lnTo>
                  <a:pt x="1422290" y="686481"/>
                </a:lnTo>
                <a:lnTo>
                  <a:pt x="1375397" y="657051"/>
                </a:lnTo>
                <a:lnTo>
                  <a:pt x="1383174" y="649600"/>
                </a:lnTo>
                <a:lnTo>
                  <a:pt x="1419115" y="649600"/>
                </a:lnTo>
                <a:lnTo>
                  <a:pt x="1420559" y="646946"/>
                </a:lnTo>
                <a:lnTo>
                  <a:pt x="1420660" y="646760"/>
                </a:lnTo>
                <a:lnTo>
                  <a:pt x="1404175" y="640566"/>
                </a:lnTo>
                <a:close/>
              </a:path>
              <a:path w="3808095" h="1121409">
                <a:moveTo>
                  <a:pt x="1419115" y="649600"/>
                </a:moveTo>
                <a:lnTo>
                  <a:pt x="1383174" y="649600"/>
                </a:lnTo>
                <a:lnTo>
                  <a:pt x="1416329" y="654723"/>
                </a:lnTo>
                <a:lnTo>
                  <a:pt x="1419115" y="649600"/>
                </a:lnTo>
                <a:close/>
              </a:path>
              <a:path w="3808095" h="1121409">
                <a:moveTo>
                  <a:pt x="1435647" y="697750"/>
                </a:moveTo>
                <a:lnTo>
                  <a:pt x="1431177" y="705573"/>
                </a:lnTo>
                <a:lnTo>
                  <a:pt x="1461073" y="714654"/>
                </a:lnTo>
                <a:lnTo>
                  <a:pt x="1472947" y="713816"/>
                </a:lnTo>
                <a:lnTo>
                  <a:pt x="1484080" y="705993"/>
                </a:lnTo>
                <a:lnTo>
                  <a:pt x="1468756" y="705993"/>
                </a:lnTo>
                <a:lnTo>
                  <a:pt x="1435647" y="697750"/>
                </a:lnTo>
                <a:close/>
              </a:path>
              <a:path w="3808095" h="1121409">
                <a:moveTo>
                  <a:pt x="1472388" y="640566"/>
                </a:moveTo>
                <a:lnTo>
                  <a:pt x="1439419" y="646946"/>
                </a:lnTo>
                <a:lnTo>
                  <a:pt x="1434669" y="668413"/>
                </a:lnTo>
                <a:lnTo>
                  <a:pt x="1481469" y="697610"/>
                </a:lnTo>
                <a:lnTo>
                  <a:pt x="1468756" y="705993"/>
                </a:lnTo>
                <a:lnTo>
                  <a:pt x="1484080" y="705993"/>
                </a:lnTo>
                <a:lnTo>
                  <a:pt x="1490177" y="701708"/>
                </a:lnTo>
                <a:lnTo>
                  <a:pt x="1490503" y="686481"/>
                </a:lnTo>
                <a:lnTo>
                  <a:pt x="1443610" y="657051"/>
                </a:lnTo>
                <a:lnTo>
                  <a:pt x="1451387" y="649600"/>
                </a:lnTo>
                <a:lnTo>
                  <a:pt x="1487328" y="649600"/>
                </a:lnTo>
                <a:lnTo>
                  <a:pt x="1488772" y="646946"/>
                </a:lnTo>
                <a:lnTo>
                  <a:pt x="1488873" y="646760"/>
                </a:lnTo>
                <a:lnTo>
                  <a:pt x="1472388" y="640566"/>
                </a:lnTo>
                <a:close/>
              </a:path>
              <a:path w="3808095" h="1121409">
                <a:moveTo>
                  <a:pt x="1487328" y="649600"/>
                </a:moveTo>
                <a:lnTo>
                  <a:pt x="1451387" y="649600"/>
                </a:lnTo>
                <a:lnTo>
                  <a:pt x="1484542" y="654723"/>
                </a:lnTo>
                <a:lnTo>
                  <a:pt x="1487328" y="649600"/>
                </a:lnTo>
                <a:close/>
              </a:path>
              <a:path w="3808095" h="1121409">
                <a:moveTo>
                  <a:pt x="1532312" y="639914"/>
                </a:moveTo>
                <a:lnTo>
                  <a:pt x="1514757" y="647831"/>
                </a:lnTo>
                <a:lnTo>
                  <a:pt x="1503814" y="663384"/>
                </a:lnTo>
                <a:lnTo>
                  <a:pt x="1502306" y="682895"/>
                </a:lnTo>
                <a:lnTo>
                  <a:pt x="1502184" y="684479"/>
                </a:lnTo>
                <a:lnTo>
                  <a:pt x="1514757" y="706644"/>
                </a:lnTo>
                <a:lnTo>
                  <a:pt x="1539484" y="714654"/>
                </a:lnTo>
                <a:lnTo>
                  <a:pt x="1546655" y="714654"/>
                </a:lnTo>
                <a:lnTo>
                  <a:pt x="1564443" y="706644"/>
                </a:lnTo>
                <a:lnTo>
                  <a:pt x="1564991" y="705853"/>
                </a:lnTo>
                <a:lnTo>
                  <a:pt x="1539484" y="705853"/>
                </a:lnTo>
                <a:lnTo>
                  <a:pt x="1521555" y="699939"/>
                </a:lnTo>
                <a:lnTo>
                  <a:pt x="1512242" y="682895"/>
                </a:lnTo>
                <a:lnTo>
                  <a:pt x="1518296" y="657843"/>
                </a:lnTo>
                <a:lnTo>
                  <a:pt x="1534408" y="648576"/>
                </a:lnTo>
                <a:lnTo>
                  <a:pt x="1563545" y="648576"/>
                </a:lnTo>
                <a:lnTo>
                  <a:pt x="1553174" y="641498"/>
                </a:lnTo>
                <a:lnTo>
                  <a:pt x="1532312" y="639914"/>
                </a:lnTo>
                <a:close/>
              </a:path>
              <a:path w="3808095" h="1121409">
                <a:moveTo>
                  <a:pt x="1563545" y="648576"/>
                </a:moveTo>
                <a:lnTo>
                  <a:pt x="1534408" y="648576"/>
                </a:lnTo>
                <a:lnTo>
                  <a:pt x="1557691" y="654536"/>
                </a:lnTo>
                <a:lnTo>
                  <a:pt x="1566865" y="671440"/>
                </a:lnTo>
                <a:lnTo>
                  <a:pt x="1560904" y="696586"/>
                </a:lnTo>
                <a:lnTo>
                  <a:pt x="1539484" y="705853"/>
                </a:lnTo>
                <a:lnTo>
                  <a:pt x="1564991" y="705853"/>
                </a:lnTo>
                <a:lnTo>
                  <a:pt x="1575293" y="690952"/>
                </a:lnTo>
                <a:lnTo>
                  <a:pt x="1576801" y="671440"/>
                </a:lnTo>
                <a:lnTo>
                  <a:pt x="1576923" y="669857"/>
                </a:lnTo>
                <a:lnTo>
                  <a:pt x="1568867" y="652208"/>
                </a:lnTo>
                <a:lnTo>
                  <a:pt x="1563545" y="648576"/>
                </a:lnTo>
                <a:close/>
              </a:path>
              <a:path w="3808095" h="1121409">
                <a:moveTo>
                  <a:pt x="1595267" y="708507"/>
                </a:moveTo>
                <a:lnTo>
                  <a:pt x="1589120" y="734352"/>
                </a:lnTo>
                <a:lnTo>
                  <a:pt x="1595825" y="734352"/>
                </a:lnTo>
                <a:lnTo>
                  <a:pt x="1601693" y="715073"/>
                </a:lnTo>
                <a:lnTo>
                  <a:pt x="1601425" y="714514"/>
                </a:lnTo>
                <a:lnTo>
                  <a:pt x="1596384" y="714514"/>
                </a:lnTo>
                <a:lnTo>
                  <a:pt x="1595267" y="708507"/>
                </a:lnTo>
                <a:close/>
              </a:path>
              <a:path w="3808095" h="1121409">
                <a:moveTo>
                  <a:pt x="1594196" y="699427"/>
                </a:moveTo>
                <a:lnTo>
                  <a:pt x="1596384" y="714514"/>
                </a:lnTo>
                <a:lnTo>
                  <a:pt x="1601425" y="714514"/>
                </a:lnTo>
                <a:lnTo>
                  <a:pt x="1594196" y="699427"/>
                </a:lnTo>
                <a:close/>
              </a:path>
              <a:path w="3808095" h="1121409">
                <a:moveTo>
                  <a:pt x="1684483" y="639914"/>
                </a:moveTo>
                <a:lnTo>
                  <a:pt x="1666509" y="647831"/>
                </a:lnTo>
                <a:lnTo>
                  <a:pt x="1655519" y="663384"/>
                </a:lnTo>
                <a:lnTo>
                  <a:pt x="1653889" y="684479"/>
                </a:lnTo>
                <a:lnTo>
                  <a:pt x="1666509" y="706644"/>
                </a:lnTo>
                <a:lnTo>
                  <a:pt x="1691748" y="714654"/>
                </a:lnTo>
                <a:lnTo>
                  <a:pt x="1703622" y="713443"/>
                </a:lnTo>
                <a:lnTo>
                  <a:pt x="1713256" y="705853"/>
                </a:lnTo>
                <a:lnTo>
                  <a:pt x="1686393" y="705853"/>
                </a:lnTo>
                <a:lnTo>
                  <a:pt x="1670001" y="696586"/>
                </a:lnTo>
                <a:lnTo>
                  <a:pt x="1663948" y="671440"/>
                </a:lnTo>
                <a:lnTo>
                  <a:pt x="1673308" y="654536"/>
                </a:lnTo>
                <a:lnTo>
                  <a:pt x="1695985" y="648576"/>
                </a:lnTo>
                <a:lnTo>
                  <a:pt x="1715787" y="648576"/>
                </a:lnTo>
                <a:lnTo>
                  <a:pt x="1713681" y="645968"/>
                </a:lnTo>
                <a:lnTo>
                  <a:pt x="1684483" y="639914"/>
                </a:lnTo>
                <a:close/>
              </a:path>
              <a:path w="3808095" h="1121409">
                <a:moveTo>
                  <a:pt x="1713122" y="695096"/>
                </a:moveTo>
                <a:lnTo>
                  <a:pt x="1710607" y="698728"/>
                </a:lnTo>
                <a:lnTo>
                  <a:pt x="1686393" y="705853"/>
                </a:lnTo>
                <a:lnTo>
                  <a:pt x="1713256" y="705853"/>
                </a:lnTo>
                <a:lnTo>
                  <a:pt x="1720526" y="700125"/>
                </a:lnTo>
                <a:lnTo>
                  <a:pt x="1713122" y="695096"/>
                </a:lnTo>
                <a:close/>
              </a:path>
              <a:path w="3808095" h="1121409">
                <a:moveTo>
                  <a:pt x="1715787" y="648576"/>
                </a:moveTo>
                <a:lnTo>
                  <a:pt x="1695985" y="648576"/>
                </a:lnTo>
                <a:lnTo>
                  <a:pt x="1713122" y="659472"/>
                </a:lnTo>
                <a:lnTo>
                  <a:pt x="1720389" y="654536"/>
                </a:lnTo>
                <a:lnTo>
                  <a:pt x="1720601" y="654536"/>
                </a:lnTo>
                <a:lnTo>
                  <a:pt x="1715787" y="648576"/>
                </a:lnTo>
                <a:close/>
              </a:path>
              <a:path w="3808095" h="1121409">
                <a:moveTo>
                  <a:pt x="1761508" y="639914"/>
                </a:moveTo>
                <a:lnTo>
                  <a:pt x="1743952" y="647831"/>
                </a:lnTo>
                <a:lnTo>
                  <a:pt x="1733009" y="663384"/>
                </a:lnTo>
                <a:lnTo>
                  <a:pt x="1731501" y="682895"/>
                </a:lnTo>
                <a:lnTo>
                  <a:pt x="1731379" y="684479"/>
                </a:lnTo>
                <a:lnTo>
                  <a:pt x="1743952" y="706644"/>
                </a:lnTo>
                <a:lnTo>
                  <a:pt x="1768679" y="714654"/>
                </a:lnTo>
                <a:lnTo>
                  <a:pt x="1775850" y="714654"/>
                </a:lnTo>
                <a:lnTo>
                  <a:pt x="1793639" y="706644"/>
                </a:lnTo>
                <a:lnTo>
                  <a:pt x="1794186" y="705853"/>
                </a:lnTo>
                <a:lnTo>
                  <a:pt x="1768679" y="705853"/>
                </a:lnTo>
                <a:lnTo>
                  <a:pt x="1750751" y="699939"/>
                </a:lnTo>
                <a:lnTo>
                  <a:pt x="1741438" y="682895"/>
                </a:lnTo>
                <a:lnTo>
                  <a:pt x="1747491" y="657843"/>
                </a:lnTo>
                <a:lnTo>
                  <a:pt x="1763603" y="648576"/>
                </a:lnTo>
                <a:lnTo>
                  <a:pt x="1792741" y="648576"/>
                </a:lnTo>
                <a:lnTo>
                  <a:pt x="1782370" y="641498"/>
                </a:lnTo>
                <a:lnTo>
                  <a:pt x="1761508" y="639914"/>
                </a:lnTo>
                <a:close/>
              </a:path>
              <a:path w="3808095" h="1121409">
                <a:moveTo>
                  <a:pt x="1792741" y="648576"/>
                </a:moveTo>
                <a:lnTo>
                  <a:pt x="1763603" y="648576"/>
                </a:lnTo>
                <a:lnTo>
                  <a:pt x="1786887" y="654536"/>
                </a:lnTo>
                <a:lnTo>
                  <a:pt x="1796060" y="671440"/>
                </a:lnTo>
                <a:lnTo>
                  <a:pt x="1790100" y="696586"/>
                </a:lnTo>
                <a:lnTo>
                  <a:pt x="1768679" y="705853"/>
                </a:lnTo>
                <a:lnTo>
                  <a:pt x="1794186" y="705853"/>
                </a:lnTo>
                <a:lnTo>
                  <a:pt x="1804489" y="690952"/>
                </a:lnTo>
                <a:lnTo>
                  <a:pt x="1805996" y="671440"/>
                </a:lnTo>
                <a:lnTo>
                  <a:pt x="1806119" y="669857"/>
                </a:lnTo>
                <a:lnTo>
                  <a:pt x="1798063" y="652208"/>
                </a:lnTo>
                <a:lnTo>
                  <a:pt x="1792741" y="648576"/>
                </a:lnTo>
                <a:close/>
              </a:path>
              <a:path w="3808095" h="1121409">
                <a:moveTo>
                  <a:pt x="1835868" y="640613"/>
                </a:moveTo>
                <a:lnTo>
                  <a:pt x="1826369" y="640613"/>
                </a:lnTo>
                <a:lnTo>
                  <a:pt x="1826369" y="713955"/>
                </a:lnTo>
                <a:lnTo>
                  <a:pt x="1836287" y="713955"/>
                </a:lnTo>
                <a:lnTo>
                  <a:pt x="1836287" y="669810"/>
                </a:lnTo>
                <a:lnTo>
                  <a:pt x="1841030" y="660730"/>
                </a:lnTo>
                <a:lnTo>
                  <a:pt x="1835868" y="660730"/>
                </a:lnTo>
                <a:lnTo>
                  <a:pt x="1835868" y="640613"/>
                </a:lnTo>
                <a:close/>
              </a:path>
              <a:path w="3808095" h="1121409">
                <a:moveTo>
                  <a:pt x="1885737" y="648855"/>
                </a:moveTo>
                <a:lnTo>
                  <a:pt x="1868977" y="648855"/>
                </a:lnTo>
                <a:lnTo>
                  <a:pt x="1882109" y="658774"/>
                </a:lnTo>
                <a:lnTo>
                  <a:pt x="1884065" y="713955"/>
                </a:lnTo>
                <a:lnTo>
                  <a:pt x="1893983" y="713955"/>
                </a:lnTo>
                <a:lnTo>
                  <a:pt x="1893983" y="664269"/>
                </a:lnTo>
                <a:lnTo>
                  <a:pt x="1885737" y="648855"/>
                </a:lnTo>
                <a:close/>
              </a:path>
              <a:path w="3808095" h="1121409">
                <a:moveTo>
                  <a:pt x="1863808" y="639914"/>
                </a:moveTo>
                <a:lnTo>
                  <a:pt x="1856730" y="639914"/>
                </a:lnTo>
                <a:lnTo>
                  <a:pt x="1836660" y="651649"/>
                </a:lnTo>
                <a:lnTo>
                  <a:pt x="1835868" y="660730"/>
                </a:lnTo>
                <a:lnTo>
                  <a:pt x="1841030" y="660730"/>
                </a:lnTo>
                <a:lnTo>
                  <a:pt x="1844483" y="654117"/>
                </a:lnTo>
                <a:lnTo>
                  <a:pt x="1868977" y="648855"/>
                </a:lnTo>
                <a:lnTo>
                  <a:pt x="1885737" y="648855"/>
                </a:lnTo>
                <a:lnTo>
                  <a:pt x="1884018" y="645642"/>
                </a:lnTo>
                <a:lnTo>
                  <a:pt x="1863808" y="639914"/>
                </a:lnTo>
                <a:close/>
              </a:path>
              <a:path w="3808095" h="1121409">
                <a:moveTo>
                  <a:pt x="1915047" y="697750"/>
                </a:moveTo>
                <a:lnTo>
                  <a:pt x="1910577" y="705573"/>
                </a:lnTo>
                <a:lnTo>
                  <a:pt x="1940473" y="714654"/>
                </a:lnTo>
                <a:lnTo>
                  <a:pt x="1952347" y="713816"/>
                </a:lnTo>
                <a:lnTo>
                  <a:pt x="1963480" y="705993"/>
                </a:lnTo>
                <a:lnTo>
                  <a:pt x="1948157" y="705993"/>
                </a:lnTo>
                <a:lnTo>
                  <a:pt x="1915047" y="697750"/>
                </a:lnTo>
                <a:close/>
              </a:path>
              <a:path w="3808095" h="1121409">
                <a:moveTo>
                  <a:pt x="1951788" y="640566"/>
                </a:moveTo>
                <a:lnTo>
                  <a:pt x="1918819" y="646946"/>
                </a:lnTo>
                <a:lnTo>
                  <a:pt x="1914069" y="668413"/>
                </a:lnTo>
                <a:lnTo>
                  <a:pt x="1960869" y="697610"/>
                </a:lnTo>
                <a:lnTo>
                  <a:pt x="1948157" y="705993"/>
                </a:lnTo>
                <a:lnTo>
                  <a:pt x="1963480" y="705993"/>
                </a:lnTo>
                <a:lnTo>
                  <a:pt x="1969577" y="701708"/>
                </a:lnTo>
                <a:lnTo>
                  <a:pt x="1969903" y="686481"/>
                </a:lnTo>
                <a:lnTo>
                  <a:pt x="1923010" y="657051"/>
                </a:lnTo>
                <a:lnTo>
                  <a:pt x="1930787" y="649600"/>
                </a:lnTo>
                <a:lnTo>
                  <a:pt x="1966728" y="649600"/>
                </a:lnTo>
                <a:lnTo>
                  <a:pt x="1968172" y="646946"/>
                </a:lnTo>
                <a:lnTo>
                  <a:pt x="1968273" y="646760"/>
                </a:lnTo>
                <a:lnTo>
                  <a:pt x="1951788" y="640566"/>
                </a:lnTo>
                <a:close/>
              </a:path>
              <a:path w="3808095" h="1121409">
                <a:moveTo>
                  <a:pt x="1966728" y="649600"/>
                </a:moveTo>
                <a:lnTo>
                  <a:pt x="1930787" y="649600"/>
                </a:lnTo>
                <a:lnTo>
                  <a:pt x="1963943" y="654723"/>
                </a:lnTo>
                <a:lnTo>
                  <a:pt x="1966728" y="649600"/>
                </a:lnTo>
                <a:close/>
              </a:path>
              <a:path w="3808095" h="1121409">
                <a:moveTo>
                  <a:pt x="2010688" y="639914"/>
                </a:moveTo>
                <a:lnTo>
                  <a:pt x="1993645" y="647970"/>
                </a:lnTo>
                <a:lnTo>
                  <a:pt x="1983121" y="663524"/>
                </a:lnTo>
                <a:lnTo>
                  <a:pt x="1981584" y="684479"/>
                </a:lnTo>
                <a:lnTo>
                  <a:pt x="1994250" y="706644"/>
                </a:lnTo>
                <a:lnTo>
                  <a:pt x="2020141" y="714654"/>
                </a:lnTo>
                <a:lnTo>
                  <a:pt x="2026009" y="714654"/>
                </a:lnTo>
                <a:lnTo>
                  <a:pt x="2044664" y="704689"/>
                </a:lnTo>
                <a:lnTo>
                  <a:pt x="2009664" y="704689"/>
                </a:lnTo>
                <a:lnTo>
                  <a:pt x="1992434" y="688157"/>
                </a:lnTo>
                <a:lnTo>
                  <a:pt x="1993558" y="680288"/>
                </a:lnTo>
                <a:lnTo>
                  <a:pt x="1989128" y="680288"/>
                </a:lnTo>
                <a:lnTo>
                  <a:pt x="1989128" y="672884"/>
                </a:lnTo>
                <a:lnTo>
                  <a:pt x="1994616" y="672884"/>
                </a:lnTo>
                <a:lnTo>
                  <a:pt x="1996811" y="657517"/>
                </a:lnTo>
                <a:lnTo>
                  <a:pt x="2012458" y="648436"/>
                </a:lnTo>
                <a:lnTo>
                  <a:pt x="2040248" y="648436"/>
                </a:lnTo>
                <a:lnTo>
                  <a:pt x="2030479" y="641498"/>
                </a:lnTo>
                <a:lnTo>
                  <a:pt x="2010688" y="639914"/>
                </a:lnTo>
                <a:close/>
              </a:path>
              <a:path w="3808095" h="1121409">
                <a:moveTo>
                  <a:pt x="2042912" y="696214"/>
                </a:moveTo>
                <a:lnTo>
                  <a:pt x="2040118" y="699473"/>
                </a:lnTo>
                <a:lnTo>
                  <a:pt x="2009664" y="704689"/>
                </a:lnTo>
                <a:lnTo>
                  <a:pt x="2044664" y="704689"/>
                </a:lnTo>
                <a:lnTo>
                  <a:pt x="2048500" y="702640"/>
                </a:lnTo>
                <a:lnTo>
                  <a:pt x="2042912" y="696214"/>
                </a:lnTo>
                <a:close/>
              </a:path>
              <a:path w="3808095" h="1121409">
                <a:moveTo>
                  <a:pt x="1994616" y="672884"/>
                </a:moveTo>
                <a:lnTo>
                  <a:pt x="1989128" y="672884"/>
                </a:lnTo>
                <a:lnTo>
                  <a:pt x="1989128" y="680288"/>
                </a:lnTo>
                <a:lnTo>
                  <a:pt x="1993558" y="680288"/>
                </a:lnTo>
                <a:lnTo>
                  <a:pt x="1994616" y="672884"/>
                </a:lnTo>
                <a:close/>
              </a:path>
              <a:path w="3808095" h="1121409">
                <a:moveTo>
                  <a:pt x="2042553" y="672884"/>
                </a:moveTo>
                <a:lnTo>
                  <a:pt x="1994616" y="672884"/>
                </a:lnTo>
                <a:lnTo>
                  <a:pt x="1993558" y="680288"/>
                </a:lnTo>
                <a:lnTo>
                  <a:pt x="2052971" y="680288"/>
                </a:lnTo>
                <a:lnTo>
                  <a:pt x="2053031" y="675817"/>
                </a:lnTo>
                <a:lnTo>
                  <a:pt x="2043750" y="675817"/>
                </a:lnTo>
                <a:lnTo>
                  <a:pt x="2042553" y="672884"/>
                </a:lnTo>
                <a:close/>
              </a:path>
              <a:path w="3808095" h="1121409">
                <a:moveTo>
                  <a:pt x="2040248" y="648436"/>
                </a:moveTo>
                <a:lnTo>
                  <a:pt x="2012458" y="648436"/>
                </a:lnTo>
                <a:lnTo>
                  <a:pt x="2034949" y="654257"/>
                </a:lnTo>
                <a:lnTo>
                  <a:pt x="2043750" y="675817"/>
                </a:lnTo>
                <a:lnTo>
                  <a:pt x="2047662" y="672884"/>
                </a:lnTo>
                <a:lnTo>
                  <a:pt x="2053070" y="672884"/>
                </a:lnTo>
                <a:lnTo>
                  <a:pt x="2053110" y="669857"/>
                </a:lnTo>
                <a:lnTo>
                  <a:pt x="2045427" y="652115"/>
                </a:lnTo>
                <a:lnTo>
                  <a:pt x="2040248" y="648436"/>
                </a:lnTo>
                <a:close/>
              </a:path>
              <a:path w="3808095" h="1121409">
                <a:moveTo>
                  <a:pt x="2053070" y="672884"/>
                </a:moveTo>
                <a:lnTo>
                  <a:pt x="2047662" y="672884"/>
                </a:lnTo>
                <a:lnTo>
                  <a:pt x="2043750" y="675817"/>
                </a:lnTo>
                <a:lnTo>
                  <a:pt x="2053031" y="675817"/>
                </a:lnTo>
                <a:lnTo>
                  <a:pt x="2053070" y="672884"/>
                </a:lnTo>
                <a:close/>
              </a:path>
              <a:path w="3808095" h="1121409">
                <a:moveTo>
                  <a:pt x="2075395" y="722896"/>
                </a:moveTo>
                <a:lnTo>
                  <a:pt x="2070366" y="730440"/>
                </a:lnTo>
                <a:lnTo>
                  <a:pt x="2074184" y="734072"/>
                </a:lnTo>
                <a:lnTo>
                  <a:pt x="2104592" y="741756"/>
                </a:lnTo>
                <a:lnTo>
                  <a:pt x="2126804" y="736727"/>
                </a:lnTo>
                <a:lnTo>
                  <a:pt x="2129817" y="732955"/>
                </a:lnTo>
                <a:lnTo>
                  <a:pt x="2104313" y="732955"/>
                </a:lnTo>
                <a:lnTo>
                  <a:pt x="2075395" y="722896"/>
                </a:lnTo>
                <a:close/>
              </a:path>
              <a:path w="3808095" h="1121409">
                <a:moveTo>
                  <a:pt x="2141333" y="640613"/>
                </a:moveTo>
                <a:lnTo>
                  <a:pt x="2131833" y="640613"/>
                </a:lnTo>
                <a:lnTo>
                  <a:pt x="2131395" y="654304"/>
                </a:lnTo>
                <a:lnTo>
                  <a:pt x="2131313" y="656868"/>
                </a:lnTo>
                <a:lnTo>
                  <a:pt x="2137422" y="667761"/>
                </a:lnTo>
                <a:lnTo>
                  <a:pt x="2135885" y="689508"/>
                </a:lnTo>
                <a:lnTo>
                  <a:pt x="2130000" y="697895"/>
                </a:lnTo>
                <a:lnTo>
                  <a:pt x="2129246" y="721464"/>
                </a:lnTo>
                <a:lnTo>
                  <a:pt x="2129226" y="722105"/>
                </a:lnTo>
                <a:lnTo>
                  <a:pt x="2120471" y="730766"/>
                </a:lnTo>
                <a:lnTo>
                  <a:pt x="2104313" y="732955"/>
                </a:lnTo>
                <a:lnTo>
                  <a:pt x="2129817" y="732955"/>
                </a:lnTo>
                <a:lnTo>
                  <a:pt x="2138993" y="721464"/>
                </a:lnTo>
                <a:lnTo>
                  <a:pt x="2141333" y="640613"/>
                </a:lnTo>
                <a:close/>
              </a:path>
              <a:path w="3808095" h="1121409">
                <a:moveTo>
                  <a:pt x="2095791" y="639914"/>
                </a:moveTo>
                <a:lnTo>
                  <a:pt x="2078328" y="647365"/>
                </a:lnTo>
                <a:lnTo>
                  <a:pt x="2067478" y="662266"/>
                </a:lnTo>
                <a:lnTo>
                  <a:pt x="2065895" y="682383"/>
                </a:lnTo>
                <a:lnTo>
                  <a:pt x="2078328" y="703618"/>
                </a:lnTo>
                <a:lnTo>
                  <a:pt x="2102776" y="711161"/>
                </a:lnTo>
                <a:lnTo>
                  <a:pt x="2109295" y="711161"/>
                </a:lnTo>
                <a:lnTo>
                  <a:pt x="2125594" y="704176"/>
                </a:lnTo>
                <a:lnTo>
                  <a:pt x="2126868" y="702360"/>
                </a:lnTo>
                <a:lnTo>
                  <a:pt x="2103754" y="702360"/>
                </a:lnTo>
                <a:lnTo>
                  <a:pt x="2093649" y="701243"/>
                </a:lnTo>
                <a:lnTo>
                  <a:pt x="2077118" y="685410"/>
                </a:lnTo>
                <a:lnTo>
                  <a:pt x="2077118" y="665433"/>
                </a:lnTo>
                <a:lnTo>
                  <a:pt x="2093649" y="649740"/>
                </a:lnTo>
                <a:lnTo>
                  <a:pt x="2127317" y="649740"/>
                </a:lnTo>
                <a:lnTo>
                  <a:pt x="2125594" y="646667"/>
                </a:lnTo>
                <a:lnTo>
                  <a:pt x="2095791" y="639914"/>
                </a:lnTo>
                <a:close/>
              </a:path>
              <a:path w="3808095" h="1121409">
                <a:moveTo>
                  <a:pt x="2130777" y="673638"/>
                </a:moveTo>
                <a:lnTo>
                  <a:pt x="2125640" y="693513"/>
                </a:lnTo>
                <a:lnTo>
                  <a:pt x="2103754" y="702360"/>
                </a:lnTo>
                <a:lnTo>
                  <a:pt x="2126868" y="702360"/>
                </a:lnTo>
                <a:lnTo>
                  <a:pt x="2130000" y="697895"/>
                </a:lnTo>
                <a:lnTo>
                  <a:pt x="2130777" y="673638"/>
                </a:lnTo>
                <a:close/>
              </a:path>
              <a:path w="3808095" h="1121409">
                <a:moveTo>
                  <a:pt x="2131313" y="656868"/>
                </a:moveTo>
                <a:lnTo>
                  <a:pt x="2131141" y="662266"/>
                </a:lnTo>
                <a:lnTo>
                  <a:pt x="2131039" y="665433"/>
                </a:lnTo>
                <a:lnTo>
                  <a:pt x="2130931" y="668804"/>
                </a:lnTo>
                <a:lnTo>
                  <a:pt x="2131694" y="670090"/>
                </a:lnTo>
                <a:lnTo>
                  <a:pt x="2130777" y="673638"/>
                </a:lnTo>
                <a:lnTo>
                  <a:pt x="2130000" y="697895"/>
                </a:lnTo>
                <a:lnTo>
                  <a:pt x="2135885" y="689508"/>
                </a:lnTo>
                <a:lnTo>
                  <a:pt x="2137257" y="670090"/>
                </a:lnTo>
                <a:lnTo>
                  <a:pt x="2137348" y="668804"/>
                </a:lnTo>
                <a:lnTo>
                  <a:pt x="2137422" y="667761"/>
                </a:lnTo>
                <a:lnTo>
                  <a:pt x="2131313" y="656868"/>
                </a:lnTo>
                <a:close/>
              </a:path>
              <a:path w="3808095" h="1121409">
                <a:moveTo>
                  <a:pt x="2130931" y="668804"/>
                </a:moveTo>
                <a:lnTo>
                  <a:pt x="2130890" y="670090"/>
                </a:lnTo>
                <a:lnTo>
                  <a:pt x="2130777" y="673638"/>
                </a:lnTo>
                <a:lnTo>
                  <a:pt x="2131694" y="670090"/>
                </a:lnTo>
                <a:lnTo>
                  <a:pt x="2130931" y="668804"/>
                </a:lnTo>
                <a:close/>
              </a:path>
              <a:path w="3808095" h="1121409">
                <a:moveTo>
                  <a:pt x="2127317" y="649740"/>
                </a:moveTo>
                <a:lnTo>
                  <a:pt x="2093649" y="649740"/>
                </a:lnTo>
                <a:lnTo>
                  <a:pt x="2122334" y="654304"/>
                </a:lnTo>
                <a:lnTo>
                  <a:pt x="2130931" y="668804"/>
                </a:lnTo>
                <a:lnTo>
                  <a:pt x="2131313" y="656868"/>
                </a:lnTo>
                <a:lnTo>
                  <a:pt x="2127317" y="649740"/>
                </a:lnTo>
                <a:close/>
              </a:path>
              <a:path w="3808095" h="1121409">
                <a:moveTo>
                  <a:pt x="2178154" y="640613"/>
                </a:moveTo>
                <a:lnTo>
                  <a:pt x="2168235" y="640613"/>
                </a:lnTo>
                <a:lnTo>
                  <a:pt x="2168235" y="690206"/>
                </a:lnTo>
                <a:lnTo>
                  <a:pt x="2178247" y="708833"/>
                </a:lnTo>
                <a:lnTo>
                  <a:pt x="2199249" y="714654"/>
                </a:lnTo>
                <a:lnTo>
                  <a:pt x="2205768" y="714654"/>
                </a:lnTo>
                <a:lnTo>
                  <a:pt x="2220257" y="705713"/>
                </a:lnTo>
                <a:lnTo>
                  <a:pt x="2193241" y="705713"/>
                </a:lnTo>
                <a:lnTo>
                  <a:pt x="2180063" y="695841"/>
                </a:lnTo>
                <a:lnTo>
                  <a:pt x="2178154" y="640613"/>
                </a:lnTo>
                <a:close/>
              </a:path>
              <a:path w="3808095" h="1121409">
                <a:moveTo>
                  <a:pt x="2235151" y="693839"/>
                </a:moveTo>
                <a:lnTo>
                  <a:pt x="2225652" y="693839"/>
                </a:lnTo>
                <a:lnTo>
                  <a:pt x="2225652" y="713955"/>
                </a:lnTo>
                <a:lnTo>
                  <a:pt x="2235151" y="713955"/>
                </a:lnTo>
                <a:lnTo>
                  <a:pt x="2235151" y="693839"/>
                </a:lnTo>
                <a:close/>
              </a:path>
              <a:path w="3808095" h="1121409">
                <a:moveTo>
                  <a:pt x="2235151" y="640613"/>
                </a:moveTo>
                <a:lnTo>
                  <a:pt x="2225233" y="640613"/>
                </a:lnTo>
                <a:lnTo>
                  <a:pt x="2225233" y="684618"/>
                </a:lnTo>
                <a:lnTo>
                  <a:pt x="2217316" y="700498"/>
                </a:lnTo>
                <a:lnTo>
                  <a:pt x="2193241" y="705713"/>
                </a:lnTo>
                <a:lnTo>
                  <a:pt x="2220257" y="705713"/>
                </a:lnTo>
                <a:lnTo>
                  <a:pt x="2224860" y="702873"/>
                </a:lnTo>
                <a:lnTo>
                  <a:pt x="2225652" y="693839"/>
                </a:lnTo>
                <a:lnTo>
                  <a:pt x="2235151" y="693839"/>
                </a:lnTo>
                <a:lnTo>
                  <a:pt x="2235151" y="640613"/>
                </a:lnTo>
                <a:close/>
              </a:path>
              <a:path w="3808095" h="1121409">
                <a:moveTo>
                  <a:pt x="2272713" y="640613"/>
                </a:moveTo>
                <a:lnTo>
                  <a:pt x="2262795" y="640613"/>
                </a:lnTo>
                <a:lnTo>
                  <a:pt x="2262795" y="713955"/>
                </a:lnTo>
                <a:lnTo>
                  <a:pt x="2272713" y="713955"/>
                </a:lnTo>
                <a:lnTo>
                  <a:pt x="2272713" y="640613"/>
                </a:lnTo>
                <a:close/>
              </a:path>
              <a:path w="3808095" h="1121409">
                <a:moveTo>
                  <a:pt x="2265775" y="610298"/>
                </a:moveTo>
                <a:lnTo>
                  <a:pt x="2267824" y="624408"/>
                </a:lnTo>
                <a:lnTo>
                  <a:pt x="2269966" y="624408"/>
                </a:lnTo>
                <a:lnTo>
                  <a:pt x="2265775" y="610298"/>
                </a:lnTo>
                <a:close/>
              </a:path>
              <a:path w="3808095" h="1121409">
                <a:moveTo>
                  <a:pt x="2309811" y="640613"/>
                </a:moveTo>
                <a:lnTo>
                  <a:pt x="2300312" y="640613"/>
                </a:lnTo>
                <a:lnTo>
                  <a:pt x="2300312" y="713955"/>
                </a:lnTo>
                <a:lnTo>
                  <a:pt x="2310230" y="713955"/>
                </a:lnTo>
                <a:lnTo>
                  <a:pt x="2310230" y="669810"/>
                </a:lnTo>
                <a:lnTo>
                  <a:pt x="2314924" y="660450"/>
                </a:lnTo>
                <a:lnTo>
                  <a:pt x="2309811" y="660450"/>
                </a:lnTo>
                <a:lnTo>
                  <a:pt x="2309811" y="640613"/>
                </a:lnTo>
                <a:close/>
              </a:path>
              <a:path w="3808095" h="1121409">
                <a:moveTo>
                  <a:pt x="2357620" y="648855"/>
                </a:moveTo>
                <a:lnTo>
                  <a:pt x="2341523" y="648855"/>
                </a:lnTo>
                <a:lnTo>
                  <a:pt x="2354189" y="658774"/>
                </a:lnTo>
                <a:lnTo>
                  <a:pt x="2356052" y="713955"/>
                </a:lnTo>
                <a:lnTo>
                  <a:pt x="2365971" y="713955"/>
                </a:lnTo>
                <a:lnTo>
                  <a:pt x="2365971" y="669810"/>
                </a:lnTo>
                <a:lnTo>
                  <a:pt x="2370149" y="661428"/>
                </a:lnTo>
                <a:lnTo>
                  <a:pt x="2364853" y="661428"/>
                </a:lnTo>
                <a:lnTo>
                  <a:pt x="2360942" y="659892"/>
                </a:lnTo>
                <a:lnTo>
                  <a:pt x="2363548" y="655150"/>
                </a:lnTo>
                <a:lnTo>
                  <a:pt x="2363363" y="654257"/>
                </a:lnTo>
                <a:lnTo>
                  <a:pt x="2357620" y="648855"/>
                </a:lnTo>
                <a:close/>
              </a:path>
              <a:path w="3808095" h="1121409">
                <a:moveTo>
                  <a:pt x="2413595" y="648855"/>
                </a:moveTo>
                <a:lnTo>
                  <a:pt x="2397264" y="648855"/>
                </a:lnTo>
                <a:lnTo>
                  <a:pt x="2409790" y="658774"/>
                </a:lnTo>
                <a:lnTo>
                  <a:pt x="2411653" y="713955"/>
                </a:lnTo>
                <a:lnTo>
                  <a:pt x="2421571" y="713955"/>
                </a:lnTo>
                <a:lnTo>
                  <a:pt x="2421571" y="664269"/>
                </a:lnTo>
                <a:lnTo>
                  <a:pt x="2413595" y="648855"/>
                </a:lnTo>
                <a:close/>
              </a:path>
              <a:path w="3808095" h="1121409">
                <a:moveTo>
                  <a:pt x="2363548" y="655150"/>
                </a:moveTo>
                <a:lnTo>
                  <a:pt x="2360942" y="659892"/>
                </a:lnTo>
                <a:lnTo>
                  <a:pt x="2364853" y="661428"/>
                </a:lnTo>
                <a:lnTo>
                  <a:pt x="2363548" y="655150"/>
                </a:lnTo>
                <a:close/>
              </a:path>
              <a:path w="3808095" h="1121409">
                <a:moveTo>
                  <a:pt x="2391955" y="639914"/>
                </a:moveTo>
                <a:lnTo>
                  <a:pt x="2384318" y="639914"/>
                </a:lnTo>
                <a:lnTo>
                  <a:pt x="2366855" y="649135"/>
                </a:lnTo>
                <a:lnTo>
                  <a:pt x="2363548" y="655150"/>
                </a:lnTo>
                <a:lnTo>
                  <a:pt x="2364853" y="661428"/>
                </a:lnTo>
                <a:lnTo>
                  <a:pt x="2370149" y="661428"/>
                </a:lnTo>
                <a:lnTo>
                  <a:pt x="2373724" y="654257"/>
                </a:lnTo>
                <a:lnTo>
                  <a:pt x="2373794" y="654117"/>
                </a:lnTo>
                <a:lnTo>
                  <a:pt x="2397264" y="648855"/>
                </a:lnTo>
                <a:lnTo>
                  <a:pt x="2413595" y="648855"/>
                </a:lnTo>
                <a:lnTo>
                  <a:pt x="2411932" y="645642"/>
                </a:lnTo>
                <a:lnTo>
                  <a:pt x="2391955" y="639914"/>
                </a:lnTo>
                <a:close/>
              </a:path>
              <a:path w="3808095" h="1121409">
                <a:moveTo>
                  <a:pt x="2329975" y="639914"/>
                </a:moveTo>
                <a:lnTo>
                  <a:pt x="2310510" y="651649"/>
                </a:lnTo>
                <a:lnTo>
                  <a:pt x="2309944" y="658774"/>
                </a:lnTo>
                <a:lnTo>
                  <a:pt x="2309856" y="659892"/>
                </a:lnTo>
                <a:lnTo>
                  <a:pt x="2309811" y="660450"/>
                </a:lnTo>
                <a:lnTo>
                  <a:pt x="2314924" y="660450"/>
                </a:lnTo>
                <a:lnTo>
                  <a:pt x="2318030" y="654257"/>
                </a:lnTo>
                <a:lnTo>
                  <a:pt x="2318100" y="654117"/>
                </a:lnTo>
                <a:lnTo>
                  <a:pt x="2341523" y="648855"/>
                </a:lnTo>
                <a:lnTo>
                  <a:pt x="2357620" y="648855"/>
                </a:lnTo>
                <a:lnTo>
                  <a:pt x="2350045" y="641731"/>
                </a:lnTo>
                <a:lnTo>
                  <a:pt x="2329975" y="639914"/>
                </a:lnTo>
                <a:close/>
              </a:path>
              <a:path w="3808095" h="1121409">
                <a:moveTo>
                  <a:pt x="2471195" y="639914"/>
                </a:moveTo>
                <a:lnTo>
                  <a:pt x="2453639" y="647831"/>
                </a:lnTo>
                <a:lnTo>
                  <a:pt x="2442696" y="663384"/>
                </a:lnTo>
                <a:lnTo>
                  <a:pt x="2441188" y="682895"/>
                </a:lnTo>
                <a:lnTo>
                  <a:pt x="2441066" y="684479"/>
                </a:lnTo>
                <a:lnTo>
                  <a:pt x="2453639" y="706644"/>
                </a:lnTo>
                <a:lnTo>
                  <a:pt x="2478366" y="714654"/>
                </a:lnTo>
                <a:lnTo>
                  <a:pt x="2485537" y="714654"/>
                </a:lnTo>
                <a:lnTo>
                  <a:pt x="2503326" y="706644"/>
                </a:lnTo>
                <a:lnTo>
                  <a:pt x="2503873" y="705853"/>
                </a:lnTo>
                <a:lnTo>
                  <a:pt x="2478366" y="705853"/>
                </a:lnTo>
                <a:lnTo>
                  <a:pt x="2460438" y="699939"/>
                </a:lnTo>
                <a:lnTo>
                  <a:pt x="2451124" y="682895"/>
                </a:lnTo>
                <a:lnTo>
                  <a:pt x="2457178" y="657843"/>
                </a:lnTo>
                <a:lnTo>
                  <a:pt x="2473290" y="648576"/>
                </a:lnTo>
                <a:lnTo>
                  <a:pt x="2502428" y="648576"/>
                </a:lnTo>
                <a:lnTo>
                  <a:pt x="2492056" y="641498"/>
                </a:lnTo>
                <a:lnTo>
                  <a:pt x="2471195" y="639914"/>
                </a:lnTo>
                <a:close/>
              </a:path>
              <a:path w="3808095" h="1121409">
                <a:moveTo>
                  <a:pt x="2502428" y="648576"/>
                </a:moveTo>
                <a:lnTo>
                  <a:pt x="2473290" y="648576"/>
                </a:lnTo>
                <a:lnTo>
                  <a:pt x="2496573" y="654536"/>
                </a:lnTo>
                <a:lnTo>
                  <a:pt x="2505747" y="671440"/>
                </a:lnTo>
                <a:lnTo>
                  <a:pt x="2499787" y="696586"/>
                </a:lnTo>
                <a:lnTo>
                  <a:pt x="2478366" y="705853"/>
                </a:lnTo>
                <a:lnTo>
                  <a:pt x="2503873" y="705853"/>
                </a:lnTo>
                <a:lnTo>
                  <a:pt x="2514176" y="690952"/>
                </a:lnTo>
                <a:lnTo>
                  <a:pt x="2515683" y="671440"/>
                </a:lnTo>
                <a:lnTo>
                  <a:pt x="2515806" y="669857"/>
                </a:lnTo>
                <a:lnTo>
                  <a:pt x="2507749" y="652208"/>
                </a:lnTo>
                <a:lnTo>
                  <a:pt x="2502428" y="648576"/>
                </a:lnTo>
                <a:close/>
              </a:path>
              <a:path w="3808095" h="1121409">
                <a:moveTo>
                  <a:pt x="2530328" y="697750"/>
                </a:moveTo>
                <a:lnTo>
                  <a:pt x="2525857" y="705573"/>
                </a:lnTo>
                <a:lnTo>
                  <a:pt x="2555753" y="714654"/>
                </a:lnTo>
                <a:lnTo>
                  <a:pt x="2567628" y="713816"/>
                </a:lnTo>
                <a:lnTo>
                  <a:pt x="2578761" y="705993"/>
                </a:lnTo>
                <a:lnTo>
                  <a:pt x="2563437" y="705993"/>
                </a:lnTo>
                <a:lnTo>
                  <a:pt x="2530328" y="697750"/>
                </a:lnTo>
                <a:close/>
              </a:path>
              <a:path w="3808095" h="1121409">
                <a:moveTo>
                  <a:pt x="2567069" y="640566"/>
                </a:moveTo>
                <a:lnTo>
                  <a:pt x="2534100" y="646946"/>
                </a:lnTo>
                <a:lnTo>
                  <a:pt x="2529350" y="668413"/>
                </a:lnTo>
                <a:lnTo>
                  <a:pt x="2576149" y="697610"/>
                </a:lnTo>
                <a:lnTo>
                  <a:pt x="2563437" y="705993"/>
                </a:lnTo>
                <a:lnTo>
                  <a:pt x="2578761" y="705993"/>
                </a:lnTo>
                <a:lnTo>
                  <a:pt x="2584857" y="701708"/>
                </a:lnTo>
                <a:lnTo>
                  <a:pt x="2585183" y="686481"/>
                </a:lnTo>
                <a:lnTo>
                  <a:pt x="2538291" y="657051"/>
                </a:lnTo>
                <a:lnTo>
                  <a:pt x="2546067" y="649600"/>
                </a:lnTo>
                <a:lnTo>
                  <a:pt x="2582009" y="649600"/>
                </a:lnTo>
                <a:lnTo>
                  <a:pt x="2583452" y="646946"/>
                </a:lnTo>
                <a:lnTo>
                  <a:pt x="2583553" y="646760"/>
                </a:lnTo>
                <a:lnTo>
                  <a:pt x="2567069" y="640566"/>
                </a:lnTo>
                <a:close/>
              </a:path>
              <a:path w="3808095" h="1121409">
                <a:moveTo>
                  <a:pt x="2582009" y="649600"/>
                </a:moveTo>
                <a:lnTo>
                  <a:pt x="2546067" y="649600"/>
                </a:lnTo>
                <a:lnTo>
                  <a:pt x="2579223" y="654723"/>
                </a:lnTo>
                <a:lnTo>
                  <a:pt x="2582009" y="649600"/>
                </a:lnTo>
                <a:close/>
              </a:path>
              <a:path w="3808095" h="1121409">
                <a:moveTo>
                  <a:pt x="2663555" y="639914"/>
                </a:moveTo>
                <a:lnTo>
                  <a:pt x="2645999" y="647831"/>
                </a:lnTo>
                <a:lnTo>
                  <a:pt x="2635056" y="663384"/>
                </a:lnTo>
                <a:lnTo>
                  <a:pt x="2633549" y="682895"/>
                </a:lnTo>
                <a:lnTo>
                  <a:pt x="2633426" y="684479"/>
                </a:lnTo>
                <a:lnTo>
                  <a:pt x="2645999" y="706644"/>
                </a:lnTo>
                <a:lnTo>
                  <a:pt x="2670726" y="714654"/>
                </a:lnTo>
                <a:lnTo>
                  <a:pt x="2677897" y="714654"/>
                </a:lnTo>
                <a:lnTo>
                  <a:pt x="2695686" y="706644"/>
                </a:lnTo>
                <a:lnTo>
                  <a:pt x="2696233" y="705853"/>
                </a:lnTo>
                <a:lnTo>
                  <a:pt x="2670726" y="705853"/>
                </a:lnTo>
                <a:lnTo>
                  <a:pt x="2652798" y="699939"/>
                </a:lnTo>
                <a:lnTo>
                  <a:pt x="2643485" y="682895"/>
                </a:lnTo>
                <a:lnTo>
                  <a:pt x="2649538" y="657843"/>
                </a:lnTo>
                <a:lnTo>
                  <a:pt x="2665650" y="648576"/>
                </a:lnTo>
                <a:lnTo>
                  <a:pt x="2694788" y="648576"/>
                </a:lnTo>
                <a:lnTo>
                  <a:pt x="2684417" y="641498"/>
                </a:lnTo>
                <a:lnTo>
                  <a:pt x="2663555" y="639914"/>
                </a:lnTo>
                <a:close/>
              </a:path>
              <a:path w="3808095" h="1121409">
                <a:moveTo>
                  <a:pt x="2694788" y="648576"/>
                </a:moveTo>
                <a:lnTo>
                  <a:pt x="2665650" y="648576"/>
                </a:lnTo>
                <a:lnTo>
                  <a:pt x="2688934" y="654536"/>
                </a:lnTo>
                <a:lnTo>
                  <a:pt x="2698107" y="671440"/>
                </a:lnTo>
                <a:lnTo>
                  <a:pt x="2692147" y="696586"/>
                </a:lnTo>
                <a:lnTo>
                  <a:pt x="2670726" y="705853"/>
                </a:lnTo>
                <a:lnTo>
                  <a:pt x="2696233" y="705853"/>
                </a:lnTo>
                <a:lnTo>
                  <a:pt x="2706536" y="690952"/>
                </a:lnTo>
                <a:lnTo>
                  <a:pt x="2708044" y="671440"/>
                </a:lnTo>
                <a:lnTo>
                  <a:pt x="2708166" y="669857"/>
                </a:lnTo>
                <a:lnTo>
                  <a:pt x="2700110" y="652208"/>
                </a:lnTo>
                <a:lnTo>
                  <a:pt x="2694788" y="648576"/>
                </a:lnTo>
                <a:close/>
              </a:path>
              <a:path w="3808095" h="1121409">
                <a:moveTo>
                  <a:pt x="2737915" y="640613"/>
                </a:moveTo>
                <a:lnTo>
                  <a:pt x="2728416" y="640613"/>
                </a:lnTo>
                <a:lnTo>
                  <a:pt x="2728416" y="713955"/>
                </a:lnTo>
                <a:lnTo>
                  <a:pt x="2738334" y="713955"/>
                </a:lnTo>
                <a:lnTo>
                  <a:pt x="2740523" y="661195"/>
                </a:lnTo>
                <a:lnTo>
                  <a:pt x="2741086" y="660590"/>
                </a:lnTo>
                <a:lnTo>
                  <a:pt x="2737915" y="660590"/>
                </a:lnTo>
                <a:lnTo>
                  <a:pt x="2737915" y="640613"/>
                </a:lnTo>
                <a:close/>
              </a:path>
              <a:path w="3808095" h="1121409">
                <a:moveTo>
                  <a:pt x="2765297" y="639914"/>
                </a:moveTo>
                <a:lnTo>
                  <a:pt x="2758125" y="639914"/>
                </a:lnTo>
                <a:lnTo>
                  <a:pt x="2742432" y="647272"/>
                </a:lnTo>
                <a:lnTo>
                  <a:pt x="2737915" y="660590"/>
                </a:lnTo>
                <a:lnTo>
                  <a:pt x="2741086" y="660590"/>
                </a:lnTo>
                <a:lnTo>
                  <a:pt x="2749278" y="651789"/>
                </a:lnTo>
                <a:lnTo>
                  <a:pt x="2763061" y="649414"/>
                </a:lnTo>
                <a:lnTo>
                  <a:pt x="2765297" y="639914"/>
                </a:lnTo>
                <a:close/>
              </a:path>
              <a:path w="3808095" h="1121409">
                <a:moveTo>
                  <a:pt x="2793314" y="640613"/>
                </a:moveTo>
                <a:lnTo>
                  <a:pt x="2783395" y="640613"/>
                </a:lnTo>
                <a:lnTo>
                  <a:pt x="2783395" y="713955"/>
                </a:lnTo>
                <a:lnTo>
                  <a:pt x="2793314" y="713955"/>
                </a:lnTo>
                <a:lnTo>
                  <a:pt x="2793314" y="640613"/>
                </a:lnTo>
                <a:close/>
              </a:path>
              <a:path w="3808095" h="1121409">
                <a:moveTo>
                  <a:pt x="2786376" y="610298"/>
                </a:moveTo>
                <a:lnTo>
                  <a:pt x="2788425" y="624408"/>
                </a:lnTo>
                <a:lnTo>
                  <a:pt x="2790567" y="624408"/>
                </a:lnTo>
                <a:lnTo>
                  <a:pt x="2786376" y="610298"/>
                </a:lnTo>
                <a:close/>
              </a:path>
              <a:path w="3808095" h="1121409">
                <a:moveTo>
                  <a:pt x="2842613" y="639914"/>
                </a:moveTo>
                <a:lnTo>
                  <a:pt x="2825569" y="647970"/>
                </a:lnTo>
                <a:lnTo>
                  <a:pt x="2815045" y="663524"/>
                </a:lnTo>
                <a:lnTo>
                  <a:pt x="2813508" y="684479"/>
                </a:lnTo>
                <a:lnTo>
                  <a:pt x="2826174" y="706644"/>
                </a:lnTo>
                <a:lnTo>
                  <a:pt x="2852066" y="714654"/>
                </a:lnTo>
                <a:lnTo>
                  <a:pt x="2857933" y="714654"/>
                </a:lnTo>
                <a:lnTo>
                  <a:pt x="2876589" y="704689"/>
                </a:lnTo>
                <a:lnTo>
                  <a:pt x="2841588" y="704689"/>
                </a:lnTo>
                <a:lnTo>
                  <a:pt x="2824358" y="688157"/>
                </a:lnTo>
                <a:lnTo>
                  <a:pt x="2825483" y="680288"/>
                </a:lnTo>
                <a:lnTo>
                  <a:pt x="2821052" y="680288"/>
                </a:lnTo>
                <a:lnTo>
                  <a:pt x="2821052" y="672884"/>
                </a:lnTo>
                <a:lnTo>
                  <a:pt x="2826540" y="672884"/>
                </a:lnTo>
                <a:lnTo>
                  <a:pt x="2828736" y="657517"/>
                </a:lnTo>
                <a:lnTo>
                  <a:pt x="2844382" y="648436"/>
                </a:lnTo>
                <a:lnTo>
                  <a:pt x="2872172" y="648436"/>
                </a:lnTo>
                <a:lnTo>
                  <a:pt x="2862403" y="641498"/>
                </a:lnTo>
                <a:lnTo>
                  <a:pt x="2842613" y="639914"/>
                </a:lnTo>
                <a:close/>
              </a:path>
              <a:path w="3808095" h="1121409">
                <a:moveTo>
                  <a:pt x="2874837" y="696214"/>
                </a:moveTo>
                <a:lnTo>
                  <a:pt x="2872043" y="699473"/>
                </a:lnTo>
                <a:lnTo>
                  <a:pt x="2841588" y="704689"/>
                </a:lnTo>
                <a:lnTo>
                  <a:pt x="2876589" y="704689"/>
                </a:lnTo>
                <a:lnTo>
                  <a:pt x="2880425" y="702640"/>
                </a:lnTo>
                <a:lnTo>
                  <a:pt x="2874837" y="696214"/>
                </a:lnTo>
                <a:close/>
              </a:path>
              <a:path w="3808095" h="1121409">
                <a:moveTo>
                  <a:pt x="2826540" y="672884"/>
                </a:moveTo>
                <a:lnTo>
                  <a:pt x="2821052" y="672884"/>
                </a:lnTo>
                <a:lnTo>
                  <a:pt x="2821052" y="680288"/>
                </a:lnTo>
                <a:lnTo>
                  <a:pt x="2825483" y="680288"/>
                </a:lnTo>
                <a:lnTo>
                  <a:pt x="2826540" y="672884"/>
                </a:lnTo>
                <a:close/>
              </a:path>
              <a:path w="3808095" h="1121409">
                <a:moveTo>
                  <a:pt x="2874477" y="672884"/>
                </a:moveTo>
                <a:lnTo>
                  <a:pt x="2826540" y="672884"/>
                </a:lnTo>
                <a:lnTo>
                  <a:pt x="2825483" y="680288"/>
                </a:lnTo>
                <a:lnTo>
                  <a:pt x="2884895" y="680288"/>
                </a:lnTo>
                <a:lnTo>
                  <a:pt x="2884955" y="675817"/>
                </a:lnTo>
                <a:lnTo>
                  <a:pt x="2875675" y="675817"/>
                </a:lnTo>
                <a:lnTo>
                  <a:pt x="2874477" y="672884"/>
                </a:lnTo>
                <a:close/>
              </a:path>
              <a:path w="3808095" h="1121409">
                <a:moveTo>
                  <a:pt x="2872172" y="648436"/>
                </a:moveTo>
                <a:lnTo>
                  <a:pt x="2844382" y="648436"/>
                </a:lnTo>
                <a:lnTo>
                  <a:pt x="2866874" y="654257"/>
                </a:lnTo>
                <a:lnTo>
                  <a:pt x="2875675" y="675817"/>
                </a:lnTo>
                <a:lnTo>
                  <a:pt x="2879586" y="672884"/>
                </a:lnTo>
                <a:lnTo>
                  <a:pt x="2884994" y="672884"/>
                </a:lnTo>
                <a:lnTo>
                  <a:pt x="2885035" y="669857"/>
                </a:lnTo>
                <a:lnTo>
                  <a:pt x="2877351" y="652115"/>
                </a:lnTo>
                <a:lnTo>
                  <a:pt x="2872172" y="648436"/>
                </a:lnTo>
                <a:close/>
              </a:path>
              <a:path w="3808095" h="1121409">
                <a:moveTo>
                  <a:pt x="2884994" y="672884"/>
                </a:moveTo>
                <a:lnTo>
                  <a:pt x="2879586" y="672884"/>
                </a:lnTo>
                <a:lnTo>
                  <a:pt x="2875675" y="675817"/>
                </a:lnTo>
                <a:lnTo>
                  <a:pt x="2884955" y="675817"/>
                </a:lnTo>
                <a:lnTo>
                  <a:pt x="2884994" y="672884"/>
                </a:lnTo>
                <a:close/>
              </a:path>
              <a:path w="3808095" h="1121409">
                <a:moveTo>
                  <a:pt x="2914723" y="640613"/>
                </a:moveTo>
                <a:lnTo>
                  <a:pt x="2905224" y="640613"/>
                </a:lnTo>
                <a:lnTo>
                  <a:pt x="2905224" y="713955"/>
                </a:lnTo>
                <a:lnTo>
                  <a:pt x="2915142" y="713955"/>
                </a:lnTo>
                <a:lnTo>
                  <a:pt x="2915142" y="669810"/>
                </a:lnTo>
                <a:lnTo>
                  <a:pt x="2919885" y="660730"/>
                </a:lnTo>
                <a:lnTo>
                  <a:pt x="2914723" y="660730"/>
                </a:lnTo>
                <a:lnTo>
                  <a:pt x="2914723" y="640613"/>
                </a:lnTo>
                <a:close/>
              </a:path>
              <a:path w="3808095" h="1121409">
                <a:moveTo>
                  <a:pt x="2964592" y="648855"/>
                </a:moveTo>
                <a:lnTo>
                  <a:pt x="2947832" y="648855"/>
                </a:lnTo>
                <a:lnTo>
                  <a:pt x="2960964" y="658774"/>
                </a:lnTo>
                <a:lnTo>
                  <a:pt x="2962920" y="713955"/>
                </a:lnTo>
                <a:lnTo>
                  <a:pt x="2972838" y="713955"/>
                </a:lnTo>
                <a:lnTo>
                  <a:pt x="2972838" y="664269"/>
                </a:lnTo>
                <a:lnTo>
                  <a:pt x="2964592" y="648855"/>
                </a:lnTo>
                <a:close/>
              </a:path>
              <a:path w="3808095" h="1121409">
                <a:moveTo>
                  <a:pt x="2942663" y="639914"/>
                </a:moveTo>
                <a:lnTo>
                  <a:pt x="2935585" y="639914"/>
                </a:lnTo>
                <a:lnTo>
                  <a:pt x="2915515" y="651649"/>
                </a:lnTo>
                <a:lnTo>
                  <a:pt x="2914723" y="660730"/>
                </a:lnTo>
                <a:lnTo>
                  <a:pt x="2919885" y="660730"/>
                </a:lnTo>
                <a:lnTo>
                  <a:pt x="2923338" y="654117"/>
                </a:lnTo>
                <a:lnTo>
                  <a:pt x="2947832" y="648855"/>
                </a:lnTo>
                <a:lnTo>
                  <a:pt x="2964592" y="648855"/>
                </a:lnTo>
                <a:lnTo>
                  <a:pt x="2962873" y="645642"/>
                </a:lnTo>
                <a:lnTo>
                  <a:pt x="2942663" y="639914"/>
                </a:lnTo>
                <a:close/>
              </a:path>
              <a:path w="3808095" h="1121409">
                <a:moveTo>
                  <a:pt x="3011225" y="624408"/>
                </a:moveTo>
                <a:lnTo>
                  <a:pt x="3001307" y="624408"/>
                </a:lnTo>
                <a:lnTo>
                  <a:pt x="3001307" y="700079"/>
                </a:lnTo>
                <a:lnTo>
                  <a:pt x="3010620" y="712791"/>
                </a:lnTo>
                <a:lnTo>
                  <a:pt x="3022820" y="714654"/>
                </a:lnTo>
                <a:lnTo>
                  <a:pt x="3038327" y="709485"/>
                </a:lnTo>
                <a:lnTo>
                  <a:pt x="3036684" y="706132"/>
                </a:lnTo>
                <a:lnTo>
                  <a:pt x="3028315" y="706132"/>
                </a:lnTo>
                <a:lnTo>
                  <a:pt x="3012296" y="700311"/>
                </a:lnTo>
                <a:lnTo>
                  <a:pt x="3011225" y="624408"/>
                </a:lnTo>
                <a:close/>
              </a:path>
              <a:path w="3808095" h="1121409">
                <a:moveTo>
                  <a:pt x="3034835" y="702360"/>
                </a:moveTo>
                <a:lnTo>
                  <a:pt x="3028315" y="706132"/>
                </a:lnTo>
                <a:lnTo>
                  <a:pt x="3036684" y="706132"/>
                </a:lnTo>
                <a:lnTo>
                  <a:pt x="3034835" y="702360"/>
                </a:lnTo>
                <a:close/>
              </a:path>
              <a:path w="3808095" h="1121409">
                <a:moveTo>
                  <a:pt x="3001307" y="640613"/>
                </a:moveTo>
                <a:lnTo>
                  <a:pt x="2988175" y="640613"/>
                </a:lnTo>
                <a:lnTo>
                  <a:pt x="2988175" y="648855"/>
                </a:lnTo>
                <a:lnTo>
                  <a:pt x="3001307" y="648855"/>
                </a:lnTo>
                <a:lnTo>
                  <a:pt x="3001307" y="640613"/>
                </a:lnTo>
                <a:close/>
              </a:path>
              <a:path w="3808095" h="1121409">
                <a:moveTo>
                  <a:pt x="3033577" y="640613"/>
                </a:moveTo>
                <a:lnTo>
                  <a:pt x="3011454" y="640613"/>
                </a:lnTo>
                <a:lnTo>
                  <a:pt x="3011570" y="648855"/>
                </a:lnTo>
                <a:lnTo>
                  <a:pt x="3033577" y="648855"/>
                </a:lnTo>
                <a:lnTo>
                  <a:pt x="3033577" y="640613"/>
                </a:lnTo>
                <a:close/>
              </a:path>
              <a:path w="3808095" h="1121409">
                <a:moveTo>
                  <a:pt x="3100754" y="672545"/>
                </a:moveTo>
                <a:lnTo>
                  <a:pt x="3066023" y="673442"/>
                </a:lnTo>
                <a:lnTo>
                  <a:pt x="3051122" y="686015"/>
                </a:lnTo>
                <a:lnTo>
                  <a:pt x="3055592" y="707622"/>
                </a:lnTo>
                <a:lnTo>
                  <a:pt x="3077059" y="714654"/>
                </a:lnTo>
                <a:lnTo>
                  <a:pt x="3089818" y="713210"/>
                </a:lnTo>
                <a:lnTo>
                  <a:pt x="3096136" y="706831"/>
                </a:lnTo>
                <a:lnTo>
                  <a:pt x="3072728" y="706831"/>
                </a:lnTo>
                <a:lnTo>
                  <a:pt x="3060016" y="697191"/>
                </a:lnTo>
                <a:lnTo>
                  <a:pt x="3066861" y="681126"/>
                </a:lnTo>
                <a:lnTo>
                  <a:pt x="3101039" y="679965"/>
                </a:lnTo>
                <a:lnTo>
                  <a:pt x="3100789" y="673442"/>
                </a:lnTo>
                <a:lnTo>
                  <a:pt x="3100754" y="672545"/>
                </a:lnTo>
                <a:close/>
              </a:path>
              <a:path w="3808095" h="1121409">
                <a:moveTo>
                  <a:pt x="3111844" y="691883"/>
                </a:moveTo>
                <a:lnTo>
                  <a:pt x="3101925" y="691883"/>
                </a:lnTo>
                <a:lnTo>
                  <a:pt x="3104161" y="698728"/>
                </a:lnTo>
                <a:lnTo>
                  <a:pt x="3101850" y="701062"/>
                </a:lnTo>
                <a:lnTo>
                  <a:pt x="3102316" y="713210"/>
                </a:lnTo>
                <a:lnTo>
                  <a:pt x="3102345" y="713955"/>
                </a:lnTo>
                <a:lnTo>
                  <a:pt x="3111844" y="713955"/>
                </a:lnTo>
                <a:lnTo>
                  <a:pt x="3111844" y="691883"/>
                </a:lnTo>
                <a:close/>
              </a:path>
              <a:path w="3808095" h="1121409">
                <a:moveTo>
                  <a:pt x="3101524" y="692593"/>
                </a:moveTo>
                <a:lnTo>
                  <a:pt x="3097083" y="700451"/>
                </a:lnTo>
                <a:lnTo>
                  <a:pt x="3072728" y="706831"/>
                </a:lnTo>
                <a:lnTo>
                  <a:pt x="3096136" y="706831"/>
                </a:lnTo>
                <a:lnTo>
                  <a:pt x="3101850" y="701062"/>
                </a:lnTo>
                <a:lnTo>
                  <a:pt x="3101524" y="692593"/>
                </a:lnTo>
                <a:close/>
              </a:path>
              <a:path w="3808095" h="1121409">
                <a:moveTo>
                  <a:pt x="3101925" y="691883"/>
                </a:moveTo>
                <a:lnTo>
                  <a:pt x="3101524" y="692593"/>
                </a:lnTo>
                <a:lnTo>
                  <a:pt x="3101701" y="697191"/>
                </a:lnTo>
                <a:lnTo>
                  <a:pt x="3101760" y="698728"/>
                </a:lnTo>
                <a:lnTo>
                  <a:pt x="3101850" y="701062"/>
                </a:lnTo>
                <a:lnTo>
                  <a:pt x="3104161" y="698728"/>
                </a:lnTo>
                <a:lnTo>
                  <a:pt x="3101925" y="691883"/>
                </a:lnTo>
                <a:close/>
              </a:path>
              <a:path w="3808095" h="1121409">
                <a:moveTo>
                  <a:pt x="3105808" y="648576"/>
                </a:moveTo>
                <a:lnTo>
                  <a:pt x="3088002" y="648576"/>
                </a:lnTo>
                <a:lnTo>
                  <a:pt x="3100156" y="656958"/>
                </a:lnTo>
                <a:lnTo>
                  <a:pt x="3101497" y="691883"/>
                </a:lnTo>
                <a:lnTo>
                  <a:pt x="3101524" y="692593"/>
                </a:lnTo>
                <a:lnTo>
                  <a:pt x="3101925" y="691883"/>
                </a:lnTo>
                <a:lnTo>
                  <a:pt x="3111844" y="691883"/>
                </a:lnTo>
                <a:lnTo>
                  <a:pt x="3111844" y="679965"/>
                </a:lnTo>
                <a:lnTo>
                  <a:pt x="3103881" y="679965"/>
                </a:lnTo>
                <a:lnTo>
                  <a:pt x="3103881" y="672545"/>
                </a:lnTo>
                <a:lnTo>
                  <a:pt x="3111844" y="672545"/>
                </a:lnTo>
                <a:lnTo>
                  <a:pt x="3111844" y="668413"/>
                </a:lnTo>
                <a:lnTo>
                  <a:pt x="3109237" y="651696"/>
                </a:lnTo>
                <a:lnTo>
                  <a:pt x="3105808" y="648576"/>
                </a:lnTo>
                <a:close/>
              </a:path>
              <a:path w="3808095" h="1121409">
                <a:moveTo>
                  <a:pt x="3111844" y="672545"/>
                </a:moveTo>
                <a:lnTo>
                  <a:pt x="3103881" y="672545"/>
                </a:lnTo>
                <a:lnTo>
                  <a:pt x="3103881" y="679965"/>
                </a:lnTo>
                <a:lnTo>
                  <a:pt x="3111844" y="679965"/>
                </a:lnTo>
                <a:lnTo>
                  <a:pt x="3111844" y="672545"/>
                </a:lnTo>
                <a:close/>
              </a:path>
              <a:path w="3808095" h="1121409">
                <a:moveTo>
                  <a:pt x="3082088" y="639914"/>
                </a:moveTo>
                <a:lnTo>
                  <a:pt x="3052192" y="649833"/>
                </a:lnTo>
                <a:lnTo>
                  <a:pt x="3056663" y="657237"/>
                </a:lnTo>
                <a:lnTo>
                  <a:pt x="3088002" y="648576"/>
                </a:lnTo>
                <a:lnTo>
                  <a:pt x="3105808" y="648576"/>
                </a:lnTo>
                <a:lnTo>
                  <a:pt x="3098898" y="642289"/>
                </a:lnTo>
                <a:lnTo>
                  <a:pt x="3082088" y="639914"/>
                </a:lnTo>
                <a:close/>
              </a:path>
              <a:path w="3808095" h="1121409">
                <a:moveTo>
                  <a:pt x="3148284" y="640613"/>
                </a:moveTo>
                <a:lnTo>
                  <a:pt x="3138784" y="640613"/>
                </a:lnTo>
                <a:lnTo>
                  <a:pt x="3138784" y="713955"/>
                </a:lnTo>
                <a:lnTo>
                  <a:pt x="3148703" y="713955"/>
                </a:lnTo>
                <a:lnTo>
                  <a:pt x="3150892" y="661195"/>
                </a:lnTo>
                <a:lnTo>
                  <a:pt x="3151455" y="660590"/>
                </a:lnTo>
                <a:lnTo>
                  <a:pt x="3148284" y="660590"/>
                </a:lnTo>
                <a:lnTo>
                  <a:pt x="3148284" y="640613"/>
                </a:lnTo>
                <a:close/>
              </a:path>
              <a:path w="3808095" h="1121409">
                <a:moveTo>
                  <a:pt x="3175665" y="639914"/>
                </a:moveTo>
                <a:lnTo>
                  <a:pt x="3168494" y="639914"/>
                </a:lnTo>
                <a:lnTo>
                  <a:pt x="3152801" y="647272"/>
                </a:lnTo>
                <a:lnTo>
                  <a:pt x="3148284" y="660590"/>
                </a:lnTo>
                <a:lnTo>
                  <a:pt x="3151455" y="660590"/>
                </a:lnTo>
                <a:lnTo>
                  <a:pt x="3159646" y="651789"/>
                </a:lnTo>
                <a:lnTo>
                  <a:pt x="3173430" y="649414"/>
                </a:lnTo>
                <a:lnTo>
                  <a:pt x="3175665" y="639914"/>
                </a:lnTo>
                <a:close/>
              </a:path>
              <a:path w="3808095" h="1121409">
                <a:moveTo>
                  <a:pt x="3254142" y="639914"/>
                </a:moveTo>
                <a:lnTo>
                  <a:pt x="3236587" y="647831"/>
                </a:lnTo>
                <a:lnTo>
                  <a:pt x="3225643" y="663384"/>
                </a:lnTo>
                <a:lnTo>
                  <a:pt x="3224136" y="682895"/>
                </a:lnTo>
                <a:lnTo>
                  <a:pt x="3224014" y="684479"/>
                </a:lnTo>
                <a:lnTo>
                  <a:pt x="3236587" y="706644"/>
                </a:lnTo>
                <a:lnTo>
                  <a:pt x="3261313" y="714654"/>
                </a:lnTo>
                <a:lnTo>
                  <a:pt x="3268485" y="714654"/>
                </a:lnTo>
                <a:lnTo>
                  <a:pt x="3286273" y="706644"/>
                </a:lnTo>
                <a:lnTo>
                  <a:pt x="3286820" y="705853"/>
                </a:lnTo>
                <a:lnTo>
                  <a:pt x="3261313" y="705853"/>
                </a:lnTo>
                <a:lnTo>
                  <a:pt x="3243385" y="699939"/>
                </a:lnTo>
                <a:lnTo>
                  <a:pt x="3234072" y="682895"/>
                </a:lnTo>
                <a:lnTo>
                  <a:pt x="3240126" y="657843"/>
                </a:lnTo>
                <a:lnTo>
                  <a:pt x="3256238" y="648576"/>
                </a:lnTo>
                <a:lnTo>
                  <a:pt x="3285375" y="648576"/>
                </a:lnTo>
                <a:lnTo>
                  <a:pt x="3275004" y="641498"/>
                </a:lnTo>
                <a:lnTo>
                  <a:pt x="3254142" y="639914"/>
                </a:lnTo>
                <a:close/>
              </a:path>
              <a:path w="3808095" h="1121409">
                <a:moveTo>
                  <a:pt x="3285375" y="648576"/>
                </a:moveTo>
                <a:lnTo>
                  <a:pt x="3256238" y="648576"/>
                </a:lnTo>
                <a:lnTo>
                  <a:pt x="3279521" y="654536"/>
                </a:lnTo>
                <a:lnTo>
                  <a:pt x="3288695" y="671440"/>
                </a:lnTo>
                <a:lnTo>
                  <a:pt x="3282734" y="696586"/>
                </a:lnTo>
                <a:lnTo>
                  <a:pt x="3261313" y="705853"/>
                </a:lnTo>
                <a:lnTo>
                  <a:pt x="3286820" y="705853"/>
                </a:lnTo>
                <a:lnTo>
                  <a:pt x="3297123" y="690952"/>
                </a:lnTo>
                <a:lnTo>
                  <a:pt x="3298631" y="671440"/>
                </a:lnTo>
                <a:lnTo>
                  <a:pt x="3298753" y="669857"/>
                </a:lnTo>
                <a:lnTo>
                  <a:pt x="3290697" y="652208"/>
                </a:lnTo>
                <a:lnTo>
                  <a:pt x="3285375" y="648576"/>
                </a:lnTo>
                <a:close/>
              </a:path>
              <a:path w="3808095" h="1121409">
                <a:moveTo>
                  <a:pt x="3313275" y="697750"/>
                </a:moveTo>
                <a:lnTo>
                  <a:pt x="3308805" y="705573"/>
                </a:lnTo>
                <a:lnTo>
                  <a:pt x="3338701" y="714654"/>
                </a:lnTo>
                <a:lnTo>
                  <a:pt x="3350575" y="713816"/>
                </a:lnTo>
                <a:lnTo>
                  <a:pt x="3361708" y="705993"/>
                </a:lnTo>
                <a:lnTo>
                  <a:pt x="3346384" y="705993"/>
                </a:lnTo>
                <a:lnTo>
                  <a:pt x="3313275" y="697750"/>
                </a:lnTo>
                <a:close/>
              </a:path>
              <a:path w="3808095" h="1121409">
                <a:moveTo>
                  <a:pt x="3350016" y="640566"/>
                </a:moveTo>
                <a:lnTo>
                  <a:pt x="3317047" y="646946"/>
                </a:lnTo>
                <a:lnTo>
                  <a:pt x="3312297" y="668413"/>
                </a:lnTo>
                <a:lnTo>
                  <a:pt x="3359097" y="697610"/>
                </a:lnTo>
                <a:lnTo>
                  <a:pt x="3346384" y="705993"/>
                </a:lnTo>
                <a:lnTo>
                  <a:pt x="3361708" y="705993"/>
                </a:lnTo>
                <a:lnTo>
                  <a:pt x="3367805" y="701708"/>
                </a:lnTo>
                <a:lnTo>
                  <a:pt x="3368131" y="686481"/>
                </a:lnTo>
                <a:lnTo>
                  <a:pt x="3321238" y="657051"/>
                </a:lnTo>
                <a:lnTo>
                  <a:pt x="3329015" y="649600"/>
                </a:lnTo>
                <a:lnTo>
                  <a:pt x="3364956" y="649600"/>
                </a:lnTo>
                <a:lnTo>
                  <a:pt x="3366400" y="646946"/>
                </a:lnTo>
                <a:lnTo>
                  <a:pt x="3366501" y="646760"/>
                </a:lnTo>
                <a:lnTo>
                  <a:pt x="3350016" y="640566"/>
                </a:lnTo>
                <a:close/>
              </a:path>
              <a:path w="3808095" h="1121409">
                <a:moveTo>
                  <a:pt x="3364956" y="649600"/>
                </a:moveTo>
                <a:lnTo>
                  <a:pt x="3329015" y="649600"/>
                </a:lnTo>
                <a:lnTo>
                  <a:pt x="3362170" y="654723"/>
                </a:lnTo>
                <a:lnTo>
                  <a:pt x="3364956" y="649600"/>
                </a:lnTo>
                <a:close/>
              </a:path>
              <a:path w="3808095" h="1121409">
                <a:moveTo>
                  <a:pt x="16903" y="843813"/>
                </a:moveTo>
                <a:lnTo>
                  <a:pt x="7404" y="843813"/>
                </a:lnTo>
                <a:lnTo>
                  <a:pt x="7404" y="944257"/>
                </a:lnTo>
                <a:lnTo>
                  <a:pt x="17322" y="944257"/>
                </a:lnTo>
                <a:lnTo>
                  <a:pt x="17212" y="917854"/>
                </a:lnTo>
                <a:lnTo>
                  <a:pt x="17135" y="899482"/>
                </a:lnTo>
                <a:lnTo>
                  <a:pt x="11315" y="888424"/>
                </a:lnTo>
                <a:lnTo>
                  <a:pt x="12805" y="865653"/>
                </a:lnTo>
                <a:lnTo>
                  <a:pt x="16968" y="859283"/>
                </a:lnTo>
                <a:lnTo>
                  <a:pt x="16903" y="843813"/>
                </a:lnTo>
                <a:close/>
              </a:path>
              <a:path w="3808095" h="1121409">
                <a:moveTo>
                  <a:pt x="17080" y="886096"/>
                </a:moveTo>
                <a:lnTo>
                  <a:pt x="17135" y="899482"/>
                </a:lnTo>
                <a:lnTo>
                  <a:pt x="22957" y="910543"/>
                </a:lnTo>
                <a:lnTo>
                  <a:pt x="45262" y="917854"/>
                </a:lnTo>
                <a:lnTo>
                  <a:pt x="52247" y="917854"/>
                </a:lnTo>
                <a:lnTo>
                  <a:pt x="69570" y="909938"/>
                </a:lnTo>
                <a:lnTo>
                  <a:pt x="70179" y="909053"/>
                </a:lnTo>
                <a:lnTo>
                  <a:pt x="44564" y="909053"/>
                </a:lnTo>
                <a:lnTo>
                  <a:pt x="26356" y="903139"/>
                </a:lnTo>
                <a:lnTo>
                  <a:pt x="17080" y="886096"/>
                </a:lnTo>
                <a:close/>
              </a:path>
              <a:path w="3808095" h="1121409">
                <a:moveTo>
                  <a:pt x="68794" y="851776"/>
                </a:moveTo>
                <a:lnTo>
                  <a:pt x="39348" y="851776"/>
                </a:lnTo>
                <a:lnTo>
                  <a:pt x="62632" y="857829"/>
                </a:lnTo>
                <a:lnTo>
                  <a:pt x="71945" y="874733"/>
                </a:lnTo>
                <a:lnTo>
                  <a:pt x="65965" y="899482"/>
                </a:lnTo>
                <a:lnTo>
                  <a:pt x="65891" y="899786"/>
                </a:lnTo>
                <a:lnTo>
                  <a:pt x="44564" y="909053"/>
                </a:lnTo>
                <a:lnTo>
                  <a:pt x="70179" y="909053"/>
                </a:lnTo>
                <a:lnTo>
                  <a:pt x="80280" y="894384"/>
                </a:lnTo>
                <a:lnTo>
                  <a:pt x="81739" y="874733"/>
                </a:lnTo>
                <a:lnTo>
                  <a:pt x="81864" y="873057"/>
                </a:lnTo>
                <a:lnTo>
                  <a:pt x="73947" y="855315"/>
                </a:lnTo>
                <a:lnTo>
                  <a:pt x="68794" y="851776"/>
                </a:lnTo>
                <a:close/>
              </a:path>
              <a:path w="3808095" h="1121409">
                <a:moveTo>
                  <a:pt x="16968" y="859283"/>
                </a:moveTo>
                <a:lnTo>
                  <a:pt x="12805" y="865653"/>
                </a:lnTo>
                <a:lnTo>
                  <a:pt x="11468" y="886096"/>
                </a:lnTo>
                <a:lnTo>
                  <a:pt x="11440" y="886522"/>
                </a:lnTo>
                <a:lnTo>
                  <a:pt x="11315" y="888424"/>
                </a:lnTo>
                <a:lnTo>
                  <a:pt x="17135" y="899482"/>
                </a:lnTo>
                <a:lnTo>
                  <a:pt x="17025" y="873057"/>
                </a:lnTo>
                <a:lnTo>
                  <a:pt x="16968" y="859283"/>
                </a:lnTo>
                <a:close/>
              </a:path>
              <a:path w="3808095" h="1121409">
                <a:moveTo>
                  <a:pt x="38836" y="843114"/>
                </a:moveTo>
                <a:lnTo>
                  <a:pt x="22817" y="850332"/>
                </a:lnTo>
                <a:lnTo>
                  <a:pt x="16968" y="859283"/>
                </a:lnTo>
                <a:lnTo>
                  <a:pt x="17080" y="886096"/>
                </a:lnTo>
                <a:lnTo>
                  <a:pt x="19880" y="874733"/>
                </a:lnTo>
                <a:lnTo>
                  <a:pt x="23097" y="861182"/>
                </a:lnTo>
                <a:lnTo>
                  <a:pt x="39348" y="851776"/>
                </a:lnTo>
                <a:lnTo>
                  <a:pt x="68794" y="851776"/>
                </a:lnTo>
                <a:lnTo>
                  <a:pt x="58487" y="844698"/>
                </a:lnTo>
                <a:lnTo>
                  <a:pt x="38836" y="843114"/>
                </a:lnTo>
                <a:close/>
              </a:path>
              <a:path w="3808095" h="1121409">
                <a:moveTo>
                  <a:pt x="111583" y="843813"/>
                </a:moveTo>
                <a:lnTo>
                  <a:pt x="102083" y="843813"/>
                </a:lnTo>
                <a:lnTo>
                  <a:pt x="102083" y="917155"/>
                </a:lnTo>
                <a:lnTo>
                  <a:pt x="112002" y="917155"/>
                </a:lnTo>
                <a:lnTo>
                  <a:pt x="114190" y="864395"/>
                </a:lnTo>
                <a:lnTo>
                  <a:pt x="114754" y="863790"/>
                </a:lnTo>
                <a:lnTo>
                  <a:pt x="111583" y="863790"/>
                </a:lnTo>
                <a:lnTo>
                  <a:pt x="111583" y="843813"/>
                </a:lnTo>
                <a:close/>
              </a:path>
              <a:path w="3808095" h="1121409">
                <a:moveTo>
                  <a:pt x="138964" y="843114"/>
                </a:moveTo>
                <a:lnTo>
                  <a:pt x="131793" y="843114"/>
                </a:lnTo>
                <a:lnTo>
                  <a:pt x="116100" y="850472"/>
                </a:lnTo>
                <a:lnTo>
                  <a:pt x="111583" y="863790"/>
                </a:lnTo>
                <a:lnTo>
                  <a:pt x="114754" y="863790"/>
                </a:lnTo>
                <a:lnTo>
                  <a:pt x="122945" y="854989"/>
                </a:lnTo>
                <a:lnTo>
                  <a:pt x="136729" y="852614"/>
                </a:lnTo>
                <a:lnTo>
                  <a:pt x="138964" y="843114"/>
                </a:lnTo>
                <a:close/>
              </a:path>
              <a:path w="3808095" h="1121409">
                <a:moveTo>
                  <a:pt x="166981" y="843813"/>
                </a:moveTo>
                <a:lnTo>
                  <a:pt x="157063" y="843813"/>
                </a:lnTo>
                <a:lnTo>
                  <a:pt x="157063" y="917155"/>
                </a:lnTo>
                <a:lnTo>
                  <a:pt x="166981" y="917155"/>
                </a:lnTo>
                <a:lnTo>
                  <a:pt x="166981" y="843813"/>
                </a:lnTo>
                <a:close/>
              </a:path>
              <a:path w="3808095" h="1121409">
                <a:moveTo>
                  <a:pt x="160043" y="813498"/>
                </a:moveTo>
                <a:lnTo>
                  <a:pt x="162092" y="827608"/>
                </a:lnTo>
                <a:lnTo>
                  <a:pt x="164234" y="827608"/>
                </a:lnTo>
                <a:lnTo>
                  <a:pt x="160043" y="813498"/>
                </a:lnTo>
                <a:close/>
              </a:path>
              <a:path w="3808095" h="1121409">
                <a:moveTo>
                  <a:pt x="204079" y="843813"/>
                </a:moveTo>
                <a:lnTo>
                  <a:pt x="194580" y="843813"/>
                </a:lnTo>
                <a:lnTo>
                  <a:pt x="194580" y="917155"/>
                </a:lnTo>
                <a:lnTo>
                  <a:pt x="204498" y="917155"/>
                </a:lnTo>
                <a:lnTo>
                  <a:pt x="204498" y="873010"/>
                </a:lnTo>
                <a:lnTo>
                  <a:pt x="209192" y="863650"/>
                </a:lnTo>
                <a:lnTo>
                  <a:pt x="204079" y="863650"/>
                </a:lnTo>
                <a:lnTo>
                  <a:pt x="204079" y="843813"/>
                </a:lnTo>
                <a:close/>
              </a:path>
              <a:path w="3808095" h="1121409">
                <a:moveTo>
                  <a:pt x="251888" y="852055"/>
                </a:moveTo>
                <a:lnTo>
                  <a:pt x="235791" y="852055"/>
                </a:lnTo>
                <a:lnTo>
                  <a:pt x="248457" y="861974"/>
                </a:lnTo>
                <a:lnTo>
                  <a:pt x="250320" y="917155"/>
                </a:lnTo>
                <a:lnTo>
                  <a:pt x="260239" y="917155"/>
                </a:lnTo>
                <a:lnTo>
                  <a:pt x="260239" y="873010"/>
                </a:lnTo>
                <a:lnTo>
                  <a:pt x="264417" y="864628"/>
                </a:lnTo>
                <a:lnTo>
                  <a:pt x="259121" y="864628"/>
                </a:lnTo>
                <a:lnTo>
                  <a:pt x="255210" y="863091"/>
                </a:lnTo>
                <a:lnTo>
                  <a:pt x="257817" y="858350"/>
                </a:lnTo>
                <a:lnTo>
                  <a:pt x="257631" y="857457"/>
                </a:lnTo>
                <a:lnTo>
                  <a:pt x="251888" y="852055"/>
                </a:lnTo>
                <a:close/>
              </a:path>
              <a:path w="3808095" h="1121409">
                <a:moveTo>
                  <a:pt x="307863" y="852055"/>
                </a:moveTo>
                <a:lnTo>
                  <a:pt x="291532" y="852055"/>
                </a:lnTo>
                <a:lnTo>
                  <a:pt x="304058" y="861974"/>
                </a:lnTo>
                <a:lnTo>
                  <a:pt x="305921" y="917155"/>
                </a:lnTo>
                <a:lnTo>
                  <a:pt x="315839" y="917155"/>
                </a:lnTo>
                <a:lnTo>
                  <a:pt x="315839" y="867469"/>
                </a:lnTo>
                <a:lnTo>
                  <a:pt x="307863" y="852055"/>
                </a:lnTo>
                <a:close/>
              </a:path>
              <a:path w="3808095" h="1121409">
                <a:moveTo>
                  <a:pt x="257817" y="858350"/>
                </a:moveTo>
                <a:lnTo>
                  <a:pt x="255210" y="863091"/>
                </a:lnTo>
                <a:lnTo>
                  <a:pt x="259121" y="864628"/>
                </a:lnTo>
                <a:lnTo>
                  <a:pt x="257817" y="858350"/>
                </a:lnTo>
                <a:close/>
              </a:path>
              <a:path w="3808095" h="1121409">
                <a:moveTo>
                  <a:pt x="286223" y="843114"/>
                </a:moveTo>
                <a:lnTo>
                  <a:pt x="278586" y="843114"/>
                </a:lnTo>
                <a:lnTo>
                  <a:pt x="261124" y="852335"/>
                </a:lnTo>
                <a:lnTo>
                  <a:pt x="257817" y="858350"/>
                </a:lnTo>
                <a:lnTo>
                  <a:pt x="259121" y="864628"/>
                </a:lnTo>
                <a:lnTo>
                  <a:pt x="264417" y="864628"/>
                </a:lnTo>
                <a:lnTo>
                  <a:pt x="267992" y="857457"/>
                </a:lnTo>
                <a:lnTo>
                  <a:pt x="268062" y="857317"/>
                </a:lnTo>
                <a:lnTo>
                  <a:pt x="291532" y="852055"/>
                </a:lnTo>
                <a:lnTo>
                  <a:pt x="307863" y="852055"/>
                </a:lnTo>
                <a:lnTo>
                  <a:pt x="306200" y="848842"/>
                </a:lnTo>
                <a:lnTo>
                  <a:pt x="286223" y="843114"/>
                </a:lnTo>
                <a:close/>
              </a:path>
              <a:path w="3808095" h="1121409">
                <a:moveTo>
                  <a:pt x="224243" y="843114"/>
                </a:moveTo>
                <a:lnTo>
                  <a:pt x="204778" y="854849"/>
                </a:lnTo>
                <a:lnTo>
                  <a:pt x="204212" y="861974"/>
                </a:lnTo>
                <a:lnTo>
                  <a:pt x="204124" y="863091"/>
                </a:lnTo>
                <a:lnTo>
                  <a:pt x="204079" y="863650"/>
                </a:lnTo>
                <a:lnTo>
                  <a:pt x="209192" y="863650"/>
                </a:lnTo>
                <a:lnTo>
                  <a:pt x="212298" y="857457"/>
                </a:lnTo>
                <a:lnTo>
                  <a:pt x="212368" y="857317"/>
                </a:lnTo>
                <a:lnTo>
                  <a:pt x="235791" y="852055"/>
                </a:lnTo>
                <a:lnTo>
                  <a:pt x="251888" y="852055"/>
                </a:lnTo>
                <a:lnTo>
                  <a:pt x="244313" y="844930"/>
                </a:lnTo>
                <a:lnTo>
                  <a:pt x="224243" y="843114"/>
                </a:lnTo>
                <a:close/>
              </a:path>
              <a:path w="3808095" h="1121409">
                <a:moveTo>
                  <a:pt x="364438" y="843114"/>
                </a:moveTo>
                <a:lnTo>
                  <a:pt x="347395" y="851171"/>
                </a:lnTo>
                <a:lnTo>
                  <a:pt x="336871" y="866724"/>
                </a:lnTo>
                <a:lnTo>
                  <a:pt x="335334" y="887679"/>
                </a:lnTo>
                <a:lnTo>
                  <a:pt x="348000" y="909844"/>
                </a:lnTo>
                <a:lnTo>
                  <a:pt x="373891" y="917854"/>
                </a:lnTo>
                <a:lnTo>
                  <a:pt x="379759" y="917854"/>
                </a:lnTo>
                <a:lnTo>
                  <a:pt x="398415" y="907889"/>
                </a:lnTo>
                <a:lnTo>
                  <a:pt x="363414" y="907889"/>
                </a:lnTo>
                <a:lnTo>
                  <a:pt x="346184" y="891357"/>
                </a:lnTo>
                <a:lnTo>
                  <a:pt x="347308" y="883488"/>
                </a:lnTo>
                <a:lnTo>
                  <a:pt x="342878" y="883488"/>
                </a:lnTo>
                <a:lnTo>
                  <a:pt x="342878" y="876084"/>
                </a:lnTo>
                <a:lnTo>
                  <a:pt x="348366" y="876084"/>
                </a:lnTo>
                <a:lnTo>
                  <a:pt x="350561" y="860717"/>
                </a:lnTo>
                <a:lnTo>
                  <a:pt x="366208" y="851636"/>
                </a:lnTo>
                <a:lnTo>
                  <a:pt x="393998" y="851636"/>
                </a:lnTo>
                <a:lnTo>
                  <a:pt x="384229" y="844698"/>
                </a:lnTo>
                <a:lnTo>
                  <a:pt x="364438" y="843114"/>
                </a:lnTo>
                <a:close/>
              </a:path>
              <a:path w="3808095" h="1121409">
                <a:moveTo>
                  <a:pt x="396662" y="899413"/>
                </a:moveTo>
                <a:lnTo>
                  <a:pt x="393868" y="902673"/>
                </a:lnTo>
                <a:lnTo>
                  <a:pt x="363414" y="907889"/>
                </a:lnTo>
                <a:lnTo>
                  <a:pt x="398415" y="907889"/>
                </a:lnTo>
                <a:lnTo>
                  <a:pt x="402250" y="905840"/>
                </a:lnTo>
                <a:lnTo>
                  <a:pt x="396662" y="899413"/>
                </a:lnTo>
                <a:close/>
              </a:path>
              <a:path w="3808095" h="1121409">
                <a:moveTo>
                  <a:pt x="348366" y="876084"/>
                </a:moveTo>
                <a:lnTo>
                  <a:pt x="342878" y="876084"/>
                </a:lnTo>
                <a:lnTo>
                  <a:pt x="342878" y="883488"/>
                </a:lnTo>
                <a:lnTo>
                  <a:pt x="347308" y="883488"/>
                </a:lnTo>
                <a:lnTo>
                  <a:pt x="348366" y="876084"/>
                </a:lnTo>
                <a:close/>
              </a:path>
              <a:path w="3808095" h="1121409">
                <a:moveTo>
                  <a:pt x="396303" y="876084"/>
                </a:moveTo>
                <a:lnTo>
                  <a:pt x="348366" y="876084"/>
                </a:lnTo>
                <a:lnTo>
                  <a:pt x="347308" y="883488"/>
                </a:lnTo>
                <a:lnTo>
                  <a:pt x="406721" y="883488"/>
                </a:lnTo>
                <a:lnTo>
                  <a:pt x="406781" y="879017"/>
                </a:lnTo>
                <a:lnTo>
                  <a:pt x="397501" y="879017"/>
                </a:lnTo>
                <a:lnTo>
                  <a:pt x="396303" y="876084"/>
                </a:lnTo>
                <a:close/>
              </a:path>
              <a:path w="3808095" h="1121409">
                <a:moveTo>
                  <a:pt x="393998" y="851636"/>
                </a:moveTo>
                <a:lnTo>
                  <a:pt x="366208" y="851636"/>
                </a:lnTo>
                <a:lnTo>
                  <a:pt x="388699" y="857457"/>
                </a:lnTo>
                <a:lnTo>
                  <a:pt x="397501" y="879017"/>
                </a:lnTo>
                <a:lnTo>
                  <a:pt x="401412" y="876084"/>
                </a:lnTo>
                <a:lnTo>
                  <a:pt x="406820" y="876084"/>
                </a:lnTo>
                <a:lnTo>
                  <a:pt x="406860" y="873057"/>
                </a:lnTo>
                <a:lnTo>
                  <a:pt x="399177" y="855315"/>
                </a:lnTo>
                <a:lnTo>
                  <a:pt x="393998" y="851636"/>
                </a:lnTo>
                <a:close/>
              </a:path>
              <a:path w="3808095" h="1121409">
                <a:moveTo>
                  <a:pt x="406820" y="876084"/>
                </a:moveTo>
                <a:lnTo>
                  <a:pt x="401412" y="876084"/>
                </a:lnTo>
                <a:lnTo>
                  <a:pt x="397501" y="879017"/>
                </a:lnTo>
                <a:lnTo>
                  <a:pt x="406781" y="879017"/>
                </a:lnTo>
                <a:lnTo>
                  <a:pt x="406820" y="876084"/>
                </a:lnTo>
                <a:close/>
              </a:path>
              <a:path w="3808095" h="1121409">
                <a:moveTo>
                  <a:pt x="436968" y="843813"/>
                </a:moveTo>
                <a:lnTo>
                  <a:pt x="427049" y="843813"/>
                </a:lnTo>
                <a:lnTo>
                  <a:pt x="427049" y="917155"/>
                </a:lnTo>
                <a:lnTo>
                  <a:pt x="436968" y="917155"/>
                </a:lnTo>
                <a:lnTo>
                  <a:pt x="436968" y="843813"/>
                </a:lnTo>
                <a:close/>
              </a:path>
              <a:path w="3808095" h="1121409">
                <a:moveTo>
                  <a:pt x="430030" y="813498"/>
                </a:moveTo>
                <a:lnTo>
                  <a:pt x="432078" y="827608"/>
                </a:lnTo>
                <a:lnTo>
                  <a:pt x="434221" y="827608"/>
                </a:lnTo>
                <a:lnTo>
                  <a:pt x="430030" y="813498"/>
                </a:lnTo>
                <a:close/>
              </a:path>
              <a:path w="3808095" h="1121409">
                <a:moveTo>
                  <a:pt x="474066" y="843813"/>
                </a:moveTo>
                <a:lnTo>
                  <a:pt x="464566" y="843813"/>
                </a:lnTo>
                <a:lnTo>
                  <a:pt x="464566" y="917155"/>
                </a:lnTo>
                <a:lnTo>
                  <a:pt x="474485" y="917155"/>
                </a:lnTo>
                <a:lnTo>
                  <a:pt x="476674" y="864395"/>
                </a:lnTo>
                <a:lnTo>
                  <a:pt x="477237" y="863790"/>
                </a:lnTo>
                <a:lnTo>
                  <a:pt x="474066" y="863790"/>
                </a:lnTo>
                <a:lnTo>
                  <a:pt x="474066" y="843813"/>
                </a:lnTo>
                <a:close/>
              </a:path>
              <a:path w="3808095" h="1121409">
                <a:moveTo>
                  <a:pt x="501447" y="843114"/>
                </a:moveTo>
                <a:lnTo>
                  <a:pt x="494276" y="843114"/>
                </a:lnTo>
                <a:lnTo>
                  <a:pt x="478583" y="850472"/>
                </a:lnTo>
                <a:lnTo>
                  <a:pt x="474066" y="863790"/>
                </a:lnTo>
                <a:lnTo>
                  <a:pt x="477237" y="863790"/>
                </a:lnTo>
                <a:lnTo>
                  <a:pt x="485428" y="854989"/>
                </a:lnTo>
                <a:lnTo>
                  <a:pt x="499212" y="852614"/>
                </a:lnTo>
                <a:lnTo>
                  <a:pt x="501447" y="843114"/>
                </a:lnTo>
                <a:close/>
              </a:path>
              <a:path w="3808095" h="1121409">
                <a:moveTo>
                  <a:pt x="541588" y="843114"/>
                </a:moveTo>
                <a:lnTo>
                  <a:pt x="524033" y="851031"/>
                </a:lnTo>
                <a:lnTo>
                  <a:pt x="513090" y="866584"/>
                </a:lnTo>
                <a:lnTo>
                  <a:pt x="511582" y="886096"/>
                </a:lnTo>
                <a:lnTo>
                  <a:pt x="511460" y="887679"/>
                </a:lnTo>
                <a:lnTo>
                  <a:pt x="524033" y="909844"/>
                </a:lnTo>
                <a:lnTo>
                  <a:pt x="548760" y="917854"/>
                </a:lnTo>
                <a:lnTo>
                  <a:pt x="555931" y="917854"/>
                </a:lnTo>
                <a:lnTo>
                  <a:pt x="573719" y="909844"/>
                </a:lnTo>
                <a:lnTo>
                  <a:pt x="574267" y="909053"/>
                </a:lnTo>
                <a:lnTo>
                  <a:pt x="548760" y="909053"/>
                </a:lnTo>
                <a:lnTo>
                  <a:pt x="530831" y="903139"/>
                </a:lnTo>
                <a:lnTo>
                  <a:pt x="521518" y="886096"/>
                </a:lnTo>
                <a:lnTo>
                  <a:pt x="527572" y="861043"/>
                </a:lnTo>
                <a:lnTo>
                  <a:pt x="543684" y="851776"/>
                </a:lnTo>
                <a:lnTo>
                  <a:pt x="572821" y="851776"/>
                </a:lnTo>
                <a:lnTo>
                  <a:pt x="562450" y="844698"/>
                </a:lnTo>
                <a:lnTo>
                  <a:pt x="541588" y="843114"/>
                </a:lnTo>
                <a:close/>
              </a:path>
              <a:path w="3808095" h="1121409">
                <a:moveTo>
                  <a:pt x="572821" y="851776"/>
                </a:moveTo>
                <a:lnTo>
                  <a:pt x="543684" y="851776"/>
                </a:lnTo>
                <a:lnTo>
                  <a:pt x="566967" y="857736"/>
                </a:lnTo>
                <a:lnTo>
                  <a:pt x="576141" y="874640"/>
                </a:lnTo>
                <a:lnTo>
                  <a:pt x="570180" y="899786"/>
                </a:lnTo>
                <a:lnTo>
                  <a:pt x="548760" y="909053"/>
                </a:lnTo>
                <a:lnTo>
                  <a:pt x="574267" y="909053"/>
                </a:lnTo>
                <a:lnTo>
                  <a:pt x="584569" y="894152"/>
                </a:lnTo>
                <a:lnTo>
                  <a:pt x="586077" y="874640"/>
                </a:lnTo>
                <a:lnTo>
                  <a:pt x="586199" y="873057"/>
                </a:lnTo>
                <a:lnTo>
                  <a:pt x="578143" y="855408"/>
                </a:lnTo>
                <a:lnTo>
                  <a:pt x="572821" y="851776"/>
                </a:lnTo>
                <a:close/>
              </a:path>
              <a:path w="3808095" h="1121409">
                <a:moveTo>
                  <a:pt x="600722" y="900950"/>
                </a:moveTo>
                <a:lnTo>
                  <a:pt x="596251" y="908773"/>
                </a:lnTo>
                <a:lnTo>
                  <a:pt x="626147" y="917854"/>
                </a:lnTo>
                <a:lnTo>
                  <a:pt x="638021" y="917016"/>
                </a:lnTo>
                <a:lnTo>
                  <a:pt x="649154" y="909193"/>
                </a:lnTo>
                <a:lnTo>
                  <a:pt x="633830" y="909193"/>
                </a:lnTo>
                <a:lnTo>
                  <a:pt x="600722" y="900950"/>
                </a:lnTo>
                <a:close/>
              </a:path>
              <a:path w="3808095" h="1121409">
                <a:moveTo>
                  <a:pt x="637463" y="843766"/>
                </a:moveTo>
                <a:lnTo>
                  <a:pt x="604493" y="850146"/>
                </a:lnTo>
                <a:lnTo>
                  <a:pt x="599744" y="871613"/>
                </a:lnTo>
                <a:lnTo>
                  <a:pt x="646543" y="900811"/>
                </a:lnTo>
                <a:lnTo>
                  <a:pt x="633830" y="909193"/>
                </a:lnTo>
                <a:lnTo>
                  <a:pt x="649154" y="909193"/>
                </a:lnTo>
                <a:lnTo>
                  <a:pt x="655251" y="904908"/>
                </a:lnTo>
                <a:lnTo>
                  <a:pt x="655577" y="889681"/>
                </a:lnTo>
                <a:lnTo>
                  <a:pt x="608684" y="860251"/>
                </a:lnTo>
                <a:lnTo>
                  <a:pt x="616461" y="852800"/>
                </a:lnTo>
                <a:lnTo>
                  <a:pt x="652402" y="852800"/>
                </a:lnTo>
                <a:lnTo>
                  <a:pt x="653846" y="850146"/>
                </a:lnTo>
                <a:lnTo>
                  <a:pt x="653947" y="849960"/>
                </a:lnTo>
                <a:lnTo>
                  <a:pt x="637463" y="843766"/>
                </a:lnTo>
                <a:close/>
              </a:path>
              <a:path w="3808095" h="1121409">
                <a:moveTo>
                  <a:pt x="652402" y="852800"/>
                </a:moveTo>
                <a:lnTo>
                  <a:pt x="616461" y="852800"/>
                </a:lnTo>
                <a:lnTo>
                  <a:pt x="649616" y="857923"/>
                </a:lnTo>
                <a:lnTo>
                  <a:pt x="652402" y="852800"/>
                </a:lnTo>
                <a:close/>
              </a:path>
              <a:path w="3808095" h="1121409">
                <a:moveTo>
                  <a:pt x="720724" y="843813"/>
                </a:moveTo>
                <a:lnTo>
                  <a:pt x="711224" y="843813"/>
                </a:lnTo>
                <a:lnTo>
                  <a:pt x="711224" y="944257"/>
                </a:lnTo>
                <a:lnTo>
                  <a:pt x="721143" y="944257"/>
                </a:lnTo>
                <a:lnTo>
                  <a:pt x="721033" y="917854"/>
                </a:lnTo>
                <a:lnTo>
                  <a:pt x="720956" y="899482"/>
                </a:lnTo>
                <a:lnTo>
                  <a:pt x="715136" y="888424"/>
                </a:lnTo>
                <a:lnTo>
                  <a:pt x="716626" y="865653"/>
                </a:lnTo>
                <a:lnTo>
                  <a:pt x="720788" y="859283"/>
                </a:lnTo>
                <a:lnTo>
                  <a:pt x="720724" y="843813"/>
                </a:lnTo>
                <a:close/>
              </a:path>
              <a:path w="3808095" h="1121409">
                <a:moveTo>
                  <a:pt x="720900" y="886096"/>
                </a:moveTo>
                <a:lnTo>
                  <a:pt x="720956" y="899482"/>
                </a:lnTo>
                <a:lnTo>
                  <a:pt x="726777" y="910543"/>
                </a:lnTo>
                <a:lnTo>
                  <a:pt x="749083" y="917854"/>
                </a:lnTo>
                <a:lnTo>
                  <a:pt x="756068" y="917854"/>
                </a:lnTo>
                <a:lnTo>
                  <a:pt x="773391" y="909938"/>
                </a:lnTo>
                <a:lnTo>
                  <a:pt x="774000" y="909053"/>
                </a:lnTo>
                <a:lnTo>
                  <a:pt x="748384" y="909053"/>
                </a:lnTo>
                <a:lnTo>
                  <a:pt x="730177" y="903139"/>
                </a:lnTo>
                <a:lnTo>
                  <a:pt x="720900" y="886096"/>
                </a:lnTo>
                <a:close/>
              </a:path>
              <a:path w="3808095" h="1121409">
                <a:moveTo>
                  <a:pt x="772615" y="851776"/>
                </a:moveTo>
                <a:lnTo>
                  <a:pt x="743169" y="851776"/>
                </a:lnTo>
                <a:lnTo>
                  <a:pt x="766452" y="857829"/>
                </a:lnTo>
                <a:lnTo>
                  <a:pt x="775766" y="874733"/>
                </a:lnTo>
                <a:lnTo>
                  <a:pt x="769785" y="899482"/>
                </a:lnTo>
                <a:lnTo>
                  <a:pt x="769712" y="899786"/>
                </a:lnTo>
                <a:lnTo>
                  <a:pt x="748384" y="909053"/>
                </a:lnTo>
                <a:lnTo>
                  <a:pt x="774000" y="909053"/>
                </a:lnTo>
                <a:lnTo>
                  <a:pt x="784101" y="894384"/>
                </a:lnTo>
                <a:lnTo>
                  <a:pt x="785560" y="874733"/>
                </a:lnTo>
                <a:lnTo>
                  <a:pt x="785684" y="873057"/>
                </a:lnTo>
                <a:lnTo>
                  <a:pt x="777768" y="855315"/>
                </a:lnTo>
                <a:lnTo>
                  <a:pt x="772615" y="851776"/>
                </a:lnTo>
                <a:close/>
              </a:path>
              <a:path w="3808095" h="1121409">
                <a:moveTo>
                  <a:pt x="720788" y="859283"/>
                </a:moveTo>
                <a:lnTo>
                  <a:pt x="716626" y="865653"/>
                </a:lnTo>
                <a:lnTo>
                  <a:pt x="715288" y="886096"/>
                </a:lnTo>
                <a:lnTo>
                  <a:pt x="715260" y="886522"/>
                </a:lnTo>
                <a:lnTo>
                  <a:pt x="715136" y="888424"/>
                </a:lnTo>
                <a:lnTo>
                  <a:pt x="720956" y="899482"/>
                </a:lnTo>
                <a:lnTo>
                  <a:pt x="720846" y="873057"/>
                </a:lnTo>
                <a:lnTo>
                  <a:pt x="720788" y="859283"/>
                </a:lnTo>
                <a:close/>
              </a:path>
              <a:path w="3808095" h="1121409">
                <a:moveTo>
                  <a:pt x="742657" y="843114"/>
                </a:moveTo>
                <a:lnTo>
                  <a:pt x="726638" y="850332"/>
                </a:lnTo>
                <a:lnTo>
                  <a:pt x="720788" y="859283"/>
                </a:lnTo>
                <a:lnTo>
                  <a:pt x="720900" y="886096"/>
                </a:lnTo>
                <a:lnTo>
                  <a:pt x="723700" y="874733"/>
                </a:lnTo>
                <a:lnTo>
                  <a:pt x="726917" y="861182"/>
                </a:lnTo>
                <a:lnTo>
                  <a:pt x="743169" y="851776"/>
                </a:lnTo>
                <a:lnTo>
                  <a:pt x="772615" y="851776"/>
                </a:lnTo>
                <a:lnTo>
                  <a:pt x="762308" y="844698"/>
                </a:lnTo>
                <a:lnTo>
                  <a:pt x="742657" y="843114"/>
                </a:lnTo>
                <a:close/>
              </a:path>
              <a:path w="3808095" h="1121409">
                <a:moveTo>
                  <a:pt x="849866" y="875745"/>
                </a:moveTo>
                <a:lnTo>
                  <a:pt x="815134" y="876642"/>
                </a:lnTo>
                <a:lnTo>
                  <a:pt x="800232" y="889215"/>
                </a:lnTo>
                <a:lnTo>
                  <a:pt x="804703" y="910822"/>
                </a:lnTo>
                <a:lnTo>
                  <a:pt x="826170" y="917854"/>
                </a:lnTo>
                <a:lnTo>
                  <a:pt x="838929" y="916410"/>
                </a:lnTo>
                <a:lnTo>
                  <a:pt x="845247" y="910031"/>
                </a:lnTo>
                <a:lnTo>
                  <a:pt x="821839" y="910031"/>
                </a:lnTo>
                <a:lnTo>
                  <a:pt x="809127" y="900391"/>
                </a:lnTo>
                <a:lnTo>
                  <a:pt x="815972" y="884326"/>
                </a:lnTo>
                <a:lnTo>
                  <a:pt x="850151" y="883165"/>
                </a:lnTo>
                <a:lnTo>
                  <a:pt x="849900" y="876642"/>
                </a:lnTo>
                <a:lnTo>
                  <a:pt x="849866" y="875745"/>
                </a:lnTo>
                <a:close/>
              </a:path>
              <a:path w="3808095" h="1121409">
                <a:moveTo>
                  <a:pt x="860955" y="895083"/>
                </a:moveTo>
                <a:lnTo>
                  <a:pt x="851037" y="895083"/>
                </a:lnTo>
                <a:lnTo>
                  <a:pt x="853272" y="901928"/>
                </a:lnTo>
                <a:lnTo>
                  <a:pt x="850961" y="904262"/>
                </a:lnTo>
                <a:lnTo>
                  <a:pt x="851427" y="916410"/>
                </a:lnTo>
                <a:lnTo>
                  <a:pt x="851456" y="917155"/>
                </a:lnTo>
                <a:lnTo>
                  <a:pt x="860955" y="917155"/>
                </a:lnTo>
                <a:lnTo>
                  <a:pt x="860955" y="895083"/>
                </a:lnTo>
                <a:close/>
              </a:path>
              <a:path w="3808095" h="1121409">
                <a:moveTo>
                  <a:pt x="850635" y="895793"/>
                </a:moveTo>
                <a:lnTo>
                  <a:pt x="846194" y="903651"/>
                </a:lnTo>
                <a:lnTo>
                  <a:pt x="821839" y="910031"/>
                </a:lnTo>
                <a:lnTo>
                  <a:pt x="845247" y="910031"/>
                </a:lnTo>
                <a:lnTo>
                  <a:pt x="850961" y="904262"/>
                </a:lnTo>
                <a:lnTo>
                  <a:pt x="850635" y="895793"/>
                </a:lnTo>
                <a:close/>
              </a:path>
              <a:path w="3808095" h="1121409">
                <a:moveTo>
                  <a:pt x="851037" y="895083"/>
                </a:moveTo>
                <a:lnTo>
                  <a:pt x="850635" y="895793"/>
                </a:lnTo>
                <a:lnTo>
                  <a:pt x="850812" y="900391"/>
                </a:lnTo>
                <a:lnTo>
                  <a:pt x="850871" y="901928"/>
                </a:lnTo>
                <a:lnTo>
                  <a:pt x="850961" y="904262"/>
                </a:lnTo>
                <a:lnTo>
                  <a:pt x="853272" y="901928"/>
                </a:lnTo>
                <a:lnTo>
                  <a:pt x="851037" y="895083"/>
                </a:lnTo>
                <a:close/>
              </a:path>
              <a:path w="3808095" h="1121409">
                <a:moveTo>
                  <a:pt x="854919" y="851776"/>
                </a:moveTo>
                <a:lnTo>
                  <a:pt x="837113" y="851776"/>
                </a:lnTo>
                <a:lnTo>
                  <a:pt x="849267" y="860158"/>
                </a:lnTo>
                <a:lnTo>
                  <a:pt x="850608" y="895083"/>
                </a:lnTo>
                <a:lnTo>
                  <a:pt x="850635" y="895793"/>
                </a:lnTo>
                <a:lnTo>
                  <a:pt x="851037" y="895083"/>
                </a:lnTo>
                <a:lnTo>
                  <a:pt x="860955" y="895083"/>
                </a:lnTo>
                <a:lnTo>
                  <a:pt x="860955" y="883165"/>
                </a:lnTo>
                <a:lnTo>
                  <a:pt x="852992" y="883165"/>
                </a:lnTo>
                <a:lnTo>
                  <a:pt x="852992" y="875745"/>
                </a:lnTo>
                <a:lnTo>
                  <a:pt x="860955" y="875745"/>
                </a:lnTo>
                <a:lnTo>
                  <a:pt x="860955" y="871613"/>
                </a:lnTo>
                <a:lnTo>
                  <a:pt x="858348" y="854896"/>
                </a:lnTo>
                <a:lnTo>
                  <a:pt x="854919" y="851776"/>
                </a:lnTo>
                <a:close/>
              </a:path>
              <a:path w="3808095" h="1121409">
                <a:moveTo>
                  <a:pt x="860955" y="875745"/>
                </a:moveTo>
                <a:lnTo>
                  <a:pt x="852992" y="875745"/>
                </a:lnTo>
                <a:lnTo>
                  <a:pt x="852992" y="883165"/>
                </a:lnTo>
                <a:lnTo>
                  <a:pt x="860955" y="883165"/>
                </a:lnTo>
                <a:lnTo>
                  <a:pt x="860955" y="875745"/>
                </a:lnTo>
                <a:close/>
              </a:path>
              <a:path w="3808095" h="1121409">
                <a:moveTo>
                  <a:pt x="831199" y="843114"/>
                </a:moveTo>
                <a:lnTo>
                  <a:pt x="801303" y="853033"/>
                </a:lnTo>
                <a:lnTo>
                  <a:pt x="805774" y="860437"/>
                </a:lnTo>
                <a:lnTo>
                  <a:pt x="837113" y="851776"/>
                </a:lnTo>
                <a:lnTo>
                  <a:pt x="854919" y="851776"/>
                </a:lnTo>
                <a:lnTo>
                  <a:pt x="848010" y="845489"/>
                </a:lnTo>
                <a:lnTo>
                  <a:pt x="831199" y="843114"/>
                </a:lnTo>
                <a:close/>
              </a:path>
              <a:path w="3808095" h="1121409">
                <a:moveTo>
                  <a:pt x="882168" y="900950"/>
                </a:moveTo>
                <a:lnTo>
                  <a:pt x="877698" y="908773"/>
                </a:lnTo>
                <a:lnTo>
                  <a:pt x="907593" y="917854"/>
                </a:lnTo>
                <a:lnTo>
                  <a:pt x="919468" y="917016"/>
                </a:lnTo>
                <a:lnTo>
                  <a:pt x="930601" y="909193"/>
                </a:lnTo>
                <a:lnTo>
                  <a:pt x="915277" y="909193"/>
                </a:lnTo>
                <a:lnTo>
                  <a:pt x="882168" y="900950"/>
                </a:lnTo>
                <a:close/>
              </a:path>
              <a:path w="3808095" h="1121409">
                <a:moveTo>
                  <a:pt x="918909" y="843766"/>
                </a:moveTo>
                <a:lnTo>
                  <a:pt x="885940" y="850146"/>
                </a:lnTo>
                <a:lnTo>
                  <a:pt x="881190" y="871613"/>
                </a:lnTo>
                <a:lnTo>
                  <a:pt x="927990" y="900811"/>
                </a:lnTo>
                <a:lnTo>
                  <a:pt x="915277" y="909193"/>
                </a:lnTo>
                <a:lnTo>
                  <a:pt x="930601" y="909193"/>
                </a:lnTo>
                <a:lnTo>
                  <a:pt x="936697" y="904908"/>
                </a:lnTo>
                <a:lnTo>
                  <a:pt x="937023" y="889681"/>
                </a:lnTo>
                <a:lnTo>
                  <a:pt x="890131" y="860251"/>
                </a:lnTo>
                <a:lnTo>
                  <a:pt x="897907" y="852800"/>
                </a:lnTo>
                <a:lnTo>
                  <a:pt x="933849" y="852800"/>
                </a:lnTo>
                <a:lnTo>
                  <a:pt x="935292" y="850146"/>
                </a:lnTo>
                <a:lnTo>
                  <a:pt x="935394" y="849960"/>
                </a:lnTo>
                <a:lnTo>
                  <a:pt x="918909" y="843766"/>
                </a:lnTo>
                <a:close/>
              </a:path>
              <a:path w="3808095" h="1121409">
                <a:moveTo>
                  <a:pt x="933849" y="852800"/>
                </a:moveTo>
                <a:lnTo>
                  <a:pt x="897907" y="852800"/>
                </a:lnTo>
                <a:lnTo>
                  <a:pt x="931063" y="857923"/>
                </a:lnTo>
                <a:lnTo>
                  <a:pt x="933849" y="852800"/>
                </a:lnTo>
                <a:close/>
              </a:path>
              <a:path w="3808095" h="1121409">
                <a:moveTo>
                  <a:pt x="950381" y="900950"/>
                </a:moveTo>
                <a:lnTo>
                  <a:pt x="945910" y="908773"/>
                </a:lnTo>
                <a:lnTo>
                  <a:pt x="975806" y="917854"/>
                </a:lnTo>
                <a:lnTo>
                  <a:pt x="987681" y="917016"/>
                </a:lnTo>
                <a:lnTo>
                  <a:pt x="998814" y="909193"/>
                </a:lnTo>
                <a:lnTo>
                  <a:pt x="983490" y="909193"/>
                </a:lnTo>
                <a:lnTo>
                  <a:pt x="950381" y="900950"/>
                </a:lnTo>
                <a:close/>
              </a:path>
              <a:path w="3808095" h="1121409">
                <a:moveTo>
                  <a:pt x="987122" y="843766"/>
                </a:moveTo>
                <a:lnTo>
                  <a:pt x="954153" y="850146"/>
                </a:lnTo>
                <a:lnTo>
                  <a:pt x="949403" y="871613"/>
                </a:lnTo>
                <a:lnTo>
                  <a:pt x="996202" y="900811"/>
                </a:lnTo>
                <a:lnTo>
                  <a:pt x="983490" y="909193"/>
                </a:lnTo>
                <a:lnTo>
                  <a:pt x="998814" y="909193"/>
                </a:lnTo>
                <a:lnTo>
                  <a:pt x="1004910" y="904908"/>
                </a:lnTo>
                <a:lnTo>
                  <a:pt x="1005236" y="889681"/>
                </a:lnTo>
                <a:lnTo>
                  <a:pt x="958344" y="860251"/>
                </a:lnTo>
                <a:lnTo>
                  <a:pt x="966120" y="852800"/>
                </a:lnTo>
                <a:lnTo>
                  <a:pt x="1002062" y="852800"/>
                </a:lnTo>
                <a:lnTo>
                  <a:pt x="1003505" y="850146"/>
                </a:lnTo>
                <a:lnTo>
                  <a:pt x="1003606" y="849960"/>
                </a:lnTo>
                <a:lnTo>
                  <a:pt x="987122" y="843766"/>
                </a:lnTo>
                <a:close/>
              </a:path>
              <a:path w="3808095" h="1121409">
                <a:moveTo>
                  <a:pt x="1002062" y="852800"/>
                </a:moveTo>
                <a:lnTo>
                  <a:pt x="966120" y="852800"/>
                </a:lnTo>
                <a:lnTo>
                  <a:pt x="999276" y="857923"/>
                </a:lnTo>
                <a:lnTo>
                  <a:pt x="1002062" y="852800"/>
                </a:lnTo>
                <a:close/>
              </a:path>
              <a:path w="3808095" h="1121409">
                <a:moveTo>
                  <a:pt x="1047046" y="843114"/>
                </a:moveTo>
                <a:lnTo>
                  <a:pt x="1029490" y="851031"/>
                </a:lnTo>
                <a:lnTo>
                  <a:pt x="1018547" y="866584"/>
                </a:lnTo>
                <a:lnTo>
                  <a:pt x="1017040" y="886096"/>
                </a:lnTo>
                <a:lnTo>
                  <a:pt x="1016917" y="887679"/>
                </a:lnTo>
                <a:lnTo>
                  <a:pt x="1029490" y="909844"/>
                </a:lnTo>
                <a:lnTo>
                  <a:pt x="1054217" y="917854"/>
                </a:lnTo>
                <a:lnTo>
                  <a:pt x="1061388" y="917854"/>
                </a:lnTo>
                <a:lnTo>
                  <a:pt x="1079177" y="909844"/>
                </a:lnTo>
                <a:lnTo>
                  <a:pt x="1079724" y="909053"/>
                </a:lnTo>
                <a:lnTo>
                  <a:pt x="1054217" y="909053"/>
                </a:lnTo>
                <a:lnTo>
                  <a:pt x="1036289" y="903139"/>
                </a:lnTo>
                <a:lnTo>
                  <a:pt x="1026976" y="886096"/>
                </a:lnTo>
                <a:lnTo>
                  <a:pt x="1033029" y="861043"/>
                </a:lnTo>
                <a:lnTo>
                  <a:pt x="1049141" y="851776"/>
                </a:lnTo>
                <a:lnTo>
                  <a:pt x="1078279" y="851776"/>
                </a:lnTo>
                <a:lnTo>
                  <a:pt x="1067908" y="844698"/>
                </a:lnTo>
                <a:lnTo>
                  <a:pt x="1047046" y="843114"/>
                </a:lnTo>
                <a:close/>
              </a:path>
              <a:path w="3808095" h="1121409">
                <a:moveTo>
                  <a:pt x="1078279" y="851776"/>
                </a:moveTo>
                <a:lnTo>
                  <a:pt x="1049141" y="851776"/>
                </a:lnTo>
                <a:lnTo>
                  <a:pt x="1072425" y="857736"/>
                </a:lnTo>
                <a:lnTo>
                  <a:pt x="1081598" y="874640"/>
                </a:lnTo>
                <a:lnTo>
                  <a:pt x="1075638" y="899786"/>
                </a:lnTo>
                <a:lnTo>
                  <a:pt x="1054217" y="909053"/>
                </a:lnTo>
                <a:lnTo>
                  <a:pt x="1079724" y="909053"/>
                </a:lnTo>
                <a:lnTo>
                  <a:pt x="1090027" y="894152"/>
                </a:lnTo>
                <a:lnTo>
                  <a:pt x="1091534" y="874640"/>
                </a:lnTo>
                <a:lnTo>
                  <a:pt x="1091657" y="873057"/>
                </a:lnTo>
                <a:lnTo>
                  <a:pt x="1083601" y="855408"/>
                </a:lnTo>
                <a:lnTo>
                  <a:pt x="1078279" y="851776"/>
                </a:lnTo>
                <a:close/>
              </a:path>
              <a:path w="3808095" h="1121409">
                <a:moveTo>
                  <a:pt x="1106179" y="900950"/>
                </a:moveTo>
                <a:lnTo>
                  <a:pt x="1101709" y="908773"/>
                </a:lnTo>
                <a:lnTo>
                  <a:pt x="1131604" y="917854"/>
                </a:lnTo>
                <a:lnTo>
                  <a:pt x="1143479" y="917016"/>
                </a:lnTo>
                <a:lnTo>
                  <a:pt x="1154612" y="909193"/>
                </a:lnTo>
                <a:lnTo>
                  <a:pt x="1139288" y="909193"/>
                </a:lnTo>
                <a:lnTo>
                  <a:pt x="1106179" y="900950"/>
                </a:lnTo>
                <a:close/>
              </a:path>
              <a:path w="3808095" h="1121409">
                <a:moveTo>
                  <a:pt x="1142920" y="843766"/>
                </a:moveTo>
                <a:lnTo>
                  <a:pt x="1109951" y="850146"/>
                </a:lnTo>
                <a:lnTo>
                  <a:pt x="1105201" y="871613"/>
                </a:lnTo>
                <a:lnTo>
                  <a:pt x="1152001" y="900811"/>
                </a:lnTo>
                <a:lnTo>
                  <a:pt x="1139288" y="909193"/>
                </a:lnTo>
                <a:lnTo>
                  <a:pt x="1154612" y="909193"/>
                </a:lnTo>
                <a:lnTo>
                  <a:pt x="1160709" y="904908"/>
                </a:lnTo>
                <a:lnTo>
                  <a:pt x="1161035" y="889681"/>
                </a:lnTo>
                <a:lnTo>
                  <a:pt x="1114142" y="860251"/>
                </a:lnTo>
                <a:lnTo>
                  <a:pt x="1121919" y="852800"/>
                </a:lnTo>
                <a:lnTo>
                  <a:pt x="1157860" y="852800"/>
                </a:lnTo>
                <a:lnTo>
                  <a:pt x="1159303" y="850146"/>
                </a:lnTo>
                <a:lnTo>
                  <a:pt x="1159405" y="849960"/>
                </a:lnTo>
                <a:lnTo>
                  <a:pt x="1142920" y="843766"/>
                </a:lnTo>
                <a:close/>
              </a:path>
              <a:path w="3808095" h="1121409">
                <a:moveTo>
                  <a:pt x="1157860" y="852800"/>
                </a:moveTo>
                <a:lnTo>
                  <a:pt x="1121919" y="852800"/>
                </a:lnTo>
                <a:lnTo>
                  <a:pt x="1155074" y="857923"/>
                </a:lnTo>
                <a:lnTo>
                  <a:pt x="1157860" y="852800"/>
                </a:lnTo>
                <a:close/>
              </a:path>
              <a:path w="3808095" h="1121409">
                <a:moveTo>
                  <a:pt x="1238382" y="843114"/>
                </a:moveTo>
                <a:lnTo>
                  <a:pt x="1221338" y="851171"/>
                </a:lnTo>
                <a:lnTo>
                  <a:pt x="1210814" y="866724"/>
                </a:lnTo>
                <a:lnTo>
                  <a:pt x="1209278" y="887679"/>
                </a:lnTo>
                <a:lnTo>
                  <a:pt x="1221944" y="909844"/>
                </a:lnTo>
                <a:lnTo>
                  <a:pt x="1247835" y="917854"/>
                </a:lnTo>
                <a:lnTo>
                  <a:pt x="1253702" y="917854"/>
                </a:lnTo>
                <a:lnTo>
                  <a:pt x="1272358" y="907889"/>
                </a:lnTo>
                <a:lnTo>
                  <a:pt x="1237357" y="907889"/>
                </a:lnTo>
                <a:lnTo>
                  <a:pt x="1220128" y="891357"/>
                </a:lnTo>
                <a:lnTo>
                  <a:pt x="1221252" y="883488"/>
                </a:lnTo>
                <a:lnTo>
                  <a:pt x="1216821" y="883488"/>
                </a:lnTo>
                <a:lnTo>
                  <a:pt x="1216821" y="876084"/>
                </a:lnTo>
                <a:lnTo>
                  <a:pt x="1222310" y="876084"/>
                </a:lnTo>
                <a:lnTo>
                  <a:pt x="1224505" y="860717"/>
                </a:lnTo>
                <a:lnTo>
                  <a:pt x="1240151" y="851636"/>
                </a:lnTo>
                <a:lnTo>
                  <a:pt x="1267941" y="851636"/>
                </a:lnTo>
                <a:lnTo>
                  <a:pt x="1258173" y="844698"/>
                </a:lnTo>
                <a:lnTo>
                  <a:pt x="1238382" y="843114"/>
                </a:lnTo>
                <a:close/>
              </a:path>
              <a:path w="3808095" h="1121409">
                <a:moveTo>
                  <a:pt x="1270606" y="899413"/>
                </a:moveTo>
                <a:lnTo>
                  <a:pt x="1267812" y="902673"/>
                </a:lnTo>
                <a:lnTo>
                  <a:pt x="1237357" y="907889"/>
                </a:lnTo>
                <a:lnTo>
                  <a:pt x="1272358" y="907889"/>
                </a:lnTo>
                <a:lnTo>
                  <a:pt x="1276194" y="905840"/>
                </a:lnTo>
                <a:lnTo>
                  <a:pt x="1270606" y="899413"/>
                </a:lnTo>
                <a:close/>
              </a:path>
              <a:path w="3808095" h="1121409">
                <a:moveTo>
                  <a:pt x="1222310" y="876084"/>
                </a:moveTo>
                <a:lnTo>
                  <a:pt x="1216821" y="876084"/>
                </a:lnTo>
                <a:lnTo>
                  <a:pt x="1216821" y="883488"/>
                </a:lnTo>
                <a:lnTo>
                  <a:pt x="1221252" y="883488"/>
                </a:lnTo>
                <a:lnTo>
                  <a:pt x="1222310" y="876084"/>
                </a:lnTo>
                <a:close/>
              </a:path>
              <a:path w="3808095" h="1121409">
                <a:moveTo>
                  <a:pt x="1270247" y="876084"/>
                </a:moveTo>
                <a:lnTo>
                  <a:pt x="1222310" y="876084"/>
                </a:lnTo>
                <a:lnTo>
                  <a:pt x="1221252" y="883488"/>
                </a:lnTo>
                <a:lnTo>
                  <a:pt x="1280664" y="883488"/>
                </a:lnTo>
                <a:lnTo>
                  <a:pt x="1280724" y="879017"/>
                </a:lnTo>
                <a:lnTo>
                  <a:pt x="1271444" y="879017"/>
                </a:lnTo>
                <a:lnTo>
                  <a:pt x="1270247" y="876084"/>
                </a:lnTo>
                <a:close/>
              </a:path>
              <a:path w="3808095" h="1121409">
                <a:moveTo>
                  <a:pt x="1267941" y="851636"/>
                </a:moveTo>
                <a:lnTo>
                  <a:pt x="1240151" y="851636"/>
                </a:lnTo>
                <a:lnTo>
                  <a:pt x="1262643" y="857457"/>
                </a:lnTo>
                <a:lnTo>
                  <a:pt x="1271444" y="879017"/>
                </a:lnTo>
                <a:lnTo>
                  <a:pt x="1275356" y="876084"/>
                </a:lnTo>
                <a:lnTo>
                  <a:pt x="1280763" y="876084"/>
                </a:lnTo>
                <a:lnTo>
                  <a:pt x="1280804" y="873057"/>
                </a:lnTo>
                <a:lnTo>
                  <a:pt x="1273121" y="855315"/>
                </a:lnTo>
                <a:lnTo>
                  <a:pt x="1267941" y="851636"/>
                </a:lnTo>
                <a:close/>
              </a:path>
              <a:path w="3808095" h="1121409">
                <a:moveTo>
                  <a:pt x="1280763" y="876084"/>
                </a:moveTo>
                <a:lnTo>
                  <a:pt x="1275356" y="876084"/>
                </a:lnTo>
                <a:lnTo>
                  <a:pt x="1271444" y="879017"/>
                </a:lnTo>
                <a:lnTo>
                  <a:pt x="1280724" y="879017"/>
                </a:lnTo>
                <a:lnTo>
                  <a:pt x="1280763" y="876084"/>
                </a:lnTo>
                <a:close/>
              </a:path>
              <a:path w="3808095" h="1121409">
                <a:moveTo>
                  <a:pt x="1295265" y="900950"/>
                </a:moveTo>
                <a:lnTo>
                  <a:pt x="1290795" y="908773"/>
                </a:lnTo>
                <a:lnTo>
                  <a:pt x="1320691" y="917854"/>
                </a:lnTo>
                <a:lnTo>
                  <a:pt x="1332565" y="917016"/>
                </a:lnTo>
                <a:lnTo>
                  <a:pt x="1343698" y="909193"/>
                </a:lnTo>
                <a:lnTo>
                  <a:pt x="1328374" y="909193"/>
                </a:lnTo>
                <a:lnTo>
                  <a:pt x="1295265" y="900950"/>
                </a:lnTo>
                <a:close/>
              </a:path>
              <a:path w="3808095" h="1121409">
                <a:moveTo>
                  <a:pt x="1332006" y="843766"/>
                </a:moveTo>
                <a:lnTo>
                  <a:pt x="1299037" y="850146"/>
                </a:lnTo>
                <a:lnTo>
                  <a:pt x="1294287" y="871613"/>
                </a:lnTo>
                <a:lnTo>
                  <a:pt x="1341087" y="900811"/>
                </a:lnTo>
                <a:lnTo>
                  <a:pt x="1328374" y="909193"/>
                </a:lnTo>
                <a:lnTo>
                  <a:pt x="1343698" y="909193"/>
                </a:lnTo>
                <a:lnTo>
                  <a:pt x="1349795" y="904908"/>
                </a:lnTo>
                <a:lnTo>
                  <a:pt x="1350121" y="889681"/>
                </a:lnTo>
                <a:lnTo>
                  <a:pt x="1303228" y="860251"/>
                </a:lnTo>
                <a:lnTo>
                  <a:pt x="1311005" y="852800"/>
                </a:lnTo>
                <a:lnTo>
                  <a:pt x="1346946" y="852800"/>
                </a:lnTo>
                <a:lnTo>
                  <a:pt x="1348390" y="850146"/>
                </a:lnTo>
                <a:lnTo>
                  <a:pt x="1348491" y="849960"/>
                </a:lnTo>
                <a:lnTo>
                  <a:pt x="1332006" y="843766"/>
                </a:lnTo>
                <a:close/>
              </a:path>
              <a:path w="3808095" h="1121409">
                <a:moveTo>
                  <a:pt x="1346946" y="852800"/>
                </a:moveTo>
                <a:lnTo>
                  <a:pt x="1311005" y="852800"/>
                </a:lnTo>
                <a:lnTo>
                  <a:pt x="1344160" y="857923"/>
                </a:lnTo>
                <a:lnTo>
                  <a:pt x="1346946" y="852800"/>
                </a:lnTo>
                <a:close/>
              </a:path>
              <a:path w="3808095" h="1121409">
                <a:moveTo>
                  <a:pt x="1380801" y="827608"/>
                </a:moveTo>
                <a:lnTo>
                  <a:pt x="1370882" y="827608"/>
                </a:lnTo>
                <a:lnTo>
                  <a:pt x="1370882" y="903279"/>
                </a:lnTo>
                <a:lnTo>
                  <a:pt x="1380195" y="915991"/>
                </a:lnTo>
                <a:lnTo>
                  <a:pt x="1392396" y="917854"/>
                </a:lnTo>
                <a:lnTo>
                  <a:pt x="1407903" y="912685"/>
                </a:lnTo>
                <a:lnTo>
                  <a:pt x="1406259" y="909332"/>
                </a:lnTo>
                <a:lnTo>
                  <a:pt x="1397891" y="909332"/>
                </a:lnTo>
                <a:lnTo>
                  <a:pt x="1381872" y="903511"/>
                </a:lnTo>
                <a:lnTo>
                  <a:pt x="1380801" y="827608"/>
                </a:lnTo>
                <a:close/>
              </a:path>
              <a:path w="3808095" h="1121409">
                <a:moveTo>
                  <a:pt x="1404410" y="905560"/>
                </a:moveTo>
                <a:lnTo>
                  <a:pt x="1397891" y="909332"/>
                </a:lnTo>
                <a:lnTo>
                  <a:pt x="1406259" y="909332"/>
                </a:lnTo>
                <a:lnTo>
                  <a:pt x="1404410" y="905560"/>
                </a:lnTo>
                <a:close/>
              </a:path>
              <a:path w="3808095" h="1121409">
                <a:moveTo>
                  <a:pt x="1370882" y="843813"/>
                </a:moveTo>
                <a:lnTo>
                  <a:pt x="1357750" y="843813"/>
                </a:lnTo>
                <a:lnTo>
                  <a:pt x="1357750" y="852055"/>
                </a:lnTo>
                <a:lnTo>
                  <a:pt x="1370882" y="852055"/>
                </a:lnTo>
                <a:lnTo>
                  <a:pt x="1370882" y="843813"/>
                </a:lnTo>
                <a:close/>
              </a:path>
              <a:path w="3808095" h="1121409">
                <a:moveTo>
                  <a:pt x="1403153" y="843813"/>
                </a:moveTo>
                <a:lnTo>
                  <a:pt x="1381029" y="843813"/>
                </a:lnTo>
                <a:lnTo>
                  <a:pt x="1381146" y="852055"/>
                </a:lnTo>
                <a:lnTo>
                  <a:pt x="1403153" y="852055"/>
                </a:lnTo>
                <a:lnTo>
                  <a:pt x="1403153" y="843813"/>
                </a:lnTo>
                <a:close/>
              </a:path>
              <a:path w="3808095" h="1121409">
                <a:moveTo>
                  <a:pt x="1435459" y="843813"/>
                </a:moveTo>
                <a:lnTo>
                  <a:pt x="1425959" y="843813"/>
                </a:lnTo>
                <a:lnTo>
                  <a:pt x="1425959" y="917155"/>
                </a:lnTo>
                <a:lnTo>
                  <a:pt x="1435878" y="917155"/>
                </a:lnTo>
                <a:lnTo>
                  <a:pt x="1438066" y="864395"/>
                </a:lnTo>
                <a:lnTo>
                  <a:pt x="1438630" y="863790"/>
                </a:lnTo>
                <a:lnTo>
                  <a:pt x="1435459" y="863790"/>
                </a:lnTo>
                <a:lnTo>
                  <a:pt x="1435459" y="843813"/>
                </a:lnTo>
                <a:close/>
              </a:path>
              <a:path w="3808095" h="1121409">
                <a:moveTo>
                  <a:pt x="1462840" y="843114"/>
                </a:moveTo>
                <a:lnTo>
                  <a:pt x="1455668" y="843114"/>
                </a:lnTo>
                <a:lnTo>
                  <a:pt x="1439975" y="850472"/>
                </a:lnTo>
                <a:lnTo>
                  <a:pt x="1435459" y="863790"/>
                </a:lnTo>
                <a:lnTo>
                  <a:pt x="1438630" y="863790"/>
                </a:lnTo>
                <a:lnTo>
                  <a:pt x="1446821" y="854989"/>
                </a:lnTo>
                <a:lnTo>
                  <a:pt x="1460604" y="852614"/>
                </a:lnTo>
                <a:lnTo>
                  <a:pt x="1462840" y="843114"/>
                </a:lnTo>
                <a:close/>
              </a:path>
              <a:path w="3808095" h="1121409">
                <a:moveTo>
                  <a:pt x="1519853" y="875745"/>
                </a:moveTo>
                <a:lnTo>
                  <a:pt x="1485121" y="876642"/>
                </a:lnTo>
                <a:lnTo>
                  <a:pt x="1470219" y="889215"/>
                </a:lnTo>
                <a:lnTo>
                  <a:pt x="1474690" y="910822"/>
                </a:lnTo>
                <a:lnTo>
                  <a:pt x="1496157" y="917854"/>
                </a:lnTo>
                <a:lnTo>
                  <a:pt x="1508916" y="916410"/>
                </a:lnTo>
                <a:lnTo>
                  <a:pt x="1515234" y="910031"/>
                </a:lnTo>
                <a:lnTo>
                  <a:pt x="1491826" y="910031"/>
                </a:lnTo>
                <a:lnTo>
                  <a:pt x="1479114" y="900391"/>
                </a:lnTo>
                <a:lnTo>
                  <a:pt x="1485959" y="884326"/>
                </a:lnTo>
                <a:lnTo>
                  <a:pt x="1520138" y="883165"/>
                </a:lnTo>
                <a:lnTo>
                  <a:pt x="1519887" y="876642"/>
                </a:lnTo>
                <a:lnTo>
                  <a:pt x="1519853" y="875745"/>
                </a:lnTo>
                <a:close/>
              </a:path>
              <a:path w="3808095" h="1121409">
                <a:moveTo>
                  <a:pt x="1530942" y="895083"/>
                </a:moveTo>
                <a:lnTo>
                  <a:pt x="1521024" y="895083"/>
                </a:lnTo>
                <a:lnTo>
                  <a:pt x="1523259" y="901928"/>
                </a:lnTo>
                <a:lnTo>
                  <a:pt x="1520948" y="904262"/>
                </a:lnTo>
                <a:lnTo>
                  <a:pt x="1521414" y="916410"/>
                </a:lnTo>
                <a:lnTo>
                  <a:pt x="1521443" y="917155"/>
                </a:lnTo>
                <a:lnTo>
                  <a:pt x="1530942" y="917155"/>
                </a:lnTo>
                <a:lnTo>
                  <a:pt x="1530942" y="895083"/>
                </a:lnTo>
                <a:close/>
              </a:path>
              <a:path w="3808095" h="1121409">
                <a:moveTo>
                  <a:pt x="1520623" y="895793"/>
                </a:moveTo>
                <a:lnTo>
                  <a:pt x="1516181" y="903651"/>
                </a:lnTo>
                <a:lnTo>
                  <a:pt x="1491826" y="910031"/>
                </a:lnTo>
                <a:lnTo>
                  <a:pt x="1515234" y="910031"/>
                </a:lnTo>
                <a:lnTo>
                  <a:pt x="1520948" y="904262"/>
                </a:lnTo>
                <a:lnTo>
                  <a:pt x="1520623" y="895793"/>
                </a:lnTo>
                <a:close/>
              </a:path>
              <a:path w="3808095" h="1121409">
                <a:moveTo>
                  <a:pt x="1521024" y="895083"/>
                </a:moveTo>
                <a:lnTo>
                  <a:pt x="1520623" y="895793"/>
                </a:lnTo>
                <a:lnTo>
                  <a:pt x="1520799" y="900391"/>
                </a:lnTo>
                <a:lnTo>
                  <a:pt x="1520858" y="901928"/>
                </a:lnTo>
                <a:lnTo>
                  <a:pt x="1520948" y="904262"/>
                </a:lnTo>
                <a:lnTo>
                  <a:pt x="1523259" y="901928"/>
                </a:lnTo>
                <a:lnTo>
                  <a:pt x="1521024" y="895083"/>
                </a:lnTo>
                <a:close/>
              </a:path>
              <a:path w="3808095" h="1121409">
                <a:moveTo>
                  <a:pt x="1524906" y="851776"/>
                </a:moveTo>
                <a:lnTo>
                  <a:pt x="1507100" y="851776"/>
                </a:lnTo>
                <a:lnTo>
                  <a:pt x="1519254" y="860158"/>
                </a:lnTo>
                <a:lnTo>
                  <a:pt x="1520595" y="895083"/>
                </a:lnTo>
                <a:lnTo>
                  <a:pt x="1520623" y="895793"/>
                </a:lnTo>
                <a:lnTo>
                  <a:pt x="1521024" y="895083"/>
                </a:lnTo>
                <a:lnTo>
                  <a:pt x="1530942" y="895083"/>
                </a:lnTo>
                <a:lnTo>
                  <a:pt x="1530942" y="883165"/>
                </a:lnTo>
                <a:lnTo>
                  <a:pt x="1522979" y="883165"/>
                </a:lnTo>
                <a:lnTo>
                  <a:pt x="1522979" y="875745"/>
                </a:lnTo>
                <a:lnTo>
                  <a:pt x="1530942" y="875745"/>
                </a:lnTo>
                <a:lnTo>
                  <a:pt x="1530942" y="871613"/>
                </a:lnTo>
                <a:lnTo>
                  <a:pt x="1528334" y="854896"/>
                </a:lnTo>
                <a:lnTo>
                  <a:pt x="1524906" y="851776"/>
                </a:lnTo>
                <a:close/>
              </a:path>
              <a:path w="3808095" h="1121409">
                <a:moveTo>
                  <a:pt x="1530942" y="875745"/>
                </a:moveTo>
                <a:lnTo>
                  <a:pt x="1522979" y="875745"/>
                </a:lnTo>
                <a:lnTo>
                  <a:pt x="1522979" y="883165"/>
                </a:lnTo>
                <a:lnTo>
                  <a:pt x="1530942" y="883165"/>
                </a:lnTo>
                <a:lnTo>
                  <a:pt x="1530942" y="875745"/>
                </a:lnTo>
                <a:close/>
              </a:path>
              <a:path w="3808095" h="1121409">
                <a:moveTo>
                  <a:pt x="1501186" y="843114"/>
                </a:moveTo>
                <a:lnTo>
                  <a:pt x="1471290" y="853033"/>
                </a:lnTo>
                <a:lnTo>
                  <a:pt x="1475761" y="860437"/>
                </a:lnTo>
                <a:lnTo>
                  <a:pt x="1507100" y="851776"/>
                </a:lnTo>
                <a:lnTo>
                  <a:pt x="1524906" y="851776"/>
                </a:lnTo>
                <a:lnTo>
                  <a:pt x="1517997" y="845489"/>
                </a:lnTo>
                <a:lnTo>
                  <a:pt x="1501186" y="843114"/>
                </a:lnTo>
                <a:close/>
              </a:path>
              <a:path w="3808095" h="1121409">
                <a:moveTo>
                  <a:pt x="1569478" y="827608"/>
                </a:moveTo>
                <a:lnTo>
                  <a:pt x="1559559" y="827608"/>
                </a:lnTo>
                <a:lnTo>
                  <a:pt x="1559559" y="903279"/>
                </a:lnTo>
                <a:lnTo>
                  <a:pt x="1568872" y="915991"/>
                </a:lnTo>
                <a:lnTo>
                  <a:pt x="1581073" y="917854"/>
                </a:lnTo>
                <a:lnTo>
                  <a:pt x="1596580" y="912685"/>
                </a:lnTo>
                <a:lnTo>
                  <a:pt x="1594936" y="909332"/>
                </a:lnTo>
                <a:lnTo>
                  <a:pt x="1586568" y="909332"/>
                </a:lnTo>
                <a:lnTo>
                  <a:pt x="1570549" y="903511"/>
                </a:lnTo>
                <a:lnTo>
                  <a:pt x="1569478" y="827608"/>
                </a:lnTo>
                <a:close/>
              </a:path>
              <a:path w="3808095" h="1121409">
                <a:moveTo>
                  <a:pt x="1593087" y="905560"/>
                </a:moveTo>
                <a:lnTo>
                  <a:pt x="1586568" y="909332"/>
                </a:lnTo>
                <a:lnTo>
                  <a:pt x="1594936" y="909332"/>
                </a:lnTo>
                <a:lnTo>
                  <a:pt x="1593087" y="905560"/>
                </a:lnTo>
                <a:close/>
              </a:path>
              <a:path w="3808095" h="1121409">
                <a:moveTo>
                  <a:pt x="1559559" y="843813"/>
                </a:moveTo>
                <a:lnTo>
                  <a:pt x="1546427" y="843813"/>
                </a:lnTo>
                <a:lnTo>
                  <a:pt x="1546427" y="852055"/>
                </a:lnTo>
                <a:lnTo>
                  <a:pt x="1559559" y="852055"/>
                </a:lnTo>
                <a:lnTo>
                  <a:pt x="1559559" y="843813"/>
                </a:lnTo>
                <a:close/>
              </a:path>
              <a:path w="3808095" h="1121409">
                <a:moveTo>
                  <a:pt x="1591830" y="843813"/>
                </a:moveTo>
                <a:lnTo>
                  <a:pt x="1569706" y="843813"/>
                </a:lnTo>
                <a:lnTo>
                  <a:pt x="1569823" y="852055"/>
                </a:lnTo>
                <a:lnTo>
                  <a:pt x="1591830" y="852055"/>
                </a:lnTo>
                <a:lnTo>
                  <a:pt x="1591830" y="843813"/>
                </a:lnTo>
                <a:close/>
              </a:path>
              <a:path w="3808095" h="1121409">
                <a:moveTo>
                  <a:pt x="1633744" y="843114"/>
                </a:moveTo>
                <a:lnTo>
                  <a:pt x="1616700" y="851171"/>
                </a:lnTo>
                <a:lnTo>
                  <a:pt x="1606176" y="866724"/>
                </a:lnTo>
                <a:lnTo>
                  <a:pt x="1604639" y="887679"/>
                </a:lnTo>
                <a:lnTo>
                  <a:pt x="1617306" y="909844"/>
                </a:lnTo>
                <a:lnTo>
                  <a:pt x="1643197" y="917854"/>
                </a:lnTo>
                <a:lnTo>
                  <a:pt x="1649064" y="917854"/>
                </a:lnTo>
                <a:lnTo>
                  <a:pt x="1667720" y="907889"/>
                </a:lnTo>
                <a:lnTo>
                  <a:pt x="1632719" y="907889"/>
                </a:lnTo>
                <a:lnTo>
                  <a:pt x="1615490" y="891357"/>
                </a:lnTo>
                <a:lnTo>
                  <a:pt x="1616614" y="883488"/>
                </a:lnTo>
                <a:lnTo>
                  <a:pt x="1612183" y="883488"/>
                </a:lnTo>
                <a:lnTo>
                  <a:pt x="1612183" y="876084"/>
                </a:lnTo>
                <a:lnTo>
                  <a:pt x="1617672" y="876084"/>
                </a:lnTo>
                <a:lnTo>
                  <a:pt x="1619867" y="860717"/>
                </a:lnTo>
                <a:lnTo>
                  <a:pt x="1635513" y="851636"/>
                </a:lnTo>
                <a:lnTo>
                  <a:pt x="1663303" y="851636"/>
                </a:lnTo>
                <a:lnTo>
                  <a:pt x="1653535" y="844698"/>
                </a:lnTo>
                <a:lnTo>
                  <a:pt x="1633744" y="843114"/>
                </a:lnTo>
                <a:close/>
              </a:path>
              <a:path w="3808095" h="1121409">
                <a:moveTo>
                  <a:pt x="1665968" y="899413"/>
                </a:moveTo>
                <a:lnTo>
                  <a:pt x="1663174" y="902673"/>
                </a:lnTo>
                <a:lnTo>
                  <a:pt x="1632719" y="907889"/>
                </a:lnTo>
                <a:lnTo>
                  <a:pt x="1667720" y="907889"/>
                </a:lnTo>
                <a:lnTo>
                  <a:pt x="1671556" y="905840"/>
                </a:lnTo>
                <a:lnTo>
                  <a:pt x="1665968" y="899413"/>
                </a:lnTo>
                <a:close/>
              </a:path>
              <a:path w="3808095" h="1121409">
                <a:moveTo>
                  <a:pt x="1617672" y="876084"/>
                </a:moveTo>
                <a:lnTo>
                  <a:pt x="1612183" y="876084"/>
                </a:lnTo>
                <a:lnTo>
                  <a:pt x="1612183" y="883488"/>
                </a:lnTo>
                <a:lnTo>
                  <a:pt x="1616614" y="883488"/>
                </a:lnTo>
                <a:lnTo>
                  <a:pt x="1617672" y="876084"/>
                </a:lnTo>
                <a:close/>
              </a:path>
              <a:path w="3808095" h="1121409">
                <a:moveTo>
                  <a:pt x="1665608" y="876084"/>
                </a:moveTo>
                <a:lnTo>
                  <a:pt x="1617672" y="876084"/>
                </a:lnTo>
                <a:lnTo>
                  <a:pt x="1616614" y="883488"/>
                </a:lnTo>
                <a:lnTo>
                  <a:pt x="1676026" y="883488"/>
                </a:lnTo>
                <a:lnTo>
                  <a:pt x="1676086" y="879017"/>
                </a:lnTo>
                <a:lnTo>
                  <a:pt x="1666806" y="879017"/>
                </a:lnTo>
                <a:lnTo>
                  <a:pt x="1665608" y="876084"/>
                </a:lnTo>
                <a:close/>
              </a:path>
              <a:path w="3808095" h="1121409">
                <a:moveTo>
                  <a:pt x="1663303" y="851636"/>
                </a:moveTo>
                <a:lnTo>
                  <a:pt x="1635513" y="851636"/>
                </a:lnTo>
                <a:lnTo>
                  <a:pt x="1658005" y="857457"/>
                </a:lnTo>
                <a:lnTo>
                  <a:pt x="1666806" y="879017"/>
                </a:lnTo>
                <a:lnTo>
                  <a:pt x="1670718" y="876084"/>
                </a:lnTo>
                <a:lnTo>
                  <a:pt x="1676125" y="876084"/>
                </a:lnTo>
                <a:lnTo>
                  <a:pt x="1676166" y="873057"/>
                </a:lnTo>
                <a:lnTo>
                  <a:pt x="1668482" y="855315"/>
                </a:lnTo>
                <a:lnTo>
                  <a:pt x="1663303" y="851636"/>
                </a:lnTo>
                <a:close/>
              </a:path>
              <a:path w="3808095" h="1121409">
                <a:moveTo>
                  <a:pt x="1676125" y="876084"/>
                </a:moveTo>
                <a:lnTo>
                  <a:pt x="1670718" y="876084"/>
                </a:lnTo>
                <a:lnTo>
                  <a:pt x="1666806" y="879017"/>
                </a:lnTo>
                <a:lnTo>
                  <a:pt x="1676086" y="879017"/>
                </a:lnTo>
                <a:lnTo>
                  <a:pt x="1676125" y="876084"/>
                </a:lnTo>
                <a:close/>
              </a:path>
              <a:path w="3808095" h="1121409">
                <a:moveTo>
                  <a:pt x="1663733" y="815035"/>
                </a:moveTo>
                <a:lnTo>
                  <a:pt x="1650461" y="815035"/>
                </a:lnTo>
                <a:lnTo>
                  <a:pt x="1631322" y="832358"/>
                </a:lnTo>
                <a:lnTo>
                  <a:pt x="1641101" y="832358"/>
                </a:lnTo>
                <a:lnTo>
                  <a:pt x="1663733" y="815035"/>
                </a:lnTo>
                <a:close/>
              </a:path>
              <a:path w="3808095" h="1121409">
                <a:moveTo>
                  <a:pt x="1698450" y="926096"/>
                </a:moveTo>
                <a:lnTo>
                  <a:pt x="1693421" y="933640"/>
                </a:lnTo>
                <a:lnTo>
                  <a:pt x="1697240" y="937272"/>
                </a:lnTo>
                <a:lnTo>
                  <a:pt x="1727647" y="944956"/>
                </a:lnTo>
                <a:lnTo>
                  <a:pt x="1749860" y="939927"/>
                </a:lnTo>
                <a:lnTo>
                  <a:pt x="1752872" y="936155"/>
                </a:lnTo>
                <a:lnTo>
                  <a:pt x="1727368" y="936155"/>
                </a:lnTo>
                <a:lnTo>
                  <a:pt x="1698450" y="926096"/>
                </a:lnTo>
                <a:close/>
              </a:path>
              <a:path w="3808095" h="1121409">
                <a:moveTo>
                  <a:pt x="1764389" y="843813"/>
                </a:moveTo>
                <a:lnTo>
                  <a:pt x="1754889" y="843813"/>
                </a:lnTo>
                <a:lnTo>
                  <a:pt x="1754451" y="857504"/>
                </a:lnTo>
                <a:lnTo>
                  <a:pt x="1754369" y="860068"/>
                </a:lnTo>
                <a:lnTo>
                  <a:pt x="1760477" y="870961"/>
                </a:lnTo>
                <a:lnTo>
                  <a:pt x="1758940" y="892708"/>
                </a:lnTo>
                <a:lnTo>
                  <a:pt x="1753056" y="901095"/>
                </a:lnTo>
                <a:lnTo>
                  <a:pt x="1752302" y="924664"/>
                </a:lnTo>
                <a:lnTo>
                  <a:pt x="1752281" y="925305"/>
                </a:lnTo>
                <a:lnTo>
                  <a:pt x="1743527" y="933966"/>
                </a:lnTo>
                <a:lnTo>
                  <a:pt x="1727368" y="936155"/>
                </a:lnTo>
                <a:lnTo>
                  <a:pt x="1752872" y="936155"/>
                </a:lnTo>
                <a:lnTo>
                  <a:pt x="1762049" y="924664"/>
                </a:lnTo>
                <a:lnTo>
                  <a:pt x="1764389" y="843813"/>
                </a:lnTo>
                <a:close/>
              </a:path>
              <a:path w="3808095" h="1121409">
                <a:moveTo>
                  <a:pt x="1718846" y="843114"/>
                </a:moveTo>
                <a:lnTo>
                  <a:pt x="1701384" y="850565"/>
                </a:lnTo>
                <a:lnTo>
                  <a:pt x="1690534" y="865466"/>
                </a:lnTo>
                <a:lnTo>
                  <a:pt x="1688951" y="885583"/>
                </a:lnTo>
                <a:lnTo>
                  <a:pt x="1701384" y="906818"/>
                </a:lnTo>
                <a:lnTo>
                  <a:pt x="1725832" y="914361"/>
                </a:lnTo>
                <a:lnTo>
                  <a:pt x="1732351" y="914361"/>
                </a:lnTo>
                <a:lnTo>
                  <a:pt x="1748649" y="907376"/>
                </a:lnTo>
                <a:lnTo>
                  <a:pt x="1749923" y="905560"/>
                </a:lnTo>
                <a:lnTo>
                  <a:pt x="1726809" y="905560"/>
                </a:lnTo>
                <a:lnTo>
                  <a:pt x="1716704" y="904443"/>
                </a:lnTo>
                <a:lnTo>
                  <a:pt x="1700173" y="888610"/>
                </a:lnTo>
                <a:lnTo>
                  <a:pt x="1700173" y="868633"/>
                </a:lnTo>
                <a:lnTo>
                  <a:pt x="1716704" y="852940"/>
                </a:lnTo>
                <a:lnTo>
                  <a:pt x="1750372" y="852940"/>
                </a:lnTo>
                <a:lnTo>
                  <a:pt x="1748649" y="849867"/>
                </a:lnTo>
                <a:lnTo>
                  <a:pt x="1718846" y="843114"/>
                </a:lnTo>
                <a:close/>
              </a:path>
              <a:path w="3808095" h="1121409">
                <a:moveTo>
                  <a:pt x="1753832" y="876838"/>
                </a:moveTo>
                <a:lnTo>
                  <a:pt x="1748696" y="896713"/>
                </a:lnTo>
                <a:lnTo>
                  <a:pt x="1726809" y="905560"/>
                </a:lnTo>
                <a:lnTo>
                  <a:pt x="1749923" y="905560"/>
                </a:lnTo>
                <a:lnTo>
                  <a:pt x="1753056" y="901095"/>
                </a:lnTo>
                <a:lnTo>
                  <a:pt x="1753832" y="876838"/>
                </a:lnTo>
                <a:close/>
              </a:path>
              <a:path w="3808095" h="1121409">
                <a:moveTo>
                  <a:pt x="1754369" y="860068"/>
                </a:moveTo>
                <a:lnTo>
                  <a:pt x="1754196" y="865466"/>
                </a:lnTo>
                <a:lnTo>
                  <a:pt x="1754095" y="868633"/>
                </a:lnTo>
                <a:lnTo>
                  <a:pt x="1753987" y="872004"/>
                </a:lnTo>
                <a:lnTo>
                  <a:pt x="1754749" y="873290"/>
                </a:lnTo>
                <a:lnTo>
                  <a:pt x="1753832" y="876838"/>
                </a:lnTo>
                <a:lnTo>
                  <a:pt x="1753056" y="901095"/>
                </a:lnTo>
                <a:lnTo>
                  <a:pt x="1758940" y="892708"/>
                </a:lnTo>
                <a:lnTo>
                  <a:pt x="1760313" y="873290"/>
                </a:lnTo>
                <a:lnTo>
                  <a:pt x="1760403" y="872004"/>
                </a:lnTo>
                <a:lnTo>
                  <a:pt x="1760477" y="870961"/>
                </a:lnTo>
                <a:lnTo>
                  <a:pt x="1754369" y="860068"/>
                </a:lnTo>
                <a:close/>
              </a:path>
              <a:path w="3808095" h="1121409">
                <a:moveTo>
                  <a:pt x="1753987" y="872004"/>
                </a:moveTo>
                <a:lnTo>
                  <a:pt x="1753946" y="873290"/>
                </a:lnTo>
                <a:lnTo>
                  <a:pt x="1753832" y="876838"/>
                </a:lnTo>
                <a:lnTo>
                  <a:pt x="1754749" y="873290"/>
                </a:lnTo>
                <a:lnTo>
                  <a:pt x="1753987" y="872004"/>
                </a:lnTo>
                <a:close/>
              </a:path>
              <a:path w="3808095" h="1121409">
                <a:moveTo>
                  <a:pt x="1750372" y="852940"/>
                </a:moveTo>
                <a:lnTo>
                  <a:pt x="1716704" y="852940"/>
                </a:lnTo>
                <a:lnTo>
                  <a:pt x="1745389" y="857504"/>
                </a:lnTo>
                <a:lnTo>
                  <a:pt x="1753987" y="872004"/>
                </a:lnTo>
                <a:lnTo>
                  <a:pt x="1754369" y="860068"/>
                </a:lnTo>
                <a:lnTo>
                  <a:pt x="1750372" y="852940"/>
                </a:lnTo>
                <a:close/>
              </a:path>
              <a:path w="3808095" h="1121409">
                <a:moveTo>
                  <a:pt x="1801908" y="843813"/>
                </a:moveTo>
                <a:lnTo>
                  <a:pt x="1791989" y="843813"/>
                </a:lnTo>
                <a:lnTo>
                  <a:pt x="1791989" y="917155"/>
                </a:lnTo>
                <a:lnTo>
                  <a:pt x="1801908" y="917155"/>
                </a:lnTo>
                <a:lnTo>
                  <a:pt x="1801908" y="843813"/>
                </a:lnTo>
                <a:close/>
              </a:path>
              <a:path w="3808095" h="1121409">
                <a:moveTo>
                  <a:pt x="1794970" y="813498"/>
                </a:moveTo>
                <a:lnTo>
                  <a:pt x="1797018" y="827608"/>
                </a:lnTo>
                <a:lnTo>
                  <a:pt x="1799161" y="827608"/>
                </a:lnTo>
                <a:lnTo>
                  <a:pt x="1794970" y="813498"/>
                </a:lnTo>
                <a:close/>
              </a:path>
              <a:path w="3808095" h="1121409">
                <a:moveTo>
                  <a:pt x="1852696" y="843114"/>
                </a:moveTo>
                <a:lnTo>
                  <a:pt x="1834722" y="851031"/>
                </a:lnTo>
                <a:lnTo>
                  <a:pt x="1823732" y="866584"/>
                </a:lnTo>
                <a:lnTo>
                  <a:pt x="1822102" y="887679"/>
                </a:lnTo>
                <a:lnTo>
                  <a:pt x="1834722" y="909844"/>
                </a:lnTo>
                <a:lnTo>
                  <a:pt x="1859961" y="917854"/>
                </a:lnTo>
                <a:lnTo>
                  <a:pt x="1871835" y="916643"/>
                </a:lnTo>
                <a:lnTo>
                  <a:pt x="1881469" y="909053"/>
                </a:lnTo>
                <a:lnTo>
                  <a:pt x="1854606" y="909053"/>
                </a:lnTo>
                <a:lnTo>
                  <a:pt x="1838214" y="899786"/>
                </a:lnTo>
                <a:lnTo>
                  <a:pt x="1832161" y="874640"/>
                </a:lnTo>
                <a:lnTo>
                  <a:pt x="1841521" y="857736"/>
                </a:lnTo>
                <a:lnTo>
                  <a:pt x="1864198" y="851776"/>
                </a:lnTo>
                <a:lnTo>
                  <a:pt x="1884000" y="851776"/>
                </a:lnTo>
                <a:lnTo>
                  <a:pt x="1881894" y="849168"/>
                </a:lnTo>
                <a:lnTo>
                  <a:pt x="1852696" y="843114"/>
                </a:lnTo>
                <a:close/>
              </a:path>
              <a:path w="3808095" h="1121409">
                <a:moveTo>
                  <a:pt x="1881335" y="898296"/>
                </a:moveTo>
                <a:lnTo>
                  <a:pt x="1878820" y="901928"/>
                </a:lnTo>
                <a:lnTo>
                  <a:pt x="1854606" y="909053"/>
                </a:lnTo>
                <a:lnTo>
                  <a:pt x="1881469" y="909053"/>
                </a:lnTo>
                <a:lnTo>
                  <a:pt x="1888739" y="903325"/>
                </a:lnTo>
                <a:lnTo>
                  <a:pt x="1881335" y="898296"/>
                </a:lnTo>
                <a:close/>
              </a:path>
              <a:path w="3808095" h="1121409">
                <a:moveTo>
                  <a:pt x="1884000" y="851776"/>
                </a:moveTo>
                <a:lnTo>
                  <a:pt x="1864198" y="851776"/>
                </a:lnTo>
                <a:lnTo>
                  <a:pt x="1881335" y="862672"/>
                </a:lnTo>
                <a:lnTo>
                  <a:pt x="1888602" y="857736"/>
                </a:lnTo>
                <a:lnTo>
                  <a:pt x="1888814" y="857736"/>
                </a:lnTo>
                <a:lnTo>
                  <a:pt x="1884000" y="851776"/>
                </a:lnTo>
                <a:close/>
              </a:path>
              <a:path w="3808095" h="1121409">
                <a:moveTo>
                  <a:pt x="1929721" y="843114"/>
                </a:moveTo>
                <a:lnTo>
                  <a:pt x="1912165" y="851031"/>
                </a:lnTo>
                <a:lnTo>
                  <a:pt x="1901222" y="866584"/>
                </a:lnTo>
                <a:lnTo>
                  <a:pt x="1899714" y="886096"/>
                </a:lnTo>
                <a:lnTo>
                  <a:pt x="1899592" y="887679"/>
                </a:lnTo>
                <a:lnTo>
                  <a:pt x="1912165" y="909844"/>
                </a:lnTo>
                <a:lnTo>
                  <a:pt x="1936892" y="917854"/>
                </a:lnTo>
                <a:lnTo>
                  <a:pt x="1944063" y="917854"/>
                </a:lnTo>
                <a:lnTo>
                  <a:pt x="1961852" y="909844"/>
                </a:lnTo>
                <a:lnTo>
                  <a:pt x="1962399" y="909053"/>
                </a:lnTo>
                <a:lnTo>
                  <a:pt x="1936892" y="909053"/>
                </a:lnTo>
                <a:lnTo>
                  <a:pt x="1918964" y="903139"/>
                </a:lnTo>
                <a:lnTo>
                  <a:pt x="1909651" y="886096"/>
                </a:lnTo>
                <a:lnTo>
                  <a:pt x="1915704" y="861043"/>
                </a:lnTo>
                <a:lnTo>
                  <a:pt x="1931816" y="851776"/>
                </a:lnTo>
                <a:lnTo>
                  <a:pt x="1960954" y="851776"/>
                </a:lnTo>
                <a:lnTo>
                  <a:pt x="1950583" y="844698"/>
                </a:lnTo>
                <a:lnTo>
                  <a:pt x="1929721" y="843114"/>
                </a:lnTo>
                <a:close/>
              </a:path>
              <a:path w="3808095" h="1121409">
                <a:moveTo>
                  <a:pt x="1960954" y="851776"/>
                </a:moveTo>
                <a:lnTo>
                  <a:pt x="1931816" y="851776"/>
                </a:lnTo>
                <a:lnTo>
                  <a:pt x="1955099" y="857736"/>
                </a:lnTo>
                <a:lnTo>
                  <a:pt x="1964273" y="874640"/>
                </a:lnTo>
                <a:lnTo>
                  <a:pt x="1958313" y="899786"/>
                </a:lnTo>
                <a:lnTo>
                  <a:pt x="1936892" y="909053"/>
                </a:lnTo>
                <a:lnTo>
                  <a:pt x="1962399" y="909053"/>
                </a:lnTo>
                <a:lnTo>
                  <a:pt x="1972702" y="894152"/>
                </a:lnTo>
                <a:lnTo>
                  <a:pt x="1974209" y="874640"/>
                </a:lnTo>
                <a:lnTo>
                  <a:pt x="1974332" y="873057"/>
                </a:lnTo>
                <a:lnTo>
                  <a:pt x="1966276" y="855408"/>
                </a:lnTo>
                <a:lnTo>
                  <a:pt x="1960954" y="851776"/>
                </a:lnTo>
                <a:close/>
              </a:path>
              <a:path w="3808095" h="1121409">
                <a:moveTo>
                  <a:pt x="1988854" y="900950"/>
                </a:moveTo>
                <a:lnTo>
                  <a:pt x="1984383" y="908773"/>
                </a:lnTo>
                <a:lnTo>
                  <a:pt x="2014279" y="917854"/>
                </a:lnTo>
                <a:lnTo>
                  <a:pt x="2026154" y="917016"/>
                </a:lnTo>
                <a:lnTo>
                  <a:pt x="2037287" y="909193"/>
                </a:lnTo>
                <a:lnTo>
                  <a:pt x="2021963" y="909193"/>
                </a:lnTo>
                <a:lnTo>
                  <a:pt x="1988854" y="900950"/>
                </a:lnTo>
                <a:close/>
              </a:path>
              <a:path w="3808095" h="1121409">
                <a:moveTo>
                  <a:pt x="2025595" y="843766"/>
                </a:moveTo>
                <a:lnTo>
                  <a:pt x="1992626" y="850146"/>
                </a:lnTo>
                <a:lnTo>
                  <a:pt x="1987876" y="871613"/>
                </a:lnTo>
                <a:lnTo>
                  <a:pt x="2034675" y="900811"/>
                </a:lnTo>
                <a:lnTo>
                  <a:pt x="2021963" y="909193"/>
                </a:lnTo>
                <a:lnTo>
                  <a:pt x="2037287" y="909193"/>
                </a:lnTo>
                <a:lnTo>
                  <a:pt x="2043383" y="904908"/>
                </a:lnTo>
                <a:lnTo>
                  <a:pt x="2043709" y="889681"/>
                </a:lnTo>
                <a:lnTo>
                  <a:pt x="1996817" y="860251"/>
                </a:lnTo>
                <a:lnTo>
                  <a:pt x="2004593" y="852800"/>
                </a:lnTo>
                <a:lnTo>
                  <a:pt x="2040535" y="852800"/>
                </a:lnTo>
                <a:lnTo>
                  <a:pt x="2041978" y="850146"/>
                </a:lnTo>
                <a:lnTo>
                  <a:pt x="2042079" y="849960"/>
                </a:lnTo>
                <a:lnTo>
                  <a:pt x="2025595" y="843766"/>
                </a:lnTo>
                <a:close/>
              </a:path>
              <a:path w="3808095" h="1121409">
                <a:moveTo>
                  <a:pt x="2040535" y="852800"/>
                </a:moveTo>
                <a:lnTo>
                  <a:pt x="2004593" y="852800"/>
                </a:lnTo>
                <a:lnTo>
                  <a:pt x="2037749" y="857923"/>
                </a:lnTo>
                <a:lnTo>
                  <a:pt x="2040535" y="852800"/>
                </a:lnTo>
                <a:close/>
              </a:path>
              <a:path w="3808095" h="1121409">
                <a:moveTo>
                  <a:pt x="2062934" y="911707"/>
                </a:moveTo>
                <a:lnTo>
                  <a:pt x="2056787" y="937552"/>
                </a:lnTo>
                <a:lnTo>
                  <a:pt x="2063493" y="937552"/>
                </a:lnTo>
                <a:lnTo>
                  <a:pt x="2069360" y="918273"/>
                </a:lnTo>
                <a:lnTo>
                  <a:pt x="2069093" y="917714"/>
                </a:lnTo>
                <a:lnTo>
                  <a:pt x="2064052" y="917714"/>
                </a:lnTo>
                <a:lnTo>
                  <a:pt x="2062934" y="911707"/>
                </a:lnTo>
                <a:close/>
              </a:path>
              <a:path w="3808095" h="1121409">
                <a:moveTo>
                  <a:pt x="2061863" y="902627"/>
                </a:moveTo>
                <a:lnTo>
                  <a:pt x="2064052" y="917714"/>
                </a:lnTo>
                <a:lnTo>
                  <a:pt x="2069093" y="917714"/>
                </a:lnTo>
                <a:lnTo>
                  <a:pt x="2061863" y="902627"/>
                </a:lnTo>
                <a:close/>
              </a:path>
              <a:path w="3808095" h="1121409">
                <a:moveTo>
                  <a:pt x="2138181" y="843813"/>
                </a:moveTo>
                <a:lnTo>
                  <a:pt x="2128262" y="843813"/>
                </a:lnTo>
                <a:lnTo>
                  <a:pt x="2128262" y="893406"/>
                </a:lnTo>
                <a:lnTo>
                  <a:pt x="2138274" y="912033"/>
                </a:lnTo>
                <a:lnTo>
                  <a:pt x="2159276" y="917854"/>
                </a:lnTo>
                <a:lnTo>
                  <a:pt x="2165795" y="917854"/>
                </a:lnTo>
                <a:lnTo>
                  <a:pt x="2180284" y="908913"/>
                </a:lnTo>
                <a:lnTo>
                  <a:pt x="2153269" y="908913"/>
                </a:lnTo>
                <a:lnTo>
                  <a:pt x="2140090" y="899041"/>
                </a:lnTo>
                <a:lnTo>
                  <a:pt x="2138181" y="843813"/>
                </a:lnTo>
                <a:close/>
              </a:path>
              <a:path w="3808095" h="1121409">
                <a:moveTo>
                  <a:pt x="2195179" y="897039"/>
                </a:moveTo>
                <a:lnTo>
                  <a:pt x="2185679" y="897039"/>
                </a:lnTo>
                <a:lnTo>
                  <a:pt x="2185679" y="917155"/>
                </a:lnTo>
                <a:lnTo>
                  <a:pt x="2195179" y="917155"/>
                </a:lnTo>
                <a:lnTo>
                  <a:pt x="2195179" y="897039"/>
                </a:lnTo>
                <a:close/>
              </a:path>
              <a:path w="3808095" h="1121409">
                <a:moveTo>
                  <a:pt x="2195179" y="843813"/>
                </a:moveTo>
                <a:lnTo>
                  <a:pt x="2185260" y="843813"/>
                </a:lnTo>
                <a:lnTo>
                  <a:pt x="2185260" y="887818"/>
                </a:lnTo>
                <a:lnTo>
                  <a:pt x="2177344" y="903698"/>
                </a:lnTo>
                <a:lnTo>
                  <a:pt x="2153269" y="908913"/>
                </a:lnTo>
                <a:lnTo>
                  <a:pt x="2180284" y="908913"/>
                </a:lnTo>
                <a:lnTo>
                  <a:pt x="2184887" y="906073"/>
                </a:lnTo>
                <a:lnTo>
                  <a:pt x="2185679" y="897039"/>
                </a:lnTo>
                <a:lnTo>
                  <a:pt x="2195179" y="897039"/>
                </a:lnTo>
                <a:lnTo>
                  <a:pt x="2195179" y="843813"/>
                </a:lnTo>
                <a:close/>
              </a:path>
              <a:path w="3808095" h="1121409">
                <a:moveTo>
                  <a:pt x="2232322" y="843813"/>
                </a:moveTo>
                <a:lnTo>
                  <a:pt x="2222822" y="843813"/>
                </a:lnTo>
                <a:lnTo>
                  <a:pt x="2222822" y="917155"/>
                </a:lnTo>
                <a:lnTo>
                  <a:pt x="2232740" y="917155"/>
                </a:lnTo>
                <a:lnTo>
                  <a:pt x="2232740" y="873010"/>
                </a:lnTo>
                <a:lnTo>
                  <a:pt x="2237434" y="863650"/>
                </a:lnTo>
                <a:lnTo>
                  <a:pt x="2232322" y="863650"/>
                </a:lnTo>
                <a:lnTo>
                  <a:pt x="2232322" y="843813"/>
                </a:lnTo>
                <a:close/>
              </a:path>
              <a:path w="3808095" h="1121409">
                <a:moveTo>
                  <a:pt x="2280130" y="852055"/>
                </a:moveTo>
                <a:lnTo>
                  <a:pt x="2264033" y="852055"/>
                </a:lnTo>
                <a:lnTo>
                  <a:pt x="2276699" y="861974"/>
                </a:lnTo>
                <a:lnTo>
                  <a:pt x="2278562" y="917155"/>
                </a:lnTo>
                <a:lnTo>
                  <a:pt x="2288481" y="917155"/>
                </a:lnTo>
                <a:lnTo>
                  <a:pt x="2288481" y="873010"/>
                </a:lnTo>
                <a:lnTo>
                  <a:pt x="2292659" y="864628"/>
                </a:lnTo>
                <a:lnTo>
                  <a:pt x="2287363" y="864628"/>
                </a:lnTo>
                <a:lnTo>
                  <a:pt x="2283452" y="863091"/>
                </a:lnTo>
                <a:lnTo>
                  <a:pt x="2286059" y="858350"/>
                </a:lnTo>
                <a:lnTo>
                  <a:pt x="2285873" y="857457"/>
                </a:lnTo>
                <a:lnTo>
                  <a:pt x="2280130" y="852055"/>
                </a:lnTo>
                <a:close/>
              </a:path>
              <a:path w="3808095" h="1121409">
                <a:moveTo>
                  <a:pt x="2336105" y="852055"/>
                </a:moveTo>
                <a:lnTo>
                  <a:pt x="2319774" y="852055"/>
                </a:lnTo>
                <a:lnTo>
                  <a:pt x="2332300" y="861974"/>
                </a:lnTo>
                <a:lnTo>
                  <a:pt x="2334163" y="917155"/>
                </a:lnTo>
                <a:lnTo>
                  <a:pt x="2344081" y="917155"/>
                </a:lnTo>
                <a:lnTo>
                  <a:pt x="2344081" y="867469"/>
                </a:lnTo>
                <a:lnTo>
                  <a:pt x="2336105" y="852055"/>
                </a:lnTo>
                <a:close/>
              </a:path>
              <a:path w="3808095" h="1121409">
                <a:moveTo>
                  <a:pt x="2286059" y="858350"/>
                </a:moveTo>
                <a:lnTo>
                  <a:pt x="2283452" y="863091"/>
                </a:lnTo>
                <a:lnTo>
                  <a:pt x="2287363" y="864628"/>
                </a:lnTo>
                <a:lnTo>
                  <a:pt x="2286059" y="858350"/>
                </a:lnTo>
                <a:close/>
              </a:path>
              <a:path w="3808095" h="1121409">
                <a:moveTo>
                  <a:pt x="2314465" y="843114"/>
                </a:moveTo>
                <a:lnTo>
                  <a:pt x="2306828" y="843114"/>
                </a:lnTo>
                <a:lnTo>
                  <a:pt x="2289366" y="852335"/>
                </a:lnTo>
                <a:lnTo>
                  <a:pt x="2286059" y="858350"/>
                </a:lnTo>
                <a:lnTo>
                  <a:pt x="2287363" y="864628"/>
                </a:lnTo>
                <a:lnTo>
                  <a:pt x="2292659" y="864628"/>
                </a:lnTo>
                <a:lnTo>
                  <a:pt x="2296234" y="857457"/>
                </a:lnTo>
                <a:lnTo>
                  <a:pt x="2296304" y="857317"/>
                </a:lnTo>
                <a:lnTo>
                  <a:pt x="2319774" y="852055"/>
                </a:lnTo>
                <a:lnTo>
                  <a:pt x="2336105" y="852055"/>
                </a:lnTo>
                <a:lnTo>
                  <a:pt x="2334442" y="848842"/>
                </a:lnTo>
                <a:lnTo>
                  <a:pt x="2314465" y="843114"/>
                </a:lnTo>
                <a:close/>
              </a:path>
              <a:path w="3808095" h="1121409">
                <a:moveTo>
                  <a:pt x="2252485" y="843114"/>
                </a:moveTo>
                <a:lnTo>
                  <a:pt x="2233020" y="854849"/>
                </a:lnTo>
                <a:lnTo>
                  <a:pt x="2232455" y="861974"/>
                </a:lnTo>
                <a:lnTo>
                  <a:pt x="2232366" y="863091"/>
                </a:lnTo>
                <a:lnTo>
                  <a:pt x="2232322" y="863650"/>
                </a:lnTo>
                <a:lnTo>
                  <a:pt x="2237434" y="863650"/>
                </a:lnTo>
                <a:lnTo>
                  <a:pt x="2240540" y="857457"/>
                </a:lnTo>
                <a:lnTo>
                  <a:pt x="2240610" y="857317"/>
                </a:lnTo>
                <a:lnTo>
                  <a:pt x="2264033" y="852055"/>
                </a:lnTo>
                <a:lnTo>
                  <a:pt x="2280130" y="852055"/>
                </a:lnTo>
                <a:lnTo>
                  <a:pt x="2272555" y="844930"/>
                </a:lnTo>
                <a:lnTo>
                  <a:pt x="2252485" y="843114"/>
                </a:lnTo>
                <a:close/>
              </a:path>
              <a:path w="3808095" h="1121409">
                <a:moveTo>
                  <a:pt x="2415352" y="875745"/>
                </a:moveTo>
                <a:lnTo>
                  <a:pt x="2380620" y="876642"/>
                </a:lnTo>
                <a:lnTo>
                  <a:pt x="2365718" y="889215"/>
                </a:lnTo>
                <a:lnTo>
                  <a:pt x="2370188" y="910822"/>
                </a:lnTo>
                <a:lnTo>
                  <a:pt x="2391656" y="917854"/>
                </a:lnTo>
                <a:lnTo>
                  <a:pt x="2404415" y="916410"/>
                </a:lnTo>
                <a:lnTo>
                  <a:pt x="2410733" y="910031"/>
                </a:lnTo>
                <a:lnTo>
                  <a:pt x="2387325" y="910031"/>
                </a:lnTo>
                <a:lnTo>
                  <a:pt x="2374612" y="900391"/>
                </a:lnTo>
                <a:lnTo>
                  <a:pt x="2381458" y="884326"/>
                </a:lnTo>
                <a:lnTo>
                  <a:pt x="2415636" y="883165"/>
                </a:lnTo>
                <a:lnTo>
                  <a:pt x="2415386" y="876642"/>
                </a:lnTo>
                <a:lnTo>
                  <a:pt x="2415352" y="875745"/>
                </a:lnTo>
                <a:close/>
              </a:path>
              <a:path w="3808095" h="1121409">
                <a:moveTo>
                  <a:pt x="2426441" y="895083"/>
                </a:moveTo>
                <a:lnTo>
                  <a:pt x="2416522" y="895083"/>
                </a:lnTo>
                <a:lnTo>
                  <a:pt x="2418758" y="901928"/>
                </a:lnTo>
                <a:lnTo>
                  <a:pt x="2416447" y="904262"/>
                </a:lnTo>
                <a:lnTo>
                  <a:pt x="2416913" y="916410"/>
                </a:lnTo>
                <a:lnTo>
                  <a:pt x="2416942" y="917155"/>
                </a:lnTo>
                <a:lnTo>
                  <a:pt x="2426441" y="917155"/>
                </a:lnTo>
                <a:lnTo>
                  <a:pt x="2426441" y="895083"/>
                </a:lnTo>
                <a:close/>
              </a:path>
              <a:path w="3808095" h="1121409">
                <a:moveTo>
                  <a:pt x="2416121" y="895793"/>
                </a:moveTo>
                <a:lnTo>
                  <a:pt x="2411680" y="903651"/>
                </a:lnTo>
                <a:lnTo>
                  <a:pt x="2387325" y="910031"/>
                </a:lnTo>
                <a:lnTo>
                  <a:pt x="2410733" y="910031"/>
                </a:lnTo>
                <a:lnTo>
                  <a:pt x="2416447" y="904262"/>
                </a:lnTo>
                <a:lnTo>
                  <a:pt x="2416121" y="895793"/>
                </a:lnTo>
                <a:close/>
              </a:path>
              <a:path w="3808095" h="1121409">
                <a:moveTo>
                  <a:pt x="2416522" y="895083"/>
                </a:moveTo>
                <a:lnTo>
                  <a:pt x="2416121" y="895793"/>
                </a:lnTo>
                <a:lnTo>
                  <a:pt x="2416298" y="900391"/>
                </a:lnTo>
                <a:lnTo>
                  <a:pt x="2416357" y="901928"/>
                </a:lnTo>
                <a:lnTo>
                  <a:pt x="2416447" y="904262"/>
                </a:lnTo>
                <a:lnTo>
                  <a:pt x="2418758" y="901928"/>
                </a:lnTo>
                <a:lnTo>
                  <a:pt x="2416522" y="895083"/>
                </a:lnTo>
                <a:close/>
              </a:path>
              <a:path w="3808095" h="1121409">
                <a:moveTo>
                  <a:pt x="2420404" y="851776"/>
                </a:moveTo>
                <a:lnTo>
                  <a:pt x="2402599" y="851776"/>
                </a:lnTo>
                <a:lnTo>
                  <a:pt x="2414753" y="860158"/>
                </a:lnTo>
                <a:lnTo>
                  <a:pt x="2416094" y="895083"/>
                </a:lnTo>
                <a:lnTo>
                  <a:pt x="2416121" y="895793"/>
                </a:lnTo>
                <a:lnTo>
                  <a:pt x="2416522" y="895083"/>
                </a:lnTo>
                <a:lnTo>
                  <a:pt x="2426441" y="895083"/>
                </a:lnTo>
                <a:lnTo>
                  <a:pt x="2426441" y="883165"/>
                </a:lnTo>
                <a:lnTo>
                  <a:pt x="2418478" y="883165"/>
                </a:lnTo>
                <a:lnTo>
                  <a:pt x="2418478" y="875745"/>
                </a:lnTo>
                <a:lnTo>
                  <a:pt x="2426441" y="875745"/>
                </a:lnTo>
                <a:lnTo>
                  <a:pt x="2426441" y="871613"/>
                </a:lnTo>
                <a:lnTo>
                  <a:pt x="2423833" y="854896"/>
                </a:lnTo>
                <a:lnTo>
                  <a:pt x="2420404" y="851776"/>
                </a:lnTo>
                <a:close/>
              </a:path>
              <a:path w="3808095" h="1121409">
                <a:moveTo>
                  <a:pt x="2426441" y="875745"/>
                </a:moveTo>
                <a:lnTo>
                  <a:pt x="2418478" y="875745"/>
                </a:lnTo>
                <a:lnTo>
                  <a:pt x="2418478" y="883165"/>
                </a:lnTo>
                <a:lnTo>
                  <a:pt x="2426441" y="883165"/>
                </a:lnTo>
                <a:lnTo>
                  <a:pt x="2426441" y="875745"/>
                </a:lnTo>
                <a:close/>
              </a:path>
              <a:path w="3808095" h="1121409">
                <a:moveTo>
                  <a:pt x="2396685" y="843114"/>
                </a:moveTo>
                <a:lnTo>
                  <a:pt x="2366789" y="853033"/>
                </a:lnTo>
                <a:lnTo>
                  <a:pt x="2371260" y="860437"/>
                </a:lnTo>
                <a:lnTo>
                  <a:pt x="2402599" y="851776"/>
                </a:lnTo>
                <a:lnTo>
                  <a:pt x="2420404" y="851776"/>
                </a:lnTo>
                <a:lnTo>
                  <a:pt x="2413496" y="845489"/>
                </a:lnTo>
                <a:lnTo>
                  <a:pt x="2396685" y="843114"/>
                </a:lnTo>
                <a:close/>
              </a:path>
              <a:path w="3808095" h="1121409">
                <a:moveTo>
                  <a:pt x="2534315" y="875745"/>
                </a:moveTo>
                <a:lnTo>
                  <a:pt x="2499583" y="876642"/>
                </a:lnTo>
                <a:lnTo>
                  <a:pt x="2484682" y="889215"/>
                </a:lnTo>
                <a:lnTo>
                  <a:pt x="2489152" y="910822"/>
                </a:lnTo>
                <a:lnTo>
                  <a:pt x="2510619" y="917854"/>
                </a:lnTo>
                <a:lnTo>
                  <a:pt x="2523378" y="916410"/>
                </a:lnTo>
                <a:lnTo>
                  <a:pt x="2529696" y="910031"/>
                </a:lnTo>
                <a:lnTo>
                  <a:pt x="2506289" y="910031"/>
                </a:lnTo>
                <a:lnTo>
                  <a:pt x="2493576" y="900391"/>
                </a:lnTo>
                <a:lnTo>
                  <a:pt x="2500421" y="884326"/>
                </a:lnTo>
                <a:lnTo>
                  <a:pt x="2534600" y="883165"/>
                </a:lnTo>
                <a:lnTo>
                  <a:pt x="2534349" y="876642"/>
                </a:lnTo>
                <a:lnTo>
                  <a:pt x="2534315" y="875745"/>
                </a:lnTo>
                <a:close/>
              </a:path>
              <a:path w="3808095" h="1121409">
                <a:moveTo>
                  <a:pt x="2545404" y="895083"/>
                </a:moveTo>
                <a:lnTo>
                  <a:pt x="2535486" y="895083"/>
                </a:lnTo>
                <a:lnTo>
                  <a:pt x="2537721" y="901928"/>
                </a:lnTo>
                <a:lnTo>
                  <a:pt x="2535410" y="904262"/>
                </a:lnTo>
                <a:lnTo>
                  <a:pt x="2535876" y="916410"/>
                </a:lnTo>
                <a:lnTo>
                  <a:pt x="2535905" y="917155"/>
                </a:lnTo>
                <a:lnTo>
                  <a:pt x="2545404" y="917155"/>
                </a:lnTo>
                <a:lnTo>
                  <a:pt x="2545404" y="895083"/>
                </a:lnTo>
                <a:close/>
              </a:path>
              <a:path w="3808095" h="1121409">
                <a:moveTo>
                  <a:pt x="2535085" y="895793"/>
                </a:moveTo>
                <a:lnTo>
                  <a:pt x="2530643" y="903651"/>
                </a:lnTo>
                <a:lnTo>
                  <a:pt x="2506289" y="910031"/>
                </a:lnTo>
                <a:lnTo>
                  <a:pt x="2529696" y="910031"/>
                </a:lnTo>
                <a:lnTo>
                  <a:pt x="2535410" y="904262"/>
                </a:lnTo>
                <a:lnTo>
                  <a:pt x="2535085" y="895793"/>
                </a:lnTo>
                <a:close/>
              </a:path>
              <a:path w="3808095" h="1121409">
                <a:moveTo>
                  <a:pt x="2535486" y="895083"/>
                </a:moveTo>
                <a:lnTo>
                  <a:pt x="2535085" y="895793"/>
                </a:lnTo>
                <a:lnTo>
                  <a:pt x="2535261" y="900391"/>
                </a:lnTo>
                <a:lnTo>
                  <a:pt x="2535320" y="901928"/>
                </a:lnTo>
                <a:lnTo>
                  <a:pt x="2535410" y="904262"/>
                </a:lnTo>
                <a:lnTo>
                  <a:pt x="2537721" y="901928"/>
                </a:lnTo>
                <a:lnTo>
                  <a:pt x="2535486" y="895083"/>
                </a:lnTo>
                <a:close/>
              </a:path>
              <a:path w="3808095" h="1121409">
                <a:moveTo>
                  <a:pt x="2539368" y="851776"/>
                </a:moveTo>
                <a:lnTo>
                  <a:pt x="2521562" y="851776"/>
                </a:lnTo>
                <a:lnTo>
                  <a:pt x="2533716" y="860158"/>
                </a:lnTo>
                <a:lnTo>
                  <a:pt x="2535057" y="895083"/>
                </a:lnTo>
                <a:lnTo>
                  <a:pt x="2535085" y="895793"/>
                </a:lnTo>
                <a:lnTo>
                  <a:pt x="2535486" y="895083"/>
                </a:lnTo>
                <a:lnTo>
                  <a:pt x="2545404" y="895083"/>
                </a:lnTo>
                <a:lnTo>
                  <a:pt x="2545404" y="883165"/>
                </a:lnTo>
                <a:lnTo>
                  <a:pt x="2537441" y="883165"/>
                </a:lnTo>
                <a:lnTo>
                  <a:pt x="2537441" y="875745"/>
                </a:lnTo>
                <a:lnTo>
                  <a:pt x="2545404" y="875745"/>
                </a:lnTo>
                <a:lnTo>
                  <a:pt x="2545404" y="871613"/>
                </a:lnTo>
                <a:lnTo>
                  <a:pt x="2542797" y="854896"/>
                </a:lnTo>
                <a:lnTo>
                  <a:pt x="2539368" y="851776"/>
                </a:lnTo>
                <a:close/>
              </a:path>
              <a:path w="3808095" h="1121409">
                <a:moveTo>
                  <a:pt x="2545404" y="875745"/>
                </a:moveTo>
                <a:lnTo>
                  <a:pt x="2537441" y="875745"/>
                </a:lnTo>
                <a:lnTo>
                  <a:pt x="2537441" y="883165"/>
                </a:lnTo>
                <a:lnTo>
                  <a:pt x="2545404" y="883165"/>
                </a:lnTo>
                <a:lnTo>
                  <a:pt x="2545404" y="875745"/>
                </a:lnTo>
                <a:close/>
              </a:path>
              <a:path w="3808095" h="1121409">
                <a:moveTo>
                  <a:pt x="2515648" y="843114"/>
                </a:moveTo>
                <a:lnTo>
                  <a:pt x="2485753" y="853033"/>
                </a:lnTo>
                <a:lnTo>
                  <a:pt x="2490223" y="860437"/>
                </a:lnTo>
                <a:lnTo>
                  <a:pt x="2521562" y="851776"/>
                </a:lnTo>
                <a:lnTo>
                  <a:pt x="2539368" y="851776"/>
                </a:lnTo>
                <a:lnTo>
                  <a:pt x="2532459" y="845489"/>
                </a:lnTo>
                <a:lnTo>
                  <a:pt x="2515648" y="843114"/>
                </a:lnTo>
                <a:close/>
              </a:path>
              <a:path w="3808095" h="1121409">
                <a:moveTo>
                  <a:pt x="2597957" y="916317"/>
                </a:moveTo>
                <a:lnTo>
                  <a:pt x="2596932" y="916317"/>
                </a:lnTo>
                <a:lnTo>
                  <a:pt x="2593579" y="929030"/>
                </a:lnTo>
                <a:lnTo>
                  <a:pt x="2601821" y="929635"/>
                </a:lnTo>
                <a:lnTo>
                  <a:pt x="2585197" y="944676"/>
                </a:lnTo>
                <a:lnTo>
                  <a:pt x="2596932" y="947889"/>
                </a:lnTo>
                <a:lnTo>
                  <a:pt x="2611228" y="942395"/>
                </a:lnTo>
                <a:lnTo>
                  <a:pt x="2612718" y="932662"/>
                </a:lnTo>
                <a:lnTo>
                  <a:pt x="2600843" y="924420"/>
                </a:lnTo>
                <a:lnTo>
                  <a:pt x="2602542" y="917854"/>
                </a:lnTo>
                <a:lnTo>
                  <a:pt x="2602799" y="917854"/>
                </a:lnTo>
                <a:lnTo>
                  <a:pt x="2597957" y="916317"/>
                </a:lnTo>
                <a:close/>
              </a:path>
              <a:path w="3808095" h="1121409">
                <a:moveTo>
                  <a:pt x="2595535" y="843114"/>
                </a:moveTo>
                <a:lnTo>
                  <a:pt x="2577560" y="851031"/>
                </a:lnTo>
                <a:lnTo>
                  <a:pt x="2566571" y="866584"/>
                </a:lnTo>
                <a:lnTo>
                  <a:pt x="2564941" y="887679"/>
                </a:lnTo>
                <a:lnTo>
                  <a:pt x="2577560" y="909844"/>
                </a:lnTo>
                <a:lnTo>
                  <a:pt x="2602799" y="917854"/>
                </a:lnTo>
                <a:lnTo>
                  <a:pt x="2602542" y="917854"/>
                </a:lnTo>
                <a:lnTo>
                  <a:pt x="2602855" y="916643"/>
                </a:lnTo>
                <a:lnTo>
                  <a:pt x="2602939" y="916317"/>
                </a:lnTo>
                <a:lnTo>
                  <a:pt x="2615087" y="916317"/>
                </a:lnTo>
                <a:lnTo>
                  <a:pt x="2624308" y="909053"/>
                </a:lnTo>
                <a:lnTo>
                  <a:pt x="2597444" y="909053"/>
                </a:lnTo>
                <a:lnTo>
                  <a:pt x="2581053" y="899786"/>
                </a:lnTo>
                <a:lnTo>
                  <a:pt x="2574999" y="874640"/>
                </a:lnTo>
                <a:lnTo>
                  <a:pt x="2584359" y="857736"/>
                </a:lnTo>
                <a:lnTo>
                  <a:pt x="2607037" y="851776"/>
                </a:lnTo>
                <a:lnTo>
                  <a:pt x="2626838" y="851776"/>
                </a:lnTo>
                <a:lnTo>
                  <a:pt x="2624732" y="849168"/>
                </a:lnTo>
                <a:lnTo>
                  <a:pt x="2595535" y="843114"/>
                </a:lnTo>
                <a:close/>
              </a:path>
              <a:path w="3808095" h="1121409">
                <a:moveTo>
                  <a:pt x="2615087" y="916317"/>
                </a:moveTo>
                <a:lnTo>
                  <a:pt x="2602939" y="916317"/>
                </a:lnTo>
                <a:lnTo>
                  <a:pt x="2602542" y="917854"/>
                </a:lnTo>
                <a:lnTo>
                  <a:pt x="2602799" y="917854"/>
                </a:lnTo>
                <a:lnTo>
                  <a:pt x="2614674" y="916643"/>
                </a:lnTo>
                <a:lnTo>
                  <a:pt x="2615087" y="916317"/>
                </a:lnTo>
                <a:close/>
              </a:path>
              <a:path w="3808095" h="1121409">
                <a:moveTo>
                  <a:pt x="2624173" y="898296"/>
                </a:moveTo>
                <a:lnTo>
                  <a:pt x="2621659" y="901928"/>
                </a:lnTo>
                <a:lnTo>
                  <a:pt x="2597444" y="909053"/>
                </a:lnTo>
                <a:lnTo>
                  <a:pt x="2624308" y="909053"/>
                </a:lnTo>
                <a:lnTo>
                  <a:pt x="2631578" y="903325"/>
                </a:lnTo>
                <a:lnTo>
                  <a:pt x="2624173" y="898296"/>
                </a:lnTo>
                <a:close/>
              </a:path>
              <a:path w="3808095" h="1121409">
                <a:moveTo>
                  <a:pt x="2626838" y="851776"/>
                </a:moveTo>
                <a:lnTo>
                  <a:pt x="2607037" y="851776"/>
                </a:lnTo>
                <a:lnTo>
                  <a:pt x="2624173" y="862672"/>
                </a:lnTo>
                <a:lnTo>
                  <a:pt x="2631441" y="857736"/>
                </a:lnTo>
                <a:lnTo>
                  <a:pt x="2631653" y="857736"/>
                </a:lnTo>
                <a:lnTo>
                  <a:pt x="2626838" y="851776"/>
                </a:lnTo>
                <a:close/>
              </a:path>
              <a:path w="3808095" h="1121409">
                <a:moveTo>
                  <a:pt x="2695434" y="875745"/>
                </a:moveTo>
                <a:lnTo>
                  <a:pt x="2660702" y="876642"/>
                </a:lnTo>
                <a:lnTo>
                  <a:pt x="2645800" y="889215"/>
                </a:lnTo>
                <a:lnTo>
                  <a:pt x="2650271" y="910822"/>
                </a:lnTo>
                <a:lnTo>
                  <a:pt x="2671738" y="917854"/>
                </a:lnTo>
                <a:lnTo>
                  <a:pt x="2684497" y="916410"/>
                </a:lnTo>
                <a:lnTo>
                  <a:pt x="2690815" y="910031"/>
                </a:lnTo>
                <a:lnTo>
                  <a:pt x="2667407" y="910031"/>
                </a:lnTo>
                <a:lnTo>
                  <a:pt x="2654695" y="900391"/>
                </a:lnTo>
                <a:lnTo>
                  <a:pt x="2661540" y="884326"/>
                </a:lnTo>
                <a:lnTo>
                  <a:pt x="2695719" y="883165"/>
                </a:lnTo>
                <a:lnTo>
                  <a:pt x="2695468" y="876642"/>
                </a:lnTo>
                <a:lnTo>
                  <a:pt x="2695434" y="875745"/>
                </a:lnTo>
                <a:close/>
              </a:path>
              <a:path w="3808095" h="1121409">
                <a:moveTo>
                  <a:pt x="2706523" y="895083"/>
                </a:moveTo>
                <a:lnTo>
                  <a:pt x="2696605" y="895083"/>
                </a:lnTo>
                <a:lnTo>
                  <a:pt x="2698840" y="901928"/>
                </a:lnTo>
                <a:lnTo>
                  <a:pt x="2696529" y="904262"/>
                </a:lnTo>
                <a:lnTo>
                  <a:pt x="2696995" y="916410"/>
                </a:lnTo>
                <a:lnTo>
                  <a:pt x="2697024" y="917155"/>
                </a:lnTo>
                <a:lnTo>
                  <a:pt x="2706523" y="917155"/>
                </a:lnTo>
                <a:lnTo>
                  <a:pt x="2706523" y="895083"/>
                </a:lnTo>
                <a:close/>
              </a:path>
              <a:path w="3808095" h="1121409">
                <a:moveTo>
                  <a:pt x="2696203" y="895793"/>
                </a:moveTo>
                <a:lnTo>
                  <a:pt x="2691762" y="903651"/>
                </a:lnTo>
                <a:lnTo>
                  <a:pt x="2667407" y="910031"/>
                </a:lnTo>
                <a:lnTo>
                  <a:pt x="2690815" y="910031"/>
                </a:lnTo>
                <a:lnTo>
                  <a:pt x="2696529" y="904262"/>
                </a:lnTo>
                <a:lnTo>
                  <a:pt x="2696203" y="895793"/>
                </a:lnTo>
                <a:close/>
              </a:path>
              <a:path w="3808095" h="1121409">
                <a:moveTo>
                  <a:pt x="2696605" y="895083"/>
                </a:moveTo>
                <a:lnTo>
                  <a:pt x="2696203" y="895793"/>
                </a:lnTo>
                <a:lnTo>
                  <a:pt x="2696380" y="900391"/>
                </a:lnTo>
                <a:lnTo>
                  <a:pt x="2696439" y="901928"/>
                </a:lnTo>
                <a:lnTo>
                  <a:pt x="2696529" y="904262"/>
                </a:lnTo>
                <a:lnTo>
                  <a:pt x="2698840" y="901928"/>
                </a:lnTo>
                <a:lnTo>
                  <a:pt x="2696605" y="895083"/>
                </a:lnTo>
                <a:close/>
              </a:path>
              <a:path w="3808095" h="1121409">
                <a:moveTo>
                  <a:pt x="2700487" y="851776"/>
                </a:moveTo>
                <a:lnTo>
                  <a:pt x="2682681" y="851776"/>
                </a:lnTo>
                <a:lnTo>
                  <a:pt x="2694835" y="860158"/>
                </a:lnTo>
                <a:lnTo>
                  <a:pt x="2696176" y="895083"/>
                </a:lnTo>
                <a:lnTo>
                  <a:pt x="2696203" y="895793"/>
                </a:lnTo>
                <a:lnTo>
                  <a:pt x="2696605" y="895083"/>
                </a:lnTo>
                <a:lnTo>
                  <a:pt x="2706523" y="895083"/>
                </a:lnTo>
                <a:lnTo>
                  <a:pt x="2706523" y="883165"/>
                </a:lnTo>
                <a:lnTo>
                  <a:pt x="2698560" y="883165"/>
                </a:lnTo>
                <a:lnTo>
                  <a:pt x="2698560" y="875745"/>
                </a:lnTo>
                <a:lnTo>
                  <a:pt x="2706523" y="875745"/>
                </a:lnTo>
                <a:lnTo>
                  <a:pt x="2706523" y="871613"/>
                </a:lnTo>
                <a:lnTo>
                  <a:pt x="2703915" y="854896"/>
                </a:lnTo>
                <a:lnTo>
                  <a:pt x="2700487" y="851776"/>
                </a:lnTo>
                <a:close/>
              </a:path>
              <a:path w="3808095" h="1121409">
                <a:moveTo>
                  <a:pt x="2706523" y="875745"/>
                </a:moveTo>
                <a:lnTo>
                  <a:pt x="2698560" y="875745"/>
                </a:lnTo>
                <a:lnTo>
                  <a:pt x="2698560" y="883165"/>
                </a:lnTo>
                <a:lnTo>
                  <a:pt x="2706523" y="883165"/>
                </a:lnTo>
                <a:lnTo>
                  <a:pt x="2706523" y="875745"/>
                </a:lnTo>
                <a:close/>
              </a:path>
              <a:path w="3808095" h="1121409">
                <a:moveTo>
                  <a:pt x="2676767" y="843114"/>
                </a:moveTo>
                <a:lnTo>
                  <a:pt x="2646871" y="853033"/>
                </a:lnTo>
                <a:lnTo>
                  <a:pt x="2651342" y="860437"/>
                </a:lnTo>
                <a:lnTo>
                  <a:pt x="2682681" y="851776"/>
                </a:lnTo>
                <a:lnTo>
                  <a:pt x="2700487" y="851776"/>
                </a:lnTo>
                <a:lnTo>
                  <a:pt x="2693578" y="845489"/>
                </a:lnTo>
                <a:lnTo>
                  <a:pt x="2676767" y="843114"/>
                </a:lnTo>
                <a:close/>
              </a:path>
              <a:path w="3808095" h="1121409">
                <a:moveTo>
                  <a:pt x="2693462" y="825978"/>
                </a:moveTo>
                <a:lnTo>
                  <a:pt x="2661866" y="825978"/>
                </a:lnTo>
                <a:lnTo>
                  <a:pt x="2686546" y="831519"/>
                </a:lnTo>
                <a:lnTo>
                  <a:pt x="2690178" y="831519"/>
                </a:lnTo>
                <a:lnTo>
                  <a:pt x="2693462" y="825978"/>
                </a:lnTo>
                <a:close/>
              </a:path>
              <a:path w="3808095" h="1121409">
                <a:moveTo>
                  <a:pt x="2663915" y="815594"/>
                </a:moveTo>
                <a:lnTo>
                  <a:pt x="2654974" y="830960"/>
                </a:lnTo>
                <a:lnTo>
                  <a:pt x="2660981" y="830960"/>
                </a:lnTo>
                <a:lnTo>
                  <a:pt x="2661866" y="825978"/>
                </a:lnTo>
                <a:lnTo>
                  <a:pt x="2693462" y="825978"/>
                </a:lnTo>
                <a:lnTo>
                  <a:pt x="2696249" y="821275"/>
                </a:lnTo>
                <a:lnTo>
                  <a:pt x="2692321" y="821275"/>
                </a:lnTo>
                <a:lnTo>
                  <a:pt x="2663915" y="815594"/>
                </a:lnTo>
                <a:close/>
              </a:path>
              <a:path w="3808095" h="1121409">
                <a:moveTo>
                  <a:pt x="2699119" y="816432"/>
                </a:moveTo>
                <a:lnTo>
                  <a:pt x="2693112" y="816432"/>
                </a:lnTo>
                <a:lnTo>
                  <a:pt x="2692321" y="821275"/>
                </a:lnTo>
                <a:lnTo>
                  <a:pt x="2696249" y="821275"/>
                </a:lnTo>
                <a:lnTo>
                  <a:pt x="2699119" y="816432"/>
                </a:lnTo>
                <a:close/>
              </a:path>
              <a:path w="3808095" h="1121409">
                <a:moveTo>
                  <a:pt x="2756188" y="843114"/>
                </a:moveTo>
                <a:lnTo>
                  <a:pt x="2738632" y="851031"/>
                </a:lnTo>
                <a:lnTo>
                  <a:pt x="2727689" y="866584"/>
                </a:lnTo>
                <a:lnTo>
                  <a:pt x="2726182" y="886096"/>
                </a:lnTo>
                <a:lnTo>
                  <a:pt x="2726059" y="887679"/>
                </a:lnTo>
                <a:lnTo>
                  <a:pt x="2738632" y="909844"/>
                </a:lnTo>
                <a:lnTo>
                  <a:pt x="2763359" y="917854"/>
                </a:lnTo>
                <a:lnTo>
                  <a:pt x="2770531" y="917854"/>
                </a:lnTo>
                <a:lnTo>
                  <a:pt x="2788319" y="909844"/>
                </a:lnTo>
                <a:lnTo>
                  <a:pt x="2788866" y="909053"/>
                </a:lnTo>
                <a:lnTo>
                  <a:pt x="2763359" y="909053"/>
                </a:lnTo>
                <a:lnTo>
                  <a:pt x="2745431" y="903139"/>
                </a:lnTo>
                <a:lnTo>
                  <a:pt x="2736118" y="886096"/>
                </a:lnTo>
                <a:lnTo>
                  <a:pt x="2742171" y="861043"/>
                </a:lnTo>
                <a:lnTo>
                  <a:pt x="2758284" y="851776"/>
                </a:lnTo>
                <a:lnTo>
                  <a:pt x="2787421" y="851776"/>
                </a:lnTo>
                <a:lnTo>
                  <a:pt x="2777050" y="844698"/>
                </a:lnTo>
                <a:lnTo>
                  <a:pt x="2756188" y="843114"/>
                </a:lnTo>
                <a:close/>
              </a:path>
              <a:path w="3808095" h="1121409">
                <a:moveTo>
                  <a:pt x="2787421" y="851776"/>
                </a:moveTo>
                <a:lnTo>
                  <a:pt x="2758284" y="851776"/>
                </a:lnTo>
                <a:lnTo>
                  <a:pt x="2781567" y="857736"/>
                </a:lnTo>
                <a:lnTo>
                  <a:pt x="2790741" y="874640"/>
                </a:lnTo>
                <a:lnTo>
                  <a:pt x="2784780" y="899786"/>
                </a:lnTo>
                <a:lnTo>
                  <a:pt x="2763359" y="909053"/>
                </a:lnTo>
                <a:lnTo>
                  <a:pt x="2788866" y="909053"/>
                </a:lnTo>
                <a:lnTo>
                  <a:pt x="2799169" y="894152"/>
                </a:lnTo>
                <a:lnTo>
                  <a:pt x="2800677" y="874640"/>
                </a:lnTo>
                <a:lnTo>
                  <a:pt x="2800799" y="873057"/>
                </a:lnTo>
                <a:lnTo>
                  <a:pt x="2792743" y="855408"/>
                </a:lnTo>
                <a:lnTo>
                  <a:pt x="2787421" y="851776"/>
                </a:lnTo>
                <a:close/>
              </a:path>
              <a:path w="3808095" h="1121409">
                <a:moveTo>
                  <a:pt x="2880801" y="843114"/>
                </a:moveTo>
                <a:lnTo>
                  <a:pt x="2862826" y="851031"/>
                </a:lnTo>
                <a:lnTo>
                  <a:pt x="2851837" y="866584"/>
                </a:lnTo>
                <a:lnTo>
                  <a:pt x="2850207" y="887679"/>
                </a:lnTo>
                <a:lnTo>
                  <a:pt x="2862826" y="909844"/>
                </a:lnTo>
                <a:lnTo>
                  <a:pt x="2888066" y="917854"/>
                </a:lnTo>
                <a:lnTo>
                  <a:pt x="2899940" y="916643"/>
                </a:lnTo>
                <a:lnTo>
                  <a:pt x="2909574" y="909053"/>
                </a:lnTo>
                <a:lnTo>
                  <a:pt x="2882710" y="909053"/>
                </a:lnTo>
                <a:lnTo>
                  <a:pt x="2866319" y="899786"/>
                </a:lnTo>
                <a:lnTo>
                  <a:pt x="2860265" y="874640"/>
                </a:lnTo>
                <a:lnTo>
                  <a:pt x="2869625" y="857736"/>
                </a:lnTo>
                <a:lnTo>
                  <a:pt x="2892303" y="851776"/>
                </a:lnTo>
                <a:lnTo>
                  <a:pt x="2912105" y="851776"/>
                </a:lnTo>
                <a:lnTo>
                  <a:pt x="2909999" y="849168"/>
                </a:lnTo>
                <a:lnTo>
                  <a:pt x="2880801" y="843114"/>
                </a:lnTo>
                <a:close/>
              </a:path>
              <a:path w="3808095" h="1121409">
                <a:moveTo>
                  <a:pt x="2909440" y="898296"/>
                </a:moveTo>
                <a:lnTo>
                  <a:pt x="2906925" y="901928"/>
                </a:lnTo>
                <a:lnTo>
                  <a:pt x="2882710" y="909053"/>
                </a:lnTo>
                <a:lnTo>
                  <a:pt x="2909574" y="909053"/>
                </a:lnTo>
                <a:lnTo>
                  <a:pt x="2916844" y="903325"/>
                </a:lnTo>
                <a:lnTo>
                  <a:pt x="2909440" y="898296"/>
                </a:lnTo>
                <a:close/>
              </a:path>
              <a:path w="3808095" h="1121409">
                <a:moveTo>
                  <a:pt x="2912105" y="851776"/>
                </a:moveTo>
                <a:lnTo>
                  <a:pt x="2892303" y="851776"/>
                </a:lnTo>
                <a:lnTo>
                  <a:pt x="2909440" y="862672"/>
                </a:lnTo>
                <a:lnTo>
                  <a:pt x="2916707" y="857736"/>
                </a:lnTo>
                <a:lnTo>
                  <a:pt x="2916919" y="857736"/>
                </a:lnTo>
                <a:lnTo>
                  <a:pt x="2912105" y="851776"/>
                </a:lnTo>
                <a:close/>
              </a:path>
              <a:path w="3808095" h="1121409">
                <a:moveTo>
                  <a:pt x="2945156" y="813498"/>
                </a:moveTo>
                <a:lnTo>
                  <a:pt x="2935237" y="813498"/>
                </a:lnTo>
                <a:lnTo>
                  <a:pt x="2935237" y="917155"/>
                </a:lnTo>
                <a:lnTo>
                  <a:pt x="2945156" y="917155"/>
                </a:lnTo>
                <a:lnTo>
                  <a:pt x="2945156" y="813498"/>
                </a:lnTo>
                <a:close/>
              </a:path>
              <a:path w="3808095" h="1121409">
                <a:moveTo>
                  <a:pt x="3017126" y="875745"/>
                </a:moveTo>
                <a:lnTo>
                  <a:pt x="2982394" y="876642"/>
                </a:lnTo>
                <a:lnTo>
                  <a:pt x="2967492" y="889215"/>
                </a:lnTo>
                <a:lnTo>
                  <a:pt x="2971963" y="910822"/>
                </a:lnTo>
                <a:lnTo>
                  <a:pt x="2993430" y="917854"/>
                </a:lnTo>
                <a:lnTo>
                  <a:pt x="3006189" y="916410"/>
                </a:lnTo>
                <a:lnTo>
                  <a:pt x="3012507" y="910031"/>
                </a:lnTo>
                <a:lnTo>
                  <a:pt x="2989099" y="910031"/>
                </a:lnTo>
                <a:lnTo>
                  <a:pt x="2976387" y="900391"/>
                </a:lnTo>
                <a:lnTo>
                  <a:pt x="2983232" y="884326"/>
                </a:lnTo>
                <a:lnTo>
                  <a:pt x="3017411" y="883165"/>
                </a:lnTo>
                <a:lnTo>
                  <a:pt x="3017160" y="876642"/>
                </a:lnTo>
                <a:lnTo>
                  <a:pt x="3017126" y="875745"/>
                </a:lnTo>
                <a:close/>
              </a:path>
              <a:path w="3808095" h="1121409">
                <a:moveTo>
                  <a:pt x="3028215" y="895083"/>
                </a:moveTo>
                <a:lnTo>
                  <a:pt x="3018297" y="895083"/>
                </a:lnTo>
                <a:lnTo>
                  <a:pt x="3020532" y="901928"/>
                </a:lnTo>
                <a:lnTo>
                  <a:pt x="3018221" y="904262"/>
                </a:lnTo>
                <a:lnTo>
                  <a:pt x="3018687" y="916410"/>
                </a:lnTo>
                <a:lnTo>
                  <a:pt x="3018716" y="917155"/>
                </a:lnTo>
                <a:lnTo>
                  <a:pt x="3028215" y="917155"/>
                </a:lnTo>
                <a:lnTo>
                  <a:pt x="3028215" y="895083"/>
                </a:lnTo>
                <a:close/>
              </a:path>
              <a:path w="3808095" h="1121409">
                <a:moveTo>
                  <a:pt x="3017895" y="895793"/>
                </a:moveTo>
                <a:lnTo>
                  <a:pt x="3013454" y="903651"/>
                </a:lnTo>
                <a:lnTo>
                  <a:pt x="2989099" y="910031"/>
                </a:lnTo>
                <a:lnTo>
                  <a:pt x="3012507" y="910031"/>
                </a:lnTo>
                <a:lnTo>
                  <a:pt x="3018221" y="904262"/>
                </a:lnTo>
                <a:lnTo>
                  <a:pt x="3017895" y="895793"/>
                </a:lnTo>
                <a:close/>
              </a:path>
              <a:path w="3808095" h="1121409">
                <a:moveTo>
                  <a:pt x="3018297" y="895083"/>
                </a:moveTo>
                <a:lnTo>
                  <a:pt x="3017895" y="895793"/>
                </a:lnTo>
                <a:lnTo>
                  <a:pt x="3018072" y="900391"/>
                </a:lnTo>
                <a:lnTo>
                  <a:pt x="3018131" y="901928"/>
                </a:lnTo>
                <a:lnTo>
                  <a:pt x="3018221" y="904262"/>
                </a:lnTo>
                <a:lnTo>
                  <a:pt x="3020532" y="901928"/>
                </a:lnTo>
                <a:lnTo>
                  <a:pt x="3018297" y="895083"/>
                </a:lnTo>
                <a:close/>
              </a:path>
              <a:path w="3808095" h="1121409">
                <a:moveTo>
                  <a:pt x="3022179" y="851776"/>
                </a:moveTo>
                <a:lnTo>
                  <a:pt x="3004373" y="851776"/>
                </a:lnTo>
                <a:lnTo>
                  <a:pt x="3016527" y="860158"/>
                </a:lnTo>
                <a:lnTo>
                  <a:pt x="3017868" y="895083"/>
                </a:lnTo>
                <a:lnTo>
                  <a:pt x="3017895" y="895793"/>
                </a:lnTo>
                <a:lnTo>
                  <a:pt x="3018297" y="895083"/>
                </a:lnTo>
                <a:lnTo>
                  <a:pt x="3028215" y="895083"/>
                </a:lnTo>
                <a:lnTo>
                  <a:pt x="3028215" y="883165"/>
                </a:lnTo>
                <a:lnTo>
                  <a:pt x="3020252" y="883165"/>
                </a:lnTo>
                <a:lnTo>
                  <a:pt x="3020252" y="875745"/>
                </a:lnTo>
                <a:lnTo>
                  <a:pt x="3028215" y="875745"/>
                </a:lnTo>
                <a:lnTo>
                  <a:pt x="3028215" y="871613"/>
                </a:lnTo>
                <a:lnTo>
                  <a:pt x="3025607" y="854896"/>
                </a:lnTo>
                <a:lnTo>
                  <a:pt x="3022179" y="851776"/>
                </a:lnTo>
                <a:close/>
              </a:path>
              <a:path w="3808095" h="1121409">
                <a:moveTo>
                  <a:pt x="3028215" y="875745"/>
                </a:moveTo>
                <a:lnTo>
                  <a:pt x="3020252" y="875745"/>
                </a:lnTo>
                <a:lnTo>
                  <a:pt x="3020252" y="883165"/>
                </a:lnTo>
                <a:lnTo>
                  <a:pt x="3028215" y="883165"/>
                </a:lnTo>
                <a:lnTo>
                  <a:pt x="3028215" y="875745"/>
                </a:lnTo>
                <a:close/>
              </a:path>
              <a:path w="3808095" h="1121409">
                <a:moveTo>
                  <a:pt x="2998459" y="843114"/>
                </a:moveTo>
                <a:lnTo>
                  <a:pt x="2968563" y="853033"/>
                </a:lnTo>
                <a:lnTo>
                  <a:pt x="2973034" y="860437"/>
                </a:lnTo>
                <a:lnTo>
                  <a:pt x="3004373" y="851776"/>
                </a:lnTo>
                <a:lnTo>
                  <a:pt x="3022179" y="851776"/>
                </a:lnTo>
                <a:lnTo>
                  <a:pt x="3015270" y="845489"/>
                </a:lnTo>
                <a:lnTo>
                  <a:pt x="2998459" y="843114"/>
                </a:lnTo>
                <a:close/>
              </a:path>
              <a:path w="3808095" h="1121409">
                <a:moveTo>
                  <a:pt x="3064655" y="843813"/>
                </a:moveTo>
                <a:lnTo>
                  <a:pt x="3055155" y="843813"/>
                </a:lnTo>
                <a:lnTo>
                  <a:pt x="3055155" y="917155"/>
                </a:lnTo>
                <a:lnTo>
                  <a:pt x="3065074" y="917155"/>
                </a:lnTo>
                <a:lnTo>
                  <a:pt x="3067263" y="864395"/>
                </a:lnTo>
                <a:lnTo>
                  <a:pt x="3067826" y="863790"/>
                </a:lnTo>
                <a:lnTo>
                  <a:pt x="3064655" y="863790"/>
                </a:lnTo>
                <a:lnTo>
                  <a:pt x="3064655" y="843813"/>
                </a:lnTo>
                <a:close/>
              </a:path>
              <a:path w="3808095" h="1121409">
                <a:moveTo>
                  <a:pt x="3092036" y="843114"/>
                </a:moveTo>
                <a:lnTo>
                  <a:pt x="3084865" y="843114"/>
                </a:lnTo>
                <a:lnTo>
                  <a:pt x="3069172" y="850472"/>
                </a:lnTo>
                <a:lnTo>
                  <a:pt x="3064655" y="863790"/>
                </a:lnTo>
                <a:lnTo>
                  <a:pt x="3067826" y="863790"/>
                </a:lnTo>
                <a:lnTo>
                  <a:pt x="3076017" y="854989"/>
                </a:lnTo>
                <a:lnTo>
                  <a:pt x="3089801" y="852614"/>
                </a:lnTo>
                <a:lnTo>
                  <a:pt x="3092036" y="843114"/>
                </a:lnTo>
                <a:close/>
              </a:path>
              <a:path w="3808095" h="1121409">
                <a:moveTo>
                  <a:pt x="3149049" y="875745"/>
                </a:moveTo>
                <a:lnTo>
                  <a:pt x="3114317" y="876642"/>
                </a:lnTo>
                <a:lnTo>
                  <a:pt x="3099416" y="889215"/>
                </a:lnTo>
                <a:lnTo>
                  <a:pt x="3103887" y="910822"/>
                </a:lnTo>
                <a:lnTo>
                  <a:pt x="3125354" y="917854"/>
                </a:lnTo>
                <a:lnTo>
                  <a:pt x="3138113" y="916410"/>
                </a:lnTo>
                <a:lnTo>
                  <a:pt x="3144431" y="910031"/>
                </a:lnTo>
                <a:lnTo>
                  <a:pt x="3121023" y="910031"/>
                </a:lnTo>
                <a:lnTo>
                  <a:pt x="3108310" y="900391"/>
                </a:lnTo>
                <a:lnTo>
                  <a:pt x="3115156" y="884326"/>
                </a:lnTo>
                <a:lnTo>
                  <a:pt x="3149334" y="883165"/>
                </a:lnTo>
                <a:lnTo>
                  <a:pt x="3149084" y="876642"/>
                </a:lnTo>
                <a:lnTo>
                  <a:pt x="3149049" y="875745"/>
                </a:lnTo>
                <a:close/>
              </a:path>
              <a:path w="3808095" h="1121409">
                <a:moveTo>
                  <a:pt x="3160139" y="895083"/>
                </a:moveTo>
                <a:lnTo>
                  <a:pt x="3150220" y="895083"/>
                </a:lnTo>
                <a:lnTo>
                  <a:pt x="3152456" y="901928"/>
                </a:lnTo>
                <a:lnTo>
                  <a:pt x="3150144" y="904262"/>
                </a:lnTo>
                <a:lnTo>
                  <a:pt x="3150611" y="916410"/>
                </a:lnTo>
                <a:lnTo>
                  <a:pt x="3150640" y="917155"/>
                </a:lnTo>
                <a:lnTo>
                  <a:pt x="3160139" y="917155"/>
                </a:lnTo>
                <a:lnTo>
                  <a:pt x="3160139" y="895083"/>
                </a:lnTo>
                <a:close/>
              </a:path>
              <a:path w="3808095" h="1121409">
                <a:moveTo>
                  <a:pt x="3149819" y="895793"/>
                </a:moveTo>
                <a:lnTo>
                  <a:pt x="3145377" y="903651"/>
                </a:lnTo>
                <a:lnTo>
                  <a:pt x="3121023" y="910031"/>
                </a:lnTo>
                <a:lnTo>
                  <a:pt x="3144431" y="910031"/>
                </a:lnTo>
                <a:lnTo>
                  <a:pt x="3150144" y="904262"/>
                </a:lnTo>
                <a:lnTo>
                  <a:pt x="3149819" y="895793"/>
                </a:lnTo>
                <a:close/>
              </a:path>
              <a:path w="3808095" h="1121409">
                <a:moveTo>
                  <a:pt x="3150220" y="895083"/>
                </a:moveTo>
                <a:lnTo>
                  <a:pt x="3149819" y="895793"/>
                </a:lnTo>
                <a:lnTo>
                  <a:pt x="3149996" y="900391"/>
                </a:lnTo>
                <a:lnTo>
                  <a:pt x="3150055" y="901928"/>
                </a:lnTo>
                <a:lnTo>
                  <a:pt x="3150144" y="904262"/>
                </a:lnTo>
                <a:lnTo>
                  <a:pt x="3152456" y="901928"/>
                </a:lnTo>
                <a:lnTo>
                  <a:pt x="3150220" y="895083"/>
                </a:lnTo>
                <a:close/>
              </a:path>
              <a:path w="3808095" h="1121409">
                <a:moveTo>
                  <a:pt x="3154102" y="851776"/>
                </a:moveTo>
                <a:lnTo>
                  <a:pt x="3136297" y="851776"/>
                </a:lnTo>
                <a:lnTo>
                  <a:pt x="3148450" y="860158"/>
                </a:lnTo>
                <a:lnTo>
                  <a:pt x="3149792" y="895083"/>
                </a:lnTo>
                <a:lnTo>
                  <a:pt x="3149819" y="895793"/>
                </a:lnTo>
                <a:lnTo>
                  <a:pt x="3150220" y="895083"/>
                </a:lnTo>
                <a:lnTo>
                  <a:pt x="3160139" y="895083"/>
                </a:lnTo>
                <a:lnTo>
                  <a:pt x="3160139" y="883165"/>
                </a:lnTo>
                <a:lnTo>
                  <a:pt x="3152176" y="883165"/>
                </a:lnTo>
                <a:lnTo>
                  <a:pt x="3152176" y="875745"/>
                </a:lnTo>
                <a:lnTo>
                  <a:pt x="3160139" y="875745"/>
                </a:lnTo>
                <a:lnTo>
                  <a:pt x="3160139" y="871613"/>
                </a:lnTo>
                <a:lnTo>
                  <a:pt x="3157531" y="854896"/>
                </a:lnTo>
                <a:lnTo>
                  <a:pt x="3154102" y="851776"/>
                </a:lnTo>
                <a:close/>
              </a:path>
              <a:path w="3808095" h="1121409">
                <a:moveTo>
                  <a:pt x="3160139" y="875745"/>
                </a:moveTo>
                <a:lnTo>
                  <a:pt x="3152176" y="875745"/>
                </a:lnTo>
                <a:lnTo>
                  <a:pt x="3152176" y="883165"/>
                </a:lnTo>
                <a:lnTo>
                  <a:pt x="3160139" y="883165"/>
                </a:lnTo>
                <a:lnTo>
                  <a:pt x="3160139" y="875745"/>
                </a:lnTo>
                <a:close/>
              </a:path>
              <a:path w="3808095" h="1121409">
                <a:moveTo>
                  <a:pt x="3130383" y="843114"/>
                </a:moveTo>
                <a:lnTo>
                  <a:pt x="3100487" y="853033"/>
                </a:lnTo>
                <a:lnTo>
                  <a:pt x="3104957" y="860437"/>
                </a:lnTo>
                <a:lnTo>
                  <a:pt x="3136297" y="851776"/>
                </a:lnTo>
                <a:lnTo>
                  <a:pt x="3154102" y="851776"/>
                </a:lnTo>
                <a:lnTo>
                  <a:pt x="3147193" y="845489"/>
                </a:lnTo>
                <a:lnTo>
                  <a:pt x="3130383" y="843114"/>
                </a:lnTo>
                <a:close/>
              </a:path>
              <a:path w="3808095" h="1121409">
                <a:moveTo>
                  <a:pt x="3245853" y="843114"/>
                </a:moveTo>
                <a:lnTo>
                  <a:pt x="3228484" y="850938"/>
                </a:lnTo>
                <a:lnTo>
                  <a:pt x="3217821" y="866444"/>
                </a:lnTo>
                <a:lnTo>
                  <a:pt x="3216362" y="886096"/>
                </a:lnTo>
                <a:lnTo>
                  <a:pt x="3216237" y="887772"/>
                </a:lnTo>
                <a:lnTo>
                  <a:pt x="3228484" y="909938"/>
                </a:lnTo>
                <a:lnTo>
                  <a:pt x="3252839" y="917854"/>
                </a:lnTo>
                <a:lnTo>
                  <a:pt x="3259358" y="917854"/>
                </a:lnTo>
                <a:lnTo>
                  <a:pt x="3275284" y="910543"/>
                </a:lnTo>
                <a:lnTo>
                  <a:pt x="3276249" y="909053"/>
                </a:lnTo>
                <a:lnTo>
                  <a:pt x="3253537" y="909053"/>
                </a:lnTo>
                <a:lnTo>
                  <a:pt x="3235609" y="903139"/>
                </a:lnTo>
                <a:lnTo>
                  <a:pt x="3226296" y="886096"/>
                </a:lnTo>
                <a:lnTo>
                  <a:pt x="3232349" y="861043"/>
                </a:lnTo>
                <a:lnTo>
                  <a:pt x="3248415" y="851776"/>
                </a:lnTo>
                <a:lnTo>
                  <a:pt x="3275232" y="851776"/>
                </a:lnTo>
                <a:lnTo>
                  <a:pt x="3264993" y="844558"/>
                </a:lnTo>
                <a:lnTo>
                  <a:pt x="3245853" y="843114"/>
                </a:lnTo>
                <a:close/>
              </a:path>
              <a:path w="3808095" h="1121409">
                <a:moveTo>
                  <a:pt x="3290697" y="813498"/>
                </a:moveTo>
                <a:lnTo>
                  <a:pt x="3280779" y="813498"/>
                </a:lnTo>
                <a:lnTo>
                  <a:pt x="3280899" y="843114"/>
                </a:lnTo>
                <a:lnTo>
                  <a:pt x="3280962" y="858719"/>
                </a:lnTo>
                <a:lnTo>
                  <a:pt x="3286786" y="872405"/>
                </a:lnTo>
                <a:lnTo>
                  <a:pt x="3285296" y="895083"/>
                </a:lnTo>
                <a:lnTo>
                  <a:pt x="3281135" y="901508"/>
                </a:lnTo>
                <a:lnTo>
                  <a:pt x="3281198" y="917155"/>
                </a:lnTo>
                <a:lnTo>
                  <a:pt x="3290697" y="917155"/>
                </a:lnTo>
                <a:lnTo>
                  <a:pt x="3290697" y="813498"/>
                </a:lnTo>
                <a:close/>
              </a:path>
              <a:path w="3808095" h="1121409">
                <a:moveTo>
                  <a:pt x="3281026" y="874640"/>
                </a:moveTo>
                <a:lnTo>
                  <a:pt x="3280880" y="874803"/>
                </a:lnTo>
                <a:lnTo>
                  <a:pt x="3274958" y="899786"/>
                </a:lnTo>
                <a:lnTo>
                  <a:pt x="3253537" y="909053"/>
                </a:lnTo>
                <a:lnTo>
                  <a:pt x="3276249" y="909053"/>
                </a:lnTo>
                <a:lnTo>
                  <a:pt x="3281135" y="901508"/>
                </a:lnTo>
                <a:lnTo>
                  <a:pt x="3281026" y="874640"/>
                </a:lnTo>
                <a:close/>
              </a:path>
              <a:path w="3808095" h="1121409">
                <a:moveTo>
                  <a:pt x="3280962" y="858719"/>
                </a:moveTo>
                <a:lnTo>
                  <a:pt x="3281017" y="872405"/>
                </a:lnTo>
                <a:lnTo>
                  <a:pt x="3281135" y="901508"/>
                </a:lnTo>
                <a:lnTo>
                  <a:pt x="3285296" y="895083"/>
                </a:lnTo>
                <a:lnTo>
                  <a:pt x="3286628" y="874803"/>
                </a:lnTo>
                <a:lnTo>
                  <a:pt x="3286668" y="874194"/>
                </a:lnTo>
                <a:lnTo>
                  <a:pt x="3286786" y="872405"/>
                </a:lnTo>
                <a:lnTo>
                  <a:pt x="3280962" y="858719"/>
                </a:lnTo>
                <a:close/>
              </a:path>
              <a:path w="3808095" h="1121409">
                <a:moveTo>
                  <a:pt x="3275232" y="851776"/>
                </a:moveTo>
                <a:lnTo>
                  <a:pt x="3248415" y="851776"/>
                </a:lnTo>
                <a:lnTo>
                  <a:pt x="3271698" y="857736"/>
                </a:lnTo>
                <a:lnTo>
                  <a:pt x="3280937" y="874640"/>
                </a:lnTo>
                <a:lnTo>
                  <a:pt x="3280962" y="858719"/>
                </a:lnTo>
                <a:lnTo>
                  <a:pt x="3279196" y="854570"/>
                </a:lnTo>
                <a:lnTo>
                  <a:pt x="3275232" y="851776"/>
                </a:lnTo>
                <a:close/>
              </a:path>
              <a:path w="3808095" h="1121409">
                <a:moveTo>
                  <a:pt x="3340021" y="843114"/>
                </a:moveTo>
                <a:lnTo>
                  <a:pt x="3322978" y="851171"/>
                </a:lnTo>
                <a:lnTo>
                  <a:pt x="3312454" y="866724"/>
                </a:lnTo>
                <a:lnTo>
                  <a:pt x="3310917" y="887679"/>
                </a:lnTo>
                <a:lnTo>
                  <a:pt x="3323583" y="909844"/>
                </a:lnTo>
                <a:lnTo>
                  <a:pt x="3349474" y="917854"/>
                </a:lnTo>
                <a:lnTo>
                  <a:pt x="3355341" y="917854"/>
                </a:lnTo>
                <a:lnTo>
                  <a:pt x="3373997" y="907889"/>
                </a:lnTo>
                <a:lnTo>
                  <a:pt x="3338997" y="907889"/>
                </a:lnTo>
                <a:lnTo>
                  <a:pt x="3321767" y="891357"/>
                </a:lnTo>
                <a:lnTo>
                  <a:pt x="3322891" y="883488"/>
                </a:lnTo>
                <a:lnTo>
                  <a:pt x="3318461" y="883488"/>
                </a:lnTo>
                <a:lnTo>
                  <a:pt x="3318461" y="876084"/>
                </a:lnTo>
                <a:lnTo>
                  <a:pt x="3323949" y="876084"/>
                </a:lnTo>
                <a:lnTo>
                  <a:pt x="3326144" y="860717"/>
                </a:lnTo>
                <a:lnTo>
                  <a:pt x="3341791" y="851636"/>
                </a:lnTo>
                <a:lnTo>
                  <a:pt x="3369580" y="851636"/>
                </a:lnTo>
                <a:lnTo>
                  <a:pt x="3359812" y="844698"/>
                </a:lnTo>
                <a:lnTo>
                  <a:pt x="3340021" y="843114"/>
                </a:lnTo>
                <a:close/>
              </a:path>
              <a:path w="3808095" h="1121409">
                <a:moveTo>
                  <a:pt x="3372245" y="899413"/>
                </a:moveTo>
                <a:lnTo>
                  <a:pt x="3369451" y="902673"/>
                </a:lnTo>
                <a:lnTo>
                  <a:pt x="3338997" y="907889"/>
                </a:lnTo>
                <a:lnTo>
                  <a:pt x="3373997" y="907889"/>
                </a:lnTo>
                <a:lnTo>
                  <a:pt x="3377833" y="905840"/>
                </a:lnTo>
                <a:lnTo>
                  <a:pt x="3372245" y="899413"/>
                </a:lnTo>
                <a:close/>
              </a:path>
              <a:path w="3808095" h="1121409">
                <a:moveTo>
                  <a:pt x="3323949" y="876084"/>
                </a:moveTo>
                <a:lnTo>
                  <a:pt x="3318461" y="876084"/>
                </a:lnTo>
                <a:lnTo>
                  <a:pt x="3318461" y="883488"/>
                </a:lnTo>
                <a:lnTo>
                  <a:pt x="3322891" y="883488"/>
                </a:lnTo>
                <a:lnTo>
                  <a:pt x="3323949" y="876084"/>
                </a:lnTo>
                <a:close/>
              </a:path>
              <a:path w="3808095" h="1121409">
                <a:moveTo>
                  <a:pt x="3371886" y="876084"/>
                </a:moveTo>
                <a:lnTo>
                  <a:pt x="3323949" y="876084"/>
                </a:lnTo>
                <a:lnTo>
                  <a:pt x="3322891" y="883488"/>
                </a:lnTo>
                <a:lnTo>
                  <a:pt x="3382304" y="883488"/>
                </a:lnTo>
                <a:lnTo>
                  <a:pt x="3382363" y="879017"/>
                </a:lnTo>
                <a:lnTo>
                  <a:pt x="3373083" y="879017"/>
                </a:lnTo>
                <a:lnTo>
                  <a:pt x="3371886" y="876084"/>
                </a:lnTo>
                <a:close/>
              </a:path>
              <a:path w="3808095" h="1121409">
                <a:moveTo>
                  <a:pt x="3369580" y="851636"/>
                </a:moveTo>
                <a:lnTo>
                  <a:pt x="3341791" y="851636"/>
                </a:lnTo>
                <a:lnTo>
                  <a:pt x="3364282" y="857457"/>
                </a:lnTo>
                <a:lnTo>
                  <a:pt x="3373083" y="879017"/>
                </a:lnTo>
                <a:lnTo>
                  <a:pt x="3376995" y="876084"/>
                </a:lnTo>
                <a:lnTo>
                  <a:pt x="3382403" y="876084"/>
                </a:lnTo>
                <a:lnTo>
                  <a:pt x="3382443" y="873057"/>
                </a:lnTo>
                <a:lnTo>
                  <a:pt x="3374760" y="855315"/>
                </a:lnTo>
                <a:lnTo>
                  <a:pt x="3369580" y="851636"/>
                </a:lnTo>
                <a:close/>
              </a:path>
              <a:path w="3808095" h="1121409">
                <a:moveTo>
                  <a:pt x="3382403" y="876084"/>
                </a:moveTo>
                <a:lnTo>
                  <a:pt x="3376995" y="876084"/>
                </a:lnTo>
                <a:lnTo>
                  <a:pt x="3373083" y="879017"/>
                </a:lnTo>
                <a:lnTo>
                  <a:pt x="3382363" y="879017"/>
                </a:lnTo>
                <a:lnTo>
                  <a:pt x="3382403" y="876084"/>
                </a:lnTo>
                <a:close/>
              </a:path>
              <a:path w="3808095" h="1121409">
                <a:moveTo>
                  <a:pt x="3448414" y="843813"/>
                </a:moveTo>
                <a:lnTo>
                  <a:pt x="3438496" y="843813"/>
                </a:lnTo>
                <a:lnTo>
                  <a:pt x="3438496" y="893406"/>
                </a:lnTo>
                <a:lnTo>
                  <a:pt x="3448507" y="912033"/>
                </a:lnTo>
                <a:lnTo>
                  <a:pt x="3469509" y="917854"/>
                </a:lnTo>
                <a:lnTo>
                  <a:pt x="3476029" y="917854"/>
                </a:lnTo>
                <a:lnTo>
                  <a:pt x="3490518" y="908913"/>
                </a:lnTo>
                <a:lnTo>
                  <a:pt x="3463502" y="908913"/>
                </a:lnTo>
                <a:lnTo>
                  <a:pt x="3450324" y="899041"/>
                </a:lnTo>
                <a:lnTo>
                  <a:pt x="3448414" y="843813"/>
                </a:lnTo>
                <a:close/>
              </a:path>
              <a:path w="3808095" h="1121409">
                <a:moveTo>
                  <a:pt x="3505412" y="897039"/>
                </a:moveTo>
                <a:lnTo>
                  <a:pt x="3495912" y="897039"/>
                </a:lnTo>
                <a:lnTo>
                  <a:pt x="3495912" y="917155"/>
                </a:lnTo>
                <a:lnTo>
                  <a:pt x="3505412" y="917155"/>
                </a:lnTo>
                <a:lnTo>
                  <a:pt x="3505412" y="897039"/>
                </a:lnTo>
                <a:close/>
              </a:path>
              <a:path w="3808095" h="1121409">
                <a:moveTo>
                  <a:pt x="3505412" y="843813"/>
                </a:moveTo>
                <a:lnTo>
                  <a:pt x="3495493" y="843813"/>
                </a:lnTo>
                <a:lnTo>
                  <a:pt x="3495493" y="887818"/>
                </a:lnTo>
                <a:lnTo>
                  <a:pt x="3487577" y="903698"/>
                </a:lnTo>
                <a:lnTo>
                  <a:pt x="3463502" y="908913"/>
                </a:lnTo>
                <a:lnTo>
                  <a:pt x="3490518" y="908913"/>
                </a:lnTo>
                <a:lnTo>
                  <a:pt x="3495121" y="906073"/>
                </a:lnTo>
                <a:lnTo>
                  <a:pt x="3495912" y="897039"/>
                </a:lnTo>
                <a:lnTo>
                  <a:pt x="3505412" y="897039"/>
                </a:lnTo>
                <a:lnTo>
                  <a:pt x="3505412" y="843813"/>
                </a:lnTo>
                <a:close/>
              </a:path>
              <a:path w="3808095" h="1121409">
                <a:moveTo>
                  <a:pt x="3542555" y="843813"/>
                </a:moveTo>
                <a:lnTo>
                  <a:pt x="3533055" y="843813"/>
                </a:lnTo>
                <a:lnTo>
                  <a:pt x="3533055" y="917155"/>
                </a:lnTo>
                <a:lnTo>
                  <a:pt x="3542974" y="917155"/>
                </a:lnTo>
                <a:lnTo>
                  <a:pt x="3542974" y="873010"/>
                </a:lnTo>
                <a:lnTo>
                  <a:pt x="3547667" y="863650"/>
                </a:lnTo>
                <a:lnTo>
                  <a:pt x="3542555" y="863650"/>
                </a:lnTo>
                <a:lnTo>
                  <a:pt x="3542555" y="843813"/>
                </a:lnTo>
                <a:close/>
              </a:path>
              <a:path w="3808095" h="1121409">
                <a:moveTo>
                  <a:pt x="3590363" y="852055"/>
                </a:moveTo>
                <a:lnTo>
                  <a:pt x="3574266" y="852055"/>
                </a:lnTo>
                <a:lnTo>
                  <a:pt x="3586933" y="861974"/>
                </a:lnTo>
                <a:lnTo>
                  <a:pt x="3588795" y="917155"/>
                </a:lnTo>
                <a:lnTo>
                  <a:pt x="3598714" y="917155"/>
                </a:lnTo>
                <a:lnTo>
                  <a:pt x="3598714" y="873010"/>
                </a:lnTo>
                <a:lnTo>
                  <a:pt x="3602893" y="864628"/>
                </a:lnTo>
                <a:lnTo>
                  <a:pt x="3597596" y="864628"/>
                </a:lnTo>
                <a:lnTo>
                  <a:pt x="3593685" y="863091"/>
                </a:lnTo>
                <a:lnTo>
                  <a:pt x="3596292" y="858350"/>
                </a:lnTo>
                <a:lnTo>
                  <a:pt x="3596106" y="857457"/>
                </a:lnTo>
                <a:lnTo>
                  <a:pt x="3590363" y="852055"/>
                </a:lnTo>
                <a:close/>
              </a:path>
              <a:path w="3808095" h="1121409">
                <a:moveTo>
                  <a:pt x="3646338" y="852055"/>
                </a:moveTo>
                <a:lnTo>
                  <a:pt x="3630007" y="852055"/>
                </a:lnTo>
                <a:lnTo>
                  <a:pt x="3642533" y="861974"/>
                </a:lnTo>
                <a:lnTo>
                  <a:pt x="3644396" y="917155"/>
                </a:lnTo>
                <a:lnTo>
                  <a:pt x="3654315" y="917155"/>
                </a:lnTo>
                <a:lnTo>
                  <a:pt x="3654315" y="867469"/>
                </a:lnTo>
                <a:lnTo>
                  <a:pt x="3646338" y="852055"/>
                </a:lnTo>
                <a:close/>
              </a:path>
              <a:path w="3808095" h="1121409">
                <a:moveTo>
                  <a:pt x="3596292" y="858350"/>
                </a:moveTo>
                <a:lnTo>
                  <a:pt x="3593685" y="863091"/>
                </a:lnTo>
                <a:lnTo>
                  <a:pt x="3597596" y="864628"/>
                </a:lnTo>
                <a:lnTo>
                  <a:pt x="3596292" y="858350"/>
                </a:lnTo>
                <a:close/>
              </a:path>
              <a:path w="3808095" h="1121409">
                <a:moveTo>
                  <a:pt x="3624698" y="843114"/>
                </a:moveTo>
                <a:lnTo>
                  <a:pt x="3617061" y="843114"/>
                </a:lnTo>
                <a:lnTo>
                  <a:pt x="3599599" y="852335"/>
                </a:lnTo>
                <a:lnTo>
                  <a:pt x="3596292" y="858350"/>
                </a:lnTo>
                <a:lnTo>
                  <a:pt x="3597596" y="864628"/>
                </a:lnTo>
                <a:lnTo>
                  <a:pt x="3602893" y="864628"/>
                </a:lnTo>
                <a:lnTo>
                  <a:pt x="3606468" y="857457"/>
                </a:lnTo>
                <a:lnTo>
                  <a:pt x="3606537" y="857317"/>
                </a:lnTo>
                <a:lnTo>
                  <a:pt x="3630007" y="852055"/>
                </a:lnTo>
                <a:lnTo>
                  <a:pt x="3646338" y="852055"/>
                </a:lnTo>
                <a:lnTo>
                  <a:pt x="3644675" y="848842"/>
                </a:lnTo>
                <a:lnTo>
                  <a:pt x="3624698" y="843114"/>
                </a:lnTo>
                <a:close/>
              </a:path>
              <a:path w="3808095" h="1121409">
                <a:moveTo>
                  <a:pt x="3562718" y="843114"/>
                </a:moveTo>
                <a:lnTo>
                  <a:pt x="3543253" y="854849"/>
                </a:lnTo>
                <a:lnTo>
                  <a:pt x="3542688" y="861974"/>
                </a:lnTo>
                <a:lnTo>
                  <a:pt x="3542599" y="863091"/>
                </a:lnTo>
                <a:lnTo>
                  <a:pt x="3542555" y="863650"/>
                </a:lnTo>
                <a:lnTo>
                  <a:pt x="3547667" y="863650"/>
                </a:lnTo>
                <a:lnTo>
                  <a:pt x="3550773" y="857457"/>
                </a:lnTo>
                <a:lnTo>
                  <a:pt x="3550843" y="857317"/>
                </a:lnTo>
                <a:lnTo>
                  <a:pt x="3574266" y="852055"/>
                </a:lnTo>
                <a:lnTo>
                  <a:pt x="3590363" y="852055"/>
                </a:lnTo>
                <a:lnTo>
                  <a:pt x="3582788" y="844930"/>
                </a:lnTo>
                <a:lnTo>
                  <a:pt x="3562718" y="843114"/>
                </a:lnTo>
                <a:close/>
              </a:path>
              <a:path w="3808095" h="1121409">
                <a:moveTo>
                  <a:pt x="3725584" y="875745"/>
                </a:moveTo>
                <a:lnTo>
                  <a:pt x="3690853" y="876642"/>
                </a:lnTo>
                <a:lnTo>
                  <a:pt x="3675952" y="889215"/>
                </a:lnTo>
                <a:lnTo>
                  <a:pt x="3680422" y="910822"/>
                </a:lnTo>
                <a:lnTo>
                  <a:pt x="3701889" y="917854"/>
                </a:lnTo>
                <a:lnTo>
                  <a:pt x="3714648" y="916410"/>
                </a:lnTo>
                <a:lnTo>
                  <a:pt x="3720966" y="910031"/>
                </a:lnTo>
                <a:lnTo>
                  <a:pt x="3697558" y="910031"/>
                </a:lnTo>
                <a:lnTo>
                  <a:pt x="3684846" y="900391"/>
                </a:lnTo>
                <a:lnTo>
                  <a:pt x="3691691" y="884326"/>
                </a:lnTo>
                <a:lnTo>
                  <a:pt x="3725869" y="883165"/>
                </a:lnTo>
                <a:lnTo>
                  <a:pt x="3725619" y="876642"/>
                </a:lnTo>
                <a:lnTo>
                  <a:pt x="3725584" y="875745"/>
                </a:lnTo>
                <a:close/>
              </a:path>
              <a:path w="3808095" h="1121409">
                <a:moveTo>
                  <a:pt x="3736674" y="895083"/>
                </a:moveTo>
                <a:lnTo>
                  <a:pt x="3726755" y="895083"/>
                </a:lnTo>
                <a:lnTo>
                  <a:pt x="3728991" y="901928"/>
                </a:lnTo>
                <a:lnTo>
                  <a:pt x="3726680" y="904262"/>
                </a:lnTo>
                <a:lnTo>
                  <a:pt x="3727146" y="916410"/>
                </a:lnTo>
                <a:lnTo>
                  <a:pt x="3727175" y="917155"/>
                </a:lnTo>
                <a:lnTo>
                  <a:pt x="3736674" y="917155"/>
                </a:lnTo>
                <a:lnTo>
                  <a:pt x="3736674" y="895083"/>
                </a:lnTo>
                <a:close/>
              </a:path>
              <a:path w="3808095" h="1121409">
                <a:moveTo>
                  <a:pt x="3726354" y="895793"/>
                </a:moveTo>
                <a:lnTo>
                  <a:pt x="3721913" y="903651"/>
                </a:lnTo>
                <a:lnTo>
                  <a:pt x="3697558" y="910031"/>
                </a:lnTo>
                <a:lnTo>
                  <a:pt x="3720966" y="910031"/>
                </a:lnTo>
                <a:lnTo>
                  <a:pt x="3726680" y="904262"/>
                </a:lnTo>
                <a:lnTo>
                  <a:pt x="3726354" y="895793"/>
                </a:lnTo>
                <a:close/>
              </a:path>
              <a:path w="3808095" h="1121409">
                <a:moveTo>
                  <a:pt x="3726755" y="895083"/>
                </a:moveTo>
                <a:lnTo>
                  <a:pt x="3726354" y="895793"/>
                </a:lnTo>
                <a:lnTo>
                  <a:pt x="3726531" y="900391"/>
                </a:lnTo>
                <a:lnTo>
                  <a:pt x="3726590" y="901928"/>
                </a:lnTo>
                <a:lnTo>
                  <a:pt x="3726680" y="904262"/>
                </a:lnTo>
                <a:lnTo>
                  <a:pt x="3728991" y="901928"/>
                </a:lnTo>
                <a:lnTo>
                  <a:pt x="3726755" y="895083"/>
                </a:lnTo>
                <a:close/>
              </a:path>
              <a:path w="3808095" h="1121409">
                <a:moveTo>
                  <a:pt x="3730638" y="851776"/>
                </a:moveTo>
                <a:lnTo>
                  <a:pt x="3712832" y="851776"/>
                </a:lnTo>
                <a:lnTo>
                  <a:pt x="3724986" y="860158"/>
                </a:lnTo>
                <a:lnTo>
                  <a:pt x="3726327" y="895083"/>
                </a:lnTo>
                <a:lnTo>
                  <a:pt x="3726354" y="895793"/>
                </a:lnTo>
                <a:lnTo>
                  <a:pt x="3726755" y="895083"/>
                </a:lnTo>
                <a:lnTo>
                  <a:pt x="3736674" y="895083"/>
                </a:lnTo>
                <a:lnTo>
                  <a:pt x="3736674" y="883165"/>
                </a:lnTo>
                <a:lnTo>
                  <a:pt x="3728712" y="883165"/>
                </a:lnTo>
                <a:lnTo>
                  <a:pt x="3728712" y="875745"/>
                </a:lnTo>
                <a:lnTo>
                  <a:pt x="3736674" y="875745"/>
                </a:lnTo>
                <a:lnTo>
                  <a:pt x="3736674" y="871613"/>
                </a:lnTo>
                <a:lnTo>
                  <a:pt x="3734067" y="854896"/>
                </a:lnTo>
                <a:lnTo>
                  <a:pt x="3730638" y="851776"/>
                </a:lnTo>
                <a:close/>
              </a:path>
              <a:path w="3808095" h="1121409">
                <a:moveTo>
                  <a:pt x="3736674" y="875745"/>
                </a:moveTo>
                <a:lnTo>
                  <a:pt x="3728712" y="875745"/>
                </a:lnTo>
                <a:lnTo>
                  <a:pt x="3728712" y="883165"/>
                </a:lnTo>
                <a:lnTo>
                  <a:pt x="3736674" y="883165"/>
                </a:lnTo>
                <a:lnTo>
                  <a:pt x="3736674" y="875745"/>
                </a:lnTo>
                <a:close/>
              </a:path>
              <a:path w="3808095" h="1121409">
                <a:moveTo>
                  <a:pt x="3706918" y="843114"/>
                </a:moveTo>
                <a:lnTo>
                  <a:pt x="3677022" y="853033"/>
                </a:lnTo>
                <a:lnTo>
                  <a:pt x="3681493" y="860437"/>
                </a:lnTo>
                <a:lnTo>
                  <a:pt x="3712832" y="851776"/>
                </a:lnTo>
                <a:lnTo>
                  <a:pt x="3730638" y="851776"/>
                </a:lnTo>
                <a:lnTo>
                  <a:pt x="3723729" y="845489"/>
                </a:lnTo>
                <a:lnTo>
                  <a:pt x="3706918" y="843114"/>
                </a:lnTo>
                <a:close/>
              </a:path>
              <a:path w="3808095" h="1121409">
                <a:moveTo>
                  <a:pt x="30594" y="1046314"/>
                </a:moveTo>
                <a:lnTo>
                  <a:pt x="12619" y="1054231"/>
                </a:lnTo>
                <a:lnTo>
                  <a:pt x="1629" y="1069784"/>
                </a:lnTo>
                <a:lnTo>
                  <a:pt x="0" y="1090879"/>
                </a:lnTo>
                <a:lnTo>
                  <a:pt x="12619" y="1113044"/>
                </a:lnTo>
                <a:lnTo>
                  <a:pt x="37858" y="1121054"/>
                </a:lnTo>
                <a:lnTo>
                  <a:pt x="49733" y="1119843"/>
                </a:lnTo>
                <a:lnTo>
                  <a:pt x="59367" y="1112253"/>
                </a:lnTo>
                <a:lnTo>
                  <a:pt x="32503" y="1112253"/>
                </a:lnTo>
                <a:lnTo>
                  <a:pt x="16112" y="1102986"/>
                </a:lnTo>
                <a:lnTo>
                  <a:pt x="10058" y="1077840"/>
                </a:lnTo>
                <a:lnTo>
                  <a:pt x="19418" y="1060936"/>
                </a:lnTo>
                <a:lnTo>
                  <a:pt x="42096" y="1054976"/>
                </a:lnTo>
                <a:lnTo>
                  <a:pt x="61897" y="1054976"/>
                </a:lnTo>
                <a:lnTo>
                  <a:pt x="59791" y="1052368"/>
                </a:lnTo>
                <a:lnTo>
                  <a:pt x="30594" y="1046314"/>
                </a:lnTo>
                <a:close/>
              </a:path>
              <a:path w="3808095" h="1121409">
                <a:moveTo>
                  <a:pt x="59232" y="1101496"/>
                </a:moveTo>
                <a:lnTo>
                  <a:pt x="56718" y="1105128"/>
                </a:lnTo>
                <a:lnTo>
                  <a:pt x="32503" y="1112253"/>
                </a:lnTo>
                <a:lnTo>
                  <a:pt x="59367" y="1112253"/>
                </a:lnTo>
                <a:lnTo>
                  <a:pt x="66636" y="1106525"/>
                </a:lnTo>
                <a:lnTo>
                  <a:pt x="59232" y="1101496"/>
                </a:lnTo>
                <a:close/>
              </a:path>
              <a:path w="3808095" h="1121409">
                <a:moveTo>
                  <a:pt x="61897" y="1054976"/>
                </a:moveTo>
                <a:lnTo>
                  <a:pt x="42096" y="1054976"/>
                </a:lnTo>
                <a:lnTo>
                  <a:pt x="59232" y="1065872"/>
                </a:lnTo>
                <a:lnTo>
                  <a:pt x="66499" y="1060936"/>
                </a:lnTo>
                <a:lnTo>
                  <a:pt x="66712" y="1060936"/>
                </a:lnTo>
                <a:lnTo>
                  <a:pt x="61897" y="1054976"/>
                </a:lnTo>
                <a:close/>
              </a:path>
              <a:path w="3808095" h="1121409">
                <a:moveTo>
                  <a:pt x="107618" y="1046314"/>
                </a:moveTo>
                <a:lnTo>
                  <a:pt x="90062" y="1054231"/>
                </a:lnTo>
                <a:lnTo>
                  <a:pt x="79119" y="1069784"/>
                </a:lnTo>
                <a:lnTo>
                  <a:pt x="77612" y="1089296"/>
                </a:lnTo>
                <a:lnTo>
                  <a:pt x="77489" y="1090879"/>
                </a:lnTo>
                <a:lnTo>
                  <a:pt x="90062" y="1113044"/>
                </a:lnTo>
                <a:lnTo>
                  <a:pt x="114789" y="1121054"/>
                </a:lnTo>
                <a:lnTo>
                  <a:pt x="121961" y="1121054"/>
                </a:lnTo>
                <a:lnTo>
                  <a:pt x="139749" y="1113044"/>
                </a:lnTo>
                <a:lnTo>
                  <a:pt x="140296" y="1112253"/>
                </a:lnTo>
                <a:lnTo>
                  <a:pt x="114789" y="1112253"/>
                </a:lnTo>
                <a:lnTo>
                  <a:pt x="96861" y="1106339"/>
                </a:lnTo>
                <a:lnTo>
                  <a:pt x="87548" y="1089296"/>
                </a:lnTo>
                <a:lnTo>
                  <a:pt x="93601" y="1064243"/>
                </a:lnTo>
                <a:lnTo>
                  <a:pt x="109713" y="1054976"/>
                </a:lnTo>
                <a:lnTo>
                  <a:pt x="138851" y="1054976"/>
                </a:lnTo>
                <a:lnTo>
                  <a:pt x="128480" y="1047898"/>
                </a:lnTo>
                <a:lnTo>
                  <a:pt x="107618" y="1046314"/>
                </a:lnTo>
                <a:close/>
              </a:path>
              <a:path w="3808095" h="1121409">
                <a:moveTo>
                  <a:pt x="138851" y="1054976"/>
                </a:moveTo>
                <a:lnTo>
                  <a:pt x="109713" y="1054976"/>
                </a:lnTo>
                <a:lnTo>
                  <a:pt x="132997" y="1060936"/>
                </a:lnTo>
                <a:lnTo>
                  <a:pt x="142170" y="1077840"/>
                </a:lnTo>
                <a:lnTo>
                  <a:pt x="136210" y="1102986"/>
                </a:lnTo>
                <a:lnTo>
                  <a:pt x="114789" y="1112253"/>
                </a:lnTo>
                <a:lnTo>
                  <a:pt x="140296" y="1112253"/>
                </a:lnTo>
                <a:lnTo>
                  <a:pt x="150599" y="1097352"/>
                </a:lnTo>
                <a:lnTo>
                  <a:pt x="152107" y="1077840"/>
                </a:lnTo>
                <a:lnTo>
                  <a:pt x="152229" y="1076257"/>
                </a:lnTo>
                <a:lnTo>
                  <a:pt x="144173" y="1058608"/>
                </a:lnTo>
                <a:lnTo>
                  <a:pt x="138851" y="1054976"/>
                </a:lnTo>
                <a:close/>
              </a:path>
              <a:path w="3808095" h="1121409">
                <a:moveTo>
                  <a:pt x="181978" y="1047013"/>
                </a:moveTo>
                <a:lnTo>
                  <a:pt x="172479" y="1047013"/>
                </a:lnTo>
                <a:lnTo>
                  <a:pt x="172479" y="1120355"/>
                </a:lnTo>
                <a:lnTo>
                  <a:pt x="182397" y="1120355"/>
                </a:lnTo>
                <a:lnTo>
                  <a:pt x="182397" y="1076210"/>
                </a:lnTo>
                <a:lnTo>
                  <a:pt x="187140" y="1067130"/>
                </a:lnTo>
                <a:lnTo>
                  <a:pt x="181978" y="1067130"/>
                </a:lnTo>
                <a:lnTo>
                  <a:pt x="181978" y="1047013"/>
                </a:lnTo>
                <a:close/>
              </a:path>
              <a:path w="3808095" h="1121409">
                <a:moveTo>
                  <a:pt x="231847" y="1055255"/>
                </a:moveTo>
                <a:lnTo>
                  <a:pt x="215087" y="1055255"/>
                </a:lnTo>
                <a:lnTo>
                  <a:pt x="228219" y="1065174"/>
                </a:lnTo>
                <a:lnTo>
                  <a:pt x="230175" y="1120355"/>
                </a:lnTo>
                <a:lnTo>
                  <a:pt x="240094" y="1120355"/>
                </a:lnTo>
                <a:lnTo>
                  <a:pt x="240094" y="1070669"/>
                </a:lnTo>
                <a:lnTo>
                  <a:pt x="231847" y="1055255"/>
                </a:lnTo>
                <a:close/>
              </a:path>
              <a:path w="3808095" h="1121409">
                <a:moveTo>
                  <a:pt x="209918" y="1046314"/>
                </a:moveTo>
                <a:lnTo>
                  <a:pt x="202840" y="1046314"/>
                </a:lnTo>
                <a:lnTo>
                  <a:pt x="182770" y="1058049"/>
                </a:lnTo>
                <a:lnTo>
                  <a:pt x="181978" y="1067130"/>
                </a:lnTo>
                <a:lnTo>
                  <a:pt x="187140" y="1067130"/>
                </a:lnTo>
                <a:lnTo>
                  <a:pt x="190593" y="1060517"/>
                </a:lnTo>
                <a:lnTo>
                  <a:pt x="215087" y="1055255"/>
                </a:lnTo>
                <a:lnTo>
                  <a:pt x="231847" y="1055255"/>
                </a:lnTo>
                <a:lnTo>
                  <a:pt x="230128" y="1052042"/>
                </a:lnTo>
                <a:lnTo>
                  <a:pt x="209918" y="1046314"/>
                </a:lnTo>
                <a:close/>
              </a:path>
              <a:path w="3808095" h="1121409">
                <a:moveTo>
                  <a:pt x="278481" y="1030808"/>
                </a:moveTo>
                <a:lnTo>
                  <a:pt x="268562" y="1030808"/>
                </a:lnTo>
                <a:lnTo>
                  <a:pt x="268562" y="1106479"/>
                </a:lnTo>
                <a:lnTo>
                  <a:pt x="277875" y="1119191"/>
                </a:lnTo>
                <a:lnTo>
                  <a:pt x="290076" y="1121054"/>
                </a:lnTo>
                <a:lnTo>
                  <a:pt x="305582" y="1115885"/>
                </a:lnTo>
                <a:lnTo>
                  <a:pt x="303939" y="1112532"/>
                </a:lnTo>
                <a:lnTo>
                  <a:pt x="295570" y="1112532"/>
                </a:lnTo>
                <a:lnTo>
                  <a:pt x="279552" y="1106711"/>
                </a:lnTo>
                <a:lnTo>
                  <a:pt x="278481" y="1030808"/>
                </a:lnTo>
                <a:close/>
              </a:path>
              <a:path w="3808095" h="1121409">
                <a:moveTo>
                  <a:pt x="302090" y="1108760"/>
                </a:moveTo>
                <a:lnTo>
                  <a:pt x="295570" y="1112532"/>
                </a:lnTo>
                <a:lnTo>
                  <a:pt x="303939" y="1112532"/>
                </a:lnTo>
                <a:lnTo>
                  <a:pt x="302090" y="1108760"/>
                </a:lnTo>
                <a:close/>
              </a:path>
              <a:path w="3808095" h="1121409">
                <a:moveTo>
                  <a:pt x="268562" y="1047013"/>
                </a:moveTo>
                <a:lnTo>
                  <a:pt x="255430" y="1047013"/>
                </a:lnTo>
                <a:lnTo>
                  <a:pt x="255430" y="1055255"/>
                </a:lnTo>
                <a:lnTo>
                  <a:pt x="268562" y="1055255"/>
                </a:lnTo>
                <a:lnTo>
                  <a:pt x="268562" y="1047013"/>
                </a:lnTo>
                <a:close/>
              </a:path>
              <a:path w="3808095" h="1121409">
                <a:moveTo>
                  <a:pt x="300833" y="1047013"/>
                </a:moveTo>
                <a:lnTo>
                  <a:pt x="278709" y="1047013"/>
                </a:lnTo>
                <a:lnTo>
                  <a:pt x="278825" y="1055255"/>
                </a:lnTo>
                <a:lnTo>
                  <a:pt x="300833" y="1055255"/>
                </a:lnTo>
                <a:lnTo>
                  <a:pt x="300833" y="1047013"/>
                </a:lnTo>
                <a:close/>
              </a:path>
              <a:path w="3808095" h="1121409">
                <a:moveTo>
                  <a:pt x="368010" y="1078945"/>
                </a:moveTo>
                <a:lnTo>
                  <a:pt x="333278" y="1079842"/>
                </a:lnTo>
                <a:lnTo>
                  <a:pt x="318377" y="1092415"/>
                </a:lnTo>
                <a:lnTo>
                  <a:pt x="322847" y="1114022"/>
                </a:lnTo>
                <a:lnTo>
                  <a:pt x="344314" y="1121054"/>
                </a:lnTo>
                <a:lnTo>
                  <a:pt x="357073" y="1119610"/>
                </a:lnTo>
                <a:lnTo>
                  <a:pt x="363391" y="1113231"/>
                </a:lnTo>
                <a:lnTo>
                  <a:pt x="339983" y="1113231"/>
                </a:lnTo>
                <a:lnTo>
                  <a:pt x="327271" y="1103591"/>
                </a:lnTo>
                <a:lnTo>
                  <a:pt x="334116" y="1087526"/>
                </a:lnTo>
                <a:lnTo>
                  <a:pt x="368295" y="1086365"/>
                </a:lnTo>
                <a:lnTo>
                  <a:pt x="368044" y="1079842"/>
                </a:lnTo>
                <a:lnTo>
                  <a:pt x="368010" y="1078945"/>
                </a:lnTo>
                <a:close/>
              </a:path>
              <a:path w="3808095" h="1121409">
                <a:moveTo>
                  <a:pt x="379099" y="1098283"/>
                </a:moveTo>
                <a:lnTo>
                  <a:pt x="369181" y="1098283"/>
                </a:lnTo>
                <a:lnTo>
                  <a:pt x="371416" y="1105128"/>
                </a:lnTo>
                <a:lnTo>
                  <a:pt x="369105" y="1107462"/>
                </a:lnTo>
                <a:lnTo>
                  <a:pt x="369571" y="1119610"/>
                </a:lnTo>
                <a:lnTo>
                  <a:pt x="369600" y="1120355"/>
                </a:lnTo>
                <a:lnTo>
                  <a:pt x="379099" y="1120355"/>
                </a:lnTo>
                <a:lnTo>
                  <a:pt x="379099" y="1098283"/>
                </a:lnTo>
                <a:close/>
              </a:path>
              <a:path w="3808095" h="1121409">
                <a:moveTo>
                  <a:pt x="368780" y="1098993"/>
                </a:moveTo>
                <a:lnTo>
                  <a:pt x="364338" y="1106851"/>
                </a:lnTo>
                <a:lnTo>
                  <a:pt x="339983" y="1113231"/>
                </a:lnTo>
                <a:lnTo>
                  <a:pt x="363391" y="1113231"/>
                </a:lnTo>
                <a:lnTo>
                  <a:pt x="369105" y="1107462"/>
                </a:lnTo>
                <a:lnTo>
                  <a:pt x="368780" y="1098993"/>
                </a:lnTo>
                <a:close/>
              </a:path>
              <a:path w="3808095" h="1121409">
                <a:moveTo>
                  <a:pt x="369181" y="1098283"/>
                </a:moveTo>
                <a:lnTo>
                  <a:pt x="368780" y="1098993"/>
                </a:lnTo>
                <a:lnTo>
                  <a:pt x="368956" y="1103591"/>
                </a:lnTo>
                <a:lnTo>
                  <a:pt x="369015" y="1105128"/>
                </a:lnTo>
                <a:lnTo>
                  <a:pt x="369105" y="1107462"/>
                </a:lnTo>
                <a:lnTo>
                  <a:pt x="371416" y="1105128"/>
                </a:lnTo>
                <a:lnTo>
                  <a:pt x="369181" y="1098283"/>
                </a:lnTo>
                <a:close/>
              </a:path>
              <a:path w="3808095" h="1121409">
                <a:moveTo>
                  <a:pt x="373063" y="1054976"/>
                </a:moveTo>
                <a:lnTo>
                  <a:pt x="355257" y="1054976"/>
                </a:lnTo>
                <a:lnTo>
                  <a:pt x="367411" y="1063358"/>
                </a:lnTo>
                <a:lnTo>
                  <a:pt x="368752" y="1098283"/>
                </a:lnTo>
                <a:lnTo>
                  <a:pt x="368780" y="1098993"/>
                </a:lnTo>
                <a:lnTo>
                  <a:pt x="369181" y="1098283"/>
                </a:lnTo>
                <a:lnTo>
                  <a:pt x="379099" y="1098283"/>
                </a:lnTo>
                <a:lnTo>
                  <a:pt x="379099" y="1086365"/>
                </a:lnTo>
                <a:lnTo>
                  <a:pt x="371137" y="1086365"/>
                </a:lnTo>
                <a:lnTo>
                  <a:pt x="371137" y="1078945"/>
                </a:lnTo>
                <a:lnTo>
                  <a:pt x="379099" y="1078945"/>
                </a:lnTo>
                <a:lnTo>
                  <a:pt x="379099" y="1074813"/>
                </a:lnTo>
                <a:lnTo>
                  <a:pt x="376492" y="1058096"/>
                </a:lnTo>
                <a:lnTo>
                  <a:pt x="373063" y="1054976"/>
                </a:lnTo>
                <a:close/>
              </a:path>
              <a:path w="3808095" h="1121409">
                <a:moveTo>
                  <a:pt x="379099" y="1078945"/>
                </a:moveTo>
                <a:lnTo>
                  <a:pt x="371137" y="1078945"/>
                </a:lnTo>
                <a:lnTo>
                  <a:pt x="371137" y="1086365"/>
                </a:lnTo>
                <a:lnTo>
                  <a:pt x="379099" y="1086365"/>
                </a:lnTo>
                <a:lnTo>
                  <a:pt x="379099" y="1078945"/>
                </a:lnTo>
                <a:close/>
              </a:path>
              <a:path w="3808095" h="1121409">
                <a:moveTo>
                  <a:pt x="349343" y="1046314"/>
                </a:moveTo>
                <a:lnTo>
                  <a:pt x="319448" y="1056233"/>
                </a:lnTo>
                <a:lnTo>
                  <a:pt x="323918" y="1063637"/>
                </a:lnTo>
                <a:lnTo>
                  <a:pt x="355257" y="1054976"/>
                </a:lnTo>
                <a:lnTo>
                  <a:pt x="373063" y="1054976"/>
                </a:lnTo>
                <a:lnTo>
                  <a:pt x="366154" y="1048689"/>
                </a:lnTo>
                <a:lnTo>
                  <a:pt x="349343" y="1046314"/>
                </a:lnTo>
                <a:close/>
              </a:path>
              <a:path w="3808095" h="1121409">
                <a:moveTo>
                  <a:pt x="437565" y="1046314"/>
                </a:moveTo>
                <a:lnTo>
                  <a:pt x="421593" y="1053532"/>
                </a:lnTo>
                <a:lnTo>
                  <a:pt x="415774" y="1062314"/>
                </a:lnTo>
                <a:lnTo>
                  <a:pt x="415718" y="1076164"/>
                </a:lnTo>
                <a:lnTo>
                  <a:pt x="415612" y="1102462"/>
                </a:lnTo>
                <a:lnTo>
                  <a:pt x="421453" y="1113743"/>
                </a:lnTo>
                <a:lnTo>
                  <a:pt x="443898" y="1121054"/>
                </a:lnTo>
                <a:lnTo>
                  <a:pt x="450883" y="1121054"/>
                </a:lnTo>
                <a:lnTo>
                  <a:pt x="468206" y="1113138"/>
                </a:lnTo>
                <a:lnTo>
                  <a:pt x="468812" y="1112253"/>
                </a:lnTo>
                <a:lnTo>
                  <a:pt x="443200" y="1112253"/>
                </a:lnTo>
                <a:lnTo>
                  <a:pt x="424992" y="1106339"/>
                </a:lnTo>
                <a:lnTo>
                  <a:pt x="415819" y="1089296"/>
                </a:lnTo>
                <a:lnTo>
                  <a:pt x="421733" y="1064243"/>
                </a:lnTo>
                <a:lnTo>
                  <a:pt x="437984" y="1054976"/>
                </a:lnTo>
                <a:lnTo>
                  <a:pt x="467475" y="1054976"/>
                </a:lnTo>
                <a:lnTo>
                  <a:pt x="457123" y="1047898"/>
                </a:lnTo>
                <a:lnTo>
                  <a:pt x="437565" y="1046314"/>
                </a:lnTo>
                <a:close/>
              </a:path>
              <a:path w="3808095" h="1121409">
                <a:moveTo>
                  <a:pt x="415958" y="1016698"/>
                </a:moveTo>
                <a:lnTo>
                  <a:pt x="406040" y="1016698"/>
                </a:lnTo>
                <a:lnTo>
                  <a:pt x="406040" y="1120355"/>
                </a:lnTo>
                <a:lnTo>
                  <a:pt x="415539" y="1120355"/>
                </a:lnTo>
                <a:lnTo>
                  <a:pt x="415612" y="1102462"/>
                </a:lnTo>
                <a:lnTo>
                  <a:pt x="409951" y="1091531"/>
                </a:lnTo>
                <a:lnTo>
                  <a:pt x="411441" y="1068853"/>
                </a:lnTo>
                <a:lnTo>
                  <a:pt x="415774" y="1062314"/>
                </a:lnTo>
                <a:lnTo>
                  <a:pt x="415839" y="1046314"/>
                </a:lnTo>
                <a:lnTo>
                  <a:pt x="415958" y="1016698"/>
                </a:lnTo>
                <a:close/>
              </a:path>
              <a:path w="3808095" h="1121409">
                <a:moveTo>
                  <a:pt x="467475" y="1054976"/>
                </a:moveTo>
                <a:lnTo>
                  <a:pt x="437984" y="1054976"/>
                </a:lnTo>
                <a:lnTo>
                  <a:pt x="461268" y="1060936"/>
                </a:lnTo>
                <a:lnTo>
                  <a:pt x="470581" y="1077840"/>
                </a:lnTo>
                <a:lnTo>
                  <a:pt x="464654" y="1102462"/>
                </a:lnTo>
                <a:lnTo>
                  <a:pt x="464527" y="1102986"/>
                </a:lnTo>
                <a:lnTo>
                  <a:pt x="443200" y="1112253"/>
                </a:lnTo>
                <a:lnTo>
                  <a:pt x="468812" y="1112253"/>
                </a:lnTo>
                <a:lnTo>
                  <a:pt x="478917" y="1097491"/>
                </a:lnTo>
                <a:lnTo>
                  <a:pt x="480375" y="1077840"/>
                </a:lnTo>
                <a:lnTo>
                  <a:pt x="480500" y="1076164"/>
                </a:lnTo>
                <a:lnTo>
                  <a:pt x="472583" y="1058468"/>
                </a:lnTo>
                <a:lnTo>
                  <a:pt x="467475" y="1054976"/>
                </a:lnTo>
                <a:close/>
              </a:path>
              <a:path w="3808095" h="1121409">
                <a:moveTo>
                  <a:pt x="415774" y="1062314"/>
                </a:moveTo>
                <a:lnTo>
                  <a:pt x="411441" y="1068853"/>
                </a:lnTo>
                <a:lnTo>
                  <a:pt x="409951" y="1091531"/>
                </a:lnTo>
                <a:lnTo>
                  <a:pt x="415612" y="1102462"/>
                </a:lnTo>
                <a:lnTo>
                  <a:pt x="415718" y="1076164"/>
                </a:lnTo>
                <a:lnTo>
                  <a:pt x="415774" y="1062314"/>
                </a:lnTo>
                <a:close/>
              </a:path>
              <a:path w="3808095" h="1121409">
                <a:moveTo>
                  <a:pt x="510638" y="1047013"/>
                </a:moveTo>
                <a:lnTo>
                  <a:pt x="500719" y="1047013"/>
                </a:lnTo>
                <a:lnTo>
                  <a:pt x="500719" y="1120355"/>
                </a:lnTo>
                <a:lnTo>
                  <a:pt x="510638" y="1120355"/>
                </a:lnTo>
                <a:lnTo>
                  <a:pt x="510638" y="1047013"/>
                </a:lnTo>
                <a:close/>
              </a:path>
              <a:path w="3808095" h="1121409">
                <a:moveTo>
                  <a:pt x="503699" y="1016698"/>
                </a:moveTo>
                <a:lnTo>
                  <a:pt x="505748" y="1030808"/>
                </a:lnTo>
                <a:lnTo>
                  <a:pt x="507890" y="1030808"/>
                </a:lnTo>
                <a:lnTo>
                  <a:pt x="503699" y="1016698"/>
                </a:lnTo>
                <a:close/>
              </a:path>
              <a:path w="3808095" h="1121409">
                <a:moveTo>
                  <a:pt x="548155" y="1016698"/>
                </a:moveTo>
                <a:lnTo>
                  <a:pt x="538236" y="1016698"/>
                </a:lnTo>
                <a:lnTo>
                  <a:pt x="538236" y="1120355"/>
                </a:lnTo>
                <a:lnTo>
                  <a:pt x="548155" y="1120355"/>
                </a:lnTo>
                <a:lnTo>
                  <a:pt x="548155" y="1016698"/>
                </a:lnTo>
                <a:close/>
              </a:path>
              <a:path w="3808095" h="1121409">
                <a:moveTo>
                  <a:pt x="585672" y="1047013"/>
                </a:moveTo>
                <a:lnTo>
                  <a:pt x="575753" y="1047013"/>
                </a:lnTo>
                <a:lnTo>
                  <a:pt x="575753" y="1120355"/>
                </a:lnTo>
                <a:lnTo>
                  <a:pt x="585672" y="1120355"/>
                </a:lnTo>
                <a:lnTo>
                  <a:pt x="585672" y="1047013"/>
                </a:lnTo>
                <a:close/>
              </a:path>
              <a:path w="3808095" h="1121409">
                <a:moveTo>
                  <a:pt x="578734" y="1016698"/>
                </a:moveTo>
                <a:lnTo>
                  <a:pt x="580783" y="1030808"/>
                </a:lnTo>
                <a:lnTo>
                  <a:pt x="582925" y="1030808"/>
                </a:lnTo>
                <a:lnTo>
                  <a:pt x="578734" y="1016698"/>
                </a:lnTo>
                <a:close/>
              </a:path>
              <a:path w="3808095" h="1121409">
                <a:moveTo>
                  <a:pt x="635483" y="1046314"/>
                </a:moveTo>
                <a:lnTo>
                  <a:pt x="618113" y="1054138"/>
                </a:lnTo>
                <a:lnTo>
                  <a:pt x="607450" y="1069644"/>
                </a:lnTo>
                <a:lnTo>
                  <a:pt x="605991" y="1089296"/>
                </a:lnTo>
                <a:lnTo>
                  <a:pt x="605866" y="1090972"/>
                </a:lnTo>
                <a:lnTo>
                  <a:pt x="618113" y="1113138"/>
                </a:lnTo>
                <a:lnTo>
                  <a:pt x="642468" y="1121054"/>
                </a:lnTo>
                <a:lnTo>
                  <a:pt x="648987" y="1121054"/>
                </a:lnTo>
                <a:lnTo>
                  <a:pt x="664913" y="1113743"/>
                </a:lnTo>
                <a:lnTo>
                  <a:pt x="665878" y="1112253"/>
                </a:lnTo>
                <a:lnTo>
                  <a:pt x="643166" y="1112253"/>
                </a:lnTo>
                <a:lnTo>
                  <a:pt x="625238" y="1106339"/>
                </a:lnTo>
                <a:lnTo>
                  <a:pt x="615925" y="1089296"/>
                </a:lnTo>
                <a:lnTo>
                  <a:pt x="621978" y="1064243"/>
                </a:lnTo>
                <a:lnTo>
                  <a:pt x="638044" y="1054976"/>
                </a:lnTo>
                <a:lnTo>
                  <a:pt x="664861" y="1054976"/>
                </a:lnTo>
                <a:lnTo>
                  <a:pt x="654622" y="1047758"/>
                </a:lnTo>
                <a:lnTo>
                  <a:pt x="635483" y="1046314"/>
                </a:lnTo>
                <a:close/>
              </a:path>
              <a:path w="3808095" h="1121409">
                <a:moveTo>
                  <a:pt x="680327" y="1016698"/>
                </a:moveTo>
                <a:lnTo>
                  <a:pt x="670408" y="1016698"/>
                </a:lnTo>
                <a:lnTo>
                  <a:pt x="670528" y="1046314"/>
                </a:lnTo>
                <a:lnTo>
                  <a:pt x="670591" y="1061920"/>
                </a:lnTo>
                <a:lnTo>
                  <a:pt x="676415" y="1075605"/>
                </a:lnTo>
                <a:lnTo>
                  <a:pt x="674925" y="1098283"/>
                </a:lnTo>
                <a:lnTo>
                  <a:pt x="670764" y="1104708"/>
                </a:lnTo>
                <a:lnTo>
                  <a:pt x="670827" y="1120355"/>
                </a:lnTo>
                <a:lnTo>
                  <a:pt x="680327" y="1120355"/>
                </a:lnTo>
                <a:lnTo>
                  <a:pt x="680327" y="1016698"/>
                </a:lnTo>
                <a:close/>
              </a:path>
              <a:path w="3808095" h="1121409">
                <a:moveTo>
                  <a:pt x="670655" y="1077840"/>
                </a:moveTo>
                <a:lnTo>
                  <a:pt x="670509" y="1078003"/>
                </a:lnTo>
                <a:lnTo>
                  <a:pt x="664587" y="1102986"/>
                </a:lnTo>
                <a:lnTo>
                  <a:pt x="643166" y="1112253"/>
                </a:lnTo>
                <a:lnTo>
                  <a:pt x="665878" y="1112253"/>
                </a:lnTo>
                <a:lnTo>
                  <a:pt x="670764" y="1104708"/>
                </a:lnTo>
                <a:lnTo>
                  <a:pt x="670655" y="1077840"/>
                </a:lnTo>
                <a:close/>
              </a:path>
              <a:path w="3808095" h="1121409">
                <a:moveTo>
                  <a:pt x="670591" y="1061920"/>
                </a:moveTo>
                <a:lnTo>
                  <a:pt x="670646" y="1075605"/>
                </a:lnTo>
                <a:lnTo>
                  <a:pt x="670764" y="1104708"/>
                </a:lnTo>
                <a:lnTo>
                  <a:pt x="674925" y="1098283"/>
                </a:lnTo>
                <a:lnTo>
                  <a:pt x="676257" y="1078003"/>
                </a:lnTo>
                <a:lnTo>
                  <a:pt x="676297" y="1077394"/>
                </a:lnTo>
                <a:lnTo>
                  <a:pt x="676415" y="1075605"/>
                </a:lnTo>
                <a:lnTo>
                  <a:pt x="670591" y="1061920"/>
                </a:lnTo>
                <a:close/>
              </a:path>
              <a:path w="3808095" h="1121409">
                <a:moveTo>
                  <a:pt x="664861" y="1054976"/>
                </a:moveTo>
                <a:lnTo>
                  <a:pt x="638044" y="1054976"/>
                </a:lnTo>
                <a:lnTo>
                  <a:pt x="661327" y="1060936"/>
                </a:lnTo>
                <a:lnTo>
                  <a:pt x="670566" y="1077840"/>
                </a:lnTo>
                <a:lnTo>
                  <a:pt x="670591" y="1061920"/>
                </a:lnTo>
                <a:lnTo>
                  <a:pt x="668825" y="1057770"/>
                </a:lnTo>
                <a:lnTo>
                  <a:pt x="664861" y="1054976"/>
                </a:lnTo>
                <a:close/>
              </a:path>
              <a:path w="3808095" h="1121409">
                <a:moveTo>
                  <a:pt x="752321" y="1078945"/>
                </a:moveTo>
                <a:lnTo>
                  <a:pt x="717589" y="1079842"/>
                </a:lnTo>
                <a:lnTo>
                  <a:pt x="702688" y="1092415"/>
                </a:lnTo>
                <a:lnTo>
                  <a:pt x="707158" y="1114022"/>
                </a:lnTo>
                <a:lnTo>
                  <a:pt x="728626" y="1121054"/>
                </a:lnTo>
                <a:lnTo>
                  <a:pt x="741385" y="1119610"/>
                </a:lnTo>
                <a:lnTo>
                  <a:pt x="747703" y="1113231"/>
                </a:lnTo>
                <a:lnTo>
                  <a:pt x="724295" y="1113231"/>
                </a:lnTo>
                <a:lnTo>
                  <a:pt x="711582" y="1103591"/>
                </a:lnTo>
                <a:lnTo>
                  <a:pt x="718427" y="1087526"/>
                </a:lnTo>
                <a:lnTo>
                  <a:pt x="752606" y="1086365"/>
                </a:lnTo>
                <a:lnTo>
                  <a:pt x="752356" y="1079842"/>
                </a:lnTo>
                <a:lnTo>
                  <a:pt x="752321" y="1078945"/>
                </a:lnTo>
                <a:close/>
              </a:path>
              <a:path w="3808095" h="1121409">
                <a:moveTo>
                  <a:pt x="763411" y="1098283"/>
                </a:moveTo>
                <a:lnTo>
                  <a:pt x="753492" y="1098283"/>
                </a:lnTo>
                <a:lnTo>
                  <a:pt x="755727" y="1105128"/>
                </a:lnTo>
                <a:lnTo>
                  <a:pt x="753416" y="1107462"/>
                </a:lnTo>
                <a:lnTo>
                  <a:pt x="753883" y="1119610"/>
                </a:lnTo>
                <a:lnTo>
                  <a:pt x="753911" y="1120355"/>
                </a:lnTo>
                <a:lnTo>
                  <a:pt x="763411" y="1120355"/>
                </a:lnTo>
                <a:lnTo>
                  <a:pt x="763411" y="1098283"/>
                </a:lnTo>
                <a:close/>
              </a:path>
              <a:path w="3808095" h="1121409">
                <a:moveTo>
                  <a:pt x="753091" y="1098993"/>
                </a:moveTo>
                <a:lnTo>
                  <a:pt x="748649" y="1106851"/>
                </a:lnTo>
                <a:lnTo>
                  <a:pt x="724295" y="1113231"/>
                </a:lnTo>
                <a:lnTo>
                  <a:pt x="747703" y="1113231"/>
                </a:lnTo>
                <a:lnTo>
                  <a:pt x="753416" y="1107462"/>
                </a:lnTo>
                <a:lnTo>
                  <a:pt x="753091" y="1098993"/>
                </a:lnTo>
                <a:close/>
              </a:path>
              <a:path w="3808095" h="1121409">
                <a:moveTo>
                  <a:pt x="753492" y="1098283"/>
                </a:moveTo>
                <a:lnTo>
                  <a:pt x="753091" y="1098993"/>
                </a:lnTo>
                <a:lnTo>
                  <a:pt x="753268" y="1103591"/>
                </a:lnTo>
                <a:lnTo>
                  <a:pt x="753327" y="1105128"/>
                </a:lnTo>
                <a:lnTo>
                  <a:pt x="753416" y="1107462"/>
                </a:lnTo>
                <a:lnTo>
                  <a:pt x="755727" y="1105128"/>
                </a:lnTo>
                <a:lnTo>
                  <a:pt x="753492" y="1098283"/>
                </a:lnTo>
                <a:close/>
              </a:path>
              <a:path w="3808095" h="1121409">
                <a:moveTo>
                  <a:pt x="757374" y="1054976"/>
                </a:moveTo>
                <a:lnTo>
                  <a:pt x="739569" y="1054976"/>
                </a:lnTo>
                <a:lnTo>
                  <a:pt x="751723" y="1063358"/>
                </a:lnTo>
                <a:lnTo>
                  <a:pt x="753064" y="1098283"/>
                </a:lnTo>
                <a:lnTo>
                  <a:pt x="753091" y="1098993"/>
                </a:lnTo>
                <a:lnTo>
                  <a:pt x="753492" y="1098283"/>
                </a:lnTo>
                <a:lnTo>
                  <a:pt x="763411" y="1098283"/>
                </a:lnTo>
                <a:lnTo>
                  <a:pt x="763411" y="1086365"/>
                </a:lnTo>
                <a:lnTo>
                  <a:pt x="755448" y="1086365"/>
                </a:lnTo>
                <a:lnTo>
                  <a:pt x="755448" y="1078945"/>
                </a:lnTo>
                <a:lnTo>
                  <a:pt x="763411" y="1078945"/>
                </a:lnTo>
                <a:lnTo>
                  <a:pt x="763411" y="1074813"/>
                </a:lnTo>
                <a:lnTo>
                  <a:pt x="760803" y="1058096"/>
                </a:lnTo>
                <a:lnTo>
                  <a:pt x="757374" y="1054976"/>
                </a:lnTo>
                <a:close/>
              </a:path>
              <a:path w="3808095" h="1121409">
                <a:moveTo>
                  <a:pt x="763411" y="1078945"/>
                </a:moveTo>
                <a:lnTo>
                  <a:pt x="755448" y="1078945"/>
                </a:lnTo>
                <a:lnTo>
                  <a:pt x="755448" y="1086365"/>
                </a:lnTo>
                <a:lnTo>
                  <a:pt x="763411" y="1086365"/>
                </a:lnTo>
                <a:lnTo>
                  <a:pt x="763411" y="1078945"/>
                </a:lnTo>
                <a:close/>
              </a:path>
              <a:path w="3808095" h="1121409">
                <a:moveTo>
                  <a:pt x="733655" y="1046314"/>
                </a:moveTo>
                <a:lnTo>
                  <a:pt x="703759" y="1056233"/>
                </a:lnTo>
                <a:lnTo>
                  <a:pt x="708229" y="1063637"/>
                </a:lnTo>
                <a:lnTo>
                  <a:pt x="739569" y="1054976"/>
                </a:lnTo>
                <a:lnTo>
                  <a:pt x="757374" y="1054976"/>
                </a:lnTo>
                <a:lnTo>
                  <a:pt x="750465" y="1048689"/>
                </a:lnTo>
                <a:lnTo>
                  <a:pt x="733655" y="1046314"/>
                </a:lnTo>
                <a:close/>
              </a:path>
              <a:path w="3808095" h="1121409">
                <a:moveTo>
                  <a:pt x="812564" y="1046314"/>
                </a:moveTo>
                <a:lnTo>
                  <a:pt x="795194" y="1054138"/>
                </a:lnTo>
                <a:lnTo>
                  <a:pt x="784530" y="1069644"/>
                </a:lnTo>
                <a:lnTo>
                  <a:pt x="783071" y="1089296"/>
                </a:lnTo>
                <a:lnTo>
                  <a:pt x="782947" y="1090972"/>
                </a:lnTo>
                <a:lnTo>
                  <a:pt x="795194" y="1113138"/>
                </a:lnTo>
                <a:lnTo>
                  <a:pt x="819548" y="1121054"/>
                </a:lnTo>
                <a:lnTo>
                  <a:pt x="826068" y="1121054"/>
                </a:lnTo>
                <a:lnTo>
                  <a:pt x="841994" y="1113743"/>
                </a:lnTo>
                <a:lnTo>
                  <a:pt x="842959" y="1112253"/>
                </a:lnTo>
                <a:lnTo>
                  <a:pt x="820247" y="1112253"/>
                </a:lnTo>
                <a:lnTo>
                  <a:pt x="802319" y="1106339"/>
                </a:lnTo>
                <a:lnTo>
                  <a:pt x="793005" y="1089296"/>
                </a:lnTo>
                <a:lnTo>
                  <a:pt x="799059" y="1064243"/>
                </a:lnTo>
                <a:lnTo>
                  <a:pt x="815125" y="1054976"/>
                </a:lnTo>
                <a:lnTo>
                  <a:pt x="841942" y="1054976"/>
                </a:lnTo>
                <a:lnTo>
                  <a:pt x="831702" y="1047758"/>
                </a:lnTo>
                <a:lnTo>
                  <a:pt x="812564" y="1046314"/>
                </a:lnTo>
                <a:close/>
              </a:path>
              <a:path w="3808095" h="1121409">
                <a:moveTo>
                  <a:pt x="857407" y="1016698"/>
                </a:moveTo>
                <a:lnTo>
                  <a:pt x="847488" y="1016698"/>
                </a:lnTo>
                <a:lnTo>
                  <a:pt x="847608" y="1046314"/>
                </a:lnTo>
                <a:lnTo>
                  <a:pt x="847671" y="1061920"/>
                </a:lnTo>
                <a:lnTo>
                  <a:pt x="853496" y="1075605"/>
                </a:lnTo>
                <a:lnTo>
                  <a:pt x="852005" y="1098283"/>
                </a:lnTo>
                <a:lnTo>
                  <a:pt x="847844" y="1104708"/>
                </a:lnTo>
                <a:lnTo>
                  <a:pt x="847908" y="1120355"/>
                </a:lnTo>
                <a:lnTo>
                  <a:pt x="857407" y="1120355"/>
                </a:lnTo>
                <a:lnTo>
                  <a:pt x="857407" y="1016698"/>
                </a:lnTo>
                <a:close/>
              </a:path>
              <a:path w="3808095" h="1121409">
                <a:moveTo>
                  <a:pt x="847736" y="1077840"/>
                </a:moveTo>
                <a:lnTo>
                  <a:pt x="847590" y="1078003"/>
                </a:lnTo>
                <a:lnTo>
                  <a:pt x="841668" y="1102986"/>
                </a:lnTo>
                <a:lnTo>
                  <a:pt x="820247" y="1112253"/>
                </a:lnTo>
                <a:lnTo>
                  <a:pt x="842959" y="1112253"/>
                </a:lnTo>
                <a:lnTo>
                  <a:pt x="847844" y="1104708"/>
                </a:lnTo>
                <a:lnTo>
                  <a:pt x="847736" y="1077840"/>
                </a:lnTo>
                <a:close/>
              </a:path>
              <a:path w="3808095" h="1121409">
                <a:moveTo>
                  <a:pt x="847671" y="1061920"/>
                </a:moveTo>
                <a:lnTo>
                  <a:pt x="847727" y="1075605"/>
                </a:lnTo>
                <a:lnTo>
                  <a:pt x="847844" y="1104708"/>
                </a:lnTo>
                <a:lnTo>
                  <a:pt x="852005" y="1098283"/>
                </a:lnTo>
                <a:lnTo>
                  <a:pt x="853338" y="1078003"/>
                </a:lnTo>
                <a:lnTo>
                  <a:pt x="853378" y="1077394"/>
                </a:lnTo>
                <a:lnTo>
                  <a:pt x="853496" y="1075605"/>
                </a:lnTo>
                <a:lnTo>
                  <a:pt x="847671" y="1061920"/>
                </a:lnTo>
                <a:close/>
              </a:path>
              <a:path w="3808095" h="1121409">
                <a:moveTo>
                  <a:pt x="841942" y="1054976"/>
                </a:moveTo>
                <a:lnTo>
                  <a:pt x="815125" y="1054976"/>
                </a:lnTo>
                <a:lnTo>
                  <a:pt x="838408" y="1060936"/>
                </a:lnTo>
                <a:lnTo>
                  <a:pt x="847647" y="1077840"/>
                </a:lnTo>
                <a:lnTo>
                  <a:pt x="847671" y="1061920"/>
                </a:lnTo>
                <a:lnTo>
                  <a:pt x="845905" y="1057770"/>
                </a:lnTo>
                <a:lnTo>
                  <a:pt x="841942" y="1054976"/>
                </a:lnTo>
                <a:close/>
              </a:path>
              <a:path w="3808095" h="1121409">
                <a:moveTo>
                  <a:pt x="906731" y="1046314"/>
                </a:moveTo>
                <a:lnTo>
                  <a:pt x="889687" y="1054371"/>
                </a:lnTo>
                <a:lnTo>
                  <a:pt x="879163" y="1069924"/>
                </a:lnTo>
                <a:lnTo>
                  <a:pt x="877626" y="1090879"/>
                </a:lnTo>
                <a:lnTo>
                  <a:pt x="890293" y="1113044"/>
                </a:lnTo>
                <a:lnTo>
                  <a:pt x="916184" y="1121054"/>
                </a:lnTo>
                <a:lnTo>
                  <a:pt x="922051" y="1121054"/>
                </a:lnTo>
                <a:lnTo>
                  <a:pt x="940707" y="1111089"/>
                </a:lnTo>
                <a:lnTo>
                  <a:pt x="905706" y="1111089"/>
                </a:lnTo>
                <a:lnTo>
                  <a:pt x="888477" y="1094557"/>
                </a:lnTo>
                <a:lnTo>
                  <a:pt x="889601" y="1086688"/>
                </a:lnTo>
                <a:lnTo>
                  <a:pt x="885170" y="1086688"/>
                </a:lnTo>
                <a:lnTo>
                  <a:pt x="885170" y="1079284"/>
                </a:lnTo>
                <a:lnTo>
                  <a:pt x="890659" y="1079284"/>
                </a:lnTo>
                <a:lnTo>
                  <a:pt x="892854" y="1063917"/>
                </a:lnTo>
                <a:lnTo>
                  <a:pt x="908500" y="1054836"/>
                </a:lnTo>
                <a:lnTo>
                  <a:pt x="936290" y="1054836"/>
                </a:lnTo>
                <a:lnTo>
                  <a:pt x="926522" y="1047898"/>
                </a:lnTo>
                <a:lnTo>
                  <a:pt x="906731" y="1046314"/>
                </a:lnTo>
                <a:close/>
              </a:path>
              <a:path w="3808095" h="1121409">
                <a:moveTo>
                  <a:pt x="938955" y="1102613"/>
                </a:moveTo>
                <a:lnTo>
                  <a:pt x="936161" y="1105873"/>
                </a:lnTo>
                <a:lnTo>
                  <a:pt x="905706" y="1111089"/>
                </a:lnTo>
                <a:lnTo>
                  <a:pt x="940707" y="1111089"/>
                </a:lnTo>
                <a:lnTo>
                  <a:pt x="944543" y="1109040"/>
                </a:lnTo>
                <a:lnTo>
                  <a:pt x="938955" y="1102613"/>
                </a:lnTo>
                <a:close/>
              </a:path>
              <a:path w="3808095" h="1121409">
                <a:moveTo>
                  <a:pt x="890659" y="1079284"/>
                </a:moveTo>
                <a:lnTo>
                  <a:pt x="885170" y="1079284"/>
                </a:lnTo>
                <a:lnTo>
                  <a:pt x="885170" y="1086688"/>
                </a:lnTo>
                <a:lnTo>
                  <a:pt x="889601" y="1086688"/>
                </a:lnTo>
                <a:lnTo>
                  <a:pt x="890659" y="1079284"/>
                </a:lnTo>
                <a:close/>
              </a:path>
              <a:path w="3808095" h="1121409">
                <a:moveTo>
                  <a:pt x="938595" y="1079284"/>
                </a:moveTo>
                <a:lnTo>
                  <a:pt x="890659" y="1079284"/>
                </a:lnTo>
                <a:lnTo>
                  <a:pt x="889601" y="1086688"/>
                </a:lnTo>
                <a:lnTo>
                  <a:pt x="949013" y="1086688"/>
                </a:lnTo>
                <a:lnTo>
                  <a:pt x="949073" y="1082217"/>
                </a:lnTo>
                <a:lnTo>
                  <a:pt x="939793" y="1082217"/>
                </a:lnTo>
                <a:lnTo>
                  <a:pt x="938595" y="1079284"/>
                </a:lnTo>
                <a:close/>
              </a:path>
              <a:path w="3808095" h="1121409">
                <a:moveTo>
                  <a:pt x="936290" y="1054836"/>
                </a:moveTo>
                <a:lnTo>
                  <a:pt x="908500" y="1054836"/>
                </a:lnTo>
                <a:lnTo>
                  <a:pt x="930992" y="1060657"/>
                </a:lnTo>
                <a:lnTo>
                  <a:pt x="939793" y="1082217"/>
                </a:lnTo>
                <a:lnTo>
                  <a:pt x="943705" y="1079284"/>
                </a:lnTo>
                <a:lnTo>
                  <a:pt x="949112" y="1079284"/>
                </a:lnTo>
                <a:lnTo>
                  <a:pt x="949153" y="1076257"/>
                </a:lnTo>
                <a:lnTo>
                  <a:pt x="941469" y="1058515"/>
                </a:lnTo>
                <a:lnTo>
                  <a:pt x="936290" y="1054836"/>
                </a:lnTo>
                <a:close/>
              </a:path>
              <a:path w="3808095" h="1121409">
                <a:moveTo>
                  <a:pt x="949112" y="1079284"/>
                </a:moveTo>
                <a:lnTo>
                  <a:pt x="943705" y="1079284"/>
                </a:lnTo>
                <a:lnTo>
                  <a:pt x="939793" y="1082217"/>
                </a:lnTo>
                <a:lnTo>
                  <a:pt x="949073" y="1082217"/>
                </a:lnTo>
                <a:lnTo>
                  <a:pt x="949112" y="1079284"/>
                </a:lnTo>
                <a:close/>
              </a:path>
              <a:path w="3808095" h="1121409">
                <a:moveTo>
                  <a:pt x="1029094" y="1046314"/>
                </a:moveTo>
                <a:lnTo>
                  <a:pt x="1011119" y="1054231"/>
                </a:lnTo>
                <a:lnTo>
                  <a:pt x="1000130" y="1069784"/>
                </a:lnTo>
                <a:lnTo>
                  <a:pt x="998500" y="1090879"/>
                </a:lnTo>
                <a:lnTo>
                  <a:pt x="1011119" y="1113044"/>
                </a:lnTo>
                <a:lnTo>
                  <a:pt x="1036358" y="1121054"/>
                </a:lnTo>
                <a:lnTo>
                  <a:pt x="1048233" y="1119843"/>
                </a:lnTo>
                <a:lnTo>
                  <a:pt x="1057867" y="1112253"/>
                </a:lnTo>
                <a:lnTo>
                  <a:pt x="1031003" y="1112253"/>
                </a:lnTo>
                <a:lnTo>
                  <a:pt x="1014612" y="1102986"/>
                </a:lnTo>
                <a:lnTo>
                  <a:pt x="1008558" y="1077840"/>
                </a:lnTo>
                <a:lnTo>
                  <a:pt x="1017918" y="1060936"/>
                </a:lnTo>
                <a:lnTo>
                  <a:pt x="1040596" y="1054976"/>
                </a:lnTo>
                <a:lnTo>
                  <a:pt x="1060398" y="1054976"/>
                </a:lnTo>
                <a:lnTo>
                  <a:pt x="1058291" y="1052368"/>
                </a:lnTo>
                <a:lnTo>
                  <a:pt x="1029094" y="1046314"/>
                </a:lnTo>
                <a:close/>
              </a:path>
              <a:path w="3808095" h="1121409">
                <a:moveTo>
                  <a:pt x="1057733" y="1101496"/>
                </a:moveTo>
                <a:lnTo>
                  <a:pt x="1055218" y="1105128"/>
                </a:lnTo>
                <a:lnTo>
                  <a:pt x="1031003" y="1112253"/>
                </a:lnTo>
                <a:lnTo>
                  <a:pt x="1057867" y="1112253"/>
                </a:lnTo>
                <a:lnTo>
                  <a:pt x="1065137" y="1106525"/>
                </a:lnTo>
                <a:lnTo>
                  <a:pt x="1057733" y="1101496"/>
                </a:lnTo>
                <a:close/>
              </a:path>
              <a:path w="3808095" h="1121409">
                <a:moveTo>
                  <a:pt x="1060398" y="1054976"/>
                </a:moveTo>
                <a:lnTo>
                  <a:pt x="1040596" y="1054976"/>
                </a:lnTo>
                <a:lnTo>
                  <a:pt x="1057733" y="1065872"/>
                </a:lnTo>
                <a:lnTo>
                  <a:pt x="1065000" y="1060936"/>
                </a:lnTo>
                <a:lnTo>
                  <a:pt x="1065212" y="1060936"/>
                </a:lnTo>
                <a:lnTo>
                  <a:pt x="1060398" y="1054976"/>
                </a:lnTo>
                <a:close/>
              </a:path>
              <a:path w="3808095" h="1121409">
                <a:moveTo>
                  <a:pt x="1106118" y="1046314"/>
                </a:moveTo>
                <a:lnTo>
                  <a:pt x="1088563" y="1054231"/>
                </a:lnTo>
                <a:lnTo>
                  <a:pt x="1077619" y="1069784"/>
                </a:lnTo>
                <a:lnTo>
                  <a:pt x="1076112" y="1089296"/>
                </a:lnTo>
                <a:lnTo>
                  <a:pt x="1075990" y="1090879"/>
                </a:lnTo>
                <a:lnTo>
                  <a:pt x="1088563" y="1113044"/>
                </a:lnTo>
                <a:lnTo>
                  <a:pt x="1113290" y="1121054"/>
                </a:lnTo>
                <a:lnTo>
                  <a:pt x="1120461" y="1121054"/>
                </a:lnTo>
                <a:lnTo>
                  <a:pt x="1138249" y="1113044"/>
                </a:lnTo>
                <a:lnTo>
                  <a:pt x="1138797" y="1112253"/>
                </a:lnTo>
                <a:lnTo>
                  <a:pt x="1113290" y="1112253"/>
                </a:lnTo>
                <a:lnTo>
                  <a:pt x="1095361" y="1106339"/>
                </a:lnTo>
                <a:lnTo>
                  <a:pt x="1086048" y="1089296"/>
                </a:lnTo>
                <a:lnTo>
                  <a:pt x="1092102" y="1064243"/>
                </a:lnTo>
                <a:lnTo>
                  <a:pt x="1108214" y="1054976"/>
                </a:lnTo>
                <a:lnTo>
                  <a:pt x="1137351" y="1054976"/>
                </a:lnTo>
                <a:lnTo>
                  <a:pt x="1126980" y="1047898"/>
                </a:lnTo>
                <a:lnTo>
                  <a:pt x="1106118" y="1046314"/>
                </a:lnTo>
                <a:close/>
              </a:path>
              <a:path w="3808095" h="1121409">
                <a:moveTo>
                  <a:pt x="1137351" y="1054976"/>
                </a:moveTo>
                <a:lnTo>
                  <a:pt x="1108214" y="1054976"/>
                </a:lnTo>
                <a:lnTo>
                  <a:pt x="1131497" y="1060936"/>
                </a:lnTo>
                <a:lnTo>
                  <a:pt x="1140671" y="1077840"/>
                </a:lnTo>
                <a:lnTo>
                  <a:pt x="1134710" y="1102986"/>
                </a:lnTo>
                <a:lnTo>
                  <a:pt x="1113290" y="1112253"/>
                </a:lnTo>
                <a:lnTo>
                  <a:pt x="1138797" y="1112253"/>
                </a:lnTo>
                <a:lnTo>
                  <a:pt x="1149099" y="1097352"/>
                </a:lnTo>
                <a:lnTo>
                  <a:pt x="1150607" y="1077840"/>
                </a:lnTo>
                <a:lnTo>
                  <a:pt x="1150729" y="1076257"/>
                </a:lnTo>
                <a:lnTo>
                  <a:pt x="1142673" y="1058608"/>
                </a:lnTo>
                <a:lnTo>
                  <a:pt x="1137351" y="1054976"/>
                </a:lnTo>
                <a:close/>
              </a:path>
              <a:path w="3808095" h="1121409">
                <a:moveTo>
                  <a:pt x="1180479" y="1047013"/>
                </a:moveTo>
                <a:lnTo>
                  <a:pt x="1170979" y="1047013"/>
                </a:lnTo>
                <a:lnTo>
                  <a:pt x="1170979" y="1120355"/>
                </a:lnTo>
                <a:lnTo>
                  <a:pt x="1180898" y="1120355"/>
                </a:lnTo>
                <a:lnTo>
                  <a:pt x="1180898" y="1076210"/>
                </a:lnTo>
                <a:lnTo>
                  <a:pt x="1185640" y="1067130"/>
                </a:lnTo>
                <a:lnTo>
                  <a:pt x="1180479" y="1067130"/>
                </a:lnTo>
                <a:lnTo>
                  <a:pt x="1180479" y="1047013"/>
                </a:lnTo>
                <a:close/>
              </a:path>
              <a:path w="3808095" h="1121409">
                <a:moveTo>
                  <a:pt x="1230348" y="1055255"/>
                </a:moveTo>
                <a:lnTo>
                  <a:pt x="1213588" y="1055255"/>
                </a:lnTo>
                <a:lnTo>
                  <a:pt x="1226719" y="1065174"/>
                </a:lnTo>
                <a:lnTo>
                  <a:pt x="1228675" y="1120355"/>
                </a:lnTo>
                <a:lnTo>
                  <a:pt x="1238594" y="1120355"/>
                </a:lnTo>
                <a:lnTo>
                  <a:pt x="1238594" y="1070669"/>
                </a:lnTo>
                <a:lnTo>
                  <a:pt x="1230348" y="1055255"/>
                </a:lnTo>
                <a:close/>
              </a:path>
              <a:path w="3808095" h="1121409">
                <a:moveTo>
                  <a:pt x="1208419" y="1046314"/>
                </a:moveTo>
                <a:lnTo>
                  <a:pt x="1201341" y="1046314"/>
                </a:lnTo>
                <a:lnTo>
                  <a:pt x="1181270" y="1058049"/>
                </a:lnTo>
                <a:lnTo>
                  <a:pt x="1180479" y="1067130"/>
                </a:lnTo>
                <a:lnTo>
                  <a:pt x="1185640" y="1067130"/>
                </a:lnTo>
                <a:lnTo>
                  <a:pt x="1189094" y="1060517"/>
                </a:lnTo>
                <a:lnTo>
                  <a:pt x="1213588" y="1055255"/>
                </a:lnTo>
                <a:lnTo>
                  <a:pt x="1230348" y="1055255"/>
                </a:lnTo>
                <a:lnTo>
                  <a:pt x="1228629" y="1052042"/>
                </a:lnTo>
                <a:lnTo>
                  <a:pt x="1208419" y="1046314"/>
                </a:lnTo>
                <a:close/>
              </a:path>
              <a:path w="3808095" h="1121409">
                <a:moveTo>
                  <a:pt x="1259658" y="1104150"/>
                </a:moveTo>
                <a:lnTo>
                  <a:pt x="1255188" y="1111973"/>
                </a:lnTo>
                <a:lnTo>
                  <a:pt x="1285083" y="1121054"/>
                </a:lnTo>
                <a:lnTo>
                  <a:pt x="1296958" y="1120216"/>
                </a:lnTo>
                <a:lnTo>
                  <a:pt x="1308091" y="1112393"/>
                </a:lnTo>
                <a:lnTo>
                  <a:pt x="1292767" y="1112393"/>
                </a:lnTo>
                <a:lnTo>
                  <a:pt x="1259658" y="1104150"/>
                </a:lnTo>
                <a:close/>
              </a:path>
              <a:path w="3808095" h="1121409">
                <a:moveTo>
                  <a:pt x="1296399" y="1046966"/>
                </a:moveTo>
                <a:lnTo>
                  <a:pt x="1263430" y="1053346"/>
                </a:lnTo>
                <a:lnTo>
                  <a:pt x="1258680" y="1074813"/>
                </a:lnTo>
                <a:lnTo>
                  <a:pt x="1305480" y="1104011"/>
                </a:lnTo>
                <a:lnTo>
                  <a:pt x="1292767" y="1112393"/>
                </a:lnTo>
                <a:lnTo>
                  <a:pt x="1308091" y="1112393"/>
                </a:lnTo>
                <a:lnTo>
                  <a:pt x="1314188" y="1108108"/>
                </a:lnTo>
                <a:lnTo>
                  <a:pt x="1314514" y="1092881"/>
                </a:lnTo>
                <a:lnTo>
                  <a:pt x="1267621" y="1063451"/>
                </a:lnTo>
                <a:lnTo>
                  <a:pt x="1275398" y="1056000"/>
                </a:lnTo>
                <a:lnTo>
                  <a:pt x="1311339" y="1056000"/>
                </a:lnTo>
                <a:lnTo>
                  <a:pt x="1312782" y="1053346"/>
                </a:lnTo>
                <a:lnTo>
                  <a:pt x="1312884" y="1053160"/>
                </a:lnTo>
                <a:lnTo>
                  <a:pt x="1296399" y="1046966"/>
                </a:lnTo>
                <a:close/>
              </a:path>
              <a:path w="3808095" h="1121409">
                <a:moveTo>
                  <a:pt x="1311339" y="1056000"/>
                </a:moveTo>
                <a:lnTo>
                  <a:pt x="1275398" y="1056000"/>
                </a:lnTo>
                <a:lnTo>
                  <a:pt x="1308553" y="1061123"/>
                </a:lnTo>
                <a:lnTo>
                  <a:pt x="1311339" y="1056000"/>
                </a:lnTo>
                <a:close/>
              </a:path>
              <a:path w="3808095" h="1121409">
                <a:moveTo>
                  <a:pt x="1342819" y="1047013"/>
                </a:moveTo>
                <a:lnTo>
                  <a:pt x="1332900" y="1047013"/>
                </a:lnTo>
                <a:lnTo>
                  <a:pt x="1332900" y="1096606"/>
                </a:lnTo>
                <a:lnTo>
                  <a:pt x="1342912" y="1115233"/>
                </a:lnTo>
                <a:lnTo>
                  <a:pt x="1363913" y="1121054"/>
                </a:lnTo>
                <a:lnTo>
                  <a:pt x="1370433" y="1121054"/>
                </a:lnTo>
                <a:lnTo>
                  <a:pt x="1384922" y="1112113"/>
                </a:lnTo>
                <a:lnTo>
                  <a:pt x="1357906" y="1112113"/>
                </a:lnTo>
                <a:lnTo>
                  <a:pt x="1344728" y="1102241"/>
                </a:lnTo>
                <a:lnTo>
                  <a:pt x="1342819" y="1047013"/>
                </a:lnTo>
                <a:close/>
              </a:path>
              <a:path w="3808095" h="1121409">
                <a:moveTo>
                  <a:pt x="1399816" y="1100239"/>
                </a:moveTo>
                <a:lnTo>
                  <a:pt x="1390317" y="1100239"/>
                </a:lnTo>
                <a:lnTo>
                  <a:pt x="1390317" y="1120355"/>
                </a:lnTo>
                <a:lnTo>
                  <a:pt x="1399816" y="1120355"/>
                </a:lnTo>
                <a:lnTo>
                  <a:pt x="1399816" y="1100239"/>
                </a:lnTo>
                <a:close/>
              </a:path>
              <a:path w="3808095" h="1121409">
                <a:moveTo>
                  <a:pt x="1399816" y="1047013"/>
                </a:moveTo>
                <a:lnTo>
                  <a:pt x="1389898" y="1047013"/>
                </a:lnTo>
                <a:lnTo>
                  <a:pt x="1389898" y="1091018"/>
                </a:lnTo>
                <a:lnTo>
                  <a:pt x="1381981" y="1106898"/>
                </a:lnTo>
                <a:lnTo>
                  <a:pt x="1357906" y="1112113"/>
                </a:lnTo>
                <a:lnTo>
                  <a:pt x="1384922" y="1112113"/>
                </a:lnTo>
                <a:lnTo>
                  <a:pt x="1389525" y="1109273"/>
                </a:lnTo>
                <a:lnTo>
                  <a:pt x="1390317" y="1100239"/>
                </a:lnTo>
                <a:lnTo>
                  <a:pt x="1399816" y="1100239"/>
                </a:lnTo>
                <a:lnTo>
                  <a:pt x="1399816" y="1047013"/>
                </a:lnTo>
                <a:close/>
              </a:path>
              <a:path w="3808095" h="1121409">
                <a:moveTo>
                  <a:pt x="1437378" y="1016698"/>
                </a:moveTo>
                <a:lnTo>
                  <a:pt x="1427460" y="1016698"/>
                </a:lnTo>
                <a:lnTo>
                  <a:pt x="1427460" y="1120355"/>
                </a:lnTo>
                <a:lnTo>
                  <a:pt x="1437378" y="1120355"/>
                </a:lnTo>
                <a:lnTo>
                  <a:pt x="1437378" y="1016698"/>
                </a:lnTo>
                <a:close/>
              </a:path>
              <a:path w="3808095" h="1121409">
                <a:moveTo>
                  <a:pt x="1476981" y="1030808"/>
                </a:moveTo>
                <a:lnTo>
                  <a:pt x="1467062" y="1030808"/>
                </a:lnTo>
                <a:lnTo>
                  <a:pt x="1467062" y="1106479"/>
                </a:lnTo>
                <a:lnTo>
                  <a:pt x="1476376" y="1119191"/>
                </a:lnTo>
                <a:lnTo>
                  <a:pt x="1488576" y="1121054"/>
                </a:lnTo>
                <a:lnTo>
                  <a:pt x="1504083" y="1115885"/>
                </a:lnTo>
                <a:lnTo>
                  <a:pt x="1502439" y="1112532"/>
                </a:lnTo>
                <a:lnTo>
                  <a:pt x="1494071" y="1112532"/>
                </a:lnTo>
                <a:lnTo>
                  <a:pt x="1478052" y="1106711"/>
                </a:lnTo>
                <a:lnTo>
                  <a:pt x="1476981" y="1030808"/>
                </a:lnTo>
                <a:close/>
              </a:path>
              <a:path w="3808095" h="1121409">
                <a:moveTo>
                  <a:pt x="1500590" y="1108760"/>
                </a:moveTo>
                <a:lnTo>
                  <a:pt x="1494071" y="1112532"/>
                </a:lnTo>
                <a:lnTo>
                  <a:pt x="1502439" y="1112532"/>
                </a:lnTo>
                <a:lnTo>
                  <a:pt x="1500590" y="1108760"/>
                </a:lnTo>
                <a:close/>
              </a:path>
              <a:path w="3808095" h="1121409">
                <a:moveTo>
                  <a:pt x="1467062" y="1047013"/>
                </a:moveTo>
                <a:lnTo>
                  <a:pt x="1453930" y="1047013"/>
                </a:lnTo>
                <a:lnTo>
                  <a:pt x="1453930" y="1055255"/>
                </a:lnTo>
                <a:lnTo>
                  <a:pt x="1467062" y="1055255"/>
                </a:lnTo>
                <a:lnTo>
                  <a:pt x="1467062" y="1047013"/>
                </a:lnTo>
                <a:close/>
              </a:path>
              <a:path w="3808095" h="1121409">
                <a:moveTo>
                  <a:pt x="1499333" y="1047013"/>
                </a:moveTo>
                <a:lnTo>
                  <a:pt x="1477210" y="1047013"/>
                </a:lnTo>
                <a:lnTo>
                  <a:pt x="1477326" y="1055255"/>
                </a:lnTo>
                <a:lnTo>
                  <a:pt x="1499333" y="1055255"/>
                </a:lnTo>
                <a:lnTo>
                  <a:pt x="1499333" y="1047013"/>
                </a:lnTo>
                <a:close/>
              </a:path>
              <a:path w="3808095" h="1121409">
                <a:moveTo>
                  <a:pt x="1532058" y="1047013"/>
                </a:moveTo>
                <a:lnTo>
                  <a:pt x="1522139" y="1047013"/>
                </a:lnTo>
                <a:lnTo>
                  <a:pt x="1522139" y="1120355"/>
                </a:lnTo>
                <a:lnTo>
                  <a:pt x="1532058" y="1120355"/>
                </a:lnTo>
                <a:lnTo>
                  <a:pt x="1532058" y="1047013"/>
                </a:lnTo>
                <a:close/>
              </a:path>
              <a:path w="3808095" h="1121409">
                <a:moveTo>
                  <a:pt x="1525119" y="1016698"/>
                </a:moveTo>
                <a:lnTo>
                  <a:pt x="1527168" y="1030808"/>
                </a:lnTo>
                <a:lnTo>
                  <a:pt x="1529310" y="1030808"/>
                </a:lnTo>
                <a:lnTo>
                  <a:pt x="1525119" y="1016698"/>
                </a:lnTo>
                <a:close/>
              </a:path>
              <a:path w="3808095" h="1121409">
                <a:moveTo>
                  <a:pt x="1556303" y="1047013"/>
                </a:moveTo>
                <a:lnTo>
                  <a:pt x="1545966" y="1047013"/>
                </a:lnTo>
                <a:lnTo>
                  <a:pt x="1578516" y="1120355"/>
                </a:lnTo>
                <a:lnTo>
                  <a:pt x="1588714" y="1120355"/>
                </a:lnTo>
                <a:lnTo>
                  <a:pt x="1591080" y="1115047"/>
                </a:lnTo>
                <a:lnTo>
                  <a:pt x="1581310" y="1115047"/>
                </a:lnTo>
                <a:lnTo>
                  <a:pt x="1583771" y="1109522"/>
                </a:lnTo>
                <a:lnTo>
                  <a:pt x="1556303" y="1047013"/>
                </a:lnTo>
                <a:close/>
              </a:path>
              <a:path w="3808095" h="1121409">
                <a:moveTo>
                  <a:pt x="1583771" y="1109522"/>
                </a:moveTo>
                <a:lnTo>
                  <a:pt x="1581310" y="1115047"/>
                </a:lnTo>
                <a:lnTo>
                  <a:pt x="1586199" y="1115047"/>
                </a:lnTo>
                <a:lnTo>
                  <a:pt x="1583771" y="1109522"/>
                </a:lnTo>
                <a:close/>
              </a:path>
              <a:path w="3808095" h="1121409">
                <a:moveTo>
                  <a:pt x="1621404" y="1047013"/>
                </a:moveTo>
                <a:lnTo>
                  <a:pt x="1611625" y="1047013"/>
                </a:lnTo>
                <a:lnTo>
                  <a:pt x="1583771" y="1109522"/>
                </a:lnTo>
                <a:lnTo>
                  <a:pt x="1586199" y="1115047"/>
                </a:lnTo>
                <a:lnTo>
                  <a:pt x="1591080" y="1115047"/>
                </a:lnTo>
                <a:lnTo>
                  <a:pt x="1621404" y="1047013"/>
                </a:lnTo>
                <a:close/>
              </a:path>
              <a:path w="3808095" h="1121409">
                <a:moveTo>
                  <a:pt x="1677561" y="1078945"/>
                </a:moveTo>
                <a:lnTo>
                  <a:pt x="1642829" y="1079842"/>
                </a:lnTo>
                <a:lnTo>
                  <a:pt x="1627928" y="1092415"/>
                </a:lnTo>
                <a:lnTo>
                  <a:pt x="1632398" y="1114022"/>
                </a:lnTo>
                <a:lnTo>
                  <a:pt x="1653865" y="1121054"/>
                </a:lnTo>
                <a:lnTo>
                  <a:pt x="1666624" y="1119610"/>
                </a:lnTo>
                <a:lnTo>
                  <a:pt x="1672943" y="1113231"/>
                </a:lnTo>
                <a:lnTo>
                  <a:pt x="1649535" y="1113231"/>
                </a:lnTo>
                <a:lnTo>
                  <a:pt x="1636822" y="1103591"/>
                </a:lnTo>
                <a:lnTo>
                  <a:pt x="1643667" y="1087526"/>
                </a:lnTo>
                <a:lnTo>
                  <a:pt x="1677846" y="1086365"/>
                </a:lnTo>
                <a:lnTo>
                  <a:pt x="1677595" y="1079842"/>
                </a:lnTo>
                <a:lnTo>
                  <a:pt x="1677561" y="1078945"/>
                </a:lnTo>
                <a:close/>
              </a:path>
              <a:path w="3808095" h="1121409">
                <a:moveTo>
                  <a:pt x="1688650" y="1098283"/>
                </a:moveTo>
                <a:lnTo>
                  <a:pt x="1678732" y="1098283"/>
                </a:lnTo>
                <a:lnTo>
                  <a:pt x="1680967" y="1105128"/>
                </a:lnTo>
                <a:lnTo>
                  <a:pt x="1678656" y="1107462"/>
                </a:lnTo>
                <a:lnTo>
                  <a:pt x="1679122" y="1119610"/>
                </a:lnTo>
                <a:lnTo>
                  <a:pt x="1679151" y="1120355"/>
                </a:lnTo>
                <a:lnTo>
                  <a:pt x="1688650" y="1120355"/>
                </a:lnTo>
                <a:lnTo>
                  <a:pt x="1688650" y="1098283"/>
                </a:lnTo>
                <a:close/>
              </a:path>
              <a:path w="3808095" h="1121409">
                <a:moveTo>
                  <a:pt x="1678331" y="1098993"/>
                </a:moveTo>
                <a:lnTo>
                  <a:pt x="1673889" y="1106851"/>
                </a:lnTo>
                <a:lnTo>
                  <a:pt x="1649535" y="1113231"/>
                </a:lnTo>
                <a:lnTo>
                  <a:pt x="1672943" y="1113231"/>
                </a:lnTo>
                <a:lnTo>
                  <a:pt x="1678656" y="1107462"/>
                </a:lnTo>
                <a:lnTo>
                  <a:pt x="1678331" y="1098993"/>
                </a:lnTo>
                <a:close/>
              </a:path>
              <a:path w="3808095" h="1121409">
                <a:moveTo>
                  <a:pt x="1678732" y="1098283"/>
                </a:moveTo>
                <a:lnTo>
                  <a:pt x="1678331" y="1098993"/>
                </a:lnTo>
                <a:lnTo>
                  <a:pt x="1678507" y="1103591"/>
                </a:lnTo>
                <a:lnTo>
                  <a:pt x="1678566" y="1105128"/>
                </a:lnTo>
                <a:lnTo>
                  <a:pt x="1678656" y="1107462"/>
                </a:lnTo>
                <a:lnTo>
                  <a:pt x="1680967" y="1105128"/>
                </a:lnTo>
                <a:lnTo>
                  <a:pt x="1678732" y="1098283"/>
                </a:lnTo>
                <a:close/>
              </a:path>
              <a:path w="3808095" h="1121409">
                <a:moveTo>
                  <a:pt x="1682614" y="1054976"/>
                </a:moveTo>
                <a:lnTo>
                  <a:pt x="1664808" y="1054976"/>
                </a:lnTo>
                <a:lnTo>
                  <a:pt x="1676962" y="1063358"/>
                </a:lnTo>
                <a:lnTo>
                  <a:pt x="1678303" y="1098283"/>
                </a:lnTo>
                <a:lnTo>
                  <a:pt x="1678331" y="1098993"/>
                </a:lnTo>
                <a:lnTo>
                  <a:pt x="1678732" y="1098283"/>
                </a:lnTo>
                <a:lnTo>
                  <a:pt x="1688650" y="1098283"/>
                </a:lnTo>
                <a:lnTo>
                  <a:pt x="1688650" y="1086365"/>
                </a:lnTo>
                <a:lnTo>
                  <a:pt x="1680688" y="1086365"/>
                </a:lnTo>
                <a:lnTo>
                  <a:pt x="1680688" y="1078945"/>
                </a:lnTo>
                <a:lnTo>
                  <a:pt x="1688650" y="1078945"/>
                </a:lnTo>
                <a:lnTo>
                  <a:pt x="1688650" y="1074813"/>
                </a:lnTo>
                <a:lnTo>
                  <a:pt x="1686043" y="1058096"/>
                </a:lnTo>
                <a:lnTo>
                  <a:pt x="1682614" y="1054976"/>
                </a:lnTo>
                <a:close/>
              </a:path>
              <a:path w="3808095" h="1121409">
                <a:moveTo>
                  <a:pt x="1688650" y="1078945"/>
                </a:moveTo>
                <a:lnTo>
                  <a:pt x="1680688" y="1078945"/>
                </a:lnTo>
                <a:lnTo>
                  <a:pt x="1680688" y="1086365"/>
                </a:lnTo>
                <a:lnTo>
                  <a:pt x="1688650" y="1086365"/>
                </a:lnTo>
                <a:lnTo>
                  <a:pt x="1688650" y="1078945"/>
                </a:lnTo>
                <a:close/>
              </a:path>
              <a:path w="3808095" h="1121409">
                <a:moveTo>
                  <a:pt x="1658895" y="1046314"/>
                </a:moveTo>
                <a:lnTo>
                  <a:pt x="1628999" y="1056233"/>
                </a:lnTo>
                <a:lnTo>
                  <a:pt x="1633469" y="1063637"/>
                </a:lnTo>
                <a:lnTo>
                  <a:pt x="1664808" y="1054976"/>
                </a:lnTo>
                <a:lnTo>
                  <a:pt x="1682614" y="1054976"/>
                </a:lnTo>
                <a:lnTo>
                  <a:pt x="1675705" y="1048689"/>
                </a:lnTo>
                <a:lnTo>
                  <a:pt x="1658895" y="1046314"/>
                </a:lnTo>
                <a:close/>
              </a:path>
              <a:path w="3808095" h="1121409">
                <a:moveTo>
                  <a:pt x="1714520" y="1105827"/>
                </a:moveTo>
                <a:lnTo>
                  <a:pt x="1716569" y="1121054"/>
                </a:lnTo>
                <a:lnTo>
                  <a:pt x="1718618" y="1121054"/>
                </a:lnTo>
                <a:lnTo>
                  <a:pt x="1714520" y="1105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53350" y="1266825"/>
            <a:ext cx="1343025" cy="3048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81450" y="1266825"/>
            <a:ext cx="2305050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81450" y="1647825"/>
            <a:ext cx="3543300" cy="292779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53350" y="1647825"/>
            <a:ext cx="3676650" cy="4772025"/>
          </a:xfrm>
          <a:prstGeom prst="rect">
            <a:avLst/>
          </a:prstGeom>
        </p:spPr>
      </p:pic>
      <p:sp>
        <p:nvSpPr>
          <p:cNvPr id="22" name="Retângulo 21">
            <a:hlinkClick r:id="rId18" action="ppaction://hlinksldjump"/>
            <a:extLst>
              <a:ext uri="{FF2B5EF4-FFF2-40B4-BE49-F238E27FC236}">
                <a16:creationId xmlns:a16="http://schemas.microsoft.com/office/drawing/2014/main" id="{158E03E5-DCBE-A770-8B68-C16D7CC00A64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Google Shape;163;p3">
            <a:hlinkClick r:id="rId19" action="ppaction://hlinksldjump"/>
            <a:extLst>
              <a:ext uri="{FF2B5EF4-FFF2-40B4-BE49-F238E27FC236}">
                <a16:creationId xmlns:a16="http://schemas.microsoft.com/office/drawing/2014/main" id="{D1521A09-D30A-754A-C63D-4A305E0B8B03}"/>
              </a:ext>
            </a:extLst>
          </p:cNvPr>
          <p:cNvSpPr/>
          <p:nvPr/>
        </p:nvSpPr>
        <p:spPr>
          <a:xfrm>
            <a:off x="10988394" y="711708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23494"/>
            <a:ext cx="8365808" cy="438626"/>
            <a:chOff x="965200" y="697991"/>
            <a:chExt cx="11154410" cy="5848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697991"/>
              <a:ext cx="11111821" cy="556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5463" y="569976"/>
              <a:ext cx="155420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81272" y="1531982"/>
            <a:ext cx="2339340" cy="1007745"/>
          </a:xfrm>
          <a:custGeom>
            <a:avLst/>
            <a:gdLst/>
            <a:ahLst/>
            <a:cxnLst/>
            <a:rect l="l" t="t" r="r" b="b"/>
            <a:pathLst>
              <a:path w="3119120" h="1343660">
                <a:moveTo>
                  <a:pt x="54902" y="5867"/>
                </a:moveTo>
                <a:lnTo>
                  <a:pt x="44704" y="5867"/>
                </a:lnTo>
                <a:lnTo>
                  <a:pt x="0" y="103657"/>
                </a:lnTo>
                <a:lnTo>
                  <a:pt x="10756" y="103657"/>
                </a:lnTo>
                <a:lnTo>
                  <a:pt x="22447" y="77533"/>
                </a:lnTo>
                <a:lnTo>
                  <a:pt x="17602" y="77533"/>
                </a:lnTo>
                <a:lnTo>
                  <a:pt x="20675" y="69151"/>
                </a:lnTo>
                <a:lnTo>
                  <a:pt x="26197" y="69151"/>
                </a:lnTo>
                <a:lnTo>
                  <a:pt x="49733" y="16557"/>
                </a:lnTo>
                <a:lnTo>
                  <a:pt x="47637" y="11874"/>
                </a:lnTo>
                <a:lnTo>
                  <a:pt x="57648" y="11874"/>
                </a:lnTo>
                <a:lnTo>
                  <a:pt x="54902" y="5867"/>
                </a:lnTo>
                <a:close/>
              </a:path>
              <a:path w="3119120" h="1343660">
                <a:moveTo>
                  <a:pt x="57648" y="11874"/>
                </a:moveTo>
                <a:lnTo>
                  <a:pt x="51828" y="11874"/>
                </a:lnTo>
                <a:lnTo>
                  <a:pt x="49733" y="16557"/>
                </a:lnTo>
                <a:lnTo>
                  <a:pt x="88709" y="103657"/>
                </a:lnTo>
                <a:lnTo>
                  <a:pt x="99606" y="103657"/>
                </a:lnTo>
                <a:lnTo>
                  <a:pt x="87663" y="77533"/>
                </a:lnTo>
                <a:lnTo>
                  <a:pt x="80606" y="77533"/>
                </a:lnTo>
                <a:lnTo>
                  <a:pt x="77533" y="69151"/>
                </a:lnTo>
                <a:lnTo>
                  <a:pt x="83831" y="69151"/>
                </a:lnTo>
                <a:lnTo>
                  <a:pt x="57648" y="11874"/>
                </a:lnTo>
                <a:close/>
              </a:path>
              <a:path w="3119120" h="1343660">
                <a:moveTo>
                  <a:pt x="26197" y="69151"/>
                </a:moveTo>
                <a:lnTo>
                  <a:pt x="20675" y="69151"/>
                </a:lnTo>
                <a:lnTo>
                  <a:pt x="17602" y="77533"/>
                </a:lnTo>
                <a:lnTo>
                  <a:pt x="22447" y="77533"/>
                </a:lnTo>
                <a:lnTo>
                  <a:pt x="26197" y="69151"/>
                </a:lnTo>
                <a:close/>
              </a:path>
              <a:path w="3119120" h="1343660">
                <a:moveTo>
                  <a:pt x="73268" y="69151"/>
                </a:moveTo>
                <a:lnTo>
                  <a:pt x="26197" y="69151"/>
                </a:lnTo>
                <a:lnTo>
                  <a:pt x="22447" y="77533"/>
                </a:lnTo>
                <a:lnTo>
                  <a:pt x="77019" y="77533"/>
                </a:lnTo>
                <a:lnTo>
                  <a:pt x="73268" y="69151"/>
                </a:lnTo>
                <a:close/>
              </a:path>
              <a:path w="3119120" h="1343660">
                <a:moveTo>
                  <a:pt x="83831" y="69151"/>
                </a:moveTo>
                <a:lnTo>
                  <a:pt x="77533" y="69151"/>
                </a:lnTo>
                <a:lnTo>
                  <a:pt x="80606" y="77533"/>
                </a:lnTo>
                <a:lnTo>
                  <a:pt x="87663" y="77533"/>
                </a:lnTo>
                <a:lnTo>
                  <a:pt x="83831" y="69151"/>
                </a:lnTo>
                <a:close/>
              </a:path>
              <a:path w="3119120" h="1343660">
                <a:moveTo>
                  <a:pt x="51828" y="11874"/>
                </a:moveTo>
                <a:lnTo>
                  <a:pt x="47637" y="11874"/>
                </a:lnTo>
                <a:lnTo>
                  <a:pt x="49733" y="16557"/>
                </a:lnTo>
                <a:lnTo>
                  <a:pt x="51828" y="11874"/>
                </a:lnTo>
                <a:close/>
              </a:path>
              <a:path w="3119120" h="1343660">
                <a:moveTo>
                  <a:pt x="159749" y="30314"/>
                </a:moveTo>
                <a:lnTo>
                  <a:pt x="150249" y="30314"/>
                </a:lnTo>
                <a:lnTo>
                  <a:pt x="150249" y="130759"/>
                </a:lnTo>
                <a:lnTo>
                  <a:pt x="160168" y="130759"/>
                </a:lnTo>
                <a:lnTo>
                  <a:pt x="160058" y="104355"/>
                </a:lnTo>
                <a:lnTo>
                  <a:pt x="159981" y="85984"/>
                </a:lnTo>
                <a:lnTo>
                  <a:pt x="154161" y="74925"/>
                </a:lnTo>
                <a:lnTo>
                  <a:pt x="155651" y="52154"/>
                </a:lnTo>
                <a:lnTo>
                  <a:pt x="159813" y="45785"/>
                </a:lnTo>
                <a:lnTo>
                  <a:pt x="159749" y="30314"/>
                </a:lnTo>
                <a:close/>
              </a:path>
              <a:path w="3119120" h="1343660">
                <a:moveTo>
                  <a:pt x="159925" y="72597"/>
                </a:moveTo>
                <a:lnTo>
                  <a:pt x="159981" y="85984"/>
                </a:lnTo>
                <a:lnTo>
                  <a:pt x="165802" y="97044"/>
                </a:lnTo>
                <a:lnTo>
                  <a:pt x="188108" y="104355"/>
                </a:lnTo>
                <a:lnTo>
                  <a:pt x="195093" y="104355"/>
                </a:lnTo>
                <a:lnTo>
                  <a:pt x="212416" y="96439"/>
                </a:lnTo>
                <a:lnTo>
                  <a:pt x="213025" y="95554"/>
                </a:lnTo>
                <a:lnTo>
                  <a:pt x="187409" y="95554"/>
                </a:lnTo>
                <a:lnTo>
                  <a:pt x="169202" y="89640"/>
                </a:lnTo>
                <a:lnTo>
                  <a:pt x="159925" y="72597"/>
                </a:lnTo>
                <a:close/>
              </a:path>
              <a:path w="3119120" h="1343660">
                <a:moveTo>
                  <a:pt x="211639" y="38277"/>
                </a:moveTo>
                <a:lnTo>
                  <a:pt x="182194" y="38277"/>
                </a:lnTo>
                <a:lnTo>
                  <a:pt x="205477" y="44331"/>
                </a:lnTo>
                <a:lnTo>
                  <a:pt x="214790" y="61235"/>
                </a:lnTo>
                <a:lnTo>
                  <a:pt x="208810" y="85984"/>
                </a:lnTo>
                <a:lnTo>
                  <a:pt x="208737" y="86288"/>
                </a:lnTo>
                <a:lnTo>
                  <a:pt x="187409" y="95554"/>
                </a:lnTo>
                <a:lnTo>
                  <a:pt x="213025" y="95554"/>
                </a:lnTo>
                <a:lnTo>
                  <a:pt x="223126" y="80886"/>
                </a:lnTo>
                <a:lnTo>
                  <a:pt x="224585" y="61235"/>
                </a:lnTo>
                <a:lnTo>
                  <a:pt x="224709" y="59558"/>
                </a:lnTo>
                <a:lnTo>
                  <a:pt x="216793" y="41816"/>
                </a:lnTo>
                <a:lnTo>
                  <a:pt x="211639" y="38277"/>
                </a:lnTo>
                <a:close/>
              </a:path>
              <a:path w="3119120" h="1343660">
                <a:moveTo>
                  <a:pt x="159813" y="45785"/>
                </a:moveTo>
                <a:lnTo>
                  <a:pt x="155651" y="52154"/>
                </a:lnTo>
                <a:lnTo>
                  <a:pt x="154313" y="72597"/>
                </a:lnTo>
                <a:lnTo>
                  <a:pt x="154285" y="73023"/>
                </a:lnTo>
                <a:lnTo>
                  <a:pt x="154161" y="74925"/>
                </a:lnTo>
                <a:lnTo>
                  <a:pt x="159981" y="85984"/>
                </a:lnTo>
                <a:lnTo>
                  <a:pt x="159871" y="59558"/>
                </a:lnTo>
                <a:lnTo>
                  <a:pt x="159813" y="45785"/>
                </a:lnTo>
                <a:close/>
              </a:path>
              <a:path w="3119120" h="1343660">
                <a:moveTo>
                  <a:pt x="181682" y="29616"/>
                </a:moveTo>
                <a:lnTo>
                  <a:pt x="165663" y="36834"/>
                </a:lnTo>
                <a:lnTo>
                  <a:pt x="159813" y="45785"/>
                </a:lnTo>
                <a:lnTo>
                  <a:pt x="159925" y="72597"/>
                </a:lnTo>
                <a:lnTo>
                  <a:pt x="162725" y="61235"/>
                </a:lnTo>
                <a:lnTo>
                  <a:pt x="165942" y="47684"/>
                </a:lnTo>
                <a:lnTo>
                  <a:pt x="182194" y="38277"/>
                </a:lnTo>
                <a:lnTo>
                  <a:pt x="211639" y="38277"/>
                </a:lnTo>
                <a:lnTo>
                  <a:pt x="201333" y="31199"/>
                </a:lnTo>
                <a:lnTo>
                  <a:pt x="181682" y="29616"/>
                </a:lnTo>
                <a:close/>
              </a:path>
              <a:path w="3119120" h="1343660">
                <a:moveTo>
                  <a:pt x="288890" y="62247"/>
                </a:moveTo>
                <a:lnTo>
                  <a:pt x="254159" y="63144"/>
                </a:lnTo>
                <a:lnTo>
                  <a:pt x="239257" y="75717"/>
                </a:lnTo>
                <a:lnTo>
                  <a:pt x="243728" y="97324"/>
                </a:lnTo>
                <a:lnTo>
                  <a:pt x="265195" y="104355"/>
                </a:lnTo>
                <a:lnTo>
                  <a:pt x="277954" y="102912"/>
                </a:lnTo>
                <a:lnTo>
                  <a:pt x="284272" y="96532"/>
                </a:lnTo>
                <a:lnTo>
                  <a:pt x="260864" y="96532"/>
                </a:lnTo>
                <a:lnTo>
                  <a:pt x="248151" y="86893"/>
                </a:lnTo>
                <a:lnTo>
                  <a:pt x="254997" y="70827"/>
                </a:lnTo>
                <a:lnTo>
                  <a:pt x="289175" y="69667"/>
                </a:lnTo>
                <a:lnTo>
                  <a:pt x="288925" y="63144"/>
                </a:lnTo>
                <a:lnTo>
                  <a:pt x="288890" y="62247"/>
                </a:lnTo>
                <a:close/>
              </a:path>
              <a:path w="3119120" h="1343660">
                <a:moveTo>
                  <a:pt x="299980" y="81584"/>
                </a:moveTo>
                <a:lnTo>
                  <a:pt x="290061" y="81584"/>
                </a:lnTo>
                <a:lnTo>
                  <a:pt x="292297" y="88430"/>
                </a:lnTo>
                <a:lnTo>
                  <a:pt x="289985" y="90763"/>
                </a:lnTo>
                <a:lnTo>
                  <a:pt x="290452" y="102912"/>
                </a:lnTo>
                <a:lnTo>
                  <a:pt x="290481" y="103657"/>
                </a:lnTo>
                <a:lnTo>
                  <a:pt x="299980" y="103657"/>
                </a:lnTo>
                <a:lnTo>
                  <a:pt x="299980" y="81584"/>
                </a:lnTo>
                <a:close/>
              </a:path>
              <a:path w="3119120" h="1343660">
                <a:moveTo>
                  <a:pt x="289660" y="82294"/>
                </a:moveTo>
                <a:lnTo>
                  <a:pt x="285219" y="90153"/>
                </a:lnTo>
                <a:lnTo>
                  <a:pt x="260864" y="96532"/>
                </a:lnTo>
                <a:lnTo>
                  <a:pt x="284272" y="96532"/>
                </a:lnTo>
                <a:lnTo>
                  <a:pt x="289985" y="90763"/>
                </a:lnTo>
                <a:lnTo>
                  <a:pt x="289660" y="82294"/>
                </a:lnTo>
                <a:close/>
              </a:path>
              <a:path w="3119120" h="1343660">
                <a:moveTo>
                  <a:pt x="290061" y="81584"/>
                </a:moveTo>
                <a:lnTo>
                  <a:pt x="289660" y="82294"/>
                </a:lnTo>
                <a:lnTo>
                  <a:pt x="289837" y="86893"/>
                </a:lnTo>
                <a:lnTo>
                  <a:pt x="289896" y="88430"/>
                </a:lnTo>
                <a:lnTo>
                  <a:pt x="289985" y="90763"/>
                </a:lnTo>
                <a:lnTo>
                  <a:pt x="292297" y="88430"/>
                </a:lnTo>
                <a:lnTo>
                  <a:pt x="290061" y="81584"/>
                </a:lnTo>
                <a:close/>
              </a:path>
              <a:path w="3119120" h="1343660">
                <a:moveTo>
                  <a:pt x="293944" y="38277"/>
                </a:moveTo>
                <a:lnTo>
                  <a:pt x="276138" y="38277"/>
                </a:lnTo>
                <a:lnTo>
                  <a:pt x="288292" y="46659"/>
                </a:lnTo>
                <a:lnTo>
                  <a:pt x="289633" y="81584"/>
                </a:lnTo>
                <a:lnTo>
                  <a:pt x="289660" y="82294"/>
                </a:lnTo>
                <a:lnTo>
                  <a:pt x="290061" y="81584"/>
                </a:lnTo>
                <a:lnTo>
                  <a:pt x="299980" y="81584"/>
                </a:lnTo>
                <a:lnTo>
                  <a:pt x="299980" y="69667"/>
                </a:lnTo>
                <a:lnTo>
                  <a:pt x="292017" y="69667"/>
                </a:lnTo>
                <a:lnTo>
                  <a:pt x="292017" y="62247"/>
                </a:lnTo>
                <a:lnTo>
                  <a:pt x="299980" y="62247"/>
                </a:lnTo>
                <a:lnTo>
                  <a:pt x="299980" y="58115"/>
                </a:lnTo>
                <a:lnTo>
                  <a:pt x="297372" y="41397"/>
                </a:lnTo>
                <a:lnTo>
                  <a:pt x="293944" y="38277"/>
                </a:lnTo>
                <a:close/>
              </a:path>
              <a:path w="3119120" h="1343660">
                <a:moveTo>
                  <a:pt x="299980" y="62247"/>
                </a:moveTo>
                <a:lnTo>
                  <a:pt x="292017" y="62247"/>
                </a:lnTo>
                <a:lnTo>
                  <a:pt x="292017" y="69667"/>
                </a:lnTo>
                <a:lnTo>
                  <a:pt x="299980" y="69667"/>
                </a:lnTo>
                <a:lnTo>
                  <a:pt x="299980" y="62247"/>
                </a:lnTo>
                <a:close/>
              </a:path>
              <a:path w="3119120" h="1343660">
                <a:moveTo>
                  <a:pt x="270224" y="29616"/>
                </a:moveTo>
                <a:lnTo>
                  <a:pt x="240328" y="39535"/>
                </a:lnTo>
                <a:lnTo>
                  <a:pt x="244799" y="46939"/>
                </a:lnTo>
                <a:lnTo>
                  <a:pt x="276138" y="38277"/>
                </a:lnTo>
                <a:lnTo>
                  <a:pt x="293944" y="38277"/>
                </a:lnTo>
                <a:lnTo>
                  <a:pt x="287035" y="31991"/>
                </a:lnTo>
                <a:lnTo>
                  <a:pt x="270224" y="29616"/>
                </a:lnTo>
                <a:close/>
              </a:path>
              <a:path w="3119120" h="1343660">
                <a:moveTo>
                  <a:pt x="336420" y="30314"/>
                </a:moveTo>
                <a:lnTo>
                  <a:pt x="326920" y="30314"/>
                </a:lnTo>
                <a:lnTo>
                  <a:pt x="326920" y="103657"/>
                </a:lnTo>
                <a:lnTo>
                  <a:pt x="336839" y="103657"/>
                </a:lnTo>
                <a:lnTo>
                  <a:pt x="339028" y="50897"/>
                </a:lnTo>
                <a:lnTo>
                  <a:pt x="339591" y="50291"/>
                </a:lnTo>
                <a:lnTo>
                  <a:pt x="336420" y="50291"/>
                </a:lnTo>
                <a:lnTo>
                  <a:pt x="336420" y="30314"/>
                </a:lnTo>
                <a:close/>
              </a:path>
              <a:path w="3119120" h="1343660">
                <a:moveTo>
                  <a:pt x="363801" y="29616"/>
                </a:moveTo>
                <a:lnTo>
                  <a:pt x="356630" y="29616"/>
                </a:lnTo>
                <a:lnTo>
                  <a:pt x="340937" y="36974"/>
                </a:lnTo>
                <a:lnTo>
                  <a:pt x="336420" y="50291"/>
                </a:lnTo>
                <a:lnTo>
                  <a:pt x="339591" y="50291"/>
                </a:lnTo>
                <a:lnTo>
                  <a:pt x="347782" y="41490"/>
                </a:lnTo>
                <a:lnTo>
                  <a:pt x="361566" y="39116"/>
                </a:lnTo>
                <a:lnTo>
                  <a:pt x="363801" y="29616"/>
                </a:lnTo>
                <a:close/>
              </a:path>
              <a:path w="3119120" h="1343660">
                <a:moveTo>
                  <a:pt x="396633" y="14109"/>
                </a:moveTo>
                <a:lnTo>
                  <a:pt x="386714" y="14109"/>
                </a:lnTo>
                <a:lnTo>
                  <a:pt x="386714" y="89780"/>
                </a:lnTo>
                <a:lnTo>
                  <a:pt x="396028" y="102493"/>
                </a:lnTo>
                <a:lnTo>
                  <a:pt x="408228" y="104355"/>
                </a:lnTo>
                <a:lnTo>
                  <a:pt x="423735" y="99187"/>
                </a:lnTo>
                <a:lnTo>
                  <a:pt x="422091" y="95834"/>
                </a:lnTo>
                <a:lnTo>
                  <a:pt x="413723" y="95834"/>
                </a:lnTo>
                <a:lnTo>
                  <a:pt x="397704" y="90013"/>
                </a:lnTo>
                <a:lnTo>
                  <a:pt x="396633" y="14109"/>
                </a:lnTo>
                <a:close/>
              </a:path>
              <a:path w="3119120" h="1343660">
                <a:moveTo>
                  <a:pt x="420242" y="92062"/>
                </a:moveTo>
                <a:lnTo>
                  <a:pt x="413723" y="95834"/>
                </a:lnTo>
                <a:lnTo>
                  <a:pt x="422091" y="95834"/>
                </a:lnTo>
                <a:lnTo>
                  <a:pt x="420242" y="92062"/>
                </a:lnTo>
                <a:close/>
              </a:path>
              <a:path w="3119120" h="1343660">
                <a:moveTo>
                  <a:pt x="386714" y="30314"/>
                </a:moveTo>
                <a:lnTo>
                  <a:pt x="373582" y="30314"/>
                </a:lnTo>
                <a:lnTo>
                  <a:pt x="373582" y="38557"/>
                </a:lnTo>
                <a:lnTo>
                  <a:pt x="386714" y="38557"/>
                </a:lnTo>
                <a:lnTo>
                  <a:pt x="386714" y="30314"/>
                </a:lnTo>
                <a:close/>
              </a:path>
              <a:path w="3119120" h="1343660">
                <a:moveTo>
                  <a:pt x="418985" y="30314"/>
                </a:moveTo>
                <a:lnTo>
                  <a:pt x="396862" y="30314"/>
                </a:lnTo>
                <a:lnTo>
                  <a:pt x="396978" y="38557"/>
                </a:lnTo>
                <a:lnTo>
                  <a:pt x="418985" y="38557"/>
                </a:lnTo>
                <a:lnTo>
                  <a:pt x="418985" y="30314"/>
                </a:lnTo>
                <a:close/>
              </a:path>
              <a:path w="3119120" h="1343660">
                <a:moveTo>
                  <a:pt x="451710" y="30314"/>
                </a:moveTo>
                <a:lnTo>
                  <a:pt x="441791" y="30314"/>
                </a:lnTo>
                <a:lnTo>
                  <a:pt x="441791" y="103657"/>
                </a:lnTo>
                <a:lnTo>
                  <a:pt x="451710" y="103657"/>
                </a:lnTo>
                <a:lnTo>
                  <a:pt x="451710" y="30314"/>
                </a:lnTo>
                <a:close/>
              </a:path>
              <a:path w="3119120" h="1343660">
                <a:moveTo>
                  <a:pt x="444771" y="0"/>
                </a:moveTo>
                <a:lnTo>
                  <a:pt x="446820" y="14109"/>
                </a:lnTo>
                <a:lnTo>
                  <a:pt x="448962" y="14109"/>
                </a:lnTo>
                <a:lnTo>
                  <a:pt x="444771" y="0"/>
                </a:lnTo>
                <a:close/>
              </a:path>
              <a:path w="3119120" h="1343660">
                <a:moveTo>
                  <a:pt x="488808" y="30314"/>
                </a:moveTo>
                <a:lnTo>
                  <a:pt x="479308" y="30314"/>
                </a:lnTo>
                <a:lnTo>
                  <a:pt x="479308" y="103657"/>
                </a:lnTo>
                <a:lnTo>
                  <a:pt x="489227" y="103657"/>
                </a:lnTo>
                <a:lnTo>
                  <a:pt x="491415" y="50897"/>
                </a:lnTo>
                <a:lnTo>
                  <a:pt x="491979" y="50291"/>
                </a:lnTo>
                <a:lnTo>
                  <a:pt x="488808" y="50291"/>
                </a:lnTo>
                <a:lnTo>
                  <a:pt x="488808" y="30314"/>
                </a:lnTo>
                <a:close/>
              </a:path>
              <a:path w="3119120" h="1343660">
                <a:moveTo>
                  <a:pt x="516189" y="29616"/>
                </a:moveTo>
                <a:lnTo>
                  <a:pt x="509018" y="29616"/>
                </a:lnTo>
                <a:lnTo>
                  <a:pt x="493325" y="36974"/>
                </a:lnTo>
                <a:lnTo>
                  <a:pt x="488808" y="50291"/>
                </a:lnTo>
                <a:lnTo>
                  <a:pt x="491979" y="50291"/>
                </a:lnTo>
                <a:lnTo>
                  <a:pt x="500170" y="41490"/>
                </a:lnTo>
                <a:lnTo>
                  <a:pt x="513954" y="39116"/>
                </a:lnTo>
                <a:lnTo>
                  <a:pt x="516189" y="29616"/>
                </a:lnTo>
                <a:close/>
              </a:path>
              <a:path w="3119120" h="1343660">
                <a:moveTo>
                  <a:pt x="594153" y="29616"/>
                </a:moveTo>
                <a:lnTo>
                  <a:pt x="576784" y="37439"/>
                </a:lnTo>
                <a:lnTo>
                  <a:pt x="566120" y="52946"/>
                </a:lnTo>
                <a:lnTo>
                  <a:pt x="564661" y="72597"/>
                </a:lnTo>
                <a:lnTo>
                  <a:pt x="564537" y="74273"/>
                </a:lnTo>
                <a:lnTo>
                  <a:pt x="576784" y="96439"/>
                </a:lnTo>
                <a:lnTo>
                  <a:pt x="601138" y="104355"/>
                </a:lnTo>
                <a:lnTo>
                  <a:pt x="607658" y="104355"/>
                </a:lnTo>
                <a:lnTo>
                  <a:pt x="623584" y="97044"/>
                </a:lnTo>
                <a:lnTo>
                  <a:pt x="624549" y="95554"/>
                </a:lnTo>
                <a:lnTo>
                  <a:pt x="601837" y="95554"/>
                </a:lnTo>
                <a:lnTo>
                  <a:pt x="583909" y="89640"/>
                </a:lnTo>
                <a:lnTo>
                  <a:pt x="574595" y="72597"/>
                </a:lnTo>
                <a:lnTo>
                  <a:pt x="580649" y="47544"/>
                </a:lnTo>
                <a:lnTo>
                  <a:pt x="596715" y="38277"/>
                </a:lnTo>
                <a:lnTo>
                  <a:pt x="623532" y="38277"/>
                </a:lnTo>
                <a:lnTo>
                  <a:pt x="613292" y="31060"/>
                </a:lnTo>
                <a:lnTo>
                  <a:pt x="594153" y="29616"/>
                </a:lnTo>
                <a:close/>
              </a:path>
              <a:path w="3119120" h="1343660">
                <a:moveTo>
                  <a:pt x="638997" y="0"/>
                </a:moveTo>
                <a:lnTo>
                  <a:pt x="629078" y="0"/>
                </a:lnTo>
                <a:lnTo>
                  <a:pt x="629198" y="29616"/>
                </a:lnTo>
                <a:lnTo>
                  <a:pt x="629261" y="45221"/>
                </a:lnTo>
                <a:lnTo>
                  <a:pt x="635085" y="58906"/>
                </a:lnTo>
                <a:lnTo>
                  <a:pt x="633595" y="81584"/>
                </a:lnTo>
                <a:lnTo>
                  <a:pt x="629434" y="88010"/>
                </a:lnTo>
                <a:lnTo>
                  <a:pt x="629498" y="103657"/>
                </a:lnTo>
                <a:lnTo>
                  <a:pt x="638997" y="103657"/>
                </a:lnTo>
                <a:lnTo>
                  <a:pt x="638997" y="0"/>
                </a:lnTo>
                <a:close/>
              </a:path>
              <a:path w="3119120" h="1343660">
                <a:moveTo>
                  <a:pt x="629326" y="61141"/>
                </a:moveTo>
                <a:lnTo>
                  <a:pt x="629180" y="61304"/>
                </a:lnTo>
                <a:lnTo>
                  <a:pt x="623258" y="86288"/>
                </a:lnTo>
                <a:lnTo>
                  <a:pt x="601837" y="95554"/>
                </a:lnTo>
                <a:lnTo>
                  <a:pt x="624549" y="95554"/>
                </a:lnTo>
                <a:lnTo>
                  <a:pt x="629434" y="88010"/>
                </a:lnTo>
                <a:lnTo>
                  <a:pt x="629326" y="61141"/>
                </a:lnTo>
                <a:close/>
              </a:path>
              <a:path w="3119120" h="1343660">
                <a:moveTo>
                  <a:pt x="629261" y="45221"/>
                </a:moveTo>
                <a:lnTo>
                  <a:pt x="629317" y="58906"/>
                </a:lnTo>
                <a:lnTo>
                  <a:pt x="629434" y="88010"/>
                </a:lnTo>
                <a:lnTo>
                  <a:pt x="633595" y="81584"/>
                </a:lnTo>
                <a:lnTo>
                  <a:pt x="634928" y="61304"/>
                </a:lnTo>
                <a:lnTo>
                  <a:pt x="634968" y="60696"/>
                </a:lnTo>
                <a:lnTo>
                  <a:pt x="635085" y="58906"/>
                </a:lnTo>
                <a:lnTo>
                  <a:pt x="629261" y="45221"/>
                </a:lnTo>
                <a:close/>
              </a:path>
              <a:path w="3119120" h="1343660">
                <a:moveTo>
                  <a:pt x="623532" y="38277"/>
                </a:moveTo>
                <a:lnTo>
                  <a:pt x="596715" y="38277"/>
                </a:lnTo>
                <a:lnTo>
                  <a:pt x="619998" y="44238"/>
                </a:lnTo>
                <a:lnTo>
                  <a:pt x="629237" y="61141"/>
                </a:lnTo>
                <a:lnTo>
                  <a:pt x="629261" y="45221"/>
                </a:lnTo>
                <a:lnTo>
                  <a:pt x="627495" y="41071"/>
                </a:lnTo>
                <a:lnTo>
                  <a:pt x="623532" y="38277"/>
                </a:lnTo>
                <a:close/>
              </a:path>
              <a:path w="3119120" h="1343660">
                <a:moveTo>
                  <a:pt x="710992" y="62247"/>
                </a:moveTo>
                <a:lnTo>
                  <a:pt x="676260" y="63144"/>
                </a:lnTo>
                <a:lnTo>
                  <a:pt x="661359" y="75717"/>
                </a:lnTo>
                <a:lnTo>
                  <a:pt x="665829" y="97324"/>
                </a:lnTo>
                <a:lnTo>
                  <a:pt x="687296" y="104355"/>
                </a:lnTo>
                <a:lnTo>
                  <a:pt x="700055" y="102912"/>
                </a:lnTo>
                <a:lnTo>
                  <a:pt x="706374" y="96532"/>
                </a:lnTo>
                <a:lnTo>
                  <a:pt x="682966" y="96532"/>
                </a:lnTo>
                <a:lnTo>
                  <a:pt x="670253" y="86893"/>
                </a:lnTo>
                <a:lnTo>
                  <a:pt x="677098" y="70827"/>
                </a:lnTo>
                <a:lnTo>
                  <a:pt x="711277" y="69667"/>
                </a:lnTo>
                <a:lnTo>
                  <a:pt x="711026" y="63144"/>
                </a:lnTo>
                <a:lnTo>
                  <a:pt x="710992" y="62247"/>
                </a:lnTo>
                <a:close/>
              </a:path>
              <a:path w="3119120" h="1343660">
                <a:moveTo>
                  <a:pt x="722082" y="81584"/>
                </a:moveTo>
                <a:lnTo>
                  <a:pt x="712163" y="81584"/>
                </a:lnTo>
                <a:lnTo>
                  <a:pt x="714398" y="88430"/>
                </a:lnTo>
                <a:lnTo>
                  <a:pt x="712087" y="90763"/>
                </a:lnTo>
                <a:lnTo>
                  <a:pt x="712553" y="102912"/>
                </a:lnTo>
                <a:lnTo>
                  <a:pt x="712582" y="103657"/>
                </a:lnTo>
                <a:lnTo>
                  <a:pt x="722082" y="103657"/>
                </a:lnTo>
                <a:lnTo>
                  <a:pt x="722082" y="81584"/>
                </a:lnTo>
                <a:close/>
              </a:path>
              <a:path w="3119120" h="1343660">
                <a:moveTo>
                  <a:pt x="711762" y="82294"/>
                </a:moveTo>
                <a:lnTo>
                  <a:pt x="707320" y="90153"/>
                </a:lnTo>
                <a:lnTo>
                  <a:pt x="682966" y="96532"/>
                </a:lnTo>
                <a:lnTo>
                  <a:pt x="706374" y="96532"/>
                </a:lnTo>
                <a:lnTo>
                  <a:pt x="712087" y="90763"/>
                </a:lnTo>
                <a:lnTo>
                  <a:pt x="711762" y="82294"/>
                </a:lnTo>
                <a:close/>
              </a:path>
              <a:path w="3119120" h="1343660">
                <a:moveTo>
                  <a:pt x="712163" y="81584"/>
                </a:moveTo>
                <a:lnTo>
                  <a:pt x="711762" y="82294"/>
                </a:lnTo>
                <a:lnTo>
                  <a:pt x="711938" y="86893"/>
                </a:lnTo>
                <a:lnTo>
                  <a:pt x="711997" y="88430"/>
                </a:lnTo>
                <a:lnTo>
                  <a:pt x="712087" y="90763"/>
                </a:lnTo>
                <a:lnTo>
                  <a:pt x="714398" y="88430"/>
                </a:lnTo>
                <a:lnTo>
                  <a:pt x="712163" y="81584"/>
                </a:lnTo>
                <a:close/>
              </a:path>
              <a:path w="3119120" h="1343660">
                <a:moveTo>
                  <a:pt x="716045" y="38277"/>
                </a:moveTo>
                <a:lnTo>
                  <a:pt x="698239" y="38277"/>
                </a:lnTo>
                <a:lnTo>
                  <a:pt x="710393" y="46659"/>
                </a:lnTo>
                <a:lnTo>
                  <a:pt x="711734" y="81584"/>
                </a:lnTo>
                <a:lnTo>
                  <a:pt x="711762" y="82294"/>
                </a:lnTo>
                <a:lnTo>
                  <a:pt x="712163" y="81584"/>
                </a:lnTo>
                <a:lnTo>
                  <a:pt x="722082" y="81584"/>
                </a:lnTo>
                <a:lnTo>
                  <a:pt x="722082" y="69667"/>
                </a:lnTo>
                <a:lnTo>
                  <a:pt x="714119" y="69667"/>
                </a:lnTo>
                <a:lnTo>
                  <a:pt x="714119" y="62247"/>
                </a:lnTo>
                <a:lnTo>
                  <a:pt x="722082" y="62247"/>
                </a:lnTo>
                <a:lnTo>
                  <a:pt x="722082" y="58115"/>
                </a:lnTo>
                <a:lnTo>
                  <a:pt x="719474" y="41397"/>
                </a:lnTo>
                <a:lnTo>
                  <a:pt x="716045" y="38277"/>
                </a:lnTo>
                <a:close/>
              </a:path>
              <a:path w="3119120" h="1343660">
                <a:moveTo>
                  <a:pt x="722082" y="62247"/>
                </a:moveTo>
                <a:lnTo>
                  <a:pt x="714119" y="62247"/>
                </a:lnTo>
                <a:lnTo>
                  <a:pt x="714119" y="69667"/>
                </a:lnTo>
                <a:lnTo>
                  <a:pt x="722082" y="69667"/>
                </a:lnTo>
                <a:lnTo>
                  <a:pt x="722082" y="62247"/>
                </a:lnTo>
                <a:close/>
              </a:path>
              <a:path w="3119120" h="1343660">
                <a:moveTo>
                  <a:pt x="692325" y="29616"/>
                </a:moveTo>
                <a:lnTo>
                  <a:pt x="662430" y="39535"/>
                </a:lnTo>
                <a:lnTo>
                  <a:pt x="666900" y="46939"/>
                </a:lnTo>
                <a:lnTo>
                  <a:pt x="698239" y="38277"/>
                </a:lnTo>
                <a:lnTo>
                  <a:pt x="716045" y="38277"/>
                </a:lnTo>
                <a:lnTo>
                  <a:pt x="709136" y="31991"/>
                </a:lnTo>
                <a:lnTo>
                  <a:pt x="692325" y="29616"/>
                </a:lnTo>
                <a:close/>
              </a:path>
              <a:path w="3119120" h="1343660">
                <a:moveTo>
                  <a:pt x="795503" y="0"/>
                </a:moveTo>
                <a:lnTo>
                  <a:pt x="785584" y="0"/>
                </a:lnTo>
                <a:lnTo>
                  <a:pt x="785584" y="103657"/>
                </a:lnTo>
                <a:lnTo>
                  <a:pt x="795503" y="103657"/>
                </a:lnTo>
                <a:lnTo>
                  <a:pt x="795503" y="0"/>
                </a:lnTo>
                <a:close/>
              </a:path>
              <a:path w="3119120" h="1343660">
                <a:moveTo>
                  <a:pt x="844801" y="29616"/>
                </a:moveTo>
                <a:lnTo>
                  <a:pt x="827758" y="37672"/>
                </a:lnTo>
                <a:lnTo>
                  <a:pt x="817234" y="53225"/>
                </a:lnTo>
                <a:lnTo>
                  <a:pt x="815697" y="74180"/>
                </a:lnTo>
                <a:lnTo>
                  <a:pt x="828363" y="96346"/>
                </a:lnTo>
                <a:lnTo>
                  <a:pt x="854254" y="104355"/>
                </a:lnTo>
                <a:lnTo>
                  <a:pt x="860121" y="104355"/>
                </a:lnTo>
                <a:lnTo>
                  <a:pt x="878777" y="94390"/>
                </a:lnTo>
                <a:lnTo>
                  <a:pt x="843777" y="94390"/>
                </a:lnTo>
                <a:lnTo>
                  <a:pt x="826547" y="77859"/>
                </a:lnTo>
                <a:lnTo>
                  <a:pt x="827671" y="69989"/>
                </a:lnTo>
                <a:lnTo>
                  <a:pt x="823241" y="69989"/>
                </a:lnTo>
                <a:lnTo>
                  <a:pt x="823241" y="62585"/>
                </a:lnTo>
                <a:lnTo>
                  <a:pt x="828729" y="62585"/>
                </a:lnTo>
                <a:lnTo>
                  <a:pt x="830924" y="47218"/>
                </a:lnTo>
                <a:lnTo>
                  <a:pt x="846571" y="38138"/>
                </a:lnTo>
                <a:lnTo>
                  <a:pt x="874361" y="38138"/>
                </a:lnTo>
                <a:lnTo>
                  <a:pt x="864592" y="31199"/>
                </a:lnTo>
                <a:lnTo>
                  <a:pt x="844801" y="29616"/>
                </a:lnTo>
                <a:close/>
              </a:path>
              <a:path w="3119120" h="1343660">
                <a:moveTo>
                  <a:pt x="877025" y="85915"/>
                </a:moveTo>
                <a:lnTo>
                  <a:pt x="874231" y="89175"/>
                </a:lnTo>
                <a:lnTo>
                  <a:pt x="843777" y="94390"/>
                </a:lnTo>
                <a:lnTo>
                  <a:pt x="878777" y="94390"/>
                </a:lnTo>
                <a:lnTo>
                  <a:pt x="882613" y="92341"/>
                </a:lnTo>
                <a:lnTo>
                  <a:pt x="877025" y="85915"/>
                </a:lnTo>
                <a:close/>
              </a:path>
              <a:path w="3119120" h="1343660">
                <a:moveTo>
                  <a:pt x="828729" y="62585"/>
                </a:moveTo>
                <a:lnTo>
                  <a:pt x="823241" y="62585"/>
                </a:lnTo>
                <a:lnTo>
                  <a:pt x="823241" y="69989"/>
                </a:lnTo>
                <a:lnTo>
                  <a:pt x="827671" y="69989"/>
                </a:lnTo>
                <a:lnTo>
                  <a:pt x="828729" y="62585"/>
                </a:lnTo>
                <a:close/>
              </a:path>
              <a:path w="3119120" h="1343660">
                <a:moveTo>
                  <a:pt x="876666" y="62585"/>
                </a:moveTo>
                <a:lnTo>
                  <a:pt x="828729" y="62585"/>
                </a:lnTo>
                <a:lnTo>
                  <a:pt x="827671" y="69989"/>
                </a:lnTo>
                <a:lnTo>
                  <a:pt x="887084" y="69989"/>
                </a:lnTo>
                <a:lnTo>
                  <a:pt x="887143" y="65519"/>
                </a:lnTo>
                <a:lnTo>
                  <a:pt x="877863" y="65519"/>
                </a:lnTo>
                <a:lnTo>
                  <a:pt x="876666" y="62585"/>
                </a:lnTo>
                <a:close/>
              </a:path>
              <a:path w="3119120" h="1343660">
                <a:moveTo>
                  <a:pt x="874361" y="38138"/>
                </a:moveTo>
                <a:lnTo>
                  <a:pt x="846571" y="38138"/>
                </a:lnTo>
                <a:lnTo>
                  <a:pt x="869062" y="43958"/>
                </a:lnTo>
                <a:lnTo>
                  <a:pt x="877863" y="65519"/>
                </a:lnTo>
                <a:lnTo>
                  <a:pt x="881775" y="62585"/>
                </a:lnTo>
                <a:lnTo>
                  <a:pt x="887183" y="62585"/>
                </a:lnTo>
                <a:lnTo>
                  <a:pt x="887223" y="59558"/>
                </a:lnTo>
                <a:lnTo>
                  <a:pt x="879540" y="41816"/>
                </a:lnTo>
                <a:lnTo>
                  <a:pt x="874361" y="38138"/>
                </a:lnTo>
                <a:close/>
              </a:path>
              <a:path w="3119120" h="1343660">
                <a:moveTo>
                  <a:pt x="887183" y="62585"/>
                </a:moveTo>
                <a:lnTo>
                  <a:pt x="881775" y="62585"/>
                </a:lnTo>
                <a:lnTo>
                  <a:pt x="877863" y="65519"/>
                </a:lnTo>
                <a:lnTo>
                  <a:pt x="887143" y="65519"/>
                </a:lnTo>
                <a:lnTo>
                  <a:pt x="887183" y="62585"/>
                </a:lnTo>
                <a:close/>
              </a:path>
              <a:path w="3119120" h="1343660">
                <a:moveTo>
                  <a:pt x="917331" y="30314"/>
                </a:moveTo>
                <a:lnTo>
                  <a:pt x="907412" y="30314"/>
                </a:lnTo>
                <a:lnTo>
                  <a:pt x="907412" y="103657"/>
                </a:lnTo>
                <a:lnTo>
                  <a:pt x="917331" y="103657"/>
                </a:lnTo>
                <a:lnTo>
                  <a:pt x="917331" y="30314"/>
                </a:lnTo>
                <a:close/>
              </a:path>
              <a:path w="3119120" h="1343660">
                <a:moveTo>
                  <a:pt x="910392" y="0"/>
                </a:moveTo>
                <a:lnTo>
                  <a:pt x="912441" y="14109"/>
                </a:lnTo>
                <a:lnTo>
                  <a:pt x="914583" y="14109"/>
                </a:lnTo>
                <a:lnTo>
                  <a:pt x="910392" y="0"/>
                </a:lnTo>
                <a:close/>
              </a:path>
              <a:path w="3119120" h="1343660">
                <a:moveTo>
                  <a:pt x="956524" y="14109"/>
                </a:moveTo>
                <a:lnTo>
                  <a:pt x="946606" y="14109"/>
                </a:lnTo>
                <a:lnTo>
                  <a:pt x="946606" y="89780"/>
                </a:lnTo>
                <a:lnTo>
                  <a:pt x="955919" y="102493"/>
                </a:lnTo>
                <a:lnTo>
                  <a:pt x="968119" y="104355"/>
                </a:lnTo>
                <a:lnTo>
                  <a:pt x="983626" y="99187"/>
                </a:lnTo>
                <a:lnTo>
                  <a:pt x="981983" y="95834"/>
                </a:lnTo>
                <a:lnTo>
                  <a:pt x="973614" y="95834"/>
                </a:lnTo>
                <a:lnTo>
                  <a:pt x="957595" y="90013"/>
                </a:lnTo>
                <a:lnTo>
                  <a:pt x="956524" y="14109"/>
                </a:lnTo>
                <a:close/>
              </a:path>
              <a:path w="3119120" h="1343660">
                <a:moveTo>
                  <a:pt x="980134" y="92062"/>
                </a:moveTo>
                <a:lnTo>
                  <a:pt x="973614" y="95834"/>
                </a:lnTo>
                <a:lnTo>
                  <a:pt x="981983" y="95834"/>
                </a:lnTo>
                <a:lnTo>
                  <a:pt x="980134" y="92062"/>
                </a:lnTo>
                <a:close/>
              </a:path>
              <a:path w="3119120" h="1343660">
                <a:moveTo>
                  <a:pt x="946606" y="30314"/>
                </a:moveTo>
                <a:lnTo>
                  <a:pt x="933474" y="30314"/>
                </a:lnTo>
                <a:lnTo>
                  <a:pt x="933474" y="38557"/>
                </a:lnTo>
                <a:lnTo>
                  <a:pt x="946606" y="38557"/>
                </a:lnTo>
                <a:lnTo>
                  <a:pt x="946606" y="30314"/>
                </a:lnTo>
                <a:close/>
              </a:path>
              <a:path w="3119120" h="1343660">
                <a:moveTo>
                  <a:pt x="978876" y="30314"/>
                </a:moveTo>
                <a:lnTo>
                  <a:pt x="956753" y="30314"/>
                </a:lnTo>
                <a:lnTo>
                  <a:pt x="956869" y="38557"/>
                </a:lnTo>
                <a:lnTo>
                  <a:pt x="978876" y="38557"/>
                </a:lnTo>
                <a:lnTo>
                  <a:pt x="978876" y="30314"/>
                </a:lnTo>
                <a:close/>
              </a:path>
              <a:path w="3119120" h="1343660">
                <a:moveTo>
                  <a:pt x="1010903" y="30314"/>
                </a:moveTo>
                <a:lnTo>
                  <a:pt x="1000984" y="30314"/>
                </a:lnTo>
                <a:lnTo>
                  <a:pt x="1000984" y="79908"/>
                </a:lnTo>
                <a:lnTo>
                  <a:pt x="1010996" y="98535"/>
                </a:lnTo>
                <a:lnTo>
                  <a:pt x="1031997" y="104355"/>
                </a:lnTo>
                <a:lnTo>
                  <a:pt x="1038517" y="104355"/>
                </a:lnTo>
                <a:lnTo>
                  <a:pt x="1053006" y="95415"/>
                </a:lnTo>
                <a:lnTo>
                  <a:pt x="1025990" y="95415"/>
                </a:lnTo>
                <a:lnTo>
                  <a:pt x="1012812" y="85543"/>
                </a:lnTo>
                <a:lnTo>
                  <a:pt x="1010903" y="30314"/>
                </a:lnTo>
                <a:close/>
              </a:path>
              <a:path w="3119120" h="1343660">
                <a:moveTo>
                  <a:pt x="1067900" y="83540"/>
                </a:moveTo>
                <a:lnTo>
                  <a:pt x="1058401" y="83540"/>
                </a:lnTo>
                <a:lnTo>
                  <a:pt x="1058401" y="103657"/>
                </a:lnTo>
                <a:lnTo>
                  <a:pt x="1067900" y="103657"/>
                </a:lnTo>
                <a:lnTo>
                  <a:pt x="1067900" y="83540"/>
                </a:lnTo>
                <a:close/>
              </a:path>
              <a:path w="3119120" h="1343660">
                <a:moveTo>
                  <a:pt x="1067900" y="30314"/>
                </a:moveTo>
                <a:lnTo>
                  <a:pt x="1057981" y="30314"/>
                </a:lnTo>
                <a:lnTo>
                  <a:pt x="1057981" y="74320"/>
                </a:lnTo>
                <a:lnTo>
                  <a:pt x="1050065" y="90199"/>
                </a:lnTo>
                <a:lnTo>
                  <a:pt x="1025990" y="95415"/>
                </a:lnTo>
                <a:lnTo>
                  <a:pt x="1053006" y="95415"/>
                </a:lnTo>
                <a:lnTo>
                  <a:pt x="1057609" y="92574"/>
                </a:lnTo>
                <a:lnTo>
                  <a:pt x="1058401" y="83540"/>
                </a:lnTo>
                <a:lnTo>
                  <a:pt x="1067900" y="83540"/>
                </a:lnTo>
                <a:lnTo>
                  <a:pt x="1067900" y="30314"/>
                </a:lnTo>
                <a:close/>
              </a:path>
              <a:path w="3119120" h="1343660">
                <a:moveTo>
                  <a:pt x="1105043" y="30314"/>
                </a:moveTo>
                <a:lnTo>
                  <a:pt x="1095543" y="30314"/>
                </a:lnTo>
                <a:lnTo>
                  <a:pt x="1095543" y="103657"/>
                </a:lnTo>
                <a:lnTo>
                  <a:pt x="1105462" y="103657"/>
                </a:lnTo>
                <a:lnTo>
                  <a:pt x="1107651" y="50897"/>
                </a:lnTo>
                <a:lnTo>
                  <a:pt x="1108214" y="50291"/>
                </a:lnTo>
                <a:lnTo>
                  <a:pt x="1105043" y="50291"/>
                </a:lnTo>
                <a:lnTo>
                  <a:pt x="1105043" y="30314"/>
                </a:lnTo>
                <a:close/>
              </a:path>
              <a:path w="3119120" h="1343660">
                <a:moveTo>
                  <a:pt x="1132424" y="29616"/>
                </a:moveTo>
                <a:lnTo>
                  <a:pt x="1125253" y="29616"/>
                </a:lnTo>
                <a:lnTo>
                  <a:pt x="1109560" y="36974"/>
                </a:lnTo>
                <a:lnTo>
                  <a:pt x="1105043" y="50291"/>
                </a:lnTo>
                <a:lnTo>
                  <a:pt x="1108214" y="50291"/>
                </a:lnTo>
                <a:lnTo>
                  <a:pt x="1116405" y="41490"/>
                </a:lnTo>
                <a:lnTo>
                  <a:pt x="1130189" y="39116"/>
                </a:lnTo>
                <a:lnTo>
                  <a:pt x="1132424" y="29616"/>
                </a:lnTo>
                <a:close/>
              </a:path>
              <a:path w="3119120" h="1343660">
                <a:moveTo>
                  <a:pt x="1189437" y="62247"/>
                </a:moveTo>
                <a:lnTo>
                  <a:pt x="1154705" y="63144"/>
                </a:lnTo>
                <a:lnTo>
                  <a:pt x="1139804" y="75717"/>
                </a:lnTo>
                <a:lnTo>
                  <a:pt x="1144274" y="97324"/>
                </a:lnTo>
                <a:lnTo>
                  <a:pt x="1165741" y="104355"/>
                </a:lnTo>
                <a:lnTo>
                  <a:pt x="1178501" y="102912"/>
                </a:lnTo>
                <a:lnTo>
                  <a:pt x="1184819" y="96532"/>
                </a:lnTo>
                <a:lnTo>
                  <a:pt x="1161411" y="96532"/>
                </a:lnTo>
                <a:lnTo>
                  <a:pt x="1148698" y="86893"/>
                </a:lnTo>
                <a:lnTo>
                  <a:pt x="1155543" y="70827"/>
                </a:lnTo>
                <a:lnTo>
                  <a:pt x="1189722" y="69667"/>
                </a:lnTo>
                <a:lnTo>
                  <a:pt x="1189472" y="63144"/>
                </a:lnTo>
                <a:lnTo>
                  <a:pt x="1189437" y="62247"/>
                </a:lnTo>
                <a:close/>
              </a:path>
              <a:path w="3119120" h="1343660">
                <a:moveTo>
                  <a:pt x="1200527" y="81584"/>
                </a:moveTo>
                <a:lnTo>
                  <a:pt x="1190608" y="81584"/>
                </a:lnTo>
                <a:lnTo>
                  <a:pt x="1192843" y="88430"/>
                </a:lnTo>
                <a:lnTo>
                  <a:pt x="1190532" y="90763"/>
                </a:lnTo>
                <a:lnTo>
                  <a:pt x="1190999" y="102912"/>
                </a:lnTo>
                <a:lnTo>
                  <a:pt x="1191027" y="103657"/>
                </a:lnTo>
                <a:lnTo>
                  <a:pt x="1200527" y="103657"/>
                </a:lnTo>
                <a:lnTo>
                  <a:pt x="1200527" y="81584"/>
                </a:lnTo>
                <a:close/>
              </a:path>
              <a:path w="3119120" h="1343660">
                <a:moveTo>
                  <a:pt x="1190207" y="82294"/>
                </a:moveTo>
                <a:lnTo>
                  <a:pt x="1185765" y="90153"/>
                </a:lnTo>
                <a:lnTo>
                  <a:pt x="1161411" y="96532"/>
                </a:lnTo>
                <a:lnTo>
                  <a:pt x="1184819" y="96532"/>
                </a:lnTo>
                <a:lnTo>
                  <a:pt x="1190532" y="90763"/>
                </a:lnTo>
                <a:lnTo>
                  <a:pt x="1190207" y="82294"/>
                </a:lnTo>
                <a:close/>
              </a:path>
              <a:path w="3119120" h="1343660">
                <a:moveTo>
                  <a:pt x="1190608" y="81584"/>
                </a:moveTo>
                <a:lnTo>
                  <a:pt x="1190207" y="82294"/>
                </a:lnTo>
                <a:lnTo>
                  <a:pt x="1190383" y="86893"/>
                </a:lnTo>
                <a:lnTo>
                  <a:pt x="1190442" y="88430"/>
                </a:lnTo>
                <a:lnTo>
                  <a:pt x="1190532" y="90763"/>
                </a:lnTo>
                <a:lnTo>
                  <a:pt x="1192843" y="88430"/>
                </a:lnTo>
                <a:lnTo>
                  <a:pt x="1190608" y="81584"/>
                </a:lnTo>
                <a:close/>
              </a:path>
              <a:path w="3119120" h="1343660">
                <a:moveTo>
                  <a:pt x="1194490" y="38277"/>
                </a:moveTo>
                <a:lnTo>
                  <a:pt x="1176685" y="38277"/>
                </a:lnTo>
                <a:lnTo>
                  <a:pt x="1188839" y="46659"/>
                </a:lnTo>
                <a:lnTo>
                  <a:pt x="1190180" y="81584"/>
                </a:lnTo>
                <a:lnTo>
                  <a:pt x="1190207" y="82294"/>
                </a:lnTo>
                <a:lnTo>
                  <a:pt x="1190608" y="81584"/>
                </a:lnTo>
                <a:lnTo>
                  <a:pt x="1200527" y="81584"/>
                </a:lnTo>
                <a:lnTo>
                  <a:pt x="1200527" y="69667"/>
                </a:lnTo>
                <a:lnTo>
                  <a:pt x="1192564" y="69667"/>
                </a:lnTo>
                <a:lnTo>
                  <a:pt x="1192564" y="62247"/>
                </a:lnTo>
                <a:lnTo>
                  <a:pt x="1200527" y="62247"/>
                </a:lnTo>
                <a:lnTo>
                  <a:pt x="1200527" y="58115"/>
                </a:lnTo>
                <a:lnTo>
                  <a:pt x="1197919" y="41397"/>
                </a:lnTo>
                <a:lnTo>
                  <a:pt x="1194490" y="38277"/>
                </a:lnTo>
                <a:close/>
              </a:path>
              <a:path w="3119120" h="1343660">
                <a:moveTo>
                  <a:pt x="1200527" y="62247"/>
                </a:moveTo>
                <a:lnTo>
                  <a:pt x="1192564" y="62247"/>
                </a:lnTo>
                <a:lnTo>
                  <a:pt x="1192564" y="69667"/>
                </a:lnTo>
                <a:lnTo>
                  <a:pt x="1200527" y="69667"/>
                </a:lnTo>
                <a:lnTo>
                  <a:pt x="1200527" y="62247"/>
                </a:lnTo>
                <a:close/>
              </a:path>
              <a:path w="3119120" h="1343660">
                <a:moveTo>
                  <a:pt x="1170771" y="29616"/>
                </a:moveTo>
                <a:lnTo>
                  <a:pt x="1140875" y="39535"/>
                </a:lnTo>
                <a:lnTo>
                  <a:pt x="1145345" y="46939"/>
                </a:lnTo>
                <a:lnTo>
                  <a:pt x="1176685" y="38277"/>
                </a:lnTo>
                <a:lnTo>
                  <a:pt x="1194490" y="38277"/>
                </a:lnTo>
                <a:lnTo>
                  <a:pt x="1187581" y="31991"/>
                </a:lnTo>
                <a:lnTo>
                  <a:pt x="1170771" y="29616"/>
                </a:lnTo>
                <a:close/>
              </a:path>
              <a:path w="3119120" h="1343660">
                <a:moveTo>
                  <a:pt x="1286241" y="29616"/>
                </a:moveTo>
                <a:lnTo>
                  <a:pt x="1268872" y="37439"/>
                </a:lnTo>
                <a:lnTo>
                  <a:pt x="1258208" y="52946"/>
                </a:lnTo>
                <a:lnTo>
                  <a:pt x="1256749" y="72597"/>
                </a:lnTo>
                <a:lnTo>
                  <a:pt x="1256625" y="74273"/>
                </a:lnTo>
                <a:lnTo>
                  <a:pt x="1268872" y="96439"/>
                </a:lnTo>
                <a:lnTo>
                  <a:pt x="1293226" y="104355"/>
                </a:lnTo>
                <a:lnTo>
                  <a:pt x="1299746" y="104355"/>
                </a:lnTo>
                <a:lnTo>
                  <a:pt x="1315672" y="97044"/>
                </a:lnTo>
                <a:lnTo>
                  <a:pt x="1316637" y="95554"/>
                </a:lnTo>
                <a:lnTo>
                  <a:pt x="1293925" y="95554"/>
                </a:lnTo>
                <a:lnTo>
                  <a:pt x="1275997" y="89640"/>
                </a:lnTo>
                <a:lnTo>
                  <a:pt x="1266683" y="72597"/>
                </a:lnTo>
                <a:lnTo>
                  <a:pt x="1272737" y="47544"/>
                </a:lnTo>
                <a:lnTo>
                  <a:pt x="1288803" y="38277"/>
                </a:lnTo>
                <a:lnTo>
                  <a:pt x="1315620" y="38277"/>
                </a:lnTo>
                <a:lnTo>
                  <a:pt x="1305380" y="31060"/>
                </a:lnTo>
                <a:lnTo>
                  <a:pt x="1286241" y="29616"/>
                </a:lnTo>
                <a:close/>
              </a:path>
              <a:path w="3119120" h="1343660">
                <a:moveTo>
                  <a:pt x="1331085" y="0"/>
                </a:moveTo>
                <a:lnTo>
                  <a:pt x="1321166" y="0"/>
                </a:lnTo>
                <a:lnTo>
                  <a:pt x="1321286" y="29616"/>
                </a:lnTo>
                <a:lnTo>
                  <a:pt x="1321349" y="45221"/>
                </a:lnTo>
                <a:lnTo>
                  <a:pt x="1327173" y="58906"/>
                </a:lnTo>
                <a:lnTo>
                  <a:pt x="1325683" y="81584"/>
                </a:lnTo>
                <a:lnTo>
                  <a:pt x="1321522" y="88010"/>
                </a:lnTo>
                <a:lnTo>
                  <a:pt x="1321586" y="103657"/>
                </a:lnTo>
                <a:lnTo>
                  <a:pt x="1331085" y="103657"/>
                </a:lnTo>
                <a:lnTo>
                  <a:pt x="1331085" y="0"/>
                </a:lnTo>
                <a:close/>
              </a:path>
              <a:path w="3119120" h="1343660">
                <a:moveTo>
                  <a:pt x="1321414" y="61141"/>
                </a:moveTo>
                <a:lnTo>
                  <a:pt x="1321268" y="61304"/>
                </a:lnTo>
                <a:lnTo>
                  <a:pt x="1315346" y="86288"/>
                </a:lnTo>
                <a:lnTo>
                  <a:pt x="1293925" y="95554"/>
                </a:lnTo>
                <a:lnTo>
                  <a:pt x="1316637" y="95554"/>
                </a:lnTo>
                <a:lnTo>
                  <a:pt x="1321522" y="88010"/>
                </a:lnTo>
                <a:lnTo>
                  <a:pt x="1321414" y="61141"/>
                </a:lnTo>
                <a:close/>
              </a:path>
              <a:path w="3119120" h="1343660">
                <a:moveTo>
                  <a:pt x="1321349" y="45221"/>
                </a:moveTo>
                <a:lnTo>
                  <a:pt x="1321405" y="58906"/>
                </a:lnTo>
                <a:lnTo>
                  <a:pt x="1321522" y="88010"/>
                </a:lnTo>
                <a:lnTo>
                  <a:pt x="1325683" y="81584"/>
                </a:lnTo>
                <a:lnTo>
                  <a:pt x="1327016" y="61304"/>
                </a:lnTo>
                <a:lnTo>
                  <a:pt x="1327056" y="60696"/>
                </a:lnTo>
                <a:lnTo>
                  <a:pt x="1327173" y="58906"/>
                </a:lnTo>
                <a:lnTo>
                  <a:pt x="1321349" y="45221"/>
                </a:lnTo>
                <a:close/>
              </a:path>
              <a:path w="3119120" h="1343660">
                <a:moveTo>
                  <a:pt x="1315620" y="38277"/>
                </a:moveTo>
                <a:lnTo>
                  <a:pt x="1288803" y="38277"/>
                </a:lnTo>
                <a:lnTo>
                  <a:pt x="1312086" y="44238"/>
                </a:lnTo>
                <a:lnTo>
                  <a:pt x="1321325" y="61141"/>
                </a:lnTo>
                <a:lnTo>
                  <a:pt x="1321349" y="45221"/>
                </a:lnTo>
                <a:lnTo>
                  <a:pt x="1319583" y="41071"/>
                </a:lnTo>
                <a:lnTo>
                  <a:pt x="1315620" y="38277"/>
                </a:lnTo>
                <a:close/>
              </a:path>
              <a:path w="3119120" h="1343660">
                <a:moveTo>
                  <a:pt x="1381433" y="29616"/>
                </a:moveTo>
                <a:lnTo>
                  <a:pt x="1363878" y="37532"/>
                </a:lnTo>
                <a:lnTo>
                  <a:pt x="1352934" y="53086"/>
                </a:lnTo>
                <a:lnTo>
                  <a:pt x="1351427" y="72597"/>
                </a:lnTo>
                <a:lnTo>
                  <a:pt x="1351304" y="74180"/>
                </a:lnTo>
                <a:lnTo>
                  <a:pt x="1363878" y="96346"/>
                </a:lnTo>
                <a:lnTo>
                  <a:pt x="1388604" y="104355"/>
                </a:lnTo>
                <a:lnTo>
                  <a:pt x="1395776" y="104355"/>
                </a:lnTo>
                <a:lnTo>
                  <a:pt x="1413564" y="96346"/>
                </a:lnTo>
                <a:lnTo>
                  <a:pt x="1414111" y="95554"/>
                </a:lnTo>
                <a:lnTo>
                  <a:pt x="1388604" y="95554"/>
                </a:lnTo>
                <a:lnTo>
                  <a:pt x="1370676" y="89640"/>
                </a:lnTo>
                <a:lnTo>
                  <a:pt x="1361363" y="72597"/>
                </a:lnTo>
                <a:lnTo>
                  <a:pt x="1367417" y="47544"/>
                </a:lnTo>
                <a:lnTo>
                  <a:pt x="1383529" y="38277"/>
                </a:lnTo>
                <a:lnTo>
                  <a:pt x="1412666" y="38277"/>
                </a:lnTo>
                <a:lnTo>
                  <a:pt x="1402295" y="31199"/>
                </a:lnTo>
                <a:lnTo>
                  <a:pt x="1381433" y="29616"/>
                </a:lnTo>
                <a:close/>
              </a:path>
              <a:path w="3119120" h="1343660">
                <a:moveTo>
                  <a:pt x="1412666" y="38277"/>
                </a:moveTo>
                <a:lnTo>
                  <a:pt x="1383529" y="38277"/>
                </a:lnTo>
                <a:lnTo>
                  <a:pt x="1406812" y="44238"/>
                </a:lnTo>
                <a:lnTo>
                  <a:pt x="1415986" y="61142"/>
                </a:lnTo>
                <a:lnTo>
                  <a:pt x="1410025" y="86288"/>
                </a:lnTo>
                <a:lnTo>
                  <a:pt x="1388604" y="95554"/>
                </a:lnTo>
                <a:lnTo>
                  <a:pt x="1414111" y="95554"/>
                </a:lnTo>
                <a:lnTo>
                  <a:pt x="1424414" y="80653"/>
                </a:lnTo>
                <a:lnTo>
                  <a:pt x="1425922" y="61142"/>
                </a:lnTo>
                <a:lnTo>
                  <a:pt x="1426044" y="59558"/>
                </a:lnTo>
                <a:lnTo>
                  <a:pt x="1417988" y="41910"/>
                </a:lnTo>
                <a:lnTo>
                  <a:pt x="1412666" y="38277"/>
                </a:lnTo>
                <a:close/>
              </a:path>
              <a:path w="3119120" h="1343660">
                <a:moveTo>
                  <a:pt x="1440566" y="87452"/>
                </a:moveTo>
                <a:lnTo>
                  <a:pt x="1436096" y="95275"/>
                </a:lnTo>
                <a:lnTo>
                  <a:pt x="1465992" y="104355"/>
                </a:lnTo>
                <a:lnTo>
                  <a:pt x="1477866" y="103517"/>
                </a:lnTo>
                <a:lnTo>
                  <a:pt x="1488999" y="95694"/>
                </a:lnTo>
                <a:lnTo>
                  <a:pt x="1473675" y="95694"/>
                </a:lnTo>
                <a:lnTo>
                  <a:pt x="1440566" y="87452"/>
                </a:lnTo>
                <a:close/>
              </a:path>
              <a:path w="3119120" h="1343660">
                <a:moveTo>
                  <a:pt x="1477307" y="30268"/>
                </a:moveTo>
                <a:lnTo>
                  <a:pt x="1444338" y="36647"/>
                </a:lnTo>
                <a:lnTo>
                  <a:pt x="1439588" y="58115"/>
                </a:lnTo>
                <a:lnTo>
                  <a:pt x="1486388" y="87312"/>
                </a:lnTo>
                <a:lnTo>
                  <a:pt x="1473675" y="95694"/>
                </a:lnTo>
                <a:lnTo>
                  <a:pt x="1488999" y="95694"/>
                </a:lnTo>
                <a:lnTo>
                  <a:pt x="1495096" y="91410"/>
                </a:lnTo>
                <a:lnTo>
                  <a:pt x="1495422" y="76183"/>
                </a:lnTo>
                <a:lnTo>
                  <a:pt x="1448529" y="46752"/>
                </a:lnTo>
                <a:lnTo>
                  <a:pt x="1456306" y="39302"/>
                </a:lnTo>
                <a:lnTo>
                  <a:pt x="1492247" y="39302"/>
                </a:lnTo>
                <a:lnTo>
                  <a:pt x="1493691" y="36647"/>
                </a:lnTo>
                <a:lnTo>
                  <a:pt x="1493792" y="36461"/>
                </a:lnTo>
                <a:lnTo>
                  <a:pt x="1477307" y="30268"/>
                </a:lnTo>
                <a:close/>
              </a:path>
              <a:path w="3119120" h="1343660">
                <a:moveTo>
                  <a:pt x="1492247" y="39302"/>
                </a:moveTo>
                <a:lnTo>
                  <a:pt x="1456306" y="39302"/>
                </a:lnTo>
                <a:lnTo>
                  <a:pt x="1489461" y="44424"/>
                </a:lnTo>
                <a:lnTo>
                  <a:pt x="1492247" y="39302"/>
                </a:lnTo>
                <a:close/>
              </a:path>
              <a:path w="3119120" h="1343660">
                <a:moveTo>
                  <a:pt x="1560569" y="30314"/>
                </a:moveTo>
                <a:lnTo>
                  <a:pt x="1551069" y="30314"/>
                </a:lnTo>
                <a:lnTo>
                  <a:pt x="1551069" y="103657"/>
                </a:lnTo>
                <a:lnTo>
                  <a:pt x="1560988" y="103657"/>
                </a:lnTo>
                <a:lnTo>
                  <a:pt x="1563176" y="50897"/>
                </a:lnTo>
                <a:lnTo>
                  <a:pt x="1563740" y="50291"/>
                </a:lnTo>
                <a:lnTo>
                  <a:pt x="1560569" y="50291"/>
                </a:lnTo>
                <a:lnTo>
                  <a:pt x="1560569" y="30314"/>
                </a:lnTo>
                <a:close/>
              </a:path>
              <a:path w="3119120" h="1343660">
                <a:moveTo>
                  <a:pt x="1587950" y="29616"/>
                </a:moveTo>
                <a:lnTo>
                  <a:pt x="1580778" y="29616"/>
                </a:lnTo>
                <a:lnTo>
                  <a:pt x="1565086" y="36974"/>
                </a:lnTo>
                <a:lnTo>
                  <a:pt x="1560569" y="50291"/>
                </a:lnTo>
                <a:lnTo>
                  <a:pt x="1563740" y="50291"/>
                </a:lnTo>
                <a:lnTo>
                  <a:pt x="1571931" y="41490"/>
                </a:lnTo>
                <a:lnTo>
                  <a:pt x="1585715" y="39116"/>
                </a:lnTo>
                <a:lnTo>
                  <a:pt x="1587950" y="29616"/>
                </a:lnTo>
                <a:close/>
              </a:path>
              <a:path w="3119120" h="1343660">
                <a:moveTo>
                  <a:pt x="1627067" y="29616"/>
                </a:moveTo>
                <a:lnTo>
                  <a:pt x="1610023" y="37672"/>
                </a:lnTo>
                <a:lnTo>
                  <a:pt x="1599499" y="53225"/>
                </a:lnTo>
                <a:lnTo>
                  <a:pt x="1597962" y="74180"/>
                </a:lnTo>
                <a:lnTo>
                  <a:pt x="1610628" y="96346"/>
                </a:lnTo>
                <a:lnTo>
                  <a:pt x="1636520" y="104355"/>
                </a:lnTo>
                <a:lnTo>
                  <a:pt x="1642387" y="104355"/>
                </a:lnTo>
                <a:lnTo>
                  <a:pt x="1661043" y="94390"/>
                </a:lnTo>
                <a:lnTo>
                  <a:pt x="1626042" y="94390"/>
                </a:lnTo>
                <a:lnTo>
                  <a:pt x="1608812" y="77859"/>
                </a:lnTo>
                <a:lnTo>
                  <a:pt x="1609937" y="69989"/>
                </a:lnTo>
                <a:lnTo>
                  <a:pt x="1605506" y="69989"/>
                </a:lnTo>
                <a:lnTo>
                  <a:pt x="1605506" y="62585"/>
                </a:lnTo>
                <a:lnTo>
                  <a:pt x="1610994" y="62585"/>
                </a:lnTo>
                <a:lnTo>
                  <a:pt x="1613190" y="47218"/>
                </a:lnTo>
                <a:lnTo>
                  <a:pt x="1628836" y="38138"/>
                </a:lnTo>
                <a:lnTo>
                  <a:pt x="1656626" y="38138"/>
                </a:lnTo>
                <a:lnTo>
                  <a:pt x="1646857" y="31199"/>
                </a:lnTo>
                <a:lnTo>
                  <a:pt x="1627067" y="29616"/>
                </a:lnTo>
                <a:close/>
              </a:path>
              <a:path w="3119120" h="1343660">
                <a:moveTo>
                  <a:pt x="1659291" y="85915"/>
                </a:moveTo>
                <a:lnTo>
                  <a:pt x="1656497" y="89175"/>
                </a:lnTo>
                <a:lnTo>
                  <a:pt x="1626042" y="94390"/>
                </a:lnTo>
                <a:lnTo>
                  <a:pt x="1661043" y="94390"/>
                </a:lnTo>
                <a:lnTo>
                  <a:pt x="1664879" y="92341"/>
                </a:lnTo>
                <a:lnTo>
                  <a:pt x="1659291" y="85915"/>
                </a:lnTo>
                <a:close/>
              </a:path>
              <a:path w="3119120" h="1343660">
                <a:moveTo>
                  <a:pt x="1610994" y="62585"/>
                </a:moveTo>
                <a:lnTo>
                  <a:pt x="1605506" y="62585"/>
                </a:lnTo>
                <a:lnTo>
                  <a:pt x="1605506" y="69989"/>
                </a:lnTo>
                <a:lnTo>
                  <a:pt x="1609937" y="69989"/>
                </a:lnTo>
                <a:lnTo>
                  <a:pt x="1610994" y="62585"/>
                </a:lnTo>
                <a:close/>
              </a:path>
              <a:path w="3119120" h="1343660">
                <a:moveTo>
                  <a:pt x="1658931" y="62585"/>
                </a:moveTo>
                <a:lnTo>
                  <a:pt x="1610994" y="62585"/>
                </a:lnTo>
                <a:lnTo>
                  <a:pt x="1609937" y="69989"/>
                </a:lnTo>
                <a:lnTo>
                  <a:pt x="1669349" y="69989"/>
                </a:lnTo>
                <a:lnTo>
                  <a:pt x="1669409" y="65519"/>
                </a:lnTo>
                <a:lnTo>
                  <a:pt x="1660129" y="65519"/>
                </a:lnTo>
                <a:lnTo>
                  <a:pt x="1658931" y="62585"/>
                </a:lnTo>
                <a:close/>
              </a:path>
              <a:path w="3119120" h="1343660">
                <a:moveTo>
                  <a:pt x="1656626" y="38138"/>
                </a:moveTo>
                <a:lnTo>
                  <a:pt x="1628836" y="38138"/>
                </a:lnTo>
                <a:lnTo>
                  <a:pt x="1651328" y="43958"/>
                </a:lnTo>
                <a:lnTo>
                  <a:pt x="1660129" y="65519"/>
                </a:lnTo>
                <a:lnTo>
                  <a:pt x="1664040" y="62585"/>
                </a:lnTo>
                <a:lnTo>
                  <a:pt x="1669448" y="62585"/>
                </a:lnTo>
                <a:lnTo>
                  <a:pt x="1669489" y="59558"/>
                </a:lnTo>
                <a:lnTo>
                  <a:pt x="1661805" y="41816"/>
                </a:lnTo>
                <a:lnTo>
                  <a:pt x="1656626" y="38138"/>
                </a:lnTo>
                <a:close/>
              </a:path>
              <a:path w="3119120" h="1343660">
                <a:moveTo>
                  <a:pt x="1669448" y="62585"/>
                </a:moveTo>
                <a:lnTo>
                  <a:pt x="1664040" y="62585"/>
                </a:lnTo>
                <a:lnTo>
                  <a:pt x="1660129" y="65519"/>
                </a:lnTo>
                <a:lnTo>
                  <a:pt x="1669409" y="65519"/>
                </a:lnTo>
                <a:lnTo>
                  <a:pt x="1669448" y="62585"/>
                </a:lnTo>
                <a:close/>
              </a:path>
              <a:path w="3119120" h="1343660">
                <a:moveTo>
                  <a:pt x="1699596" y="0"/>
                </a:moveTo>
                <a:lnTo>
                  <a:pt x="1689678" y="0"/>
                </a:lnTo>
                <a:lnTo>
                  <a:pt x="1689678" y="103657"/>
                </a:lnTo>
                <a:lnTo>
                  <a:pt x="1699596" y="103657"/>
                </a:lnTo>
                <a:lnTo>
                  <a:pt x="1699596" y="0"/>
                </a:lnTo>
                <a:close/>
              </a:path>
              <a:path w="3119120" h="1343660">
                <a:moveTo>
                  <a:pt x="1771566" y="62247"/>
                </a:moveTo>
                <a:lnTo>
                  <a:pt x="1736834" y="63144"/>
                </a:lnTo>
                <a:lnTo>
                  <a:pt x="1721933" y="75717"/>
                </a:lnTo>
                <a:lnTo>
                  <a:pt x="1726403" y="97324"/>
                </a:lnTo>
                <a:lnTo>
                  <a:pt x="1747870" y="104355"/>
                </a:lnTo>
                <a:lnTo>
                  <a:pt x="1760629" y="102912"/>
                </a:lnTo>
                <a:lnTo>
                  <a:pt x="1766948" y="96532"/>
                </a:lnTo>
                <a:lnTo>
                  <a:pt x="1743540" y="96532"/>
                </a:lnTo>
                <a:lnTo>
                  <a:pt x="1730827" y="86893"/>
                </a:lnTo>
                <a:lnTo>
                  <a:pt x="1737672" y="70827"/>
                </a:lnTo>
                <a:lnTo>
                  <a:pt x="1771851" y="69667"/>
                </a:lnTo>
                <a:lnTo>
                  <a:pt x="1771600" y="63144"/>
                </a:lnTo>
                <a:lnTo>
                  <a:pt x="1771566" y="62247"/>
                </a:lnTo>
                <a:close/>
              </a:path>
              <a:path w="3119120" h="1343660">
                <a:moveTo>
                  <a:pt x="1782655" y="81584"/>
                </a:moveTo>
                <a:lnTo>
                  <a:pt x="1772737" y="81584"/>
                </a:lnTo>
                <a:lnTo>
                  <a:pt x="1774972" y="88430"/>
                </a:lnTo>
                <a:lnTo>
                  <a:pt x="1772661" y="90763"/>
                </a:lnTo>
                <a:lnTo>
                  <a:pt x="1773127" y="102912"/>
                </a:lnTo>
                <a:lnTo>
                  <a:pt x="1773156" y="103657"/>
                </a:lnTo>
                <a:lnTo>
                  <a:pt x="1782655" y="103657"/>
                </a:lnTo>
                <a:lnTo>
                  <a:pt x="1782655" y="81584"/>
                </a:lnTo>
                <a:close/>
              </a:path>
              <a:path w="3119120" h="1343660">
                <a:moveTo>
                  <a:pt x="1772336" y="82294"/>
                </a:moveTo>
                <a:lnTo>
                  <a:pt x="1767894" y="90153"/>
                </a:lnTo>
                <a:lnTo>
                  <a:pt x="1743540" y="96532"/>
                </a:lnTo>
                <a:lnTo>
                  <a:pt x="1766948" y="96532"/>
                </a:lnTo>
                <a:lnTo>
                  <a:pt x="1772661" y="90763"/>
                </a:lnTo>
                <a:lnTo>
                  <a:pt x="1772336" y="82294"/>
                </a:lnTo>
                <a:close/>
              </a:path>
              <a:path w="3119120" h="1343660">
                <a:moveTo>
                  <a:pt x="1772737" y="81584"/>
                </a:moveTo>
                <a:lnTo>
                  <a:pt x="1772336" y="82294"/>
                </a:lnTo>
                <a:lnTo>
                  <a:pt x="1772512" y="86893"/>
                </a:lnTo>
                <a:lnTo>
                  <a:pt x="1772571" y="88430"/>
                </a:lnTo>
                <a:lnTo>
                  <a:pt x="1772661" y="90763"/>
                </a:lnTo>
                <a:lnTo>
                  <a:pt x="1774972" y="88430"/>
                </a:lnTo>
                <a:lnTo>
                  <a:pt x="1772737" y="81584"/>
                </a:lnTo>
                <a:close/>
              </a:path>
              <a:path w="3119120" h="1343660">
                <a:moveTo>
                  <a:pt x="1776619" y="38277"/>
                </a:moveTo>
                <a:lnTo>
                  <a:pt x="1758814" y="38277"/>
                </a:lnTo>
                <a:lnTo>
                  <a:pt x="1770967" y="46659"/>
                </a:lnTo>
                <a:lnTo>
                  <a:pt x="1772308" y="81584"/>
                </a:lnTo>
                <a:lnTo>
                  <a:pt x="1772336" y="82294"/>
                </a:lnTo>
                <a:lnTo>
                  <a:pt x="1772737" y="81584"/>
                </a:lnTo>
                <a:lnTo>
                  <a:pt x="1782655" y="81584"/>
                </a:lnTo>
                <a:lnTo>
                  <a:pt x="1782655" y="69667"/>
                </a:lnTo>
                <a:lnTo>
                  <a:pt x="1774693" y="69667"/>
                </a:lnTo>
                <a:lnTo>
                  <a:pt x="1774693" y="62247"/>
                </a:lnTo>
                <a:lnTo>
                  <a:pt x="1782655" y="62247"/>
                </a:lnTo>
                <a:lnTo>
                  <a:pt x="1782655" y="58115"/>
                </a:lnTo>
                <a:lnTo>
                  <a:pt x="1780048" y="41397"/>
                </a:lnTo>
                <a:lnTo>
                  <a:pt x="1776619" y="38277"/>
                </a:lnTo>
                <a:close/>
              </a:path>
              <a:path w="3119120" h="1343660">
                <a:moveTo>
                  <a:pt x="1782655" y="62247"/>
                </a:moveTo>
                <a:lnTo>
                  <a:pt x="1774693" y="62247"/>
                </a:lnTo>
                <a:lnTo>
                  <a:pt x="1774693" y="69667"/>
                </a:lnTo>
                <a:lnTo>
                  <a:pt x="1782655" y="69667"/>
                </a:lnTo>
                <a:lnTo>
                  <a:pt x="1782655" y="62247"/>
                </a:lnTo>
                <a:close/>
              </a:path>
              <a:path w="3119120" h="1343660">
                <a:moveTo>
                  <a:pt x="1752900" y="29616"/>
                </a:moveTo>
                <a:lnTo>
                  <a:pt x="1723004" y="39535"/>
                </a:lnTo>
                <a:lnTo>
                  <a:pt x="1727474" y="46939"/>
                </a:lnTo>
                <a:lnTo>
                  <a:pt x="1758814" y="38277"/>
                </a:lnTo>
                <a:lnTo>
                  <a:pt x="1776619" y="38277"/>
                </a:lnTo>
                <a:lnTo>
                  <a:pt x="1769710" y="31991"/>
                </a:lnTo>
                <a:lnTo>
                  <a:pt x="1752900" y="29616"/>
                </a:lnTo>
                <a:close/>
              </a:path>
              <a:path w="3119120" h="1343660">
                <a:moveTo>
                  <a:pt x="1821191" y="14109"/>
                </a:moveTo>
                <a:lnTo>
                  <a:pt x="1811272" y="14109"/>
                </a:lnTo>
                <a:lnTo>
                  <a:pt x="1811272" y="89780"/>
                </a:lnTo>
                <a:lnTo>
                  <a:pt x="1820586" y="102493"/>
                </a:lnTo>
                <a:lnTo>
                  <a:pt x="1832786" y="104355"/>
                </a:lnTo>
                <a:lnTo>
                  <a:pt x="1848293" y="99187"/>
                </a:lnTo>
                <a:lnTo>
                  <a:pt x="1846649" y="95834"/>
                </a:lnTo>
                <a:lnTo>
                  <a:pt x="1838281" y="95834"/>
                </a:lnTo>
                <a:lnTo>
                  <a:pt x="1822262" y="90013"/>
                </a:lnTo>
                <a:lnTo>
                  <a:pt x="1821191" y="14109"/>
                </a:lnTo>
                <a:close/>
              </a:path>
              <a:path w="3119120" h="1343660">
                <a:moveTo>
                  <a:pt x="1844800" y="92062"/>
                </a:moveTo>
                <a:lnTo>
                  <a:pt x="1838281" y="95834"/>
                </a:lnTo>
                <a:lnTo>
                  <a:pt x="1846649" y="95834"/>
                </a:lnTo>
                <a:lnTo>
                  <a:pt x="1844800" y="92062"/>
                </a:lnTo>
                <a:close/>
              </a:path>
              <a:path w="3119120" h="1343660">
                <a:moveTo>
                  <a:pt x="1811272" y="30314"/>
                </a:moveTo>
                <a:lnTo>
                  <a:pt x="1798140" y="30314"/>
                </a:lnTo>
                <a:lnTo>
                  <a:pt x="1798140" y="38557"/>
                </a:lnTo>
                <a:lnTo>
                  <a:pt x="1811272" y="38557"/>
                </a:lnTo>
                <a:lnTo>
                  <a:pt x="1811272" y="30314"/>
                </a:lnTo>
                <a:close/>
              </a:path>
              <a:path w="3119120" h="1343660">
                <a:moveTo>
                  <a:pt x="1843543" y="30314"/>
                </a:moveTo>
                <a:lnTo>
                  <a:pt x="1821420" y="30314"/>
                </a:lnTo>
                <a:lnTo>
                  <a:pt x="1821536" y="38557"/>
                </a:lnTo>
                <a:lnTo>
                  <a:pt x="1843543" y="38557"/>
                </a:lnTo>
                <a:lnTo>
                  <a:pt x="1843543" y="30314"/>
                </a:lnTo>
                <a:close/>
              </a:path>
              <a:path w="3119120" h="1343660">
                <a:moveTo>
                  <a:pt x="1886481" y="29616"/>
                </a:moveTo>
                <a:lnTo>
                  <a:pt x="1868926" y="37532"/>
                </a:lnTo>
                <a:lnTo>
                  <a:pt x="1857983" y="53086"/>
                </a:lnTo>
                <a:lnTo>
                  <a:pt x="1856475" y="72597"/>
                </a:lnTo>
                <a:lnTo>
                  <a:pt x="1856353" y="74180"/>
                </a:lnTo>
                <a:lnTo>
                  <a:pt x="1868926" y="96346"/>
                </a:lnTo>
                <a:lnTo>
                  <a:pt x="1893653" y="104355"/>
                </a:lnTo>
                <a:lnTo>
                  <a:pt x="1900824" y="104355"/>
                </a:lnTo>
                <a:lnTo>
                  <a:pt x="1918612" y="96346"/>
                </a:lnTo>
                <a:lnTo>
                  <a:pt x="1919160" y="95554"/>
                </a:lnTo>
                <a:lnTo>
                  <a:pt x="1893653" y="95554"/>
                </a:lnTo>
                <a:lnTo>
                  <a:pt x="1875724" y="89640"/>
                </a:lnTo>
                <a:lnTo>
                  <a:pt x="1866411" y="72597"/>
                </a:lnTo>
                <a:lnTo>
                  <a:pt x="1872465" y="47544"/>
                </a:lnTo>
                <a:lnTo>
                  <a:pt x="1888577" y="38277"/>
                </a:lnTo>
                <a:lnTo>
                  <a:pt x="1917714" y="38277"/>
                </a:lnTo>
                <a:lnTo>
                  <a:pt x="1907343" y="31199"/>
                </a:lnTo>
                <a:lnTo>
                  <a:pt x="1886481" y="29616"/>
                </a:lnTo>
                <a:close/>
              </a:path>
              <a:path w="3119120" h="1343660">
                <a:moveTo>
                  <a:pt x="1917714" y="38277"/>
                </a:moveTo>
                <a:lnTo>
                  <a:pt x="1888577" y="38277"/>
                </a:lnTo>
                <a:lnTo>
                  <a:pt x="1911860" y="44238"/>
                </a:lnTo>
                <a:lnTo>
                  <a:pt x="1921034" y="61142"/>
                </a:lnTo>
                <a:lnTo>
                  <a:pt x="1915073" y="86288"/>
                </a:lnTo>
                <a:lnTo>
                  <a:pt x="1893653" y="95554"/>
                </a:lnTo>
                <a:lnTo>
                  <a:pt x="1919160" y="95554"/>
                </a:lnTo>
                <a:lnTo>
                  <a:pt x="1929462" y="80653"/>
                </a:lnTo>
                <a:lnTo>
                  <a:pt x="1930970" y="61142"/>
                </a:lnTo>
                <a:lnTo>
                  <a:pt x="1931092" y="59558"/>
                </a:lnTo>
                <a:lnTo>
                  <a:pt x="1923036" y="41910"/>
                </a:lnTo>
                <a:lnTo>
                  <a:pt x="1917714" y="38277"/>
                </a:lnTo>
                <a:close/>
              </a:path>
              <a:path w="3119120" h="1343660">
                <a:moveTo>
                  <a:pt x="1916983" y="1536"/>
                </a:moveTo>
                <a:lnTo>
                  <a:pt x="1903711" y="1536"/>
                </a:lnTo>
                <a:lnTo>
                  <a:pt x="1884572" y="18859"/>
                </a:lnTo>
                <a:lnTo>
                  <a:pt x="1894351" y="18859"/>
                </a:lnTo>
                <a:lnTo>
                  <a:pt x="1916983" y="1536"/>
                </a:lnTo>
                <a:close/>
              </a:path>
              <a:path w="3119120" h="1343660">
                <a:moveTo>
                  <a:pt x="1960842" y="30314"/>
                </a:moveTo>
                <a:lnTo>
                  <a:pt x="1951342" y="30314"/>
                </a:lnTo>
                <a:lnTo>
                  <a:pt x="1951342" y="103657"/>
                </a:lnTo>
                <a:lnTo>
                  <a:pt x="1961261" y="103657"/>
                </a:lnTo>
                <a:lnTo>
                  <a:pt x="1963449" y="50897"/>
                </a:lnTo>
                <a:lnTo>
                  <a:pt x="1964013" y="50291"/>
                </a:lnTo>
                <a:lnTo>
                  <a:pt x="1960842" y="50291"/>
                </a:lnTo>
                <a:lnTo>
                  <a:pt x="1960842" y="30314"/>
                </a:lnTo>
                <a:close/>
              </a:path>
              <a:path w="3119120" h="1343660">
                <a:moveTo>
                  <a:pt x="1988223" y="29616"/>
                </a:moveTo>
                <a:lnTo>
                  <a:pt x="1981052" y="29616"/>
                </a:lnTo>
                <a:lnTo>
                  <a:pt x="1965359" y="36974"/>
                </a:lnTo>
                <a:lnTo>
                  <a:pt x="1960842" y="50291"/>
                </a:lnTo>
                <a:lnTo>
                  <a:pt x="1964013" y="50291"/>
                </a:lnTo>
                <a:lnTo>
                  <a:pt x="1972204" y="41490"/>
                </a:lnTo>
                <a:lnTo>
                  <a:pt x="1985988" y="39116"/>
                </a:lnTo>
                <a:lnTo>
                  <a:pt x="1988223" y="29616"/>
                </a:lnTo>
                <a:close/>
              </a:path>
              <a:path w="3119120" h="1343660">
                <a:moveTo>
                  <a:pt x="2016240" y="30314"/>
                </a:moveTo>
                <a:lnTo>
                  <a:pt x="2006322" y="30314"/>
                </a:lnTo>
                <a:lnTo>
                  <a:pt x="2006322" y="103657"/>
                </a:lnTo>
                <a:lnTo>
                  <a:pt x="2016240" y="103657"/>
                </a:lnTo>
                <a:lnTo>
                  <a:pt x="2016240" y="30314"/>
                </a:lnTo>
                <a:close/>
              </a:path>
              <a:path w="3119120" h="1343660">
                <a:moveTo>
                  <a:pt x="2009302" y="0"/>
                </a:moveTo>
                <a:lnTo>
                  <a:pt x="2011351" y="14109"/>
                </a:lnTo>
                <a:lnTo>
                  <a:pt x="2013493" y="14109"/>
                </a:lnTo>
                <a:lnTo>
                  <a:pt x="2009302" y="0"/>
                </a:lnTo>
                <a:close/>
              </a:path>
              <a:path w="3119120" h="1343660">
                <a:moveTo>
                  <a:pt x="2066563" y="29616"/>
                </a:moveTo>
                <a:lnTo>
                  <a:pt x="2049008" y="37532"/>
                </a:lnTo>
                <a:lnTo>
                  <a:pt x="2038065" y="53086"/>
                </a:lnTo>
                <a:lnTo>
                  <a:pt x="2036557" y="72597"/>
                </a:lnTo>
                <a:lnTo>
                  <a:pt x="2036435" y="74180"/>
                </a:lnTo>
                <a:lnTo>
                  <a:pt x="2049008" y="96346"/>
                </a:lnTo>
                <a:lnTo>
                  <a:pt x="2073735" y="104355"/>
                </a:lnTo>
                <a:lnTo>
                  <a:pt x="2080906" y="104355"/>
                </a:lnTo>
                <a:lnTo>
                  <a:pt x="2098695" y="96346"/>
                </a:lnTo>
                <a:lnTo>
                  <a:pt x="2099242" y="95554"/>
                </a:lnTo>
                <a:lnTo>
                  <a:pt x="2073735" y="95554"/>
                </a:lnTo>
                <a:lnTo>
                  <a:pt x="2055806" y="89640"/>
                </a:lnTo>
                <a:lnTo>
                  <a:pt x="2046493" y="72597"/>
                </a:lnTo>
                <a:lnTo>
                  <a:pt x="2052547" y="47544"/>
                </a:lnTo>
                <a:lnTo>
                  <a:pt x="2068659" y="38277"/>
                </a:lnTo>
                <a:lnTo>
                  <a:pt x="2097796" y="38277"/>
                </a:lnTo>
                <a:lnTo>
                  <a:pt x="2087425" y="31199"/>
                </a:lnTo>
                <a:lnTo>
                  <a:pt x="2066563" y="29616"/>
                </a:lnTo>
                <a:close/>
              </a:path>
              <a:path w="3119120" h="1343660">
                <a:moveTo>
                  <a:pt x="2097796" y="38277"/>
                </a:moveTo>
                <a:lnTo>
                  <a:pt x="2068659" y="38277"/>
                </a:lnTo>
                <a:lnTo>
                  <a:pt x="2091942" y="44238"/>
                </a:lnTo>
                <a:lnTo>
                  <a:pt x="2101116" y="61142"/>
                </a:lnTo>
                <a:lnTo>
                  <a:pt x="2095155" y="86288"/>
                </a:lnTo>
                <a:lnTo>
                  <a:pt x="2073735" y="95554"/>
                </a:lnTo>
                <a:lnTo>
                  <a:pt x="2099242" y="95554"/>
                </a:lnTo>
                <a:lnTo>
                  <a:pt x="2109544" y="80653"/>
                </a:lnTo>
                <a:lnTo>
                  <a:pt x="2111052" y="61142"/>
                </a:lnTo>
                <a:lnTo>
                  <a:pt x="2111174" y="59558"/>
                </a:lnTo>
                <a:lnTo>
                  <a:pt x="2103118" y="41910"/>
                </a:lnTo>
                <a:lnTo>
                  <a:pt x="2097796" y="38277"/>
                </a:lnTo>
                <a:close/>
              </a:path>
              <a:path w="3119120" h="1343660">
                <a:moveTo>
                  <a:pt x="2125697" y="87452"/>
                </a:moveTo>
                <a:lnTo>
                  <a:pt x="2121226" y="95275"/>
                </a:lnTo>
                <a:lnTo>
                  <a:pt x="2151122" y="104355"/>
                </a:lnTo>
                <a:lnTo>
                  <a:pt x="2162996" y="103517"/>
                </a:lnTo>
                <a:lnTo>
                  <a:pt x="2174129" y="95694"/>
                </a:lnTo>
                <a:lnTo>
                  <a:pt x="2158806" y="95694"/>
                </a:lnTo>
                <a:lnTo>
                  <a:pt x="2125697" y="87452"/>
                </a:lnTo>
                <a:close/>
              </a:path>
              <a:path w="3119120" h="1343660">
                <a:moveTo>
                  <a:pt x="2162438" y="30268"/>
                </a:moveTo>
                <a:lnTo>
                  <a:pt x="2129468" y="36647"/>
                </a:lnTo>
                <a:lnTo>
                  <a:pt x="2124719" y="58115"/>
                </a:lnTo>
                <a:lnTo>
                  <a:pt x="2171518" y="87312"/>
                </a:lnTo>
                <a:lnTo>
                  <a:pt x="2158806" y="95694"/>
                </a:lnTo>
                <a:lnTo>
                  <a:pt x="2174129" y="95694"/>
                </a:lnTo>
                <a:lnTo>
                  <a:pt x="2180226" y="91410"/>
                </a:lnTo>
                <a:lnTo>
                  <a:pt x="2180552" y="76183"/>
                </a:lnTo>
                <a:lnTo>
                  <a:pt x="2133659" y="46752"/>
                </a:lnTo>
                <a:lnTo>
                  <a:pt x="2141436" y="39302"/>
                </a:lnTo>
                <a:lnTo>
                  <a:pt x="2177377" y="39302"/>
                </a:lnTo>
                <a:lnTo>
                  <a:pt x="2178821" y="36647"/>
                </a:lnTo>
                <a:lnTo>
                  <a:pt x="2178922" y="36461"/>
                </a:lnTo>
                <a:lnTo>
                  <a:pt x="2162438" y="30268"/>
                </a:lnTo>
                <a:close/>
              </a:path>
              <a:path w="3119120" h="1343660">
                <a:moveTo>
                  <a:pt x="2177377" y="39302"/>
                </a:moveTo>
                <a:lnTo>
                  <a:pt x="2141436" y="39302"/>
                </a:lnTo>
                <a:lnTo>
                  <a:pt x="2174592" y="44424"/>
                </a:lnTo>
                <a:lnTo>
                  <a:pt x="2177377" y="39302"/>
                </a:lnTo>
                <a:close/>
              </a:path>
              <a:path w="3119120" h="1343660">
                <a:moveTo>
                  <a:pt x="2238295" y="112598"/>
                </a:moveTo>
                <a:lnTo>
                  <a:pt x="2233266" y="120142"/>
                </a:lnTo>
                <a:lnTo>
                  <a:pt x="2237084" y="123774"/>
                </a:lnTo>
                <a:lnTo>
                  <a:pt x="2267492" y="131457"/>
                </a:lnTo>
                <a:lnTo>
                  <a:pt x="2289704" y="126428"/>
                </a:lnTo>
                <a:lnTo>
                  <a:pt x="2292717" y="122656"/>
                </a:lnTo>
                <a:lnTo>
                  <a:pt x="2267213" y="122656"/>
                </a:lnTo>
                <a:lnTo>
                  <a:pt x="2238295" y="112598"/>
                </a:lnTo>
                <a:close/>
              </a:path>
              <a:path w="3119120" h="1343660">
                <a:moveTo>
                  <a:pt x="2304233" y="30314"/>
                </a:moveTo>
                <a:lnTo>
                  <a:pt x="2294734" y="30314"/>
                </a:lnTo>
                <a:lnTo>
                  <a:pt x="2294295" y="44005"/>
                </a:lnTo>
                <a:lnTo>
                  <a:pt x="2294213" y="46569"/>
                </a:lnTo>
                <a:lnTo>
                  <a:pt x="2300322" y="57463"/>
                </a:lnTo>
                <a:lnTo>
                  <a:pt x="2298785" y="79209"/>
                </a:lnTo>
                <a:lnTo>
                  <a:pt x="2292900" y="87597"/>
                </a:lnTo>
                <a:lnTo>
                  <a:pt x="2292146" y="111166"/>
                </a:lnTo>
                <a:lnTo>
                  <a:pt x="2292126" y="111806"/>
                </a:lnTo>
                <a:lnTo>
                  <a:pt x="2283371" y="120468"/>
                </a:lnTo>
                <a:lnTo>
                  <a:pt x="2267213" y="122656"/>
                </a:lnTo>
                <a:lnTo>
                  <a:pt x="2292717" y="122656"/>
                </a:lnTo>
                <a:lnTo>
                  <a:pt x="2301893" y="111166"/>
                </a:lnTo>
                <a:lnTo>
                  <a:pt x="2304233" y="30314"/>
                </a:lnTo>
                <a:close/>
              </a:path>
              <a:path w="3119120" h="1343660">
                <a:moveTo>
                  <a:pt x="2258691" y="29616"/>
                </a:moveTo>
                <a:lnTo>
                  <a:pt x="2241228" y="37067"/>
                </a:lnTo>
                <a:lnTo>
                  <a:pt x="2230378" y="51968"/>
                </a:lnTo>
                <a:lnTo>
                  <a:pt x="2228795" y="72085"/>
                </a:lnTo>
                <a:lnTo>
                  <a:pt x="2241228" y="93319"/>
                </a:lnTo>
                <a:lnTo>
                  <a:pt x="2265676" y="100863"/>
                </a:lnTo>
                <a:lnTo>
                  <a:pt x="2272195" y="100863"/>
                </a:lnTo>
                <a:lnTo>
                  <a:pt x="2288494" y="93878"/>
                </a:lnTo>
                <a:lnTo>
                  <a:pt x="2289768" y="92062"/>
                </a:lnTo>
                <a:lnTo>
                  <a:pt x="2266654" y="92062"/>
                </a:lnTo>
                <a:lnTo>
                  <a:pt x="2256549" y="90944"/>
                </a:lnTo>
                <a:lnTo>
                  <a:pt x="2240018" y="75112"/>
                </a:lnTo>
                <a:lnTo>
                  <a:pt x="2240018" y="55135"/>
                </a:lnTo>
                <a:lnTo>
                  <a:pt x="2256549" y="39441"/>
                </a:lnTo>
                <a:lnTo>
                  <a:pt x="2290217" y="39441"/>
                </a:lnTo>
                <a:lnTo>
                  <a:pt x="2288494" y="36368"/>
                </a:lnTo>
                <a:lnTo>
                  <a:pt x="2258691" y="29616"/>
                </a:lnTo>
                <a:close/>
              </a:path>
              <a:path w="3119120" h="1343660">
                <a:moveTo>
                  <a:pt x="2293677" y="63340"/>
                </a:moveTo>
                <a:lnTo>
                  <a:pt x="2288540" y="83214"/>
                </a:lnTo>
                <a:lnTo>
                  <a:pt x="2266654" y="92062"/>
                </a:lnTo>
                <a:lnTo>
                  <a:pt x="2289768" y="92062"/>
                </a:lnTo>
                <a:lnTo>
                  <a:pt x="2292900" y="87597"/>
                </a:lnTo>
                <a:lnTo>
                  <a:pt x="2293677" y="63340"/>
                </a:lnTo>
                <a:close/>
              </a:path>
              <a:path w="3119120" h="1343660">
                <a:moveTo>
                  <a:pt x="2294213" y="46569"/>
                </a:moveTo>
                <a:lnTo>
                  <a:pt x="2294041" y="51968"/>
                </a:lnTo>
                <a:lnTo>
                  <a:pt x="2293939" y="55135"/>
                </a:lnTo>
                <a:lnTo>
                  <a:pt x="2293831" y="58505"/>
                </a:lnTo>
                <a:lnTo>
                  <a:pt x="2294594" y="59791"/>
                </a:lnTo>
                <a:lnTo>
                  <a:pt x="2293677" y="63340"/>
                </a:lnTo>
                <a:lnTo>
                  <a:pt x="2292900" y="87597"/>
                </a:lnTo>
                <a:lnTo>
                  <a:pt x="2298785" y="79209"/>
                </a:lnTo>
                <a:lnTo>
                  <a:pt x="2300157" y="59791"/>
                </a:lnTo>
                <a:lnTo>
                  <a:pt x="2300248" y="58505"/>
                </a:lnTo>
                <a:lnTo>
                  <a:pt x="2300322" y="57463"/>
                </a:lnTo>
                <a:lnTo>
                  <a:pt x="2294213" y="46569"/>
                </a:lnTo>
                <a:close/>
              </a:path>
              <a:path w="3119120" h="1343660">
                <a:moveTo>
                  <a:pt x="2293831" y="58505"/>
                </a:moveTo>
                <a:lnTo>
                  <a:pt x="2293790" y="59791"/>
                </a:lnTo>
                <a:lnTo>
                  <a:pt x="2293677" y="63340"/>
                </a:lnTo>
                <a:lnTo>
                  <a:pt x="2294594" y="59791"/>
                </a:lnTo>
                <a:lnTo>
                  <a:pt x="2293831" y="58505"/>
                </a:lnTo>
                <a:close/>
              </a:path>
              <a:path w="3119120" h="1343660">
                <a:moveTo>
                  <a:pt x="2290217" y="39441"/>
                </a:moveTo>
                <a:lnTo>
                  <a:pt x="2256549" y="39441"/>
                </a:lnTo>
                <a:lnTo>
                  <a:pt x="2285234" y="44005"/>
                </a:lnTo>
                <a:lnTo>
                  <a:pt x="2293831" y="58505"/>
                </a:lnTo>
                <a:lnTo>
                  <a:pt x="2294213" y="46569"/>
                </a:lnTo>
                <a:lnTo>
                  <a:pt x="2290217" y="39441"/>
                </a:lnTo>
                <a:close/>
              </a:path>
              <a:path w="3119120" h="1343660">
                <a:moveTo>
                  <a:pt x="2353534" y="29616"/>
                </a:moveTo>
                <a:lnTo>
                  <a:pt x="2336490" y="37672"/>
                </a:lnTo>
                <a:lnTo>
                  <a:pt x="2325966" y="53225"/>
                </a:lnTo>
                <a:lnTo>
                  <a:pt x="2324430" y="74180"/>
                </a:lnTo>
                <a:lnTo>
                  <a:pt x="2337096" y="96346"/>
                </a:lnTo>
                <a:lnTo>
                  <a:pt x="2362987" y="104355"/>
                </a:lnTo>
                <a:lnTo>
                  <a:pt x="2368854" y="104355"/>
                </a:lnTo>
                <a:lnTo>
                  <a:pt x="2387510" y="94390"/>
                </a:lnTo>
                <a:lnTo>
                  <a:pt x="2352509" y="94390"/>
                </a:lnTo>
                <a:lnTo>
                  <a:pt x="2335280" y="77859"/>
                </a:lnTo>
                <a:lnTo>
                  <a:pt x="2336404" y="69989"/>
                </a:lnTo>
                <a:lnTo>
                  <a:pt x="2331973" y="69989"/>
                </a:lnTo>
                <a:lnTo>
                  <a:pt x="2331973" y="62585"/>
                </a:lnTo>
                <a:lnTo>
                  <a:pt x="2337462" y="62585"/>
                </a:lnTo>
                <a:lnTo>
                  <a:pt x="2339657" y="47218"/>
                </a:lnTo>
                <a:lnTo>
                  <a:pt x="2355303" y="38138"/>
                </a:lnTo>
                <a:lnTo>
                  <a:pt x="2383093" y="38138"/>
                </a:lnTo>
                <a:lnTo>
                  <a:pt x="2373325" y="31199"/>
                </a:lnTo>
                <a:lnTo>
                  <a:pt x="2353534" y="29616"/>
                </a:lnTo>
                <a:close/>
              </a:path>
              <a:path w="3119120" h="1343660">
                <a:moveTo>
                  <a:pt x="2385758" y="85915"/>
                </a:moveTo>
                <a:lnTo>
                  <a:pt x="2382964" y="89175"/>
                </a:lnTo>
                <a:lnTo>
                  <a:pt x="2352509" y="94390"/>
                </a:lnTo>
                <a:lnTo>
                  <a:pt x="2387510" y="94390"/>
                </a:lnTo>
                <a:lnTo>
                  <a:pt x="2391346" y="92341"/>
                </a:lnTo>
                <a:lnTo>
                  <a:pt x="2385758" y="85915"/>
                </a:lnTo>
                <a:close/>
              </a:path>
              <a:path w="3119120" h="1343660">
                <a:moveTo>
                  <a:pt x="2337462" y="62585"/>
                </a:moveTo>
                <a:lnTo>
                  <a:pt x="2331973" y="62585"/>
                </a:lnTo>
                <a:lnTo>
                  <a:pt x="2331973" y="69989"/>
                </a:lnTo>
                <a:lnTo>
                  <a:pt x="2336404" y="69989"/>
                </a:lnTo>
                <a:lnTo>
                  <a:pt x="2337462" y="62585"/>
                </a:lnTo>
                <a:close/>
              </a:path>
              <a:path w="3119120" h="1343660">
                <a:moveTo>
                  <a:pt x="2385399" y="62585"/>
                </a:moveTo>
                <a:lnTo>
                  <a:pt x="2337462" y="62585"/>
                </a:lnTo>
                <a:lnTo>
                  <a:pt x="2336404" y="69989"/>
                </a:lnTo>
                <a:lnTo>
                  <a:pt x="2395816" y="69989"/>
                </a:lnTo>
                <a:lnTo>
                  <a:pt x="2395876" y="65519"/>
                </a:lnTo>
                <a:lnTo>
                  <a:pt x="2386596" y="65519"/>
                </a:lnTo>
                <a:lnTo>
                  <a:pt x="2385399" y="62585"/>
                </a:lnTo>
                <a:close/>
              </a:path>
              <a:path w="3119120" h="1343660">
                <a:moveTo>
                  <a:pt x="2383093" y="38138"/>
                </a:moveTo>
                <a:lnTo>
                  <a:pt x="2355303" y="38138"/>
                </a:lnTo>
                <a:lnTo>
                  <a:pt x="2377795" y="43958"/>
                </a:lnTo>
                <a:lnTo>
                  <a:pt x="2386596" y="65519"/>
                </a:lnTo>
                <a:lnTo>
                  <a:pt x="2390508" y="62585"/>
                </a:lnTo>
                <a:lnTo>
                  <a:pt x="2395915" y="62585"/>
                </a:lnTo>
                <a:lnTo>
                  <a:pt x="2395956" y="59558"/>
                </a:lnTo>
                <a:lnTo>
                  <a:pt x="2388273" y="41816"/>
                </a:lnTo>
                <a:lnTo>
                  <a:pt x="2383093" y="38138"/>
                </a:lnTo>
                <a:close/>
              </a:path>
              <a:path w="3119120" h="1343660">
                <a:moveTo>
                  <a:pt x="2395915" y="62585"/>
                </a:moveTo>
                <a:lnTo>
                  <a:pt x="2390508" y="62585"/>
                </a:lnTo>
                <a:lnTo>
                  <a:pt x="2386596" y="65519"/>
                </a:lnTo>
                <a:lnTo>
                  <a:pt x="2395876" y="65519"/>
                </a:lnTo>
                <a:lnTo>
                  <a:pt x="2395915" y="62585"/>
                </a:lnTo>
                <a:close/>
              </a:path>
              <a:path w="3119120" h="1343660">
                <a:moveTo>
                  <a:pt x="2425645" y="30314"/>
                </a:moveTo>
                <a:lnTo>
                  <a:pt x="2416145" y="30314"/>
                </a:lnTo>
                <a:lnTo>
                  <a:pt x="2416145" y="103657"/>
                </a:lnTo>
                <a:lnTo>
                  <a:pt x="2426063" y="103657"/>
                </a:lnTo>
                <a:lnTo>
                  <a:pt x="2428252" y="50897"/>
                </a:lnTo>
                <a:lnTo>
                  <a:pt x="2428816" y="50291"/>
                </a:lnTo>
                <a:lnTo>
                  <a:pt x="2425645" y="50291"/>
                </a:lnTo>
                <a:lnTo>
                  <a:pt x="2425645" y="30314"/>
                </a:lnTo>
                <a:close/>
              </a:path>
              <a:path w="3119120" h="1343660">
                <a:moveTo>
                  <a:pt x="2453026" y="29616"/>
                </a:moveTo>
                <a:lnTo>
                  <a:pt x="2445854" y="29616"/>
                </a:lnTo>
                <a:lnTo>
                  <a:pt x="2430161" y="36974"/>
                </a:lnTo>
                <a:lnTo>
                  <a:pt x="2425645" y="50291"/>
                </a:lnTo>
                <a:lnTo>
                  <a:pt x="2428816" y="50291"/>
                </a:lnTo>
                <a:lnTo>
                  <a:pt x="2437007" y="41490"/>
                </a:lnTo>
                <a:lnTo>
                  <a:pt x="2450790" y="39116"/>
                </a:lnTo>
                <a:lnTo>
                  <a:pt x="2453026" y="29616"/>
                </a:lnTo>
                <a:close/>
              </a:path>
              <a:path w="3119120" h="1343660">
                <a:moveTo>
                  <a:pt x="2510039" y="62247"/>
                </a:moveTo>
                <a:lnTo>
                  <a:pt x="2475307" y="63144"/>
                </a:lnTo>
                <a:lnTo>
                  <a:pt x="2460405" y="75717"/>
                </a:lnTo>
                <a:lnTo>
                  <a:pt x="2464876" y="97324"/>
                </a:lnTo>
                <a:lnTo>
                  <a:pt x="2486343" y="104355"/>
                </a:lnTo>
                <a:lnTo>
                  <a:pt x="2499102" y="102912"/>
                </a:lnTo>
                <a:lnTo>
                  <a:pt x="2505420" y="96532"/>
                </a:lnTo>
                <a:lnTo>
                  <a:pt x="2482012" y="96532"/>
                </a:lnTo>
                <a:lnTo>
                  <a:pt x="2469300" y="86893"/>
                </a:lnTo>
                <a:lnTo>
                  <a:pt x="2476145" y="70827"/>
                </a:lnTo>
                <a:lnTo>
                  <a:pt x="2510324" y="69667"/>
                </a:lnTo>
                <a:lnTo>
                  <a:pt x="2510073" y="63144"/>
                </a:lnTo>
                <a:lnTo>
                  <a:pt x="2510039" y="62247"/>
                </a:lnTo>
                <a:close/>
              </a:path>
              <a:path w="3119120" h="1343660">
                <a:moveTo>
                  <a:pt x="2521128" y="81584"/>
                </a:moveTo>
                <a:lnTo>
                  <a:pt x="2511210" y="81584"/>
                </a:lnTo>
                <a:lnTo>
                  <a:pt x="2513445" y="88430"/>
                </a:lnTo>
                <a:lnTo>
                  <a:pt x="2511134" y="90763"/>
                </a:lnTo>
                <a:lnTo>
                  <a:pt x="2511600" y="102912"/>
                </a:lnTo>
                <a:lnTo>
                  <a:pt x="2511629" y="103657"/>
                </a:lnTo>
                <a:lnTo>
                  <a:pt x="2521128" y="103657"/>
                </a:lnTo>
                <a:lnTo>
                  <a:pt x="2521128" y="81584"/>
                </a:lnTo>
                <a:close/>
              </a:path>
              <a:path w="3119120" h="1343660">
                <a:moveTo>
                  <a:pt x="2510808" y="82294"/>
                </a:moveTo>
                <a:lnTo>
                  <a:pt x="2506367" y="90153"/>
                </a:lnTo>
                <a:lnTo>
                  <a:pt x="2482012" y="96532"/>
                </a:lnTo>
                <a:lnTo>
                  <a:pt x="2505420" y="96532"/>
                </a:lnTo>
                <a:lnTo>
                  <a:pt x="2511134" y="90763"/>
                </a:lnTo>
                <a:lnTo>
                  <a:pt x="2510808" y="82294"/>
                </a:lnTo>
                <a:close/>
              </a:path>
              <a:path w="3119120" h="1343660">
                <a:moveTo>
                  <a:pt x="2511210" y="81584"/>
                </a:moveTo>
                <a:lnTo>
                  <a:pt x="2510808" y="82294"/>
                </a:lnTo>
                <a:lnTo>
                  <a:pt x="2510985" y="86893"/>
                </a:lnTo>
                <a:lnTo>
                  <a:pt x="2511044" y="88430"/>
                </a:lnTo>
                <a:lnTo>
                  <a:pt x="2511134" y="90763"/>
                </a:lnTo>
                <a:lnTo>
                  <a:pt x="2513445" y="88430"/>
                </a:lnTo>
                <a:lnTo>
                  <a:pt x="2511210" y="81584"/>
                </a:lnTo>
                <a:close/>
              </a:path>
              <a:path w="3119120" h="1343660">
                <a:moveTo>
                  <a:pt x="2515092" y="38277"/>
                </a:moveTo>
                <a:lnTo>
                  <a:pt x="2497286" y="38277"/>
                </a:lnTo>
                <a:lnTo>
                  <a:pt x="2509440" y="46659"/>
                </a:lnTo>
                <a:lnTo>
                  <a:pt x="2510781" y="81584"/>
                </a:lnTo>
                <a:lnTo>
                  <a:pt x="2510808" y="82294"/>
                </a:lnTo>
                <a:lnTo>
                  <a:pt x="2511210" y="81584"/>
                </a:lnTo>
                <a:lnTo>
                  <a:pt x="2521128" y="81584"/>
                </a:lnTo>
                <a:lnTo>
                  <a:pt x="2521128" y="69667"/>
                </a:lnTo>
                <a:lnTo>
                  <a:pt x="2513165" y="69667"/>
                </a:lnTo>
                <a:lnTo>
                  <a:pt x="2513165" y="62247"/>
                </a:lnTo>
                <a:lnTo>
                  <a:pt x="2521128" y="62247"/>
                </a:lnTo>
                <a:lnTo>
                  <a:pt x="2521128" y="58115"/>
                </a:lnTo>
                <a:lnTo>
                  <a:pt x="2518520" y="41397"/>
                </a:lnTo>
                <a:lnTo>
                  <a:pt x="2515092" y="38277"/>
                </a:lnTo>
                <a:close/>
              </a:path>
              <a:path w="3119120" h="1343660">
                <a:moveTo>
                  <a:pt x="2521128" y="62247"/>
                </a:moveTo>
                <a:lnTo>
                  <a:pt x="2513165" y="62247"/>
                </a:lnTo>
                <a:lnTo>
                  <a:pt x="2513165" y="69667"/>
                </a:lnTo>
                <a:lnTo>
                  <a:pt x="2521128" y="69667"/>
                </a:lnTo>
                <a:lnTo>
                  <a:pt x="2521128" y="62247"/>
                </a:lnTo>
                <a:close/>
              </a:path>
              <a:path w="3119120" h="1343660">
                <a:moveTo>
                  <a:pt x="2491372" y="29616"/>
                </a:moveTo>
                <a:lnTo>
                  <a:pt x="2461476" y="39535"/>
                </a:lnTo>
                <a:lnTo>
                  <a:pt x="2465947" y="46939"/>
                </a:lnTo>
                <a:lnTo>
                  <a:pt x="2497286" y="38277"/>
                </a:lnTo>
                <a:lnTo>
                  <a:pt x="2515092" y="38277"/>
                </a:lnTo>
                <a:lnTo>
                  <a:pt x="2508183" y="31991"/>
                </a:lnTo>
                <a:lnTo>
                  <a:pt x="2491372" y="29616"/>
                </a:lnTo>
                <a:close/>
              </a:path>
              <a:path w="3119120" h="1343660">
                <a:moveTo>
                  <a:pt x="2570281" y="29616"/>
                </a:moveTo>
                <a:lnTo>
                  <a:pt x="2552912" y="37439"/>
                </a:lnTo>
                <a:lnTo>
                  <a:pt x="2542248" y="52946"/>
                </a:lnTo>
                <a:lnTo>
                  <a:pt x="2540789" y="72597"/>
                </a:lnTo>
                <a:lnTo>
                  <a:pt x="2540664" y="74273"/>
                </a:lnTo>
                <a:lnTo>
                  <a:pt x="2552912" y="96439"/>
                </a:lnTo>
                <a:lnTo>
                  <a:pt x="2577266" y="104355"/>
                </a:lnTo>
                <a:lnTo>
                  <a:pt x="2583785" y="104355"/>
                </a:lnTo>
                <a:lnTo>
                  <a:pt x="2599711" y="97044"/>
                </a:lnTo>
                <a:lnTo>
                  <a:pt x="2600676" y="95554"/>
                </a:lnTo>
                <a:lnTo>
                  <a:pt x="2577964" y="95554"/>
                </a:lnTo>
                <a:lnTo>
                  <a:pt x="2560036" y="89640"/>
                </a:lnTo>
                <a:lnTo>
                  <a:pt x="2550723" y="72597"/>
                </a:lnTo>
                <a:lnTo>
                  <a:pt x="2556776" y="47544"/>
                </a:lnTo>
                <a:lnTo>
                  <a:pt x="2572842" y="38277"/>
                </a:lnTo>
                <a:lnTo>
                  <a:pt x="2599659" y="38277"/>
                </a:lnTo>
                <a:lnTo>
                  <a:pt x="2589420" y="31060"/>
                </a:lnTo>
                <a:lnTo>
                  <a:pt x="2570281" y="29616"/>
                </a:lnTo>
                <a:close/>
              </a:path>
              <a:path w="3119120" h="1343660">
                <a:moveTo>
                  <a:pt x="2615125" y="0"/>
                </a:moveTo>
                <a:lnTo>
                  <a:pt x="2605206" y="0"/>
                </a:lnTo>
                <a:lnTo>
                  <a:pt x="2605326" y="29616"/>
                </a:lnTo>
                <a:lnTo>
                  <a:pt x="2605389" y="45221"/>
                </a:lnTo>
                <a:lnTo>
                  <a:pt x="2611213" y="58906"/>
                </a:lnTo>
                <a:lnTo>
                  <a:pt x="2609723" y="81584"/>
                </a:lnTo>
                <a:lnTo>
                  <a:pt x="2605562" y="88010"/>
                </a:lnTo>
                <a:lnTo>
                  <a:pt x="2605625" y="103657"/>
                </a:lnTo>
                <a:lnTo>
                  <a:pt x="2615125" y="103657"/>
                </a:lnTo>
                <a:lnTo>
                  <a:pt x="2615125" y="0"/>
                </a:lnTo>
                <a:close/>
              </a:path>
              <a:path w="3119120" h="1343660">
                <a:moveTo>
                  <a:pt x="2605453" y="61141"/>
                </a:moveTo>
                <a:lnTo>
                  <a:pt x="2605307" y="61304"/>
                </a:lnTo>
                <a:lnTo>
                  <a:pt x="2599385" y="86288"/>
                </a:lnTo>
                <a:lnTo>
                  <a:pt x="2577964" y="95554"/>
                </a:lnTo>
                <a:lnTo>
                  <a:pt x="2600676" y="95554"/>
                </a:lnTo>
                <a:lnTo>
                  <a:pt x="2605562" y="88010"/>
                </a:lnTo>
                <a:lnTo>
                  <a:pt x="2605453" y="61141"/>
                </a:lnTo>
                <a:close/>
              </a:path>
              <a:path w="3119120" h="1343660">
                <a:moveTo>
                  <a:pt x="2605389" y="45221"/>
                </a:moveTo>
                <a:lnTo>
                  <a:pt x="2605454" y="61304"/>
                </a:lnTo>
                <a:lnTo>
                  <a:pt x="2605562" y="88010"/>
                </a:lnTo>
                <a:lnTo>
                  <a:pt x="2609723" y="81584"/>
                </a:lnTo>
                <a:lnTo>
                  <a:pt x="2611055" y="61304"/>
                </a:lnTo>
                <a:lnTo>
                  <a:pt x="2611095" y="60696"/>
                </a:lnTo>
                <a:lnTo>
                  <a:pt x="2611213" y="58906"/>
                </a:lnTo>
                <a:lnTo>
                  <a:pt x="2605389" y="45221"/>
                </a:lnTo>
                <a:close/>
              </a:path>
              <a:path w="3119120" h="1343660">
                <a:moveTo>
                  <a:pt x="2599659" y="38277"/>
                </a:moveTo>
                <a:lnTo>
                  <a:pt x="2572842" y="38277"/>
                </a:lnTo>
                <a:lnTo>
                  <a:pt x="2596125" y="44238"/>
                </a:lnTo>
                <a:lnTo>
                  <a:pt x="2605365" y="61141"/>
                </a:lnTo>
                <a:lnTo>
                  <a:pt x="2605389" y="45221"/>
                </a:lnTo>
                <a:lnTo>
                  <a:pt x="2603623" y="41071"/>
                </a:lnTo>
                <a:lnTo>
                  <a:pt x="2599659" y="38277"/>
                </a:lnTo>
                <a:close/>
              </a:path>
              <a:path w="3119120" h="1343660">
                <a:moveTo>
                  <a:pt x="2665473" y="29616"/>
                </a:moveTo>
                <a:lnTo>
                  <a:pt x="2647917" y="37532"/>
                </a:lnTo>
                <a:lnTo>
                  <a:pt x="2636974" y="53086"/>
                </a:lnTo>
                <a:lnTo>
                  <a:pt x="2635466" y="72597"/>
                </a:lnTo>
                <a:lnTo>
                  <a:pt x="2635344" y="74180"/>
                </a:lnTo>
                <a:lnTo>
                  <a:pt x="2647917" y="96346"/>
                </a:lnTo>
                <a:lnTo>
                  <a:pt x="2672644" y="104355"/>
                </a:lnTo>
                <a:lnTo>
                  <a:pt x="2679815" y="104355"/>
                </a:lnTo>
                <a:lnTo>
                  <a:pt x="2697604" y="96346"/>
                </a:lnTo>
                <a:lnTo>
                  <a:pt x="2698151" y="95554"/>
                </a:lnTo>
                <a:lnTo>
                  <a:pt x="2672644" y="95554"/>
                </a:lnTo>
                <a:lnTo>
                  <a:pt x="2654716" y="89640"/>
                </a:lnTo>
                <a:lnTo>
                  <a:pt x="2645402" y="72597"/>
                </a:lnTo>
                <a:lnTo>
                  <a:pt x="2651456" y="47544"/>
                </a:lnTo>
                <a:lnTo>
                  <a:pt x="2667568" y="38277"/>
                </a:lnTo>
                <a:lnTo>
                  <a:pt x="2696705" y="38277"/>
                </a:lnTo>
                <a:lnTo>
                  <a:pt x="2686334" y="31199"/>
                </a:lnTo>
                <a:lnTo>
                  <a:pt x="2665473" y="29616"/>
                </a:lnTo>
                <a:close/>
              </a:path>
              <a:path w="3119120" h="1343660">
                <a:moveTo>
                  <a:pt x="2696705" y="38277"/>
                </a:moveTo>
                <a:lnTo>
                  <a:pt x="2667568" y="38277"/>
                </a:lnTo>
                <a:lnTo>
                  <a:pt x="2690851" y="44238"/>
                </a:lnTo>
                <a:lnTo>
                  <a:pt x="2700025" y="61142"/>
                </a:lnTo>
                <a:lnTo>
                  <a:pt x="2694065" y="86288"/>
                </a:lnTo>
                <a:lnTo>
                  <a:pt x="2672644" y="95554"/>
                </a:lnTo>
                <a:lnTo>
                  <a:pt x="2698151" y="95554"/>
                </a:lnTo>
                <a:lnTo>
                  <a:pt x="2708454" y="80653"/>
                </a:lnTo>
                <a:lnTo>
                  <a:pt x="2709961" y="61142"/>
                </a:lnTo>
                <a:lnTo>
                  <a:pt x="2710084" y="59558"/>
                </a:lnTo>
                <a:lnTo>
                  <a:pt x="2702027" y="41910"/>
                </a:lnTo>
                <a:lnTo>
                  <a:pt x="2696705" y="38277"/>
                </a:lnTo>
                <a:close/>
              </a:path>
              <a:path w="3119120" h="1343660">
                <a:moveTo>
                  <a:pt x="2724606" y="87452"/>
                </a:moveTo>
                <a:lnTo>
                  <a:pt x="2720135" y="95275"/>
                </a:lnTo>
                <a:lnTo>
                  <a:pt x="2750031" y="104355"/>
                </a:lnTo>
                <a:lnTo>
                  <a:pt x="2761906" y="103517"/>
                </a:lnTo>
                <a:lnTo>
                  <a:pt x="2773039" y="95694"/>
                </a:lnTo>
                <a:lnTo>
                  <a:pt x="2757715" y="95694"/>
                </a:lnTo>
                <a:lnTo>
                  <a:pt x="2724606" y="87452"/>
                </a:lnTo>
                <a:close/>
              </a:path>
              <a:path w="3119120" h="1343660">
                <a:moveTo>
                  <a:pt x="2761347" y="30268"/>
                </a:moveTo>
                <a:lnTo>
                  <a:pt x="2728378" y="36647"/>
                </a:lnTo>
                <a:lnTo>
                  <a:pt x="2723628" y="58115"/>
                </a:lnTo>
                <a:lnTo>
                  <a:pt x="2770427" y="87312"/>
                </a:lnTo>
                <a:lnTo>
                  <a:pt x="2757715" y="95694"/>
                </a:lnTo>
                <a:lnTo>
                  <a:pt x="2773039" y="95694"/>
                </a:lnTo>
                <a:lnTo>
                  <a:pt x="2779135" y="91410"/>
                </a:lnTo>
                <a:lnTo>
                  <a:pt x="2779461" y="76183"/>
                </a:lnTo>
                <a:lnTo>
                  <a:pt x="2732569" y="46752"/>
                </a:lnTo>
                <a:lnTo>
                  <a:pt x="2740345" y="39302"/>
                </a:lnTo>
                <a:lnTo>
                  <a:pt x="2776287" y="39302"/>
                </a:lnTo>
                <a:lnTo>
                  <a:pt x="2777730" y="36647"/>
                </a:lnTo>
                <a:lnTo>
                  <a:pt x="2777831" y="36461"/>
                </a:lnTo>
                <a:lnTo>
                  <a:pt x="2761347" y="30268"/>
                </a:lnTo>
                <a:close/>
              </a:path>
              <a:path w="3119120" h="1343660">
                <a:moveTo>
                  <a:pt x="2776287" y="39302"/>
                </a:moveTo>
                <a:lnTo>
                  <a:pt x="2740345" y="39302"/>
                </a:lnTo>
                <a:lnTo>
                  <a:pt x="2773501" y="44424"/>
                </a:lnTo>
                <a:lnTo>
                  <a:pt x="2776287" y="39302"/>
                </a:lnTo>
                <a:close/>
              </a:path>
              <a:path w="3119120" h="1343660">
                <a:moveTo>
                  <a:pt x="2844608" y="30314"/>
                </a:moveTo>
                <a:lnTo>
                  <a:pt x="2835108" y="30314"/>
                </a:lnTo>
                <a:lnTo>
                  <a:pt x="2835108" y="130759"/>
                </a:lnTo>
                <a:lnTo>
                  <a:pt x="2845027" y="130759"/>
                </a:lnTo>
                <a:lnTo>
                  <a:pt x="2844917" y="104355"/>
                </a:lnTo>
                <a:lnTo>
                  <a:pt x="2844840" y="85984"/>
                </a:lnTo>
                <a:lnTo>
                  <a:pt x="2839020" y="74925"/>
                </a:lnTo>
                <a:lnTo>
                  <a:pt x="2840510" y="52154"/>
                </a:lnTo>
                <a:lnTo>
                  <a:pt x="2844673" y="45785"/>
                </a:lnTo>
                <a:lnTo>
                  <a:pt x="2844608" y="30314"/>
                </a:lnTo>
                <a:close/>
              </a:path>
              <a:path w="3119120" h="1343660">
                <a:moveTo>
                  <a:pt x="2844784" y="72597"/>
                </a:moveTo>
                <a:lnTo>
                  <a:pt x="2844840" y="85984"/>
                </a:lnTo>
                <a:lnTo>
                  <a:pt x="2850662" y="97044"/>
                </a:lnTo>
                <a:lnTo>
                  <a:pt x="2872967" y="104355"/>
                </a:lnTo>
                <a:lnTo>
                  <a:pt x="2879952" y="104355"/>
                </a:lnTo>
                <a:lnTo>
                  <a:pt x="2897275" y="96439"/>
                </a:lnTo>
                <a:lnTo>
                  <a:pt x="2897884" y="95554"/>
                </a:lnTo>
                <a:lnTo>
                  <a:pt x="2872269" y="95554"/>
                </a:lnTo>
                <a:lnTo>
                  <a:pt x="2854061" y="89640"/>
                </a:lnTo>
                <a:lnTo>
                  <a:pt x="2844784" y="72597"/>
                </a:lnTo>
                <a:close/>
              </a:path>
              <a:path w="3119120" h="1343660">
                <a:moveTo>
                  <a:pt x="2896499" y="38277"/>
                </a:moveTo>
                <a:lnTo>
                  <a:pt x="2867053" y="38277"/>
                </a:lnTo>
                <a:lnTo>
                  <a:pt x="2890337" y="44331"/>
                </a:lnTo>
                <a:lnTo>
                  <a:pt x="2899650" y="61235"/>
                </a:lnTo>
                <a:lnTo>
                  <a:pt x="2893670" y="85984"/>
                </a:lnTo>
                <a:lnTo>
                  <a:pt x="2893596" y="86288"/>
                </a:lnTo>
                <a:lnTo>
                  <a:pt x="2872269" y="95554"/>
                </a:lnTo>
                <a:lnTo>
                  <a:pt x="2897884" y="95554"/>
                </a:lnTo>
                <a:lnTo>
                  <a:pt x="2907985" y="80886"/>
                </a:lnTo>
                <a:lnTo>
                  <a:pt x="2909444" y="61235"/>
                </a:lnTo>
                <a:lnTo>
                  <a:pt x="2909568" y="59558"/>
                </a:lnTo>
                <a:lnTo>
                  <a:pt x="2901652" y="41816"/>
                </a:lnTo>
                <a:lnTo>
                  <a:pt x="2896499" y="38277"/>
                </a:lnTo>
                <a:close/>
              </a:path>
              <a:path w="3119120" h="1343660">
                <a:moveTo>
                  <a:pt x="2844673" y="45785"/>
                </a:moveTo>
                <a:lnTo>
                  <a:pt x="2840510" y="52154"/>
                </a:lnTo>
                <a:lnTo>
                  <a:pt x="2839172" y="72597"/>
                </a:lnTo>
                <a:lnTo>
                  <a:pt x="2839145" y="73023"/>
                </a:lnTo>
                <a:lnTo>
                  <a:pt x="2839020" y="74925"/>
                </a:lnTo>
                <a:lnTo>
                  <a:pt x="2844840" y="85984"/>
                </a:lnTo>
                <a:lnTo>
                  <a:pt x="2844730" y="59558"/>
                </a:lnTo>
                <a:lnTo>
                  <a:pt x="2844673" y="45785"/>
                </a:lnTo>
                <a:close/>
              </a:path>
              <a:path w="3119120" h="1343660">
                <a:moveTo>
                  <a:pt x="2866541" y="29616"/>
                </a:moveTo>
                <a:lnTo>
                  <a:pt x="2850522" y="36834"/>
                </a:lnTo>
                <a:lnTo>
                  <a:pt x="2844673" y="45785"/>
                </a:lnTo>
                <a:lnTo>
                  <a:pt x="2844784" y="72597"/>
                </a:lnTo>
                <a:lnTo>
                  <a:pt x="2847585" y="61235"/>
                </a:lnTo>
                <a:lnTo>
                  <a:pt x="2850801" y="47684"/>
                </a:lnTo>
                <a:lnTo>
                  <a:pt x="2867053" y="38277"/>
                </a:lnTo>
                <a:lnTo>
                  <a:pt x="2896499" y="38277"/>
                </a:lnTo>
                <a:lnTo>
                  <a:pt x="2886192" y="31199"/>
                </a:lnTo>
                <a:lnTo>
                  <a:pt x="2866541" y="29616"/>
                </a:lnTo>
                <a:close/>
              </a:path>
              <a:path w="3119120" h="1343660">
                <a:moveTo>
                  <a:pt x="2951488" y="29616"/>
                </a:moveTo>
                <a:lnTo>
                  <a:pt x="2934444" y="37672"/>
                </a:lnTo>
                <a:lnTo>
                  <a:pt x="2923921" y="53225"/>
                </a:lnTo>
                <a:lnTo>
                  <a:pt x="2922384" y="74180"/>
                </a:lnTo>
                <a:lnTo>
                  <a:pt x="2935050" y="96346"/>
                </a:lnTo>
                <a:lnTo>
                  <a:pt x="2960941" y="104355"/>
                </a:lnTo>
                <a:lnTo>
                  <a:pt x="2966808" y="104355"/>
                </a:lnTo>
                <a:lnTo>
                  <a:pt x="2985464" y="94390"/>
                </a:lnTo>
                <a:lnTo>
                  <a:pt x="2950464" y="94390"/>
                </a:lnTo>
                <a:lnTo>
                  <a:pt x="2933234" y="77859"/>
                </a:lnTo>
                <a:lnTo>
                  <a:pt x="2934358" y="69989"/>
                </a:lnTo>
                <a:lnTo>
                  <a:pt x="2929928" y="69989"/>
                </a:lnTo>
                <a:lnTo>
                  <a:pt x="2929928" y="62585"/>
                </a:lnTo>
                <a:lnTo>
                  <a:pt x="2935416" y="62585"/>
                </a:lnTo>
                <a:lnTo>
                  <a:pt x="2937611" y="47218"/>
                </a:lnTo>
                <a:lnTo>
                  <a:pt x="2953257" y="38138"/>
                </a:lnTo>
                <a:lnTo>
                  <a:pt x="2981048" y="38138"/>
                </a:lnTo>
                <a:lnTo>
                  <a:pt x="2971279" y="31199"/>
                </a:lnTo>
                <a:lnTo>
                  <a:pt x="2951488" y="29616"/>
                </a:lnTo>
                <a:close/>
              </a:path>
              <a:path w="3119120" h="1343660">
                <a:moveTo>
                  <a:pt x="2983712" y="85915"/>
                </a:moveTo>
                <a:lnTo>
                  <a:pt x="2980918" y="89175"/>
                </a:lnTo>
                <a:lnTo>
                  <a:pt x="2950464" y="94390"/>
                </a:lnTo>
                <a:lnTo>
                  <a:pt x="2985464" y="94390"/>
                </a:lnTo>
                <a:lnTo>
                  <a:pt x="2989300" y="92341"/>
                </a:lnTo>
                <a:lnTo>
                  <a:pt x="2983712" y="85915"/>
                </a:lnTo>
                <a:close/>
              </a:path>
              <a:path w="3119120" h="1343660">
                <a:moveTo>
                  <a:pt x="2935416" y="62585"/>
                </a:moveTo>
                <a:lnTo>
                  <a:pt x="2929928" y="62585"/>
                </a:lnTo>
                <a:lnTo>
                  <a:pt x="2929928" y="69989"/>
                </a:lnTo>
                <a:lnTo>
                  <a:pt x="2934358" y="69989"/>
                </a:lnTo>
                <a:lnTo>
                  <a:pt x="2935416" y="62585"/>
                </a:lnTo>
                <a:close/>
              </a:path>
              <a:path w="3119120" h="1343660">
                <a:moveTo>
                  <a:pt x="2983353" y="62585"/>
                </a:moveTo>
                <a:lnTo>
                  <a:pt x="2935416" y="62585"/>
                </a:lnTo>
                <a:lnTo>
                  <a:pt x="2934358" y="69989"/>
                </a:lnTo>
                <a:lnTo>
                  <a:pt x="2993771" y="69989"/>
                </a:lnTo>
                <a:lnTo>
                  <a:pt x="2993830" y="65519"/>
                </a:lnTo>
                <a:lnTo>
                  <a:pt x="2984550" y="65519"/>
                </a:lnTo>
                <a:lnTo>
                  <a:pt x="2983353" y="62585"/>
                </a:lnTo>
                <a:close/>
              </a:path>
              <a:path w="3119120" h="1343660">
                <a:moveTo>
                  <a:pt x="2981048" y="38138"/>
                </a:moveTo>
                <a:lnTo>
                  <a:pt x="2953257" y="38138"/>
                </a:lnTo>
                <a:lnTo>
                  <a:pt x="2975749" y="43958"/>
                </a:lnTo>
                <a:lnTo>
                  <a:pt x="2984550" y="65519"/>
                </a:lnTo>
                <a:lnTo>
                  <a:pt x="2988462" y="62585"/>
                </a:lnTo>
                <a:lnTo>
                  <a:pt x="2993870" y="62585"/>
                </a:lnTo>
                <a:lnTo>
                  <a:pt x="2993910" y="59558"/>
                </a:lnTo>
                <a:lnTo>
                  <a:pt x="2986227" y="41816"/>
                </a:lnTo>
                <a:lnTo>
                  <a:pt x="2981048" y="38138"/>
                </a:lnTo>
                <a:close/>
              </a:path>
              <a:path w="3119120" h="1343660">
                <a:moveTo>
                  <a:pt x="2993870" y="62585"/>
                </a:moveTo>
                <a:lnTo>
                  <a:pt x="2988462" y="62585"/>
                </a:lnTo>
                <a:lnTo>
                  <a:pt x="2984550" y="65519"/>
                </a:lnTo>
                <a:lnTo>
                  <a:pt x="2993830" y="65519"/>
                </a:lnTo>
                <a:lnTo>
                  <a:pt x="2993870" y="62585"/>
                </a:lnTo>
                <a:close/>
              </a:path>
              <a:path w="3119120" h="1343660">
                <a:moveTo>
                  <a:pt x="3024018" y="0"/>
                </a:moveTo>
                <a:lnTo>
                  <a:pt x="3014099" y="0"/>
                </a:lnTo>
                <a:lnTo>
                  <a:pt x="3014099" y="103657"/>
                </a:lnTo>
                <a:lnTo>
                  <a:pt x="3024018" y="103657"/>
                </a:lnTo>
                <a:lnTo>
                  <a:pt x="3024018" y="0"/>
                </a:lnTo>
                <a:close/>
              </a:path>
              <a:path w="3119120" h="1343660">
                <a:moveTo>
                  <a:pt x="3074341" y="29616"/>
                </a:moveTo>
                <a:lnTo>
                  <a:pt x="3056785" y="37532"/>
                </a:lnTo>
                <a:lnTo>
                  <a:pt x="3045842" y="53086"/>
                </a:lnTo>
                <a:lnTo>
                  <a:pt x="3044335" y="72597"/>
                </a:lnTo>
                <a:lnTo>
                  <a:pt x="3044212" y="74180"/>
                </a:lnTo>
                <a:lnTo>
                  <a:pt x="3056785" y="96346"/>
                </a:lnTo>
                <a:lnTo>
                  <a:pt x="3081512" y="104355"/>
                </a:lnTo>
                <a:lnTo>
                  <a:pt x="3088683" y="104355"/>
                </a:lnTo>
                <a:lnTo>
                  <a:pt x="3106472" y="96346"/>
                </a:lnTo>
                <a:lnTo>
                  <a:pt x="3107019" y="95554"/>
                </a:lnTo>
                <a:lnTo>
                  <a:pt x="3081512" y="95554"/>
                </a:lnTo>
                <a:lnTo>
                  <a:pt x="3063584" y="89640"/>
                </a:lnTo>
                <a:lnTo>
                  <a:pt x="3054270" y="72597"/>
                </a:lnTo>
                <a:lnTo>
                  <a:pt x="3060324" y="47544"/>
                </a:lnTo>
                <a:lnTo>
                  <a:pt x="3076436" y="38277"/>
                </a:lnTo>
                <a:lnTo>
                  <a:pt x="3105573" y="38277"/>
                </a:lnTo>
                <a:lnTo>
                  <a:pt x="3095202" y="31199"/>
                </a:lnTo>
                <a:lnTo>
                  <a:pt x="3074341" y="29616"/>
                </a:lnTo>
                <a:close/>
              </a:path>
              <a:path w="3119120" h="1343660">
                <a:moveTo>
                  <a:pt x="3105573" y="38277"/>
                </a:moveTo>
                <a:lnTo>
                  <a:pt x="3076436" y="38277"/>
                </a:lnTo>
                <a:lnTo>
                  <a:pt x="3099719" y="44238"/>
                </a:lnTo>
                <a:lnTo>
                  <a:pt x="3108893" y="61142"/>
                </a:lnTo>
                <a:lnTo>
                  <a:pt x="3102933" y="86288"/>
                </a:lnTo>
                <a:lnTo>
                  <a:pt x="3081512" y="95554"/>
                </a:lnTo>
                <a:lnTo>
                  <a:pt x="3107019" y="95554"/>
                </a:lnTo>
                <a:lnTo>
                  <a:pt x="3117322" y="80653"/>
                </a:lnTo>
                <a:lnTo>
                  <a:pt x="3118829" y="61142"/>
                </a:lnTo>
                <a:lnTo>
                  <a:pt x="3118951" y="59558"/>
                </a:lnTo>
                <a:lnTo>
                  <a:pt x="3110895" y="41910"/>
                </a:lnTo>
                <a:lnTo>
                  <a:pt x="3105573" y="38277"/>
                </a:lnTo>
                <a:close/>
              </a:path>
              <a:path w="3119120" h="1343660">
                <a:moveTo>
                  <a:pt x="35250" y="232816"/>
                </a:moveTo>
                <a:lnTo>
                  <a:pt x="18207" y="240872"/>
                </a:lnTo>
                <a:lnTo>
                  <a:pt x="7683" y="256425"/>
                </a:lnTo>
                <a:lnTo>
                  <a:pt x="6146" y="277380"/>
                </a:lnTo>
                <a:lnTo>
                  <a:pt x="18812" y="299546"/>
                </a:lnTo>
                <a:lnTo>
                  <a:pt x="44704" y="307555"/>
                </a:lnTo>
                <a:lnTo>
                  <a:pt x="50571" y="307555"/>
                </a:lnTo>
                <a:lnTo>
                  <a:pt x="69227" y="297590"/>
                </a:lnTo>
                <a:lnTo>
                  <a:pt x="34226" y="297590"/>
                </a:lnTo>
                <a:lnTo>
                  <a:pt x="16996" y="281059"/>
                </a:lnTo>
                <a:lnTo>
                  <a:pt x="18121" y="273189"/>
                </a:lnTo>
                <a:lnTo>
                  <a:pt x="13690" y="273189"/>
                </a:lnTo>
                <a:lnTo>
                  <a:pt x="13690" y="265785"/>
                </a:lnTo>
                <a:lnTo>
                  <a:pt x="19178" y="265785"/>
                </a:lnTo>
                <a:lnTo>
                  <a:pt x="21374" y="250418"/>
                </a:lnTo>
                <a:lnTo>
                  <a:pt x="37020" y="241338"/>
                </a:lnTo>
                <a:lnTo>
                  <a:pt x="64810" y="241338"/>
                </a:lnTo>
                <a:lnTo>
                  <a:pt x="55041" y="234399"/>
                </a:lnTo>
                <a:lnTo>
                  <a:pt x="35250" y="232816"/>
                </a:lnTo>
                <a:close/>
              </a:path>
              <a:path w="3119120" h="1343660">
                <a:moveTo>
                  <a:pt x="67475" y="289115"/>
                </a:moveTo>
                <a:lnTo>
                  <a:pt x="64681" y="292375"/>
                </a:lnTo>
                <a:lnTo>
                  <a:pt x="34226" y="297590"/>
                </a:lnTo>
                <a:lnTo>
                  <a:pt x="69227" y="297590"/>
                </a:lnTo>
                <a:lnTo>
                  <a:pt x="73063" y="295541"/>
                </a:lnTo>
                <a:lnTo>
                  <a:pt x="67475" y="289115"/>
                </a:lnTo>
                <a:close/>
              </a:path>
              <a:path w="3119120" h="1343660">
                <a:moveTo>
                  <a:pt x="19178" y="265785"/>
                </a:moveTo>
                <a:lnTo>
                  <a:pt x="13690" y="265785"/>
                </a:lnTo>
                <a:lnTo>
                  <a:pt x="13690" y="273189"/>
                </a:lnTo>
                <a:lnTo>
                  <a:pt x="18121" y="273189"/>
                </a:lnTo>
                <a:lnTo>
                  <a:pt x="19178" y="265785"/>
                </a:lnTo>
                <a:close/>
              </a:path>
              <a:path w="3119120" h="1343660">
                <a:moveTo>
                  <a:pt x="67115" y="265785"/>
                </a:moveTo>
                <a:lnTo>
                  <a:pt x="19178" y="265785"/>
                </a:lnTo>
                <a:lnTo>
                  <a:pt x="18121" y="273189"/>
                </a:lnTo>
                <a:lnTo>
                  <a:pt x="77533" y="273189"/>
                </a:lnTo>
                <a:lnTo>
                  <a:pt x="77593" y="268719"/>
                </a:lnTo>
                <a:lnTo>
                  <a:pt x="68313" y="268719"/>
                </a:lnTo>
                <a:lnTo>
                  <a:pt x="67115" y="265785"/>
                </a:lnTo>
                <a:close/>
              </a:path>
              <a:path w="3119120" h="1343660">
                <a:moveTo>
                  <a:pt x="64810" y="241338"/>
                </a:moveTo>
                <a:lnTo>
                  <a:pt x="37020" y="241338"/>
                </a:lnTo>
                <a:lnTo>
                  <a:pt x="59512" y="247158"/>
                </a:lnTo>
                <a:lnTo>
                  <a:pt x="68313" y="268719"/>
                </a:lnTo>
                <a:lnTo>
                  <a:pt x="72224" y="265785"/>
                </a:lnTo>
                <a:lnTo>
                  <a:pt x="77632" y="265785"/>
                </a:lnTo>
                <a:lnTo>
                  <a:pt x="77673" y="262758"/>
                </a:lnTo>
                <a:lnTo>
                  <a:pt x="69989" y="245016"/>
                </a:lnTo>
                <a:lnTo>
                  <a:pt x="64810" y="241338"/>
                </a:lnTo>
                <a:close/>
              </a:path>
              <a:path w="3119120" h="1343660">
                <a:moveTo>
                  <a:pt x="77632" y="265785"/>
                </a:moveTo>
                <a:lnTo>
                  <a:pt x="72224" y="265785"/>
                </a:lnTo>
                <a:lnTo>
                  <a:pt x="68313" y="268719"/>
                </a:lnTo>
                <a:lnTo>
                  <a:pt x="77593" y="268719"/>
                </a:lnTo>
                <a:lnTo>
                  <a:pt x="77632" y="265785"/>
                </a:lnTo>
                <a:close/>
              </a:path>
              <a:path w="3119120" h="1343660">
                <a:moveTo>
                  <a:pt x="130379" y="264668"/>
                </a:moveTo>
                <a:lnTo>
                  <a:pt x="93778" y="264668"/>
                </a:lnTo>
                <a:lnTo>
                  <a:pt x="93778" y="273329"/>
                </a:lnTo>
                <a:lnTo>
                  <a:pt x="130379" y="273329"/>
                </a:lnTo>
                <a:lnTo>
                  <a:pt x="130379" y="264668"/>
                </a:lnTo>
                <a:close/>
              </a:path>
              <a:path w="3119120" h="1343660">
                <a:moveTo>
                  <a:pt x="191873" y="209067"/>
                </a:moveTo>
                <a:lnTo>
                  <a:pt x="181675" y="209067"/>
                </a:lnTo>
                <a:lnTo>
                  <a:pt x="136971" y="306857"/>
                </a:lnTo>
                <a:lnTo>
                  <a:pt x="147728" y="306857"/>
                </a:lnTo>
                <a:lnTo>
                  <a:pt x="159418" y="280733"/>
                </a:lnTo>
                <a:lnTo>
                  <a:pt x="154573" y="280733"/>
                </a:lnTo>
                <a:lnTo>
                  <a:pt x="157647" y="272351"/>
                </a:lnTo>
                <a:lnTo>
                  <a:pt x="163169" y="272351"/>
                </a:lnTo>
                <a:lnTo>
                  <a:pt x="186704" y="219757"/>
                </a:lnTo>
                <a:lnTo>
                  <a:pt x="184609" y="215074"/>
                </a:lnTo>
                <a:lnTo>
                  <a:pt x="194619" y="215074"/>
                </a:lnTo>
                <a:lnTo>
                  <a:pt x="191873" y="209067"/>
                </a:lnTo>
                <a:close/>
              </a:path>
              <a:path w="3119120" h="1343660">
                <a:moveTo>
                  <a:pt x="194619" y="215074"/>
                </a:moveTo>
                <a:lnTo>
                  <a:pt x="188800" y="215074"/>
                </a:lnTo>
                <a:lnTo>
                  <a:pt x="186704" y="219757"/>
                </a:lnTo>
                <a:lnTo>
                  <a:pt x="225680" y="306857"/>
                </a:lnTo>
                <a:lnTo>
                  <a:pt x="236577" y="306857"/>
                </a:lnTo>
                <a:lnTo>
                  <a:pt x="224635" y="280733"/>
                </a:lnTo>
                <a:lnTo>
                  <a:pt x="217578" y="280733"/>
                </a:lnTo>
                <a:lnTo>
                  <a:pt x="214504" y="272351"/>
                </a:lnTo>
                <a:lnTo>
                  <a:pt x="220803" y="272351"/>
                </a:lnTo>
                <a:lnTo>
                  <a:pt x="194619" y="215074"/>
                </a:lnTo>
                <a:close/>
              </a:path>
              <a:path w="3119120" h="1343660">
                <a:moveTo>
                  <a:pt x="163169" y="272351"/>
                </a:moveTo>
                <a:lnTo>
                  <a:pt x="157647" y="272351"/>
                </a:lnTo>
                <a:lnTo>
                  <a:pt x="154573" y="280733"/>
                </a:lnTo>
                <a:lnTo>
                  <a:pt x="159418" y="280733"/>
                </a:lnTo>
                <a:lnTo>
                  <a:pt x="163169" y="272351"/>
                </a:lnTo>
                <a:close/>
              </a:path>
              <a:path w="3119120" h="1343660">
                <a:moveTo>
                  <a:pt x="210239" y="272351"/>
                </a:moveTo>
                <a:lnTo>
                  <a:pt x="163169" y="272351"/>
                </a:lnTo>
                <a:lnTo>
                  <a:pt x="159418" y="280733"/>
                </a:lnTo>
                <a:lnTo>
                  <a:pt x="213990" y="280733"/>
                </a:lnTo>
                <a:lnTo>
                  <a:pt x="210239" y="272351"/>
                </a:lnTo>
                <a:close/>
              </a:path>
              <a:path w="3119120" h="1343660">
                <a:moveTo>
                  <a:pt x="220803" y="272351"/>
                </a:moveTo>
                <a:lnTo>
                  <a:pt x="214504" y="272351"/>
                </a:lnTo>
                <a:lnTo>
                  <a:pt x="217578" y="280733"/>
                </a:lnTo>
                <a:lnTo>
                  <a:pt x="224635" y="280733"/>
                </a:lnTo>
                <a:lnTo>
                  <a:pt x="220803" y="272351"/>
                </a:lnTo>
                <a:close/>
              </a:path>
              <a:path w="3119120" h="1343660">
                <a:moveTo>
                  <a:pt x="188800" y="215074"/>
                </a:moveTo>
                <a:lnTo>
                  <a:pt x="184609" y="215074"/>
                </a:lnTo>
                <a:lnTo>
                  <a:pt x="186704" y="219757"/>
                </a:lnTo>
                <a:lnTo>
                  <a:pt x="188800" y="215074"/>
                </a:lnTo>
                <a:close/>
              </a:path>
              <a:path w="3119120" h="1343660">
                <a:moveTo>
                  <a:pt x="258514" y="233514"/>
                </a:moveTo>
                <a:lnTo>
                  <a:pt x="248596" y="233514"/>
                </a:lnTo>
                <a:lnTo>
                  <a:pt x="248596" y="283108"/>
                </a:lnTo>
                <a:lnTo>
                  <a:pt x="258608" y="301735"/>
                </a:lnTo>
                <a:lnTo>
                  <a:pt x="279609" y="307555"/>
                </a:lnTo>
                <a:lnTo>
                  <a:pt x="286128" y="307555"/>
                </a:lnTo>
                <a:lnTo>
                  <a:pt x="300618" y="298615"/>
                </a:lnTo>
                <a:lnTo>
                  <a:pt x="273602" y="298615"/>
                </a:lnTo>
                <a:lnTo>
                  <a:pt x="260424" y="288743"/>
                </a:lnTo>
                <a:lnTo>
                  <a:pt x="258514" y="233514"/>
                </a:lnTo>
                <a:close/>
              </a:path>
              <a:path w="3119120" h="1343660">
                <a:moveTo>
                  <a:pt x="315512" y="286740"/>
                </a:moveTo>
                <a:lnTo>
                  <a:pt x="306012" y="286740"/>
                </a:lnTo>
                <a:lnTo>
                  <a:pt x="306012" y="306857"/>
                </a:lnTo>
                <a:lnTo>
                  <a:pt x="315512" y="306857"/>
                </a:lnTo>
                <a:lnTo>
                  <a:pt x="315512" y="286740"/>
                </a:lnTo>
                <a:close/>
              </a:path>
              <a:path w="3119120" h="1343660">
                <a:moveTo>
                  <a:pt x="315512" y="233514"/>
                </a:moveTo>
                <a:lnTo>
                  <a:pt x="305593" y="233514"/>
                </a:lnTo>
                <a:lnTo>
                  <a:pt x="305593" y="277520"/>
                </a:lnTo>
                <a:lnTo>
                  <a:pt x="297677" y="293399"/>
                </a:lnTo>
                <a:lnTo>
                  <a:pt x="273602" y="298615"/>
                </a:lnTo>
                <a:lnTo>
                  <a:pt x="300618" y="298615"/>
                </a:lnTo>
                <a:lnTo>
                  <a:pt x="305221" y="295774"/>
                </a:lnTo>
                <a:lnTo>
                  <a:pt x="306012" y="286740"/>
                </a:lnTo>
                <a:lnTo>
                  <a:pt x="315512" y="286740"/>
                </a:lnTo>
                <a:lnTo>
                  <a:pt x="315512" y="233514"/>
                </a:lnTo>
                <a:close/>
              </a:path>
              <a:path w="3119120" h="1343660">
                <a:moveTo>
                  <a:pt x="365367" y="232816"/>
                </a:moveTo>
                <a:lnTo>
                  <a:pt x="347998" y="240639"/>
                </a:lnTo>
                <a:lnTo>
                  <a:pt x="337334" y="256146"/>
                </a:lnTo>
                <a:lnTo>
                  <a:pt x="335875" y="275797"/>
                </a:lnTo>
                <a:lnTo>
                  <a:pt x="335751" y="277473"/>
                </a:lnTo>
                <a:lnTo>
                  <a:pt x="347998" y="299639"/>
                </a:lnTo>
                <a:lnTo>
                  <a:pt x="372352" y="307555"/>
                </a:lnTo>
                <a:lnTo>
                  <a:pt x="378872" y="307555"/>
                </a:lnTo>
                <a:lnTo>
                  <a:pt x="394798" y="300244"/>
                </a:lnTo>
                <a:lnTo>
                  <a:pt x="395763" y="298754"/>
                </a:lnTo>
                <a:lnTo>
                  <a:pt x="373051" y="298754"/>
                </a:lnTo>
                <a:lnTo>
                  <a:pt x="355123" y="292840"/>
                </a:lnTo>
                <a:lnTo>
                  <a:pt x="345809" y="275797"/>
                </a:lnTo>
                <a:lnTo>
                  <a:pt x="351863" y="250744"/>
                </a:lnTo>
                <a:lnTo>
                  <a:pt x="367929" y="241477"/>
                </a:lnTo>
                <a:lnTo>
                  <a:pt x="394746" y="241477"/>
                </a:lnTo>
                <a:lnTo>
                  <a:pt x="384506" y="234260"/>
                </a:lnTo>
                <a:lnTo>
                  <a:pt x="365367" y="232816"/>
                </a:lnTo>
                <a:close/>
              </a:path>
              <a:path w="3119120" h="1343660">
                <a:moveTo>
                  <a:pt x="410211" y="203199"/>
                </a:moveTo>
                <a:lnTo>
                  <a:pt x="400292" y="203199"/>
                </a:lnTo>
                <a:lnTo>
                  <a:pt x="400412" y="232816"/>
                </a:lnTo>
                <a:lnTo>
                  <a:pt x="400475" y="248421"/>
                </a:lnTo>
                <a:lnTo>
                  <a:pt x="406300" y="262106"/>
                </a:lnTo>
                <a:lnTo>
                  <a:pt x="404809" y="284784"/>
                </a:lnTo>
                <a:lnTo>
                  <a:pt x="400648" y="291210"/>
                </a:lnTo>
                <a:lnTo>
                  <a:pt x="400712" y="306857"/>
                </a:lnTo>
                <a:lnTo>
                  <a:pt x="410211" y="306857"/>
                </a:lnTo>
                <a:lnTo>
                  <a:pt x="410211" y="203199"/>
                </a:lnTo>
                <a:close/>
              </a:path>
              <a:path w="3119120" h="1343660">
                <a:moveTo>
                  <a:pt x="400540" y="264341"/>
                </a:moveTo>
                <a:lnTo>
                  <a:pt x="400394" y="264504"/>
                </a:lnTo>
                <a:lnTo>
                  <a:pt x="394472" y="289488"/>
                </a:lnTo>
                <a:lnTo>
                  <a:pt x="373051" y="298754"/>
                </a:lnTo>
                <a:lnTo>
                  <a:pt x="395763" y="298754"/>
                </a:lnTo>
                <a:lnTo>
                  <a:pt x="400648" y="291210"/>
                </a:lnTo>
                <a:lnTo>
                  <a:pt x="400540" y="264341"/>
                </a:lnTo>
                <a:close/>
              </a:path>
              <a:path w="3119120" h="1343660">
                <a:moveTo>
                  <a:pt x="400475" y="248421"/>
                </a:moveTo>
                <a:lnTo>
                  <a:pt x="400531" y="262106"/>
                </a:lnTo>
                <a:lnTo>
                  <a:pt x="400648" y="291210"/>
                </a:lnTo>
                <a:lnTo>
                  <a:pt x="404809" y="284784"/>
                </a:lnTo>
                <a:lnTo>
                  <a:pt x="406142" y="264504"/>
                </a:lnTo>
                <a:lnTo>
                  <a:pt x="406182" y="263895"/>
                </a:lnTo>
                <a:lnTo>
                  <a:pt x="406300" y="262106"/>
                </a:lnTo>
                <a:lnTo>
                  <a:pt x="400475" y="248421"/>
                </a:lnTo>
                <a:close/>
              </a:path>
              <a:path w="3119120" h="1343660">
                <a:moveTo>
                  <a:pt x="394746" y="241477"/>
                </a:moveTo>
                <a:lnTo>
                  <a:pt x="367929" y="241477"/>
                </a:lnTo>
                <a:lnTo>
                  <a:pt x="391212" y="247438"/>
                </a:lnTo>
                <a:lnTo>
                  <a:pt x="400451" y="264341"/>
                </a:lnTo>
                <a:lnTo>
                  <a:pt x="400475" y="248421"/>
                </a:lnTo>
                <a:lnTo>
                  <a:pt x="398709" y="244271"/>
                </a:lnTo>
                <a:lnTo>
                  <a:pt x="394746" y="241477"/>
                </a:lnTo>
                <a:close/>
              </a:path>
              <a:path w="3119120" h="1343660">
                <a:moveTo>
                  <a:pt x="447753" y="233514"/>
                </a:moveTo>
                <a:lnTo>
                  <a:pt x="437835" y="233514"/>
                </a:lnTo>
                <a:lnTo>
                  <a:pt x="437835" y="306857"/>
                </a:lnTo>
                <a:lnTo>
                  <a:pt x="447753" y="306857"/>
                </a:lnTo>
                <a:lnTo>
                  <a:pt x="447753" y="233514"/>
                </a:lnTo>
                <a:close/>
              </a:path>
              <a:path w="3119120" h="1343660">
                <a:moveTo>
                  <a:pt x="440815" y="203199"/>
                </a:moveTo>
                <a:lnTo>
                  <a:pt x="442864" y="217309"/>
                </a:lnTo>
                <a:lnTo>
                  <a:pt x="445006" y="217309"/>
                </a:lnTo>
                <a:lnTo>
                  <a:pt x="440815" y="203199"/>
                </a:lnTo>
                <a:close/>
              </a:path>
              <a:path w="3119120" h="1343660">
                <a:moveTo>
                  <a:pt x="486947" y="217309"/>
                </a:moveTo>
                <a:lnTo>
                  <a:pt x="477028" y="217309"/>
                </a:lnTo>
                <a:lnTo>
                  <a:pt x="477028" y="292980"/>
                </a:lnTo>
                <a:lnTo>
                  <a:pt x="486341" y="305693"/>
                </a:lnTo>
                <a:lnTo>
                  <a:pt x="498542" y="307555"/>
                </a:lnTo>
                <a:lnTo>
                  <a:pt x="514049" y="302387"/>
                </a:lnTo>
                <a:lnTo>
                  <a:pt x="512405" y="299034"/>
                </a:lnTo>
                <a:lnTo>
                  <a:pt x="504037" y="299034"/>
                </a:lnTo>
                <a:lnTo>
                  <a:pt x="488018" y="293213"/>
                </a:lnTo>
                <a:lnTo>
                  <a:pt x="486947" y="217309"/>
                </a:lnTo>
                <a:close/>
              </a:path>
              <a:path w="3119120" h="1343660">
                <a:moveTo>
                  <a:pt x="510556" y="295262"/>
                </a:moveTo>
                <a:lnTo>
                  <a:pt x="504037" y="299034"/>
                </a:lnTo>
                <a:lnTo>
                  <a:pt x="512405" y="299034"/>
                </a:lnTo>
                <a:lnTo>
                  <a:pt x="510556" y="295262"/>
                </a:lnTo>
                <a:close/>
              </a:path>
              <a:path w="3119120" h="1343660">
                <a:moveTo>
                  <a:pt x="477028" y="233514"/>
                </a:moveTo>
                <a:lnTo>
                  <a:pt x="463896" y="233514"/>
                </a:lnTo>
                <a:lnTo>
                  <a:pt x="463896" y="241757"/>
                </a:lnTo>
                <a:lnTo>
                  <a:pt x="477028" y="241757"/>
                </a:lnTo>
                <a:lnTo>
                  <a:pt x="477028" y="233514"/>
                </a:lnTo>
                <a:close/>
              </a:path>
              <a:path w="3119120" h="1343660">
                <a:moveTo>
                  <a:pt x="509299" y="233514"/>
                </a:moveTo>
                <a:lnTo>
                  <a:pt x="487175" y="233514"/>
                </a:lnTo>
                <a:lnTo>
                  <a:pt x="487292" y="241757"/>
                </a:lnTo>
                <a:lnTo>
                  <a:pt x="509299" y="241757"/>
                </a:lnTo>
                <a:lnTo>
                  <a:pt x="509299" y="233514"/>
                </a:lnTo>
                <a:close/>
              </a:path>
              <a:path w="3119120" h="1343660">
                <a:moveTo>
                  <a:pt x="552237" y="232816"/>
                </a:moveTo>
                <a:lnTo>
                  <a:pt x="534682" y="240732"/>
                </a:lnTo>
                <a:lnTo>
                  <a:pt x="523738" y="256286"/>
                </a:lnTo>
                <a:lnTo>
                  <a:pt x="522231" y="275797"/>
                </a:lnTo>
                <a:lnTo>
                  <a:pt x="522109" y="277380"/>
                </a:lnTo>
                <a:lnTo>
                  <a:pt x="534682" y="299546"/>
                </a:lnTo>
                <a:lnTo>
                  <a:pt x="559409" y="307555"/>
                </a:lnTo>
                <a:lnTo>
                  <a:pt x="566580" y="307555"/>
                </a:lnTo>
                <a:lnTo>
                  <a:pt x="584368" y="299546"/>
                </a:lnTo>
                <a:lnTo>
                  <a:pt x="584916" y="298754"/>
                </a:lnTo>
                <a:lnTo>
                  <a:pt x="559409" y="298754"/>
                </a:lnTo>
                <a:lnTo>
                  <a:pt x="541480" y="292840"/>
                </a:lnTo>
                <a:lnTo>
                  <a:pt x="532167" y="275797"/>
                </a:lnTo>
                <a:lnTo>
                  <a:pt x="538221" y="250744"/>
                </a:lnTo>
                <a:lnTo>
                  <a:pt x="554333" y="241477"/>
                </a:lnTo>
                <a:lnTo>
                  <a:pt x="583470" y="241477"/>
                </a:lnTo>
                <a:lnTo>
                  <a:pt x="573099" y="234399"/>
                </a:lnTo>
                <a:lnTo>
                  <a:pt x="552237" y="232816"/>
                </a:lnTo>
                <a:close/>
              </a:path>
              <a:path w="3119120" h="1343660">
                <a:moveTo>
                  <a:pt x="583470" y="241477"/>
                </a:moveTo>
                <a:lnTo>
                  <a:pt x="554333" y="241477"/>
                </a:lnTo>
                <a:lnTo>
                  <a:pt x="577616" y="247438"/>
                </a:lnTo>
                <a:lnTo>
                  <a:pt x="586790" y="264342"/>
                </a:lnTo>
                <a:lnTo>
                  <a:pt x="580829" y="289488"/>
                </a:lnTo>
                <a:lnTo>
                  <a:pt x="559409" y="298754"/>
                </a:lnTo>
                <a:lnTo>
                  <a:pt x="584916" y="298754"/>
                </a:lnTo>
                <a:lnTo>
                  <a:pt x="595218" y="283853"/>
                </a:lnTo>
                <a:lnTo>
                  <a:pt x="596726" y="264342"/>
                </a:lnTo>
                <a:lnTo>
                  <a:pt x="596848" y="262758"/>
                </a:lnTo>
                <a:lnTo>
                  <a:pt x="588792" y="245110"/>
                </a:lnTo>
                <a:lnTo>
                  <a:pt x="583470" y="241477"/>
                </a:lnTo>
                <a:close/>
              </a:path>
              <a:path w="3119120" h="1343660">
                <a:moveTo>
                  <a:pt x="626598" y="233514"/>
                </a:moveTo>
                <a:lnTo>
                  <a:pt x="617098" y="233514"/>
                </a:lnTo>
                <a:lnTo>
                  <a:pt x="617098" y="306857"/>
                </a:lnTo>
                <a:lnTo>
                  <a:pt x="627017" y="306857"/>
                </a:lnTo>
                <a:lnTo>
                  <a:pt x="629205" y="254097"/>
                </a:lnTo>
                <a:lnTo>
                  <a:pt x="629769" y="253492"/>
                </a:lnTo>
                <a:lnTo>
                  <a:pt x="626598" y="253492"/>
                </a:lnTo>
                <a:lnTo>
                  <a:pt x="626598" y="233514"/>
                </a:lnTo>
                <a:close/>
              </a:path>
              <a:path w="3119120" h="1343660">
                <a:moveTo>
                  <a:pt x="653979" y="232816"/>
                </a:moveTo>
                <a:lnTo>
                  <a:pt x="646808" y="232816"/>
                </a:lnTo>
                <a:lnTo>
                  <a:pt x="631115" y="240173"/>
                </a:lnTo>
                <a:lnTo>
                  <a:pt x="626598" y="253492"/>
                </a:lnTo>
                <a:lnTo>
                  <a:pt x="629769" y="253492"/>
                </a:lnTo>
                <a:lnTo>
                  <a:pt x="637960" y="244690"/>
                </a:lnTo>
                <a:lnTo>
                  <a:pt x="651744" y="242316"/>
                </a:lnTo>
                <a:lnTo>
                  <a:pt x="653979" y="232816"/>
                </a:lnTo>
                <a:close/>
              </a:path>
              <a:path w="3119120" h="1343660">
                <a:moveTo>
                  <a:pt x="671944" y="301409"/>
                </a:moveTo>
                <a:lnTo>
                  <a:pt x="665798" y="327253"/>
                </a:lnTo>
                <a:lnTo>
                  <a:pt x="672503" y="327253"/>
                </a:lnTo>
                <a:lnTo>
                  <a:pt x="678371" y="307974"/>
                </a:lnTo>
                <a:lnTo>
                  <a:pt x="678103" y="307416"/>
                </a:lnTo>
                <a:lnTo>
                  <a:pt x="673062" y="307416"/>
                </a:lnTo>
                <a:lnTo>
                  <a:pt x="671944" y="301409"/>
                </a:lnTo>
                <a:close/>
              </a:path>
              <a:path w="3119120" h="1343660">
                <a:moveTo>
                  <a:pt x="670873" y="292328"/>
                </a:moveTo>
                <a:lnTo>
                  <a:pt x="673062" y="307416"/>
                </a:lnTo>
                <a:lnTo>
                  <a:pt x="678103" y="307416"/>
                </a:lnTo>
                <a:lnTo>
                  <a:pt x="670873" y="292328"/>
                </a:lnTo>
                <a:close/>
              </a:path>
              <a:path w="3119120" h="1343660">
                <a:moveTo>
                  <a:pt x="761162" y="232816"/>
                </a:moveTo>
                <a:lnTo>
                  <a:pt x="743187" y="240732"/>
                </a:lnTo>
                <a:lnTo>
                  <a:pt x="732197" y="256286"/>
                </a:lnTo>
                <a:lnTo>
                  <a:pt x="730567" y="277380"/>
                </a:lnTo>
                <a:lnTo>
                  <a:pt x="743187" y="299546"/>
                </a:lnTo>
                <a:lnTo>
                  <a:pt x="768426" y="307555"/>
                </a:lnTo>
                <a:lnTo>
                  <a:pt x="780300" y="306345"/>
                </a:lnTo>
                <a:lnTo>
                  <a:pt x="789934" y="298754"/>
                </a:lnTo>
                <a:lnTo>
                  <a:pt x="763071" y="298754"/>
                </a:lnTo>
                <a:lnTo>
                  <a:pt x="746679" y="289488"/>
                </a:lnTo>
                <a:lnTo>
                  <a:pt x="740626" y="264342"/>
                </a:lnTo>
                <a:lnTo>
                  <a:pt x="749986" y="247438"/>
                </a:lnTo>
                <a:lnTo>
                  <a:pt x="772664" y="241477"/>
                </a:lnTo>
                <a:lnTo>
                  <a:pt x="792465" y="241477"/>
                </a:lnTo>
                <a:lnTo>
                  <a:pt x="790359" y="238870"/>
                </a:lnTo>
                <a:lnTo>
                  <a:pt x="761162" y="232816"/>
                </a:lnTo>
                <a:close/>
              </a:path>
              <a:path w="3119120" h="1343660">
                <a:moveTo>
                  <a:pt x="789800" y="287997"/>
                </a:moveTo>
                <a:lnTo>
                  <a:pt x="787285" y="291630"/>
                </a:lnTo>
                <a:lnTo>
                  <a:pt x="763071" y="298754"/>
                </a:lnTo>
                <a:lnTo>
                  <a:pt x="789934" y="298754"/>
                </a:lnTo>
                <a:lnTo>
                  <a:pt x="797204" y="293027"/>
                </a:lnTo>
                <a:lnTo>
                  <a:pt x="789800" y="287997"/>
                </a:lnTo>
                <a:close/>
              </a:path>
              <a:path w="3119120" h="1343660">
                <a:moveTo>
                  <a:pt x="792465" y="241477"/>
                </a:moveTo>
                <a:lnTo>
                  <a:pt x="772664" y="241477"/>
                </a:lnTo>
                <a:lnTo>
                  <a:pt x="789800" y="252374"/>
                </a:lnTo>
                <a:lnTo>
                  <a:pt x="797067" y="247438"/>
                </a:lnTo>
                <a:lnTo>
                  <a:pt x="797279" y="247438"/>
                </a:lnTo>
                <a:lnTo>
                  <a:pt x="792465" y="241477"/>
                </a:lnTo>
                <a:close/>
              </a:path>
              <a:path w="3119120" h="1343660">
                <a:moveTo>
                  <a:pt x="838186" y="232816"/>
                </a:moveTo>
                <a:lnTo>
                  <a:pt x="820630" y="240732"/>
                </a:lnTo>
                <a:lnTo>
                  <a:pt x="809687" y="256286"/>
                </a:lnTo>
                <a:lnTo>
                  <a:pt x="808179" y="275797"/>
                </a:lnTo>
                <a:lnTo>
                  <a:pt x="808057" y="277380"/>
                </a:lnTo>
                <a:lnTo>
                  <a:pt x="820630" y="299546"/>
                </a:lnTo>
                <a:lnTo>
                  <a:pt x="845357" y="307555"/>
                </a:lnTo>
                <a:lnTo>
                  <a:pt x="852528" y="307555"/>
                </a:lnTo>
                <a:lnTo>
                  <a:pt x="870317" y="299546"/>
                </a:lnTo>
                <a:lnTo>
                  <a:pt x="870864" y="298754"/>
                </a:lnTo>
                <a:lnTo>
                  <a:pt x="845357" y="298754"/>
                </a:lnTo>
                <a:lnTo>
                  <a:pt x="827429" y="292840"/>
                </a:lnTo>
                <a:lnTo>
                  <a:pt x="818115" y="275797"/>
                </a:lnTo>
                <a:lnTo>
                  <a:pt x="824169" y="250744"/>
                </a:lnTo>
                <a:lnTo>
                  <a:pt x="840281" y="241477"/>
                </a:lnTo>
                <a:lnTo>
                  <a:pt x="869419" y="241477"/>
                </a:lnTo>
                <a:lnTo>
                  <a:pt x="859048" y="234399"/>
                </a:lnTo>
                <a:lnTo>
                  <a:pt x="838186" y="232816"/>
                </a:lnTo>
                <a:close/>
              </a:path>
              <a:path w="3119120" h="1343660">
                <a:moveTo>
                  <a:pt x="869419" y="241477"/>
                </a:moveTo>
                <a:lnTo>
                  <a:pt x="840281" y="241477"/>
                </a:lnTo>
                <a:lnTo>
                  <a:pt x="863565" y="247438"/>
                </a:lnTo>
                <a:lnTo>
                  <a:pt x="872738" y="264342"/>
                </a:lnTo>
                <a:lnTo>
                  <a:pt x="866778" y="289488"/>
                </a:lnTo>
                <a:lnTo>
                  <a:pt x="845357" y="298754"/>
                </a:lnTo>
                <a:lnTo>
                  <a:pt x="870864" y="298754"/>
                </a:lnTo>
                <a:lnTo>
                  <a:pt x="881167" y="283853"/>
                </a:lnTo>
                <a:lnTo>
                  <a:pt x="882674" y="264342"/>
                </a:lnTo>
                <a:lnTo>
                  <a:pt x="882797" y="262758"/>
                </a:lnTo>
                <a:lnTo>
                  <a:pt x="874741" y="245110"/>
                </a:lnTo>
                <a:lnTo>
                  <a:pt x="869419" y="241477"/>
                </a:lnTo>
                <a:close/>
              </a:path>
              <a:path w="3119120" h="1343660">
                <a:moveTo>
                  <a:pt x="912546" y="233514"/>
                </a:moveTo>
                <a:lnTo>
                  <a:pt x="903046" y="233514"/>
                </a:lnTo>
                <a:lnTo>
                  <a:pt x="903046" y="306857"/>
                </a:lnTo>
                <a:lnTo>
                  <a:pt x="912965" y="306857"/>
                </a:lnTo>
                <a:lnTo>
                  <a:pt x="912965" y="262712"/>
                </a:lnTo>
                <a:lnTo>
                  <a:pt x="917659" y="253352"/>
                </a:lnTo>
                <a:lnTo>
                  <a:pt x="912546" y="253352"/>
                </a:lnTo>
                <a:lnTo>
                  <a:pt x="912546" y="233514"/>
                </a:lnTo>
                <a:close/>
              </a:path>
              <a:path w="3119120" h="1343660">
                <a:moveTo>
                  <a:pt x="960355" y="241757"/>
                </a:moveTo>
                <a:lnTo>
                  <a:pt x="944258" y="241757"/>
                </a:lnTo>
                <a:lnTo>
                  <a:pt x="956924" y="251675"/>
                </a:lnTo>
                <a:lnTo>
                  <a:pt x="958787" y="306857"/>
                </a:lnTo>
                <a:lnTo>
                  <a:pt x="968706" y="306857"/>
                </a:lnTo>
                <a:lnTo>
                  <a:pt x="968706" y="262712"/>
                </a:lnTo>
                <a:lnTo>
                  <a:pt x="972884" y="254330"/>
                </a:lnTo>
                <a:lnTo>
                  <a:pt x="967588" y="254330"/>
                </a:lnTo>
                <a:lnTo>
                  <a:pt x="963676" y="252793"/>
                </a:lnTo>
                <a:lnTo>
                  <a:pt x="966283" y="248051"/>
                </a:lnTo>
                <a:lnTo>
                  <a:pt x="966098" y="247158"/>
                </a:lnTo>
                <a:lnTo>
                  <a:pt x="960355" y="241757"/>
                </a:lnTo>
                <a:close/>
              </a:path>
              <a:path w="3119120" h="1343660">
                <a:moveTo>
                  <a:pt x="1016330" y="241757"/>
                </a:moveTo>
                <a:lnTo>
                  <a:pt x="999998" y="241757"/>
                </a:lnTo>
                <a:lnTo>
                  <a:pt x="1012525" y="251675"/>
                </a:lnTo>
                <a:lnTo>
                  <a:pt x="1014387" y="306857"/>
                </a:lnTo>
                <a:lnTo>
                  <a:pt x="1024306" y="306857"/>
                </a:lnTo>
                <a:lnTo>
                  <a:pt x="1024306" y="257170"/>
                </a:lnTo>
                <a:lnTo>
                  <a:pt x="1016330" y="241757"/>
                </a:lnTo>
                <a:close/>
              </a:path>
              <a:path w="3119120" h="1343660">
                <a:moveTo>
                  <a:pt x="966283" y="248051"/>
                </a:moveTo>
                <a:lnTo>
                  <a:pt x="963676" y="252793"/>
                </a:lnTo>
                <a:lnTo>
                  <a:pt x="967588" y="254330"/>
                </a:lnTo>
                <a:lnTo>
                  <a:pt x="966283" y="248051"/>
                </a:lnTo>
                <a:close/>
              </a:path>
              <a:path w="3119120" h="1343660">
                <a:moveTo>
                  <a:pt x="994690" y="232816"/>
                </a:moveTo>
                <a:lnTo>
                  <a:pt x="987053" y="232816"/>
                </a:lnTo>
                <a:lnTo>
                  <a:pt x="969590" y="242036"/>
                </a:lnTo>
                <a:lnTo>
                  <a:pt x="966283" y="248051"/>
                </a:lnTo>
                <a:lnTo>
                  <a:pt x="967588" y="254330"/>
                </a:lnTo>
                <a:lnTo>
                  <a:pt x="972884" y="254330"/>
                </a:lnTo>
                <a:lnTo>
                  <a:pt x="976459" y="247158"/>
                </a:lnTo>
                <a:lnTo>
                  <a:pt x="976529" y="247019"/>
                </a:lnTo>
                <a:lnTo>
                  <a:pt x="999998" y="241757"/>
                </a:lnTo>
                <a:lnTo>
                  <a:pt x="1016330" y="241757"/>
                </a:lnTo>
                <a:lnTo>
                  <a:pt x="1014667" y="238544"/>
                </a:lnTo>
                <a:lnTo>
                  <a:pt x="994690" y="232816"/>
                </a:lnTo>
                <a:close/>
              </a:path>
              <a:path w="3119120" h="1343660">
                <a:moveTo>
                  <a:pt x="932709" y="232816"/>
                </a:moveTo>
                <a:lnTo>
                  <a:pt x="913245" y="244551"/>
                </a:lnTo>
                <a:lnTo>
                  <a:pt x="912679" y="251675"/>
                </a:lnTo>
                <a:lnTo>
                  <a:pt x="912590" y="252793"/>
                </a:lnTo>
                <a:lnTo>
                  <a:pt x="912546" y="253352"/>
                </a:lnTo>
                <a:lnTo>
                  <a:pt x="917659" y="253352"/>
                </a:lnTo>
                <a:lnTo>
                  <a:pt x="920765" y="247158"/>
                </a:lnTo>
                <a:lnTo>
                  <a:pt x="920835" y="247019"/>
                </a:lnTo>
                <a:lnTo>
                  <a:pt x="944258" y="241757"/>
                </a:lnTo>
                <a:lnTo>
                  <a:pt x="960355" y="241757"/>
                </a:lnTo>
                <a:lnTo>
                  <a:pt x="952780" y="234632"/>
                </a:lnTo>
                <a:lnTo>
                  <a:pt x="932709" y="232816"/>
                </a:lnTo>
                <a:close/>
              </a:path>
              <a:path w="3119120" h="1343660">
                <a:moveTo>
                  <a:pt x="1119293" y="232816"/>
                </a:moveTo>
                <a:lnTo>
                  <a:pt x="1103320" y="240034"/>
                </a:lnTo>
                <a:lnTo>
                  <a:pt x="1097501" y="248816"/>
                </a:lnTo>
                <a:lnTo>
                  <a:pt x="1097445" y="262665"/>
                </a:lnTo>
                <a:lnTo>
                  <a:pt x="1097339" y="288963"/>
                </a:lnTo>
                <a:lnTo>
                  <a:pt x="1103181" y="300244"/>
                </a:lnTo>
                <a:lnTo>
                  <a:pt x="1125626" y="307555"/>
                </a:lnTo>
                <a:lnTo>
                  <a:pt x="1132611" y="307555"/>
                </a:lnTo>
                <a:lnTo>
                  <a:pt x="1149934" y="299639"/>
                </a:lnTo>
                <a:lnTo>
                  <a:pt x="1150539" y="298754"/>
                </a:lnTo>
                <a:lnTo>
                  <a:pt x="1124927" y="298754"/>
                </a:lnTo>
                <a:lnTo>
                  <a:pt x="1106720" y="292840"/>
                </a:lnTo>
                <a:lnTo>
                  <a:pt x="1097546" y="275797"/>
                </a:lnTo>
                <a:lnTo>
                  <a:pt x="1103460" y="250744"/>
                </a:lnTo>
                <a:lnTo>
                  <a:pt x="1119712" y="241477"/>
                </a:lnTo>
                <a:lnTo>
                  <a:pt x="1149203" y="241477"/>
                </a:lnTo>
                <a:lnTo>
                  <a:pt x="1138851" y="234399"/>
                </a:lnTo>
                <a:lnTo>
                  <a:pt x="1119293" y="232816"/>
                </a:lnTo>
                <a:close/>
              </a:path>
              <a:path w="3119120" h="1343660">
                <a:moveTo>
                  <a:pt x="1097686" y="203199"/>
                </a:moveTo>
                <a:lnTo>
                  <a:pt x="1087767" y="203199"/>
                </a:lnTo>
                <a:lnTo>
                  <a:pt x="1087767" y="306857"/>
                </a:lnTo>
                <a:lnTo>
                  <a:pt x="1097267" y="306857"/>
                </a:lnTo>
                <a:lnTo>
                  <a:pt x="1097339" y="288963"/>
                </a:lnTo>
                <a:lnTo>
                  <a:pt x="1091679" y="278032"/>
                </a:lnTo>
                <a:lnTo>
                  <a:pt x="1093169" y="255354"/>
                </a:lnTo>
                <a:lnTo>
                  <a:pt x="1097501" y="248816"/>
                </a:lnTo>
                <a:lnTo>
                  <a:pt x="1097566" y="232816"/>
                </a:lnTo>
                <a:lnTo>
                  <a:pt x="1097686" y="203199"/>
                </a:lnTo>
                <a:close/>
              </a:path>
              <a:path w="3119120" h="1343660">
                <a:moveTo>
                  <a:pt x="1149203" y="241477"/>
                </a:moveTo>
                <a:lnTo>
                  <a:pt x="1119712" y="241477"/>
                </a:lnTo>
                <a:lnTo>
                  <a:pt x="1142995" y="247438"/>
                </a:lnTo>
                <a:lnTo>
                  <a:pt x="1152308" y="264342"/>
                </a:lnTo>
                <a:lnTo>
                  <a:pt x="1146381" y="288963"/>
                </a:lnTo>
                <a:lnTo>
                  <a:pt x="1146255" y="289488"/>
                </a:lnTo>
                <a:lnTo>
                  <a:pt x="1124927" y="298754"/>
                </a:lnTo>
                <a:lnTo>
                  <a:pt x="1150539" y="298754"/>
                </a:lnTo>
                <a:lnTo>
                  <a:pt x="1160644" y="283993"/>
                </a:lnTo>
                <a:lnTo>
                  <a:pt x="1162103" y="264342"/>
                </a:lnTo>
                <a:lnTo>
                  <a:pt x="1162227" y="262665"/>
                </a:lnTo>
                <a:lnTo>
                  <a:pt x="1154311" y="244970"/>
                </a:lnTo>
                <a:lnTo>
                  <a:pt x="1149203" y="241477"/>
                </a:lnTo>
                <a:close/>
              </a:path>
              <a:path w="3119120" h="1343660">
                <a:moveTo>
                  <a:pt x="1097501" y="248816"/>
                </a:moveTo>
                <a:lnTo>
                  <a:pt x="1093169" y="255354"/>
                </a:lnTo>
                <a:lnTo>
                  <a:pt x="1091679" y="278032"/>
                </a:lnTo>
                <a:lnTo>
                  <a:pt x="1097339" y="288963"/>
                </a:lnTo>
                <a:lnTo>
                  <a:pt x="1097445" y="262665"/>
                </a:lnTo>
                <a:lnTo>
                  <a:pt x="1097501" y="248816"/>
                </a:lnTo>
                <a:close/>
              </a:path>
              <a:path w="3119120" h="1343660">
                <a:moveTo>
                  <a:pt x="1226408" y="265447"/>
                </a:moveTo>
                <a:lnTo>
                  <a:pt x="1191677" y="266344"/>
                </a:lnTo>
                <a:lnTo>
                  <a:pt x="1176775" y="278917"/>
                </a:lnTo>
                <a:lnTo>
                  <a:pt x="1181246" y="300524"/>
                </a:lnTo>
                <a:lnTo>
                  <a:pt x="1202713" y="307555"/>
                </a:lnTo>
                <a:lnTo>
                  <a:pt x="1215472" y="306112"/>
                </a:lnTo>
                <a:lnTo>
                  <a:pt x="1221790" y="299732"/>
                </a:lnTo>
                <a:lnTo>
                  <a:pt x="1198382" y="299732"/>
                </a:lnTo>
                <a:lnTo>
                  <a:pt x="1185669" y="290093"/>
                </a:lnTo>
                <a:lnTo>
                  <a:pt x="1192515" y="274027"/>
                </a:lnTo>
                <a:lnTo>
                  <a:pt x="1226693" y="272867"/>
                </a:lnTo>
                <a:lnTo>
                  <a:pt x="1226443" y="266344"/>
                </a:lnTo>
                <a:lnTo>
                  <a:pt x="1226408" y="265447"/>
                </a:lnTo>
                <a:close/>
              </a:path>
              <a:path w="3119120" h="1343660">
                <a:moveTo>
                  <a:pt x="1237498" y="284784"/>
                </a:moveTo>
                <a:lnTo>
                  <a:pt x="1227579" y="284784"/>
                </a:lnTo>
                <a:lnTo>
                  <a:pt x="1229815" y="291630"/>
                </a:lnTo>
                <a:lnTo>
                  <a:pt x="1227503" y="293963"/>
                </a:lnTo>
                <a:lnTo>
                  <a:pt x="1227970" y="306112"/>
                </a:lnTo>
                <a:lnTo>
                  <a:pt x="1227999" y="306857"/>
                </a:lnTo>
                <a:lnTo>
                  <a:pt x="1237498" y="306857"/>
                </a:lnTo>
                <a:lnTo>
                  <a:pt x="1237498" y="284784"/>
                </a:lnTo>
                <a:close/>
              </a:path>
              <a:path w="3119120" h="1343660">
                <a:moveTo>
                  <a:pt x="1227178" y="285494"/>
                </a:moveTo>
                <a:lnTo>
                  <a:pt x="1222737" y="293353"/>
                </a:lnTo>
                <a:lnTo>
                  <a:pt x="1198382" y="299732"/>
                </a:lnTo>
                <a:lnTo>
                  <a:pt x="1221790" y="299732"/>
                </a:lnTo>
                <a:lnTo>
                  <a:pt x="1227503" y="293963"/>
                </a:lnTo>
                <a:lnTo>
                  <a:pt x="1227178" y="285494"/>
                </a:lnTo>
                <a:close/>
              </a:path>
              <a:path w="3119120" h="1343660">
                <a:moveTo>
                  <a:pt x="1227579" y="284784"/>
                </a:moveTo>
                <a:lnTo>
                  <a:pt x="1227178" y="285494"/>
                </a:lnTo>
                <a:lnTo>
                  <a:pt x="1227355" y="290093"/>
                </a:lnTo>
                <a:lnTo>
                  <a:pt x="1227414" y="291630"/>
                </a:lnTo>
                <a:lnTo>
                  <a:pt x="1227503" y="293963"/>
                </a:lnTo>
                <a:lnTo>
                  <a:pt x="1229815" y="291630"/>
                </a:lnTo>
                <a:lnTo>
                  <a:pt x="1227579" y="284784"/>
                </a:lnTo>
                <a:close/>
              </a:path>
              <a:path w="3119120" h="1343660">
                <a:moveTo>
                  <a:pt x="1231462" y="241477"/>
                </a:moveTo>
                <a:lnTo>
                  <a:pt x="1213656" y="241477"/>
                </a:lnTo>
                <a:lnTo>
                  <a:pt x="1225810" y="249859"/>
                </a:lnTo>
                <a:lnTo>
                  <a:pt x="1227151" y="284784"/>
                </a:lnTo>
                <a:lnTo>
                  <a:pt x="1227178" y="285494"/>
                </a:lnTo>
                <a:lnTo>
                  <a:pt x="1227579" y="284784"/>
                </a:lnTo>
                <a:lnTo>
                  <a:pt x="1237498" y="284784"/>
                </a:lnTo>
                <a:lnTo>
                  <a:pt x="1237498" y="272867"/>
                </a:lnTo>
                <a:lnTo>
                  <a:pt x="1229535" y="272867"/>
                </a:lnTo>
                <a:lnTo>
                  <a:pt x="1229535" y="265447"/>
                </a:lnTo>
                <a:lnTo>
                  <a:pt x="1237498" y="265447"/>
                </a:lnTo>
                <a:lnTo>
                  <a:pt x="1237498" y="261315"/>
                </a:lnTo>
                <a:lnTo>
                  <a:pt x="1234890" y="244597"/>
                </a:lnTo>
                <a:lnTo>
                  <a:pt x="1231462" y="241477"/>
                </a:lnTo>
                <a:close/>
              </a:path>
              <a:path w="3119120" h="1343660">
                <a:moveTo>
                  <a:pt x="1237498" y="265447"/>
                </a:moveTo>
                <a:lnTo>
                  <a:pt x="1229535" y="265447"/>
                </a:lnTo>
                <a:lnTo>
                  <a:pt x="1229535" y="272867"/>
                </a:lnTo>
                <a:lnTo>
                  <a:pt x="1237498" y="272867"/>
                </a:lnTo>
                <a:lnTo>
                  <a:pt x="1237498" y="265447"/>
                </a:lnTo>
                <a:close/>
              </a:path>
              <a:path w="3119120" h="1343660">
                <a:moveTo>
                  <a:pt x="1207742" y="232816"/>
                </a:moveTo>
                <a:lnTo>
                  <a:pt x="1177846" y="242735"/>
                </a:lnTo>
                <a:lnTo>
                  <a:pt x="1182317" y="250139"/>
                </a:lnTo>
                <a:lnTo>
                  <a:pt x="1213656" y="241477"/>
                </a:lnTo>
                <a:lnTo>
                  <a:pt x="1231462" y="241477"/>
                </a:lnTo>
                <a:lnTo>
                  <a:pt x="1224553" y="235191"/>
                </a:lnTo>
                <a:lnTo>
                  <a:pt x="1207742" y="232816"/>
                </a:lnTo>
                <a:close/>
              </a:path>
              <a:path w="3119120" h="1343660">
                <a:moveTo>
                  <a:pt x="1258711" y="290652"/>
                </a:moveTo>
                <a:lnTo>
                  <a:pt x="1254240" y="298475"/>
                </a:lnTo>
                <a:lnTo>
                  <a:pt x="1284136" y="307555"/>
                </a:lnTo>
                <a:lnTo>
                  <a:pt x="1296011" y="306717"/>
                </a:lnTo>
                <a:lnTo>
                  <a:pt x="1307144" y="298894"/>
                </a:lnTo>
                <a:lnTo>
                  <a:pt x="1291820" y="298894"/>
                </a:lnTo>
                <a:lnTo>
                  <a:pt x="1258711" y="290652"/>
                </a:lnTo>
                <a:close/>
              </a:path>
              <a:path w="3119120" h="1343660">
                <a:moveTo>
                  <a:pt x="1295452" y="233468"/>
                </a:moveTo>
                <a:lnTo>
                  <a:pt x="1262483" y="239847"/>
                </a:lnTo>
                <a:lnTo>
                  <a:pt x="1257733" y="261315"/>
                </a:lnTo>
                <a:lnTo>
                  <a:pt x="1304532" y="290512"/>
                </a:lnTo>
                <a:lnTo>
                  <a:pt x="1291820" y="298894"/>
                </a:lnTo>
                <a:lnTo>
                  <a:pt x="1307144" y="298894"/>
                </a:lnTo>
                <a:lnTo>
                  <a:pt x="1313240" y="294610"/>
                </a:lnTo>
                <a:lnTo>
                  <a:pt x="1313566" y="279383"/>
                </a:lnTo>
                <a:lnTo>
                  <a:pt x="1266674" y="249952"/>
                </a:lnTo>
                <a:lnTo>
                  <a:pt x="1274450" y="242502"/>
                </a:lnTo>
                <a:lnTo>
                  <a:pt x="1310392" y="242502"/>
                </a:lnTo>
                <a:lnTo>
                  <a:pt x="1311835" y="239847"/>
                </a:lnTo>
                <a:lnTo>
                  <a:pt x="1311936" y="239661"/>
                </a:lnTo>
                <a:lnTo>
                  <a:pt x="1295452" y="233468"/>
                </a:lnTo>
                <a:close/>
              </a:path>
              <a:path w="3119120" h="1343660">
                <a:moveTo>
                  <a:pt x="1310392" y="242502"/>
                </a:moveTo>
                <a:lnTo>
                  <a:pt x="1274450" y="242502"/>
                </a:lnTo>
                <a:lnTo>
                  <a:pt x="1307606" y="247624"/>
                </a:lnTo>
                <a:lnTo>
                  <a:pt x="1310392" y="242502"/>
                </a:lnTo>
                <a:close/>
              </a:path>
              <a:path w="3119120" h="1343660">
                <a:moveTo>
                  <a:pt x="1354351" y="232816"/>
                </a:moveTo>
                <a:lnTo>
                  <a:pt x="1337308" y="240872"/>
                </a:lnTo>
                <a:lnTo>
                  <a:pt x="1326784" y="256425"/>
                </a:lnTo>
                <a:lnTo>
                  <a:pt x="1325247" y="277380"/>
                </a:lnTo>
                <a:lnTo>
                  <a:pt x="1337913" y="299546"/>
                </a:lnTo>
                <a:lnTo>
                  <a:pt x="1363804" y="307555"/>
                </a:lnTo>
                <a:lnTo>
                  <a:pt x="1369672" y="307555"/>
                </a:lnTo>
                <a:lnTo>
                  <a:pt x="1388328" y="297590"/>
                </a:lnTo>
                <a:lnTo>
                  <a:pt x="1353327" y="297590"/>
                </a:lnTo>
                <a:lnTo>
                  <a:pt x="1336097" y="281059"/>
                </a:lnTo>
                <a:lnTo>
                  <a:pt x="1337222" y="273189"/>
                </a:lnTo>
                <a:lnTo>
                  <a:pt x="1332791" y="273189"/>
                </a:lnTo>
                <a:lnTo>
                  <a:pt x="1332791" y="265785"/>
                </a:lnTo>
                <a:lnTo>
                  <a:pt x="1338279" y="265785"/>
                </a:lnTo>
                <a:lnTo>
                  <a:pt x="1340475" y="250418"/>
                </a:lnTo>
                <a:lnTo>
                  <a:pt x="1356121" y="241338"/>
                </a:lnTo>
                <a:lnTo>
                  <a:pt x="1383911" y="241338"/>
                </a:lnTo>
                <a:lnTo>
                  <a:pt x="1374142" y="234399"/>
                </a:lnTo>
                <a:lnTo>
                  <a:pt x="1354351" y="232816"/>
                </a:lnTo>
                <a:close/>
              </a:path>
              <a:path w="3119120" h="1343660">
                <a:moveTo>
                  <a:pt x="1386575" y="289115"/>
                </a:moveTo>
                <a:lnTo>
                  <a:pt x="1383781" y="292375"/>
                </a:lnTo>
                <a:lnTo>
                  <a:pt x="1353327" y="297590"/>
                </a:lnTo>
                <a:lnTo>
                  <a:pt x="1388328" y="297590"/>
                </a:lnTo>
                <a:lnTo>
                  <a:pt x="1392164" y="295541"/>
                </a:lnTo>
                <a:lnTo>
                  <a:pt x="1386575" y="289115"/>
                </a:lnTo>
                <a:close/>
              </a:path>
              <a:path w="3119120" h="1343660">
                <a:moveTo>
                  <a:pt x="1338279" y="265785"/>
                </a:moveTo>
                <a:lnTo>
                  <a:pt x="1332791" y="265785"/>
                </a:lnTo>
                <a:lnTo>
                  <a:pt x="1332791" y="273189"/>
                </a:lnTo>
                <a:lnTo>
                  <a:pt x="1337222" y="273189"/>
                </a:lnTo>
                <a:lnTo>
                  <a:pt x="1338279" y="265785"/>
                </a:lnTo>
                <a:close/>
              </a:path>
              <a:path w="3119120" h="1343660">
                <a:moveTo>
                  <a:pt x="1386216" y="265785"/>
                </a:moveTo>
                <a:lnTo>
                  <a:pt x="1338279" y="265785"/>
                </a:lnTo>
                <a:lnTo>
                  <a:pt x="1337222" y="273189"/>
                </a:lnTo>
                <a:lnTo>
                  <a:pt x="1396634" y="273189"/>
                </a:lnTo>
                <a:lnTo>
                  <a:pt x="1396694" y="268719"/>
                </a:lnTo>
                <a:lnTo>
                  <a:pt x="1387414" y="268719"/>
                </a:lnTo>
                <a:lnTo>
                  <a:pt x="1386216" y="265785"/>
                </a:lnTo>
                <a:close/>
              </a:path>
              <a:path w="3119120" h="1343660">
                <a:moveTo>
                  <a:pt x="1383911" y="241338"/>
                </a:moveTo>
                <a:lnTo>
                  <a:pt x="1356121" y="241338"/>
                </a:lnTo>
                <a:lnTo>
                  <a:pt x="1378613" y="247158"/>
                </a:lnTo>
                <a:lnTo>
                  <a:pt x="1387414" y="268719"/>
                </a:lnTo>
                <a:lnTo>
                  <a:pt x="1391325" y="265785"/>
                </a:lnTo>
                <a:lnTo>
                  <a:pt x="1396733" y="265785"/>
                </a:lnTo>
                <a:lnTo>
                  <a:pt x="1396774" y="262758"/>
                </a:lnTo>
                <a:lnTo>
                  <a:pt x="1389090" y="245016"/>
                </a:lnTo>
                <a:lnTo>
                  <a:pt x="1383911" y="241338"/>
                </a:lnTo>
                <a:close/>
              </a:path>
              <a:path w="3119120" h="1343660">
                <a:moveTo>
                  <a:pt x="1396733" y="265785"/>
                </a:moveTo>
                <a:lnTo>
                  <a:pt x="1391325" y="265785"/>
                </a:lnTo>
                <a:lnTo>
                  <a:pt x="1387414" y="268719"/>
                </a:lnTo>
                <a:lnTo>
                  <a:pt x="1396694" y="268719"/>
                </a:lnTo>
                <a:lnTo>
                  <a:pt x="1396733" y="265785"/>
                </a:lnTo>
                <a:close/>
              </a:path>
              <a:path w="3119120" h="1343660">
                <a:moveTo>
                  <a:pt x="1463024" y="233514"/>
                </a:moveTo>
                <a:lnTo>
                  <a:pt x="1453525" y="233514"/>
                </a:lnTo>
                <a:lnTo>
                  <a:pt x="1453525" y="306857"/>
                </a:lnTo>
                <a:lnTo>
                  <a:pt x="1463443" y="306857"/>
                </a:lnTo>
                <a:lnTo>
                  <a:pt x="1463443" y="262712"/>
                </a:lnTo>
                <a:lnTo>
                  <a:pt x="1468186" y="253631"/>
                </a:lnTo>
                <a:lnTo>
                  <a:pt x="1463024" y="253631"/>
                </a:lnTo>
                <a:lnTo>
                  <a:pt x="1463024" y="233514"/>
                </a:lnTo>
                <a:close/>
              </a:path>
              <a:path w="3119120" h="1343660">
                <a:moveTo>
                  <a:pt x="1512893" y="241757"/>
                </a:moveTo>
                <a:lnTo>
                  <a:pt x="1496133" y="241757"/>
                </a:lnTo>
                <a:lnTo>
                  <a:pt x="1509265" y="251675"/>
                </a:lnTo>
                <a:lnTo>
                  <a:pt x="1511221" y="306857"/>
                </a:lnTo>
                <a:lnTo>
                  <a:pt x="1521139" y="306857"/>
                </a:lnTo>
                <a:lnTo>
                  <a:pt x="1521139" y="257170"/>
                </a:lnTo>
                <a:lnTo>
                  <a:pt x="1512893" y="241757"/>
                </a:lnTo>
                <a:close/>
              </a:path>
              <a:path w="3119120" h="1343660">
                <a:moveTo>
                  <a:pt x="1490964" y="232816"/>
                </a:moveTo>
                <a:lnTo>
                  <a:pt x="1483886" y="232816"/>
                </a:lnTo>
                <a:lnTo>
                  <a:pt x="1463816" y="244551"/>
                </a:lnTo>
                <a:lnTo>
                  <a:pt x="1463024" y="253631"/>
                </a:lnTo>
                <a:lnTo>
                  <a:pt x="1468186" y="253631"/>
                </a:lnTo>
                <a:lnTo>
                  <a:pt x="1471639" y="247019"/>
                </a:lnTo>
                <a:lnTo>
                  <a:pt x="1496133" y="241757"/>
                </a:lnTo>
                <a:lnTo>
                  <a:pt x="1512893" y="241757"/>
                </a:lnTo>
                <a:lnTo>
                  <a:pt x="1511174" y="238544"/>
                </a:lnTo>
                <a:lnTo>
                  <a:pt x="1490964" y="232816"/>
                </a:lnTo>
                <a:close/>
              </a:path>
              <a:path w="3119120" h="1343660">
                <a:moveTo>
                  <a:pt x="1592302" y="265447"/>
                </a:moveTo>
                <a:lnTo>
                  <a:pt x="1557571" y="266344"/>
                </a:lnTo>
                <a:lnTo>
                  <a:pt x="1542669" y="278917"/>
                </a:lnTo>
                <a:lnTo>
                  <a:pt x="1547139" y="300524"/>
                </a:lnTo>
                <a:lnTo>
                  <a:pt x="1568607" y="307555"/>
                </a:lnTo>
                <a:lnTo>
                  <a:pt x="1581366" y="306112"/>
                </a:lnTo>
                <a:lnTo>
                  <a:pt x="1587684" y="299732"/>
                </a:lnTo>
                <a:lnTo>
                  <a:pt x="1564276" y="299732"/>
                </a:lnTo>
                <a:lnTo>
                  <a:pt x="1551563" y="290093"/>
                </a:lnTo>
                <a:lnTo>
                  <a:pt x="1558409" y="274027"/>
                </a:lnTo>
                <a:lnTo>
                  <a:pt x="1592587" y="272867"/>
                </a:lnTo>
                <a:lnTo>
                  <a:pt x="1592337" y="266344"/>
                </a:lnTo>
                <a:lnTo>
                  <a:pt x="1592302" y="265447"/>
                </a:lnTo>
                <a:close/>
              </a:path>
              <a:path w="3119120" h="1343660">
                <a:moveTo>
                  <a:pt x="1603392" y="284784"/>
                </a:moveTo>
                <a:lnTo>
                  <a:pt x="1593473" y="284784"/>
                </a:lnTo>
                <a:lnTo>
                  <a:pt x="1595709" y="291630"/>
                </a:lnTo>
                <a:lnTo>
                  <a:pt x="1593397" y="293963"/>
                </a:lnTo>
                <a:lnTo>
                  <a:pt x="1593864" y="306112"/>
                </a:lnTo>
                <a:lnTo>
                  <a:pt x="1593893" y="306857"/>
                </a:lnTo>
                <a:lnTo>
                  <a:pt x="1603392" y="306857"/>
                </a:lnTo>
                <a:lnTo>
                  <a:pt x="1603392" y="284784"/>
                </a:lnTo>
                <a:close/>
              </a:path>
              <a:path w="3119120" h="1343660">
                <a:moveTo>
                  <a:pt x="1593072" y="285494"/>
                </a:moveTo>
                <a:lnTo>
                  <a:pt x="1588630" y="293353"/>
                </a:lnTo>
                <a:lnTo>
                  <a:pt x="1564276" y="299732"/>
                </a:lnTo>
                <a:lnTo>
                  <a:pt x="1587684" y="299732"/>
                </a:lnTo>
                <a:lnTo>
                  <a:pt x="1593397" y="293963"/>
                </a:lnTo>
                <a:lnTo>
                  <a:pt x="1593072" y="285494"/>
                </a:lnTo>
                <a:close/>
              </a:path>
              <a:path w="3119120" h="1343660">
                <a:moveTo>
                  <a:pt x="1593473" y="284784"/>
                </a:moveTo>
                <a:lnTo>
                  <a:pt x="1593072" y="285494"/>
                </a:lnTo>
                <a:lnTo>
                  <a:pt x="1593249" y="290093"/>
                </a:lnTo>
                <a:lnTo>
                  <a:pt x="1593308" y="291630"/>
                </a:lnTo>
                <a:lnTo>
                  <a:pt x="1593397" y="293963"/>
                </a:lnTo>
                <a:lnTo>
                  <a:pt x="1595709" y="291630"/>
                </a:lnTo>
                <a:lnTo>
                  <a:pt x="1593473" y="284784"/>
                </a:lnTo>
                <a:close/>
              </a:path>
              <a:path w="3119120" h="1343660">
                <a:moveTo>
                  <a:pt x="1597355" y="241477"/>
                </a:moveTo>
                <a:lnTo>
                  <a:pt x="1579550" y="241477"/>
                </a:lnTo>
                <a:lnTo>
                  <a:pt x="1591704" y="249859"/>
                </a:lnTo>
                <a:lnTo>
                  <a:pt x="1593045" y="284784"/>
                </a:lnTo>
                <a:lnTo>
                  <a:pt x="1593072" y="285494"/>
                </a:lnTo>
                <a:lnTo>
                  <a:pt x="1593473" y="284784"/>
                </a:lnTo>
                <a:lnTo>
                  <a:pt x="1603392" y="284784"/>
                </a:lnTo>
                <a:lnTo>
                  <a:pt x="1603392" y="272867"/>
                </a:lnTo>
                <a:lnTo>
                  <a:pt x="1595429" y="272867"/>
                </a:lnTo>
                <a:lnTo>
                  <a:pt x="1595429" y="265447"/>
                </a:lnTo>
                <a:lnTo>
                  <a:pt x="1603392" y="265447"/>
                </a:lnTo>
                <a:lnTo>
                  <a:pt x="1603392" y="261315"/>
                </a:lnTo>
                <a:lnTo>
                  <a:pt x="1600784" y="244597"/>
                </a:lnTo>
                <a:lnTo>
                  <a:pt x="1597355" y="241477"/>
                </a:lnTo>
                <a:close/>
              </a:path>
              <a:path w="3119120" h="1343660">
                <a:moveTo>
                  <a:pt x="1603392" y="265447"/>
                </a:moveTo>
                <a:lnTo>
                  <a:pt x="1595429" y="265447"/>
                </a:lnTo>
                <a:lnTo>
                  <a:pt x="1595429" y="272867"/>
                </a:lnTo>
                <a:lnTo>
                  <a:pt x="1603392" y="272867"/>
                </a:lnTo>
                <a:lnTo>
                  <a:pt x="1603392" y="265447"/>
                </a:lnTo>
                <a:close/>
              </a:path>
              <a:path w="3119120" h="1343660">
                <a:moveTo>
                  <a:pt x="1573636" y="232816"/>
                </a:moveTo>
                <a:lnTo>
                  <a:pt x="1543740" y="242735"/>
                </a:lnTo>
                <a:lnTo>
                  <a:pt x="1548210" y="250139"/>
                </a:lnTo>
                <a:lnTo>
                  <a:pt x="1579550" y="241477"/>
                </a:lnTo>
                <a:lnTo>
                  <a:pt x="1597355" y="241477"/>
                </a:lnTo>
                <a:lnTo>
                  <a:pt x="1590446" y="235191"/>
                </a:lnTo>
                <a:lnTo>
                  <a:pt x="1573636" y="232816"/>
                </a:lnTo>
                <a:close/>
              </a:path>
              <a:path w="3119120" h="1343660">
                <a:moveTo>
                  <a:pt x="1676813" y="233514"/>
                </a:moveTo>
                <a:lnTo>
                  <a:pt x="1666895" y="233514"/>
                </a:lnTo>
                <a:lnTo>
                  <a:pt x="1666895" y="306857"/>
                </a:lnTo>
                <a:lnTo>
                  <a:pt x="1676813" y="306857"/>
                </a:lnTo>
                <a:lnTo>
                  <a:pt x="1676813" y="233514"/>
                </a:lnTo>
                <a:close/>
              </a:path>
              <a:path w="3119120" h="1343660">
                <a:moveTo>
                  <a:pt x="1669875" y="203199"/>
                </a:moveTo>
                <a:lnTo>
                  <a:pt x="1671924" y="217309"/>
                </a:lnTo>
                <a:lnTo>
                  <a:pt x="1674066" y="217309"/>
                </a:lnTo>
                <a:lnTo>
                  <a:pt x="1669875" y="203199"/>
                </a:lnTo>
                <a:close/>
              </a:path>
              <a:path w="3119120" h="1343660">
                <a:moveTo>
                  <a:pt x="1713911" y="233514"/>
                </a:moveTo>
                <a:lnTo>
                  <a:pt x="1704412" y="233514"/>
                </a:lnTo>
                <a:lnTo>
                  <a:pt x="1704412" y="306857"/>
                </a:lnTo>
                <a:lnTo>
                  <a:pt x="1714330" y="306857"/>
                </a:lnTo>
                <a:lnTo>
                  <a:pt x="1714330" y="262712"/>
                </a:lnTo>
                <a:lnTo>
                  <a:pt x="1719024" y="253352"/>
                </a:lnTo>
                <a:lnTo>
                  <a:pt x="1713911" y="253352"/>
                </a:lnTo>
                <a:lnTo>
                  <a:pt x="1713911" y="233514"/>
                </a:lnTo>
                <a:close/>
              </a:path>
              <a:path w="3119120" h="1343660">
                <a:moveTo>
                  <a:pt x="1761720" y="241757"/>
                </a:moveTo>
                <a:lnTo>
                  <a:pt x="1745623" y="241757"/>
                </a:lnTo>
                <a:lnTo>
                  <a:pt x="1758289" y="251675"/>
                </a:lnTo>
                <a:lnTo>
                  <a:pt x="1760152" y="306857"/>
                </a:lnTo>
                <a:lnTo>
                  <a:pt x="1770071" y="306857"/>
                </a:lnTo>
                <a:lnTo>
                  <a:pt x="1770071" y="262712"/>
                </a:lnTo>
                <a:lnTo>
                  <a:pt x="1774249" y="254330"/>
                </a:lnTo>
                <a:lnTo>
                  <a:pt x="1768953" y="254330"/>
                </a:lnTo>
                <a:lnTo>
                  <a:pt x="1765041" y="252793"/>
                </a:lnTo>
                <a:lnTo>
                  <a:pt x="1767648" y="248051"/>
                </a:lnTo>
                <a:lnTo>
                  <a:pt x="1767463" y="247158"/>
                </a:lnTo>
                <a:lnTo>
                  <a:pt x="1761720" y="241757"/>
                </a:lnTo>
                <a:close/>
              </a:path>
              <a:path w="3119120" h="1343660">
                <a:moveTo>
                  <a:pt x="1817695" y="241757"/>
                </a:moveTo>
                <a:lnTo>
                  <a:pt x="1801363" y="241757"/>
                </a:lnTo>
                <a:lnTo>
                  <a:pt x="1813890" y="251675"/>
                </a:lnTo>
                <a:lnTo>
                  <a:pt x="1815752" y="306857"/>
                </a:lnTo>
                <a:lnTo>
                  <a:pt x="1825671" y="306857"/>
                </a:lnTo>
                <a:lnTo>
                  <a:pt x="1825671" y="257170"/>
                </a:lnTo>
                <a:lnTo>
                  <a:pt x="1817695" y="241757"/>
                </a:lnTo>
                <a:close/>
              </a:path>
              <a:path w="3119120" h="1343660">
                <a:moveTo>
                  <a:pt x="1767648" y="248051"/>
                </a:moveTo>
                <a:lnTo>
                  <a:pt x="1765041" y="252793"/>
                </a:lnTo>
                <a:lnTo>
                  <a:pt x="1768953" y="254330"/>
                </a:lnTo>
                <a:lnTo>
                  <a:pt x="1767648" y="248051"/>
                </a:lnTo>
                <a:close/>
              </a:path>
              <a:path w="3119120" h="1343660">
                <a:moveTo>
                  <a:pt x="1796055" y="232816"/>
                </a:moveTo>
                <a:lnTo>
                  <a:pt x="1788418" y="232816"/>
                </a:lnTo>
                <a:lnTo>
                  <a:pt x="1770955" y="242036"/>
                </a:lnTo>
                <a:lnTo>
                  <a:pt x="1767648" y="248051"/>
                </a:lnTo>
                <a:lnTo>
                  <a:pt x="1768953" y="254330"/>
                </a:lnTo>
                <a:lnTo>
                  <a:pt x="1774249" y="254330"/>
                </a:lnTo>
                <a:lnTo>
                  <a:pt x="1777824" y="247158"/>
                </a:lnTo>
                <a:lnTo>
                  <a:pt x="1777894" y="247019"/>
                </a:lnTo>
                <a:lnTo>
                  <a:pt x="1801363" y="241757"/>
                </a:lnTo>
                <a:lnTo>
                  <a:pt x="1817695" y="241757"/>
                </a:lnTo>
                <a:lnTo>
                  <a:pt x="1816032" y="238544"/>
                </a:lnTo>
                <a:lnTo>
                  <a:pt x="1796055" y="232816"/>
                </a:lnTo>
                <a:close/>
              </a:path>
              <a:path w="3119120" h="1343660">
                <a:moveTo>
                  <a:pt x="1734075" y="232816"/>
                </a:moveTo>
                <a:lnTo>
                  <a:pt x="1714610" y="244551"/>
                </a:lnTo>
                <a:lnTo>
                  <a:pt x="1714044" y="251675"/>
                </a:lnTo>
                <a:lnTo>
                  <a:pt x="1713956" y="252793"/>
                </a:lnTo>
                <a:lnTo>
                  <a:pt x="1713911" y="253352"/>
                </a:lnTo>
                <a:lnTo>
                  <a:pt x="1719024" y="253352"/>
                </a:lnTo>
                <a:lnTo>
                  <a:pt x="1722130" y="247158"/>
                </a:lnTo>
                <a:lnTo>
                  <a:pt x="1722200" y="247019"/>
                </a:lnTo>
                <a:lnTo>
                  <a:pt x="1745623" y="241757"/>
                </a:lnTo>
                <a:lnTo>
                  <a:pt x="1761720" y="241757"/>
                </a:lnTo>
                <a:lnTo>
                  <a:pt x="1754145" y="234632"/>
                </a:lnTo>
                <a:lnTo>
                  <a:pt x="1734075" y="232816"/>
                </a:lnTo>
                <a:close/>
              </a:path>
              <a:path w="3119120" h="1343660">
                <a:moveTo>
                  <a:pt x="1862070" y="233514"/>
                </a:moveTo>
                <a:lnTo>
                  <a:pt x="1852570" y="233514"/>
                </a:lnTo>
                <a:lnTo>
                  <a:pt x="1852570" y="333959"/>
                </a:lnTo>
                <a:lnTo>
                  <a:pt x="1862489" y="333959"/>
                </a:lnTo>
                <a:lnTo>
                  <a:pt x="1862378" y="307555"/>
                </a:lnTo>
                <a:lnTo>
                  <a:pt x="1862302" y="289184"/>
                </a:lnTo>
                <a:lnTo>
                  <a:pt x="1856482" y="278125"/>
                </a:lnTo>
                <a:lnTo>
                  <a:pt x="1857972" y="255354"/>
                </a:lnTo>
                <a:lnTo>
                  <a:pt x="1862134" y="248985"/>
                </a:lnTo>
                <a:lnTo>
                  <a:pt x="1862070" y="233514"/>
                </a:lnTo>
                <a:close/>
              </a:path>
              <a:path w="3119120" h="1343660">
                <a:moveTo>
                  <a:pt x="1862246" y="275797"/>
                </a:moveTo>
                <a:lnTo>
                  <a:pt x="1862302" y="289184"/>
                </a:lnTo>
                <a:lnTo>
                  <a:pt x="1868123" y="300244"/>
                </a:lnTo>
                <a:lnTo>
                  <a:pt x="1890429" y="307555"/>
                </a:lnTo>
                <a:lnTo>
                  <a:pt x="1897414" y="307555"/>
                </a:lnTo>
                <a:lnTo>
                  <a:pt x="1914736" y="299639"/>
                </a:lnTo>
                <a:lnTo>
                  <a:pt x="1915346" y="298754"/>
                </a:lnTo>
                <a:lnTo>
                  <a:pt x="1889730" y="298754"/>
                </a:lnTo>
                <a:lnTo>
                  <a:pt x="1871523" y="292840"/>
                </a:lnTo>
                <a:lnTo>
                  <a:pt x="1862246" y="275797"/>
                </a:lnTo>
                <a:close/>
              </a:path>
              <a:path w="3119120" h="1343660">
                <a:moveTo>
                  <a:pt x="1913960" y="241477"/>
                </a:moveTo>
                <a:lnTo>
                  <a:pt x="1884515" y="241477"/>
                </a:lnTo>
                <a:lnTo>
                  <a:pt x="1907798" y="247531"/>
                </a:lnTo>
                <a:lnTo>
                  <a:pt x="1917111" y="264435"/>
                </a:lnTo>
                <a:lnTo>
                  <a:pt x="1911131" y="289184"/>
                </a:lnTo>
                <a:lnTo>
                  <a:pt x="1911058" y="289488"/>
                </a:lnTo>
                <a:lnTo>
                  <a:pt x="1889730" y="298754"/>
                </a:lnTo>
                <a:lnTo>
                  <a:pt x="1915346" y="298754"/>
                </a:lnTo>
                <a:lnTo>
                  <a:pt x="1925447" y="284086"/>
                </a:lnTo>
                <a:lnTo>
                  <a:pt x="1926906" y="264435"/>
                </a:lnTo>
                <a:lnTo>
                  <a:pt x="1927030" y="262758"/>
                </a:lnTo>
                <a:lnTo>
                  <a:pt x="1919114" y="245016"/>
                </a:lnTo>
                <a:lnTo>
                  <a:pt x="1913960" y="241477"/>
                </a:lnTo>
                <a:close/>
              </a:path>
              <a:path w="3119120" h="1343660">
                <a:moveTo>
                  <a:pt x="1862134" y="248985"/>
                </a:moveTo>
                <a:lnTo>
                  <a:pt x="1857972" y="255354"/>
                </a:lnTo>
                <a:lnTo>
                  <a:pt x="1856634" y="275797"/>
                </a:lnTo>
                <a:lnTo>
                  <a:pt x="1856606" y="276223"/>
                </a:lnTo>
                <a:lnTo>
                  <a:pt x="1856482" y="278125"/>
                </a:lnTo>
                <a:lnTo>
                  <a:pt x="1862302" y="289184"/>
                </a:lnTo>
                <a:lnTo>
                  <a:pt x="1862192" y="262758"/>
                </a:lnTo>
                <a:lnTo>
                  <a:pt x="1862134" y="248985"/>
                </a:lnTo>
                <a:close/>
              </a:path>
              <a:path w="3119120" h="1343660">
                <a:moveTo>
                  <a:pt x="1884003" y="232816"/>
                </a:moveTo>
                <a:lnTo>
                  <a:pt x="1867983" y="240034"/>
                </a:lnTo>
                <a:lnTo>
                  <a:pt x="1862134" y="248985"/>
                </a:lnTo>
                <a:lnTo>
                  <a:pt x="1862246" y="275797"/>
                </a:lnTo>
                <a:lnTo>
                  <a:pt x="1865046" y="264435"/>
                </a:lnTo>
                <a:lnTo>
                  <a:pt x="1868263" y="250884"/>
                </a:lnTo>
                <a:lnTo>
                  <a:pt x="1884515" y="241477"/>
                </a:lnTo>
                <a:lnTo>
                  <a:pt x="1913960" y="241477"/>
                </a:lnTo>
                <a:lnTo>
                  <a:pt x="1903654" y="234399"/>
                </a:lnTo>
                <a:lnTo>
                  <a:pt x="1884003" y="232816"/>
                </a:lnTo>
                <a:close/>
              </a:path>
              <a:path w="3119120" h="1343660">
                <a:moveTo>
                  <a:pt x="1969974" y="232816"/>
                </a:moveTo>
                <a:lnTo>
                  <a:pt x="1952418" y="240732"/>
                </a:lnTo>
                <a:lnTo>
                  <a:pt x="1941475" y="256286"/>
                </a:lnTo>
                <a:lnTo>
                  <a:pt x="1939968" y="275797"/>
                </a:lnTo>
                <a:lnTo>
                  <a:pt x="1939845" y="277380"/>
                </a:lnTo>
                <a:lnTo>
                  <a:pt x="1952418" y="299546"/>
                </a:lnTo>
                <a:lnTo>
                  <a:pt x="1977145" y="307555"/>
                </a:lnTo>
                <a:lnTo>
                  <a:pt x="1984316" y="307555"/>
                </a:lnTo>
                <a:lnTo>
                  <a:pt x="2002105" y="299546"/>
                </a:lnTo>
                <a:lnTo>
                  <a:pt x="2002652" y="298754"/>
                </a:lnTo>
                <a:lnTo>
                  <a:pt x="1977145" y="298754"/>
                </a:lnTo>
                <a:lnTo>
                  <a:pt x="1959217" y="292840"/>
                </a:lnTo>
                <a:lnTo>
                  <a:pt x="1949904" y="275797"/>
                </a:lnTo>
                <a:lnTo>
                  <a:pt x="1955957" y="250744"/>
                </a:lnTo>
                <a:lnTo>
                  <a:pt x="1972069" y="241477"/>
                </a:lnTo>
                <a:lnTo>
                  <a:pt x="2001207" y="241477"/>
                </a:lnTo>
                <a:lnTo>
                  <a:pt x="1990836" y="234399"/>
                </a:lnTo>
                <a:lnTo>
                  <a:pt x="1969974" y="232816"/>
                </a:lnTo>
                <a:close/>
              </a:path>
              <a:path w="3119120" h="1343660">
                <a:moveTo>
                  <a:pt x="2001207" y="241477"/>
                </a:moveTo>
                <a:lnTo>
                  <a:pt x="1972069" y="241477"/>
                </a:lnTo>
                <a:lnTo>
                  <a:pt x="1995353" y="247438"/>
                </a:lnTo>
                <a:lnTo>
                  <a:pt x="2004526" y="264342"/>
                </a:lnTo>
                <a:lnTo>
                  <a:pt x="1998566" y="289488"/>
                </a:lnTo>
                <a:lnTo>
                  <a:pt x="1977145" y="298754"/>
                </a:lnTo>
                <a:lnTo>
                  <a:pt x="2002652" y="298754"/>
                </a:lnTo>
                <a:lnTo>
                  <a:pt x="2012955" y="283853"/>
                </a:lnTo>
                <a:lnTo>
                  <a:pt x="2014463" y="264342"/>
                </a:lnTo>
                <a:lnTo>
                  <a:pt x="2014585" y="262758"/>
                </a:lnTo>
                <a:lnTo>
                  <a:pt x="2006529" y="245110"/>
                </a:lnTo>
                <a:lnTo>
                  <a:pt x="2001207" y="241477"/>
                </a:lnTo>
                <a:close/>
              </a:path>
              <a:path w="3119120" h="1343660">
                <a:moveTo>
                  <a:pt x="2044334" y="233514"/>
                </a:moveTo>
                <a:lnTo>
                  <a:pt x="2034835" y="233514"/>
                </a:lnTo>
                <a:lnTo>
                  <a:pt x="2034835" y="306857"/>
                </a:lnTo>
                <a:lnTo>
                  <a:pt x="2044753" y="306857"/>
                </a:lnTo>
                <a:lnTo>
                  <a:pt x="2046942" y="254097"/>
                </a:lnTo>
                <a:lnTo>
                  <a:pt x="2047505" y="253492"/>
                </a:lnTo>
                <a:lnTo>
                  <a:pt x="2044334" y="253492"/>
                </a:lnTo>
                <a:lnTo>
                  <a:pt x="2044334" y="233514"/>
                </a:lnTo>
                <a:close/>
              </a:path>
              <a:path w="3119120" h="1343660">
                <a:moveTo>
                  <a:pt x="2071716" y="232816"/>
                </a:moveTo>
                <a:lnTo>
                  <a:pt x="2064544" y="232816"/>
                </a:lnTo>
                <a:lnTo>
                  <a:pt x="2048851" y="240173"/>
                </a:lnTo>
                <a:lnTo>
                  <a:pt x="2044334" y="253492"/>
                </a:lnTo>
                <a:lnTo>
                  <a:pt x="2047505" y="253492"/>
                </a:lnTo>
                <a:lnTo>
                  <a:pt x="2055697" y="244690"/>
                </a:lnTo>
                <a:lnTo>
                  <a:pt x="2069480" y="242316"/>
                </a:lnTo>
                <a:lnTo>
                  <a:pt x="2071716" y="232816"/>
                </a:lnTo>
                <a:close/>
              </a:path>
              <a:path w="3119120" h="1343660">
                <a:moveTo>
                  <a:pt x="2104547" y="217309"/>
                </a:moveTo>
                <a:lnTo>
                  <a:pt x="2094628" y="217309"/>
                </a:lnTo>
                <a:lnTo>
                  <a:pt x="2094628" y="292980"/>
                </a:lnTo>
                <a:lnTo>
                  <a:pt x="2103942" y="305693"/>
                </a:lnTo>
                <a:lnTo>
                  <a:pt x="2116142" y="307555"/>
                </a:lnTo>
                <a:lnTo>
                  <a:pt x="2131649" y="302387"/>
                </a:lnTo>
                <a:lnTo>
                  <a:pt x="2130006" y="299034"/>
                </a:lnTo>
                <a:lnTo>
                  <a:pt x="2121637" y="299034"/>
                </a:lnTo>
                <a:lnTo>
                  <a:pt x="2105618" y="293213"/>
                </a:lnTo>
                <a:lnTo>
                  <a:pt x="2104547" y="217309"/>
                </a:lnTo>
                <a:close/>
              </a:path>
              <a:path w="3119120" h="1343660">
                <a:moveTo>
                  <a:pt x="2128157" y="295262"/>
                </a:moveTo>
                <a:lnTo>
                  <a:pt x="2121637" y="299034"/>
                </a:lnTo>
                <a:lnTo>
                  <a:pt x="2130006" y="299034"/>
                </a:lnTo>
                <a:lnTo>
                  <a:pt x="2128157" y="295262"/>
                </a:lnTo>
                <a:close/>
              </a:path>
              <a:path w="3119120" h="1343660">
                <a:moveTo>
                  <a:pt x="2094628" y="233514"/>
                </a:moveTo>
                <a:lnTo>
                  <a:pt x="2081497" y="233514"/>
                </a:lnTo>
                <a:lnTo>
                  <a:pt x="2081497" y="241757"/>
                </a:lnTo>
                <a:lnTo>
                  <a:pt x="2094628" y="241757"/>
                </a:lnTo>
                <a:lnTo>
                  <a:pt x="2094628" y="233514"/>
                </a:lnTo>
                <a:close/>
              </a:path>
              <a:path w="3119120" h="1343660">
                <a:moveTo>
                  <a:pt x="2126899" y="233514"/>
                </a:moveTo>
                <a:lnTo>
                  <a:pt x="2104776" y="233514"/>
                </a:lnTo>
                <a:lnTo>
                  <a:pt x="2104892" y="241757"/>
                </a:lnTo>
                <a:lnTo>
                  <a:pt x="2126899" y="241757"/>
                </a:lnTo>
                <a:lnTo>
                  <a:pt x="2126899" y="233514"/>
                </a:lnTo>
                <a:close/>
              </a:path>
              <a:path w="3119120" h="1343660">
                <a:moveTo>
                  <a:pt x="2194077" y="265447"/>
                </a:moveTo>
                <a:lnTo>
                  <a:pt x="2159345" y="266344"/>
                </a:lnTo>
                <a:lnTo>
                  <a:pt x="2144443" y="278917"/>
                </a:lnTo>
                <a:lnTo>
                  <a:pt x="2148914" y="300524"/>
                </a:lnTo>
                <a:lnTo>
                  <a:pt x="2170381" y="307555"/>
                </a:lnTo>
                <a:lnTo>
                  <a:pt x="2183140" y="306112"/>
                </a:lnTo>
                <a:lnTo>
                  <a:pt x="2189458" y="299732"/>
                </a:lnTo>
                <a:lnTo>
                  <a:pt x="2166050" y="299732"/>
                </a:lnTo>
                <a:lnTo>
                  <a:pt x="2153337" y="290093"/>
                </a:lnTo>
                <a:lnTo>
                  <a:pt x="2160183" y="274027"/>
                </a:lnTo>
                <a:lnTo>
                  <a:pt x="2194362" y="272867"/>
                </a:lnTo>
                <a:lnTo>
                  <a:pt x="2194111" y="266344"/>
                </a:lnTo>
                <a:lnTo>
                  <a:pt x="2194077" y="265447"/>
                </a:lnTo>
                <a:close/>
              </a:path>
              <a:path w="3119120" h="1343660">
                <a:moveTo>
                  <a:pt x="2205166" y="284784"/>
                </a:moveTo>
                <a:lnTo>
                  <a:pt x="2195248" y="284784"/>
                </a:lnTo>
                <a:lnTo>
                  <a:pt x="2197483" y="291630"/>
                </a:lnTo>
                <a:lnTo>
                  <a:pt x="2195172" y="293963"/>
                </a:lnTo>
                <a:lnTo>
                  <a:pt x="2195638" y="306112"/>
                </a:lnTo>
                <a:lnTo>
                  <a:pt x="2195667" y="306857"/>
                </a:lnTo>
                <a:lnTo>
                  <a:pt x="2205166" y="306857"/>
                </a:lnTo>
                <a:lnTo>
                  <a:pt x="2205166" y="284784"/>
                </a:lnTo>
                <a:close/>
              </a:path>
              <a:path w="3119120" h="1343660">
                <a:moveTo>
                  <a:pt x="2194846" y="285494"/>
                </a:moveTo>
                <a:lnTo>
                  <a:pt x="2190405" y="293353"/>
                </a:lnTo>
                <a:lnTo>
                  <a:pt x="2166050" y="299732"/>
                </a:lnTo>
                <a:lnTo>
                  <a:pt x="2189458" y="299732"/>
                </a:lnTo>
                <a:lnTo>
                  <a:pt x="2195172" y="293963"/>
                </a:lnTo>
                <a:lnTo>
                  <a:pt x="2194846" y="285494"/>
                </a:lnTo>
                <a:close/>
              </a:path>
              <a:path w="3119120" h="1343660">
                <a:moveTo>
                  <a:pt x="2195248" y="284784"/>
                </a:moveTo>
                <a:lnTo>
                  <a:pt x="2194846" y="285494"/>
                </a:lnTo>
                <a:lnTo>
                  <a:pt x="2195023" y="290093"/>
                </a:lnTo>
                <a:lnTo>
                  <a:pt x="2195082" y="291630"/>
                </a:lnTo>
                <a:lnTo>
                  <a:pt x="2195172" y="293963"/>
                </a:lnTo>
                <a:lnTo>
                  <a:pt x="2197483" y="291630"/>
                </a:lnTo>
                <a:lnTo>
                  <a:pt x="2195248" y="284784"/>
                </a:lnTo>
                <a:close/>
              </a:path>
              <a:path w="3119120" h="1343660">
                <a:moveTo>
                  <a:pt x="2199129" y="241477"/>
                </a:moveTo>
                <a:lnTo>
                  <a:pt x="2181324" y="241477"/>
                </a:lnTo>
                <a:lnTo>
                  <a:pt x="2193478" y="249859"/>
                </a:lnTo>
                <a:lnTo>
                  <a:pt x="2194819" y="284784"/>
                </a:lnTo>
                <a:lnTo>
                  <a:pt x="2194846" y="285494"/>
                </a:lnTo>
                <a:lnTo>
                  <a:pt x="2195248" y="284784"/>
                </a:lnTo>
                <a:lnTo>
                  <a:pt x="2205166" y="284784"/>
                </a:lnTo>
                <a:lnTo>
                  <a:pt x="2205166" y="272867"/>
                </a:lnTo>
                <a:lnTo>
                  <a:pt x="2197203" y="272867"/>
                </a:lnTo>
                <a:lnTo>
                  <a:pt x="2197203" y="265447"/>
                </a:lnTo>
                <a:lnTo>
                  <a:pt x="2205166" y="265447"/>
                </a:lnTo>
                <a:lnTo>
                  <a:pt x="2205166" y="261315"/>
                </a:lnTo>
                <a:lnTo>
                  <a:pt x="2202558" y="244597"/>
                </a:lnTo>
                <a:lnTo>
                  <a:pt x="2199129" y="241477"/>
                </a:lnTo>
                <a:close/>
              </a:path>
              <a:path w="3119120" h="1343660">
                <a:moveTo>
                  <a:pt x="2205166" y="265447"/>
                </a:moveTo>
                <a:lnTo>
                  <a:pt x="2197203" y="265447"/>
                </a:lnTo>
                <a:lnTo>
                  <a:pt x="2197203" y="272867"/>
                </a:lnTo>
                <a:lnTo>
                  <a:pt x="2205166" y="272867"/>
                </a:lnTo>
                <a:lnTo>
                  <a:pt x="2205166" y="265447"/>
                </a:lnTo>
                <a:close/>
              </a:path>
              <a:path w="3119120" h="1343660">
                <a:moveTo>
                  <a:pt x="2175410" y="232816"/>
                </a:moveTo>
                <a:lnTo>
                  <a:pt x="2145514" y="242735"/>
                </a:lnTo>
                <a:lnTo>
                  <a:pt x="2149985" y="250139"/>
                </a:lnTo>
                <a:lnTo>
                  <a:pt x="2181324" y="241477"/>
                </a:lnTo>
                <a:lnTo>
                  <a:pt x="2199129" y="241477"/>
                </a:lnTo>
                <a:lnTo>
                  <a:pt x="2192221" y="235191"/>
                </a:lnTo>
                <a:lnTo>
                  <a:pt x="2175410" y="232816"/>
                </a:lnTo>
                <a:close/>
              </a:path>
              <a:path w="3119120" h="1343660">
                <a:moveTo>
                  <a:pt x="2257719" y="306019"/>
                </a:moveTo>
                <a:lnTo>
                  <a:pt x="2256694" y="306019"/>
                </a:lnTo>
                <a:lnTo>
                  <a:pt x="2253341" y="318731"/>
                </a:lnTo>
                <a:lnTo>
                  <a:pt x="2261583" y="319337"/>
                </a:lnTo>
                <a:lnTo>
                  <a:pt x="2244959" y="334378"/>
                </a:lnTo>
                <a:lnTo>
                  <a:pt x="2256694" y="337591"/>
                </a:lnTo>
                <a:lnTo>
                  <a:pt x="2270990" y="332096"/>
                </a:lnTo>
                <a:lnTo>
                  <a:pt x="2272480" y="322364"/>
                </a:lnTo>
                <a:lnTo>
                  <a:pt x="2260605" y="314121"/>
                </a:lnTo>
                <a:lnTo>
                  <a:pt x="2262303" y="307555"/>
                </a:lnTo>
                <a:lnTo>
                  <a:pt x="2262561" y="307555"/>
                </a:lnTo>
                <a:lnTo>
                  <a:pt x="2257719" y="306019"/>
                </a:lnTo>
                <a:close/>
              </a:path>
              <a:path w="3119120" h="1343660">
                <a:moveTo>
                  <a:pt x="2255297" y="232816"/>
                </a:moveTo>
                <a:lnTo>
                  <a:pt x="2237322" y="240732"/>
                </a:lnTo>
                <a:lnTo>
                  <a:pt x="2226332" y="256286"/>
                </a:lnTo>
                <a:lnTo>
                  <a:pt x="2224702" y="277380"/>
                </a:lnTo>
                <a:lnTo>
                  <a:pt x="2237322" y="299546"/>
                </a:lnTo>
                <a:lnTo>
                  <a:pt x="2262561" y="307555"/>
                </a:lnTo>
                <a:lnTo>
                  <a:pt x="2262303" y="307555"/>
                </a:lnTo>
                <a:lnTo>
                  <a:pt x="2262616" y="306345"/>
                </a:lnTo>
                <a:lnTo>
                  <a:pt x="2262701" y="306019"/>
                </a:lnTo>
                <a:lnTo>
                  <a:pt x="2274849" y="306019"/>
                </a:lnTo>
                <a:lnTo>
                  <a:pt x="2284070" y="298754"/>
                </a:lnTo>
                <a:lnTo>
                  <a:pt x="2257206" y="298754"/>
                </a:lnTo>
                <a:lnTo>
                  <a:pt x="2240814" y="289488"/>
                </a:lnTo>
                <a:lnTo>
                  <a:pt x="2234761" y="264342"/>
                </a:lnTo>
                <a:lnTo>
                  <a:pt x="2244121" y="247438"/>
                </a:lnTo>
                <a:lnTo>
                  <a:pt x="2266799" y="241477"/>
                </a:lnTo>
                <a:lnTo>
                  <a:pt x="2286600" y="241477"/>
                </a:lnTo>
                <a:lnTo>
                  <a:pt x="2284494" y="238870"/>
                </a:lnTo>
                <a:lnTo>
                  <a:pt x="2255297" y="232816"/>
                </a:lnTo>
                <a:close/>
              </a:path>
              <a:path w="3119120" h="1343660">
                <a:moveTo>
                  <a:pt x="2274849" y="306019"/>
                </a:moveTo>
                <a:lnTo>
                  <a:pt x="2262701" y="306019"/>
                </a:lnTo>
                <a:lnTo>
                  <a:pt x="2262303" y="307555"/>
                </a:lnTo>
                <a:lnTo>
                  <a:pt x="2262561" y="307555"/>
                </a:lnTo>
                <a:lnTo>
                  <a:pt x="2274436" y="306345"/>
                </a:lnTo>
                <a:lnTo>
                  <a:pt x="2274849" y="306019"/>
                </a:lnTo>
                <a:close/>
              </a:path>
              <a:path w="3119120" h="1343660">
                <a:moveTo>
                  <a:pt x="2283935" y="287997"/>
                </a:moveTo>
                <a:lnTo>
                  <a:pt x="2281421" y="291630"/>
                </a:lnTo>
                <a:lnTo>
                  <a:pt x="2257206" y="298754"/>
                </a:lnTo>
                <a:lnTo>
                  <a:pt x="2284070" y="298754"/>
                </a:lnTo>
                <a:lnTo>
                  <a:pt x="2291339" y="293027"/>
                </a:lnTo>
                <a:lnTo>
                  <a:pt x="2283935" y="287997"/>
                </a:lnTo>
                <a:close/>
              </a:path>
              <a:path w="3119120" h="1343660">
                <a:moveTo>
                  <a:pt x="2286600" y="241477"/>
                </a:moveTo>
                <a:lnTo>
                  <a:pt x="2266799" y="241477"/>
                </a:lnTo>
                <a:lnTo>
                  <a:pt x="2283935" y="252374"/>
                </a:lnTo>
                <a:lnTo>
                  <a:pt x="2291202" y="247438"/>
                </a:lnTo>
                <a:lnTo>
                  <a:pt x="2291415" y="247438"/>
                </a:lnTo>
                <a:lnTo>
                  <a:pt x="2286600" y="241477"/>
                </a:lnTo>
                <a:close/>
              </a:path>
              <a:path w="3119120" h="1343660">
                <a:moveTo>
                  <a:pt x="2355195" y="265447"/>
                </a:moveTo>
                <a:lnTo>
                  <a:pt x="2320464" y="266344"/>
                </a:lnTo>
                <a:lnTo>
                  <a:pt x="2305562" y="278917"/>
                </a:lnTo>
                <a:lnTo>
                  <a:pt x="2310032" y="300524"/>
                </a:lnTo>
                <a:lnTo>
                  <a:pt x="2331500" y="307555"/>
                </a:lnTo>
                <a:lnTo>
                  <a:pt x="2344259" y="306112"/>
                </a:lnTo>
                <a:lnTo>
                  <a:pt x="2350577" y="299732"/>
                </a:lnTo>
                <a:lnTo>
                  <a:pt x="2327169" y="299732"/>
                </a:lnTo>
                <a:lnTo>
                  <a:pt x="2314456" y="290093"/>
                </a:lnTo>
                <a:lnTo>
                  <a:pt x="2321302" y="274027"/>
                </a:lnTo>
                <a:lnTo>
                  <a:pt x="2355480" y="272867"/>
                </a:lnTo>
                <a:lnTo>
                  <a:pt x="2355230" y="266344"/>
                </a:lnTo>
                <a:lnTo>
                  <a:pt x="2355195" y="265447"/>
                </a:lnTo>
                <a:close/>
              </a:path>
              <a:path w="3119120" h="1343660">
                <a:moveTo>
                  <a:pt x="2366285" y="284784"/>
                </a:moveTo>
                <a:lnTo>
                  <a:pt x="2356366" y="284784"/>
                </a:lnTo>
                <a:lnTo>
                  <a:pt x="2358602" y="291630"/>
                </a:lnTo>
                <a:lnTo>
                  <a:pt x="2356290" y="293963"/>
                </a:lnTo>
                <a:lnTo>
                  <a:pt x="2356757" y="306112"/>
                </a:lnTo>
                <a:lnTo>
                  <a:pt x="2356786" y="306857"/>
                </a:lnTo>
                <a:lnTo>
                  <a:pt x="2366285" y="306857"/>
                </a:lnTo>
                <a:lnTo>
                  <a:pt x="2366285" y="284784"/>
                </a:lnTo>
                <a:close/>
              </a:path>
              <a:path w="3119120" h="1343660">
                <a:moveTo>
                  <a:pt x="2355965" y="285494"/>
                </a:moveTo>
                <a:lnTo>
                  <a:pt x="2351523" y="293353"/>
                </a:lnTo>
                <a:lnTo>
                  <a:pt x="2327169" y="299732"/>
                </a:lnTo>
                <a:lnTo>
                  <a:pt x="2350577" y="299732"/>
                </a:lnTo>
                <a:lnTo>
                  <a:pt x="2356290" y="293963"/>
                </a:lnTo>
                <a:lnTo>
                  <a:pt x="2355965" y="285494"/>
                </a:lnTo>
                <a:close/>
              </a:path>
              <a:path w="3119120" h="1343660">
                <a:moveTo>
                  <a:pt x="2356366" y="284784"/>
                </a:moveTo>
                <a:lnTo>
                  <a:pt x="2355965" y="285494"/>
                </a:lnTo>
                <a:lnTo>
                  <a:pt x="2356142" y="290093"/>
                </a:lnTo>
                <a:lnTo>
                  <a:pt x="2356201" y="291630"/>
                </a:lnTo>
                <a:lnTo>
                  <a:pt x="2356290" y="293963"/>
                </a:lnTo>
                <a:lnTo>
                  <a:pt x="2358602" y="291630"/>
                </a:lnTo>
                <a:lnTo>
                  <a:pt x="2356366" y="284784"/>
                </a:lnTo>
                <a:close/>
              </a:path>
              <a:path w="3119120" h="1343660">
                <a:moveTo>
                  <a:pt x="2360248" y="241477"/>
                </a:moveTo>
                <a:lnTo>
                  <a:pt x="2342443" y="241477"/>
                </a:lnTo>
                <a:lnTo>
                  <a:pt x="2354597" y="249859"/>
                </a:lnTo>
                <a:lnTo>
                  <a:pt x="2355938" y="284784"/>
                </a:lnTo>
                <a:lnTo>
                  <a:pt x="2355965" y="285494"/>
                </a:lnTo>
                <a:lnTo>
                  <a:pt x="2356366" y="284784"/>
                </a:lnTo>
                <a:lnTo>
                  <a:pt x="2366285" y="284784"/>
                </a:lnTo>
                <a:lnTo>
                  <a:pt x="2366285" y="272867"/>
                </a:lnTo>
                <a:lnTo>
                  <a:pt x="2358322" y="272867"/>
                </a:lnTo>
                <a:lnTo>
                  <a:pt x="2358322" y="265447"/>
                </a:lnTo>
                <a:lnTo>
                  <a:pt x="2366285" y="265447"/>
                </a:lnTo>
                <a:lnTo>
                  <a:pt x="2366285" y="261315"/>
                </a:lnTo>
                <a:lnTo>
                  <a:pt x="2363677" y="244597"/>
                </a:lnTo>
                <a:lnTo>
                  <a:pt x="2360248" y="241477"/>
                </a:lnTo>
                <a:close/>
              </a:path>
              <a:path w="3119120" h="1343660">
                <a:moveTo>
                  <a:pt x="2366285" y="265447"/>
                </a:moveTo>
                <a:lnTo>
                  <a:pt x="2358322" y="265447"/>
                </a:lnTo>
                <a:lnTo>
                  <a:pt x="2358322" y="272867"/>
                </a:lnTo>
                <a:lnTo>
                  <a:pt x="2366285" y="272867"/>
                </a:lnTo>
                <a:lnTo>
                  <a:pt x="2366285" y="265447"/>
                </a:lnTo>
                <a:close/>
              </a:path>
              <a:path w="3119120" h="1343660">
                <a:moveTo>
                  <a:pt x="2336529" y="232816"/>
                </a:moveTo>
                <a:lnTo>
                  <a:pt x="2306633" y="242735"/>
                </a:lnTo>
                <a:lnTo>
                  <a:pt x="2311103" y="250139"/>
                </a:lnTo>
                <a:lnTo>
                  <a:pt x="2342443" y="241477"/>
                </a:lnTo>
                <a:lnTo>
                  <a:pt x="2360248" y="241477"/>
                </a:lnTo>
                <a:lnTo>
                  <a:pt x="2353339" y="235191"/>
                </a:lnTo>
                <a:lnTo>
                  <a:pt x="2336529" y="232816"/>
                </a:lnTo>
                <a:close/>
              </a:path>
              <a:path w="3119120" h="1343660">
                <a:moveTo>
                  <a:pt x="2353224" y="215679"/>
                </a:moveTo>
                <a:lnTo>
                  <a:pt x="2321628" y="215679"/>
                </a:lnTo>
                <a:lnTo>
                  <a:pt x="2346308" y="221221"/>
                </a:lnTo>
                <a:lnTo>
                  <a:pt x="2349940" y="221221"/>
                </a:lnTo>
                <a:lnTo>
                  <a:pt x="2353224" y="215679"/>
                </a:lnTo>
                <a:close/>
              </a:path>
              <a:path w="3119120" h="1343660">
                <a:moveTo>
                  <a:pt x="2323677" y="205295"/>
                </a:moveTo>
                <a:lnTo>
                  <a:pt x="2314736" y="220662"/>
                </a:lnTo>
                <a:lnTo>
                  <a:pt x="2320743" y="220662"/>
                </a:lnTo>
                <a:lnTo>
                  <a:pt x="2321628" y="215679"/>
                </a:lnTo>
                <a:lnTo>
                  <a:pt x="2353224" y="215679"/>
                </a:lnTo>
                <a:lnTo>
                  <a:pt x="2356011" y="210976"/>
                </a:lnTo>
                <a:lnTo>
                  <a:pt x="2352082" y="210976"/>
                </a:lnTo>
                <a:lnTo>
                  <a:pt x="2323677" y="205295"/>
                </a:lnTo>
                <a:close/>
              </a:path>
              <a:path w="3119120" h="1343660">
                <a:moveTo>
                  <a:pt x="2358881" y="206133"/>
                </a:moveTo>
                <a:lnTo>
                  <a:pt x="2352874" y="206133"/>
                </a:lnTo>
                <a:lnTo>
                  <a:pt x="2352082" y="210976"/>
                </a:lnTo>
                <a:lnTo>
                  <a:pt x="2356011" y="210976"/>
                </a:lnTo>
                <a:lnTo>
                  <a:pt x="2358881" y="206133"/>
                </a:lnTo>
                <a:close/>
              </a:path>
              <a:path w="3119120" h="1343660">
                <a:moveTo>
                  <a:pt x="2415950" y="232816"/>
                </a:moveTo>
                <a:lnTo>
                  <a:pt x="2398394" y="240732"/>
                </a:lnTo>
                <a:lnTo>
                  <a:pt x="2387451" y="256286"/>
                </a:lnTo>
                <a:lnTo>
                  <a:pt x="2385944" y="275797"/>
                </a:lnTo>
                <a:lnTo>
                  <a:pt x="2385821" y="277380"/>
                </a:lnTo>
                <a:lnTo>
                  <a:pt x="2398394" y="299546"/>
                </a:lnTo>
                <a:lnTo>
                  <a:pt x="2423121" y="307555"/>
                </a:lnTo>
                <a:lnTo>
                  <a:pt x="2430292" y="307555"/>
                </a:lnTo>
                <a:lnTo>
                  <a:pt x="2448081" y="299546"/>
                </a:lnTo>
                <a:lnTo>
                  <a:pt x="2448628" y="298754"/>
                </a:lnTo>
                <a:lnTo>
                  <a:pt x="2423121" y="298754"/>
                </a:lnTo>
                <a:lnTo>
                  <a:pt x="2405193" y="292840"/>
                </a:lnTo>
                <a:lnTo>
                  <a:pt x="2395880" y="275797"/>
                </a:lnTo>
                <a:lnTo>
                  <a:pt x="2401933" y="250744"/>
                </a:lnTo>
                <a:lnTo>
                  <a:pt x="2418045" y="241477"/>
                </a:lnTo>
                <a:lnTo>
                  <a:pt x="2447183" y="241477"/>
                </a:lnTo>
                <a:lnTo>
                  <a:pt x="2436812" y="234399"/>
                </a:lnTo>
                <a:lnTo>
                  <a:pt x="2415950" y="232816"/>
                </a:lnTo>
                <a:close/>
              </a:path>
              <a:path w="3119120" h="1343660">
                <a:moveTo>
                  <a:pt x="2447183" y="241477"/>
                </a:moveTo>
                <a:lnTo>
                  <a:pt x="2418045" y="241477"/>
                </a:lnTo>
                <a:lnTo>
                  <a:pt x="2441329" y="247438"/>
                </a:lnTo>
                <a:lnTo>
                  <a:pt x="2450502" y="264342"/>
                </a:lnTo>
                <a:lnTo>
                  <a:pt x="2444542" y="289488"/>
                </a:lnTo>
                <a:lnTo>
                  <a:pt x="2423121" y="298754"/>
                </a:lnTo>
                <a:lnTo>
                  <a:pt x="2448628" y="298754"/>
                </a:lnTo>
                <a:lnTo>
                  <a:pt x="2458931" y="283853"/>
                </a:lnTo>
                <a:lnTo>
                  <a:pt x="2460438" y="264342"/>
                </a:lnTo>
                <a:lnTo>
                  <a:pt x="2460561" y="262758"/>
                </a:lnTo>
                <a:lnTo>
                  <a:pt x="2452505" y="245110"/>
                </a:lnTo>
                <a:lnTo>
                  <a:pt x="2447183" y="241477"/>
                </a:lnTo>
                <a:close/>
              </a:path>
              <a:path w="3119120" h="1343660">
                <a:moveTo>
                  <a:pt x="2539585" y="232816"/>
                </a:moveTo>
                <a:lnTo>
                  <a:pt x="2522216" y="240639"/>
                </a:lnTo>
                <a:lnTo>
                  <a:pt x="2511552" y="256146"/>
                </a:lnTo>
                <a:lnTo>
                  <a:pt x="2510093" y="275797"/>
                </a:lnTo>
                <a:lnTo>
                  <a:pt x="2509969" y="277473"/>
                </a:lnTo>
                <a:lnTo>
                  <a:pt x="2522216" y="299639"/>
                </a:lnTo>
                <a:lnTo>
                  <a:pt x="2546570" y="307555"/>
                </a:lnTo>
                <a:lnTo>
                  <a:pt x="2553089" y="307555"/>
                </a:lnTo>
                <a:lnTo>
                  <a:pt x="2569015" y="300244"/>
                </a:lnTo>
                <a:lnTo>
                  <a:pt x="2569980" y="298754"/>
                </a:lnTo>
                <a:lnTo>
                  <a:pt x="2547268" y="298754"/>
                </a:lnTo>
                <a:lnTo>
                  <a:pt x="2529340" y="292840"/>
                </a:lnTo>
                <a:lnTo>
                  <a:pt x="2520027" y="275797"/>
                </a:lnTo>
                <a:lnTo>
                  <a:pt x="2526081" y="250744"/>
                </a:lnTo>
                <a:lnTo>
                  <a:pt x="2542146" y="241477"/>
                </a:lnTo>
                <a:lnTo>
                  <a:pt x="2568963" y="241477"/>
                </a:lnTo>
                <a:lnTo>
                  <a:pt x="2558724" y="234260"/>
                </a:lnTo>
                <a:lnTo>
                  <a:pt x="2539585" y="232816"/>
                </a:lnTo>
                <a:close/>
              </a:path>
              <a:path w="3119120" h="1343660">
                <a:moveTo>
                  <a:pt x="2584429" y="203199"/>
                </a:moveTo>
                <a:lnTo>
                  <a:pt x="2574510" y="203199"/>
                </a:lnTo>
                <a:lnTo>
                  <a:pt x="2574630" y="232816"/>
                </a:lnTo>
                <a:lnTo>
                  <a:pt x="2574693" y="248421"/>
                </a:lnTo>
                <a:lnTo>
                  <a:pt x="2580517" y="262106"/>
                </a:lnTo>
                <a:lnTo>
                  <a:pt x="2579027" y="284784"/>
                </a:lnTo>
                <a:lnTo>
                  <a:pt x="2574866" y="291210"/>
                </a:lnTo>
                <a:lnTo>
                  <a:pt x="2574929" y="306857"/>
                </a:lnTo>
                <a:lnTo>
                  <a:pt x="2584429" y="306857"/>
                </a:lnTo>
                <a:lnTo>
                  <a:pt x="2584429" y="203199"/>
                </a:lnTo>
                <a:close/>
              </a:path>
              <a:path w="3119120" h="1343660">
                <a:moveTo>
                  <a:pt x="2574757" y="264341"/>
                </a:moveTo>
                <a:lnTo>
                  <a:pt x="2574611" y="264504"/>
                </a:lnTo>
                <a:lnTo>
                  <a:pt x="2568689" y="289488"/>
                </a:lnTo>
                <a:lnTo>
                  <a:pt x="2547268" y="298754"/>
                </a:lnTo>
                <a:lnTo>
                  <a:pt x="2569980" y="298754"/>
                </a:lnTo>
                <a:lnTo>
                  <a:pt x="2574866" y="291210"/>
                </a:lnTo>
                <a:lnTo>
                  <a:pt x="2574757" y="264341"/>
                </a:lnTo>
                <a:close/>
              </a:path>
              <a:path w="3119120" h="1343660">
                <a:moveTo>
                  <a:pt x="2574693" y="248421"/>
                </a:moveTo>
                <a:lnTo>
                  <a:pt x="2574748" y="262106"/>
                </a:lnTo>
                <a:lnTo>
                  <a:pt x="2574866" y="291210"/>
                </a:lnTo>
                <a:lnTo>
                  <a:pt x="2579027" y="284784"/>
                </a:lnTo>
                <a:lnTo>
                  <a:pt x="2580360" y="264504"/>
                </a:lnTo>
                <a:lnTo>
                  <a:pt x="2580400" y="263895"/>
                </a:lnTo>
                <a:lnTo>
                  <a:pt x="2580517" y="262106"/>
                </a:lnTo>
                <a:lnTo>
                  <a:pt x="2574693" y="248421"/>
                </a:lnTo>
                <a:close/>
              </a:path>
              <a:path w="3119120" h="1343660">
                <a:moveTo>
                  <a:pt x="2568963" y="241477"/>
                </a:moveTo>
                <a:lnTo>
                  <a:pt x="2542146" y="241477"/>
                </a:lnTo>
                <a:lnTo>
                  <a:pt x="2565430" y="247438"/>
                </a:lnTo>
                <a:lnTo>
                  <a:pt x="2574669" y="264341"/>
                </a:lnTo>
                <a:lnTo>
                  <a:pt x="2574693" y="248421"/>
                </a:lnTo>
                <a:lnTo>
                  <a:pt x="2572927" y="244271"/>
                </a:lnTo>
                <a:lnTo>
                  <a:pt x="2568963" y="241477"/>
                </a:lnTo>
                <a:close/>
              </a:path>
              <a:path w="3119120" h="1343660">
                <a:moveTo>
                  <a:pt x="2634777" y="232816"/>
                </a:moveTo>
                <a:lnTo>
                  <a:pt x="2617221" y="240732"/>
                </a:lnTo>
                <a:lnTo>
                  <a:pt x="2606278" y="256286"/>
                </a:lnTo>
                <a:lnTo>
                  <a:pt x="2604770" y="275797"/>
                </a:lnTo>
                <a:lnTo>
                  <a:pt x="2604648" y="277380"/>
                </a:lnTo>
                <a:lnTo>
                  <a:pt x="2617221" y="299546"/>
                </a:lnTo>
                <a:lnTo>
                  <a:pt x="2641948" y="307555"/>
                </a:lnTo>
                <a:lnTo>
                  <a:pt x="2649119" y="307555"/>
                </a:lnTo>
                <a:lnTo>
                  <a:pt x="2666908" y="299546"/>
                </a:lnTo>
                <a:lnTo>
                  <a:pt x="2667455" y="298754"/>
                </a:lnTo>
                <a:lnTo>
                  <a:pt x="2641948" y="298754"/>
                </a:lnTo>
                <a:lnTo>
                  <a:pt x="2624020" y="292840"/>
                </a:lnTo>
                <a:lnTo>
                  <a:pt x="2614707" y="275797"/>
                </a:lnTo>
                <a:lnTo>
                  <a:pt x="2620760" y="250744"/>
                </a:lnTo>
                <a:lnTo>
                  <a:pt x="2636872" y="241477"/>
                </a:lnTo>
                <a:lnTo>
                  <a:pt x="2666010" y="241477"/>
                </a:lnTo>
                <a:lnTo>
                  <a:pt x="2655639" y="234399"/>
                </a:lnTo>
                <a:lnTo>
                  <a:pt x="2634777" y="232816"/>
                </a:lnTo>
                <a:close/>
              </a:path>
              <a:path w="3119120" h="1343660">
                <a:moveTo>
                  <a:pt x="2666010" y="241477"/>
                </a:moveTo>
                <a:lnTo>
                  <a:pt x="2636872" y="241477"/>
                </a:lnTo>
                <a:lnTo>
                  <a:pt x="2660156" y="247438"/>
                </a:lnTo>
                <a:lnTo>
                  <a:pt x="2669329" y="264342"/>
                </a:lnTo>
                <a:lnTo>
                  <a:pt x="2663369" y="289488"/>
                </a:lnTo>
                <a:lnTo>
                  <a:pt x="2641948" y="298754"/>
                </a:lnTo>
                <a:lnTo>
                  <a:pt x="2667455" y="298754"/>
                </a:lnTo>
                <a:lnTo>
                  <a:pt x="2677758" y="283853"/>
                </a:lnTo>
                <a:lnTo>
                  <a:pt x="2679265" y="264342"/>
                </a:lnTo>
                <a:lnTo>
                  <a:pt x="2679388" y="262758"/>
                </a:lnTo>
                <a:lnTo>
                  <a:pt x="2671332" y="245110"/>
                </a:lnTo>
                <a:lnTo>
                  <a:pt x="2666010" y="241477"/>
                </a:lnTo>
                <a:close/>
              </a:path>
              <a:path w="3119120" h="1343660">
                <a:moveTo>
                  <a:pt x="2693910" y="290652"/>
                </a:moveTo>
                <a:lnTo>
                  <a:pt x="2689439" y="298475"/>
                </a:lnTo>
                <a:lnTo>
                  <a:pt x="2719335" y="307555"/>
                </a:lnTo>
                <a:lnTo>
                  <a:pt x="2731210" y="306717"/>
                </a:lnTo>
                <a:lnTo>
                  <a:pt x="2742343" y="298894"/>
                </a:lnTo>
                <a:lnTo>
                  <a:pt x="2727019" y="298894"/>
                </a:lnTo>
                <a:lnTo>
                  <a:pt x="2693910" y="290652"/>
                </a:lnTo>
                <a:close/>
              </a:path>
              <a:path w="3119120" h="1343660">
                <a:moveTo>
                  <a:pt x="2730651" y="233468"/>
                </a:moveTo>
                <a:lnTo>
                  <a:pt x="2697682" y="239847"/>
                </a:lnTo>
                <a:lnTo>
                  <a:pt x="2692932" y="261315"/>
                </a:lnTo>
                <a:lnTo>
                  <a:pt x="2739732" y="290512"/>
                </a:lnTo>
                <a:lnTo>
                  <a:pt x="2727019" y="298894"/>
                </a:lnTo>
                <a:lnTo>
                  <a:pt x="2742343" y="298894"/>
                </a:lnTo>
                <a:lnTo>
                  <a:pt x="2748439" y="294610"/>
                </a:lnTo>
                <a:lnTo>
                  <a:pt x="2748765" y="279383"/>
                </a:lnTo>
                <a:lnTo>
                  <a:pt x="2701873" y="249952"/>
                </a:lnTo>
                <a:lnTo>
                  <a:pt x="2709649" y="242502"/>
                </a:lnTo>
                <a:lnTo>
                  <a:pt x="2745591" y="242502"/>
                </a:lnTo>
                <a:lnTo>
                  <a:pt x="2747034" y="239847"/>
                </a:lnTo>
                <a:lnTo>
                  <a:pt x="2747136" y="239661"/>
                </a:lnTo>
                <a:lnTo>
                  <a:pt x="2730651" y="233468"/>
                </a:lnTo>
                <a:close/>
              </a:path>
              <a:path w="3119120" h="1343660">
                <a:moveTo>
                  <a:pt x="2745591" y="242502"/>
                </a:moveTo>
                <a:lnTo>
                  <a:pt x="2709649" y="242502"/>
                </a:lnTo>
                <a:lnTo>
                  <a:pt x="2742805" y="247624"/>
                </a:lnTo>
                <a:lnTo>
                  <a:pt x="2745591" y="242502"/>
                </a:lnTo>
                <a:close/>
              </a:path>
              <a:path w="3119120" h="1343660">
                <a:moveTo>
                  <a:pt x="57922" y="468647"/>
                </a:moveTo>
                <a:lnTo>
                  <a:pt x="23190" y="469544"/>
                </a:lnTo>
                <a:lnTo>
                  <a:pt x="8288" y="482117"/>
                </a:lnTo>
                <a:lnTo>
                  <a:pt x="12759" y="503724"/>
                </a:lnTo>
                <a:lnTo>
                  <a:pt x="34226" y="510755"/>
                </a:lnTo>
                <a:lnTo>
                  <a:pt x="46985" y="509312"/>
                </a:lnTo>
                <a:lnTo>
                  <a:pt x="53303" y="502932"/>
                </a:lnTo>
                <a:lnTo>
                  <a:pt x="29895" y="502932"/>
                </a:lnTo>
                <a:lnTo>
                  <a:pt x="17183" y="493293"/>
                </a:lnTo>
                <a:lnTo>
                  <a:pt x="24028" y="477227"/>
                </a:lnTo>
                <a:lnTo>
                  <a:pt x="58207" y="476067"/>
                </a:lnTo>
                <a:lnTo>
                  <a:pt x="57956" y="469544"/>
                </a:lnTo>
                <a:lnTo>
                  <a:pt x="57922" y="468647"/>
                </a:lnTo>
                <a:close/>
              </a:path>
              <a:path w="3119120" h="1343660">
                <a:moveTo>
                  <a:pt x="69011" y="487984"/>
                </a:moveTo>
                <a:lnTo>
                  <a:pt x="59093" y="487984"/>
                </a:lnTo>
                <a:lnTo>
                  <a:pt x="61328" y="494830"/>
                </a:lnTo>
                <a:lnTo>
                  <a:pt x="59017" y="497163"/>
                </a:lnTo>
                <a:lnTo>
                  <a:pt x="59483" y="509312"/>
                </a:lnTo>
                <a:lnTo>
                  <a:pt x="59512" y="510057"/>
                </a:lnTo>
                <a:lnTo>
                  <a:pt x="69011" y="510057"/>
                </a:lnTo>
                <a:lnTo>
                  <a:pt x="69011" y="487984"/>
                </a:lnTo>
                <a:close/>
              </a:path>
              <a:path w="3119120" h="1343660">
                <a:moveTo>
                  <a:pt x="58691" y="488694"/>
                </a:moveTo>
                <a:lnTo>
                  <a:pt x="54250" y="496553"/>
                </a:lnTo>
                <a:lnTo>
                  <a:pt x="29895" y="502932"/>
                </a:lnTo>
                <a:lnTo>
                  <a:pt x="53303" y="502932"/>
                </a:lnTo>
                <a:lnTo>
                  <a:pt x="59017" y="497163"/>
                </a:lnTo>
                <a:lnTo>
                  <a:pt x="58691" y="488694"/>
                </a:lnTo>
                <a:close/>
              </a:path>
              <a:path w="3119120" h="1343660">
                <a:moveTo>
                  <a:pt x="59093" y="487984"/>
                </a:moveTo>
                <a:lnTo>
                  <a:pt x="58691" y="488694"/>
                </a:lnTo>
                <a:lnTo>
                  <a:pt x="58868" y="493293"/>
                </a:lnTo>
                <a:lnTo>
                  <a:pt x="58927" y="494830"/>
                </a:lnTo>
                <a:lnTo>
                  <a:pt x="59017" y="497163"/>
                </a:lnTo>
                <a:lnTo>
                  <a:pt x="61328" y="494830"/>
                </a:lnTo>
                <a:lnTo>
                  <a:pt x="59093" y="487984"/>
                </a:lnTo>
                <a:close/>
              </a:path>
              <a:path w="3119120" h="1343660">
                <a:moveTo>
                  <a:pt x="62975" y="444677"/>
                </a:moveTo>
                <a:lnTo>
                  <a:pt x="45169" y="444677"/>
                </a:lnTo>
                <a:lnTo>
                  <a:pt x="57323" y="453059"/>
                </a:lnTo>
                <a:lnTo>
                  <a:pt x="58664" y="487984"/>
                </a:lnTo>
                <a:lnTo>
                  <a:pt x="58691" y="488694"/>
                </a:lnTo>
                <a:lnTo>
                  <a:pt x="59093" y="487984"/>
                </a:lnTo>
                <a:lnTo>
                  <a:pt x="69011" y="487984"/>
                </a:lnTo>
                <a:lnTo>
                  <a:pt x="69011" y="476067"/>
                </a:lnTo>
                <a:lnTo>
                  <a:pt x="61048" y="476067"/>
                </a:lnTo>
                <a:lnTo>
                  <a:pt x="61048" y="468647"/>
                </a:lnTo>
                <a:lnTo>
                  <a:pt x="69011" y="468647"/>
                </a:lnTo>
                <a:lnTo>
                  <a:pt x="69011" y="464515"/>
                </a:lnTo>
                <a:lnTo>
                  <a:pt x="66404" y="447797"/>
                </a:lnTo>
                <a:lnTo>
                  <a:pt x="62975" y="444677"/>
                </a:lnTo>
                <a:close/>
              </a:path>
              <a:path w="3119120" h="1343660">
                <a:moveTo>
                  <a:pt x="69011" y="468647"/>
                </a:moveTo>
                <a:lnTo>
                  <a:pt x="61048" y="468647"/>
                </a:lnTo>
                <a:lnTo>
                  <a:pt x="61048" y="476067"/>
                </a:lnTo>
                <a:lnTo>
                  <a:pt x="69011" y="476067"/>
                </a:lnTo>
                <a:lnTo>
                  <a:pt x="69011" y="468647"/>
                </a:lnTo>
                <a:close/>
              </a:path>
              <a:path w="3119120" h="1343660">
                <a:moveTo>
                  <a:pt x="39255" y="436016"/>
                </a:moveTo>
                <a:lnTo>
                  <a:pt x="9359" y="445935"/>
                </a:lnTo>
                <a:lnTo>
                  <a:pt x="13830" y="453339"/>
                </a:lnTo>
                <a:lnTo>
                  <a:pt x="45169" y="444677"/>
                </a:lnTo>
                <a:lnTo>
                  <a:pt x="62975" y="444677"/>
                </a:lnTo>
                <a:lnTo>
                  <a:pt x="56066" y="438391"/>
                </a:lnTo>
                <a:lnTo>
                  <a:pt x="39255" y="436016"/>
                </a:lnTo>
                <a:close/>
              </a:path>
              <a:path w="3119120" h="1343660">
                <a:moveTo>
                  <a:pt x="105451" y="436714"/>
                </a:moveTo>
                <a:lnTo>
                  <a:pt x="95952" y="436714"/>
                </a:lnTo>
                <a:lnTo>
                  <a:pt x="95952" y="510057"/>
                </a:lnTo>
                <a:lnTo>
                  <a:pt x="105870" y="510057"/>
                </a:lnTo>
                <a:lnTo>
                  <a:pt x="108059" y="457297"/>
                </a:lnTo>
                <a:lnTo>
                  <a:pt x="108622" y="456692"/>
                </a:lnTo>
                <a:lnTo>
                  <a:pt x="105451" y="456692"/>
                </a:lnTo>
                <a:lnTo>
                  <a:pt x="105451" y="436714"/>
                </a:lnTo>
                <a:close/>
              </a:path>
              <a:path w="3119120" h="1343660">
                <a:moveTo>
                  <a:pt x="132832" y="436016"/>
                </a:moveTo>
                <a:lnTo>
                  <a:pt x="125661" y="436016"/>
                </a:lnTo>
                <a:lnTo>
                  <a:pt x="109968" y="443373"/>
                </a:lnTo>
                <a:lnTo>
                  <a:pt x="105451" y="456692"/>
                </a:lnTo>
                <a:lnTo>
                  <a:pt x="108622" y="456692"/>
                </a:lnTo>
                <a:lnTo>
                  <a:pt x="116813" y="447890"/>
                </a:lnTo>
                <a:lnTo>
                  <a:pt x="130597" y="445516"/>
                </a:lnTo>
                <a:lnTo>
                  <a:pt x="132832" y="436016"/>
                </a:lnTo>
                <a:close/>
              </a:path>
              <a:path w="3119120" h="1343660">
                <a:moveTo>
                  <a:pt x="217305" y="436714"/>
                </a:moveTo>
                <a:lnTo>
                  <a:pt x="207805" y="436714"/>
                </a:lnTo>
                <a:lnTo>
                  <a:pt x="207743" y="451780"/>
                </a:lnTo>
                <a:lnTo>
                  <a:pt x="213393" y="465306"/>
                </a:lnTo>
                <a:lnTo>
                  <a:pt x="211857" y="488124"/>
                </a:lnTo>
                <a:lnTo>
                  <a:pt x="207564" y="494633"/>
                </a:lnTo>
                <a:lnTo>
                  <a:pt x="207497" y="510755"/>
                </a:lnTo>
                <a:lnTo>
                  <a:pt x="207386" y="537159"/>
                </a:lnTo>
                <a:lnTo>
                  <a:pt x="217305" y="537159"/>
                </a:lnTo>
                <a:lnTo>
                  <a:pt x="217305" y="436714"/>
                </a:lnTo>
                <a:close/>
              </a:path>
              <a:path w="3119120" h="1343660">
                <a:moveTo>
                  <a:pt x="172461" y="436016"/>
                </a:moveTo>
                <a:lnTo>
                  <a:pt x="155092" y="443839"/>
                </a:lnTo>
                <a:lnTo>
                  <a:pt x="144428" y="459486"/>
                </a:lnTo>
                <a:lnTo>
                  <a:pt x="142845" y="480766"/>
                </a:lnTo>
                <a:lnTo>
                  <a:pt x="155092" y="502839"/>
                </a:lnTo>
                <a:lnTo>
                  <a:pt x="179446" y="510755"/>
                </a:lnTo>
                <a:lnTo>
                  <a:pt x="185873" y="510755"/>
                </a:lnTo>
                <a:lnTo>
                  <a:pt x="201752" y="503444"/>
                </a:lnTo>
                <a:lnTo>
                  <a:pt x="202735" y="501954"/>
                </a:lnTo>
                <a:lnTo>
                  <a:pt x="180145" y="501954"/>
                </a:lnTo>
                <a:lnTo>
                  <a:pt x="162217" y="496040"/>
                </a:lnTo>
                <a:lnTo>
                  <a:pt x="152903" y="478997"/>
                </a:lnTo>
                <a:lnTo>
                  <a:pt x="158957" y="454084"/>
                </a:lnTo>
                <a:lnTo>
                  <a:pt x="175023" y="444677"/>
                </a:lnTo>
                <a:lnTo>
                  <a:pt x="201979" y="444677"/>
                </a:lnTo>
                <a:lnTo>
                  <a:pt x="191740" y="437459"/>
                </a:lnTo>
                <a:lnTo>
                  <a:pt x="172461" y="436016"/>
                </a:lnTo>
                <a:close/>
              </a:path>
              <a:path w="3119120" h="1343660">
                <a:moveTo>
                  <a:pt x="201979" y="444677"/>
                </a:moveTo>
                <a:lnTo>
                  <a:pt x="175023" y="444677"/>
                </a:lnTo>
                <a:lnTo>
                  <a:pt x="198306" y="450731"/>
                </a:lnTo>
                <a:lnTo>
                  <a:pt x="207526" y="467635"/>
                </a:lnTo>
                <a:lnTo>
                  <a:pt x="201566" y="492688"/>
                </a:lnTo>
                <a:lnTo>
                  <a:pt x="180145" y="501954"/>
                </a:lnTo>
                <a:lnTo>
                  <a:pt x="202735" y="501954"/>
                </a:lnTo>
                <a:lnTo>
                  <a:pt x="207564" y="494633"/>
                </a:lnTo>
                <a:lnTo>
                  <a:pt x="207686" y="465306"/>
                </a:lnTo>
                <a:lnTo>
                  <a:pt x="207743" y="451780"/>
                </a:lnTo>
                <a:lnTo>
                  <a:pt x="205943" y="447471"/>
                </a:lnTo>
                <a:lnTo>
                  <a:pt x="201979" y="444677"/>
                </a:lnTo>
                <a:close/>
              </a:path>
              <a:path w="3119120" h="1343660">
                <a:moveTo>
                  <a:pt x="207743" y="451780"/>
                </a:moveTo>
                <a:lnTo>
                  <a:pt x="207686" y="465306"/>
                </a:lnTo>
                <a:lnTo>
                  <a:pt x="207564" y="494633"/>
                </a:lnTo>
                <a:lnTo>
                  <a:pt x="211857" y="488124"/>
                </a:lnTo>
                <a:lnTo>
                  <a:pt x="213393" y="465306"/>
                </a:lnTo>
                <a:lnTo>
                  <a:pt x="207743" y="451780"/>
                </a:lnTo>
                <a:close/>
              </a:path>
              <a:path w="3119120" h="1343660">
                <a:moveTo>
                  <a:pt x="254149" y="436714"/>
                </a:moveTo>
                <a:lnTo>
                  <a:pt x="244230" y="436714"/>
                </a:lnTo>
                <a:lnTo>
                  <a:pt x="244230" y="486308"/>
                </a:lnTo>
                <a:lnTo>
                  <a:pt x="254242" y="504935"/>
                </a:lnTo>
                <a:lnTo>
                  <a:pt x="275243" y="510755"/>
                </a:lnTo>
                <a:lnTo>
                  <a:pt x="281763" y="510755"/>
                </a:lnTo>
                <a:lnTo>
                  <a:pt x="296252" y="501815"/>
                </a:lnTo>
                <a:lnTo>
                  <a:pt x="269236" y="501815"/>
                </a:lnTo>
                <a:lnTo>
                  <a:pt x="256058" y="491942"/>
                </a:lnTo>
                <a:lnTo>
                  <a:pt x="254149" y="436714"/>
                </a:lnTo>
                <a:close/>
              </a:path>
              <a:path w="3119120" h="1343660">
                <a:moveTo>
                  <a:pt x="311146" y="489940"/>
                </a:moveTo>
                <a:lnTo>
                  <a:pt x="301647" y="489940"/>
                </a:lnTo>
                <a:lnTo>
                  <a:pt x="301647" y="510057"/>
                </a:lnTo>
                <a:lnTo>
                  <a:pt x="311146" y="510057"/>
                </a:lnTo>
                <a:lnTo>
                  <a:pt x="311146" y="489940"/>
                </a:lnTo>
                <a:close/>
              </a:path>
              <a:path w="3119120" h="1343660">
                <a:moveTo>
                  <a:pt x="311146" y="436714"/>
                </a:moveTo>
                <a:lnTo>
                  <a:pt x="301228" y="436714"/>
                </a:lnTo>
                <a:lnTo>
                  <a:pt x="301228" y="480720"/>
                </a:lnTo>
                <a:lnTo>
                  <a:pt x="293311" y="496599"/>
                </a:lnTo>
                <a:lnTo>
                  <a:pt x="269236" y="501815"/>
                </a:lnTo>
                <a:lnTo>
                  <a:pt x="296252" y="501815"/>
                </a:lnTo>
                <a:lnTo>
                  <a:pt x="300855" y="498974"/>
                </a:lnTo>
                <a:lnTo>
                  <a:pt x="301647" y="489940"/>
                </a:lnTo>
                <a:lnTo>
                  <a:pt x="311146" y="489940"/>
                </a:lnTo>
                <a:lnTo>
                  <a:pt x="311146" y="436714"/>
                </a:lnTo>
                <a:close/>
              </a:path>
              <a:path w="3119120" h="1343660">
                <a:moveTo>
                  <a:pt x="348708" y="436714"/>
                </a:moveTo>
                <a:lnTo>
                  <a:pt x="338789" y="436714"/>
                </a:lnTo>
                <a:lnTo>
                  <a:pt x="338789" y="510057"/>
                </a:lnTo>
                <a:lnTo>
                  <a:pt x="348708" y="510057"/>
                </a:lnTo>
                <a:lnTo>
                  <a:pt x="348708" y="436714"/>
                </a:lnTo>
                <a:close/>
              </a:path>
              <a:path w="3119120" h="1343660">
                <a:moveTo>
                  <a:pt x="341770" y="406399"/>
                </a:moveTo>
                <a:lnTo>
                  <a:pt x="343819" y="420509"/>
                </a:lnTo>
                <a:lnTo>
                  <a:pt x="345961" y="420509"/>
                </a:lnTo>
                <a:lnTo>
                  <a:pt x="341770" y="406399"/>
                </a:lnTo>
                <a:close/>
              </a:path>
              <a:path w="3119120" h="1343660">
                <a:moveTo>
                  <a:pt x="372954" y="436714"/>
                </a:moveTo>
                <a:lnTo>
                  <a:pt x="362616" y="436714"/>
                </a:lnTo>
                <a:lnTo>
                  <a:pt x="395166" y="510057"/>
                </a:lnTo>
                <a:lnTo>
                  <a:pt x="405364" y="510057"/>
                </a:lnTo>
                <a:lnTo>
                  <a:pt x="407730" y="504748"/>
                </a:lnTo>
                <a:lnTo>
                  <a:pt x="397960" y="504748"/>
                </a:lnTo>
                <a:lnTo>
                  <a:pt x="400422" y="499224"/>
                </a:lnTo>
                <a:lnTo>
                  <a:pt x="372954" y="436714"/>
                </a:lnTo>
                <a:close/>
              </a:path>
              <a:path w="3119120" h="1343660">
                <a:moveTo>
                  <a:pt x="400422" y="499224"/>
                </a:moveTo>
                <a:lnTo>
                  <a:pt x="397960" y="504748"/>
                </a:lnTo>
                <a:lnTo>
                  <a:pt x="402850" y="504748"/>
                </a:lnTo>
                <a:lnTo>
                  <a:pt x="400422" y="499224"/>
                </a:lnTo>
                <a:close/>
              </a:path>
              <a:path w="3119120" h="1343660">
                <a:moveTo>
                  <a:pt x="438054" y="436714"/>
                </a:moveTo>
                <a:lnTo>
                  <a:pt x="428275" y="436714"/>
                </a:lnTo>
                <a:lnTo>
                  <a:pt x="400422" y="499224"/>
                </a:lnTo>
                <a:lnTo>
                  <a:pt x="402850" y="504748"/>
                </a:lnTo>
                <a:lnTo>
                  <a:pt x="407730" y="504748"/>
                </a:lnTo>
                <a:lnTo>
                  <a:pt x="438054" y="436714"/>
                </a:lnTo>
                <a:close/>
              </a:path>
              <a:path w="3119120" h="1343660">
                <a:moveTo>
                  <a:pt x="472701" y="436016"/>
                </a:moveTo>
                <a:lnTo>
                  <a:pt x="455145" y="443932"/>
                </a:lnTo>
                <a:lnTo>
                  <a:pt x="444202" y="459486"/>
                </a:lnTo>
                <a:lnTo>
                  <a:pt x="442695" y="478997"/>
                </a:lnTo>
                <a:lnTo>
                  <a:pt x="442572" y="480580"/>
                </a:lnTo>
                <a:lnTo>
                  <a:pt x="455145" y="502746"/>
                </a:lnTo>
                <a:lnTo>
                  <a:pt x="479872" y="510755"/>
                </a:lnTo>
                <a:lnTo>
                  <a:pt x="487044" y="510755"/>
                </a:lnTo>
                <a:lnTo>
                  <a:pt x="504832" y="502746"/>
                </a:lnTo>
                <a:lnTo>
                  <a:pt x="505379" y="501954"/>
                </a:lnTo>
                <a:lnTo>
                  <a:pt x="479872" y="501954"/>
                </a:lnTo>
                <a:lnTo>
                  <a:pt x="461944" y="496040"/>
                </a:lnTo>
                <a:lnTo>
                  <a:pt x="452631" y="478997"/>
                </a:lnTo>
                <a:lnTo>
                  <a:pt x="458684" y="453944"/>
                </a:lnTo>
                <a:lnTo>
                  <a:pt x="474797" y="444677"/>
                </a:lnTo>
                <a:lnTo>
                  <a:pt x="503934" y="444677"/>
                </a:lnTo>
                <a:lnTo>
                  <a:pt x="493563" y="437599"/>
                </a:lnTo>
                <a:lnTo>
                  <a:pt x="472701" y="436016"/>
                </a:lnTo>
                <a:close/>
              </a:path>
              <a:path w="3119120" h="1343660">
                <a:moveTo>
                  <a:pt x="503934" y="444677"/>
                </a:moveTo>
                <a:lnTo>
                  <a:pt x="474797" y="444677"/>
                </a:lnTo>
                <a:lnTo>
                  <a:pt x="498080" y="450638"/>
                </a:lnTo>
                <a:lnTo>
                  <a:pt x="507253" y="467542"/>
                </a:lnTo>
                <a:lnTo>
                  <a:pt x="501293" y="492688"/>
                </a:lnTo>
                <a:lnTo>
                  <a:pt x="479872" y="501954"/>
                </a:lnTo>
                <a:lnTo>
                  <a:pt x="505379" y="501954"/>
                </a:lnTo>
                <a:lnTo>
                  <a:pt x="515682" y="487053"/>
                </a:lnTo>
                <a:lnTo>
                  <a:pt x="517190" y="467542"/>
                </a:lnTo>
                <a:lnTo>
                  <a:pt x="517312" y="465958"/>
                </a:lnTo>
                <a:lnTo>
                  <a:pt x="509256" y="448310"/>
                </a:lnTo>
                <a:lnTo>
                  <a:pt x="503934" y="444677"/>
                </a:lnTo>
                <a:close/>
              </a:path>
              <a:path w="3119120" h="1343660">
                <a:moveTo>
                  <a:pt x="531834" y="493852"/>
                </a:moveTo>
                <a:lnTo>
                  <a:pt x="527364" y="501675"/>
                </a:lnTo>
                <a:lnTo>
                  <a:pt x="557260" y="510755"/>
                </a:lnTo>
                <a:lnTo>
                  <a:pt x="569134" y="509917"/>
                </a:lnTo>
                <a:lnTo>
                  <a:pt x="580267" y="502094"/>
                </a:lnTo>
                <a:lnTo>
                  <a:pt x="564943" y="502094"/>
                </a:lnTo>
                <a:lnTo>
                  <a:pt x="531834" y="493852"/>
                </a:lnTo>
                <a:close/>
              </a:path>
              <a:path w="3119120" h="1343660">
                <a:moveTo>
                  <a:pt x="568575" y="436668"/>
                </a:moveTo>
                <a:lnTo>
                  <a:pt x="535606" y="443047"/>
                </a:lnTo>
                <a:lnTo>
                  <a:pt x="530856" y="464515"/>
                </a:lnTo>
                <a:lnTo>
                  <a:pt x="577656" y="493712"/>
                </a:lnTo>
                <a:lnTo>
                  <a:pt x="564943" y="502094"/>
                </a:lnTo>
                <a:lnTo>
                  <a:pt x="580267" y="502094"/>
                </a:lnTo>
                <a:lnTo>
                  <a:pt x="586364" y="497810"/>
                </a:lnTo>
                <a:lnTo>
                  <a:pt x="586690" y="482583"/>
                </a:lnTo>
                <a:lnTo>
                  <a:pt x="539797" y="453152"/>
                </a:lnTo>
                <a:lnTo>
                  <a:pt x="547574" y="445702"/>
                </a:lnTo>
                <a:lnTo>
                  <a:pt x="583515" y="445702"/>
                </a:lnTo>
                <a:lnTo>
                  <a:pt x="584959" y="443047"/>
                </a:lnTo>
                <a:lnTo>
                  <a:pt x="585060" y="442861"/>
                </a:lnTo>
                <a:lnTo>
                  <a:pt x="568575" y="436668"/>
                </a:lnTo>
                <a:close/>
              </a:path>
              <a:path w="3119120" h="1343660">
                <a:moveTo>
                  <a:pt x="583515" y="445702"/>
                </a:moveTo>
                <a:lnTo>
                  <a:pt x="547574" y="445702"/>
                </a:lnTo>
                <a:lnTo>
                  <a:pt x="580729" y="450824"/>
                </a:lnTo>
                <a:lnTo>
                  <a:pt x="583515" y="445702"/>
                </a:lnTo>
                <a:close/>
              </a:path>
              <a:path w="3119120" h="1343660">
                <a:moveTo>
                  <a:pt x="664549" y="436016"/>
                </a:moveTo>
                <a:lnTo>
                  <a:pt x="647180" y="443839"/>
                </a:lnTo>
                <a:lnTo>
                  <a:pt x="636516" y="459346"/>
                </a:lnTo>
                <a:lnTo>
                  <a:pt x="635057" y="478997"/>
                </a:lnTo>
                <a:lnTo>
                  <a:pt x="634933" y="480673"/>
                </a:lnTo>
                <a:lnTo>
                  <a:pt x="647180" y="502839"/>
                </a:lnTo>
                <a:lnTo>
                  <a:pt x="671534" y="510755"/>
                </a:lnTo>
                <a:lnTo>
                  <a:pt x="678053" y="510755"/>
                </a:lnTo>
                <a:lnTo>
                  <a:pt x="693979" y="503444"/>
                </a:lnTo>
                <a:lnTo>
                  <a:pt x="694944" y="501954"/>
                </a:lnTo>
                <a:lnTo>
                  <a:pt x="672233" y="501954"/>
                </a:lnTo>
                <a:lnTo>
                  <a:pt x="654304" y="496040"/>
                </a:lnTo>
                <a:lnTo>
                  <a:pt x="644991" y="478997"/>
                </a:lnTo>
                <a:lnTo>
                  <a:pt x="651045" y="453944"/>
                </a:lnTo>
                <a:lnTo>
                  <a:pt x="667110" y="444677"/>
                </a:lnTo>
                <a:lnTo>
                  <a:pt x="693927" y="444677"/>
                </a:lnTo>
                <a:lnTo>
                  <a:pt x="683688" y="437459"/>
                </a:lnTo>
                <a:lnTo>
                  <a:pt x="664549" y="436016"/>
                </a:lnTo>
                <a:close/>
              </a:path>
              <a:path w="3119120" h="1343660">
                <a:moveTo>
                  <a:pt x="709393" y="406399"/>
                </a:moveTo>
                <a:lnTo>
                  <a:pt x="699474" y="406399"/>
                </a:lnTo>
                <a:lnTo>
                  <a:pt x="699594" y="436016"/>
                </a:lnTo>
                <a:lnTo>
                  <a:pt x="699657" y="451621"/>
                </a:lnTo>
                <a:lnTo>
                  <a:pt x="705481" y="465306"/>
                </a:lnTo>
                <a:lnTo>
                  <a:pt x="703991" y="487984"/>
                </a:lnTo>
                <a:lnTo>
                  <a:pt x="699830" y="494410"/>
                </a:lnTo>
                <a:lnTo>
                  <a:pt x="699893" y="510057"/>
                </a:lnTo>
                <a:lnTo>
                  <a:pt x="709393" y="510057"/>
                </a:lnTo>
                <a:lnTo>
                  <a:pt x="709393" y="406399"/>
                </a:lnTo>
                <a:close/>
              </a:path>
              <a:path w="3119120" h="1343660">
                <a:moveTo>
                  <a:pt x="699721" y="467541"/>
                </a:moveTo>
                <a:lnTo>
                  <a:pt x="699575" y="467704"/>
                </a:lnTo>
                <a:lnTo>
                  <a:pt x="693653" y="492688"/>
                </a:lnTo>
                <a:lnTo>
                  <a:pt x="672233" y="501954"/>
                </a:lnTo>
                <a:lnTo>
                  <a:pt x="694944" y="501954"/>
                </a:lnTo>
                <a:lnTo>
                  <a:pt x="699830" y="494410"/>
                </a:lnTo>
                <a:lnTo>
                  <a:pt x="699721" y="467541"/>
                </a:lnTo>
                <a:close/>
              </a:path>
              <a:path w="3119120" h="1343660">
                <a:moveTo>
                  <a:pt x="699657" y="451621"/>
                </a:moveTo>
                <a:lnTo>
                  <a:pt x="699722" y="467704"/>
                </a:lnTo>
                <a:lnTo>
                  <a:pt x="699830" y="494410"/>
                </a:lnTo>
                <a:lnTo>
                  <a:pt x="703991" y="487984"/>
                </a:lnTo>
                <a:lnTo>
                  <a:pt x="705324" y="467704"/>
                </a:lnTo>
                <a:lnTo>
                  <a:pt x="705364" y="467095"/>
                </a:lnTo>
                <a:lnTo>
                  <a:pt x="705481" y="465306"/>
                </a:lnTo>
                <a:lnTo>
                  <a:pt x="699657" y="451621"/>
                </a:lnTo>
                <a:close/>
              </a:path>
              <a:path w="3119120" h="1343660">
                <a:moveTo>
                  <a:pt x="693927" y="444677"/>
                </a:moveTo>
                <a:lnTo>
                  <a:pt x="667110" y="444677"/>
                </a:lnTo>
                <a:lnTo>
                  <a:pt x="690394" y="450638"/>
                </a:lnTo>
                <a:lnTo>
                  <a:pt x="699633" y="467541"/>
                </a:lnTo>
                <a:lnTo>
                  <a:pt x="699657" y="451621"/>
                </a:lnTo>
                <a:lnTo>
                  <a:pt x="697891" y="447471"/>
                </a:lnTo>
                <a:lnTo>
                  <a:pt x="693927" y="444677"/>
                </a:lnTo>
                <a:close/>
              </a:path>
              <a:path w="3119120" h="1343660">
                <a:moveTo>
                  <a:pt x="781388" y="468647"/>
                </a:moveTo>
                <a:lnTo>
                  <a:pt x="746656" y="469544"/>
                </a:lnTo>
                <a:lnTo>
                  <a:pt x="731754" y="482117"/>
                </a:lnTo>
                <a:lnTo>
                  <a:pt x="736225" y="503724"/>
                </a:lnTo>
                <a:lnTo>
                  <a:pt x="757692" y="510755"/>
                </a:lnTo>
                <a:lnTo>
                  <a:pt x="770451" y="509312"/>
                </a:lnTo>
                <a:lnTo>
                  <a:pt x="776769" y="502932"/>
                </a:lnTo>
                <a:lnTo>
                  <a:pt x="753361" y="502932"/>
                </a:lnTo>
                <a:lnTo>
                  <a:pt x="740649" y="493293"/>
                </a:lnTo>
                <a:lnTo>
                  <a:pt x="747494" y="477227"/>
                </a:lnTo>
                <a:lnTo>
                  <a:pt x="781672" y="476067"/>
                </a:lnTo>
                <a:lnTo>
                  <a:pt x="781422" y="469544"/>
                </a:lnTo>
                <a:lnTo>
                  <a:pt x="781388" y="468647"/>
                </a:lnTo>
                <a:close/>
              </a:path>
              <a:path w="3119120" h="1343660">
                <a:moveTo>
                  <a:pt x="792477" y="487984"/>
                </a:moveTo>
                <a:lnTo>
                  <a:pt x="782559" y="487984"/>
                </a:lnTo>
                <a:lnTo>
                  <a:pt x="784794" y="494830"/>
                </a:lnTo>
                <a:lnTo>
                  <a:pt x="782483" y="497163"/>
                </a:lnTo>
                <a:lnTo>
                  <a:pt x="782949" y="509312"/>
                </a:lnTo>
                <a:lnTo>
                  <a:pt x="782978" y="510057"/>
                </a:lnTo>
                <a:lnTo>
                  <a:pt x="792477" y="510057"/>
                </a:lnTo>
                <a:lnTo>
                  <a:pt x="792477" y="487984"/>
                </a:lnTo>
                <a:close/>
              </a:path>
              <a:path w="3119120" h="1343660">
                <a:moveTo>
                  <a:pt x="782157" y="488694"/>
                </a:moveTo>
                <a:lnTo>
                  <a:pt x="777716" y="496553"/>
                </a:lnTo>
                <a:lnTo>
                  <a:pt x="753361" y="502932"/>
                </a:lnTo>
                <a:lnTo>
                  <a:pt x="776769" y="502932"/>
                </a:lnTo>
                <a:lnTo>
                  <a:pt x="782483" y="497163"/>
                </a:lnTo>
                <a:lnTo>
                  <a:pt x="782157" y="488694"/>
                </a:lnTo>
                <a:close/>
              </a:path>
              <a:path w="3119120" h="1343660">
                <a:moveTo>
                  <a:pt x="782559" y="487984"/>
                </a:moveTo>
                <a:lnTo>
                  <a:pt x="782157" y="488694"/>
                </a:lnTo>
                <a:lnTo>
                  <a:pt x="782334" y="493293"/>
                </a:lnTo>
                <a:lnTo>
                  <a:pt x="782393" y="494830"/>
                </a:lnTo>
                <a:lnTo>
                  <a:pt x="782483" y="497163"/>
                </a:lnTo>
                <a:lnTo>
                  <a:pt x="784794" y="494830"/>
                </a:lnTo>
                <a:lnTo>
                  <a:pt x="782559" y="487984"/>
                </a:lnTo>
                <a:close/>
              </a:path>
              <a:path w="3119120" h="1343660">
                <a:moveTo>
                  <a:pt x="786441" y="444677"/>
                </a:moveTo>
                <a:lnTo>
                  <a:pt x="768635" y="444677"/>
                </a:lnTo>
                <a:lnTo>
                  <a:pt x="780789" y="453059"/>
                </a:lnTo>
                <a:lnTo>
                  <a:pt x="782130" y="487984"/>
                </a:lnTo>
                <a:lnTo>
                  <a:pt x="782157" y="488694"/>
                </a:lnTo>
                <a:lnTo>
                  <a:pt x="782559" y="487984"/>
                </a:lnTo>
                <a:lnTo>
                  <a:pt x="792477" y="487984"/>
                </a:lnTo>
                <a:lnTo>
                  <a:pt x="792477" y="476067"/>
                </a:lnTo>
                <a:lnTo>
                  <a:pt x="784514" y="476067"/>
                </a:lnTo>
                <a:lnTo>
                  <a:pt x="784514" y="468647"/>
                </a:lnTo>
                <a:lnTo>
                  <a:pt x="792477" y="468647"/>
                </a:lnTo>
                <a:lnTo>
                  <a:pt x="792477" y="464515"/>
                </a:lnTo>
                <a:lnTo>
                  <a:pt x="789870" y="447797"/>
                </a:lnTo>
                <a:lnTo>
                  <a:pt x="786441" y="444677"/>
                </a:lnTo>
                <a:close/>
              </a:path>
              <a:path w="3119120" h="1343660">
                <a:moveTo>
                  <a:pt x="792477" y="468647"/>
                </a:moveTo>
                <a:lnTo>
                  <a:pt x="784514" y="468647"/>
                </a:lnTo>
                <a:lnTo>
                  <a:pt x="784514" y="476067"/>
                </a:lnTo>
                <a:lnTo>
                  <a:pt x="792477" y="476067"/>
                </a:lnTo>
                <a:lnTo>
                  <a:pt x="792477" y="468647"/>
                </a:lnTo>
                <a:close/>
              </a:path>
              <a:path w="3119120" h="1343660">
                <a:moveTo>
                  <a:pt x="762721" y="436016"/>
                </a:moveTo>
                <a:lnTo>
                  <a:pt x="732825" y="445935"/>
                </a:lnTo>
                <a:lnTo>
                  <a:pt x="737296" y="453339"/>
                </a:lnTo>
                <a:lnTo>
                  <a:pt x="768635" y="444677"/>
                </a:lnTo>
                <a:lnTo>
                  <a:pt x="786441" y="444677"/>
                </a:lnTo>
                <a:lnTo>
                  <a:pt x="779532" y="438391"/>
                </a:lnTo>
                <a:lnTo>
                  <a:pt x="762721" y="436016"/>
                </a:lnTo>
                <a:close/>
              </a:path>
              <a:path w="3119120" h="1343660">
                <a:moveTo>
                  <a:pt x="925131" y="412267"/>
                </a:moveTo>
                <a:lnTo>
                  <a:pt x="858075" y="412267"/>
                </a:lnTo>
                <a:lnTo>
                  <a:pt x="858075" y="510057"/>
                </a:lnTo>
                <a:lnTo>
                  <a:pt x="927227" y="510057"/>
                </a:lnTo>
                <a:lnTo>
                  <a:pt x="927227" y="501116"/>
                </a:lnTo>
                <a:lnTo>
                  <a:pt x="868413" y="501116"/>
                </a:lnTo>
                <a:lnTo>
                  <a:pt x="868413" y="464794"/>
                </a:lnTo>
                <a:lnTo>
                  <a:pt x="867295" y="464794"/>
                </a:lnTo>
                <a:lnTo>
                  <a:pt x="867295" y="455993"/>
                </a:lnTo>
                <a:lnTo>
                  <a:pt x="868413" y="455993"/>
                </a:lnTo>
                <a:lnTo>
                  <a:pt x="868413" y="421208"/>
                </a:lnTo>
                <a:lnTo>
                  <a:pt x="925131" y="421208"/>
                </a:lnTo>
                <a:lnTo>
                  <a:pt x="925131" y="412267"/>
                </a:lnTo>
                <a:close/>
              </a:path>
              <a:path w="3119120" h="1343660">
                <a:moveTo>
                  <a:pt x="868413" y="455993"/>
                </a:moveTo>
                <a:lnTo>
                  <a:pt x="867295" y="455993"/>
                </a:lnTo>
                <a:lnTo>
                  <a:pt x="867295" y="464794"/>
                </a:lnTo>
                <a:lnTo>
                  <a:pt x="868413" y="464794"/>
                </a:lnTo>
                <a:lnTo>
                  <a:pt x="868413" y="455993"/>
                </a:lnTo>
                <a:close/>
              </a:path>
              <a:path w="3119120" h="1343660">
                <a:moveTo>
                  <a:pt x="918984" y="455993"/>
                </a:moveTo>
                <a:lnTo>
                  <a:pt x="868413" y="455993"/>
                </a:lnTo>
                <a:lnTo>
                  <a:pt x="868413" y="464794"/>
                </a:lnTo>
                <a:lnTo>
                  <a:pt x="918984" y="464794"/>
                </a:lnTo>
                <a:lnTo>
                  <a:pt x="918984" y="455993"/>
                </a:lnTo>
                <a:close/>
              </a:path>
              <a:path w="3119120" h="1343660">
                <a:moveTo>
                  <a:pt x="986505" y="411429"/>
                </a:moveTo>
                <a:lnTo>
                  <a:pt x="961778" y="421068"/>
                </a:lnTo>
                <a:lnTo>
                  <a:pt x="943850" y="447378"/>
                </a:lnTo>
                <a:lnTo>
                  <a:pt x="943850" y="474946"/>
                </a:lnTo>
                <a:lnTo>
                  <a:pt x="961685" y="501256"/>
                </a:lnTo>
                <a:lnTo>
                  <a:pt x="993723" y="510895"/>
                </a:lnTo>
                <a:lnTo>
                  <a:pt x="1007600" y="509684"/>
                </a:lnTo>
                <a:lnTo>
                  <a:pt x="1020986" y="501675"/>
                </a:lnTo>
                <a:lnTo>
                  <a:pt x="988274" y="501675"/>
                </a:lnTo>
                <a:lnTo>
                  <a:pt x="960940" y="486494"/>
                </a:lnTo>
                <a:lnTo>
                  <a:pt x="952791" y="455295"/>
                </a:lnTo>
                <a:lnTo>
                  <a:pt x="968390" y="428519"/>
                </a:lnTo>
                <a:lnTo>
                  <a:pt x="999730" y="420649"/>
                </a:lnTo>
                <a:lnTo>
                  <a:pt x="1023834" y="420649"/>
                </a:lnTo>
                <a:lnTo>
                  <a:pt x="1020079" y="417389"/>
                </a:lnTo>
                <a:lnTo>
                  <a:pt x="986505" y="411429"/>
                </a:lnTo>
                <a:close/>
              </a:path>
              <a:path w="3119120" h="1343660">
                <a:moveTo>
                  <a:pt x="1023060" y="489940"/>
                </a:moveTo>
                <a:lnTo>
                  <a:pt x="1019055" y="494038"/>
                </a:lnTo>
                <a:lnTo>
                  <a:pt x="988274" y="501675"/>
                </a:lnTo>
                <a:lnTo>
                  <a:pt x="1020986" y="501675"/>
                </a:lnTo>
                <a:lnTo>
                  <a:pt x="1029626" y="496506"/>
                </a:lnTo>
                <a:lnTo>
                  <a:pt x="1023060" y="489940"/>
                </a:lnTo>
                <a:close/>
              </a:path>
              <a:path w="3119120" h="1343660">
                <a:moveTo>
                  <a:pt x="1023834" y="420649"/>
                </a:moveTo>
                <a:lnTo>
                  <a:pt x="999730" y="420649"/>
                </a:lnTo>
                <a:lnTo>
                  <a:pt x="1023060" y="432244"/>
                </a:lnTo>
                <a:lnTo>
                  <a:pt x="1029626" y="425678"/>
                </a:lnTo>
                <a:lnTo>
                  <a:pt x="1023834" y="420649"/>
                </a:lnTo>
                <a:close/>
              </a:path>
              <a:path w="3119120" h="1343660">
                <a:moveTo>
                  <a:pt x="1051663" y="412267"/>
                </a:moveTo>
                <a:lnTo>
                  <a:pt x="1051663" y="510057"/>
                </a:lnTo>
                <a:lnTo>
                  <a:pt x="1106146" y="508520"/>
                </a:lnTo>
                <a:lnTo>
                  <a:pt x="1119748" y="501116"/>
                </a:lnTo>
                <a:lnTo>
                  <a:pt x="1062001" y="501116"/>
                </a:lnTo>
                <a:lnTo>
                  <a:pt x="1062001" y="421208"/>
                </a:lnTo>
                <a:lnTo>
                  <a:pt x="1121418" y="421208"/>
                </a:lnTo>
                <a:lnTo>
                  <a:pt x="1112747" y="415803"/>
                </a:lnTo>
                <a:lnTo>
                  <a:pt x="1051663" y="412267"/>
                </a:lnTo>
                <a:close/>
              </a:path>
              <a:path w="3119120" h="1343660">
                <a:moveTo>
                  <a:pt x="1121418" y="421208"/>
                </a:moveTo>
                <a:lnTo>
                  <a:pt x="1099580" y="421208"/>
                </a:lnTo>
                <a:lnTo>
                  <a:pt x="1119837" y="429729"/>
                </a:lnTo>
                <a:lnTo>
                  <a:pt x="1131898" y="446307"/>
                </a:lnTo>
                <a:lnTo>
                  <a:pt x="1133667" y="468985"/>
                </a:lnTo>
                <a:lnTo>
                  <a:pt x="1124820" y="487938"/>
                </a:lnTo>
                <a:lnTo>
                  <a:pt x="1107078" y="499440"/>
                </a:lnTo>
                <a:lnTo>
                  <a:pt x="1062001" y="501116"/>
                </a:lnTo>
                <a:lnTo>
                  <a:pt x="1119748" y="501116"/>
                </a:lnTo>
                <a:lnTo>
                  <a:pt x="1132922" y="493945"/>
                </a:lnTo>
                <a:lnTo>
                  <a:pt x="1143865" y="461162"/>
                </a:lnTo>
                <a:lnTo>
                  <a:pt x="1132922" y="428379"/>
                </a:lnTo>
                <a:lnTo>
                  <a:pt x="1121418" y="421208"/>
                </a:lnTo>
                <a:close/>
              </a:path>
              <a:path w="3119120" h="1343660">
                <a:moveTo>
                  <a:pt x="1223246" y="436016"/>
                </a:moveTo>
                <a:lnTo>
                  <a:pt x="1206203" y="444072"/>
                </a:lnTo>
                <a:lnTo>
                  <a:pt x="1195679" y="459625"/>
                </a:lnTo>
                <a:lnTo>
                  <a:pt x="1194142" y="480580"/>
                </a:lnTo>
                <a:lnTo>
                  <a:pt x="1206808" y="502746"/>
                </a:lnTo>
                <a:lnTo>
                  <a:pt x="1232699" y="510755"/>
                </a:lnTo>
                <a:lnTo>
                  <a:pt x="1238567" y="510755"/>
                </a:lnTo>
                <a:lnTo>
                  <a:pt x="1257223" y="500790"/>
                </a:lnTo>
                <a:lnTo>
                  <a:pt x="1222222" y="500790"/>
                </a:lnTo>
                <a:lnTo>
                  <a:pt x="1204992" y="484259"/>
                </a:lnTo>
                <a:lnTo>
                  <a:pt x="1206116" y="476389"/>
                </a:lnTo>
                <a:lnTo>
                  <a:pt x="1201686" y="476389"/>
                </a:lnTo>
                <a:lnTo>
                  <a:pt x="1201686" y="468985"/>
                </a:lnTo>
                <a:lnTo>
                  <a:pt x="1207174" y="468985"/>
                </a:lnTo>
                <a:lnTo>
                  <a:pt x="1209369" y="453618"/>
                </a:lnTo>
                <a:lnTo>
                  <a:pt x="1225016" y="444538"/>
                </a:lnTo>
                <a:lnTo>
                  <a:pt x="1252806" y="444538"/>
                </a:lnTo>
                <a:lnTo>
                  <a:pt x="1243037" y="437599"/>
                </a:lnTo>
                <a:lnTo>
                  <a:pt x="1223246" y="436016"/>
                </a:lnTo>
                <a:close/>
              </a:path>
              <a:path w="3119120" h="1343660">
                <a:moveTo>
                  <a:pt x="1255470" y="492315"/>
                </a:moveTo>
                <a:lnTo>
                  <a:pt x="1252676" y="495575"/>
                </a:lnTo>
                <a:lnTo>
                  <a:pt x="1222222" y="500790"/>
                </a:lnTo>
                <a:lnTo>
                  <a:pt x="1257223" y="500790"/>
                </a:lnTo>
                <a:lnTo>
                  <a:pt x="1261058" y="498741"/>
                </a:lnTo>
                <a:lnTo>
                  <a:pt x="1255470" y="492315"/>
                </a:lnTo>
                <a:close/>
              </a:path>
              <a:path w="3119120" h="1343660">
                <a:moveTo>
                  <a:pt x="1207174" y="468985"/>
                </a:moveTo>
                <a:lnTo>
                  <a:pt x="1201686" y="468985"/>
                </a:lnTo>
                <a:lnTo>
                  <a:pt x="1201686" y="476389"/>
                </a:lnTo>
                <a:lnTo>
                  <a:pt x="1206116" y="476389"/>
                </a:lnTo>
                <a:lnTo>
                  <a:pt x="1207174" y="468985"/>
                </a:lnTo>
                <a:close/>
              </a:path>
              <a:path w="3119120" h="1343660">
                <a:moveTo>
                  <a:pt x="1255111" y="468985"/>
                </a:moveTo>
                <a:lnTo>
                  <a:pt x="1207174" y="468985"/>
                </a:lnTo>
                <a:lnTo>
                  <a:pt x="1206116" y="476389"/>
                </a:lnTo>
                <a:lnTo>
                  <a:pt x="1265529" y="476389"/>
                </a:lnTo>
                <a:lnTo>
                  <a:pt x="1265589" y="471919"/>
                </a:lnTo>
                <a:lnTo>
                  <a:pt x="1256309" y="471919"/>
                </a:lnTo>
                <a:lnTo>
                  <a:pt x="1255111" y="468985"/>
                </a:lnTo>
                <a:close/>
              </a:path>
              <a:path w="3119120" h="1343660">
                <a:moveTo>
                  <a:pt x="1252806" y="444538"/>
                </a:moveTo>
                <a:lnTo>
                  <a:pt x="1225016" y="444538"/>
                </a:lnTo>
                <a:lnTo>
                  <a:pt x="1247507" y="450358"/>
                </a:lnTo>
                <a:lnTo>
                  <a:pt x="1256309" y="471919"/>
                </a:lnTo>
                <a:lnTo>
                  <a:pt x="1260220" y="468985"/>
                </a:lnTo>
                <a:lnTo>
                  <a:pt x="1265628" y="468985"/>
                </a:lnTo>
                <a:lnTo>
                  <a:pt x="1265668" y="465958"/>
                </a:lnTo>
                <a:lnTo>
                  <a:pt x="1257985" y="448216"/>
                </a:lnTo>
                <a:lnTo>
                  <a:pt x="1252806" y="444538"/>
                </a:lnTo>
                <a:close/>
              </a:path>
              <a:path w="3119120" h="1343660">
                <a:moveTo>
                  <a:pt x="1265628" y="468985"/>
                </a:moveTo>
                <a:lnTo>
                  <a:pt x="1260220" y="468985"/>
                </a:lnTo>
                <a:lnTo>
                  <a:pt x="1256309" y="471919"/>
                </a:lnTo>
                <a:lnTo>
                  <a:pt x="1265589" y="471919"/>
                </a:lnTo>
                <a:lnTo>
                  <a:pt x="1265628" y="468985"/>
                </a:lnTo>
                <a:close/>
              </a:path>
              <a:path w="3119120" h="1343660">
                <a:moveTo>
                  <a:pt x="1323716" y="392430"/>
                </a:moveTo>
                <a:lnTo>
                  <a:pt x="1314635" y="392430"/>
                </a:lnTo>
                <a:lnTo>
                  <a:pt x="1268534" y="524027"/>
                </a:lnTo>
                <a:lnTo>
                  <a:pt x="1277615" y="524027"/>
                </a:lnTo>
                <a:lnTo>
                  <a:pt x="1323716" y="392430"/>
                </a:lnTo>
                <a:close/>
              </a:path>
              <a:path w="3119120" h="1343660">
                <a:moveTo>
                  <a:pt x="1345826" y="436016"/>
                </a:moveTo>
                <a:lnTo>
                  <a:pt x="1328270" y="443932"/>
                </a:lnTo>
                <a:lnTo>
                  <a:pt x="1317327" y="459486"/>
                </a:lnTo>
                <a:lnTo>
                  <a:pt x="1315820" y="478997"/>
                </a:lnTo>
                <a:lnTo>
                  <a:pt x="1315697" y="480580"/>
                </a:lnTo>
                <a:lnTo>
                  <a:pt x="1328270" y="502746"/>
                </a:lnTo>
                <a:lnTo>
                  <a:pt x="1352997" y="510755"/>
                </a:lnTo>
                <a:lnTo>
                  <a:pt x="1360169" y="510755"/>
                </a:lnTo>
                <a:lnTo>
                  <a:pt x="1377957" y="502746"/>
                </a:lnTo>
                <a:lnTo>
                  <a:pt x="1378504" y="501954"/>
                </a:lnTo>
                <a:lnTo>
                  <a:pt x="1352997" y="501954"/>
                </a:lnTo>
                <a:lnTo>
                  <a:pt x="1335069" y="496040"/>
                </a:lnTo>
                <a:lnTo>
                  <a:pt x="1325756" y="478997"/>
                </a:lnTo>
                <a:lnTo>
                  <a:pt x="1331809" y="453944"/>
                </a:lnTo>
                <a:lnTo>
                  <a:pt x="1347922" y="444677"/>
                </a:lnTo>
                <a:lnTo>
                  <a:pt x="1377059" y="444677"/>
                </a:lnTo>
                <a:lnTo>
                  <a:pt x="1366688" y="437599"/>
                </a:lnTo>
                <a:lnTo>
                  <a:pt x="1345826" y="436016"/>
                </a:lnTo>
                <a:close/>
              </a:path>
              <a:path w="3119120" h="1343660">
                <a:moveTo>
                  <a:pt x="1377059" y="444677"/>
                </a:moveTo>
                <a:lnTo>
                  <a:pt x="1347922" y="444677"/>
                </a:lnTo>
                <a:lnTo>
                  <a:pt x="1371205" y="450638"/>
                </a:lnTo>
                <a:lnTo>
                  <a:pt x="1380378" y="467542"/>
                </a:lnTo>
                <a:lnTo>
                  <a:pt x="1374418" y="492688"/>
                </a:lnTo>
                <a:lnTo>
                  <a:pt x="1352997" y="501954"/>
                </a:lnTo>
                <a:lnTo>
                  <a:pt x="1378504" y="501954"/>
                </a:lnTo>
                <a:lnTo>
                  <a:pt x="1388807" y="487053"/>
                </a:lnTo>
                <a:lnTo>
                  <a:pt x="1390315" y="467542"/>
                </a:lnTo>
                <a:lnTo>
                  <a:pt x="1390437" y="465958"/>
                </a:lnTo>
                <a:lnTo>
                  <a:pt x="1382381" y="448310"/>
                </a:lnTo>
                <a:lnTo>
                  <a:pt x="1377059" y="444677"/>
                </a:lnTo>
                <a:close/>
              </a:path>
              <a:path w="3119120" h="1343660">
                <a:moveTo>
                  <a:pt x="1419907" y="436714"/>
                </a:moveTo>
                <a:lnTo>
                  <a:pt x="1409988" y="436714"/>
                </a:lnTo>
                <a:lnTo>
                  <a:pt x="1409988" y="486308"/>
                </a:lnTo>
                <a:lnTo>
                  <a:pt x="1420000" y="504935"/>
                </a:lnTo>
                <a:lnTo>
                  <a:pt x="1441002" y="510755"/>
                </a:lnTo>
                <a:lnTo>
                  <a:pt x="1447521" y="510755"/>
                </a:lnTo>
                <a:lnTo>
                  <a:pt x="1462010" y="501815"/>
                </a:lnTo>
                <a:lnTo>
                  <a:pt x="1434995" y="501815"/>
                </a:lnTo>
                <a:lnTo>
                  <a:pt x="1421816" y="491942"/>
                </a:lnTo>
                <a:lnTo>
                  <a:pt x="1419907" y="436714"/>
                </a:lnTo>
                <a:close/>
              </a:path>
              <a:path w="3119120" h="1343660">
                <a:moveTo>
                  <a:pt x="1476905" y="489940"/>
                </a:moveTo>
                <a:lnTo>
                  <a:pt x="1467405" y="489940"/>
                </a:lnTo>
                <a:lnTo>
                  <a:pt x="1467405" y="510057"/>
                </a:lnTo>
                <a:lnTo>
                  <a:pt x="1476905" y="510057"/>
                </a:lnTo>
                <a:lnTo>
                  <a:pt x="1476905" y="489940"/>
                </a:lnTo>
                <a:close/>
              </a:path>
              <a:path w="3119120" h="1343660">
                <a:moveTo>
                  <a:pt x="1476905" y="436714"/>
                </a:moveTo>
                <a:lnTo>
                  <a:pt x="1466986" y="436714"/>
                </a:lnTo>
                <a:lnTo>
                  <a:pt x="1466986" y="480720"/>
                </a:lnTo>
                <a:lnTo>
                  <a:pt x="1459070" y="496599"/>
                </a:lnTo>
                <a:lnTo>
                  <a:pt x="1434995" y="501815"/>
                </a:lnTo>
                <a:lnTo>
                  <a:pt x="1462010" y="501815"/>
                </a:lnTo>
                <a:lnTo>
                  <a:pt x="1466613" y="498974"/>
                </a:lnTo>
                <a:lnTo>
                  <a:pt x="1467405" y="489940"/>
                </a:lnTo>
                <a:lnTo>
                  <a:pt x="1476905" y="489940"/>
                </a:lnTo>
                <a:lnTo>
                  <a:pt x="1476905" y="436714"/>
                </a:lnTo>
                <a:close/>
              </a:path>
              <a:path w="3119120" h="1343660">
                <a:moveTo>
                  <a:pt x="1610261" y="412267"/>
                </a:moveTo>
                <a:lnTo>
                  <a:pt x="1543205" y="412267"/>
                </a:lnTo>
                <a:lnTo>
                  <a:pt x="1543205" y="510057"/>
                </a:lnTo>
                <a:lnTo>
                  <a:pt x="1612357" y="510057"/>
                </a:lnTo>
                <a:lnTo>
                  <a:pt x="1612357" y="501116"/>
                </a:lnTo>
                <a:lnTo>
                  <a:pt x="1553543" y="501116"/>
                </a:lnTo>
                <a:lnTo>
                  <a:pt x="1553543" y="464794"/>
                </a:lnTo>
                <a:lnTo>
                  <a:pt x="1552426" y="464794"/>
                </a:lnTo>
                <a:lnTo>
                  <a:pt x="1552426" y="455993"/>
                </a:lnTo>
                <a:lnTo>
                  <a:pt x="1553543" y="455993"/>
                </a:lnTo>
                <a:lnTo>
                  <a:pt x="1553543" y="421208"/>
                </a:lnTo>
                <a:lnTo>
                  <a:pt x="1610261" y="421208"/>
                </a:lnTo>
                <a:lnTo>
                  <a:pt x="1610261" y="412267"/>
                </a:lnTo>
                <a:close/>
              </a:path>
              <a:path w="3119120" h="1343660">
                <a:moveTo>
                  <a:pt x="1553543" y="455993"/>
                </a:moveTo>
                <a:lnTo>
                  <a:pt x="1552426" y="455993"/>
                </a:lnTo>
                <a:lnTo>
                  <a:pt x="1552426" y="464794"/>
                </a:lnTo>
                <a:lnTo>
                  <a:pt x="1553543" y="464794"/>
                </a:lnTo>
                <a:lnTo>
                  <a:pt x="1553543" y="455993"/>
                </a:lnTo>
                <a:close/>
              </a:path>
              <a:path w="3119120" h="1343660">
                <a:moveTo>
                  <a:pt x="1604115" y="455993"/>
                </a:moveTo>
                <a:lnTo>
                  <a:pt x="1553543" y="455993"/>
                </a:lnTo>
                <a:lnTo>
                  <a:pt x="1553543" y="464794"/>
                </a:lnTo>
                <a:lnTo>
                  <a:pt x="1604115" y="464794"/>
                </a:lnTo>
                <a:lnTo>
                  <a:pt x="1604115" y="455993"/>
                </a:lnTo>
                <a:close/>
              </a:path>
              <a:path w="3119120" h="1343660">
                <a:moveTo>
                  <a:pt x="1671635" y="411429"/>
                </a:moveTo>
                <a:lnTo>
                  <a:pt x="1646908" y="421068"/>
                </a:lnTo>
                <a:lnTo>
                  <a:pt x="1628980" y="447378"/>
                </a:lnTo>
                <a:lnTo>
                  <a:pt x="1628980" y="474946"/>
                </a:lnTo>
                <a:lnTo>
                  <a:pt x="1646815" y="501256"/>
                </a:lnTo>
                <a:lnTo>
                  <a:pt x="1678853" y="510895"/>
                </a:lnTo>
                <a:lnTo>
                  <a:pt x="1692730" y="509684"/>
                </a:lnTo>
                <a:lnTo>
                  <a:pt x="1706117" y="501675"/>
                </a:lnTo>
                <a:lnTo>
                  <a:pt x="1673405" y="501675"/>
                </a:lnTo>
                <a:lnTo>
                  <a:pt x="1646070" y="486494"/>
                </a:lnTo>
                <a:lnTo>
                  <a:pt x="1637921" y="455295"/>
                </a:lnTo>
                <a:lnTo>
                  <a:pt x="1653521" y="428519"/>
                </a:lnTo>
                <a:lnTo>
                  <a:pt x="1684860" y="420649"/>
                </a:lnTo>
                <a:lnTo>
                  <a:pt x="1708964" y="420649"/>
                </a:lnTo>
                <a:lnTo>
                  <a:pt x="1705210" y="417389"/>
                </a:lnTo>
                <a:lnTo>
                  <a:pt x="1671635" y="411429"/>
                </a:lnTo>
                <a:close/>
              </a:path>
              <a:path w="3119120" h="1343660">
                <a:moveTo>
                  <a:pt x="1708190" y="489940"/>
                </a:moveTo>
                <a:lnTo>
                  <a:pt x="1704185" y="494038"/>
                </a:lnTo>
                <a:lnTo>
                  <a:pt x="1673405" y="501675"/>
                </a:lnTo>
                <a:lnTo>
                  <a:pt x="1706117" y="501675"/>
                </a:lnTo>
                <a:lnTo>
                  <a:pt x="1714756" y="496506"/>
                </a:lnTo>
                <a:lnTo>
                  <a:pt x="1708190" y="489940"/>
                </a:lnTo>
                <a:close/>
              </a:path>
              <a:path w="3119120" h="1343660">
                <a:moveTo>
                  <a:pt x="1708964" y="420649"/>
                </a:moveTo>
                <a:lnTo>
                  <a:pt x="1684860" y="420649"/>
                </a:lnTo>
                <a:lnTo>
                  <a:pt x="1708190" y="432244"/>
                </a:lnTo>
                <a:lnTo>
                  <a:pt x="1714756" y="425678"/>
                </a:lnTo>
                <a:lnTo>
                  <a:pt x="1708964" y="420649"/>
                </a:lnTo>
                <a:close/>
              </a:path>
              <a:path w="3119120" h="1343660">
                <a:moveTo>
                  <a:pt x="1803850" y="412267"/>
                </a:moveTo>
                <a:lnTo>
                  <a:pt x="1736794" y="412267"/>
                </a:lnTo>
                <a:lnTo>
                  <a:pt x="1736794" y="510057"/>
                </a:lnTo>
                <a:lnTo>
                  <a:pt x="1747131" y="510057"/>
                </a:lnTo>
                <a:lnTo>
                  <a:pt x="1747131" y="468566"/>
                </a:lnTo>
                <a:lnTo>
                  <a:pt x="1746014" y="468566"/>
                </a:lnTo>
                <a:lnTo>
                  <a:pt x="1746014" y="459625"/>
                </a:lnTo>
                <a:lnTo>
                  <a:pt x="1747131" y="459625"/>
                </a:lnTo>
                <a:lnTo>
                  <a:pt x="1747131" y="421208"/>
                </a:lnTo>
                <a:lnTo>
                  <a:pt x="1803850" y="421208"/>
                </a:lnTo>
                <a:lnTo>
                  <a:pt x="1803850" y="412267"/>
                </a:lnTo>
                <a:close/>
              </a:path>
              <a:path w="3119120" h="1343660">
                <a:moveTo>
                  <a:pt x="1747131" y="459625"/>
                </a:moveTo>
                <a:lnTo>
                  <a:pt x="1746014" y="459625"/>
                </a:lnTo>
                <a:lnTo>
                  <a:pt x="1746014" y="468566"/>
                </a:lnTo>
                <a:lnTo>
                  <a:pt x="1747131" y="468566"/>
                </a:lnTo>
                <a:lnTo>
                  <a:pt x="1747131" y="459625"/>
                </a:lnTo>
                <a:close/>
              </a:path>
              <a:path w="3119120" h="1343660">
                <a:moveTo>
                  <a:pt x="1797703" y="459625"/>
                </a:moveTo>
                <a:lnTo>
                  <a:pt x="1747131" y="459625"/>
                </a:lnTo>
                <a:lnTo>
                  <a:pt x="1747131" y="468566"/>
                </a:lnTo>
                <a:lnTo>
                  <a:pt x="1797703" y="468566"/>
                </a:lnTo>
                <a:lnTo>
                  <a:pt x="1797703" y="459625"/>
                </a:lnTo>
                <a:close/>
              </a:path>
              <a:path w="3119120" h="1343660">
                <a:moveTo>
                  <a:pt x="1821877" y="504609"/>
                </a:moveTo>
                <a:lnTo>
                  <a:pt x="1815731" y="530453"/>
                </a:lnTo>
                <a:lnTo>
                  <a:pt x="1822436" y="530453"/>
                </a:lnTo>
                <a:lnTo>
                  <a:pt x="1828304" y="511175"/>
                </a:lnTo>
                <a:lnTo>
                  <a:pt x="1828036" y="510616"/>
                </a:lnTo>
                <a:lnTo>
                  <a:pt x="1822995" y="510616"/>
                </a:lnTo>
                <a:lnTo>
                  <a:pt x="1821877" y="504609"/>
                </a:lnTo>
                <a:close/>
              </a:path>
              <a:path w="3119120" h="1343660">
                <a:moveTo>
                  <a:pt x="1820806" y="495528"/>
                </a:moveTo>
                <a:lnTo>
                  <a:pt x="1822995" y="510616"/>
                </a:lnTo>
                <a:lnTo>
                  <a:pt x="1828036" y="510616"/>
                </a:lnTo>
                <a:lnTo>
                  <a:pt x="1820806" y="495528"/>
                </a:lnTo>
                <a:close/>
              </a:path>
              <a:path w="3119120" h="1343660">
                <a:moveTo>
                  <a:pt x="1882177" y="493852"/>
                </a:moveTo>
                <a:lnTo>
                  <a:pt x="1877706" y="501675"/>
                </a:lnTo>
                <a:lnTo>
                  <a:pt x="1907602" y="510755"/>
                </a:lnTo>
                <a:lnTo>
                  <a:pt x="1919476" y="509917"/>
                </a:lnTo>
                <a:lnTo>
                  <a:pt x="1930609" y="502094"/>
                </a:lnTo>
                <a:lnTo>
                  <a:pt x="1915286" y="502094"/>
                </a:lnTo>
                <a:lnTo>
                  <a:pt x="1882177" y="493852"/>
                </a:lnTo>
                <a:close/>
              </a:path>
              <a:path w="3119120" h="1343660">
                <a:moveTo>
                  <a:pt x="1918918" y="436668"/>
                </a:moveTo>
                <a:lnTo>
                  <a:pt x="1885948" y="443047"/>
                </a:lnTo>
                <a:lnTo>
                  <a:pt x="1881198" y="464515"/>
                </a:lnTo>
                <a:lnTo>
                  <a:pt x="1927998" y="493712"/>
                </a:lnTo>
                <a:lnTo>
                  <a:pt x="1915286" y="502094"/>
                </a:lnTo>
                <a:lnTo>
                  <a:pt x="1930609" y="502094"/>
                </a:lnTo>
                <a:lnTo>
                  <a:pt x="1936706" y="497810"/>
                </a:lnTo>
                <a:lnTo>
                  <a:pt x="1937032" y="482583"/>
                </a:lnTo>
                <a:lnTo>
                  <a:pt x="1890139" y="453152"/>
                </a:lnTo>
                <a:lnTo>
                  <a:pt x="1897916" y="445702"/>
                </a:lnTo>
                <a:lnTo>
                  <a:pt x="1933857" y="445702"/>
                </a:lnTo>
                <a:lnTo>
                  <a:pt x="1935301" y="443047"/>
                </a:lnTo>
                <a:lnTo>
                  <a:pt x="1935402" y="442861"/>
                </a:lnTo>
                <a:lnTo>
                  <a:pt x="1918918" y="436668"/>
                </a:lnTo>
                <a:close/>
              </a:path>
              <a:path w="3119120" h="1343660">
                <a:moveTo>
                  <a:pt x="1933857" y="445702"/>
                </a:moveTo>
                <a:lnTo>
                  <a:pt x="1897916" y="445702"/>
                </a:lnTo>
                <a:lnTo>
                  <a:pt x="1931072" y="450824"/>
                </a:lnTo>
                <a:lnTo>
                  <a:pt x="1933857" y="445702"/>
                </a:lnTo>
                <a:close/>
              </a:path>
              <a:path w="3119120" h="1343660">
                <a:moveTo>
                  <a:pt x="1977817" y="436016"/>
                </a:moveTo>
                <a:lnTo>
                  <a:pt x="1960774" y="444072"/>
                </a:lnTo>
                <a:lnTo>
                  <a:pt x="1950250" y="459625"/>
                </a:lnTo>
                <a:lnTo>
                  <a:pt x="1948713" y="480580"/>
                </a:lnTo>
                <a:lnTo>
                  <a:pt x="1961379" y="502746"/>
                </a:lnTo>
                <a:lnTo>
                  <a:pt x="1987270" y="510755"/>
                </a:lnTo>
                <a:lnTo>
                  <a:pt x="1993138" y="510755"/>
                </a:lnTo>
                <a:lnTo>
                  <a:pt x="2011794" y="500790"/>
                </a:lnTo>
                <a:lnTo>
                  <a:pt x="1976793" y="500790"/>
                </a:lnTo>
                <a:lnTo>
                  <a:pt x="1959563" y="484259"/>
                </a:lnTo>
                <a:lnTo>
                  <a:pt x="1960687" y="476389"/>
                </a:lnTo>
                <a:lnTo>
                  <a:pt x="1956257" y="476389"/>
                </a:lnTo>
                <a:lnTo>
                  <a:pt x="1956257" y="468985"/>
                </a:lnTo>
                <a:lnTo>
                  <a:pt x="1961745" y="468985"/>
                </a:lnTo>
                <a:lnTo>
                  <a:pt x="1963940" y="453618"/>
                </a:lnTo>
                <a:lnTo>
                  <a:pt x="1979587" y="444538"/>
                </a:lnTo>
                <a:lnTo>
                  <a:pt x="2007377" y="444538"/>
                </a:lnTo>
                <a:lnTo>
                  <a:pt x="1997608" y="437599"/>
                </a:lnTo>
                <a:lnTo>
                  <a:pt x="1977817" y="436016"/>
                </a:lnTo>
                <a:close/>
              </a:path>
              <a:path w="3119120" h="1343660">
                <a:moveTo>
                  <a:pt x="2010041" y="492315"/>
                </a:moveTo>
                <a:lnTo>
                  <a:pt x="2007247" y="495575"/>
                </a:lnTo>
                <a:lnTo>
                  <a:pt x="1976793" y="500790"/>
                </a:lnTo>
                <a:lnTo>
                  <a:pt x="2011794" y="500790"/>
                </a:lnTo>
                <a:lnTo>
                  <a:pt x="2015629" y="498741"/>
                </a:lnTo>
                <a:lnTo>
                  <a:pt x="2010041" y="492315"/>
                </a:lnTo>
                <a:close/>
              </a:path>
              <a:path w="3119120" h="1343660">
                <a:moveTo>
                  <a:pt x="1961745" y="468985"/>
                </a:moveTo>
                <a:lnTo>
                  <a:pt x="1956257" y="468985"/>
                </a:lnTo>
                <a:lnTo>
                  <a:pt x="1956257" y="476389"/>
                </a:lnTo>
                <a:lnTo>
                  <a:pt x="1960687" y="476389"/>
                </a:lnTo>
                <a:lnTo>
                  <a:pt x="1961745" y="468985"/>
                </a:lnTo>
                <a:close/>
              </a:path>
              <a:path w="3119120" h="1343660">
                <a:moveTo>
                  <a:pt x="2009682" y="468985"/>
                </a:moveTo>
                <a:lnTo>
                  <a:pt x="1961745" y="468985"/>
                </a:lnTo>
                <a:lnTo>
                  <a:pt x="1960687" y="476389"/>
                </a:lnTo>
                <a:lnTo>
                  <a:pt x="2020100" y="476389"/>
                </a:lnTo>
                <a:lnTo>
                  <a:pt x="2020160" y="471919"/>
                </a:lnTo>
                <a:lnTo>
                  <a:pt x="2010880" y="471919"/>
                </a:lnTo>
                <a:lnTo>
                  <a:pt x="2009682" y="468985"/>
                </a:lnTo>
                <a:close/>
              </a:path>
              <a:path w="3119120" h="1343660">
                <a:moveTo>
                  <a:pt x="2007377" y="444538"/>
                </a:moveTo>
                <a:lnTo>
                  <a:pt x="1979587" y="444538"/>
                </a:lnTo>
                <a:lnTo>
                  <a:pt x="2002078" y="450358"/>
                </a:lnTo>
                <a:lnTo>
                  <a:pt x="2010880" y="471919"/>
                </a:lnTo>
                <a:lnTo>
                  <a:pt x="2014791" y="468985"/>
                </a:lnTo>
                <a:lnTo>
                  <a:pt x="2020199" y="468985"/>
                </a:lnTo>
                <a:lnTo>
                  <a:pt x="2020239" y="465958"/>
                </a:lnTo>
                <a:lnTo>
                  <a:pt x="2012556" y="448216"/>
                </a:lnTo>
                <a:lnTo>
                  <a:pt x="2007377" y="444538"/>
                </a:lnTo>
                <a:close/>
              </a:path>
              <a:path w="3119120" h="1343660">
                <a:moveTo>
                  <a:pt x="2020199" y="468985"/>
                </a:moveTo>
                <a:lnTo>
                  <a:pt x="2014791" y="468985"/>
                </a:lnTo>
                <a:lnTo>
                  <a:pt x="2010880" y="471919"/>
                </a:lnTo>
                <a:lnTo>
                  <a:pt x="2020160" y="471919"/>
                </a:lnTo>
                <a:lnTo>
                  <a:pt x="2020199" y="468985"/>
                </a:lnTo>
                <a:close/>
              </a:path>
              <a:path w="3119120" h="1343660">
                <a:moveTo>
                  <a:pt x="2049928" y="436714"/>
                </a:moveTo>
                <a:lnTo>
                  <a:pt x="2040428" y="436714"/>
                </a:lnTo>
                <a:lnTo>
                  <a:pt x="2040428" y="510057"/>
                </a:lnTo>
                <a:lnTo>
                  <a:pt x="2050347" y="510057"/>
                </a:lnTo>
                <a:lnTo>
                  <a:pt x="2052536" y="457297"/>
                </a:lnTo>
                <a:lnTo>
                  <a:pt x="2053099" y="456692"/>
                </a:lnTo>
                <a:lnTo>
                  <a:pt x="2049928" y="456692"/>
                </a:lnTo>
                <a:lnTo>
                  <a:pt x="2049928" y="436714"/>
                </a:lnTo>
                <a:close/>
              </a:path>
              <a:path w="3119120" h="1343660">
                <a:moveTo>
                  <a:pt x="2077309" y="436016"/>
                </a:moveTo>
                <a:lnTo>
                  <a:pt x="2070138" y="436016"/>
                </a:lnTo>
                <a:lnTo>
                  <a:pt x="2054445" y="443373"/>
                </a:lnTo>
                <a:lnTo>
                  <a:pt x="2049928" y="456692"/>
                </a:lnTo>
                <a:lnTo>
                  <a:pt x="2053099" y="456692"/>
                </a:lnTo>
                <a:lnTo>
                  <a:pt x="2061290" y="447890"/>
                </a:lnTo>
                <a:lnTo>
                  <a:pt x="2075074" y="445516"/>
                </a:lnTo>
                <a:lnTo>
                  <a:pt x="2077309" y="436016"/>
                </a:lnTo>
                <a:close/>
              </a:path>
              <a:path w="3119120" h="1343660">
                <a:moveTo>
                  <a:pt x="2134322" y="468647"/>
                </a:moveTo>
                <a:lnTo>
                  <a:pt x="2099590" y="469544"/>
                </a:lnTo>
                <a:lnTo>
                  <a:pt x="2084689" y="482117"/>
                </a:lnTo>
                <a:lnTo>
                  <a:pt x="2089159" y="503724"/>
                </a:lnTo>
                <a:lnTo>
                  <a:pt x="2110626" y="510755"/>
                </a:lnTo>
                <a:lnTo>
                  <a:pt x="2123386" y="509312"/>
                </a:lnTo>
                <a:lnTo>
                  <a:pt x="2129704" y="502932"/>
                </a:lnTo>
                <a:lnTo>
                  <a:pt x="2106296" y="502932"/>
                </a:lnTo>
                <a:lnTo>
                  <a:pt x="2093583" y="493293"/>
                </a:lnTo>
                <a:lnTo>
                  <a:pt x="2100428" y="477227"/>
                </a:lnTo>
                <a:lnTo>
                  <a:pt x="2134607" y="476067"/>
                </a:lnTo>
                <a:lnTo>
                  <a:pt x="2134357" y="469544"/>
                </a:lnTo>
                <a:lnTo>
                  <a:pt x="2134322" y="468647"/>
                </a:lnTo>
                <a:close/>
              </a:path>
              <a:path w="3119120" h="1343660">
                <a:moveTo>
                  <a:pt x="2145412" y="487984"/>
                </a:moveTo>
                <a:lnTo>
                  <a:pt x="2135493" y="487984"/>
                </a:lnTo>
                <a:lnTo>
                  <a:pt x="2137728" y="494830"/>
                </a:lnTo>
                <a:lnTo>
                  <a:pt x="2135417" y="497163"/>
                </a:lnTo>
                <a:lnTo>
                  <a:pt x="2135884" y="509312"/>
                </a:lnTo>
                <a:lnTo>
                  <a:pt x="2135912" y="510057"/>
                </a:lnTo>
                <a:lnTo>
                  <a:pt x="2145412" y="510057"/>
                </a:lnTo>
                <a:lnTo>
                  <a:pt x="2145412" y="487984"/>
                </a:lnTo>
                <a:close/>
              </a:path>
              <a:path w="3119120" h="1343660">
                <a:moveTo>
                  <a:pt x="2135092" y="488694"/>
                </a:moveTo>
                <a:lnTo>
                  <a:pt x="2130650" y="496553"/>
                </a:lnTo>
                <a:lnTo>
                  <a:pt x="2106296" y="502932"/>
                </a:lnTo>
                <a:lnTo>
                  <a:pt x="2129704" y="502932"/>
                </a:lnTo>
                <a:lnTo>
                  <a:pt x="2135417" y="497163"/>
                </a:lnTo>
                <a:lnTo>
                  <a:pt x="2135092" y="488694"/>
                </a:lnTo>
                <a:close/>
              </a:path>
              <a:path w="3119120" h="1343660">
                <a:moveTo>
                  <a:pt x="2135493" y="487984"/>
                </a:moveTo>
                <a:lnTo>
                  <a:pt x="2135092" y="488694"/>
                </a:lnTo>
                <a:lnTo>
                  <a:pt x="2135268" y="493293"/>
                </a:lnTo>
                <a:lnTo>
                  <a:pt x="2135328" y="494830"/>
                </a:lnTo>
                <a:lnTo>
                  <a:pt x="2135417" y="497163"/>
                </a:lnTo>
                <a:lnTo>
                  <a:pt x="2137728" y="494830"/>
                </a:lnTo>
                <a:lnTo>
                  <a:pt x="2135493" y="487984"/>
                </a:lnTo>
                <a:close/>
              </a:path>
              <a:path w="3119120" h="1343660">
                <a:moveTo>
                  <a:pt x="2139375" y="444677"/>
                </a:moveTo>
                <a:lnTo>
                  <a:pt x="2121570" y="444677"/>
                </a:lnTo>
                <a:lnTo>
                  <a:pt x="2133724" y="453059"/>
                </a:lnTo>
                <a:lnTo>
                  <a:pt x="2135065" y="487984"/>
                </a:lnTo>
                <a:lnTo>
                  <a:pt x="2135092" y="488694"/>
                </a:lnTo>
                <a:lnTo>
                  <a:pt x="2135493" y="487984"/>
                </a:lnTo>
                <a:lnTo>
                  <a:pt x="2145412" y="487984"/>
                </a:lnTo>
                <a:lnTo>
                  <a:pt x="2145412" y="476067"/>
                </a:lnTo>
                <a:lnTo>
                  <a:pt x="2137449" y="476067"/>
                </a:lnTo>
                <a:lnTo>
                  <a:pt x="2137449" y="468647"/>
                </a:lnTo>
                <a:lnTo>
                  <a:pt x="2145412" y="468647"/>
                </a:lnTo>
                <a:lnTo>
                  <a:pt x="2145412" y="464515"/>
                </a:lnTo>
                <a:lnTo>
                  <a:pt x="2142804" y="447797"/>
                </a:lnTo>
                <a:lnTo>
                  <a:pt x="2139375" y="444677"/>
                </a:lnTo>
                <a:close/>
              </a:path>
              <a:path w="3119120" h="1343660">
                <a:moveTo>
                  <a:pt x="2145412" y="468647"/>
                </a:moveTo>
                <a:lnTo>
                  <a:pt x="2137449" y="468647"/>
                </a:lnTo>
                <a:lnTo>
                  <a:pt x="2137449" y="476067"/>
                </a:lnTo>
                <a:lnTo>
                  <a:pt x="2145412" y="476067"/>
                </a:lnTo>
                <a:lnTo>
                  <a:pt x="2145412" y="468647"/>
                </a:lnTo>
                <a:close/>
              </a:path>
              <a:path w="3119120" h="1343660">
                <a:moveTo>
                  <a:pt x="2115656" y="436016"/>
                </a:moveTo>
                <a:lnTo>
                  <a:pt x="2085760" y="445935"/>
                </a:lnTo>
                <a:lnTo>
                  <a:pt x="2090230" y="453339"/>
                </a:lnTo>
                <a:lnTo>
                  <a:pt x="2121570" y="444677"/>
                </a:lnTo>
                <a:lnTo>
                  <a:pt x="2139375" y="444677"/>
                </a:lnTo>
                <a:lnTo>
                  <a:pt x="2132466" y="438391"/>
                </a:lnTo>
                <a:lnTo>
                  <a:pt x="2115656" y="436016"/>
                </a:lnTo>
                <a:close/>
              </a:path>
              <a:path w="3119120" h="1343660">
                <a:moveTo>
                  <a:pt x="2139265" y="407936"/>
                </a:moveTo>
                <a:lnTo>
                  <a:pt x="2125993" y="407936"/>
                </a:lnTo>
                <a:lnTo>
                  <a:pt x="2106854" y="425259"/>
                </a:lnTo>
                <a:lnTo>
                  <a:pt x="2116634" y="425259"/>
                </a:lnTo>
                <a:lnTo>
                  <a:pt x="2139265" y="407936"/>
                </a:lnTo>
                <a:close/>
              </a:path>
              <a:path w="3119120" h="1343660">
                <a:moveTo>
                  <a:pt x="2218414" y="436714"/>
                </a:moveTo>
                <a:lnTo>
                  <a:pt x="2208914" y="436714"/>
                </a:lnTo>
                <a:lnTo>
                  <a:pt x="2208914" y="537159"/>
                </a:lnTo>
                <a:lnTo>
                  <a:pt x="2218833" y="537159"/>
                </a:lnTo>
                <a:lnTo>
                  <a:pt x="2218723" y="510755"/>
                </a:lnTo>
                <a:lnTo>
                  <a:pt x="2218646" y="492384"/>
                </a:lnTo>
                <a:lnTo>
                  <a:pt x="2212826" y="481325"/>
                </a:lnTo>
                <a:lnTo>
                  <a:pt x="2214316" y="458554"/>
                </a:lnTo>
                <a:lnTo>
                  <a:pt x="2218478" y="452185"/>
                </a:lnTo>
                <a:lnTo>
                  <a:pt x="2218414" y="436714"/>
                </a:lnTo>
                <a:close/>
              </a:path>
              <a:path w="3119120" h="1343660">
                <a:moveTo>
                  <a:pt x="2218590" y="478997"/>
                </a:moveTo>
                <a:lnTo>
                  <a:pt x="2218646" y="492384"/>
                </a:lnTo>
                <a:lnTo>
                  <a:pt x="2224467" y="503444"/>
                </a:lnTo>
                <a:lnTo>
                  <a:pt x="2246773" y="510755"/>
                </a:lnTo>
                <a:lnTo>
                  <a:pt x="2253758" y="510755"/>
                </a:lnTo>
                <a:lnTo>
                  <a:pt x="2271081" y="502839"/>
                </a:lnTo>
                <a:lnTo>
                  <a:pt x="2271690" y="501954"/>
                </a:lnTo>
                <a:lnTo>
                  <a:pt x="2246074" y="501954"/>
                </a:lnTo>
                <a:lnTo>
                  <a:pt x="2227867" y="496040"/>
                </a:lnTo>
                <a:lnTo>
                  <a:pt x="2218590" y="478997"/>
                </a:lnTo>
                <a:close/>
              </a:path>
              <a:path w="3119120" h="1343660">
                <a:moveTo>
                  <a:pt x="2270305" y="444677"/>
                </a:moveTo>
                <a:lnTo>
                  <a:pt x="2240859" y="444677"/>
                </a:lnTo>
                <a:lnTo>
                  <a:pt x="2264142" y="450731"/>
                </a:lnTo>
                <a:lnTo>
                  <a:pt x="2273456" y="467635"/>
                </a:lnTo>
                <a:lnTo>
                  <a:pt x="2267475" y="492384"/>
                </a:lnTo>
                <a:lnTo>
                  <a:pt x="2267402" y="492688"/>
                </a:lnTo>
                <a:lnTo>
                  <a:pt x="2246074" y="501954"/>
                </a:lnTo>
                <a:lnTo>
                  <a:pt x="2271690" y="501954"/>
                </a:lnTo>
                <a:lnTo>
                  <a:pt x="2281791" y="487286"/>
                </a:lnTo>
                <a:lnTo>
                  <a:pt x="2283250" y="467635"/>
                </a:lnTo>
                <a:lnTo>
                  <a:pt x="2283374" y="465958"/>
                </a:lnTo>
                <a:lnTo>
                  <a:pt x="2275458" y="448216"/>
                </a:lnTo>
                <a:lnTo>
                  <a:pt x="2270305" y="444677"/>
                </a:lnTo>
                <a:close/>
              </a:path>
              <a:path w="3119120" h="1343660">
                <a:moveTo>
                  <a:pt x="2218478" y="452185"/>
                </a:moveTo>
                <a:lnTo>
                  <a:pt x="2214316" y="458554"/>
                </a:lnTo>
                <a:lnTo>
                  <a:pt x="2212978" y="478997"/>
                </a:lnTo>
                <a:lnTo>
                  <a:pt x="2212950" y="479423"/>
                </a:lnTo>
                <a:lnTo>
                  <a:pt x="2212826" y="481325"/>
                </a:lnTo>
                <a:lnTo>
                  <a:pt x="2218646" y="492384"/>
                </a:lnTo>
                <a:lnTo>
                  <a:pt x="2218536" y="465958"/>
                </a:lnTo>
                <a:lnTo>
                  <a:pt x="2218478" y="452185"/>
                </a:lnTo>
                <a:close/>
              </a:path>
              <a:path w="3119120" h="1343660">
                <a:moveTo>
                  <a:pt x="2240347" y="436016"/>
                </a:moveTo>
                <a:lnTo>
                  <a:pt x="2224328" y="443234"/>
                </a:lnTo>
                <a:lnTo>
                  <a:pt x="2218478" y="452185"/>
                </a:lnTo>
                <a:lnTo>
                  <a:pt x="2218590" y="478997"/>
                </a:lnTo>
                <a:lnTo>
                  <a:pt x="2221390" y="467635"/>
                </a:lnTo>
                <a:lnTo>
                  <a:pt x="2224607" y="454084"/>
                </a:lnTo>
                <a:lnTo>
                  <a:pt x="2240859" y="444677"/>
                </a:lnTo>
                <a:lnTo>
                  <a:pt x="2270305" y="444677"/>
                </a:lnTo>
                <a:lnTo>
                  <a:pt x="2259998" y="437599"/>
                </a:lnTo>
                <a:lnTo>
                  <a:pt x="2240347" y="436016"/>
                </a:lnTo>
                <a:close/>
              </a:path>
              <a:path w="3119120" h="1343660">
                <a:moveTo>
                  <a:pt x="2326318" y="436016"/>
                </a:moveTo>
                <a:lnTo>
                  <a:pt x="2308763" y="443932"/>
                </a:lnTo>
                <a:lnTo>
                  <a:pt x="2297819" y="459486"/>
                </a:lnTo>
                <a:lnTo>
                  <a:pt x="2296312" y="478997"/>
                </a:lnTo>
                <a:lnTo>
                  <a:pt x="2296189" y="480580"/>
                </a:lnTo>
                <a:lnTo>
                  <a:pt x="2308763" y="502746"/>
                </a:lnTo>
                <a:lnTo>
                  <a:pt x="2333489" y="510755"/>
                </a:lnTo>
                <a:lnTo>
                  <a:pt x="2340661" y="510755"/>
                </a:lnTo>
                <a:lnTo>
                  <a:pt x="2358449" y="502746"/>
                </a:lnTo>
                <a:lnTo>
                  <a:pt x="2358997" y="501954"/>
                </a:lnTo>
                <a:lnTo>
                  <a:pt x="2333489" y="501954"/>
                </a:lnTo>
                <a:lnTo>
                  <a:pt x="2315561" y="496040"/>
                </a:lnTo>
                <a:lnTo>
                  <a:pt x="2306248" y="478997"/>
                </a:lnTo>
                <a:lnTo>
                  <a:pt x="2312301" y="453944"/>
                </a:lnTo>
                <a:lnTo>
                  <a:pt x="2328414" y="444677"/>
                </a:lnTo>
                <a:lnTo>
                  <a:pt x="2357551" y="444677"/>
                </a:lnTo>
                <a:lnTo>
                  <a:pt x="2347180" y="437599"/>
                </a:lnTo>
                <a:lnTo>
                  <a:pt x="2326318" y="436016"/>
                </a:lnTo>
                <a:close/>
              </a:path>
              <a:path w="3119120" h="1343660">
                <a:moveTo>
                  <a:pt x="2357551" y="444677"/>
                </a:moveTo>
                <a:lnTo>
                  <a:pt x="2328414" y="444677"/>
                </a:lnTo>
                <a:lnTo>
                  <a:pt x="2351697" y="450638"/>
                </a:lnTo>
                <a:lnTo>
                  <a:pt x="2360871" y="467542"/>
                </a:lnTo>
                <a:lnTo>
                  <a:pt x="2354910" y="492688"/>
                </a:lnTo>
                <a:lnTo>
                  <a:pt x="2333489" y="501954"/>
                </a:lnTo>
                <a:lnTo>
                  <a:pt x="2358997" y="501954"/>
                </a:lnTo>
                <a:lnTo>
                  <a:pt x="2369299" y="487053"/>
                </a:lnTo>
                <a:lnTo>
                  <a:pt x="2370807" y="467542"/>
                </a:lnTo>
                <a:lnTo>
                  <a:pt x="2370929" y="465958"/>
                </a:lnTo>
                <a:lnTo>
                  <a:pt x="2362873" y="448310"/>
                </a:lnTo>
                <a:lnTo>
                  <a:pt x="2357551" y="444677"/>
                </a:lnTo>
                <a:close/>
              </a:path>
              <a:path w="3119120" h="1343660">
                <a:moveTo>
                  <a:pt x="2385451" y="493852"/>
                </a:moveTo>
                <a:lnTo>
                  <a:pt x="2380981" y="501675"/>
                </a:lnTo>
                <a:lnTo>
                  <a:pt x="2410877" y="510755"/>
                </a:lnTo>
                <a:lnTo>
                  <a:pt x="2422751" y="509917"/>
                </a:lnTo>
                <a:lnTo>
                  <a:pt x="2433884" y="502094"/>
                </a:lnTo>
                <a:lnTo>
                  <a:pt x="2418560" y="502094"/>
                </a:lnTo>
                <a:lnTo>
                  <a:pt x="2385451" y="493852"/>
                </a:lnTo>
                <a:close/>
              </a:path>
              <a:path w="3119120" h="1343660">
                <a:moveTo>
                  <a:pt x="2422192" y="436668"/>
                </a:moveTo>
                <a:lnTo>
                  <a:pt x="2389223" y="443047"/>
                </a:lnTo>
                <a:lnTo>
                  <a:pt x="2384473" y="464515"/>
                </a:lnTo>
                <a:lnTo>
                  <a:pt x="2431273" y="493712"/>
                </a:lnTo>
                <a:lnTo>
                  <a:pt x="2418560" y="502094"/>
                </a:lnTo>
                <a:lnTo>
                  <a:pt x="2433884" y="502094"/>
                </a:lnTo>
                <a:lnTo>
                  <a:pt x="2439981" y="497810"/>
                </a:lnTo>
                <a:lnTo>
                  <a:pt x="2440307" y="482583"/>
                </a:lnTo>
                <a:lnTo>
                  <a:pt x="2393414" y="453152"/>
                </a:lnTo>
                <a:lnTo>
                  <a:pt x="2401191" y="445702"/>
                </a:lnTo>
                <a:lnTo>
                  <a:pt x="2437132" y="445702"/>
                </a:lnTo>
                <a:lnTo>
                  <a:pt x="2438576" y="443047"/>
                </a:lnTo>
                <a:lnTo>
                  <a:pt x="2438677" y="442861"/>
                </a:lnTo>
                <a:lnTo>
                  <a:pt x="2422192" y="436668"/>
                </a:lnTo>
                <a:close/>
              </a:path>
              <a:path w="3119120" h="1343660">
                <a:moveTo>
                  <a:pt x="2437132" y="445702"/>
                </a:moveTo>
                <a:lnTo>
                  <a:pt x="2401191" y="445702"/>
                </a:lnTo>
                <a:lnTo>
                  <a:pt x="2434346" y="450824"/>
                </a:lnTo>
                <a:lnTo>
                  <a:pt x="2437132" y="445702"/>
                </a:lnTo>
                <a:close/>
              </a:path>
              <a:path w="3119120" h="1343660">
                <a:moveTo>
                  <a:pt x="2453664" y="493852"/>
                </a:moveTo>
                <a:lnTo>
                  <a:pt x="2449194" y="501675"/>
                </a:lnTo>
                <a:lnTo>
                  <a:pt x="2479090" y="510755"/>
                </a:lnTo>
                <a:lnTo>
                  <a:pt x="2490964" y="509917"/>
                </a:lnTo>
                <a:lnTo>
                  <a:pt x="2502097" y="502094"/>
                </a:lnTo>
                <a:lnTo>
                  <a:pt x="2486773" y="502094"/>
                </a:lnTo>
                <a:lnTo>
                  <a:pt x="2453664" y="493852"/>
                </a:lnTo>
                <a:close/>
              </a:path>
              <a:path w="3119120" h="1343660">
                <a:moveTo>
                  <a:pt x="2490405" y="436668"/>
                </a:moveTo>
                <a:lnTo>
                  <a:pt x="2457436" y="443047"/>
                </a:lnTo>
                <a:lnTo>
                  <a:pt x="2452686" y="464515"/>
                </a:lnTo>
                <a:lnTo>
                  <a:pt x="2499486" y="493712"/>
                </a:lnTo>
                <a:lnTo>
                  <a:pt x="2486773" y="502094"/>
                </a:lnTo>
                <a:lnTo>
                  <a:pt x="2502097" y="502094"/>
                </a:lnTo>
                <a:lnTo>
                  <a:pt x="2508194" y="497810"/>
                </a:lnTo>
                <a:lnTo>
                  <a:pt x="2508520" y="482583"/>
                </a:lnTo>
                <a:lnTo>
                  <a:pt x="2461627" y="453152"/>
                </a:lnTo>
                <a:lnTo>
                  <a:pt x="2469404" y="445702"/>
                </a:lnTo>
                <a:lnTo>
                  <a:pt x="2505345" y="445702"/>
                </a:lnTo>
                <a:lnTo>
                  <a:pt x="2506788" y="443047"/>
                </a:lnTo>
                <a:lnTo>
                  <a:pt x="2506890" y="442861"/>
                </a:lnTo>
                <a:lnTo>
                  <a:pt x="2490405" y="436668"/>
                </a:lnTo>
                <a:close/>
              </a:path>
              <a:path w="3119120" h="1343660">
                <a:moveTo>
                  <a:pt x="2505345" y="445702"/>
                </a:moveTo>
                <a:lnTo>
                  <a:pt x="2469404" y="445702"/>
                </a:lnTo>
                <a:lnTo>
                  <a:pt x="2502559" y="450824"/>
                </a:lnTo>
                <a:lnTo>
                  <a:pt x="2505345" y="445702"/>
                </a:lnTo>
                <a:close/>
              </a:path>
              <a:path w="3119120" h="1343660">
                <a:moveTo>
                  <a:pt x="2537523" y="436714"/>
                </a:moveTo>
                <a:lnTo>
                  <a:pt x="2527605" y="436714"/>
                </a:lnTo>
                <a:lnTo>
                  <a:pt x="2527605" y="510057"/>
                </a:lnTo>
                <a:lnTo>
                  <a:pt x="2537523" y="510057"/>
                </a:lnTo>
                <a:lnTo>
                  <a:pt x="2537523" y="436714"/>
                </a:lnTo>
                <a:close/>
              </a:path>
              <a:path w="3119120" h="1343660">
                <a:moveTo>
                  <a:pt x="2555964" y="407936"/>
                </a:moveTo>
                <a:lnTo>
                  <a:pt x="2542692" y="407936"/>
                </a:lnTo>
                <a:lnTo>
                  <a:pt x="2523553" y="425259"/>
                </a:lnTo>
                <a:lnTo>
                  <a:pt x="2533332" y="425259"/>
                </a:lnTo>
                <a:lnTo>
                  <a:pt x="2555964" y="407936"/>
                </a:lnTo>
                <a:close/>
              </a:path>
              <a:path w="3119120" h="1343660">
                <a:moveTo>
                  <a:pt x="2561769" y="436714"/>
                </a:moveTo>
                <a:lnTo>
                  <a:pt x="2551431" y="436714"/>
                </a:lnTo>
                <a:lnTo>
                  <a:pt x="2583981" y="510057"/>
                </a:lnTo>
                <a:lnTo>
                  <a:pt x="2594179" y="510057"/>
                </a:lnTo>
                <a:lnTo>
                  <a:pt x="2596546" y="504748"/>
                </a:lnTo>
                <a:lnTo>
                  <a:pt x="2586775" y="504748"/>
                </a:lnTo>
                <a:lnTo>
                  <a:pt x="2589237" y="499224"/>
                </a:lnTo>
                <a:lnTo>
                  <a:pt x="2561769" y="436714"/>
                </a:lnTo>
                <a:close/>
              </a:path>
              <a:path w="3119120" h="1343660">
                <a:moveTo>
                  <a:pt x="2589237" y="499224"/>
                </a:moveTo>
                <a:lnTo>
                  <a:pt x="2586775" y="504748"/>
                </a:lnTo>
                <a:lnTo>
                  <a:pt x="2591665" y="504748"/>
                </a:lnTo>
                <a:lnTo>
                  <a:pt x="2589237" y="499224"/>
                </a:lnTo>
                <a:close/>
              </a:path>
              <a:path w="3119120" h="1343660">
                <a:moveTo>
                  <a:pt x="2626869" y="436714"/>
                </a:moveTo>
                <a:lnTo>
                  <a:pt x="2617090" y="436714"/>
                </a:lnTo>
                <a:lnTo>
                  <a:pt x="2589237" y="499224"/>
                </a:lnTo>
                <a:lnTo>
                  <a:pt x="2591665" y="504748"/>
                </a:lnTo>
                <a:lnTo>
                  <a:pt x="2596546" y="504748"/>
                </a:lnTo>
                <a:lnTo>
                  <a:pt x="2626869" y="436714"/>
                </a:lnTo>
                <a:close/>
              </a:path>
              <a:path w="3119120" h="1343660">
                <a:moveTo>
                  <a:pt x="2660492" y="436016"/>
                </a:moveTo>
                <a:lnTo>
                  <a:pt x="2643448" y="444072"/>
                </a:lnTo>
                <a:lnTo>
                  <a:pt x="2632924" y="459625"/>
                </a:lnTo>
                <a:lnTo>
                  <a:pt x="2631388" y="480580"/>
                </a:lnTo>
                <a:lnTo>
                  <a:pt x="2644054" y="502746"/>
                </a:lnTo>
                <a:lnTo>
                  <a:pt x="2669945" y="510755"/>
                </a:lnTo>
                <a:lnTo>
                  <a:pt x="2675812" y="510755"/>
                </a:lnTo>
                <a:lnTo>
                  <a:pt x="2694468" y="500790"/>
                </a:lnTo>
                <a:lnTo>
                  <a:pt x="2659467" y="500790"/>
                </a:lnTo>
                <a:lnTo>
                  <a:pt x="2642238" y="484259"/>
                </a:lnTo>
                <a:lnTo>
                  <a:pt x="2643362" y="476389"/>
                </a:lnTo>
                <a:lnTo>
                  <a:pt x="2638931" y="476389"/>
                </a:lnTo>
                <a:lnTo>
                  <a:pt x="2638931" y="468985"/>
                </a:lnTo>
                <a:lnTo>
                  <a:pt x="2644420" y="468985"/>
                </a:lnTo>
                <a:lnTo>
                  <a:pt x="2646615" y="453618"/>
                </a:lnTo>
                <a:lnTo>
                  <a:pt x="2662261" y="444538"/>
                </a:lnTo>
                <a:lnTo>
                  <a:pt x="2690051" y="444538"/>
                </a:lnTo>
                <a:lnTo>
                  <a:pt x="2680283" y="437599"/>
                </a:lnTo>
                <a:lnTo>
                  <a:pt x="2660492" y="436016"/>
                </a:lnTo>
                <a:close/>
              </a:path>
              <a:path w="3119120" h="1343660">
                <a:moveTo>
                  <a:pt x="2692716" y="492315"/>
                </a:moveTo>
                <a:lnTo>
                  <a:pt x="2689922" y="495575"/>
                </a:lnTo>
                <a:lnTo>
                  <a:pt x="2659467" y="500790"/>
                </a:lnTo>
                <a:lnTo>
                  <a:pt x="2694468" y="500790"/>
                </a:lnTo>
                <a:lnTo>
                  <a:pt x="2698304" y="498741"/>
                </a:lnTo>
                <a:lnTo>
                  <a:pt x="2692716" y="492315"/>
                </a:lnTo>
                <a:close/>
              </a:path>
              <a:path w="3119120" h="1343660">
                <a:moveTo>
                  <a:pt x="2644420" y="468985"/>
                </a:moveTo>
                <a:lnTo>
                  <a:pt x="2638931" y="468985"/>
                </a:lnTo>
                <a:lnTo>
                  <a:pt x="2638931" y="476389"/>
                </a:lnTo>
                <a:lnTo>
                  <a:pt x="2643362" y="476389"/>
                </a:lnTo>
                <a:lnTo>
                  <a:pt x="2644420" y="468985"/>
                </a:lnTo>
                <a:close/>
              </a:path>
              <a:path w="3119120" h="1343660">
                <a:moveTo>
                  <a:pt x="2692357" y="468985"/>
                </a:moveTo>
                <a:lnTo>
                  <a:pt x="2644420" y="468985"/>
                </a:lnTo>
                <a:lnTo>
                  <a:pt x="2643362" y="476389"/>
                </a:lnTo>
                <a:lnTo>
                  <a:pt x="2702774" y="476389"/>
                </a:lnTo>
                <a:lnTo>
                  <a:pt x="2702834" y="471919"/>
                </a:lnTo>
                <a:lnTo>
                  <a:pt x="2693554" y="471919"/>
                </a:lnTo>
                <a:lnTo>
                  <a:pt x="2692357" y="468985"/>
                </a:lnTo>
                <a:close/>
              </a:path>
              <a:path w="3119120" h="1343660">
                <a:moveTo>
                  <a:pt x="2690051" y="444538"/>
                </a:moveTo>
                <a:lnTo>
                  <a:pt x="2662261" y="444538"/>
                </a:lnTo>
                <a:lnTo>
                  <a:pt x="2684753" y="450358"/>
                </a:lnTo>
                <a:lnTo>
                  <a:pt x="2693554" y="471919"/>
                </a:lnTo>
                <a:lnTo>
                  <a:pt x="2697466" y="468985"/>
                </a:lnTo>
                <a:lnTo>
                  <a:pt x="2702873" y="468985"/>
                </a:lnTo>
                <a:lnTo>
                  <a:pt x="2702914" y="465958"/>
                </a:lnTo>
                <a:lnTo>
                  <a:pt x="2695231" y="448216"/>
                </a:lnTo>
                <a:lnTo>
                  <a:pt x="2690051" y="444538"/>
                </a:lnTo>
                <a:close/>
              </a:path>
              <a:path w="3119120" h="1343660">
                <a:moveTo>
                  <a:pt x="2702873" y="468985"/>
                </a:moveTo>
                <a:lnTo>
                  <a:pt x="2697466" y="468985"/>
                </a:lnTo>
                <a:lnTo>
                  <a:pt x="2693554" y="471919"/>
                </a:lnTo>
                <a:lnTo>
                  <a:pt x="2702834" y="471919"/>
                </a:lnTo>
                <a:lnTo>
                  <a:pt x="2702873" y="468985"/>
                </a:lnTo>
                <a:close/>
              </a:path>
              <a:path w="3119120" h="1343660">
                <a:moveTo>
                  <a:pt x="2733021" y="406399"/>
                </a:moveTo>
                <a:lnTo>
                  <a:pt x="2723103" y="406399"/>
                </a:lnTo>
                <a:lnTo>
                  <a:pt x="2723103" y="510057"/>
                </a:lnTo>
                <a:lnTo>
                  <a:pt x="2733021" y="510057"/>
                </a:lnTo>
                <a:lnTo>
                  <a:pt x="2733021" y="406399"/>
                </a:lnTo>
                <a:close/>
              </a:path>
              <a:path w="3119120" h="1343660">
                <a:moveTo>
                  <a:pt x="35250" y="639216"/>
                </a:moveTo>
                <a:lnTo>
                  <a:pt x="18207" y="647272"/>
                </a:lnTo>
                <a:lnTo>
                  <a:pt x="7683" y="662825"/>
                </a:lnTo>
                <a:lnTo>
                  <a:pt x="6146" y="683780"/>
                </a:lnTo>
                <a:lnTo>
                  <a:pt x="18812" y="705946"/>
                </a:lnTo>
                <a:lnTo>
                  <a:pt x="44704" y="713955"/>
                </a:lnTo>
                <a:lnTo>
                  <a:pt x="50571" y="713955"/>
                </a:lnTo>
                <a:lnTo>
                  <a:pt x="69227" y="703990"/>
                </a:lnTo>
                <a:lnTo>
                  <a:pt x="34226" y="703990"/>
                </a:lnTo>
                <a:lnTo>
                  <a:pt x="16996" y="687459"/>
                </a:lnTo>
                <a:lnTo>
                  <a:pt x="18121" y="679589"/>
                </a:lnTo>
                <a:lnTo>
                  <a:pt x="13690" y="679589"/>
                </a:lnTo>
                <a:lnTo>
                  <a:pt x="13690" y="672185"/>
                </a:lnTo>
                <a:lnTo>
                  <a:pt x="19178" y="672185"/>
                </a:lnTo>
                <a:lnTo>
                  <a:pt x="21374" y="656818"/>
                </a:lnTo>
                <a:lnTo>
                  <a:pt x="37020" y="647738"/>
                </a:lnTo>
                <a:lnTo>
                  <a:pt x="64810" y="647738"/>
                </a:lnTo>
                <a:lnTo>
                  <a:pt x="55041" y="640799"/>
                </a:lnTo>
                <a:lnTo>
                  <a:pt x="35250" y="639216"/>
                </a:lnTo>
                <a:close/>
              </a:path>
              <a:path w="3119120" h="1343660">
                <a:moveTo>
                  <a:pt x="67475" y="695515"/>
                </a:moveTo>
                <a:lnTo>
                  <a:pt x="64681" y="698775"/>
                </a:lnTo>
                <a:lnTo>
                  <a:pt x="34226" y="703990"/>
                </a:lnTo>
                <a:lnTo>
                  <a:pt x="69227" y="703990"/>
                </a:lnTo>
                <a:lnTo>
                  <a:pt x="73063" y="701941"/>
                </a:lnTo>
                <a:lnTo>
                  <a:pt x="67475" y="695515"/>
                </a:lnTo>
                <a:close/>
              </a:path>
              <a:path w="3119120" h="1343660">
                <a:moveTo>
                  <a:pt x="19178" y="672185"/>
                </a:moveTo>
                <a:lnTo>
                  <a:pt x="13690" y="672185"/>
                </a:lnTo>
                <a:lnTo>
                  <a:pt x="13690" y="679589"/>
                </a:lnTo>
                <a:lnTo>
                  <a:pt x="18121" y="679589"/>
                </a:lnTo>
                <a:lnTo>
                  <a:pt x="19178" y="672185"/>
                </a:lnTo>
                <a:close/>
              </a:path>
              <a:path w="3119120" h="1343660">
                <a:moveTo>
                  <a:pt x="67115" y="672185"/>
                </a:moveTo>
                <a:lnTo>
                  <a:pt x="19178" y="672185"/>
                </a:lnTo>
                <a:lnTo>
                  <a:pt x="18121" y="679589"/>
                </a:lnTo>
                <a:lnTo>
                  <a:pt x="77533" y="679589"/>
                </a:lnTo>
                <a:lnTo>
                  <a:pt x="77593" y="675119"/>
                </a:lnTo>
                <a:lnTo>
                  <a:pt x="68313" y="675119"/>
                </a:lnTo>
                <a:lnTo>
                  <a:pt x="67115" y="672185"/>
                </a:lnTo>
                <a:close/>
              </a:path>
              <a:path w="3119120" h="1343660">
                <a:moveTo>
                  <a:pt x="64810" y="647738"/>
                </a:moveTo>
                <a:lnTo>
                  <a:pt x="37020" y="647738"/>
                </a:lnTo>
                <a:lnTo>
                  <a:pt x="59512" y="653558"/>
                </a:lnTo>
                <a:lnTo>
                  <a:pt x="68313" y="675119"/>
                </a:lnTo>
                <a:lnTo>
                  <a:pt x="72224" y="672185"/>
                </a:lnTo>
                <a:lnTo>
                  <a:pt x="77632" y="672185"/>
                </a:lnTo>
                <a:lnTo>
                  <a:pt x="77673" y="669158"/>
                </a:lnTo>
                <a:lnTo>
                  <a:pt x="69989" y="651416"/>
                </a:lnTo>
                <a:lnTo>
                  <a:pt x="64810" y="647738"/>
                </a:lnTo>
                <a:close/>
              </a:path>
              <a:path w="3119120" h="1343660">
                <a:moveTo>
                  <a:pt x="77632" y="672185"/>
                </a:moveTo>
                <a:lnTo>
                  <a:pt x="72224" y="672185"/>
                </a:lnTo>
                <a:lnTo>
                  <a:pt x="68313" y="675119"/>
                </a:lnTo>
                <a:lnTo>
                  <a:pt x="77593" y="675119"/>
                </a:lnTo>
                <a:lnTo>
                  <a:pt x="77632" y="672185"/>
                </a:lnTo>
                <a:close/>
              </a:path>
              <a:path w="3119120" h="1343660">
                <a:moveTo>
                  <a:pt x="107780" y="609600"/>
                </a:moveTo>
                <a:lnTo>
                  <a:pt x="97862" y="609600"/>
                </a:lnTo>
                <a:lnTo>
                  <a:pt x="97862" y="713257"/>
                </a:lnTo>
                <a:lnTo>
                  <a:pt x="107780" y="713257"/>
                </a:lnTo>
                <a:lnTo>
                  <a:pt x="107780" y="609600"/>
                </a:lnTo>
                <a:close/>
              </a:path>
              <a:path w="3119120" h="1343660">
                <a:moveTo>
                  <a:pt x="179750" y="671847"/>
                </a:moveTo>
                <a:lnTo>
                  <a:pt x="145018" y="672744"/>
                </a:lnTo>
                <a:lnTo>
                  <a:pt x="130117" y="685317"/>
                </a:lnTo>
                <a:lnTo>
                  <a:pt x="134587" y="706924"/>
                </a:lnTo>
                <a:lnTo>
                  <a:pt x="156054" y="713955"/>
                </a:lnTo>
                <a:lnTo>
                  <a:pt x="168814" y="712512"/>
                </a:lnTo>
                <a:lnTo>
                  <a:pt x="175132" y="706132"/>
                </a:lnTo>
                <a:lnTo>
                  <a:pt x="151724" y="706132"/>
                </a:lnTo>
                <a:lnTo>
                  <a:pt x="139011" y="696493"/>
                </a:lnTo>
                <a:lnTo>
                  <a:pt x="145856" y="680427"/>
                </a:lnTo>
                <a:lnTo>
                  <a:pt x="180035" y="679267"/>
                </a:lnTo>
                <a:lnTo>
                  <a:pt x="179784" y="672744"/>
                </a:lnTo>
                <a:lnTo>
                  <a:pt x="179750" y="671847"/>
                </a:lnTo>
                <a:close/>
              </a:path>
              <a:path w="3119120" h="1343660">
                <a:moveTo>
                  <a:pt x="190840" y="691184"/>
                </a:moveTo>
                <a:lnTo>
                  <a:pt x="180921" y="691184"/>
                </a:lnTo>
                <a:lnTo>
                  <a:pt x="183156" y="698030"/>
                </a:lnTo>
                <a:lnTo>
                  <a:pt x="180845" y="700363"/>
                </a:lnTo>
                <a:lnTo>
                  <a:pt x="181311" y="712512"/>
                </a:lnTo>
                <a:lnTo>
                  <a:pt x="181340" y="713257"/>
                </a:lnTo>
                <a:lnTo>
                  <a:pt x="190840" y="713257"/>
                </a:lnTo>
                <a:lnTo>
                  <a:pt x="190840" y="691184"/>
                </a:lnTo>
                <a:close/>
              </a:path>
              <a:path w="3119120" h="1343660">
                <a:moveTo>
                  <a:pt x="180520" y="691894"/>
                </a:moveTo>
                <a:lnTo>
                  <a:pt x="176078" y="699753"/>
                </a:lnTo>
                <a:lnTo>
                  <a:pt x="151724" y="706132"/>
                </a:lnTo>
                <a:lnTo>
                  <a:pt x="175132" y="706132"/>
                </a:lnTo>
                <a:lnTo>
                  <a:pt x="180845" y="700363"/>
                </a:lnTo>
                <a:lnTo>
                  <a:pt x="180520" y="691894"/>
                </a:lnTo>
                <a:close/>
              </a:path>
              <a:path w="3119120" h="1343660">
                <a:moveTo>
                  <a:pt x="180921" y="691184"/>
                </a:moveTo>
                <a:lnTo>
                  <a:pt x="180520" y="691894"/>
                </a:lnTo>
                <a:lnTo>
                  <a:pt x="180696" y="696493"/>
                </a:lnTo>
                <a:lnTo>
                  <a:pt x="180755" y="698030"/>
                </a:lnTo>
                <a:lnTo>
                  <a:pt x="180845" y="700363"/>
                </a:lnTo>
                <a:lnTo>
                  <a:pt x="183156" y="698030"/>
                </a:lnTo>
                <a:lnTo>
                  <a:pt x="180921" y="691184"/>
                </a:lnTo>
                <a:close/>
              </a:path>
              <a:path w="3119120" h="1343660">
                <a:moveTo>
                  <a:pt x="184803" y="647877"/>
                </a:moveTo>
                <a:lnTo>
                  <a:pt x="166997" y="647877"/>
                </a:lnTo>
                <a:lnTo>
                  <a:pt x="179151" y="656259"/>
                </a:lnTo>
                <a:lnTo>
                  <a:pt x="180492" y="691184"/>
                </a:lnTo>
                <a:lnTo>
                  <a:pt x="180520" y="691894"/>
                </a:lnTo>
                <a:lnTo>
                  <a:pt x="180921" y="691184"/>
                </a:lnTo>
                <a:lnTo>
                  <a:pt x="190840" y="691184"/>
                </a:lnTo>
                <a:lnTo>
                  <a:pt x="190840" y="679267"/>
                </a:lnTo>
                <a:lnTo>
                  <a:pt x="182877" y="679267"/>
                </a:lnTo>
                <a:lnTo>
                  <a:pt x="182877" y="671847"/>
                </a:lnTo>
                <a:lnTo>
                  <a:pt x="190840" y="671847"/>
                </a:lnTo>
                <a:lnTo>
                  <a:pt x="190840" y="667715"/>
                </a:lnTo>
                <a:lnTo>
                  <a:pt x="188232" y="650997"/>
                </a:lnTo>
                <a:lnTo>
                  <a:pt x="184803" y="647877"/>
                </a:lnTo>
                <a:close/>
              </a:path>
              <a:path w="3119120" h="1343660">
                <a:moveTo>
                  <a:pt x="190840" y="671847"/>
                </a:moveTo>
                <a:lnTo>
                  <a:pt x="182877" y="671847"/>
                </a:lnTo>
                <a:lnTo>
                  <a:pt x="182877" y="679267"/>
                </a:lnTo>
                <a:lnTo>
                  <a:pt x="190840" y="679267"/>
                </a:lnTo>
                <a:lnTo>
                  <a:pt x="190840" y="671847"/>
                </a:lnTo>
                <a:close/>
              </a:path>
              <a:path w="3119120" h="1343660">
                <a:moveTo>
                  <a:pt x="161083" y="639216"/>
                </a:moveTo>
                <a:lnTo>
                  <a:pt x="131188" y="649135"/>
                </a:lnTo>
                <a:lnTo>
                  <a:pt x="135658" y="656539"/>
                </a:lnTo>
                <a:lnTo>
                  <a:pt x="166997" y="647877"/>
                </a:lnTo>
                <a:lnTo>
                  <a:pt x="184803" y="647877"/>
                </a:lnTo>
                <a:lnTo>
                  <a:pt x="177894" y="641591"/>
                </a:lnTo>
                <a:lnTo>
                  <a:pt x="161083" y="639216"/>
                </a:lnTo>
                <a:close/>
              </a:path>
              <a:path w="3119120" h="1343660">
                <a:moveTo>
                  <a:pt x="249305" y="639216"/>
                </a:moveTo>
                <a:lnTo>
                  <a:pt x="233333" y="646434"/>
                </a:lnTo>
                <a:lnTo>
                  <a:pt x="227514" y="655216"/>
                </a:lnTo>
                <a:lnTo>
                  <a:pt x="227458" y="669065"/>
                </a:lnTo>
                <a:lnTo>
                  <a:pt x="227352" y="695363"/>
                </a:lnTo>
                <a:lnTo>
                  <a:pt x="233193" y="706644"/>
                </a:lnTo>
                <a:lnTo>
                  <a:pt x="255638" y="713955"/>
                </a:lnTo>
                <a:lnTo>
                  <a:pt x="262623" y="713955"/>
                </a:lnTo>
                <a:lnTo>
                  <a:pt x="279946" y="706039"/>
                </a:lnTo>
                <a:lnTo>
                  <a:pt x="280552" y="705154"/>
                </a:lnTo>
                <a:lnTo>
                  <a:pt x="254940" y="705154"/>
                </a:lnTo>
                <a:lnTo>
                  <a:pt x="236732" y="699240"/>
                </a:lnTo>
                <a:lnTo>
                  <a:pt x="227559" y="682197"/>
                </a:lnTo>
                <a:lnTo>
                  <a:pt x="233473" y="657144"/>
                </a:lnTo>
                <a:lnTo>
                  <a:pt x="249725" y="647877"/>
                </a:lnTo>
                <a:lnTo>
                  <a:pt x="279216" y="647877"/>
                </a:lnTo>
                <a:lnTo>
                  <a:pt x="268863" y="640799"/>
                </a:lnTo>
                <a:lnTo>
                  <a:pt x="249305" y="639216"/>
                </a:lnTo>
                <a:close/>
              </a:path>
              <a:path w="3119120" h="1343660">
                <a:moveTo>
                  <a:pt x="227698" y="609600"/>
                </a:moveTo>
                <a:lnTo>
                  <a:pt x="217780" y="609600"/>
                </a:lnTo>
                <a:lnTo>
                  <a:pt x="217780" y="713257"/>
                </a:lnTo>
                <a:lnTo>
                  <a:pt x="227279" y="713257"/>
                </a:lnTo>
                <a:lnTo>
                  <a:pt x="227352" y="695363"/>
                </a:lnTo>
                <a:lnTo>
                  <a:pt x="221691" y="684432"/>
                </a:lnTo>
                <a:lnTo>
                  <a:pt x="223182" y="661754"/>
                </a:lnTo>
                <a:lnTo>
                  <a:pt x="227514" y="655216"/>
                </a:lnTo>
                <a:lnTo>
                  <a:pt x="227579" y="639216"/>
                </a:lnTo>
                <a:lnTo>
                  <a:pt x="227698" y="609600"/>
                </a:lnTo>
                <a:close/>
              </a:path>
              <a:path w="3119120" h="1343660">
                <a:moveTo>
                  <a:pt x="279216" y="647877"/>
                </a:moveTo>
                <a:lnTo>
                  <a:pt x="249725" y="647877"/>
                </a:lnTo>
                <a:lnTo>
                  <a:pt x="273008" y="653838"/>
                </a:lnTo>
                <a:lnTo>
                  <a:pt x="282321" y="670742"/>
                </a:lnTo>
                <a:lnTo>
                  <a:pt x="276394" y="695363"/>
                </a:lnTo>
                <a:lnTo>
                  <a:pt x="276268" y="695888"/>
                </a:lnTo>
                <a:lnTo>
                  <a:pt x="254940" y="705154"/>
                </a:lnTo>
                <a:lnTo>
                  <a:pt x="280552" y="705154"/>
                </a:lnTo>
                <a:lnTo>
                  <a:pt x="290657" y="690393"/>
                </a:lnTo>
                <a:lnTo>
                  <a:pt x="292115" y="670742"/>
                </a:lnTo>
                <a:lnTo>
                  <a:pt x="292240" y="669065"/>
                </a:lnTo>
                <a:lnTo>
                  <a:pt x="284324" y="651370"/>
                </a:lnTo>
                <a:lnTo>
                  <a:pt x="279216" y="647877"/>
                </a:lnTo>
                <a:close/>
              </a:path>
              <a:path w="3119120" h="1343660">
                <a:moveTo>
                  <a:pt x="227514" y="655216"/>
                </a:moveTo>
                <a:lnTo>
                  <a:pt x="223182" y="661754"/>
                </a:lnTo>
                <a:lnTo>
                  <a:pt x="221691" y="684432"/>
                </a:lnTo>
                <a:lnTo>
                  <a:pt x="227352" y="695363"/>
                </a:lnTo>
                <a:lnTo>
                  <a:pt x="227458" y="669065"/>
                </a:lnTo>
                <a:lnTo>
                  <a:pt x="227514" y="655216"/>
                </a:lnTo>
                <a:close/>
              </a:path>
              <a:path w="3119120" h="1343660">
                <a:moveTo>
                  <a:pt x="335184" y="639216"/>
                </a:moveTo>
                <a:lnTo>
                  <a:pt x="317628" y="647132"/>
                </a:lnTo>
                <a:lnTo>
                  <a:pt x="306685" y="662686"/>
                </a:lnTo>
                <a:lnTo>
                  <a:pt x="305178" y="682197"/>
                </a:lnTo>
                <a:lnTo>
                  <a:pt x="305055" y="683780"/>
                </a:lnTo>
                <a:lnTo>
                  <a:pt x="317628" y="705946"/>
                </a:lnTo>
                <a:lnTo>
                  <a:pt x="342355" y="713955"/>
                </a:lnTo>
                <a:lnTo>
                  <a:pt x="349526" y="713955"/>
                </a:lnTo>
                <a:lnTo>
                  <a:pt x="367315" y="705946"/>
                </a:lnTo>
                <a:lnTo>
                  <a:pt x="367862" y="705154"/>
                </a:lnTo>
                <a:lnTo>
                  <a:pt x="342355" y="705154"/>
                </a:lnTo>
                <a:lnTo>
                  <a:pt x="324427" y="699240"/>
                </a:lnTo>
                <a:lnTo>
                  <a:pt x="315114" y="682197"/>
                </a:lnTo>
                <a:lnTo>
                  <a:pt x="321167" y="657144"/>
                </a:lnTo>
                <a:lnTo>
                  <a:pt x="337279" y="647877"/>
                </a:lnTo>
                <a:lnTo>
                  <a:pt x="366417" y="647877"/>
                </a:lnTo>
                <a:lnTo>
                  <a:pt x="356046" y="640799"/>
                </a:lnTo>
                <a:lnTo>
                  <a:pt x="335184" y="639216"/>
                </a:lnTo>
                <a:close/>
              </a:path>
              <a:path w="3119120" h="1343660">
                <a:moveTo>
                  <a:pt x="366417" y="647877"/>
                </a:moveTo>
                <a:lnTo>
                  <a:pt x="337279" y="647877"/>
                </a:lnTo>
                <a:lnTo>
                  <a:pt x="360563" y="653838"/>
                </a:lnTo>
                <a:lnTo>
                  <a:pt x="369736" y="670742"/>
                </a:lnTo>
                <a:lnTo>
                  <a:pt x="363776" y="695888"/>
                </a:lnTo>
                <a:lnTo>
                  <a:pt x="342355" y="705154"/>
                </a:lnTo>
                <a:lnTo>
                  <a:pt x="367862" y="705154"/>
                </a:lnTo>
                <a:lnTo>
                  <a:pt x="378165" y="690253"/>
                </a:lnTo>
                <a:lnTo>
                  <a:pt x="379672" y="670742"/>
                </a:lnTo>
                <a:lnTo>
                  <a:pt x="379795" y="669158"/>
                </a:lnTo>
                <a:lnTo>
                  <a:pt x="371739" y="651510"/>
                </a:lnTo>
                <a:lnTo>
                  <a:pt x="366417" y="647877"/>
                </a:lnTo>
                <a:close/>
              </a:path>
              <a:path w="3119120" h="1343660">
                <a:moveTo>
                  <a:pt x="409544" y="639914"/>
                </a:moveTo>
                <a:lnTo>
                  <a:pt x="400045" y="639914"/>
                </a:lnTo>
                <a:lnTo>
                  <a:pt x="400045" y="713257"/>
                </a:lnTo>
                <a:lnTo>
                  <a:pt x="409963" y="713257"/>
                </a:lnTo>
                <a:lnTo>
                  <a:pt x="412152" y="660497"/>
                </a:lnTo>
                <a:lnTo>
                  <a:pt x="412715" y="659892"/>
                </a:lnTo>
                <a:lnTo>
                  <a:pt x="409544" y="659892"/>
                </a:lnTo>
                <a:lnTo>
                  <a:pt x="409544" y="639914"/>
                </a:lnTo>
                <a:close/>
              </a:path>
              <a:path w="3119120" h="1343660">
                <a:moveTo>
                  <a:pt x="436925" y="639216"/>
                </a:moveTo>
                <a:lnTo>
                  <a:pt x="429754" y="639216"/>
                </a:lnTo>
                <a:lnTo>
                  <a:pt x="414061" y="646573"/>
                </a:lnTo>
                <a:lnTo>
                  <a:pt x="409544" y="659892"/>
                </a:lnTo>
                <a:lnTo>
                  <a:pt x="412715" y="659892"/>
                </a:lnTo>
                <a:lnTo>
                  <a:pt x="420907" y="651090"/>
                </a:lnTo>
                <a:lnTo>
                  <a:pt x="434690" y="648716"/>
                </a:lnTo>
                <a:lnTo>
                  <a:pt x="436925" y="639216"/>
                </a:lnTo>
                <a:close/>
              </a:path>
              <a:path w="3119120" h="1343660">
                <a:moveTo>
                  <a:pt x="493938" y="671847"/>
                </a:moveTo>
                <a:lnTo>
                  <a:pt x="459207" y="672744"/>
                </a:lnTo>
                <a:lnTo>
                  <a:pt x="444305" y="685317"/>
                </a:lnTo>
                <a:lnTo>
                  <a:pt x="448776" y="706924"/>
                </a:lnTo>
                <a:lnTo>
                  <a:pt x="470243" y="713955"/>
                </a:lnTo>
                <a:lnTo>
                  <a:pt x="483002" y="712512"/>
                </a:lnTo>
                <a:lnTo>
                  <a:pt x="489320" y="706132"/>
                </a:lnTo>
                <a:lnTo>
                  <a:pt x="465912" y="706132"/>
                </a:lnTo>
                <a:lnTo>
                  <a:pt x="453199" y="696493"/>
                </a:lnTo>
                <a:lnTo>
                  <a:pt x="460045" y="680427"/>
                </a:lnTo>
                <a:lnTo>
                  <a:pt x="494223" y="679267"/>
                </a:lnTo>
                <a:lnTo>
                  <a:pt x="493973" y="672744"/>
                </a:lnTo>
                <a:lnTo>
                  <a:pt x="493938" y="671847"/>
                </a:lnTo>
                <a:close/>
              </a:path>
              <a:path w="3119120" h="1343660">
                <a:moveTo>
                  <a:pt x="505028" y="691184"/>
                </a:moveTo>
                <a:lnTo>
                  <a:pt x="495109" y="691184"/>
                </a:lnTo>
                <a:lnTo>
                  <a:pt x="497345" y="698030"/>
                </a:lnTo>
                <a:lnTo>
                  <a:pt x="495033" y="700363"/>
                </a:lnTo>
                <a:lnTo>
                  <a:pt x="495500" y="712512"/>
                </a:lnTo>
                <a:lnTo>
                  <a:pt x="495529" y="713257"/>
                </a:lnTo>
                <a:lnTo>
                  <a:pt x="505028" y="713257"/>
                </a:lnTo>
                <a:lnTo>
                  <a:pt x="505028" y="691184"/>
                </a:lnTo>
                <a:close/>
              </a:path>
              <a:path w="3119120" h="1343660">
                <a:moveTo>
                  <a:pt x="494708" y="691894"/>
                </a:moveTo>
                <a:lnTo>
                  <a:pt x="490266" y="699753"/>
                </a:lnTo>
                <a:lnTo>
                  <a:pt x="465912" y="706132"/>
                </a:lnTo>
                <a:lnTo>
                  <a:pt x="489320" y="706132"/>
                </a:lnTo>
                <a:lnTo>
                  <a:pt x="495033" y="700363"/>
                </a:lnTo>
                <a:lnTo>
                  <a:pt x="494708" y="691894"/>
                </a:lnTo>
                <a:close/>
              </a:path>
              <a:path w="3119120" h="1343660">
                <a:moveTo>
                  <a:pt x="495109" y="691184"/>
                </a:moveTo>
                <a:lnTo>
                  <a:pt x="494708" y="691894"/>
                </a:lnTo>
                <a:lnTo>
                  <a:pt x="494885" y="696493"/>
                </a:lnTo>
                <a:lnTo>
                  <a:pt x="494944" y="698030"/>
                </a:lnTo>
                <a:lnTo>
                  <a:pt x="495033" y="700363"/>
                </a:lnTo>
                <a:lnTo>
                  <a:pt x="497345" y="698030"/>
                </a:lnTo>
                <a:lnTo>
                  <a:pt x="495109" y="691184"/>
                </a:lnTo>
                <a:close/>
              </a:path>
              <a:path w="3119120" h="1343660">
                <a:moveTo>
                  <a:pt x="498992" y="647877"/>
                </a:moveTo>
                <a:lnTo>
                  <a:pt x="481186" y="647877"/>
                </a:lnTo>
                <a:lnTo>
                  <a:pt x="493340" y="656259"/>
                </a:lnTo>
                <a:lnTo>
                  <a:pt x="494681" y="691184"/>
                </a:lnTo>
                <a:lnTo>
                  <a:pt x="494708" y="691894"/>
                </a:lnTo>
                <a:lnTo>
                  <a:pt x="495109" y="691184"/>
                </a:lnTo>
                <a:lnTo>
                  <a:pt x="505028" y="691184"/>
                </a:lnTo>
                <a:lnTo>
                  <a:pt x="505028" y="679267"/>
                </a:lnTo>
                <a:lnTo>
                  <a:pt x="497065" y="679267"/>
                </a:lnTo>
                <a:lnTo>
                  <a:pt x="497065" y="671847"/>
                </a:lnTo>
                <a:lnTo>
                  <a:pt x="505028" y="671847"/>
                </a:lnTo>
                <a:lnTo>
                  <a:pt x="505028" y="667715"/>
                </a:lnTo>
                <a:lnTo>
                  <a:pt x="502420" y="650997"/>
                </a:lnTo>
                <a:lnTo>
                  <a:pt x="498992" y="647877"/>
                </a:lnTo>
                <a:close/>
              </a:path>
              <a:path w="3119120" h="1343660">
                <a:moveTo>
                  <a:pt x="505028" y="671847"/>
                </a:moveTo>
                <a:lnTo>
                  <a:pt x="497065" y="671847"/>
                </a:lnTo>
                <a:lnTo>
                  <a:pt x="497065" y="679267"/>
                </a:lnTo>
                <a:lnTo>
                  <a:pt x="505028" y="679267"/>
                </a:lnTo>
                <a:lnTo>
                  <a:pt x="505028" y="671847"/>
                </a:lnTo>
                <a:close/>
              </a:path>
              <a:path w="3119120" h="1343660">
                <a:moveTo>
                  <a:pt x="475272" y="639216"/>
                </a:moveTo>
                <a:lnTo>
                  <a:pt x="445376" y="649135"/>
                </a:lnTo>
                <a:lnTo>
                  <a:pt x="449847" y="656539"/>
                </a:lnTo>
                <a:lnTo>
                  <a:pt x="481186" y="647877"/>
                </a:lnTo>
                <a:lnTo>
                  <a:pt x="498992" y="647877"/>
                </a:lnTo>
                <a:lnTo>
                  <a:pt x="492083" y="641591"/>
                </a:lnTo>
                <a:lnTo>
                  <a:pt x="475272" y="639216"/>
                </a:lnTo>
                <a:close/>
              </a:path>
              <a:path w="3119120" h="1343660">
                <a:moveTo>
                  <a:pt x="541468" y="639914"/>
                </a:moveTo>
                <a:lnTo>
                  <a:pt x="531968" y="639914"/>
                </a:lnTo>
                <a:lnTo>
                  <a:pt x="531968" y="713257"/>
                </a:lnTo>
                <a:lnTo>
                  <a:pt x="541887" y="713257"/>
                </a:lnTo>
                <a:lnTo>
                  <a:pt x="544076" y="660497"/>
                </a:lnTo>
                <a:lnTo>
                  <a:pt x="544639" y="659892"/>
                </a:lnTo>
                <a:lnTo>
                  <a:pt x="541468" y="659892"/>
                </a:lnTo>
                <a:lnTo>
                  <a:pt x="541468" y="639914"/>
                </a:lnTo>
                <a:close/>
              </a:path>
              <a:path w="3119120" h="1343660">
                <a:moveTo>
                  <a:pt x="568849" y="639216"/>
                </a:moveTo>
                <a:lnTo>
                  <a:pt x="561678" y="639216"/>
                </a:lnTo>
                <a:lnTo>
                  <a:pt x="545985" y="646573"/>
                </a:lnTo>
                <a:lnTo>
                  <a:pt x="541468" y="659892"/>
                </a:lnTo>
                <a:lnTo>
                  <a:pt x="544639" y="659892"/>
                </a:lnTo>
                <a:lnTo>
                  <a:pt x="552830" y="651090"/>
                </a:lnTo>
                <a:lnTo>
                  <a:pt x="566614" y="648716"/>
                </a:lnTo>
                <a:lnTo>
                  <a:pt x="568849" y="639216"/>
                </a:lnTo>
                <a:close/>
              </a:path>
              <a:path w="3119120" h="1343660">
                <a:moveTo>
                  <a:pt x="586815" y="707809"/>
                </a:moveTo>
                <a:lnTo>
                  <a:pt x="580668" y="733653"/>
                </a:lnTo>
                <a:lnTo>
                  <a:pt x="587374" y="733653"/>
                </a:lnTo>
                <a:lnTo>
                  <a:pt x="593241" y="714375"/>
                </a:lnTo>
                <a:lnTo>
                  <a:pt x="592973" y="713816"/>
                </a:lnTo>
                <a:lnTo>
                  <a:pt x="587932" y="713816"/>
                </a:lnTo>
                <a:lnTo>
                  <a:pt x="586815" y="707809"/>
                </a:lnTo>
                <a:close/>
              </a:path>
              <a:path w="3119120" h="1343660">
                <a:moveTo>
                  <a:pt x="585744" y="698728"/>
                </a:moveTo>
                <a:lnTo>
                  <a:pt x="587932" y="713816"/>
                </a:lnTo>
                <a:lnTo>
                  <a:pt x="592973" y="713816"/>
                </a:lnTo>
                <a:lnTo>
                  <a:pt x="585744" y="698728"/>
                </a:lnTo>
                <a:close/>
              </a:path>
              <a:path w="3119120" h="1343660">
                <a:moveTo>
                  <a:pt x="675054" y="639216"/>
                </a:moveTo>
                <a:lnTo>
                  <a:pt x="657685" y="647039"/>
                </a:lnTo>
                <a:lnTo>
                  <a:pt x="647021" y="662546"/>
                </a:lnTo>
                <a:lnTo>
                  <a:pt x="645562" y="682197"/>
                </a:lnTo>
                <a:lnTo>
                  <a:pt x="645437" y="683873"/>
                </a:lnTo>
                <a:lnTo>
                  <a:pt x="657685" y="706039"/>
                </a:lnTo>
                <a:lnTo>
                  <a:pt x="682039" y="713955"/>
                </a:lnTo>
                <a:lnTo>
                  <a:pt x="688558" y="713955"/>
                </a:lnTo>
                <a:lnTo>
                  <a:pt x="704484" y="706644"/>
                </a:lnTo>
                <a:lnTo>
                  <a:pt x="705449" y="705154"/>
                </a:lnTo>
                <a:lnTo>
                  <a:pt x="682737" y="705154"/>
                </a:lnTo>
                <a:lnTo>
                  <a:pt x="664809" y="699240"/>
                </a:lnTo>
                <a:lnTo>
                  <a:pt x="655496" y="682197"/>
                </a:lnTo>
                <a:lnTo>
                  <a:pt x="661550" y="657144"/>
                </a:lnTo>
                <a:lnTo>
                  <a:pt x="677615" y="647877"/>
                </a:lnTo>
                <a:lnTo>
                  <a:pt x="704432" y="647877"/>
                </a:lnTo>
                <a:lnTo>
                  <a:pt x="694193" y="640659"/>
                </a:lnTo>
                <a:lnTo>
                  <a:pt x="675054" y="639216"/>
                </a:lnTo>
                <a:close/>
              </a:path>
              <a:path w="3119120" h="1343660">
                <a:moveTo>
                  <a:pt x="719898" y="609600"/>
                </a:moveTo>
                <a:lnTo>
                  <a:pt x="709979" y="609600"/>
                </a:lnTo>
                <a:lnTo>
                  <a:pt x="710099" y="639216"/>
                </a:lnTo>
                <a:lnTo>
                  <a:pt x="710162" y="654821"/>
                </a:lnTo>
                <a:lnTo>
                  <a:pt x="715986" y="668506"/>
                </a:lnTo>
                <a:lnTo>
                  <a:pt x="714496" y="691184"/>
                </a:lnTo>
                <a:lnTo>
                  <a:pt x="710335" y="697610"/>
                </a:lnTo>
                <a:lnTo>
                  <a:pt x="710398" y="713257"/>
                </a:lnTo>
                <a:lnTo>
                  <a:pt x="719898" y="713257"/>
                </a:lnTo>
                <a:lnTo>
                  <a:pt x="719898" y="609600"/>
                </a:lnTo>
                <a:close/>
              </a:path>
              <a:path w="3119120" h="1343660">
                <a:moveTo>
                  <a:pt x="710226" y="670741"/>
                </a:moveTo>
                <a:lnTo>
                  <a:pt x="710080" y="670904"/>
                </a:lnTo>
                <a:lnTo>
                  <a:pt x="704158" y="695888"/>
                </a:lnTo>
                <a:lnTo>
                  <a:pt x="682737" y="705154"/>
                </a:lnTo>
                <a:lnTo>
                  <a:pt x="705449" y="705154"/>
                </a:lnTo>
                <a:lnTo>
                  <a:pt x="710335" y="697610"/>
                </a:lnTo>
                <a:lnTo>
                  <a:pt x="710226" y="670741"/>
                </a:lnTo>
                <a:close/>
              </a:path>
              <a:path w="3119120" h="1343660">
                <a:moveTo>
                  <a:pt x="710162" y="654821"/>
                </a:moveTo>
                <a:lnTo>
                  <a:pt x="710217" y="668506"/>
                </a:lnTo>
                <a:lnTo>
                  <a:pt x="710335" y="697610"/>
                </a:lnTo>
                <a:lnTo>
                  <a:pt x="714496" y="691184"/>
                </a:lnTo>
                <a:lnTo>
                  <a:pt x="715828" y="670904"/>
                </a:lnTo>
                <a:lnTo>
                  <a:pt x="715868" y="670296"/>
                </a:lnTo>
                <a:lnTo>
                  <a:pt x="715986" y="668506"/>
                </a:lnTo>
                <a:lnTo>
                  <a:pt x="710162" y="654821"/>
                </a:lnTo>
                <a:close/>
              </a:path>
              <a:path w="3119120" h="1343660">
                <a:moveTo>
                  <a:pt x="704432" y="647877"/>
                </a:moveTo>
                <a:lnTo>
                  <a:pt x="677615" y="647877"/>
                </a:lnTo>
                <a:lnTo>
                  <a:pt x="700898" y="653838"/>
                </a:lnTo>
                <a:lnTo>
                  <a:pt x="710138" y="670741"/>
                </a:lnTo>
                <a:lnTo>
                  <a:pt x="710162" y="654821"/>
                </a:lnTo>
                <a:lnTo>
                  <a:pt x="708396" y="650671"/>
                </a:lnTo>
                <a:lnTo>
                  <a:pt x="704432" y="647877"/>
                </a:lnTo>
                <a:close/>
              </a:path>
              <a:path w="3119120" h="1343660">
                <a:moveTo>
                  <a:pt x="769221" y="639216"/>
                </a:moveTo>
                <a:lnTo>
                  <a:pt x="752178" y="647272"/>
                </a:lnTo>
                <a:lnTo>
                  <a:pt x="741654" y="662825"/>
                </a:lnTo>
                <a:lnTo>
                  <a:pt x="740117" y="683780"/>
                </a:lnTo>
                <a:lnTo>
                  <a:pt x="752783" y="705946"/>
                </a:lnTo>
                <a:lnTo>
                  <a:pt x="778674" y="713955"/>
                </a:lnTo>
                <a:lnTo>
                  <a:pt x="784542" y="713955"/>
                </a:lnTo>
                <a:lnTo>
                  <a:pt x="803198" y="703990"/>
                </a:lnTo>
                <a:lnTo>
                  <a:pt x="768197" y="703990"/>
                </a:lnTo>
                <a:lnTo>
                  <a:pt x="750967" y="687459"/>
                </a:lnTo>
                <a:lnTo>
                  <a:pt x="752091" y="679589"/>
                </a:lnTo>
                <a:lnTo>
                  <a:pt x="747661" y="679589"/>
                </a:lnTo>
                <a:lnTo>
                  <a:pt x="747661" y="672185"/>
                </a:lnTo>
                <a:lnTo>
                  <a:pt x="753149" y="672185"/>
                </a:lnTo>
                <a:lnTo>
                  <a:pt x="755344" y="656818"/>
                </a:lnTo>
                <a:lnTo>
                  <a:pt x="770991" y="647738"/>
                </a:lnTo>
                <a:lnTo>
                  <a:pt x="798781" y="647738"/>
                </a:lnTo>
                <a:lnTo>
                  <a:pt x="789012" y="640799"/>
                </a:lnTo>
                <a:lnTo>
                  <a:pt x="769221" y="639216"/>
                </a:lnTo>
                <a:close/>
              </a:path>
              <a:path w="3119120" h="1343660">
                <a:moveTo>
                  <a:pt x="801445" y="695515"/>
                </a:moveTo>
                <a:lnTo>
                  <a:pt x="798651" y="698775"/>
                </a:lnTo>
                <a:lnTo>
                  <a:pt x="768197" y="703990"/>
                </a:lnTo>
                <a:lnTo>
                  <a:pt x="803198" y="703990"/>
                </a:lnTo>
                <a:lnTo>
                  <a:pt x="807033" y="701941"/>
                </a:lnTo>
                <a:lnTo>
                  <a:pt x="801445" y="695515"/>
                </a:lnTo>
                <a:close/>
              </a:path>
              <a:path w="3119120" h="1343660">
                <a:moveTo>
                  <a:pt x="753149" y="672185"/>
                </a:moveTo>
                <a:lnTo>
                  <a:pt x="747661" y="672185"/>
                </a:lnTo>
                <a:lnTo>
                  <a:pt x="747661" y="679589"/>
                </a:lnTo>
                <a:lnTo>
                  <a:pt x="752091" y="679589"/>
                </a:lnTo>
                <a:lnTo>
                  <a:pt x="753149" y="672185"/>
                </a:lnTo>
                <a:close/>
              </a:path>
              <a:path w="3119120" h="1343660">
                <a:moveTo>
                  <a:pt x="801086" y="672185"/>
                </a:moveTo>
                <a:lnTo>
                  <a:pt x="753149" y="672185"/>
                </a:lnTo>
                <a:lnTo>
                  <a:pt x="752091" y="679589"/>
                </a:lnTo>
                <a:lnTo>
                  <a:pt x="811504" y="679589"/>
                </a:lnTo>
                <a:lnTo>
                  <a:pt x="811564" y="675119"/>
                </a:lnTo>
                <a:lnTo>
                  <a:pt x="802284" y="675119"/>
                </a:lnTo>
                <a:lnTo>
                  <a:pt x="801086" y="672185"/>
                </a:lnTo>
                <a:close/>
              </a:path>
              <a:path w="3119120" h="1343660">
                <a:moveTo>
                  <a:pt x="798781" y="647738"/>
                </a:moveTo>
                <a:lnTo>
                  <a:pt x="770991" y="647738"/>
                </a:lnTo>
                <a:lnTo>
                  <a:pt x="793482" y="653558"/>
                </a:lnTo>
                <a:lnTo>
                  <a:pt x="802284" y="675119"/>
                </a:lnTo>
                <a:lnTo>
                  <a:pt x="806195" y="672185"/>
                </a:lnTo>
                <a:lnTo>
                  <a:pt x="811603" y="672185"/>
                </a:lnTo>
                <a:lnTo>
                  <a:pt x="811643" y="669158"/>
                </a:lnTo>
                <a:lnTo>
                  <a:pt x="803960" y="651416"/>
                </a:lnTo>
                <a:lnTo>
                  <a:pt x="798781" y="647738"/>
                </a:lnTo>
                <a:close/>
              </a:path>
              <a:path w="3119120" h="1343660">
                <a:moveTo>
                  <a:pt x="811603" y="672185"/>
                </a:moveTo>
                <a:lnTo>
                  <a:pt x="806195" y="672185"/>
                </a:lnTo>
                <a:lnTo>
                  <a:pt x="802284" y="675119"/>
                </a:lnTo>
                <a:lnTo>
                  <a:pt x="811564" y="675119"/>
                </a:lnTo>
                <a:lnTo>
                  <a:pt x="811603" y="672185"/>
                </a:lnTo>
                <a:close/>
              </a:path>
              <a:path w="3119120" h="1343660">
                <a:moveTo>
                  <a:pt x="885112" y="608901"/>
                </a:moveTo>
                <a:lnTo>
                  <a:pt x="871980" y="618913"/>
                </a:lnTo>
                <a:lnTo>
                  <a:pt x="870071" y="713257"/>
                </a:lnTo>
                <a:lnTo>
                  <a:pt x="879989" y="713257"/>
                </a:lnTo>
                <a:lnTo>
                  <a:pt x="880828" y="623104"/>
                </a:lnTo>
                <a:lnTo>
                  <a:pt x="906952" y="613511"/>
                </a:lnTo>
                <a:lnTo>
                  <a:pt x="885112" y="608901"/>
                </a:lnTo>
                <a:close/>
              </a:path>
              <a:path w="3119120" h="1343660">
                <a:moveTo>
                  <a:pt x="871555" y="639914"/>
                </a:moveTo>
                <a:lnTo>
                  <a:pt x="856939" y="639914"/>
                </a:lnTo>
                <a:lnTo>
                  <a:pt x="856939" y="648157"/>
                </a:lnTo>
                <a:lnTo>
                  <a:pt x="871388" y="648157"/>
                </a:lnTo>
                <a:lnTo>
                  <a:pt x="871555" y="639914"/>
                </a:lnTo>
                <a:close/>
              </a:path>
              <a:path w="3119120" h="1343660">
                <a:moveTo>
                  <a:pt x="902341" y="639914"/>
                </a:moveTo>
                <a:lnTo>
                  <a:pt x="880671" y="639914"/>
                </a:lnTo>
                <a:lnTo>
                  <a:pt x="880595" y="648157"/>
                </a:lnTo>
                <a:lnTo>
                  <a:pt x="902341" y="648157"/>
                </a:lnTo>
                <a:lnTo>
                  <a:pt x="902341" y="639914"/>
                </a:lnTo>
                <a:close/>
              </a:path>
              <a:path w="3119120" h="1343660">
                <a:moveTo>
                  <a:pt x="937231" y="639216"/>
                </a:moveTo>
                <a:lnTo>
                  <a:pt x="919675" y="647132"/>
                </a:lnTo>
                <a:lnTo>
                  <a:pt x="908732" y="662686"/>
                </a:lnTo>
                <a:lnTo>
                  <a:pt x="907224" y="682197"/>
                </a:lnTo>
                <a:lnTo>
                  <a:pt x="907102" y="683780"/>
                </a:lnTo>
                <a:lnTo>
                  <a:pt x="919675" y="705946"/>
                </a:lnTo>
                <a:lnTo>
                  <a:pt x="944402" y="713955"/>
                </a:lnTo>
                <a:lnTo>
                  <a:pt x="951573" y="713955"/>
                </a:lnTo>
                <a:lnTo>
                  <a:pt x="969362" y="705946"/>
                </a:lnTo>
                <a:lnTo>
                  <a:pt x="969909" y="705154"/>
                </a:lnTo>
                <a:lnTo>
                  <a:pt x="944402" y="705154"/>
                </a:lnTo>
                <a:lnTo>
                  <a:pt x="926474" y="699240"/>
                </a:lnTo>
                <a:lnTo>
                  <a:pt x="917161" y="682197"/>
                </a:lnTo>
                <a:lnTo>
                  <a:pt x="923214" y="657144"/>
                </a:lnTo>
                <a:lnTo>
                  <a:pt x="939326" y="647877"/>
                </a:lnTo>
                <a:lnTo>
                  <a:pt x="968464" y="647877"/>
                </a:lnTo>
                <a:lnTo>
                  <a:pt x="958093" y="640799"/>
                </a:lnTo>
                <a:lnTo>
                  <a:pt x="937231" y="639216"/>
                </a:lnTo>
                <a:close/>
              </a:path>
              <a:path w="3119120" h="1343660">
                <a:moveTo>
                  <a:pt x="968464" y="647877"/>
                </a:moveTo>
                <a:lnTo>
                  <a:pt x="939326" y="647877"/>
                </a:lnTo>
                <a:lnTo>
                  <a:pt x="962610" y="653838"/>
                </a:lnTo>
                <a:lnTo>
                  <a:pt x="971783" y="670742"/>
                </a:lnTo>
                <a:lnTo>
                  <a:pt x="965823" y="695888"/>
                </a:lnTo>
                <a:lnTo>
                  <a:pt x="944402" y="705154"/>
                </a:lnTo>
                <a:lnTo>
                  <a:pt x="969909" y="705154"/>
                </a:lnTo>
                <a:lnTo>
                  <a:pt x="980212" y="690253"/>
                </a:lnTo>
                <a:lnTo>
                  <a:pt x="981719" y="670742"/>
                </a:lnTo>
                <a:lnTo>
                  <a:pt x="981842" y="669158"/>
                </a:lnTo>
                <a:lnTo>
                  <a:pt x="973786" y="651510"/>
                </a:lnTo>
                <a:lnTo>
                  <a:pt x="968464" y="647877"/>
                </a:lnTo>
                <a:close/>
              </a:path>
              <a:path w="3119120" h="1343660">
                <a:moveTo>
                  <a:pt x="1011591" y="639914"/>
                </a:moveTo>
                <a:lnTo>
                  <a:pt x="1002092" y="639914"/>
                </a:lnTo>
                <a:lnTo>
                  <a:pt x="1002092" y="713257"/>
                </a:lnTo>
                <a:lnTo>
                  <a:pt x="1012010" y="713257"/>
                </a:lnTo>
                <a:lnTo>
                  <a:pt x="1014199" y="660497"/>
                </a:lnTo>
                <a:lnTo>
                  <a:pt x="1014762" y="659892"/>
                </a:lnTo>
                <a:lnTo>
                  <a:pt x="1011591" y="659892"/>
                </a:lnTo>
                <a:lnTo>
                  <a:pt x="1011591" y="639914"/>
                </a:lnTo>
                <a:close/>
              </a:path>
              <a:path w="3119120" h="1343660">
                <a:moveTo>
                  <a:pt x="1038972" y="639216"/>
                </a:moveTo>
                <a:lnTo>
                  <a:pt x="1031801" y="639216"/>
                </a:lnTo>
                <a:lnTo>
                  <a:pt x="1016108" y="646573"/>
                </a:lnTo>
                <a:lnTo>
                  <a:pt x="1011591" y="659892"/>
                </a:lnTo>
                <a:lnTo>
                  <a:pt x="1014762" y="659892"/>
                </a:lnTo>
                <a:lnTo>
                  <a:pt x="1022953" y="651090"/>
                </a:lnTo>
                <a:lnTo>
                  <a:pt x="1036737" y="648716"/>
                </a:lnTo>
                <a:lnTo>
                  <a:pt x="1038972" y="639216"/>
                </a:lnTo>
                <a:close/>
              </a:path>
              <a:path w="3119120" h="1343660">
                <a:moveTo>
                  <a:pt x="1066571" y="639914"/>
                </a:moveTo>
                <a:lnTo>
                  <a:pt x="1057071" y="639914"/>
                </a:lnTo>
                <a:lnTo>
                  <a:pt x="1057071" y="713257"/>
                </a:lnTo>
                <a:lnTo>
                  <a:pt x="1066990" y="713257"/>
                </a:lnTo>
                <a:lnTo>
                  <a:pt x="1066990" y="669112"/>
                </a:lnTo>
                <a:lnTo>
                  <a:pt x="1071684" y="659752"/>
                </a:lnTo>
                <a:lnTo>
                  <a:pt x="1066571" y="659752"/>
                </a:lnTo>
                <a:lnTo>
                  <a:pt x="1066571" y="639914"/>
                </a:lnTo>
                <a:close/>
              </a:path>
              <a:path w="3119120" h="1343660">
                <a:moveTo>
                  <a:pt x="1114379" y="648157"/>
                </a:moveTo>
                <a:lnTo>
                  <a:pt x="1098283" y="648157"/>
                </a:lnTo>
                <a:lnTo>
                  <a:pt x="1110949" y="658075"/>
                </a:lnTo>
                <a:lnTo>
                  <a:pt x="1112811" y="713257"/>
                </a:lnTo>
                <a:lnTo>
                  <a:pt x="1122730" y="713257"/>
                </a:lnTo>
                <a:lnTo>
                  <a:pt x="1122730" y="669112"/>
                </a:lnTo>
                <a:lnTo>
                  <a:pt x="1126909" y="660730"/>
                </a:lnTo>
                <a:lnTo>
                  <a:pt x="1121613" y="660730"/>
                </a:lnTo>
                <a:lnTo>
                  <a:pt x="1117701" y="659193"/>
                </a:lnTo>
                <a:lnTo>
                  <a:pt x="1120308" y="654451"/>
                </a:lnTo>
                <a:lnTo>
                  <a:pt x="1120122" y="653558"/>
                </a:lnTo>
                <a:lnTo>
                  <a:pt x="1114379" y="648157"/>
                </a:lnTo>
                <a:close/>
              </a:path>
              <a:path w="3119120" h="1343660">
                <a:moveTo>
                  <a:pt x="1170354" y="648157"/>
                </a:moveTo>
                <a:lnTo>
                  <a:pt x="1154023" y="648157"/>
                </a:lnTo>
                <a:lnTo>
                  <a:pt x="1166549" y="658075"/>
                </a:lnTo>
                <a:lnTo>
                  <a:pt x="1168412" y="713257"/>
                </a:lnTo>
                <a:lnTo>
                  <a:pt x="1178331" y="713257"/>
                </a:lnTo>
                <a:lnTo>
                  <a:pt x="1178331" y="663570"/>
                </a:lnTo>
                <a:lnTo>
                  <a:pt x="1170354" y="648157"/>
                </a:lnTo>
                <a:close/>
              </a:path>
              <a:path w="3119120" h="1343660">
                <a:moveTo>
                  <a:pt x="1120308" y="654451"/>
                </a:moveTo>
                <a:lnTo>
                  <a:pt x="1117701" y="659193"/>
                </a:lnTo>
                <a:lnTo>
                  <a:pt x="1121613" y="660730"/>
                </a:lnTo>
                <a:lnTo>
                  <a:pt x="1120308" y="654451"/>
                </a:lnTo>
                <a:close/>
              </a:path>
              <a:path w="3119120" h="1343660">
                <a:moveTo>
                  <a:pt x="1148714" y="639216"/>
                </a:moveTo>
                <a:lnTo>
                  <a:pt x="1141077" y="639216"/>
                </a:lnTo>
                <a:lnTo>
                  <a:pt x="1123615" y="648436"/>
                </a:lnTo>
                <a:lnTo>
                  <a:pt x="1120308" y="654451"/>
                </a:lnTo>
                <a:lnTo>
                  <a:pt x="1121613" y="660730"/>
                </a:lnTo>
                <a:lnTo>
                  <a:pt x="1126909" y="660730"/>
                </a:lnTo>
                <a:lnTo>
                  <a:pt x="1130484" y="653558"/>
                </a:lnTo>
                <a:lnTo>
                  <a:pt x="1130553" y="653419"/>
                </a:lnTo>
                <a:lnTo>
                  <a:pt x="1154023" y="648157"/>
                </a:lnTo>
                <a:lnTo>
                  <a:pt x="1170354" y="648157"/>
                </a:lnTo>
                <a:lnTo>
                  <a:pt x="1168691" y="644944"/>
                </a:lnTo>
                <a:lnTo>
                  <a:pt x="1148714" y="639216"/>
                </a:lnTo>
                <a:close/>
              </a:path>
              <a:path w="3119120" h="1343660">
                <a:moveTo>
                  <a:pt x="1086734" y="639216"/>
                </a:moveTo>
                <a:lnTo>
                  <a:pt x="1067269" y="650951"/>
                </a:lnTo>
                <a:lnTo>
                  <a:pt x="1066704" y="658075"/>
                </a:lnTo>
                <a:lnTo>
                  <a:pt x="1066615" y="659193"/>
                </a:lnTo>
                <a:lnTo>
                  <a:pt x="1066571" y="659752"/>
                </a:lnTo>
                <a:lnTo>
                  <a:pt x="1071684" y="659752"/>
                </a:lnTo>
                <a:lnTo>
                  <a:pt x="1074790" y="653558"/>
                </a:lnTo>
                <a:lnTo>
                  <a:pt x="1074860" y="653419"/>
                </a:lnTo>
                <a:lnTo>
                  <a:pt x="1098283" y="648157"/>
                </a:lnTo>
                <a:lnTo>
                  <a:pt x="1114379" y="648157"/>
                </a:lnTo>
                <a:lnTo>
                  <a:pt x="1106804" y="641032"/>
                </a:lnTo>
                <a:lnTo>
                  <a:pt x="1086734" y="639216"/>
                </a:lnTo>
                <a:close/>
              </a:path>
              <a:path w="3119120" h="1343660">
                <a:moveTo>
                  <a:pt x="1249601" y="671847"/>
                </a:moveTo>
                <a:lnTo>
                  <a:pt x="1214869" y="672744"/>
                </a:lnTo>
                <a:lnTo>
                  <a:pt x="1199968" y="685317"/>
                </a:lnTo>
                <a:lnTo>
                  <a:pt x="1204438" y="706924"/>
                </a:lnTo>
                <a:lnTo>
                  <a:pt x="1225905" y="713955"/>
                </a:lnTo>
                <a:lnTo>
                  <a:pt x="1238664" y="712512"/>
                </a:lnTo>
                <a:lnTo>
                  <a:pt x="1244983" y="706132"/>
                </a:lnTo>
                <a:lnTo>
                  <a:pt x="1221575" y="706132"/>
                </a:lnTo>
                <a:lnTo>
                  <a:pt x="1208862" y="696493"/>
                </a:lnTo>
                <a:lnTo>
                  <a:pt x="1215707" y="680427"/>
                </a:lnTo>
                <a:lnTo>
                  <a:pt x="1249886" y="679267"/>
                </a:lnTo>
                <a:lnTo>
                  <a:pt x="1249635" y="672744"/>
                </a:lnTo>
                <a:lnTo>
                  <a:pt x="1249601" y="671847"/>
                </a:lnTo>
                <a:close/>
              </a:path>
              <a:path w="3119120" h="1343660">
                <a:moveTo>
                  <a:pt x="1260691" y="691184"/>
                </a:moveTo>
                <a:lnTo>
                  <a:pt x="1250772" y="691184"/>
                </a:lnTo>
                <a:lnTo>
                  <a:pt x="1253007" y="698030"/>
                </a:lnTo>
                <a:lnTo>
                  <a:pt x="1250696" y="700363"/>
                </a:lnTo>
                <a:lnTo>
                  <a:pt x="1251162" y="712512"/>
                </a:lnTo>
                <a:lnTo>
                  <a:pt x="1251191" y="713257"/>
                </a:lnTo>
                <a:lnTo>
                  <a:pt x="1260691" y="713257"/>
                </a:lnTo>
                <a:lnTo>
                  <a:pt x="1260691" y="691184"/>
                </a:lnTo>
                <a:close/>
              </a:path>
              <a:path w="3119120" h="1343660">
                <a:moveTo>
                  <a:pt x="1250371" y="691894"/>
                </a:moveTo>
                <a:lnTo>
                  <a:pt x="1245929" y="699753"/>
                </a:lnTo>
                <a:lnTo>
                  <a:pt x="1221575" y="706132"/>
                </a:lnTo>
                <a:lnTo>
                  <a:pt x="1244983" y="706132"/>
                </a:lnTo>
                <a:lnTo>
                  <a:pt x="1250696" y="700363"/>
                </a:lnTo>
                <a:lnTo>
                  <a:pt x="1250371" y="691894"/>
                </a:lnTo>
                <a:close/>
              </a:path>
              <a:path w="3119120" h="1343660">
                <a:moveTo>
                  <a:pt x="1250772" y="691184"/>
                </a:moveTo>
                <a:lnTo>
                  <a:pt x="1250371" y="691894"/>
                </a:lnTo>
                <a:lnTo>
                  <a:pt x="1250547" y="696493"/>
                </a:lnTo>
                <a:lnTo>
                  <a:pt x="1250606" y="698030"/>
                </a:lnTo>
                <a:lnTo>
                  <a:pt x="1250696" y="700363"/>
                </a:lnTo>
                <a:lnTo>
                  <a:pt x="1253007" y="698030"/>
                </a:lnTo>
                <a:lnTo>
                  <a:pt x="1250772" y="691184"/>
                </a:lnTo>
                <a:close/>
              </a:path>
              <a:path w="3119120" h="1343660">
                <a:moveTo>
                  <a:pt x="1254654" y="647877"/>
                </a:moveTo>
                <a:lnTo>
                  <a:pt x="1236848" y="647877"/>
                </a:lnTo>
                <a:lnTo>
                  <a:pt x="1249002" y="656259"/>
                </a:lnTo>
                <a:lnTo>
                  <a:pt x="1250343" y="691184"/>
                </a:lnTo>
                <a:lnTo>
                  <a:pt x="1250371" y="691894"/>
                </a:lnTo>
                <a:lnTo>
                  <a:pt x="1250772" y="691184"/>
                </a:lnTo>
                <a:lnTo>
                  <a:pt x="1260691" y="691184"/>
                </a:lnTo>
                <a:lnTo>
                  <a:pt x="1260691" y="679267"/>
                </a:lnTo>
                <a:lnTo>
                  <a:pt x="1252728" y="679267"/>
                </a:lnTo>
                <a:lnTo>
                  <a:pt x="1252728" y="671847"/>
                </a:lnTo>
                <a:lnTo>
                  <a:pt x="1260691" y="671847"/>
                </a:lnTo>
                <a:lnTo>
                  <a:pt x="1260691" y="667715"/>
                </a:lnTo>
                <a:lnTo>
                  <a:pt x="1258083" y="650997"/>
                </a:lnTo>
                <a:lnTo>
                  <a:pt x="1254654" y="647877"/>
                </a:lnTo>
                <a:close/>
              </a:path>
              <a:path w="3119120" h="1343660">
                <a:moveTo>
                  <a:pt x="1260691" y="671847"/>
                </a:moveTo>
                <a:lnTo>
                  <a:pt x="1252728" y="671847"/>
                </a:lnTo>
                <a:lnTo>
                  <a:pt x="1252728" y="679267"/>
                </a:lnTo>
                <a:lnTo>
                  <a:pt x="1260691" y="679267"/>
                </a:lnTo>
                <a:lnTo>
                  <a:pt x="1260691" y="671847"/>
                </a:lnTo>
                <a:close/>
              </a:path>
              <a:path w="3119120" h="1343660">
                <a:moveTo>
                  <a:pt x="1230934" y="639216"/>
                </a:moveTo>
                <a:lnTo>
                  <a:pt x="1201039" y="649135"/>
                </a:lnTo>
                <a:lnTo>
                  <a:pt x="1205509" y="656539"/>
                </a:lnTo>
                <a:lnTo>
                  <a:pt x="1236848" y="647877"/>
                </a:lnTo>
                <a:lnTo>
                  <a:pt x="1254654" y="647877"/>
                </a:lnTo>
                <a:lnTo>
                  <a:pt x="1247745" y="641591"/>
                </a:lnTo>
                <a:lnTo>
                  <a:pt x="1230934" y="639216"/>
                </a:lnTo>
                <a:close/>
              </a:path>
              <a:path w="3119120" h="1343660">
                <a:moveTo>
                  <a:pt x="1368564" y="671847"/>
                </a:moveTo>
                <a:lnTo>
                  <a:pt x="1333832" y="672744"/>
                </a:lnTo>
                <a:lnTo>
                  <a:pt x="1318931" y="685317"/>
                </a:lnTo>
                <a:lnTo>
                  <a:pt x="1323401" y="706924"/>
                </a:lnTo>
                <a:lnTo>
                  <a:pt x="1344869" y="713955"/>
                </a:lnTo>
                <a:lnTo>
                  <a:pt x="1357628" y="712512"/>
                </a:lnTo>
                <a:lnTo>
                  <a:pt x="1363946" y="706132"/>
                </a:lnTo>
                <a:lnTo>
                  <a:pt x="1340538" y="706132"/>
                </a:lnTo>
                <a:lnTo>
                  <a:pt x="1327825" y="696493"/>
                </a:lnTo>
                <a:lnTo>
                  <a:pt x="1334670" y="680427"/>
                </a:lnTo>
                <a:lnTo>
                  <a:pt x="1368849" y="679267"/>
                </a:lnTo>
                <a:lnTo>
                  <a:pt x="1368599" y="672744"/>
                </a:lnTo>
                <a:lnTo>
                  <a:pt x="1368564" y="671847"/>
                </a:lnTo>
                <a:close/>
              </a:path>
              <a:path w="3119120" h="1343660">
                <a:moveTo>
                  <a:pt x="1379654" y="691184"/>
                </a:moveTo>
                <a:lnTo>
                  <a:pt x="1369735" y="691184"/>
                </a:lnTo>
                <a:lnTo>
                  <a:pt x="1371970" y="698030"/>
                </a:lnTo>
                <a:lnTo>
                  <a:pt x="1369659" y="700363"/>
                </a:lnTo>
                <a:lnTo>
                  <a:pt x="1370126" y="712512"/>
                </a:lnTo>
                <a:lnTo>
                  <a:pt x="1370154" y="713257"/>
                </a:lnTo>
                <a:lnTo>
                  <a:pt x="1379654" y="713257"/>
                </a:lnTo>
                <a:lnTo>
                  <a:pt x="1379654" y="691184"/>
                </a:lnTo>
                <a:close/>
              </a:path>
              <a:path w="3119120" h="1343660">
                <a:moveTo>
                  <a:pt x="1369334" y="691894"/>
                </a:moveTo>
                <a:lnTo>
                  <a:pt x="1364892" y="699753"/>
                </a:lnTo>
                <a:lnTo>
                  <a:pt x="1340538" y="706132"/>
                </a:lnTo>
                <a:lnTo>
                  <a:pt x="1363946" y="706132"/>
                </a:lnTo>
                <a:lnTo>
                  <a:pt x="1369659" y="700363"/>
                </a:lnTo>
                <a:lnTo>
                  <a:pt x="1369334" y="691894"/>
                </a:lnTo>
                <a:close/>
              </a:path>
              <a:path w="3119120" h="1343660">
                <a:moveTo>
                  <a:pt x="1369735" y="691184"/>
                </a:moveTo>
                <a:lnTo>
                  <a:pt x="1369334" y="691894"/>
                </a:lnTo>
                <a:lnTo>
                  <a:pt x="1369510" y="696493"/>
                </a:lnTo>
                <a:lnTo>
                  <a:pt x="1369569" y="698030"/>
                </a:lnTo>
                <a:lnTo>
                  <a:pt x="1369659" y="700363"/>
                </a:lnTo>
                <a:lnTo>
                  <a:pt x="1371970" y="698030"/>
                </a:lnTo>
                <a:lnTo>
                  <a:pt x="1369735" y="691184"/>
                </a:lnTo>
                <a:close/>
              </a:path>
              <a:path w="3119120" h="1343660">
                <a:moveTo>
                  <a:pt x="1373617" y="647877"/>
                </a:moveTo>
                <a:lnTo>
                  <a:pt x="1355812" y="647877"/>
                </a:lnTo>
                <a:lnTo>
                  <a:pt x="1367966" y="656259"/>
                </a:lnTo>
                <a:lnTo>
                  <a:pt x="1369307" y="691184"/>
                </a:lnTo>
                <a:lnTo>
                  <a:pt x="1369334" y="691894"/>
                </a:lnTo>
                <a:lnTo>
                  <a:pt x="1369735" y="691184"/>
                </a:lnTo>
                <a:lnTo>
                  <a:pt x="1379654" y="691184"/>
                </a:lnTo>
                <a:lnTo>
                  <a:pt x="1379654" y="679267"/>
                </a:lnTo>
                <a:lnTo>
                  <a:pt x="1371691" y="679267"/>
                </a:lnTo>
                <a:lnTo>
                  <a:pt x="1371691" y="671847"/>
                </a:lnTo>
                <a:lnTo>
                  <a:pt x="1379654" y="671847"/>
                </a:lnTo>
                <a:lnTo>
                  <a:pt x="1379654" y="667715"/>
                </a:lnTo>
                <a:lnTo>
                  <a:pt x="1377046" y="650997"/>
                </a:lnTo>
                <a:lnTo>
                  <a:pt x="1373617" y="647877"/>
                </a:lnTo>
                <a:close/>
              </a:path>
              <a:path w="3119120" h="1343660">
                <a:moveTo>
                  <a:pt x="1379654" y="671847"/>
                </a:moveTo>
                <a:lnTo>
                  <a:pt x="1371691" y="671847"/>
                </a:lnTo>
                <a:lnTo>
                  <a:pt x="1371691" y="679267"/>
                </a:lnTo>
                <a:lnTo>
                  <a:pt x="1379654" y="679267"/>
                </a:lnTo>
                <a:lnTo>
                  <a:pt x="1379654" y="671847"/>
                </a:lnTo>
                <a:close/>
              </a:path>
              <a:path w="3119120" h="1343660">
                <a:moveTo>
                  <a:pt x="1349898" y="639216"/>
                </a:moveTo>
                <a:lnTo>
                  <a:pt x="1320002" y="649135"/>
                </a:lnTo>
                <a:lnTo>
                  <a:pt x="1324472" y="656539"/>
                </a:lnTo>
                <a:lnTo>
                  <a:pt x="1355812" y="647877"/>
                </a:lnTo>
                <a:lnTo>
                  <a:pt x="1373617" y="647877"/>
                </a:lnTo>
                <a:lnTo>
                  <a:pt x="1366708" y="641591"/>
                </a:lnTo>
                <a:lnTo>
                  <a:pt x="1349898" y="639216"/>
                </a:lnTo>
                <a:close/>
              </a:path>
              <a:path w="3119120" h="1343660">
                <a:moveTo>
                  <a:pt x="1415814" y="639914"/>
                </a:moveTo>
                <a:lnTo>
                  <a:pt x="1405896" y="639914"/>
                </a:lnTo>
                <a:lnTo>
                  <a:pt x="1405896" y="689508"/>
                </a:lnTo>
                <a:lnTo>
                  <a:pt x="1415907" y="708135"/>
                </a:lnTo>
                <a:lnTo>
                  <a:pt x="1436909" y="713955"/>
                </a:lnTo>
                <a:lnTo>
                  <a:pt x="1443428" y="713955"/>
                </a:lnTo>
                <a:lnTo>
                  <a:pt x="1457917" y="705015"/>
                </a:lnTo>
                <a:lnTo>
                  <a:pt x="1430902" y="705015"/>
                </a:lnTo>
                <a:lnTo>
                  <a:pt x="1417723" y="695142"/>
                </a:lnTo>
                <a:lnTo>
                  <a:pt x="1415814" y="639914"/>
                </a:lnTo>
                <a:close/>
              </a:path>
              <a:path w="3119120" h="1343660">
                <a:moveTo>
                  <a:pt x="1472812" y="693140"/>
                </a:moveTo>
                <a:lnTo>
                  <a:pt x="1463312" y="693140"/>
                </a:lnTo>
                <a:lnTo>
                  <a:pt x="1463312" y="713257"/>
                </a:lnTo>
                <a:lnTo>
                  <a:pt x="1472812" y="713257"/>
                </a:lnTo>
                <a:lnTo>
                  <a:pt x="1472812" y="693140"/>
                </a:lnTo>
                <a:close/>
              </a:path>
              <a:path w="3119120" h="1343660">
                <a:moveTo>
                  <a:pt x="1472812" y="639914"/>
                </a:moveTo>
                <a:lnTo>
                  <a:pt x="1462893" y="639914"/>
                </a:lnTo>
                <a:lnTo>
                  <a:pt x="1462893" y="683920"/>
                </a:lnTo>
                <a:lnTo>
                  <a:pt x="1454977" y="699799"/>
                </a:lnTo>
                <a:lnTo>
                  <a:pt x="1430902" y="705015"/>
                </a:lnTo>
                <a:lnTo>
                  <a:pt x="1457917" y="705015"/>
                </a:lnTo>
                <a:lnTo>
                  <a:pt x="1462521" y="702174"/>
                </a:lnTo>
                <a:lnTo>
                  <a:pt x="1463312" y="693140"/>
                </a:lnTo>
                <a:lnTo>
                  <a:pt x="1472812" y="693140"/>
                </a:lnTo>
                <a:lnTo>
                  <a:pt x="1472812" y="639914"/>
                </a:lnTo>
                <a:close/>
              </a:path>
              <a:path w="3119120" h="1343660">
                <a:moveTo>
                  <a:pt x="1512050" y="623709"/>
                </a:moveTo>
                <a:lnTo>
                  <a:pt x="1502131" y="623709"/>
                </a:lnTo>
                <a:lnTo>
                  <a:pt x="1502131" y="699380"/>
                </a:lnTo>
                <a:lnTo>
                  <a:pt x="1511445" y="712093"/>
                </a:lnTo>
                <a:lnTo>
                  <a:pt x="1523645" y="713955"/>
                </a:lnTo>
                <a:lnTo>
                  <a:pt x="1539152" y="708787"/>
                </a:lnTo>
                <a:lnTo>
                  <a:pt x="1537508" y="705434"/>
                </a:lnTo>
                <a:lnTo>
                  <a:pt x="1529140" y="705434"/>
                </a:lnTo>
                <a:lnTo>
                  <a:pt x="1513121" y="699613"/>
                </a:lnTo>
                <a:lnTo>
                  <a:pt x="1512050" y="623709"/>
                </a:lnTo>
                <a:close/>
              </a:path>
              <a:path w="3119120" h="1343660">
                <a:moveTo>
                  <a:pt x="1535659" y="701662"/>
                </a:moveTo>
                <a:lnTo>
                  <a:pt x="1529140" y="705434"/>
                </a:lnTo>
                <a:lnTo>
                  <a:pt x="1537508" y="705434"/>
                </a:lnTo>
                <a:lnTo>
                  <a:pt x="1535659" y="701662"/>
                </a:lnTo>
                <a:close/>
              </a:path>
              <a:path w="3119120" h="1343660">
                <a:moveTo>
                  <a:pt x="1502131" y="639914"/>
                </a:moveTo>
                <a:lnTo>
                  <a:pt x="1489000" y="639914"/>
                </a:lnTo>
                <a:lnTo>
                  <a:pt x="1489000" y="648157"/>
                </a:lnTo>
                <a:lnTo>
                  <a:pt x="1502131" y="648157"/>
                </a:lnTo>
                <a:lnTo>
                  <a:pt x="1502131" y="639914"/>
                </a:lnTo>
                <a:close/>
              </a:path>
              <a:path w="3119120" h="1343660">
                <a:moveTo>
                  <a:pt x="1534402" y="639914"/>
                </a:moveTo>
                <a:lnTo>
                  <a:pt x="1512279" y="639914"/>
                </a:lnTo>
                <a:lnTo>
                  <a:pt x="1512395" y="648157"/>
                </a:lnTo>
                <a:lnTo>
                  <a:pt x="1534402" y="648157"/>
                </a:lnTo>
                <a:lnTo>
                  <a:pt x="1534402" y="639914"/>
                </a:lnTo>
                <a:close/>
              </a:path>
              <a:path w="3119120" h="1343660">
                <a:moveTo>
                  <a:pt x="1577340" y="639216"/>
                </a:moveTo>
                <a:lnTo>
                  <a:pt x="1559785" y="647132"/>
                </a:lnTo>
                <a:lnTo>
                  <a:pt x="1548842" y="662686"/>
                </a:lnTo>
                <a:lnTo>
                  <a:pt x="1547334" y="682197"/>
                </a:lnTo>
                <a:lnTo>
                  <a:pt x="1547212" y="683780"/>
                </a:lnTo>
                <a:lnTo>
                  <a:pt x="1559785" y="705946"/>
                </a:lnTo>
                <a:lnTo>
                  <a:pt x="1584512" y="713955"/>
                </a:lnTo>
                <a:lnTo>
                  <a:pt x="1591683" y="713955"/>
                </a:lnTo>
                <a:lnTo>
                  <a:pt x="1609472" y="705946"/>
                </a:lnTo>
                <a:lnTo>
                  <a:pt x="1610019" y="705154"/>
                </a:lnTo>
                <a:lnTo>
                  <a:pt x="1584512" y="705154"/>
                </a:lnTo>
                <a:lnTo>
                  <a:pt x="1566584" y="699240"/>
                </a:lnTo>
                <a:lnTo>
                  <a:pt x="1557270" y="682197"/>
                </a:lnTo>
                <a:lnTo>
                  <a:pt x="1563324" y="657144"/>
                </a:lnTo>
                <a:lnTo>
                  <a:pt x="1579436" y="647877"/>
                </a:lnTo>
                <a:lnTo>
                  <a:pt x="1608573" y="647877"/>
                </a:lnTo>
                <a:lnTo>
                  <a:pt x="1598202" y="640799"/>
                </a:lnTo>
                <a:lnTo>
                  <a:pt x="1577340" y="639216"/>
                </a:lnTo>
                <a:close/>
              </a:path>
              <a:path w="3119120" h="1343660">
                <a:moveTo>
                  <a:pt x="1608573" y="647877"/>
                </a:moveTo>
                <a:lnTo>
                  <a:pt x="1579436" y="647877"/>
                </a:lnTo>
                <a:lnTo>
                  <a:pt x="1602719" y="653838"/>
                </a:lnTo>
                <a:lnTo>
                  <a:pt x="1611893" y="670742"/>
                </a:lnTo>
                <a:lnTo>
                  <a:pt x="1605933" y="695888"/>
                </a:lnTo>
                <a:lnTo>
                  <a:pt x="1584512" y="705154"/>
                </a:lnTo>
                <a:lnTo>
                  <a:pt x="1610019" y="705154"/>
                </a:lnTo>
                <a:lnTo>
                  <a:pt x="1620322" y="690253"/>
                </a:lnTo>
                <a:lnTo>
                  <a:pt x="1621829" y="670742"/>
                </a:lnTo>
                <a:lnTo>
                  <a:pt x="1621952" y="669158"/>
                </a:lnTo>
                <a:lnTo>
                  <a:pt x="1613895" y="651510"/>
                </a:lnTo>
                <a:lnTo>
                  <a:pt x="1608573" y="647877"/>
                </a:lnTo>
                <a:close/>
              </a:path>
              <a:path w="3119120" h="1343660">
                <a:moveTo>
                  <a:pt x="1651701" y="639914"/>
                </a:moveTo>
                <a:lnTo>
                  <a:pt x="1642201" y="639914"/>
                </a:lnTo>
                <a:lnTo>
                  <a:pt x="1642201" y="713257"/>
                </a:lnTo>
                <a:lnTo>
                  <a:pt x="1652120" y="713257"/>
                </a:lnTo>
                <a:lnTo>
                  <a:pt x="1652120" y="669112"/>
                </a:lnTo>
                <a:lnTo>
                  <a:pt x="1656814" y="659752"/>
                </a:lnTo>
                <a:lnTo>
                  <a:pt x="1651701" y="659752"/>
                </a:lnTo>
                <a:lnTo>
                  <a:pt x="1651701" y="639914"/>
                </a:lnTo>
                <a:close/>
              </a:path>
              <a:path w="3119120" h="1343660">
                <a:moveTo>
                  <a:pt x="1699510" y="648157"/>
                </a:moveTo>
                <a:lnTo>
                  <a:pt x="1683413" y="648157"/>
                </a:lnTo>
                <a:lnTo>
                  <a:pt x="1696079" y="658075"/>
                </a:lnTo>
                <a:lnTo>
                  <a:pt x="1697942" y="713257"/>
                </a:lnTo>
                <a:lnTo>
                  <a:pt x="1707860" y="713257"/>
                </a:lnTo>
                <a:lnTo>
                  <a:pt x="1707860" y="669112"/>
                </a:lnTo>
                <a:lnTo>
                  <a:pt x="1712039" y="660730"/>
                </a:lnTo>
                <a:lnTo>
                  <a:pt x="1706743" y="660730"/>
                </a:lnTo>
                <a:lnTo>
                  <a:pt x="1702831" y="659193"/>
                </a:lnTo>
                <a:lnTo>
                  <a:pt x="1705438" y="654451"/>
                </a:lnTo>
                <a:lnTo>
                  <a:pt x="1705253" y="653558"/>
                </a:lnTo>
                <a:lnTo>
                  <a:pt x="1699510" y="648157"/>
                </a:lnTo>
                <a:close/>
              </a:path>
              <a:path w="3119120" h="1343660">
                <a:moveTo>
                  <a:pt x="1755485" y="648157"/>
                </a:moveTo>
                <a:lnTo>
                  <a:pt x="1739153" y="648157"/>
                </a:lnTo>
                <a:lnTo>
                  <a:pt x="1751680" y="658075"/>
                </a:lnTo>
                <a:lnTo>
                  <a:pt x="1753542" y="713257"/>
                </a:lnTo>
                <a:lnTo>
                  <a:pt x="1763461" y="713257"/>
                </a:lnTo>
                <a:lnTo>
                  <a:pt x="1763461" y="663570"/>
                </a:lnTo>
                <a:lnTo>
                  <a:pt x="1755485" y="648157"/>
                </a:lnTo>
                <a:close/>
              </a:path>
              <a:path w="3119120" h="1343660">
                <a:moveTo>
                  <a:pt x="1705438" y="654451"/>
                </a:moveTo>
                <a:lnTo>
                  <a:pt x="1702831" y="659193"/>
                </a:lnTo>
                <a:lnTo>
                  <a:pt x="1706743" y="660730"/>
                </a:lnTo>
                <a:lnTo>
                  <a:pt x="1705438" y="654451"/>
                </a:lnTo>
                <a:close/>
              </a:path>
              <a:path w="3119120" h="1343660">
                <a:moveTo>
                  <a:pt x="1733845" y="639216"/>
                </a:moveTo>
                <a:lnTo>
                  <a:pt x="1726208" y="639216"/>
                </a:lnTo>
                <a:lnTo>
                  <a:pt x="1708745" y="648436"/>
                </a:lnTo>
                <a:lnTo>
                  <a:pt x="1705438" y="654451"/>
                </a:lnTo>
                <a:lnTo>
                  <a:pt x="1706743" y="660730"/>
                </a:lnTo>
                <a:lnTo>
                  <a:pt x="1712039" y="660730"/>
                </a:lnTo>
                <a:lnTo>
                  <a:pt x="1715614" y="653558"/>
                </a:lnTo>
                <a:lnTo>
                  <a:pt x="1715684" y="653419"/>
                </a:lnTo>
                <a:lnTo>
                  <a:pt x="1739153" y="648157"/>
                </a:lnTo>
                <a:lnTo>
                  <a:pt x="1755485" y="648157"/>
                </a:lnTo>
                <a:lnTo>
                  <a:pt x="1753822" y="644944"/>
                </a:lnTo>
                <a:lnTo>
                  <a:pt x="1733845" y="639216"/>
                </a:lnTo>
                <a:close/>
              </a:path>
              <a:path w="3119120" h="1343660">
                <a:moveTo>
                  <a:pt x="1671864" y="639216"/>
                </a:moveTo>
                <a:lnTo>
                  <a:pt x="1652399" y="650951"/>
                </a:lnTo>
                <a:lnTo>
                  <a:pt x="1651834" y="658075"/>
                </a:lnTo>
                <a:lnTo>
                  <a:pt x="1651745" y="659193"/>
                </a:lnTo>
                <a:lnTo>
                  <a:pt x="1651701" y="659752"/>
                </a:lnTo>
                <a:lnTo>
                  <a:pt x="1656814" y="659752"/>
                </a:lnTo>
                <a:lnTo>
                  <a:pt x="1659920" y="653558"/>
                </a:lnTo>
                <a:lnTo>
                  <a:pt x="1659990" y="653419"/>
                </a:lnTo>
                <a:lnTo>
                  <a:pt x="1683413" y="648157"/>
                </a:lnTo>
                <a:lnTo>
                  <a:pt x="1699510" y="648157"/>
                </a:lnTo>
                <a:lnTo>
                  <a:pt x="1691935" y="641032"/>
                </a:lnTo>
                <a:lnTo>
                  <a:pt x="1671864" y="639216"/>
                </a:lnTo>
                <a:close/>
              </a:path>
              <a:path w="3119120" h="1343660">
                <a:moveTo>
                  <a:pt x="1834731" y="671847"/>
                </a:moveTo>
                <a:lnTo>
                  <a:pt x="1799999" y="672744"/>
                </a:lnTo>
                <a:lnTo>
                  <a:pt x="1785098" y="685317"/>
                </a:lnTo>
                <a:lnTo>
                  <a:pt x="1789568" y="706924"/>
                </a:lnTo>
                <a:lnTo>
                  <a:pt x="1811035" y="713955"/>
                </a:lnTo>
                <a:lnTo>
                  <a:pt x="1823795" y="712512"/>
                </a:lnTo>
                <a:lnTo>
                  <a:pt x="1830113" y="706132"/>
                </a:lnTo>
                <a:lnTo>
                  <a:pt x="1806705" y="706132"/>
                </a:lnTo>
                <a:lnTo>
                  <a:pt x="1793992" y="696493"/>
                </a:lnTo>
                <a:lnTo>
                  <a:pt x="1800837" y="680427"/>
                </a:lnTo>
                <a:lnTo>
                  <a:pt x="1835016" y="679267"/>
                </a:lnTo>
                <a:lnTo>
                  <a:pt x="1834766" y="672744"/>
                </a:lnTo>
                <a:lnTo>
                  <a:pt x="1834731" y="671847"/>
                </a:lnTo>
                <a:close/>
              </a:path>
              <a:path w="3119120" h="1343660">
                <a:moveTo>
                  <a:pt x="1845821" y="691184"/>
                </a:moveTo>
                <a:lnTo>
                  <a:pt x="1835902" y="691184"/>
                </a:lnTo>
                <a:lnTo>
                  <a:pt x="1838137" y="698030"/>
                </a:lnTo>
                <a:lnTo>
                  <a:pt x="1835826" y="700363"/>
                </a:lnTo>
                <a:lnTo>
                  <a:pt x="1836293" y="712512"/>
                </a:lnTo>
                <a:lnTo>
                  <a:pt x="1836321" y="713257"/>
                </a:lnTo>
                <a:lnTo>
                  <a:pt x="1845821" y="713257"/>
                </a:lnTo>
                <a:lnTo>
                  <a:pt x="1845821" y="691184"/>
                </a:lnTo>
                <a:close/>
              </a:path>
              <a:path w="3119120" h="1343660">
                <a:moveTo>
                  <a:pt x="1835501" y="691894"/>
                </a:moveTo>
                <a:lnTo>
                  <a:pt x="1831059" y="699753"/>
                </a:lnTo>
                <a:lnTo>
                  <a:pt x="1806705" y="706132"/>
                </a:lnTo>
                <a:lnTo>
                  <a:pt x="1830113" y="706132"/>
                </a:lnTo>
                <a:lnTo>
                  <a:pt x="1835826" y="700363"/>
                </a:lnTo>
                <a:lnTo>
                  <a:pt x="1835501" y="691894"/>
                </a:lnTo>
                <a:close/>
              </a:path>
              <a:path w="3119120" h="1343660">
                <a:moveTo>
                  <a:pt x="1835902" y="691184"/>
                </a:moveTo>
                <a:lnTo>
                  <a:pt x="1835501" y="691894"/>
                </a:lnTo>
                <a:lnTo>
                  <a:pt x="1835677" y="696493"/>
                </a:lnTo>
                <a:lnTo>
                  <a:pt x="1835736" y="698030"/>
                </a:lnTo>
                <a:lnTo>
                  <a:pt x="1835826" y="700363"/>
                </a:lnTo>
                <a:lnTo>
                  <a:pt x="1838137" y="698030"/>
                </a:lnTo>
                <a:lnTo>
                  <a:pt x="1835902" y="691184"/>
                </a:lnTo>
                <a:close/>
              </a:path>
              <a:path w="3119120" h="1343660">
                <a:moveTo>
                  <a:pt x="1839784" y="647877"/>
                </a:moveTo>
                <a:lnTo>
                  <a:pt x="1821979" y="647877"/>
                </a:lnTo>
                <a:lnTo>
                  <a:pt x="1834133" y="656259"/>
                </a:lnTo>
                <a:lnTo>
                  <a:pt x="1835474" y="691184"/>
                </a:lnTo>
                <a:lnTo>
                  <a:pt x="1835501" y="691894"/>
                </a:lnTo>
                <a:lnTo>
                  <a:pt x="1835902" y="691184"/>
                </a:lnTo>
                <a:lnTo>
                  <a:pt x="1845821" y="691184"/>
                </a:lnTo>
                <a:lnTo>
                  <a:pt x="1845821" y="679267"/>
                </a:lnTo>
                <a:lnTo>
                  <a:pt x="1837858" y="679267"/>
                </a:lnTo>
                <a:lnTo>
                  <a:pt x="1837858" y="671847"/>
                </a:lnTo>
                <a:lnTo>
                  <a:pt x="1845821" y="671847"/>
                </a:lnTo>
                <a:lnTo>
                  <a:pt x="1845821" y="667715"/>
                </a:lnTo>
                <a:lnTo>
                  <a:pt x="1843213" y="650997"/>
                </a:lnTo>
                <a:lnTo>
                  <a:pt x="1839784" y="647877"/>
                </a:lnTo>
                <a:close/>
              </a:path>
              <a:path w="3119120" h="1343660">
                <a:moveTo>
                  <a:pt x="1845821" y="671847"/>
                </a:moveTo>
                <a:lnTo>
                  <a:pt x="1837858" y="671847"/>
                </a:lnTo>
                <a:lnTo>
                  <a:pt x="1837858" y="679267"/>
                </a:lnTo>
                <a:lnTo>
                  <a:pt x="1845821" y="679267"/>
                </a:lnTo>
                <a:lnTo>
                  <a:pt x="1845821" y="671847"/>
                </a:lnTo>
                <a:close/>
              </a:path>
              <a:path w="3119120" h="1343660">
                <a:moveTo>
                  <a:pt x="1816065" y="639216"/>
                </a:moveTo>
                <a:lnTo>
                  <a:pt x="1786169" y="649135"/>
                </a:lnTo>
                <a:lnTo>
                  <a:pt x="1790639" y="656539"/>
                </a:lnTo>
                <a:lnTo>
                  <a:pt x="1821979" y="647877"/>
                </a:lnTo>
                <a:lnTo>
                  <a:pt x="1839784" y="647877"/>
                </a:lnTo>
                <a:lnTo>
                  <a:pt x="1832875" y="641591"/>
                </a:lnTo>
                <a:lnTo>
                  <a:pt x="1816065" y="639216"/>
                </a:lnTo>
                <a:close/>
              </a:path>
              <a:path w="3119120" h="1343660">
                <a:moveTo>
                  <a:pt x="1839674" y="611136"/>
                </a:moveTo>
                <a:lnTo>
                  <a:pt x="1826402" y="611136"/>
                </a:lnTo>
                <a:lnTo>
                  <a:pt x="1807263" y="628459"/>
                </a:lnTo>
                <a:lnTo>
                  <a:pt x="1817043" y="628459"/>
                </a:lnTo>
                <a:lnTo>
                  <a:pt x="1839674" y="611136"/>
                </a:lnTo>
                <a:close/>
              </a:path>
              <a:path w="3119120" h="1343660">
                <a:moveTo>
                  <a:pt x="1884356" y="623709"/>
                </a:moveTo>
                <a:lnTo>
                  <a:pt x="1874437" y="623709"/>
                </a:lnTo>
                <a:lnTo>
                  <a:pt x="1874437" y="699380"/>
                </a:lnTo>
                <a:lnTo>
                  <a:pt x="1883751" y="712093"/>
                </a:lnTo>
                <a:lnTo>
                  <a:pt x="1895951" y="713955"/>
                </a:lnTo>
                <a:lnTo>
                  <a:pt x="1911458" y="708787"/>
                </a:lnTo>
                <a:lnTo>
                  <a:pt x="1909814" y="705434"/>
                </a:lnTo>
                <a:lnTo>
                  <a:pt x="1901446" y="705434"/>
                </a:lnTo>
                <a:lnTo>
                  <a:pt x="1885427" y="699613"/>
                </a:lnTo>
                <a:lnTo>
                  <a:pt x="1884356" y="623709"/>
                </a:lnTo>
                <a:close/>
              </a:path>
              <a:path w="3119120" h="1343660">
                <a:moveTo>
                  <a:pt x="1907965" y="701662"/>
                </a:moveTo>
                <a:lnTo>
                  <a:pt x="1901446" y="705434"/>
                </a:lnTo>
                <a:lnTo>
                  <a:pt x="1909814" y="705434"/>
                </a:lnTo>
                <a:lnTo>
                  <a:pt x="1907965" y="701662"/>
                </a:lnTo>
                <a:close/>
              </a:path>
              <a:path w="3119120" h="1343660">
                <a:moveTo>
                  <a:pt x="1874437" y="639914"/>
                </a:moveTo>
                <a:lnTo>
                  <a:pt x="1861306" y="639914"/>
                </a:lnTo>
                <a:lnTo>
                  <a:pt x="1861306" y="648157"/>
                </a:lnTo>
                <a:lnTo>
                  <a:pt x="1874437" y="648157"/>
                </a:lnTo>
                <a:lnTo>
                  <a:pt x="1874437" y="639914"/>
                </a:lnTo>
                <a:close/>
              </a:path>
              <a:path w="3119120" h="1343660">
                <a:moveTo>
                  <a:pt x="1906708" y="639914"/>
                </a:moveTo>
                <a:lnTo>
                  <a:pt x="1884585" y="639914"/>
                </a:lnTo>
                <a:lnTo>
                  <a:pt x="1884701" y="648157"/>
                </a:lnTo>
                <a:lnTo>
                  <a:pt x="1906708" y="648157"/>
                </a:lnTo>
                <a:lnTo>
                  <a:pt x="1906708" y="639914"/>
                </a:lnTo>
                <a:close/>
              </a:path>
              <a:path w="3119120" h="1343660">
                <a:moveTo>
                  <a:pt x="1939433" y="639914"/>
                </a:moveTo>
                <a:lnTo>
                  <a:pt x="1929514" y="639914"/>
                </a:lnTo>
                <a:lnTo>
                  <a:pt x="1929514" y="713257"/>
                </a:lnTo>
                <a:lnTo>
                  <a:pt x="1939433" y="713257"/>
                </a:lnTo>
                <a:lnTo>
                  <a:pt x="1939433" y="639914"/>
                </a:lnTo>
                <a:close/>
              </a:path>
              <a:path w="3119120" h="1343660">
                <a:moveTo>
                  <a:pt x="1932494" y="609600"/>
                </a:moveTo>
                <a:lnTo>
                  <a:pt x="1934543" y="623709"/>
                </a:lnTo>
                <a:lnTo>
                  <a:pt x="1936685" y="623709"/>
                </a:lnTo>
                <a:lnTo>
                  <a:pt x="1932494" y="609600"/>
                </a:lnTo>
                <a:close/>
              </a:path>
              <a:path w="3119120" h="1343660">
                <a:moveTo>
                  <a:pt x="1990221" y="639216"/>
                </a:moveTo>
                <a:lnTo>
                  <a:pt x="1972247" y="647132"/>
                </a:lnTo>
                <a:lnTo>
                  <a:pt x="1961257" y="662686"/>
                </a:lnTo>
                <a:lnTo>
                  <a:pt x="1959627" y="683780"/>
                </a:lnTo>
                <a:lnTo>
                  <a:pt x="1972247" y="705946"/>
                </a:lnTo>
                <a:lnTo>
                  <a:pt x="1997486" y="713955"/>
                </a:lnTo>
                <a:lnTo>
                  <a:pt x="2009360" y="712745"/>
                </a:lnTo>
                <a:lnTo>
                  <a:pt x="2018994" y="705154"/>
                </a:lnTo>
                <a:lnTo>
                  <a:pt x="1992131" y="705154"/>
                </a:lnTo>
                <a:lnTo>
                  <a:pt x="1975739" y="695888"/>
                </a:lnTo>
                <a:lnTo>
                  <a:pt x="1969686" y="670742"/>
                </a:lnTo>
                <a:lnTo>
                  <a:pt x="1979045" y="653838"/>
                </a:lnTo>
                <a:lnTo>
                  <a:pt x="2001723" y="647877"/>
                </a:lnTo>
                <a:lnTo>
                  <a:pt x="2021525" y="647877"/>
                </a:lnTo>
                <a:lnTo>
                  <a:pt x="2019419" y="645270"/>
                </a:lnTo>
                <a:lnTo>
                  <a:pt x="1990221" y="639216"/>
                </a:lnTo>
                <a:close/>
              </a:path>
              <a:path w="3119120" h="1343660">
                <a:moveTo>
                  <a:pt x="2018860" y="694397"/>
                </a:moveTo>
                <a:lnTo>
                  <a:pt x="2016345" y="698030"/>
                </a:lnTo>
                <a:lnTo>
                  <a:pt x="1992131" y="705154"/>
                </a:lnTo>
                <a:lnTo>
                  <a:pt x="2018994" y="705154"/>
                </a:lnTo>
                <a:lnTo>
                  <a:pt x="2026264" y="699427"/>
                </a:lnTo>
                <a:lnTo>
                  <a:pt x="2018860" y="694397"/>
                </a:lnTo>
                <a:close/>
              </a:path>
              <a:path w="3119120" h="1343660">
                <a:moveTo>
                  <a:pt x="2021525" y="647877"/>
                </a:moveTo>
                <a:lnTo>
                  <a:pt x="2001723" y="647877"/>
                </a:lnTo>
                <a:lnTo>
                  <a:pt x="2018860" y="658774"/>
                </a:lnTo>
                <a:lnTo>
                  <a:pt x="2026127" y="653838"/>
                </a:lnTo>
                <a:lnTo>
                  <a:pt x="2026339" y="653838"/>
                </a:lnTo>
                <a:lnTo>
                  <a:pt x="2021525" y="647877"/>
                </a:lnTo>
                <a:close/>
              </a:path>
              <a:path w="3119120" h="1343660">
                <a:moveTo>
                  <a:pt x="2090120" y="671847"/>
                </a:moveTo>
                <a:lnTo>
                  <a:pt x="2055388" y="672744"/>
                </a:lnTo>
                <a:lnTo>
                  <a:pt x="2040487" y="685317"/>
                </a:lnTo>
                <a:lnTo>
                  <a:pt x="2044957" y="706924"/>
                </a:lnTo>
                <a:lnTo>
                  <a:pt x="2066424" y="713955"/>
                </a:lnTo>
                <a:lnTo>
                  <a:pt x="2079184" y="712512"/>
                </a:lnTo>
                <a:lnTo>
                  <a:pt x="2085502" y="706132"/>
                </a:lnTo>
                <a:lnTo>
                  <a:pt x="2062094" y="706132"/>
                </a:lnTo>
                <a:lnTo>
                  <a:pt x="2049381" y="696493"/>
                </a:lnTo>
                <a:lnTo>
                  <a:pt x="2056226" y="680427"/>
                </a:lnTo>
                <a:lnTo>
                  <a:pt x="2090405" y="679267"/>
                </a:lnTo>
                <a:lnTo>
                  <a:pt x="2090155" y="672744"/>
                </a:lnTo>
                <a:lnTo>
                  <a:pt x="2090120" y="671847"/>
                </a:lnTo>
                <a:close/>
              </a:path>
              <a:path w="3119120" h="1343660">
                <a:moveTo>
                  <a:pt x="2101210" y="691184"/>
                </a:moveTo>
                <a:lnTo>
                  <a:pt x="2091291" y="691184"/>
                </a:lnTo>
                <a:lnTo>
                  <a:pt x="2093526" y="698030"/>
                </a:lnTo>
                <a:lnTo>
                  <a:pt x="2091215" y="700363"/>
                </a:lnTo>
                <a:lnTo>
                  <a:pt x="2091682" y="712512"/>
                </a:lnTo>
                <a:lnTo>
                  <a:pt x="2091710" y="713257"/>
                </a:lnTo>
                <a:lnTo>
                  <a:pt x="2101210" y="713257"/>
                </a:lnTo>
                <a:lnTo>
                  <a:pt x="2101210" y="691184"/>
                </a:lnTo>
                <a:close/>
              </a:path>
              <a:path w="3119120" h="1343660">
                <a:moveTo>
                  <a:pt x="2090890" y="691894"/>
                </a:moveTo>
                <a:lnTo>
                  <a:pt x="2086448" y="699753"/>
                </a:lnTo>
                <a:lnTo>
                  <a:pt x="2062094" y="706132"/>
                </a:lnTo>
                <a:lnTo>
                  <a:pt x="2085502" y="706132"/>
                </a:lnTo>
                <a:lnTo>
                  <a:pt x="2091215" y="700363"/>
                </a:lnTo>
                <a:lnTo>
                  <a:pt x="2090890" y="691894"/>
                </a:lnTo>
                <a:close/>
              </a:path>
              <a:path w="3119120" h="1343660">
                <a:moveTo>
                  <a:pt x="2091291" y="691184"/>
                </a:moveTo>
                <a:lnTo>
                  <a:pt x="2090890" y="691894"/>
                </a:lnTo>
                <a:lnTo>
                  <a:pt x="2091067" y="696493"/>
                </a:lnTo>
                <a:lnTo>
                  <a:pt x="2091126" y="698030"/>
                </a:lnTo>
                <a:lnTo>
                  <a:pt x="2091215" y="700363"/>
                </a:lnTo>
                <a:lnTo>
                  <a:pt x="2093526" y="698030"/>
                </a:lnTo>
                <a:lnTo>
                  <a:pt x="2091291" y="691184"/>
                </a:lnTo>
                <a:close/>
              </a:path>
              <a:path w="3119120" h="1343660">
                <a:moveTo>
                  <a:pt x="2095173" y="647877"/>
                </a:moveTo>
                <a:lnTo>
                  <a:pt x="2077368" y="647877"/>
                </a:lnTo>
                <a:lnTo>
                  <a:pt x="2089522" y="656259"/>
                </a:lnTo>
                <a:lnTo>
                  <a:pt x="2090863" y="691184"/>
                </a:lnTo>
                <a:lnTo>
                  <a:pt x="2090890" y="691894"/>
                </a:lnTo>
                <a:lnTo>
                  <a:pt x="2091291" y="691184"/>
                </a:lnTo>
                <a:lnTo>
                  <a:pt x="2101210" y="691184"/>
                </a:lnTo>
                <a:lnTo>
                  <a:pt x="2101210" y="679267"/>
                </a:lnTo>
                <a:lnTo>
                  <a:pt x="2093247" y="679267"/>
                </a:lnTo>
                <a:lnTo>
                  <a:pt x="2093247" y="671847"/>
                </a:lnTo>
                <a:lnTo>
                  <a:pt x="2101210" y="671847"/>
                </a:lnTo>
                <a:lnTo>
                  <a:pt x="2101210" y="667715"/>
                </a:lnTo>
                <a:lnTo>
                  <a:pt x="2098602" y="650997"/>
                </a:lnTo>
                <a:lnTo>
                  <a:pt x="2095173" y="647877"/>
                </a:lnTo>
                <a:close/>
              </a:path>
              <a:path w="3119120" h="1343660">
                <a:moveTo>
                  <a:pt x="2101210" y="671847"/>
                </a:moveTo>
                <a:lnTo>
                  <a:pt x="2093247" y="671847"/>
                </a:lnTo>
                <a:lnTo>
                  <a:pt x="2093247" y="679267"/>
                </a:lnTo>
                <a:lnTo>
                  <a:pt x="2101210" y="679267"/>
                </a:lnTo>
                <a:lnTo>
                  <a:pt x="2101210" y="671847"/>
                </a:lnTo>
                <a:close/>
              </a:path>
              <a:path w="3119120" h="1343660">
                <a:moveTo>
                  <a:pt x="2071454" y="639216"/>
                </a:moveTo>
                <a:lnTo>
                  <a:pt x="2041558" y="649135"/>
                </a:lnTo>
                <a:lnTo>
                  <a:pt x="2046028" y="656539"/>
                </a:lnTo>
                <a:lnTo>
                  <a:pt x="2077368" y="647877"/>
                </a:lnTo>
                <a:lnTo>
                  <a:pt x="2095173" y="647877"/>
                </a:lnTo>
                <a:lnTo>
                  <a:pt x="2088264" y="641591"/>
                </a:lnTo>
                <a:lnTo>
                  <a:pt x="2071454" y="639216"/>
                </a:lnTo>
                <a:close/>
              </a:path>
              <a:path w="3119120" h="1343660">
                <a:moveTo>
                  <a:pt x="2128290" y="707809"/>
                </a:moveTo>
                <a:lnTo>
                  <a:pt x="2122143" y="733653"/>
                </a:lnTo>
                <a:lnTo>
                  <a:pt x="2128848" y="733653"/>
                </a:lnTo>
                <a:lnTo>
                  <a:pt x="2134716" y="714375"/>
                </a:lnTo>
                <a:lnTo>
                  <a:pt x="2134448" y="713816"/>
                </a:lnTo>
                <a:lnTo>
                  <a:pt x="2129407" y="713816"/>
                </a:lnTo>
                <a:lnTo>
                  <a:pt x="2128290" y="707809"/>
                </a:lnTo>
                <a:close/>
              </a:path>
              <a:path w="3119120" h="1343660">
                <a:moveTo>
                  <a:pt x="2127219" y="698728"/>
                </a:moveTo>
                <a:lnTo>
                  <a:pt x="2129407" y="713816"/>
                </a:lnTo>
                <a:lnTo>
                  <a:pt x="2134448" y="713816"/>
                </a:lnTo>
                <a:lnTo>
                  <a:pt x="2127219" y="698728"/>
                </a:lnTo>
                <a:close/>
              </a:path>
              <a:path w="3119120" h="1343660">
                <a:moveTo>
                  <a:pt x="2203816" y="639914"/>
                </a:moveTo>
                <a:lnTo>
                  <a:pt x="2194317" y="639914"/>
                </a:lnTo>
                <a:lnTo>
                  <a:pt x="2194317" y="713257"/>
                </a:lnTo>
                <a:lnTo>
                  <a:pt x="2204235" y="713257"/>
                </a:lnTo>
                <a:lnTo>
                  <a:pt x="2206424" y="660497"/>
                </a:lnTo>
                <a:lnTo>
                  <a:pt x="2206987" y="659892"/>
                </a:lnTo>
                <a:lnTo>
                  <a:pt x="2203816" y="659892"/>
                </a:lnTo>
                <a:lnTo>
                  <a:pt x="2203816" y="639914"/>
                </a:lnTo>
                <a:close/>
              </a:path>
              <a:path w="3119120" h="1343660">
                <a:moveTo>
                  <a:pt x="2231197" y="639216"/>
                </a:moveTo>
                <a:lnTo>
                  <a:pt x="2224026" y="639216"/>
                </a:lnTo>
                <a:lnTo>
                  <a:pt x="2208333" y="646573"/>
                </a:lnTo>
                <a:lnTo>
                  <a:pt x="2203816" y="659892"/>
                </a:lnTo>
                <a:lnTo>
                  <a:pt x="2206987" y="659892"/>
                </a:lnTo>
                <a:lnTo>
                  <a:pt x="2215178" y="651090"/>
                </a:lnTo>
                <a:lnTo>
                  <a:pt x="2228962" y="648716"/>
                </a:lnTo>
                <a:lnTo>
                  <a:pt x="2231197" y="639216"/>
                </a:lnTo>
                <a:close/>
              </a:path>
              <a:path w="3119120" h="1343660">
                <a:moveTo>
                  <a:pt x="2270314" y="639216"/>
                </a:moveTo>
                <a:lnTo>
                  <a:pt x="2253271" y="647272"/>
                </a:lnTo>
                <a:lnTo>
                  <a:pt x="2242747" y="662825"/>
                </a:lnTo>
                <a:lnTo>
                  <a:pt x="2241210" y="683780"/>
                </a:lnTo>
                <a:lnTo>
                  <a:pt x="2253876" y="705946"/>
                </a:lnTo>
                <a:lnTo>
                  <a:pt x="2279767" y="713955"/>
                </a:lnTo>
                <a:lnTo>
                  <a:pt x="2285634" y="713955"/>
                </a:lnTo>
                <a:lnTo>
                  <a:pt x="2304290" y="703990"/>
                </a:lnTo>
                <a:lnTo>
                  <a:pt x="2269290" y="703990"/>
                </a:lnTo>
                <a:lnTo>
                  <a:pt x="2252060" y="687459"/>
                </a:lnTo>
                <a:lnTo>
                  <a:pt x="2253184" y="679589"/>
                </a:lnTo>
                <a:lnTo>
                  <a:pt x="2248754" y="679589"/>
                </a:lnTo>
                <a:lnTo>
                  <a:pt x="2248754" y="672185"/>
                </a:lnTo>
                <a:lnTo>
                  <a:pt x="2254242" y="672185"/>
                </a:lnTo>
                <a:lnTo>
                  <a:pt x="2256437" y="656818"/>
                </a:lnTo>
                <a:lnTo>
                  <a:pt x="2272084" y="647738"/>
                </a:lnTo>
                <a:lnTo>
                  <a:pt x="2299873" y="647738"/>
                </a:lnTo>
                <a:lnTo>
                  <a:pt x="2290105" y="640799"/>
                </a:lnTo>
                <a:lnTo>
                  <a:pt x="2270314" y="639216"/>
                </a:lnTo>
                <a:close/>
              </a:path>
              <a:path w="3119120" h="1343660">
                <a:moveTo>
                  <a:pt x="2302538" y="695515"/>
                </a:moveTo>
                <a:lnTo>
                  <a:pt x="2299744" y="698775"/>
                </a:lnTo>
                <a:lnTo>
                  <a:pt x="2269290" y="703990"/>
                </a:lnTo>
                <a:lnTo>
                  <a:pt x="2304290" y="703990"/>
                </a:lnTo>
                <a:lnTo>
                  <a:pt x="2308126" y="701941"/>
                </a:lnTo>
                <a:lnTo>
                  <a:pt x="2302538" y="695515"/>
                </a:lnTo>
                <a:close/>
              </a:path>
              <a:path w="3119120" h="1343660">
                <a:moveTo>
                  <a:pt x="2254242" y="672185"/>
                </a:moveTo>
                <a:lnTo>
                  <a:pt x="2248754" y="672185"/>
                </a:lnTo>
                <a:lnTo>
                  <a:pt x="2248754" y="679589"/>
                </a:lnTo>
                <a:lnTo>
                  <a:pt x="2253184" y="679589"/>
                </a:lnTo>
                <a:lnTo>
                  <a:pt x="2254242" y="672185"/>
                </a:lnTo>
                <a:close/>
              </a:path>
              <a:path w="3119120" h="1343660">
                <a:moveTo>
                  <a:pt x="2302179" y="672185"/>
                </a:moveTo>
                <a:lnTo>
                  <a:pt x="2254242" y="672185"/>
                </a:lnTo>
                <a:lnTo>
                  <a:pt x="2253184" y="679589"/>
                </a:lnTo>
                <a:lnTo>
                  <a:pt x="2312597" y="679589"/>
                </a:lnTo>
                <a:lnTo>
                  <a:pt x="2312656" y="675119"/>
                </a:lnTo>
                <a:lnTo>
                  <a:pt x="2303376" y="675119"/>
                </a:lnTo>
                <a:lnTo>
                  <a:pt x="2302179" y="672185"/>
                </a:lnTo>
                <a:close/>
              </a:path>
              <a:path w="3119120" h="1343660">
                <a:moveTo>
                  <a:pt x="2299873" y="647738"/>
                </a:moveTo>
                <a:lnTo>
                  <a:pt x="2272084" y="647738"/>
                </a:lnTo>
                <a:lnTo>
                  <a:pt x="2294575" y="653558"/>
                </a:lnTo>
                <a:lnTo>
                  <a:pt x="2303376" y="675119"/>
                </a:lnTo>
                <a:lnTo>
                  <a:pt x="2307288" y="672185"/>
                </a:lnTo>
                <a:lnTo>
                  <a:pt x="2312696" y="672185"/>
                </a:lnTo>
                <a:lnTo>
                  <a:pt x="2312736" y="669158"/>
                </a:lnTo>
                <a:lnTo>
                  <a:pt x="2305053" y="651416"/>
                </a:lnTo>
                <a:lnTo>
                  <a:pt x="2299873" y="647738"/>
                </a:lnTo>
                <a:close/>
              </a:path>
              <a:path w="3119120" h="1343660">
                <a:moveTo>
                  <a:pt x="2312696" y="672185"/>
                </a:moveTo>
                <a:lnTo>
                  <a:pt x="2307288" y="672185"/>
                </a:lnTo>
                <a:lnTo>
                  <a:pt x="2303376" y="675119"/>
                </a:lnTo>
                <a:lnTo>
                  <a:pt x="2312656" y="675119"/>
                </a:lnTo>
                <a:lnTo>
                  <a:pt x="2312696" y="672185"/>
                </a:lnTo>
                <a:close/>
              </a:path>
              <a:path w="3119120" h="1343660">
                <a:moveTo>
                  <a:pt x="2342844" y="609600"/>
                </a:moveTo>
                <a:lnTo>
                  <a:pt x="2332925" y="609600"/>
                </a:lnTo>
                <a:lnTo>
                  <a:pt x="2332925" y="713257"/>
                </a:lnTo>
                <a:lnTo>
                  <a:pt x="2342844" y="713257"/>
                </a:lnTo>
                <a:lnTo>
                  <a:pt x="2342844" y="609600"/>
                </a:lnTo>
                <a:close/>
              </a:path>
              <a:path w="3119120" h="1343660">
                <a:moveTo>
                  <a:pt x="2414814" y="671847"/>
                </a:moveTo>
                <a:lnTo>
                  <a:pt x="2380082" y="672744"/>
                </a:lnTo>
                <a:lnTo>
                  <a:pt x="2365180" y="685317"/>
                </a:lnTo>
                <a:lnTo>
                  <a:pt x="2369650" y="706924"/>
                </a:lnTo>
                <a:lnTo>
                  <a:pt x="2391118" y="713955"/>
                </a:lnTo>
                <a:lnTo>
                  <a:pt x="2403877" y="712512"/>
                </a:lnTo>
                <a:lnTo>
                  <a:pt x="2410195" y="706132"/>
                </a:lnTo>
                <a:lnTo>
                  <a:pt x="2386787" y="706132"/>
                </a:lnTo>
                <a:lnTo>
                  <a:pt x="2374074" y="696493"/>
                </a:lnTo>
                <a:lnTo>
                  <a:pt x="2380920" y="680427"/>
                </a:lnTo>
                <a:lnTo>
                  <a:pt x="2415098" y="679267"/>
                </a:lnTo>
                <a:lnTo>
                  <a:pt x="2414848" y="672744"/>
                </a:lnTo>
                <a:lnTo>
                  <a:pt x="2414814" y="671847"/>
                </a:lnTo>
                <a:close/>
              </a:path>
              <a:path w="3119120" h="1343660">
                <a:moveTo>
                  <a:pt x="2425903" y="691184"/>
                </a:moveTo>
                <a:lnTo>
                  <a:pt x="2415984" y="691184"/>
                </a:lnTo>
                <a:lnTo>
                  <a:pt x="2418220" y="698030"/>
                </a:lnTo>
                <a:lnTo>
                  <a:pt x="2415909" y="700363"/>
                </a:lnTo>
                <a:lnTo>
                  <a:pt x="2416375" y="712512"/>
                </a:lnTo>
                <a:lnTo>
                  <a:pt x="2416404" y="713257"/>
                </a:lnTo>
                <a:lnTo>
                  <a:pt x="2425903" y="713257"/>
                </a:lnTo>
                <a:lnTo>
                  <a:pt x="2425903" y="691184"/>
                </a:lnTo>
                <a:close/>
              </a:path>
              <a:path w="3119120" h="1343660">
                <a:moveTo>
                  <a:pt x="2415583" y="691894"/>
                </a:moveTo>
                <a:lnTo>
                  <a:pt x="2411142" y="699753"/>
                </a:lnTo>
                <a:lnTo>
                  <a:pt x="2386787" y="706132"/>
                </a:lnTo>
                <a:lnTo>
                  <a:pt x="2410195" y="706132"/>
                </a:lnTo>
                <a:lnTo>
                  <a:pt x="2415909" y="700363"/>
                </a:lnTo>
                <a:lnTo>
                  <a:pt x="2415583" y="691894"/>
                </a:lnTo>
                <a:close/>
              </a:path>
              <a:path w="3119120" h="1343660">
                <a:moveTo>
                  <a:pt x="2415984" y="691184"/>
                </a:moveTo>
                <a:lnTo>
                  <a:pt x="2415583" y="691894"/>
                </a:lnTo>
                <a:lnTo>
                  <a:pt x="2415760" y="696493"/>
                </a:lnTo>
                <a:lnTo>
                  <a:pt x="2415819" y="698030"/>
                </a:lnTo>
                <a:lnTo>
                  <a:pt x="2415909" y="700363"/>
                </a:lnTo>
                <a:lnTo>
                  <a:pt x="2418220" y="698030"/>
                </a:lnTo>
                <a:lnTo>
                  <a:pt x="2415984" y="691184"/>
                </a:lnTo>
                <a:close/>
              </a:path>
              <a:path w="3119120" h="1343660">
                <a:moveTo>
                  <a:pt x="2419866" y="647877"/>
                </a:moveTo>
                <a:lnTo>
                  <a:pt x="2402061" y="647877"/>
                </a:lnTo>
                <a:lnTo>
                  <a:pt x="2414215" y="656259"/>
                </a:lnTo>
                <a:lnTo>
                  <a:pt x="2415556" y="691184"/>
                </a:lnTo>
                <a:lnTo>
                  <a:pt x="2415583" y="691894"/>
                </a:lnTo>
                <a:lnTo>
                  <a:pt x="2415984" y="691184"/>
                </a:lnTo>
                <a:lnTo>
                  <a:pt x="2425903" y="691184"/>
                </a:lnTo>
                <a:lnTo>
                  <a:pt x="2425903" y="679267"/>
                </a:lnTo>
                <a:lnTo>
                  <a:pt x="2417940" y="679267"/>
                </a:lnTo>
                <a:lnTo>
                  <a:pt x="2417940" y="671847"/>
                </a:lnTo>
                <a:lnTo>
                  <a:pt x="2425903" y="671847"/>
                </a:lnTo>
                <a:lnTo>
                  <a:pt x="2425903" y="667715"/>
                </a:lnTo>
                <a:lnTo>
                  <a:pt x="2423295" y="650997"/>
                </a:lnTo>
                <a:lnTo>
                  <a:pt x="2419866" y="647877"/>
                </a:lnTo>
                <a:close/>
              </a:path>
              <a:path w="3119120" h="1343660">
                <a:moveTo>
                  <a:pt x="2425903" y="671847"/>
                </a:moveTo>
                <a:lnTo>
                  <a:pt x="2417940" y="671847"/>
                </a:lnTo>
                <a:lnTo>
                  <a:pt x="2417940" y="679267"/>
                </a:lnTo>
                <a:lnTo>
                  <a:pt x="2425903" y="679267"/>
                </a:lnTo>
                <a:lnTo>
                  <a:pt x="2425903" y="671847"/>
                </a:lnTo>
                <a:close/>
              </a:path>
              <a:path w="3119120" h="1343660">
                <a:moveTo>
                  <a:pt x="2396147" y="639216"/>
                </a:moveTo>
                <a:lnTo>
                  <a:pt x="2366251" y="649135"/>
                </a:lnTo>
                <a:lnTo>
                  <a:pt x="2370722" y="656539"/>
                </a:lnTo>
                <a:lnTo>
                  <a:pt x="2402061" y="647877"/>
                </a:lnTo>
                <a:lnTo>
                  <a:pt x="2419866" y="647877"/>
                </a:lnTo>
                <a:lnTo>
                  <a:pt x="2412958" y="641591"/>
                </a:lnTo>
                <a:lnTo>
                  <a:pt x="2396147" y="639216"/>
                </a:lnTo>
                <a:close/>
              </a:path>
              <a:path w="3119120" h="1343660">
                <a:moveTo>
                  <a:pt x="2464438" y="623709"/>
                </a:moveTo>
                <a:lnTo>
                  <a:pt x="2454520" y="623709"/>
                </a:lnTo>
                <a:lnTo>
                  <a:pt x="2454520" y="699380"/>
                </a:lnTo>
                <a:lnTo>
                  <a:pt x="2463833" y="712093"/>
                </a:lnTo>
                <a:lnTo>
                  <a:pt x="2476033" y="713955"/>
                </a:lnTo>
                <a:lnTo>
                  <a:pt x="2491540" y="708787"/>
                </a:lnTo>
                <a:lnTo>
                  <a:pt x="2489897" y="705434"/>
                </a:lnTo>
                <a:lnTo>
                  <a:pt x="2481529" y="705434"/>
                </a:lnTo>
                <a:lnTo>
                  <a:pt x="2465510" y="699613"/>
                </a:lnTo>
                <a:lnTo>
                  <a:pt x="2464438" y="623709"/>
                </a:lnTo>
                <a:close/>
              </a:path>
              <a:path w="3119120" h="1343660">
                <a:moveTo>
                  <a:pt x="2488048" y="701662"/>
                </a:moveTo>
                <a:lnTo>
                  <a:pt x="2481529" y="705434"/>
                </a:lnTo>
                <a:lnTo>
                  <a:pt x="2489897" y="705434"/>
                </a:lnTo>
                <a:lnTo>
                  <a:pt x="2488048" y="701662"/>
                </a:lnTo>
                <a:close/>
              </a:path>
              <a:path w="3119120" h="1343660">
                <a:moveTo>
                  <a:pt x="2454520" y="639914"/>
                </a:moveTo>
                <a:lnTo>
                  <a:pt x="2441388" y="639914"/>
                </a:lnTo>
                <a:lnTo>
                  <a:pt x="2441388" y="648157"/>
                </a:lnTo>
                <a:lnTo>
                  <a:pt x="2454520" y="648157"/>
                </a:lnTo>
                <a:lnTo>
                  <a:pt x="2454520" y="639914"/>
                </a:lnTo>
                <a:close/>
              </a:path>
              <a:path w="3119120" h="1343660">
                <a:moveTo>
                  <a:pt x="2486790" y="639914"/>
                </a:moveTo>
                <a:lnTo>
                  <a:pt x="2464667" y="639914"/>
                </a:lnTo>
                <a:lnTo>
                  <a:pt x="2464783" y="648157"/>
                </a:lnTo>
                <a:lnTo>
                  <a:pt x="2486790" y="648157"/>
                </a:lnTo>
                <a:lnTo>
                  <a:pt x="2486790" y="639914"/>
                </a:lnTo>
                <a:close/>
              </a:path>
              <a:path w="3119120" h="1343660">
                <a:moveTo>
                  <a:pt x="2529729" y="639216"/>
                </a:moveTo>
                <a:lnTo>
                  <a:pt x="2512173" y="647132"/>
                </a:lnTo>
                <a:lnTo>
                  <a:pt x="2501230" y="662686"/>
                </a:lnTo>
                <a:lnTo>
                  <a:pt x="2499723" y="682197"/>
                </a:lnTo>
                <a:lnTo>
                  <a:pt x="2499600" y="683780"/>
                </a:lnTo>
                <a:lnTo>
                  <a:pt x="2512173" y="705946"/>
                </a:lnTo>
                <a:lnTo>
                  <a:pt x="2536900" y="713955"/>
                </a:lnTo>
                <a:lnTo>
                  <a:pt x="2544071" y="713955"/>
                </a:lnTo>
                <a:lnTo>
                  <a:pt x="2561860" y="705946"/>
                </a:lnTo>
                <a:lnTo>
                  <a:pt x="2562407" y="705154"/>
                </a:lnTo>
                <a:lnTo>
                  <a:pt x="2536900" y="705154"/>
                </a:lnTo>
                <a:lnTo>
                  <a:pt x="2518972" y="699240"/>
                </a:lnTo>
                <a:lnTo>
                  <a:pt x="2509659" y="682197"/>
                </a:lnTo>
                <a:lnTo>
                  <a:pt x="2515712" y="657144"/>
                </a:lnTo>
                <a:lnTo>
                  <a:pt x="2531824" y="647877"/>
                </a:lnTo>
                <a:lnTo>
                  <a:pt x="2560962" y="647877"/>
                </a:lnTo>
                <a:lnTo>
                  <a:pt x="2550591" y="640799"/>
                </a:lnTo>
                <a:lnTo>
                  <a:pt x="2529729" y="639216"/>
                </a:lnTo>
                <a:close/>
              </a:path>
              <a:path w="3119120" h="1343660">
                <a:moveTo>
                  <a:pt x="2560962" y="647877"/>
                </a:moveTo>
                <a:lnTo>
                  <a:pt x="2531824" y="647877"/>
                </a:lnTo>
                <a:lnTo>
                  <a:pt x="2555108" y="653838"/>
                </a:lnTo>
                <a:lnTo>
                  <a:pt x="2564281" y="670742"/>
                </a:lnTo>
                <a:lnTo>
                  <a:pt x="2558321" y="695888"/>
                </a:lnTo>
                <a:lnTo>
                  <a:pt x="2536900" y="705154"/>
                </a:lnTo>
                <a:lnTo>
                  <a:pt x="2562407" y="705154"/>
                </a:lnTo>
                <a:lnTo>
                  <a:pt x="2572710" y="690253"/>
                </a:lnTo>
                <a:lnTo>
                  <a:pt x="2574218" y="670742"/>
                </a:lnTo>
                <a:lnTo>
                  <a:pt x="2574340" y="669158"/>
                </a:lnTo>
                <a:lnTo>
                  <a:pt x="2566284" y="651510"/>
                </a:lnTo>
                <a:lnTo>
                  <a:pt x="2560962" y="647877"/>
                </a:lnTo>
                <a:close/>
              </a:path>
              <a:path w="3119120" h="1343660">
                <a:moveTo>
                  <a:pt x="2560230" y="611136"/>
                </a:moveTo>
                <a:lnTo>
                  <a:pt x="2546959" y="611136"/>
                </a:lnTo>
                <a:lnTo>
                  <a:pt x="2527820" y="628459"/>
                </a:lnTo>
                <a:lnTo>
                  <a:pt x="2537599" y="628459"/>
                </a:lnTo>
                <a:lnTo>
                  <a:pt x="2560230" y="611136"/>
                </a:lnTo>
                <a:close/>
              </a:path>
              <a:path w="3119120" h="1343660">
                <a:moveTo>
                  <a:pt x="2604089" y="639914"/>
                </a:moveTo>
                <a:lnTo>
                  <a:pt x="2594590" y="639914"/>
                </a:lnTo>
                <a:lnTo>
                  <a:pt x="2594590" y="713257"/>
                </a:lnTo>
                <a:lnTo>
                  <a:pt x="2604508" y="713257"/>
                </a:lnTo>
                <a:lnTo>
                  <a:pt x="2606697" y="660497"/>
                </a:lnTo>
                <a:lnTo>
                  <a:pt x="2607260" y="659892"/>
                </a:lnTo>
                <a:lnTo>
                  <a:pt x="2604089" y="659892"/>
                </a:lnTo>
                <a:lnTo>
                  <a:pt x="2604089" y="639914"/>
                </a:lnTo>
                <a:close/>
              </a:path>
              <a:path w="3119120" h="1343660">
                <a:moveTo>
                  <a:pt x="2631471" y="639216"/>
                </a:moveTo>
                <a:lnTo>
                  <a:pt x="2624299" y="639216"/>
                </a:lnTo>
                <a:lnTo>
                  <a:pt x="2608606" y="646573"/>
                </a:lnTo>
                <a:lnTo>
                  <a:pt x="2604089" y="659892"/>
                </a:lnTo>
                <a:lnTo>
                  <a:pt x="2607260" y="659892"/>
                </a:lnTo>
                <a:lnTo>
                  <a:pt x="2615452" y="651090"/>
                </a:lnTo>
                <a:lnTo>
                  <a:pt x="2629235" y="648716"/>
                </a:lnTo>
                <a:lnTo>
                  <a:pt x="2631471" y="639216"/>
                </a:lnTo>
                <a:close/>
              </a:path>
              <a:path w="3119120" h="1343660">
                <a:moveTo>
                  <a:pt x="2659488" y="639914"/>
                </a:moveTo>
                <a:lnTo>
                  <a:pt x="2649569" y="639914"/>
                </a:lnTo>
                <a:lnTo>
                  <a:pt x="2649569" y="713257"/>
                </a:lnTo>
                <a:lnTo>
                  <a:pt x="2659488" y="713257"/>
                </a:lnTo>
                <a:lnTo>
                  <a:pt x="2659488" y="639914"/>
                </a:lnTo>
                <a:close/>
              </a:path>
              <a:path w="3119120" h="1343660">
                <a:moveTo>
                  <a:pt x="2652550" y="609600"/>
                </a:moveTo>
                <a:lnTo>
                  <a:pt x="2654599" y="623709"/>
                </a:lnTo>
                <a:lnTo>
                  <a:pt x="2656741" y="623709"/>
                </a:lnTo>
                <a:lnTo>
                  <a:pt x="2652550" y="609600"/>
                </a:lnTo>
                <a:close/>
              </a:path>
              <a:path w="3119120" h="1343660">
                <a:moveTo>
                  <a:pt x="2709811" y="639216"/>
                </a:moveTo>
                <a:lnTo>
                  <a:pt x="2692255" y="647132"/>
                </a:lnTo>
                <a:lnTo>
                  <a:pt x="2681312" y="662686"/>
                </a:lnTo>
                <a:lnTo>
                  <a:pt x="2679805" y="682197"/>
                </a:lnTo>
                <a:lnTo>
                  <a:pt x="2679682" y="683780"/>
                </a:lnTo>
                <a:lnTo>
                  <a:pt x="2692255" y="705946"/>
                </a:lnTo>
                <a:lnTo>
                  <a:pt x="2716982" y="713955"/>
                </a:lnTo>
                <a:lnTo>
                  <a:pt x="2724153" y="713955"/>
                </a:lnTo>
                <a:lnTo>
                  <a:pt x="2741942" y="705946"/>
                </a:lnTo>
                <a:lnTo>
                  <a:pt x="2742489" y="705154"/>
                </a:lnTo>
                <a:lnTo>
                  <a:pt x="2716982" y="705154"/>
                </a:lnTo>
                <a:lnTo>
                  <a:pt x="2699054" y="699240"/>
                </a:lnTo>
                <a:lnTo>
                  <a:pt x="2689741" y="682197"/>
                </a:lnTo>
                <a:lnTo>
                  <a:pt x="2695794" y="657144"/>
                </a:lnTo>
                <a:lnTo>
                  <a:pt x="2711906" y="647877"/>
                </a:lnTo>
                <a:lnTo>
                  <a:pt x="2741044" y="647877"/>
                </a:lnTo>
                <a:lnTo>
                  <a:pt x="2730673" y="640799"/>
                </a:lnTo>
                <a:lnTo>
                  <a:pt x="2709811" y="639216"/>
                </a:lnTo>
                <a:close/>
              </a:path>
              <a:path w="3119120" h="1343660">
                <a:moveTo>
                  <a:pt x="2741044" y="647877"/>
                </a:moveTo>
                <a:lnTo>
                  <a:pt x="2711906" y="647877"/>
                </a:lnTo>
                <a:lnTo>
                  <a:pt x="2735190" y="653838"/>
                </a:lnTo>
                <a:lnTo>
                  <a:pt x="2744363" y="670742"/>
                </a:lnTo>
                <a:lnTo>
                  <a:pt x="2738403" y="695888"/>
                </a:lnTo>
                <a:lnTo>
                  <a:pt x="2716982" y="705154"/>
                </a:lnTo>
                <a:lnTo>
                  <a:pt x="2742489" y="705154"/>
                </a:lnTo>
                <a:lnTo>
                  <a:pt x="2752792" y="690253"/>
                </a:lnTo>
                <a:lnTo>
                  <a:pt x="2754300" y="670742"/>
                </a:lnTo>
                <a:lnTo>
                  <a:pt x="2754422" y="669158"/>
                </a:lnTo>
                <a:lnTo>
                  <a:pt x="2746366" y="651510"/>
                </a:lnTo>
                <a:lnTo>
                  <a:pt x="2741044" y="647877"/>
                </a:lnTo>
                <a:close/>
              </a:path>
              <a:path w="3119120" h="1343660">
                <a:moveTo>
                  <a:pt x="2768944" y="697052"/>
                </a:moveTo>
                <a:lnTo>
                  <a:pt x="2764474" y="704875"/>
                </a:lnTo>
                <a:lnTo>
                  <a:pt x="2794369" y="713955"/>
                </a:lnTo>
                <a:lnTo>
                  <a:pt x="2806244" y="713117"/>
                </a:lnTo>
                <a:lnTo>
                  <a:pt x="2817377" y="705294"/>
                </a:lnTo>
                <a:lnTo>
                  <a:pt x="2802053" y="705294"/>
                </a:lnTo>
                <a:lnTo>
                  <a:pt x="2768944" y="697052"/>
                </a:lnTo>
                <a:close/>
              </a:path>
              <a:path w="3119120" h="1343660">
                <a:moveTo>
                  <a:pt x="2805685" y="639868"/>
                </a:moveTo>
                <a:lnTo>
                  <a:pt x="2772716" y="646248"/>
                </a:lnTo>
                <a:lnTo>
                  <a:pt x="2767966" y="667715"/>
                </a:lnTo>
                <a:lnTo>
                  <a:pt x="2814766" y="696912"/>
                </a:lnTo>
                <a:lnTo>
                  <a:pt x="2802053" y="705294"/>
                </a:lnTo>
                <a:lnTo>
                  <a:pt x="2817377" y="705294"/>
                </a:lnTo>
                <a:lnTo>
                  <a:pt x="2823474" y="701010"/>
                </a:lnTo>
                <a:lnTo>
                  <a:pt x="2823799" y="685783"/>
                </a:lnTo>
                <a:lnTo>
                  <a:pt x="2776907" y="656352"/>
                </a:lnTo>
                <a:lnTo>
                  <a:pt x="2784684" y="648902"/>
                </a:lnTo>
                <a:lnTo>
                  <a:pt x="2820625" y="648902"/>
                </a:lnTo>
                <a:lnTo>
                  <a:pt x="2822068" y="646248"/>
                </a:lnTo>
                <a:lnTo>
                  <a:pt x="2822170" y="646061"/>
                </a:lnTo>
                <a:lnTo>
                  <a:pt x="2805685" y="639868"/>
                </a:lnTo>
                <a:close/>
              </a:path>
              <a:path w="3119120" h="1343660">
                <a:moveTo>
                  <a:pt x="2820625" y="648902"/>
                </a:moveTo>
                <a:lnTo>
                  <a:pt x="2784684" y="648902"/>
                </a:lnTo>
                <a:lnTo>
                  <a:pt x="2817839" y="654024"/>
                </a:lnTo>
                <a:lnTo>
                  <a:pt x="2820625" y="648902"/>
                </a:lnTo>
                <a:close/>
              </a:path>
              <a:path w="3119120" h="1343660">
                <a:moveTo>
                  <a:pt x="30268" y="812101"/>
                </a:moveTo>
                <a:lnTo>
                  <a:pt x="17136" y="822113"/>
                </a:lnTo>
                <a:lnTo>
                  <a:pt x="15227" y="916457"/>
                </a:lnTo>
                <a:lnTo>
                  <a:pt x="25146" y="916457"/>
                </a:lnTo>
                <a:lnTo>
                  <a:pt x="25984" y="826304"/>
                </a:lnTo>
                <a:lnTo>
                  <a:pt x="52108" y="816711"/>
                </a:lnTo>
                <a:lnTo>
                  <a:pt x="30268" y="812101"/>
                </a:lnTo>
                <a:close/>
              </a:path>
              <a:path w="3119120" h="1343660">
                <a:moveTo>
                  <a:pt x="16711" y="843114"/>
                </a:moveTo>
                <a:lnTo>
                  <a:pt x="2095" y="843114"/>
                </a:lnTo>
                <a:lnTo>
                  <a:pt x="2095" y="851357"/>
                </a:lnTo>
                <a:lnTo>
                  <a:pt x="16544" y="851357"/>
                </a:lnTo>
                <a:lnTo>
                  <a:pt x="16711" y="843114"/>
                </a:lnTo>
                <a:close/>
              </a:path>
              <a:path w="3119120" h="1343660">
                <a:moveTo>
                  <a:pt x="47498" y="843114"/>
                </a:moveTo>
                <a:lnTo>
                  <a:pt x="25827" y="843114"/>
                </a:lnTo>
                <a:lnTo>
                  <a:pt x="25751" y="851357"/>
                </a:lnTo>
                <a:lnTo>
                  <a:pt x="47498" y="851357"/>
                </a:lnTo>
                <a:lnTo>
                  <a:pt x="47498" y="843114"/>
                </a:lnTo>
                <a:close/>
              </a:path>
              <a:path w="3119120" h="1343660">
                <a:moveTo>
                  <a:pt x="70827" y="843114"/>
                </a:moveTo>
                <a:lnTo>
                  <a:pt x="60909" y="843114"/>
                </a:lnTo>
                <a:lnTo>
                  <a:pt x="60909" y="916457"/>
                </a:lnTo>
                <a:lnTo>
                  <a:pt x="70827" y="916457"/>
                </a:lnTo>
                <a:lnTo>
                  <a:pt x="70827" y="843114"/>
                </a:lnTo>
                <a:close/>
              </a:path>
              <a:path w="3119120" h="1343660">
                <a:moveTo>
                  <a:pt x="63889" y="812800"/>
                </a:moveTo>
                <a:lnTo>
                  <a:pt x="65938" y="826909"/>
                </a:lnTo>
                <a:lnTo>
                  <a:pt x="68080" y="826909"/>
                </a:lnTo>
                <a:lnTo>
                  <a:pt x="63889" y="812800"/>
                </a:lnTo>
                <a:close/>
              </a:path>
              <a:path w="3119120" h="1343660">
                <a:moveTo>
                  <a:pt x="108180" y="843114"/>
                </a:moveTo>
                <a:lnTo>
                  <a:pt x="98680" y="843114"/>
                </a:lnTo>
                <a:lnTo>
                  <a:pt x="98680" y="916457"/>
                </a:lnTo>
                <a:lnTo>
                  <a:pt x="108599" y="916457"/>
                </a:lnTo>
                <a:lnTo>
                  <a:pt x="108599" y="872312"/>
                </a:lnTo>
                <a:lnTo>
                  <a:pt x="113341" y="863231"/>
                </a:lnTo>
                <a:lnTo>
                  <a:pt x="108180" y="863231"/>
                </a:lnTo>
                <a:lnTo>
                  <a:pt x="108180" y="843114"/>
                </a:lnTo>
                <a:close/>
              </a:path>
              <a:path w="3119120" h="1343660">
                <a:moveTo>
                  <a:pt x="158049" y="851357"/>
                </a:moveTo>
                <a:lnTo>
                  <a:pt x="141289" y="851357"/>
                </a:lnTo>
                <a:lnTo>
                  <a:pt x="154420" y="861275"/>
                </a:lnTo>
                <a:lnTo>
                  <a:pt x="156376" y="916457"/>
                </a:lnTo>
                <a:lnTo>
                  <a:pt x="166295" y="916457"/>
                </a:lnTo>
                <a:lnTo>
                  <a:pt x="166295" y="866770"/>
                </a:lnTo>
                <a:lnTo>
                  <a:pt x="158049" y="851357"/>
                </a:lnTo>
                <a:close/>
              </a:path>
              <a:path w="3119120" h="1343660">
                <a:moveTo>
                  <a:pt x="136120" y="842416"/>
                </a:moveTo>
                <a:lnTo>
                  <a:pt x="129042" y="842416"/>
                </a:lnTo>
                <a:lnTo>
                  <a:pt x="108971" y="854151"/>
                </a:lnTo>
                <a:lnTo>
                  <a:pt x="108180" y="863231"/>
                </a:lnTo>
                <a:lnTo>
                  <a:pt x="113341" y="863231"/>
                </a:lnTo>
                <a:lnTo>
                  <a:pt x="116795" y="856619"/>
                </a:lnTo>
                <a:lnTo>
                  <a:pt x="141289" y="851357"/>
                </a:lnTo>
                <a:lnTo>
                  <a:pt x="158049" y="851357"/>
                </a:lnTo>
                <a:lnTo>
                  <a:pt x="156330" y="848144"/>
                </a:lnTo>
                <a:lnTo>
                  <a:pt x="136120" y="842416"/>
                </a:lnTo>
                <a:close/>
              </a:path>
              <a:path w="3119120" h="1343660">
                <a:moveTo>
                  <a:pt x="237458" y="875047"/>
                </a:moveTo>
                <a:lnTo>
                  <a:pt x="202726" y="875944"/>
                </a:lnTo>
                <a:lnTo>
                  <a:pt x="187825" y="888517"/>
                </a:lnTo>
                <a:lnTo>
                  <a:pt x="192295" y="910124"/>
                </a:lnTo>
                <a:lnTo>
                  <a:pt x="213762" y="917155"/>
                </a:lnTo>
                <a:lnTo>
                  <a:pt x="226522" y="915712"/>
                </a:lnTo>
                <a:lnTo>
                  <a:pt x="232840" y="909332"/>
                </a:lnTo>
                <a:lnTo>
                  <a:pt x="209432" y="909332"/>
                </a:lnTo>
                <a:lnTo>
                  <a:pt x="196719" y="899693"/>
                </a:lnTo>
                <a:lnTo>
                  <a:pt x="203564" y="883627"/>
                </a:lnTo>
                <a:lnTo>
                  <a:pt x="237743" y="882467"/>
                </a:lnTo>
                <a:lnTo>
                  <a:pt x="237492" y="875944"/>
                </a:lnTo>
                <a:lnTo>
                  <a:pt x="237458" y="875047"/>
                </a:lnTo>
                <a:close/>
              </a:path>
              <a:path w="3119120" h="1343660">
                <a:moveTo>
                  <a:pt x="248548" y="894384"/>
                </a:moveTo>
                <a:lnTo>
                  <a:pt x="238629" y="894384"/>
                </a:lnTo>
                <a:lnTo>
                  <a:pt x="240864" y="901230"/>
                </a:lnTo>
                <a:lnTo>
                  <a:pt x="238553" y="903563"/>
                </a:lnTo>
                <a:lnTo>
                  <a:pt x="239019" y="915712"/>
                </a:lnTo>
                <a:lnTo>
                  <a:pt x="239048" y="916457"/>
                </a:lnTo>
                <a:lnTo>
                  <a:pt x="248548" y="916457"/>
                </a:lnTo>
                <a:lnTo>
                  <a:pt x="248548" y="894384"/>
                </a:lnTo>
                <a:close/>
              </a:path>
              <a:path w="3119120" h="1343660">
                <a:moveTo>
                  <a:pt x="238228" y="895094"/>
                </a:moveTo>
                <a:lnTo>
                  <a:pt x="233786" y="902953"/>
                </a:lnTo>
                <a:lnTo>
                  <a:pt x="209432" y="909332"/>
                </a:lnTo>
                <a:lnTo>
                  <a:pt x="232840" y="909332"/>
                </a:lnTo>
                <a:lnTo>
                  <a:pt x="238553" y="903563"/>
                </a:lnTo>
                <a:lnTo>
                  <a:pt x="238228" y="895094"/>
                </a:lnTo>
                <a:close/>
              </a:path>
              <a:path w="3119120" h="1343660">
                <a:moveTo>
                  <a:pt x="238629" y="894384"/>
                </a:moveTo>
                <a:lnTo>
                  <a:pt x="238228" y="895094"/>
                </a:lnTo>
                <a:lnTo>
                  <a:pt x="238404" y="899693"/>
                </a:lnTo>
                <a:lnTo>
                  <a:pt x="238463" y="901230"/>
                </a:lnTo>
                <a:lnTo>
                  <a:pt x="238553" y="903563"/>
                </a:lnTo>
                <a:lnTo>
                  <a:pt x="240864" y="901230"/>
                </a:lnTo>
                <a:lnTo>
                  <a:pt x="238629" y="894384"/>
                </a:lnTo>
                <a:close/>
              </a:path>
              <a:path w="3119120" h="1343660">
                <a:moveTo>
                  <a:pt x="242511" y="851077"/>
                </a:moveTo>
                <a:lnTo>
                  <a:pt x="224706" y="851077"/>
                </a:lnTo>
                <a:lnTo>
                  <a:pt x="236859" y="859459"/>
                </a:lnTo>
                <a:lnTo>
                  <a:pt x="238200" y="894384"/>
                </a:lnTo>
                <a:lnTo>
                  <a:pt x="238228" y="895094"/>
                </a:lnTo>
                <a:lnTo>
                  <a:pt x="238629" y="894384"/>
                </a:lnTo>
                <a:lnTo>
                  <a:pt x="248548" y="894384"/>
                </a:lnTo>
                <a:lnTo>
                  <a:pt x="248548" y="882467"/>
                </a:lnTo>
                <a:lnTo>
                  <a:pt x="240585" y="882467"/>
                </a:lnTo>
                <a:lnTo>
                  <a:pt x="240585" y="875047"/>
                </a:lnTo>
                <a:lnTo>
                  <a:pt x="248548" y="875047"/>
                </a:lnTo>
                <a:lnTo>
                  <a:pt x="248548" y="870915"/>
                </a:lnTo>
                <a:lnTo>
                  <a:pt x="245940" y="854197"/>
                </a:lnTo>
                <a:lnTo>
                  <a:pt x="242511" y="851077"/>
                </a:lnTo>
                <a:close/>
              </a:path>
              <a:path w="3119120" h="1343660">
                <a:moveTo>
                  <a:pt x="248548" y="875047"/>
                </a:moveTo>
                <a:lnTo>
                  <a:pt x="240585" y="875047"/>
                </a:lnTo>
                <a:lnTo>
                  <a:pt x="240585" y="882467"/>
                </a:lnTo>
                <a:lnTo>
                  <a:pt x="248548" y="882467"/>
                </a:lnTo>
                <a:lnTo>
                  <a:pt x="248548" y="875047"/>
                </a:lnTo>
                <a:close/>
              </a:path>
              <a:path w="3119120" h="1343660">
                <a:moveTo>
                  <a:pt x="218792" y="842416"/>
                </a:moveTo>
                <a:lnTo>
                  <a:pt x="188896" y="852335"/>
                </a:lnTo>
                <a:lnTo>
                  <a:pt x="193366" y="859739"/>
                </a:lnTo>
                <a:lnTo>
                  <a:pt x="224706" y="851077"/>
                </a:lnTo>
                <a:lnTo>
                  <a:pt x="242511" y="851077"/>
                </a:lnTo>
                <a:lnTo>
                  <a:pt x="235602" y="844791"/>
                </a:lnTo>
                <a:lnTo>
                  <a:pt x="218792" y="842416"/>
                </a:lnTo>
                <a:close/>
              </a:path>
              <a:path w="3119120" h="1343660">
                <a:moveTo>
                  <a:pt x="284988" y="843114"/>
                </a:moveTo>
                <a:lnTo>
                  <a:pt x="275488" y="843114"/>
                </a:lnTo>
                <a:lnTo>
                  <a:pt x="275488" y="916457"/>
                </a:lnTo>
                <a:lnTo>
                  <a:pt x="285407" y="916457"/>
                </a:lnTo>
                <a:lnTo>
                  <a:pt x="285407" y="872312"/>
                </a:lnTo>
                <a:lnTo>
                  <a:pt x="290149" y="863231"/>
                </a:lnTo>
                <a:lnTo>
                  <a:pt x="284988" y="863231"/>
                </a:lnTo>
                <a:lnTo>
                  <a:pt x="284988" y="843114"/>
                </a:lnTo>
                <a:close/>
              </a:path>
              <a:path w="3119120" h="1343660">
                <a:moveTo>
                  <a:pt x="334856" y="851357"/>
                </a:moveTo>
                <a:lnTo>
                  <a:pt x="318096" y="851357"/>
                </a:lnTo>
                <a:lnTo>
                  <a:pt x="331228" y="861275"/>
                </a:lnTo>
                <a:lnTo>
                  <a:pt x="333184" y="916457"/>
                </a:lnTo>
                <a:lnTo>
                  <a:pt x="343103" y="916457"/>
                </a:lnTo>
                <a:lnTo>
                  <a:pt x="343103" y="866770"/>
                </a:lnTo>
                <a:lnTo>
                  <a:pt x="334856" y="851357"/>
                </a:lnTo>
                <a:close/>
              </a:path>
              <a:path w="3119120" h="1343660">
                <a:moveTo>
                  <a:pt x="312928" y="842416"/>
                </a:moveTo>
                <a:lnTo>
                  <a:pt x="305849" y="842416"/>
                </a:lnTo>
                <a:lnTo>
                  <a:pt x="285779" y="854151"/>
                </a:lnTo>
                <a:lnTo>
                  <a:pt x="284988" y="863231"/>
                </a:lnTo>
                <a:lnTo>
                  <a:pt x="290149" y="863231"/>
                </a:lnTo>
                <a:lnTo>
                  <a:pt x="293602" y="856619"/>
                </a:lnTo>
                <a:lnTo>
                  <a:pt x="318096" y="851357"/>
                </a:lnTo>
                <a:lnTo>
                  <a:pt x="334856" y="851357"/>
                </a:lnTo>
                <a:lnTo>
                  <a:pt x="333137" y="848144"/>
                </a:lnTo>
                <a:lnTo>
                  <a:pt x="312928" y="842416"/>
                </a:lnTo>
                <a:close/>
              </a:path>
              <a:path w="3119120" h="1343660">
                <a:moveTo>
                  <a:pt x="393085" y="842416"/>
                </a:moveTo>
                <a:lnTo>
                  <a:pt x="375110" y="850332"/>
                </a:lnTo>
                <a:lnTo>
                  <a:pt x="364120" y="865886"/>
                </a:lnTo>
                <a:lnTo>
                  <a:pt x="362490" y="886980"/>
                </a:lnTo>
                <a:lnTo>
                  <a:pt x="375110" y="909146"/>
                </a:lnTo>
                <a:lnTo>
                  <a:pt x="400349" y="917155"/>
                </a:lnTo>
                <a:lnTo>
                  <a:pt x="412224" y="915945"/>
                </a:lnTo>
                <a:lnTo>
                  <a:pt x="421858" y="908354"/>
                </a:lnTo>
                <a:lnTo>
                  <a:pt x="394994" y="908354"/>
                </a:lnTo>
                <a:lnTo>
                  <a:pt x="378603" y="899088"/>
                </a:lnTo>
                <a:lnTo>
                  <a:pt x="372549" y="873942"/>
                </a:lnTo>
                <a:lnTo>
                  <a:pt x="381909" y="857038"/>
                </a:lnTo>
                <a:lnTo>
                  <a:pt x="404587" y="851077"/>
                </a:lnTo>
                <a:lnTo>
                  <a:pt x="424388" y="851077"/>
                </a:lnTo>
                <a:lnTo>
                  <a:pt x="422282" y="848470"/>
                </a:lnTo>
                <a:lnTo>
                  <a:pt x="393085" y="842416"/>
                </a:lnTo>
                <a:close/>
              </a:path>
              <a:path w="3119120" h="1343660">
                <a:moveTo>
                  <a:pt x="421723" y="897597"/>
                </a:moveTo>
                <a:lnTo>
                  <a:pt x="419209" y="901230"/>
                </a:lnTo>
                <a:lnTo>
                  <a:pt x="394994" y="908354"/>
                </a:lnTo>
                <a:lnTo>
                  <a:pt x="421858" y="908354"/>
                </a:lnTo>
                <a:lnTo>
                  <a:pt x="429127" y="902627"/>
                </a:lnTo>
                <a:lnTo>
                  <a:pt x="421723" y="897597"/>
                </a:lnTo>
                <a:close/>
              </a:path>
              <a:path w="3119120" h="1343660">
                <a:moveTo>
                  <a:pt x="424388" y="851077"/>
                </a:moveTo>
                <a:lnTo>
                  <a:pt x="404587" y="851077"/>
                </a:lnTo>
                <a:lnTo>
                  <a:pt x="421723" y="861974"/>
                </a:lnTo>
                <a:lnTo>
                  <a:pt x="428990" y="857038"/>
                </a:lnTo>
                <a:lnTo>
                  <a:pt x="429203" y="857038"/>
                </a:lnTo>
                <a:lnTo>
                  <a:pt x="424388" y="851077"/>
                </a:lnTo>
                <a:close/>
              </a:path>
              <a:path w="3119120" h="1343660">
                <a:moveTo>
                  <a:pt x="469084" y="842416"/>
                </a:moveTo>
                <a:lnTo>
                  <a:pt x="452041" y="850472"/>
                </a:lnTo>
                <a:lnTo>
                  <a:pt x="441517" y="866025"/>
                </a:lnTo>
                <a:lnTo>
                  <a:pt x="439980" y="886980"/>
                </a:lnTo>
                <a:lnTo>
                  <a:pt x="452646" y="909146"/>
                </a:lnTo>
                <a:lnTo>
                  <a:pt x="478537" y="917155"/>
                </a:lnTo>
                <a:lnTo>
                  <a:pt x="484405" y="917155"/>
                </a:lnTo>
                <a:lnTo>
                  <a:pt x="503061" y="907190"/>
                </a:lnTo>
                <a:lnTo>
                  <a:pt x="468060" y="907190"/>
                </a:lnTo>
                <a:lnTo>
                  <a:pt x="450830" y="890659"/>
                </a:lnTo>
                <a:lnTo>
                  <a:pt x="451955" y="882789"/>
                </a:lnTo>
                <a:lnTo>
                  <a:pt x="447524" y="882789"/>
                </a:lnTo>
                <a:lnTo>
                  <a:pt x="447524" y="875385"/>
                </a:lnTo>
                <a:lnTo>
                  <a:pt x="453012" y="875385"/>
                </a:lnTo>
                <a:lnTo>
                  <a:pt x="455208" y="860018"/>
                </a:lnTo>
                <a:lnTo>
                  <a:pt x="470854" y="850938"/>
                </a:lnTo>
                <a:lnTo>
                  <a:pt x="498644" y="850938"/>
                </a:lnTo>
                <a:lnTo>
                  <a:pt x="488875" y="843999"/>
                </a:lnTo>
                <a:lnTo>
                  <a:pt x="469084" y="842416"/>
                </a:lnTo>
                <a:close/>
              </a:path>
              <a:path w="3119120" h="1343660">
                <a:moveTo>
                  <a:pt x="501309" y="898715"/>
                </a:moveTo>
                <a:lnTo>
                  <a:pt x="498515" y="901975"/>
                </a:lnTo>
                <a:lnTo>
                  <a:pt x="468060" y="907190"/>
                </a:lnTo>
                <a:lnTo>
                  <a:pt x="503061" y="907190"/>
                </a:lnTo>
                <a:lnTo>
                  <a:pt x="506897" y="905141"/>
                </a:lnTo>
                <a:lnTo>
                  <a:pt x="501309" y="898715"/>
                </a:lnTo>
                <a:close/>
              </a:path>
              <a:path w="3119120" h="1343660">
                <a:moveTo>
                  <a:pt x="453012" y="875385"/>
                </a:moveTo>
                <a:lnTo>
                  <a:pt x="447524" y="875385"/>
                </a:lnTo>
                <a:lnTo>
                  <a:pt x="447524" y="882789"/>
                </a:lnTo>
                <a:lnTo>
                  <a:pt x="451955" y="882789"/>
                </a:lnTo>
                <a:lnTo>
                  <a:pt x="453012" y="875385"/>
                </a:lnTo>
                <a:close/>
              </a:path>
              <a:path w="3119120" h="1343660">
                <a:moveTo>
                  <a:pt x="500949" y="875385"/>
                </a:moveTo>
                <a:lnTo>
                  <a:pt x="453012" y="875385"/>
                </a:lnTo>
                <a:lnTo>
                  <a:pt x="451955" y="882789"/>
                </a:lnTo>
                <a:lnTo>
                  <a:pt x="511367" y="882789"/>
                </a:lnTo>
                <a:lnTo>
                  <a:pt x="511427" y="878319"/>
                </a:lnTo>
                <a:lnTo>
                  <a:pt x="502147" y="878319"/>
                </a:lnTo>
                <a:lnTo>
                  <a:pt x="500949" y="875385"/>
                </a:lnTo>
                <a:close/>
              </a:path>
              <a:path w="3119120" h="1343660">
                <a:moveTo>
                  <a:pt x="498644" y="850938"/>
                </a:moveTo>
                <a:lnTo>
                  <a:pt x="470854" y="850938"/>
                </a:lnTo>
                <a:lnTo>
                  <a:pt x="493346" y="856758"/>
                </a:lnTo>
                <a:lnTo>
                  <a:pt x="502147" y="878319"/>
                </a:lnTo>
                <a:lnTo>
                  <a:pt x="506058" y="875385"/>
                </a:lnTo>
                <a:lnTo>
                  <a:pt x="511466" y="875385"/>
                </a:lnTo>
                <a:lnTo>
                  <a:pt x="511507" y="872358"/>
                </a:lnTo>
                <a:lnTo>
                  <a:pt x="503823" y="854616"/>
                </a:lnTo>
                <a:lnTo>
                  <a:pt x="498644" y="850938"/>
                </a:lnTo>
                <a:close/>
              </a:path>
              <a:path w="3119120" h="1343660">
                <a:moveTo>
                  <a:pt x="511466" y="875385"/>
                </a:moveTo>
                <a:lnTo>
                  <a:pt x="506058" y="875385"/>
                </a:lnTo>
                <a:lnTo>
                  <a:pt x="502147" y="878319"/>
                </a:lnTo>
                <a:lnTo>
                  <a:pt x="511427" y="878319"/>
                </a:lnTo>
                <a:lnTo>
                  <a:pt x="511466" y="875385"/>
                </a:lnTo>
                <a:close/>
              </a:path>
              <a:path w="3119120" h="1343660">
                <a:moveTo>
                  <a:pt x="541614" y="843114"/>
                </a:moveTo>
                <a:lnTo>
                  <a:pt x="531696" y="843114"/>
                </a:lnTo>
                <a:lnTo>
                  <a:pt x="531696" y="916457"/>
                </a:lnTo>
                <a:lnTo>
                  <a:pt x="541614" y="916457"/>
                </a:lnTo>
                <a:lnTo>
                  <a:pt x="541614" y="843114"/>
                </a:lnTo>
                <a:close/>
              </a:path>
              <a:path w="3119120" h="1343660">
                <a:moveTo>
                  <a:pt x="534676" y="812800"/>
                </a:moveTo>
                <a:lnTo>
                  <a:pt x="536725" y="826909"/>
                </a:lnTo>
                <a:lnTo>
                  <a:pt x="538867" y="826909"/>
                </a:lnTo>
                <a:lnTo>
                  <a:pt x="534676" y="812800"/>
                </a:lnTo>
                <a:close/>
              </a:path>
              <a:path w="3119120" h="1343660">
                <a:moveTo>
                  <a:pt x="578712" y="843114"/>
                </a:moveTo>
                <a:lnTo>
                  <a:pt x="569213" y="843114"/>
                </a:lnTo>
                <a:lnTo>
                  <a:pt x="569213" y="916457"/>
                </a:lnTo>
                <a:lnTo>
                  <a:pt x="579131" y="916457"/>
                </a:lnTo>
                <a:lnTo>
                  <a:pt x="581320" y="863697"/>
                </a:lnTo>
                <a:lnTo>
                  <a:pt x="581883" y="863091"/>
                </a:lnTo>
                <a:lnTo>
                  <a:pt x="578712" y="863091"/>
                </a:lnTo>
                <a:lnTo>
                  <a:pt x="578712" y="843114"/>
                </a:lnTo>
                <a:close/>
              </a:path>
              <a:path w="3119120" h="1343660">
                <a:moveTo>
                  <a:pt x="606093" y="842416"/>
                </a:moveTo>
                <a:lnTo>
                  <a:pt x="598922" y="842416"/>
                </a:lnTo>
                <a:lnTo>
                  <a:pt x="583229" y="849774"/>
                </a:lnTo>
                <a:lnTo>
                  <a:pt x="578712" y="863091"/>
                </a:lnTo>
                <a:lnTo>
                  <a:pt x="581883" y="863091"/>
                </a:lnTo>
                <a:lnTo>
                  <a:pt x="590074" y="854290"/>
                </a:lnTo>
                <a:lnTo>
                  <a:pt x="603858" y="851916"/>
                </a:lnTo>
                <a:lnTo>
                  <a:pt x="606093" y="842416"/>
                </a:lnTo>
                <a:close/>
              </a:path>
              <a:path w="3119120" h="1343660">
                <a:moveTo>
                  <a:pt x="646235" y="842416"/>
                </a:moveTo>
                <a:lnTo>
                  <a:pt x="628679" y="850332"/>
                </a:lnTo>
                <a:lnTo>
                  <a:pt x="617736" y="865886"/>
                </a:lnTo>
                <a:lnTo>
                  <a:pt x="616228" y="885397"/>
                </a:lnTo>
                <a:lnTo>
                  <a:pt x="616106" y="886980"/>
                </a:lnTo>
                <a:lnTo>
                  <a:pt x="628679" y="909146"/>
                </a:lnTo>
                <a:lnTo>
                  <a:pt x="653406" y="917155"/>
                </a:lnTo>
                <a:lnTo>
                  <a:pt x="660577" y="917155"/>
                </a:lnTo>
                <a:lnTo>
                  <a:pt x="678366" y="909146"/>
                </a:lnTo>
                <a:lnTo>
                  <a:pt x="678913" y="908354"/>
                </a:lnTo>
                <a:lnTo>
                  <a:pt x="653406" y="908354"/>
                </a:lnTo>
                <a:lnTo>
                  <a:pt x="635478" y="902440"/>
                </a:lnTo>
                <a:lnTo>
                  <a:pt x="626164" y="885397"/>
                </a:lnTo>
                <a:lnTo>
                  <a:pt x="632218" y="860344"/>
                </a:lnTo>
                <a:lnTo>
                  <a:pt x="648330" y="851077"/>
                </a:lnTo>
                <a:lnTo>
                  <a:pt x="677467" y="851077"/>
                </a:lnTo>
                <a:lnTo>
                  <a:pt x="667097" y="843999"/>
                </a:lnTo>
                <a:lnTo>
                  <a:pt x="646235" y="842416"/>
                </a:lnTo>
                <a:close/>
              </a:path>
              <a:path w="3119120" h="1343660">
                <a:moveTo>
                  <a:pt x="677467" y="851077"/>
                </a:moveTo>
                <a:lnTo>
                  <a:pt x="648330" y="851077"/>
                </a:lnTo>
                <a:lnTo>
                  <a:pt x="671613" y="857038"/>
                </a:lnTo>
                <a:lnTo>
                  <a:pt x="680787" y="873942"/>
                </a:lnTo>
                <a:lnTo>
                  <a:pt x="674827" y="899088"/>
                </a:lnTo>
                <a:lnTo>
                  <a:pt x="653406" y="908354"/>
                </a:lnTo>
                <a:lnTo>
                  <a:pt x="678913" y="908354"/>
                </a:lnTo>
                <a:lnTo>
                  <a:pt x="689216" y="893453"/>
                </a:lnTo>
                <a:lnTo>
                  <a:pt x="690723" y="873942"/>
                </a:lnTo>
                <a:lnTo>
                  <a:pt x="690845" y="872358"/>
                </a:lnTo>
                <a:lnTo>
                  <a:pt x="682789" y="854710"/>
                </a:lnTo>
                <a:lnTo>
                  <a:pt x="677467" y="851077"/>
                </a:lnTo>
                <a:close/>
              </a:path>
              <a:path w="3119120" h="1343660">
                <a:moveTo>
                  <a:pt x="705368" y="900252"/>
                </a:moveTo>
                <a:lnTo>
                  <a:pt x="700897" y="908075"/>
                </a:lnTo>
                <a:lnTo>
                  <a:pt x="730793" y="917155"/>
                </a:lnTo>
                <a:lnTo>
                  <a:pt x="742668" y="916317"/>
                </a:lnTo>
                <a:lnTo>
                  <a:pt x="753801" y="908494"/>
                </a:lnTo>
                <a:lnTo>
                  <a:pt x="738477" y="908494"/>
                </a:lnTo>
                <a:lnTo>
                  <a:pt x="705368" y="900252"/>
                </a:lnTo>
                <a:close/>
              </a:path>
              <a:path w="3119120" h="1343660">
                <a:moveTo>
                  <a:pt x="742109" y="843068"/>
                </a:moveTo>
                <a:lnTo>
                  <a:pt x="709140" y="849447"/>
                </a:lnTo>
                <a:lnTo>
                  <a:pt x="704390" y="870915"/>
                </a:lnTo>
                <a:lnTo>
                  <a:pt x="751189" y="900112"/>
                </a:lnTo>
                <a:lnTo>
                  <a:pt x="738477" y="908494"/>
                </a:lnTo>
                <a:lnTo>
                  <a:pt x="753801" y="908494"/>
                </a:lnTo>
                <a:lnTo>
                  <a:pt x="759897" y="904210"/>
                </a:lnTo>
                <a:lnTo>
                  <a:pt x="760223" y="888983"/>
                </a:lnTo>
                <a:lnTo>
                  <a:pt x="713331" y="859552"/>
                </a:lnTo>
                <a:lnTo>
                  <a:pt x="721107" y="852102"/>
                </a:lnTo>
                <a:lnTo>
                  <a:pt x="757049" y="852102"/>
                </a:lnTo>
                <a:lnTo>
                  <a:pt x="758492" y="849447"/>
                </a:lnTo>
                <a:lnTo>
                  <a:pt x="758593" y="849261"/>
                </a:lnTo>
                <a:lnTo>
                  <a:pt x="742109" y="843068"/>
                </a:lnTo>
                <a:close/>
              </a:path>
              <a:path w="3119120" h="1343660">
                <a:moveTo>
                  <a:pt x="757049" y="852102"/>
                </a:moveTo>
                <a:lnTo>
                  <a:pt x="721107" y="852102"/>
                </a:lnTo>
                <a:lnTo>
                  <a:pt x="754263" y="857224"/>
                </a:lnTo>
                <a:lnTo>
                  <a:pt x="757049" y="852102"/>
                </a:lnTo>
                <a:close/>
              </a:path>
              <a:path w="3119120" h="1343660">
                <a:moveTo>
                  <a:pt x="837571" y="842416"/>
                </a:moveTo>
                <a:lnTo>
                  <a:pt x="820527" y="850472"/>
                </a:lnTo>
                <a:lnTo>
                  <a:pt x="810003" y="866025"/>
                </a:lnTo>
                <a:lnTo>
                  <a:pt x="808466" y="886980"/>
                </a:lnTo>
                <a:lnTo>
                  <a:pt x="821132" y="909146"/>
                </a:lnTo>
                <a:lnTo>
                  <a:pt x="847024" y="917155"/>
                </a:lnTo>
                <a:lnTo>
                  <a:pt x="852891" y="917155"/>
                </a:lnTo>
                <a:lnTo>
                  <a:pt x="871547" y="907190"/>
                </a:lnTo>
                <a:lnTo>
                  <a:pt x="836546" y="907190"/>
                </a:lnTo>
                <a:lnTo>
                  <a:pt x="819316" y="890659"/>
                </a:lnTo>
                <a:lnTo>
                  <a:pt x="820441" y="882789"/>
                </a:lnTo>
                <a:lnTo>
                  <a:pt x="816010" y="882789"/>
                </a:lnTo>
                <a:lnTo>
                  <a:pt x="816010" y="875385"/>
                </a:lnTo>
                <a:lnTo>
                  <a:pt x="821498" y="875385"/>
                </a:lnTo>
                <a:lnTo>
                  <a:pt x="823694" y="860018"/>
                </a:lnTo>
                <a:lnTo>
                  <a:pt x="839340" y="850938"/>
                </a:lnTo>
                <a:lnTo>
                  <a:pt x="867130" y="850938"/>
                </a:lnTo>
                <a:lnTo>
                  <a:pt x="857361" y="843999"/>
                </a:lnTo>
                <a:lnTo>
                  <a:pt x="837571" y="842416"/>
                </a:lnTo>
                <a:close/>
              </a:path>
              <a:path w="3119120" h="1343660">
                <a:moveTo>
                  <a:pt x="869795" y="898715"/>
                </a:moveTo>
                <a:lnTo>
                  <a:pt x="867001" y="901975"/>
                </a:lnTo>
                <a:lnTo>
                  <a:pt x="836546" y="907190"/>
                </a:lnTo>
                <a:lnTo>
                  <a:pt x="871547" y="907190"/>
                </a:lnTo>
                <a:lnTo>
                  <a:pt x="875383" y="905141"/>
                </a:lnTo>
                <a:lnTo>
                  <a:pt x="869795" y="898715"/>
                </a:lnTo>
                <a:close/>
              </a:path>
              <a:path w="3119120" h="1343660">
                <a:moveTo>
                  <a:pt x="821498" y="875385"/>
                </a:moveTo>
                <a:lnTo>
                  <a:pt x="816010" y="875385"/>
                </a:lnTo>
                <a:lnTo>
                  <a:pt x="816010" y="882789"/>
                </a:lnTo>
                <a:lnTo>
                  <a:pt x="820441" y="882789"/>
                </a:lnTo>
                <a:lnTo>
                  <a:pt x="821498" y="875385"/>
                </a:lnTo>
                <a:close/>
              </a:path>
              <a:path w="3119120" h="1343660">
                <a:moveTo>
                  <a:pt x="869435" y="875385"/>
                </a:moveTo>
                <a:lnTo>
                  <a:pt x="821498" y="875385"/>
                </a:lnTo>
                <a:lnTo>
                  <a:pt x="820441" y="882789"/>
                </a:lnTo>
                <a:lnTo>
                  <a:pt x="879853" y="882789"/>
                </a:lnTo>
                <a:lnTo>
                  <a:pt x="879913" y="878319"/>
                </a:lnTo>
                <a:lnTo>
                  <a:pt x="870633" y="878319"/>
                </a:lnTo>
                <a:lnTo>
                  <a:pt x="869435" y="875385"/>
                </a:lnTo>
                <a:close/>
              </a:path>
              <a:path w="3119120" h="1343660">
                <a:moveTo>
                  <a:pt x="867130" y="850938"/>
                </a:moveTo>
                <a:lnTo>
                  <a:pt x="839340" y="850938"/>
                </a:lnTo>
                <a:lnTo>
                  <a:pt x="861832" y="856758"/>
                </a:lnTo>
                <a:lnTo>
                  <a:pt x="870633" y="878319"/>
                </a:lnTo>
                <a:lnTo>
                  <a:pt x="874544" y="875385"/>
                </a:lnTo>
                <a:lnTo>
                  <a:pt x="879952" y="875385"/>
                </a:lnTo>
                <a:lnTo>
                  <a:pt x="879993" y="872358"/>
                </a:lnTo>
                <a:lnTo>
                  <a:pt x="872309" y="854616"/>
                </a:lnTo>
                <a:lnTo>
                  <a:pt x="867130" y="850938"/>
                </a:lnTo>
                <a:close/>
              </a:path>
              <a:path w="3119120" h="1343660">
                <a:moveTo>
                  <a:pt x="879952" y="875385"/>
                </a:moveTo>
                <a:lnTo>
                  <a:pt x="874544" y="875385"/>
                </a:lnTo>
                <a:lnTo>
                  <a:pt x="870633" y="878319"/>
                </a:lnTo>
                <a:lnTo>
                  <a:pt x="879913" y="878319"/>
                </a:lnTo>
                <a:lnTo>
                  <a:pt x="879952" y="875385"/>
                </a:lnTo>
                <a:close/>
              </a:path>
              <a:path w="3119120" h="1343660">
                <a:moveTo>
                  <a:pt x="959468" y="842416"/>
                </a:moveTo>
                <a:lnTo>
                  <a:pt x="941913" y="850332"/>
                </a:lnTo>
                <a:lnTo>
                  <a:pt x="930969" y="865886"/>
                </a:lnTo>
                <a:lnTo>
                  <a:pt x="929462" y="885397"/>
                </a:lnTo>
                <a:lnTo>
                  <a:pt x="929340" y="886980"/>
                </a:lnTo>
                <a:lnTo>
                  <a:pt x="941913" y="909146"/>
                </a:lnTo>
                <a:lnTo>
                  <a:pt x="966639" y="917155"/>
                </a:lnTo>
                <a:lnTo>
                  <a:pt x="973811" y="917155"/>
                </a:lnTo>
                <a:lnTo>
                  <a:pt x="991599" y="909146"/>
                </a:lnTo>
                <a:lnTo>
                  <a:pt x="992147" y="908354"/>
                </a:lnTo>
                <a:lnTo>
                  <a:pt x="966639" y="908354"/>
                </a:lnTo>
                <a:lnTo>
                  <a:pt x="948711" y="902440"/>
                </a:lnTo>
                <a:lnTo>
                  <a:pt x="939398" y="885397"/>
                </a:lnTo>
                <a:lnTo>
                  <a:pt x="945452" y="860344"/>
                </a:lnTo>
                <a:lnTo>
                  <a:pt x="961564" y="851077"/>
                </a:lnTo>
                <a:lnTo>
                  <a:pt x="990701" y="851077"/>
                </a:lnTo>
                <a:lnTo>
                  <a:pt x="980330" y="843999"/>
                </a:lnTo>
                <a:lnTo>
                  <a:pt x="959468" y="842416"/>
                </a:lnTo>
                <a:close/>
              </a:path>
              <a:path w="3119120" h="1343660">
                <a:moveTo>
                  <a:pt x="990701" y="851077"/>
                </a:moveTo>
                <a:lnTo>
                  <a:pt x="961564" y="851077"/>
                </a:lnTo>
                <a:lnTo>
                  <a:pt x="984847" y="857038"/>
                </a:lnTo>
                <a:lnTo>
                  <a:pt x="994021" y="873942"/>
                </a:lnTo>
                <a:lnTo>
                  <a:pt x="988060" y="899088"/>
                </a:lnTo>
                <a:lnTo>
                  <a:pt x="966639" y="908354"/>
                </a:lnTo>
                <a:lnTo>
                  <a:pt x="992147" y="908354"/>
                </a:lnTo>
                <a:lnTo>
                  <a:pt x="1002449" y="893453"/>
                </a:lnTo>
                <a:lnTo>
                  <a:pt x="1003957" y="873942"/>
                </a:lnTo>
                <a:lnTo>
                  <a:pt x="1004079" y="872358"/>
                </a:lnTo>
                <a:lnTo>
                  <a:pt x="996023" y="854710"/>
                </a:lnTo>
                <a:lnTo>
                  <a:pt x="990701" y="851077"/>
                </a:lnTo>
                <a:close/>
              </a:path>
              <a:path w="3119120" h="1343660">
                <a:moveTo>
                  <a:pt x="1033829" y="843114"/>
                </a:moveTo>
                <a:lnTo>
                  <a:pt x="1024329" y="843114"/>
                </a:lnTo>
                <a:lnTo>
                  <a:pt x="1024329" y="943559"/>
                </a:lnTo>
                <a:lnTo>
                  <a:pt x="1034248" y="943559"/>
                </a:lnTo>
                <a:lnTo>
                  <a:pt x="1034138" y="917155"/>
                </a:lnTo>
                <a:lnTo>
                  <a:pt x="1034061" y="898784"/>
                </a:lnTo>
                <a:lnTo>
                  <a:pt x="1028241" y="887725"/>
                </a:lnTo>
                <a:lnTo>
                  <a:pt x="1029731" y="864954"/>
                </a:lnTo>
                <a:lnTo>
                  <a:pt x="1033893" y="858585"/>
                </a:lnTo>
                <a:lnTo>
                  <a:pt x="1033829" y="843114"/>
                </a:lnTo>
                <a:close/>
              </a:path>
              <a:path w="3119120" h="1343660">
                <a:moveTo>
                  <a:pt x="1034005" y="885397"/>
                </a:moveTo>
                <a:lnTo>
                  <a:pt x="1034061" y="898784"/>
                </a:lnTo>
                <a:lnTo>
                  <a:pt x="1039882" y="909844"/>
                </a:lnTo>
                <a:lnTo>
                  <a:pt x="1062188" y="917155"/>
                </a:lnTo>
                <a:lnTo>
                  <a:pt x="1069173" y="917155"/>
                </a:lnTo>
                <a:lnTo>
                  <a:pt x="1086496" y="909239"/>
                </a:lnTo>
                <a:lnTo>
                  <a:pt x="1087105" y="908354"/>
                </a:lnTo>
                <a:lnTo>
                  <a:pt x="1061489" y="908354"/>
                </a:lnTo>
                <a:lnTo>
                  <a:pt x="1043282" y="902440"/>
                </a:lnTo>
                <a:lnTo>
                  <a:pt x="1034005" y="885397"/>
                </a:lnTo>
                <a:close/>
              </a:path>
              <a:path w="3119120" h="1343660">
                <a:moveTo>
                  <a:pt x="1085719" y="851077"/>
                </a:moveTo>
                <a:lnTo>
                  <a:pt x="1056274" y="851077"/>
                </a:lnTo>
                <a:lnTo>
                  <a:pt x="1079557" y="857131"/>
                </a:lnTo>
                <a:lnTo>
                  <a:pt x="1088870" y="874035"/>
                </a:lnTo>
                <a:lnTo>
                  <a:pt x="1082890" y="898784"/>
                </a:lnTo>
                <a:lnTo>
                  <a:pt x="1082817" y="899088"/>
                </a:lnTo>
                <a:lnTo>
                  <a:pt x="1061489" y="908354"/>
                </a:lnTo>
                <a:lnTo>
                  <a:pt x="1087105" y="908354"/>
                </a:lnTo>
                <a:lnTo>
                  <a:pt x="1097206" y="893686"/>
                </a:lnTo>
                <a:lnTo>
                  <a:pt x="1098665" y="874035"/>
                </a:lnTo>
                <a:lnTo>
                  <a:pt x="1098789" y="872358"/>
                </a:lnTo>
                <a:lnTo>
                  <a:pt x="1090873" y="854616"/>
                </a:lnTo>
                <a:lnTo>
                  <a:pt x="1085719" y="851077"/>
                </a:lnTo>
                <a:close/>
              </a:path>
              <a:path w="3119120" h="1343660">
                <a:moveTo>
                  <a:pt x="1033893" y="858585"/>
                </a:moveTo>
                <a:lnTo>
                  <a:pt x="1029731" y="864954"/>
                </a:lnTo>
                <a:lnTo>
                  <a:pt x="1028393" y="885397"/>
                </a:lnTo>
                <a:lnTo>
                  <a:pt x="1028365" y="885823"/>
                </a:lnTo>
                <a:lnTo>
                  <a:pt x="1028241" y="887725"/>
                </a:lnTo>
                <a:lnTo>
                  <a:pt x="1034061" y="898784"/>
                </a:lnTo>
                <a:lnTo>
                  <a:pt x="1033951" y="872358"/>
                </a:lnTo>
                <a:lnTo>
                  <a:pt x="1033893" y="858585"/>
                </a:lnTo>
                <a:close/>
              </a:path>
              <a:path w="3119120" h="1343660">
                <a:moveTo>
                  <a:pt x="1055761" y="842416"/>
                </a:moveTo>
                <a:lnTo>
                  <a:pt x="1039743" y="849634"/>
                </a:lnTo>
                <a:lnTo>
                  <a:pt x="1033893" y="858585"/>
                </a:lnTo>
                <a:lnTo>
                  <a:pt x="1034005" y="885397"/>
                </a:lnTo>
                <a:lnTo>
                  <a:pt x="1036805" y="874035"/>
                </a:lnTo>
                <a:lnTo>
                  <a:pt x="1040022" y="860484"/>
                </a:lnTo>
                <a:lnTo>
                  <a:pt x="1056274" y="851077"/>
                </a:lnTo>
                <a:lnTo>
                  <a:pt x="1085719" y="851077"/>
                </a:lnTo>
                <a:lnTo>
                  <a:pt x="1075413" y="843999"/>
                </a:lnTo>
                <a:lnTo>
                  <a:pt x="1055761" y="842416"/>
                </a:lnTo>
                <a:close/>
              </a:path>
              <a:path w="3119120" h="1343660">
                <a:moveTo>
                  <a:pt x="1140709" y="842416"/>
                </a:moveTo>
                <a:lnTo>
                  <a:pt x="1123665" y="850472"/>
                </a:lnTo>
                <a:lnTo>
                  <a:pt x="1113141" y="866025"/>
                </a:lnTo>
                <a:lnTo>
                  <a:pt x="1111604" y="886980"/>
                </a:lnTo>
                <a:lnTo>
                  <a:pt x="1124271" y="909146"/>
                </a:lnTo>
                <a:lnTo>
                  <a:pt x="1150162" y="917155"/>
                </a:lnTo>
                <a:lnTo>
                  <a:pt x="1156029" y="917155"/>
                </a:lnTo>
                <a:lnTo>
                  <a:pt x="1174685" y="907190"/>
                </a:lnTo>
                <a:lnTo>
                  <a:pt x="1139684" y="907190"/>
                </a:lnTo>
                <a:lnTo>
                  <a:pt x="1122454" y="890659"/>
                </a:lnTo>
                <a:lnTo>
                  <a:pt x="1123579" y="882789"/>
                </a:lnTo>
                <a:lnTo>
                  <a:pt x="1119148" y="882789"/>
                </a:lnTo>
                <a:lnTo>
                  <a:pt x="1119148" y="875385"/>
                </a:lnTo>
                <a:lnTo>
                  <a:pt x="1124636" y="875385"/>
                </a:lnTo>
                <a:lnTo>
                  <a:pt x="1126832" y="860018"/>
                </a:lnTo>
                <a:lnTo>
                  <a:pt x="1142478" y="850938"/>
                </a:lnTo>
                <a:lnTo>
                  <a:pt x="1170268" y="850938"/>
                </a:lnTo>
                <a:lnTo>
                  <a:pt x="1160499" y="843999"/>
                </a:lnTo>
                <a:lnTo>
                  <a:pt x="1140709" y="842416"/>
                </a:lnTo>
                <a:close/>
              </a:path>
              <a:path w="3119120" h="1343660">
                <a:moveTo>
                  <a:pt x="1172933" y="898715"/>
                </a:moveTo>
                <a:lnTo>
                  <a:pt x="1170139" y="901975"/>
                </a:lnTo>
                <a:lnTo>
                  <a:pt x="1139684" y="907190"/>
                </a:lnTo>
                <a:lnTo>
                  <a:pt x="1174685" y="907190"/>
                </a:lnTo>
                <a:lnTo>
                  <a:pt x="1178521" y="905141"/>
                </a:lnTo>
                <a:lnTo>
                  <a:pt x="1172933" y="898715"/>
                </a:lnTo>
                <a:close/>
              </a:path>
              <a:path w="3119120" h="1343660">
                <a:moveTo>
                  <a:pt x="1124636" y="875385"/>
                </a:moveTo>
                <a:lnTo>
                  <a:pt x="1119148" y="875385"/>
                </a:lnTo>
                <a:lnTo>
                  <a:pt x="1119148" y="882789"/>
                </a:lnTo>
                <a:lnTo>
                  <a:pt x="1123579" y="882789"/>
                </a:lnTo>
                <a:lnTo>
                  <a:pt x="1124636" y="875385"/>
                </a:lnTo>
                <a:close/>
              </a:path>
              <a:path w="3119120" h="1343660">
                <a:moveTo>
                  <a:pt x="1172573" y="875385"/>
                </a:moveTo>
                <a:lnTo>
                  <a:pt x="1124636" y="875385"/>
                </a:lnTo>
                <a:lnTo>
                  <a:pt x="1123579" y="882789"/>
                </a:lnTo>
                <a:lnTo>
                  <a:pt x="1182991" y="882789"/>
                </a:lnTo>
                <a:lnTo>
                  <a:pt x="1183051" y="878319"/>
                </a:lnTo>
                <a:lnTo>
                  <a:pt x="1173771" y="878319"/>
                </a:lnTo>
                <a:lnTo>
                  <a:pt x="1172573" y="875385"/>
                </a:lnTo>
                <a:close/>
              </a:path>
              <a:path w="3119120" h="1343660">
                <a:moveTo>
                  <a:pt x="1170268" y="850938"/>
                </a:moveTo>
                <a:lnTo>
                  <a:pt x="1142478" y="850938"/>
                </a:lnTo>
                <a:lnTo>
                  <a:pt x="1164970" y="856758"/>
                </a:lnTo>
                <a:lnTo>
                  <a:pt x="1173771" y="878319"/>
                </a:lnTo>
                <a:lnTo>
                  <a:pt x="1177683" y="875385"/>
                </a:lnTo>
                <a:lnTo>
                  <a:pt x="1183090" y="875385"/>
                </a:lnTo>
                <a:lnTo>
                  <a:pt x="1183131" y="872358"/>
                </a:lnTo>
                <a:lnTo>
                  <a:pt x="1175447" y="854616"/>
                </a:lnTo>
                <a:lnTo>
                  <a:pt x="1170268" y="850938"/>
                </a:lnTo>
                <a:close/>
              </a:path>
              <a:path w="3119120" h="1343660">
                <a:moveTo>
                  <a:pt x="1183090" y="875385"/>
                </a:moveTo>
                <a:lnTo>
                  <a:pt x="1177683" y="875385"/>
                </a:lnTo>
                <a:lnTo>
                  <a:pt x="1173771" y="878319"/>
                </a:lnTo>
                <a:lnTo>
                  <a:pt x="1183051" y="878319"/>
                </a:lnTo>
                <a:lnTo>
                  <a:pt x="1183090" y="875385"/>
                </a:lnTo>
                <a:close/>
              </a:path>
              <a:path w="3119120" h="1343660">
                <a:moveTo>
                  <a:pt x="1212819" y="843114"/>
                </a:moveTo>
                <a:lnTo>
                  <a:pt x="1203320" y="843114"/>
                </a:lnTo>
                <a:lnTo>
                  <a:pt x="1203320" y="916457"/>
                </a:lnTo>
                <a:lnTo>
                  <a:pt x="1213238" y="916457"/>
                </a:lnTo>
                <a:lnTo>
                  <a:pt x="1215427" y="863697"/>
                </a:lnTo>
                <a:lnTo>
                  <a:pt x="1215990" y="863091"/>
                </a:lnTo>
                <a:lnTo>
                  <a:pt x="1212819" y="863091"/>
                </a:lnTo>
                <a:lnTo>
                  <a:pt x="1212819" y="843114"/>
                </a:lnTo>
                <a:close/>
              </a:path>
              <a:path w="3119120" h="1343660">
                <a:moveTo>
                  <a:pt x="1240200" y="842416"/>
                </a:moveTo>
                <a:lnTo>
                  <a:pt x="1233029" y="842416"/>
                </a:lnTo>
                <a:lnTo>
                  <a:pt x="1217336" y="849774"/>
                </a:lnTo>
                <a:lnTo>
                  <a:pt x="1212819" y="863091"/>
                </a:lnTo>
                <a:lnTo>
                  <a:pt x="1215990" y="863091"/>
                </a:lnTo>
                <a:lnTo>
                  <a:pt x="1224182" y="854290"/>
                </a:lnTo>
                <a:lnTo>
                  <a:pt x="1237965" y="851916"/>
                </a:lnTo>
                <a:lnTo>
                  <a:pt x="1240200" y="842416"/>
                </a:lnTo>
                <a:close/>
              </a:path>
              <a:path w="3119120" h="1343660">
                <a:moveTo>
                  <a:pt x="1297213" y="875047"/>
                </a:moveTo>
                <a:lnTo>
                  <a:pt x="1262482" y="875944"/>
                </a:lnTo>
                <a:lnTo>
                  <a:pt x="1247580" y="888517"/>
                </a:lnTo>
                <a:lnTo>
                  <a:pt x="1252051" y="910124"/>
                </a:lnTo>
                <a:lnTo>
                  <a:pt x="1273518" y="917155"/>
                </a:lnTo>
                <a:lnTo>
                  <a:pt x="1286277" y="915712"/>
                </a:lnTo>
                <a:lnTo>
                  <a:pt x="1292595" y="909332"/>
                </a:lnTo>
                <a:lnTo>
                  <a:pt x="1269187" y="909332"/>
                </a:lnTo>
                <a:lnTo>
                  <a:pt x="1256474" y="899693"/>
                </a:lnTo>
                <a:lnTo>
                  <a:pt x="1263320" y="883627"/>
                </a:lnTo>
                <a:lnTo>
                  <a:pt x="1297498" y="882467"/>
                </a:lnTo>
                <a:lnTo>
                  <a:pt x="1297248" y="875944"/>
                </a:lnTo>
                <a:lnTo>
                  <a:pt x="1297213" y="875047"/>
                </a:lnTo>
                <a:close/>
              </a:path>
              <a:path w="3119120" h="1343660">
                <a:moveTo>
                  <a:pt x="1308303" y="894384"/>
                </a:moveTo>
                <a:lnTo>
                  <a:pt x="1298384" y="894384"/>
                </a:lnTo>
                <a:lnTo>
                  <a:pt x="1300620" y="901230"/>
                </a:lnTo>
                <a:lnTo>
                  <a:pt x="1298308" y="903563"/>
                </a:lnTo>
                <a:lnTo>
                  <a:pt x="1298775" y="915712"/>
                </a:lnTo>
                <a:lnTo>
                  <a:pt x="1298804" y="916457"/>
                </a:lnTo>
                <a:lnTo>
                  <a:pt x="1308303" y="916457"/>
                </a:lnTo>
                <a:lnTo>
                  <a:pt x="1308303" y="894384"/>
                </a:lnTo>
                <a:close/>
              </a:path>
              <a:path w="3119120" h="1343660">
                <a:moveTo>
                  <a:pt x="1297983" y="895094"/>
                </a:moveTo>
                <a:lnTo>
                  <a:pt x="1293542" y="902953"/>
                </a:lnTo>
                <a:lnTo>
                  <a:pt x="1269187" y="909332"/>
                </a:lnTo>
                <a:lnTo>
                  <a:pt x="1292595" y="909332"/>
                </a:lnTo>
                <a:lnTo>
                  <a:pt x="1298308" y="903563"/>
                </a:lnTo>
                <a:lnTo>
                  <a:pt x="1297983" y="895094"/>
                </a:lnTo>
                <a:close/>
              </a:path>
              <a:path w="3119120" h="1343660">
                <a:moveTo>
                  <a:pt x="1298384" y="894384"/>
                </a:moveTo>
                <a:lnTo>
                  <a:pt x="1297983" y="895094"/>
                </a:lnTo>
                <a:lnTo>
                  <a:pt x="1298160" y="899693"/>
                </a:lnTo>
                <a:lnTo>
                  <a:pt x="1298219" y="901230"/>
                </a:lnTo>
                <a:lnTo>
                  <a:pt x="1298308" y="903563"/>
                </a:lnTo>
                <a:lnTo>
                  <a:pt x="1300620" y="901230"/>
                </a:lnTo>
                <a:lnTo>
                  <a:pt x="1298384" y="894384"/>
                </a:lnTo>
                <a:close/>
              </a:path>
              <a:path w="3119120" h="1343660">
                <a:moveTo>
                  <a:pt x="1302267" y="851077"/>
                </a:moveTo>
                <a:lnTo>
                  <a:pt x="1284461" y="851077"/>
                </a:lnTo>
                <a:lnTo>
                  <a:pt x="1296615" y="859459"/>
                </a:lnTo>
                <a:lnTo>
                  <a:pt x="1297956" y="894384"/>
                </a:lnTo>
                <a:lnTo>
                  <a:pt x="1297983" y="895094"/>
                </a:lnTo>
                <a:lnTo>
                  <a:pt x="1298384" y="894384"/>
                </a:lnTo>
                <a:lnTo>
                  <a:pt x="1308303" y="894384"/>
                </a:lnTo>
                <a:lnTo>
                  <a:pt x="1308303" y="882467"/>
                </a:lnTo>
                <a:lnTo>
                  <a:pt x="1300340" y="882467"/>
                </a:lnTo>
                <a:lnTo>
                  <a:pt x="1300340" y="875047"/>
                </a:lnTo>
                <a:lnTo>
                  <a:pt x="1308303" y="875047"/>
                </a:lnTo>
                <a:lnTo>
                  <a:pt x="1308303" y="870915"/>
                </a:lnTo>
                <a:lnTo>
                  <a:pt x="1305695" y="854197"/>
                </a:lnTo>
                <a:lnTo>
                  <a:pt x="1302267" y="851077"/>
                </a:lnTo>
                <a:close/>
              </a:path>
              <a:path w="3119120" h="1343660">
                <a:moveTo>
                  <a:pt x="1308303" y="875047"/>
                </a:moveTo>
                <a:lnTo>
                  <a:pt x="1300340" y="875047"/>
                </a:lnTo>
                <a:lnTo>
                  <a:pt x="1300340" y="882467"/>
                </a:lnTo>
                <a:lnTo>
                  <a:pt x="1308303" y="882467"/>
                </a:lnTo>
                <a:lnTo>
                  <a:pt x="1308303" y="875047"/>
                </a:lnTo>
                <a:close/>
              </a:path>
              <a:path w="3119120" h="1343660">
                <a:moveTo>
                  <a:pt x="1278547" y="842416"/>
                </a:moveTo>
                <a:lnTo>
                  <a:pt x="1248651" y="852335"/>
                </a:lnTo>
                <a:lnTo>
                  <a:pt x="1253122" y="859739"/>
                </a:lnTo>
                <a:lnTo>
                  <a:pt x="1284461" y="851077"/>
                </a:lnTo>
                <a:lnTo>
                  <a:pt x="1302267" y="851077"/>
                </a:lnTo>
                <a:lnTo>
                  <a:pt x="1295358" y="844791"/>
                </a:lnTo>
                <a:lnTo>
                  <a:pt x="1278547" y="842416"/>
                </a:lnTo>
                <a:close/>
              </a:path>
              <a:path w="3119120" h="1343660">
                <a:moveTo>
                  <a:pt x="1358434" y="842416"/>
                </a:moveTo>
                <a:lnTo>
                  <a:pt x="1340459" y="850332"/>
                </a:lnTo>
                <a:lnTo>
                  <a:pt x="1329469" y="865886"/>
                </a:lnTo>
                <a:lnTo>
                  <a:pt x="1327839" y="886980"/>
                </a:lnTo>
                <a:lnTo>
                  <a:pt x="1340459" y="909146"/>
                </a:lnTo>
                <a:lnTo>
                  <a:pt x="1365698" y="917155"/>
                </a:lnTo>
                <a:lnTo>
                  <a:pt x="1377572" y="915945"/>
                </a:lnTo>
                <a:lnTo>
                  <a:pt x="1387206" y="908354"/>
                </a:lnTo>
                <a:lnTo>
                  <a:pt x="1360343" y="908354"/>
                </a:lnTo>
                <a:lnTo>
                  <a:pt x="1343951" y="899088"/>
                </a:lnTo>
                <a:lnTo>
                  <a:pt x="1337898" y="873942"/>
                </a:lnTo>
                <a:lnTo>
                  <a:pt x="1347258" y="857038"/>
                </a:lnTo>
                <a:lnTo>
                  <a:pt x="1369936" y="851077"/>
                </a:lnTo>
                <a:lnTo>
                  <a:pt x="1389737" y="851077"/>
                </a:lnTo>
                <a:lnTo>
                  <a:pt x="1387631" y="848470"/>
                </a:lnTo>
                <a:lnTo>
                  <a:pt x="1358434" y="842416"/>
                </a:lnTo>
                <a:close/>
              </a:path>
              <a:path w="3119120" h="1343660">
                <a:moveTo>
                  <a:pt x="1387072" y="897597"/>
                </a:moveTo>
                <a:lnTo>
                  <a:pt x="1384557" y="901230"/>
                </a:lnTo>
                <a:lnTo>
                  <a:pt x="1360343" y="908354"/>
                </a:lnTo>
                <a:lnTo>
                  <a:pt x="1387206" y="908354"/>
                </a:lnTo>
                <a:lnTo>
                  <a:pt x="1394476" y="902627"/>
                </a:lnTo>
                <a:lnTo>
                  <a:pt x="1387072" y="897597"/>
                </a:lnTo>
                <a:close/>
              </a:path>
              <a:path w="3119120" h="1343660">
                <a:moveTo>
                  <a:pt x="1389737" y="851077"/>
                </a:moveTo>
                <a:lnTo>
                  <a:pt x="1369936" y="851077"/>
                </a:lnTo>
                <a:lnTo>
                  <a:pt x="1387072" y="861974"/>
                </a:lnTo>
                <a:lnTo>
                  <a:pt x="1394339" y="857038"/>
                </a:lnTo>
                <a:lnTo>
                  <a:pt x="1394551" y="857038"/>
                </a:lnTo>
                <a:lnTo>
                  <a:pt x="1389737" y="851077"/>
                </a:lnTo>
                <a:close/>
              </a:path>
              <a:path w="3119120" h="1343660">
                <a:moveTo>
                  <a:pt x="1422788" y="843114"/>
                </a:moveTo>
                <a:lnTo>
                  <a:pt x="1412870" y="843114"/>
                </a:lnTo>
                <a:lnTo>
                  <a:pt x="1412870" y="916457"/>
                </a:lnTo>
                <a:lnTo>
                  <a:pt x="1422788" y="916457"/>
                </a:lnTo>
                <a:lnTo>
                  <a:pt x="1422788" y="843114"/>
                </a:lnTo>
                <a:close/>
              </a:path>
              <a:path w="3119120" h="1343660">
                <a:moveTo>
                  <a:pt x="1415850" y="812800"/>
                </a:moveTo>
                <a:lnTo>
                  <a:pt x="1417899" y="826909"/>
                </a:lnTo>
                <a:lnTo>
                  <a:pt x="1420041" y="826909"/>
                </a:lnTo>
                <a:lnTo>
                  <a:pt x="1415850" y="812800"/>
                </a:lnTo>
                <a:close/>
              </a:path>
              <a:path w="3119120" h="1343660">
                <a:moveTo>
                  <a:pt x="1473111" y="842416"/>
                </a:moveTo>
                <a:lnTo>
                  <a:pt x="1455556" y="850332"/>
                </a:lnTo>
                <a:lnTo>
                  <a:pt x="1444613" y="865886"/>
                </a:lnTo>
                <a:lnTo>
                  <a:pt x="1443105" y="885397"/>
                </a:lnTo>
                <a:lnTo>
                  <a:pt x="1442983" y="886980"/>
                </a:lnTo>
                <a:lnTo>
                  <a:pt x="1455556" y="909146"/>
                </a:lnTo>
                <a:lnTo>
                  <a:pt x="1480282" y="917155"/>
                </a:lnTo>
                <a:lnTo>
                  <a:pt x="1487454" y="917155"/>
                </a:lnTo>
                <a:lnTo>
                  <a:pt x="1505242" y="909146"/>
                </a:lnTo>
                <a:lnTo>
                  <a:pt x="1505790" y="908354"/>
                </a:lnTo>
                <a:lnTo>
                  <a:pt x="1480282" y="908354"/>
                </a:lnTo>
                <a:lnTo>
                  <a:pt x="1462354" y="902440"/>
                </a:lnTo>
                <a:lnTo>
                  <a:pt x="1453041" y="885397"/>
                </a:lnTo>
                <a:lnTo>
                  <a:pt x="1459095" y="860344"/>
                </a:lnTo>
                <a:lnTo>
                  <a:pt x="1475207" y="851077"/>
                </a:lnTo>
                <a:lnTo>
                  <a:pt x="1504344" y="851077"/>
                </a:lnTo>
                <a:lnTo>
                  <a:pt x="1493973" y="843999"/>
                </a:lnTo>
                <a:lnTo>
                  <a:pt x="1473111" y="842416"/>
                </a:lnTo>
                <a:close/>
              </a:path>
              <a:path w="3119120" h="1343660">
                <a:moveTo>
                  <a:pt x="1504344" y="851077"/>
                </a:moveTo>
                <a:lnTo>
                  <a:pt x="1475207" y="851077"/>
                </a:lnTo>
                <a:lnTo>
                  <a:pt x="1498490" y="857038"/>
                </a:lnTo>
                <a:lnTo>
                  <a:pt x="1507664" y="873942"/>
                </a:lnTo>
                <a:lnTo>
                  <a:pt x="1501703" y="899088"/>
                </a:lnTo>
                <a:lnTo>
                  <a:pt x="1480282" y="908354"/>
                </a:lnTo>
                <a:lnTo>
                  <a:pt x="1505790" y="908354"/>
                </a:lnTo>
                <a:lnTo>
                  <a:pt x="1516092" y="893453"/>
                </a:lnTo>
                <a:lnTo>
                  <a:pt x="1517600" y="873942"/>
                </a:lnTo>
                <a:lnTo>
                  <a:pt x="1517722" y="872358"/>
                </a:lnTo>
                <a:lnTo>
                  <a:pt x="1509666" y="854710"/>
                </a:lnTo>
                <a:lnTo>
                  <a:pt x="1504344" y="851077"/>
                </a:lnTo>
                <a:close/>
              </a:path>
              <a:path w="3119120" h="1343660">
                <a:moveTo>
                  <a:pt x="1547472" y="843114"/>
                </a:moveTo>
                <a:lnTo>
                  <a:pt x="1537972" y="843114"/>
                </a:lnTo>
                <a:lnTo>
                  <a:pt x="1537972" y="916457"/>
                </a:lnTo>
                <a:lnTo>
                  <a:pt x="1547891" y="916457"/>
                </a:lnTo>
                <a:lnTo>
                  <a:pt x="1547891" y="872312"/>
                </a:lnTo>
                <a:lnTo>
                  <a:pt x="1552633" y="863231"/>
                </a:lnTo>
                <a:lnTo>
                  <a:pt x="1547472" y="863231"/>
                </a:lnTo>
                <a:lnTo>
                  <a:pt x="1547472" y="843114"/>
                </a:lnTo>
                <a:close/>
              </a:path>
              <a:path w="3119120" h="1343660">
                <a:moveTo>
                  <a:pt x="1597341" y="851357"/>
                </a:moveTo>
                <a:lnTo>
                  <a:pt x="1580581" y="851357"/>
                </a:lnTo>
                <a:lnTo>
                  <a:pt x="1593712" y="861275"/>
                </a:lnTo>
                <a:lnTo>
                  <a:pt x="1595668" y="916457"/>
                </a:lnTo>
                <a:lnTo>
                  <a:pt x="1605587" y="916457"/>
                </a:lnTo>
                <a:lnTo>
                  <a:pt x="1605587" y="866770"/>
                </a:lnTo>
                <a:lnTo>
                  <a:pt x="1597341" y="851357"/>
                </a:lnTo>
                <a:close/>
              </a:path>
              <a:path w="3119120" h="1343660">
                <a:moveTo>
                  <a:pt x="1575412" y="842416"/>
                </a:moveTo>
                <a:lnTo>
                  <a:pt x="1568334" y="842416"/>
                </a:lnTo>
                <a:lnTo>
                  <a:pt x="1548263" y="854151"/>
                </a:lnTo>
                <a:lnTo>
                  <a:pt x="1547472" y="863231"/>
                </a:lnTo>
                <a:lnTo>
                  <a:pt x="1552633" y="863231"/>
                </a:lnTo>
                <a:lnTo>
                  <a:pt x="1556087" y="856619"/>
                </a:lnTo>
                <a:lnTo>
                  <a:pt x="1580581" y="851357"/>
                </a:lnTo>
                <a:lnTo>
                  <a:pt x="1597341" y="851357"/>
                </a:lnTo>
                <a:lnTo>
                  <a:pt x="1595622" y="848144"/>
                </a:lnTo>
                <a:lnTo>
                  <a:pt x="1575412" y="842416"/>
                </a:lnTo>
                <a:close/>
              </a:path>
              <a:path w="3119120" h="1343660">
                <a:moveTo>
                  <a:pt x="1676750" y="875047"/>
                </a:moveTo>
                <a:lnTo>
                  <a:pt x="1642018" y="875944"/>
                </a:lnTo>
                <a:lnTo>
                  <a:pt x="1627117" y="888517"/>
                </a:lnTo>
                <a:lnTo>
                  <a:pt x="1631587" y="910124"/>
                </a:lnTo>
                <a:lnTo>
                  <a:pt x="1653054" y="917155"/>
                </a:lnTo>
                <a:lnTo>
                  <a:pt x="1665814" y="915712"/>
                </a:lnTo>
                <a:lnTo>
                  <a:pt x="1672132" y="909332"/>
                </a:lnTo>
                <a:lnTo>
                  <a:pt x="1648724" y="909332"/>
                </a:lnTo>
                <a:lnTo>
                  <a:pt x="1636011" y="899693"/>
                </a:lnTo>
                <a:lnTo>
                  <a:pt x="1642856" y="883627"/>
                </a:lnTo>
                <a:lnTo>
                  <a:pt x="1677035" y="882467"/>
                </a:lnTo>
                <a:lnTo>
                  <a:pt x="1676784" y="875944"/>
                </a:lnTo>
                <a:lnTo>
                  <a:pt x="1676750" y="875047"/>
                </a:lnTo>
                <a:close/>
              </a:path>
              <a:path w="3119120" h="1343660">
                <a:moveTo>
                  <a:pt x="1687840" y="894384"/>
                </a:moveTo>
                <a:lnTo>
                  <a:pt x="1677921" y="894384"/>
                </a:lnTo>
                <a:lnTo>
                  <a:pt x="1680156" y="901230"/>
                </a:lnTo>
                <a:lnTo>
                  <a:pt x="1677845" y="903563"/>
                </a:lnTo>
                <a:lnTo>
                  <a:pt x="1678312" y="915712"/>
                </a:lnTo>
                <a:lnTo>
                  <a:pt x="1678340" y="916457"/>
                </a:lnTo>
                <a:lnTo>
                  <a:pt x="1687840" y="916457"/>
                </a:lnTo>
                <a:lnTo>
                  <a:pt x="1687840" y="894384"/>
                </a:lnTo>
                <a:close/>
              </a:path>
              <a:path w="3119120" h="1343660">
                <a:moveTo>
                  <a:pt x="1677520" y="895094"/>
                </a:moveTo>
                <a:lnTo>
                  <a:pt x="1673078" y="902953"/>
                </a:lnTo>
                <a:lnTo>
                  <a:pt x="1648724" y="909332"/>
                </a:lnTo>
                <a:lnTo>
                  <a:pt x="1672132" y="909332"/>
                </a:lnTo>
                <a:lnTo>
                  <a:pt x="1677845" y="903563"/>
                </a:lnTo>
                <a:lnTo>
                  <a:pt x="1677520" y="895094"/>
                </a:lnTo>
                <a:close/>
              </a:path>
              <a:path w="3119120" h="1343660">
                <a:moveTo>
                  <a:pt x="1677921" y="894384"/>
                </a:moveTo>
                <a:lnTo>
                  <a:pt x="1677520" y="895094"/>
                </a:lnTo>
                <a:lnTo>
                  <a:pt x="1677696" y="899693"/>
                </a:lnTo>
                <a:lnTo>
                  <a:pt x="1677755" y="901230"/>
                </a:lnTo>
                <a:lnTo>
                  <a:pt x="1677845" y="903563"/>
                </a:lnTo>
                <a:lnTo>
                  <a:pt x="1680156" y="901230"/>
                </a:lnTo>
                <a:lnTo>
                  <a:pt x="1677921" y="894384"/>
                </a:lnTo>
                <a:close/>
              </a:path>
              <a:path w="3119120" h="1343660">
                <a:moveTo>
                  <a:pt x="1681803" y="851077"/>
                </a:moveTo>
                <a:lnTo>
                  <a:pt x="1663998" y="851077"/>
                </a:lnTo>
                <a:lnTo>
                  <a:pt x="1676152" y="859459"/>
                </a:lnTo>
                <a:lnTo>
                  <a:pt x="1677493" y="894384"/>
                </a:lnTo>
                <a:lnTo>
                  <a:pt x="1677520" y="895094"/>
                </a:lnTo>
                <a:lnTo>
                  <a:pt x="1677921" y="894384"/>
                </a:lnTo>
                <a:lnTo>
                  <a:pt x="1687840" y="894384"/>
                </a:lnTo>
                <a:lnTo>
                  <a:pt x="1687840" y="882467"/>
                </a:lnTo>
                <a:lnTo>
                  <a:pt x="1679877" y="882467"/>
                </a:lnTo>
                <a:lnTo>
                  <a:pt x="1679877" y="875047"/>
                </a:lnTo>
                <a:lnTo>
                  <a:pt x="1687840" y="875047"/>
                </a:lnTo>
                <a:lnTo>
                  <a:pt x="1687840" y="870915"/>
                </a:lnTo>
                <a:lnTo>
                  <a:pt x="1685232" y="854197"/>
                </a:lnTo>
                <a:lnTo>
                  <a:pt x="1681803" y="851077"/>
                </a:lnTo>
                <a:close/>
              </a:path>
              <a:path w="3119120" h="1343660">
                <a:moveTo>
                  <a:pt x="1687840" y="875047"/>
                </a:moveTo>
                <a:lnTo>
                  <a:pt x="1679877" y="875047"/>
                </a:lnTo>
                <a:lnTo>
                  <a:pt x="1679877" y="882467"/>
                </a:lnTo>
                <a:lnTo>
                  <a:pt x="1687840" y="882467"/>
                </a:lnTo>
                <a:lnTo>
                  <a:pt x="1687840" y="875047"/>
                </a:lnTo>
                <a:close/>
              </a:path>
              <a:path w="3119120" h="1343660">
                <a:moveTo>
                  <a:pt x="1658084" y="842416"/>
                </a:moveTo>
                <a:lnTo>
                  <a:pt x="1628188" y="852335"/>
                </a:lnTo>
                <a:lnTo>
                  <a:pt x="1632658" y="859739"/>
                </a:lnTo>
                <a:lnTo>
                  <a:pt x="1663998" y="851077"/>
                </a:lnTo>
                <a:lnTo>
                  <a:pt x="1681803" y="851077"/>
                </a:lnTo>
                <a:lnTo>
                  <a:pt x="1674894" y="844791"/>
                </a:lnTo>
                <a:lnTo>
                  <a:pt x="1658084" y="842416"/>
                </a:lnTo>
                <a:close/>
              </a:path>
              <a:path w="3119120" h="1343660">
                <a:moveTo>
                  <a:pt x="1724699" y="843114"/>
                </a:moveTo>
                <a:lnTo>
                  <a:pt x="1714780" y="843114"/>
                </a:lnTo>
                <a:lnTo>
                  <a:pt x="1714780" y="916457"/>
                </a:lnTo>
                <a:lnTo>
                  <a:pt x="1724699" y="916457"/>
                </a:lnTo>
                <a:lnTo>
                  <a:pt x="1724699" y="843114"/>
                </a:lnTo>
                <a:close/>
              </a:path>
              <a:path w="3119120" h="1343660">
                <a:moveTo>
                  <a:pt x="1717760" y="812800"/>
                </a:moveTo>
                <a:lnTo>
                  <a:pt x="1719809" y="826909"/>
                </a:lnTo>
                <a:lnTo>
                  <a:pt x="1721951" y="826909"/>
                </a:lnTo>
                <a:lnTo>
                  <a:pt x="1717760" y="812800"/>
                </a:lnTo>
                <a:close/>
              </a:path>
              <a:path w="3119120" h="1343660">
                <a:moveTo>
                  <a:pt x="1746569" y="900252"/>
                </a:moveTo>
                <a:lnTo>
                  <a:pt x="1742099" y="908075"/>
                </a:lnTo>
                <a:lnTo>
                  <a:pt x="1771995" y="917155"/>
                </a:lnTo>
                <a:lnTo>
                  <a:pt x="1783869" y="916317"/>
                </a:lnTo>
                <a:lnTo>
                  <a:pt x="1795002" y="908494"/>
                </a:lnTo>
                <a:lnTo>
                  <a:pt x="1779678" y="908494"/>
                </a:lnTo>
                <a:lnTo>
                  <a:pt x="1746569" y="900252"/>
                </a:lnTo>
                <a:close/>
              </a:path>
              <a:path w="3119120" h="1343660">
                <a:moveTo>
                  <a:pt x="1783310" y="843068"/>
                </a:moveTo>
                <a:lnTo>
                  <a:pt x="1750341" y="849447"/>
                </a:lnTo>
                <a:lnTo>
                  <a:pt x="1745591" y="870915"/>
                </a:lnTo>
                <a:lnTo>
                  <a:pt x="1792391" y="900112"/>
                </a:lnTo>
                <a:lnTo>
                  <a:pt x="1779678" y="908494"/>
                </a:lnTo>
                <a:lnTo>
                  <a:pt x="1795002" y="908494"/>
                </a:lnTo>
                <a:lnTo>
                  <a:pt x="1801099" y="904210"/>
                </a:lnTo>
                <a:lnTo>
                  <a:pt x="1801425" y="888983"/>
                </a:lnTo>
                <a:lnTo>
                  <a:pt x="1754532" y="859552"/>
                </a:lnTo>
                <a:lnTo>
                  <a:pt x="1762309" y="852102"/>
                </a:lnTo>
                <a:lnTo>
                  <a:pt x="1798250" y="852102"/>
                </a:lnTo>
                <a:lnTo>
                  <a:pt x="1799694" y="849447"/>
                </a:lnTo>
                <a:lnTo>
                  <a:pt x="1799795" y="849261"/>
                </a:lnTo>
                <a:lnTo>
                  <a:pt x="1783310" y="843068"/>
                </a:lnTo>
                <a:close/>
              </a:path>
              <a:path w="3119120" h="1343660">
                <a:moveTo>
                  <a:pt x="1798250" y="852102"/>
                </a:moveTo>
                <a:lnTo>
                  <a:pt x="1762309" y="852102"/>
                </a:lnTo>
                <a:lnTo>
                  <a:pt x="1795464" y="857224"/>
                </a:lnTo>
                <a:lnTo>
                  <a:pt x="1798250" y="852102"/>
                </a:lnTo>
                <a:close/>
              </a:path>
              <a:path w="3119120" h="1343660">
                <a:moveTo>
                  <a:pt x="1888598" y="842416"/>
                </a:moveTo>
                <a:lnTo>
                  <a:pt x="1872625" y="849634"/>
                </a:lnTo>
                <a:lnTo>
                  <a:pt x="1866806" y="858416"/>
                </a:lnTo>
                <a:lnTo>
                  <a:pt x="1866750" y="872265"/>
                </a:lnTo>
                <a:lnTo>
                  <a:pt x="1866644" y="898563"/>
                </a:lnTo>
                <a:lnTo>
                  <a:pt x="1872485" y="909844"/>
                </a:lnTo>
                <a:lnTo>
                  <a:pt x="1894931" y="917155"/>
                </a:lnTo>
                <a:lnTo>
                  <a:pt x="1901916" y="917155"/>
                </a:lnTo>
                <a:lnTo>
                  <a:pt x="1919238" y="909239"/>
                </a:lnTo>
                <a:lnTo>
                  <a:pt x="1919844" y="908354"/>
                </a:lnTo>
                <a:lnTo>
                  <a:pt x="1894232" y="908354"/>
                </a:lnTo>
                <a:lnTo>
                  <a:pt x="1876025" y="902440"/>
                </a:lnTo>
                <a:lnTo>
                  <a:pt x="1866851" y="885397"/>
                </a:lnTo>
                <a:lnTo>
                  <a:pt x="1872765" y="860344"/>
                </a:lnTo>
                <a:lnTo>
                  <a:pt x="1889017" y="851077"/>
                </a:lnTo>
                <a:lnTo>
                  <a:pt x="1918508" y="851077"/>
                </a:lnTo>
                <a:lnTo>
                  <a:pt x="1908156" y="843999"/>
                </a:lnTo>
                <a:lnTo>
                  <a:pt x="1888598" y="842416"/>
                </a:lnTo>
                <a:close/>
              </a:path>
              <a:path w="3119120" h="1343660">
                <a:moveTo>
                  <a:pt x="1866991" y="812800"/>
                </a:moveTo>
                <a:lnTo>
                  <a:pt x="1857072" y="812800"/>
                </a:lnTo>
                <a:lnTo>
                  <a:pt x="1857072" y="916457"/>
                </a:lnTo>
                <a:lnTo>
                  <a:pt x="1866572" y="916457"/>
                </a:lnTo>
                <a:lnTo>
                  <a:pt x="1866644" y="898563"/>
                </a:lnTo>
                <a:lnTo>
                  <a:pt x="1860984" y="887632"/>
                </a:lnTo>
                <a:lnTo>
                  <a:pt x="1862474" y="864954"/>
                </a:lnTo>
                <a:lnTo>
                  <a:pt x="1866806" y="858416"/>
                </a:lnTo>
                <a:lnTo>
                  <a:pt x="1866871" y="842416"/>
                </a:lnTo>
                <a:lnTo>
                  <a:pt x="1866991" y="812800"/>
                </a:lnTo>
                <a:close/>
              </a:path>
              <a:path w="3119120" h="1343660">
                <a:moveTo>
                  <a:pt x="1918508" y="851077"/>
                </a:moveTo>
                <a:lnTo>
                  <a:pt x="1889017" y="851077"/>
                </a:lnTo>
                <a:lnTo>
                  <a:pt x="1912300" y="857038"/>
                </a:lnTo>
                <a:lnTo>
                  <a:pt x="1921613" y="873942"/>
                </a:lnTo>
                <a:lnTo>
                  <a:pt x="1915686" y="898563"/>
                </a:lnTo>
                <a:lnTo>
                  <a:pt x="1915560" y="899088"/>
                </a:lnTo>
                <a:lnTo>
                  <a:pt x="1894232" y="908354"/>
                </a:lnTo>
                <a:lnTo>
                  <a:pt x="1919844" y="908354"/>
                </a:lnTo>
                <a:lnTo>
                  <a:pt x="1929949" y="893593"/>
                </a:lnTo>
                <a:lnTo>
                  <a:pt x="1931408" y="873942"/>
                </a:lnTo>
                <a:lnTo>
                  <a:pt x="1931532" y="872265"/>
                </a:lnTo>
                <a:lnTo>
                  <a:pt x="1923616" y="854570"/>
                </a:lnTo>
                <a:lnTo>
                  <a:pt x="1918508" y="851077"/>
                </a:lnTo>
                <a:close/>
              </a:path>
              <a:path w="3119120" h="1343660">
                <a:moveTo>
                  <a:pt x="1866806" y="858416"/>
                </a:moveTo>
                <a:lnTo>
                  <a:pt x="1862474" y="864954"/>
                </a:lnTo>
                <a:lnTo>
                  <a:pt x="1860984" y="887632"/>
                </a:lnTo>
                <a:lnTo>
                  <a:pt x="1866644" y="898563"/>
                </a:lnTo>
                <a:lnTo>
                  <a:pt x="1866750" y="872265"/>
                </a:lnTo>
                <a:lnTo>
                  <a:pt x="1866806" y="858416"/>
                </a:lnTo>
                <a:close/>
              </a:path>
              <a:path w="3119120" h="1343660">
                <a:moveTo>
                  <a:pt x="1995714" y="875047"/>
                </a:moveTo>
                <a:lnTo>
                  <a:pt x="1960982" y="875944"/>
                </a:lnTo>
                <a:lnTo>
                  <a:pt x="1946080" y="888517"/>
                </a:lnTo>
                <a:lnTo>
                  <a:pt x="1950550" y="910124"/>
                </a:lnTo>
                <a:lnTo>
                  <a:pt x="1972018" y="917155"/>
                </a:lnTo>
                <a:lnTo>
                  <a:pt x="1984777" y="915712"/>
                </a:lnTo>
                <a:lnTo>
                  <a:pt x="1991095" y="909332"/>
                </a:lnTo>
                <a:lnTo>
                  <a:pt x="1967687" y="909332"/>
                </a:lnTo>
                <a:lnTo>
                  <a:pt x="1954974" y="899693"/>
                </a:lnTo>
                <a:lnTo>
                  <a:pt x="1961820" y="883627"/>
                </a:lnTo>
                <a:lnTo>
                  <a:pt x="1995998" y="882467"/>
                </a:lnTo>
                <a:lnTo>
                  <a:pt x="1995748" y="875944"/>
                </a:lnTo>
                <a:lnTo>
                  <a:pt x="1995714" y="875047"/>
                </a:lnTo>
                <a:close/>
              </a:path>
              <a:path w="3119120" h="1343660">
                <a:moveTo>
                  <a:pt x="2006803" y="894384"/>
                </a:moveTo>
                <a:lnTo>
                  <a:pt x="1996884" y="894384"/>
                </a:lnTo>
                <a:lnTo>
                  <a:pt x="1999120" y="901230"/>
                </a:lnTo>
                <a:lnTo>
                  <a:pt x="1996809" y="903563"/>
                </a:lnTo>
                <a:lnTo>
                  <a:pt x="1997275" y="915712"/>
                </a:lnTo>
                <a:lnTo>
                  <a:pt x="1997304" y="916457"/>
                </a:lnTo>
                <a:lnTo>
                  <a:pt x="2006803" y="916457"/>
                </a:lnTo>
                <a:lnTo>
                  <a:pt x="2006803" y="894384"/>
                </a:lnTo>
                <a:close/>
              </a:path>
              <a:path w="3119120" h="1343660">
                <a:moveTo>
                  <a:pt x="1996483" y="895094"/>
                </a:moveTo>
                <a:lnTo>
                  <a:pt x="1992042" y="902953"/>
                </a:lnTo>
                <a:lnTo>
                  <a:pt x="1967687" y="909332"/>
                </a:lnTo>
                <a:lnTo>
                  <a:pt x="1991095" y="909332"/>
                </a:lnTo>
                <a:lnTo>
                  <a:pt x="1996809" y="903563"/>
                </a:lnTo>
                <a:lnTo>
                  <a:pt x="1996483" y="895094"/>
                </a:lnTo>
                <a:close/>
              </a:path>
              <a:path w="3119120" h="1343660">
                <a:moveTo>
                  <a:pt x="1996884" y="894384"/>
                </a:moveTo>
                <a:lnTo>
                  <a:pt x="1996483" y="895094"/>
                </a:lnTo>
                <a:lnTo>
                  <a:pt x="1996660" y="899693"/>
                </a:lnTo>
                <a:lnTo>
                  <a:pt x="1996719" y="901230"/>
                </a:lnTo>
                <a:lnTo>
                  <a:pt x="1996809" y="903563"/>
                </a:lnTo>
                <a:lnTo>
                  <a:pt x="1999120" y="901230"/>
                </a:lnTo>
                <a:lnTo>
                  <a:pt x="1996884" y="894384"/>
                </a:lnTo>
                <a:close/>
              </a:path>
              <a:path w="3119120" h="1343660">
                <a:moveTo>
                  <a:pt x="2000766" y="851077"/>
                </a:moveTo>
                <a:lnTo>
                  <a:pt x="1982961" y="851077"/>
                </a:lnTo>
                <a:lnTo>
                  <a:pt x="1995115" y="859459"/>
                </a:lnTo>
                <a:lnTo>
                  <a:pt x="1996456" y="894384"/>
                </a:lnTo>
                <a:lnTo>
                  <a:pt x="1996483" y="895094"/>
                </a:lnTo>
                <a:lnTo>
                  <a:pt x="1996884" y="894384"/>
                </a:lnTo>
                <a:lnTo>
                  <a:pt x="2006803" y="894384"/>
                </a:lnTo>
                <a:lnTo>
                  <a:pt x="2006803" y="882467"/>
                </a:lnTo>
                <a:lnTo>
                  <a:pt x="1998840" y="882467"/>
                </a:lnTo>
                <a:lnTo>
                  <a:pt x="1998840" y="875047"/>
                </a:lnTo>
                <a:lnTo>
                  <a:pt x="2006803" y="875047"/>
                </a:lnTo>
                <a:lnTo>
                  <a:pt x="2006803" y="870915"/>
                </a:lnTo>
                <a:lnTo>
                  <a:pt x="2004195" y="854197"/>
                </a:lnTo>
                <a:lnTo>
                  <a:pt x="2000766" y="851077"/>
                </a:lnTo>
                <a:close/>
              </a:path>
              <a:path w="3119120" h="1343660">
                <a:moveTo>
                  <a:pt x="2006803" y="875047"/>
                </a:moveTo>
                <a:lnTo>
                  <a:pt x="1998840" y="875047"/>
                </a:lnTo>
                <a:lnTo>
                  <a:pt x="1998840" y="882467"/>
                </a:lnTo>
                <a:lnTo>
                  <a:pt x="2006803" y="882467"/>
                </a:lnTo>
                <a:lnTo>
                  <a:pt x="2006803" y="875047"/>
                </a:lnTo>
                <a:close/>
              </a:path>
              <a:path w="3119120" h="1343660">
                <a:moveTo>
                  <a:pt x="1977047" y="842416"/>
                </a:moveTo>
                <a:lnTo>
                  <a:pt x="1947151" y="852335"/>
                </a:lnTo>
                <a:lnTo>
                  <a:pt x="1951622" y="859739"/>
                </a:lnTo>
                <a:lnTo>
                  <a:pt x="1982961" y="851077"/>
                </a:lnTo>
                <a:lnTo>
                  <a:pt x="2000766" y="851077"/>
                </a:lnTo>
                <a:lnTo>
                  <a:pt x="1993858" y="844791"/>
                </a:lnTo>
                <a:lnTo>
                  <a:pt x="1977047" y="842416"/>
                </a:lnTo>
                <a:close/>
              </a:path>
              <a:path w="3119120" h="1343660">
                <a:moveTo>
                  <a:pt x="2028016" y="900252"/>
                </a:moveTo>
                <a:lnTo>
                  <a:pt x="2023545" y="908075"/>
                </a:lnTo>
                <a:lnTo>
                  <a:pt x="2053441" y="917155"/>
                </a:lnTo>
                <a:lnTo>
                  <a:pt x="2065316" y="916317"/>
                </a:lnTo>
                <a:lnTo>
                  <a:pt x="2076448" y="908494"/>
                </a:lnTo>
                <a:lnTo>
                  <a:pt x="2061125" y="908494"/>
                </a:lnTo>
                <a:lnTo>
                  <a:pt x="2028016" y="900252"/>
                </a:lnTo>
                <a:close/>
              </a:path>
              <a:path w="3119120" h="1343660">
                <a:moveTo>
                  <a:pt x="2064757" y="843068"/>
                </a:moveTo>
                <a:lnTo>
                  <a:pt x="2031788" y="849447"/>
                </a:lnTo>
                <a:lnTo>
                  <a:pt x="2027038" y="870915"/>
                </a:lnTo>
                <a:lnTo>
                  <a:pt x="2073837" y="900112"/>
                </a:lnTo>
                <a:lnTo>
                  <a:pt x="2061125" y="908494"/>
                </a:lnTo>
                <a:lnTo>
                  <a:pt x="2076448" y="908494"/>
                </a:lnTo>
                <a:lnTo>
                  <a:pt x="2082545" y="904210"/>
                </a:lnTo>
                <a:lnTo>
                  <a:pt x="2082871" y="888983"/>
                </a:lnTo>
                <a:lnTo>
                  <a:pt x="2035979" y="859552"/>
                </a:lnTo>
                <a:lnTo>
                  <a:pt x="2043755" y="852102"/>
                </a:lnTo>
                <a:lnTo>
                  <a:pt x="2079696" y="852102"/>
                </a:lnTo>
                <a:lnTo>
                  <a:pt x="2081140" y="849447"/>
                </a:lnTo>
                <a:lnTo>
                  <a:pt x="2081241" y="849261"/>
                </a:lnTo>
                <a:lnTo>
                  <a:pt x="2064757" y="843068"/>
                </a:lnTo>
                <a:close/>
              </a:path>
              <a:path w="3119120" h="1343660">
                <a:moveTo>
                  <a:pt x="2079696" y="852102"/>
                </a:moveTo>
                <a:lnTo>
                  <a:pt x="2043755" y="852102"/>
                </a:lnTo>
                <a:lnTo>
                  <a:pt x="2076911" y="857224"/>
                </a:lnTo>
                <a:lnTo>
                  <a:pt x="2079696" y="852102"/>
                </a:lnTo>
                <a:close/>
              </a:path>
              <a:path w="3119120" h="1343660">
                <a:moveTo>
                  <a:pt x="2123656" y="842416"/>
                </a:moveTo>
                <a:lnTo>
                  <a:pt x="2106613" y="850472"/>
                </a:lnTo>
                <a:lnTo>
                  <a:pt x="2096089" y="866025"/>
                </a:lnTo>
                <a:lnTo>
                  <a:pt x="2094552" y="886980"/>
                </a:lnTo>
                <a:lnTo>
                  <a:pt x="2107218" y="909146"/>
                </a:lnTo>
                <a:lnTo>
                  <a:pt x="2133109" y="917155"/>
                </a:lnTo>
                <a:lnTo>
                  <a:pt x="2138977" y="917155"/>
                </a:lnTo>
                <a:lnTo>
                  <a:pt x="2157633" y="907190"/>
                </a:lnTo>
                <a:lnTo>
                  <a:pt x="2122632" y="907190"/>
                </a:lnTo>
                <a:lnTo>
                  <a:pt x="2105402" y="890659"/>
                </a:lnTo>
                <a:lnTo>
                  <a:pt x="2106526" y="882789"/>
                </a:lnTo>
                <a:lnTo>
                  <a:pt x="2102096" y="882789"/>
                </a:lnTo>
                <a:lnTo>
                  <a:pt x="2102096" y="875385"/>
                </a:lnTo>
                <a:lnTo>
                  <a:pt x="2107584" y="875385"/>
                </a:lnTo>
                <a:lnTo>
                  <a:pt x="2109779" y="860018"/>
                </a:lnTo>
                <a:lnTo>
                  <a:pt x="2125426" y="850938"/>
                </a:lnTo>
                <a:lnTo>
                  <a:pt x="2153216" y="850938"/>
                </a:lnTo>
                <a:lnTo>
                  <a:pt x="2143447" y="843999"/>
                </a:lnTo>
                <a:lnTo>
                  <a:pt x="2123656" y="842416"/>
                </a:lnTo>
                <a:close/>
              </a:path>
              <a:path w="3119120" h="1343660">
                <a:moveTo>
                  <a:pt x="2155881" y="898715"/>
                </a:moveTo>
                <a:lnTo>
                  <a:pt x="2153087" y="901975"/>
                </a:lnTo>
                <a:lnTo>
                  <a:pt x="2122632" y="907190"/>
                </a:lnTo>
                <a:lnTo>
                  <a:pt x="2157633" y="907190"/>
                </a:lnTo>
                <a:lnTo>
                  <a:pt x="2161468" y="905141"/>
                </a:lnTo>
                <a:lnTo>
                  <a:pt x="2155881" y="898715"/>
                </a:lnTo>
                <a:close/>
              </a:path>
              <a:path w="3119120" h="1343660">
                <a:moveTo>
                  <a:pt x="2107584" y="875385"/>
                </a:moveTo>
                <a:lnTo>
                  <a:pt x="2102096" y="875385"/>
                </a:lnTo>
                <a:lnTo>
                  <a:pt x="2102096" y="882789"/>
                </a:lnTo>
                <a:lnTo>
                  <a:pt x="2106526" y="882789"/>
                </a:lnTo>
                <a:lnTo>
                  <a:pt x="2107584" y="875385"/>
                </a:lnTo>
                <a:close/>
              </a:path>
              <a:path w="3119120" h="1343660">
                <a:moveTo>
                  <a:pt x="2155521" y="875385"/>
                </a:moveTo>
                <a:lnTo>
                  <a:pt x="2107584" y="875385"/>
                </a:lnTo>
                <a:lnTo>
                  <a:pt x="2106526" y="882789"/>
                </a:lnTo>
                <a:lnTo>
                  <a:pt x="2165939" y="882789"/>
                </a:lnTo>
                <a:lnTo>
                  <a:pt x="2165999" y="878319"/>
                </a:lnTo>
                <a:lnTo>
                  <a:pt x="2156719" y="878319"/>
                </a:lnTo>
                <a:lnTo>
                  <a:pt x="2155521" y="875385"/>
                </a:lnTo>
                <a:close/>
              </a:path>
              <a:path w="3119120" h="1343660">
                <a:moveTo>
                  <a:pt x="2153216" y="850938"/>
                </a:moveTo>
                <a:lnTo>
                  <a:pt x="2125426" y="850938"/>
                </a:lnTo>
                <a:lnTo>
                  <a:pt x="2147917" y="856758"/>
                </a:lnTo>
                <a:lnTo>
                  <a:pt x="2156719" y="878319"/>
                </a:lnTo>
                <a:lnTo>
                  <a:pt x="2160630" y="875385"/>
                </a:lnTo>
                <a:lnTo>
                  <a:pt x="2166038" y="875385"/>
                </a:lnTo>
                <a:lnTo>
                  <a:pt x="2166079" y="872358"/>
                </a:lnTo>
                <a:lnTo>
                  <a:pt x="2158395" y="854616"/>
                </a:lnTo>
                <a:lnTo>
                  <a:pt x="2153216" y="850938"/>
                </a:lnTo>
                <a:close/>
              </a:path>
              <a:path w="3119120" h="1343660">
                <a:moveTo>
                  <a:pt x="2166038" y="875385"/>
                </a:moveTo>
                <a:lnTo>
                  <a:pt x="2160630" y="875385"/>
                </a:lnTo>
                <a:lnTo>
                  <a:pt x="2156719" y="878319"/>
                </a:lnTo>
                <a:lnTo>
                  <a:pt x="2165999" y="878319"/>
                </a:lnTo>
                <a:lnTo>
                  <a:pt x="2166038" y="875385"/>
                </a:lnTo>
                <a:close/>
              </a:path>
              <a:path w="3119120" h="1343660">
                <a:moveTo>
                  <a:pt x="2228592" y="875047"/>
                </a:moveTo>
                <a:lnTo>
                  <a:pt x="2193860" y="875944"/>
                </a:lnTo>
                <a:lnTo>
                  <a:pt x="2178959" y="888517"/>
                </a:lnTo>
                <a:lnTo>
                  <a:pt x="2183429" y="910124"/>
                </a:lnTo>
                <a:lnTo>
                  <a:pt x="2204897" y="917155"/>
                </a:lnTo>
                <a:lnTo>
                  <a:pt x="2217656" y="915712"/>
                </a:lnTo>
                <a:lnTo>
                  <a:pt x="2223974" y="909332"/>
                </a:lnTo>
                <a:lnTo>
                  <a:pt x="2200566" y="909332"/>
                </a:lnTo>
                <a:lnTo>
                  <a:pt x="2187853" y="899693"/>
                </a:lnTo>
                <a:lnTo>
                  <a:pt x="2194699" y="883627"/>
                </a:lnTo>
                <a:lnTo>
                  <a:pt x="2228877" y="882467"/>
                </a:lnTo>
                <a:lnTo>
                  <a:pt x="2228627" y="875944"/>
                </a:lnTo>
                <a:lnTo>
                  <a:pt x="2228592" y="875047"/>
                </a:lnTo>
                <a:close/>
              </a:path>
              <a:path w="3119120" h="1343660">
                <a:moveTo>
                  <a:pt x="2239682" y="894384"/>
                </a:moveTo>
                <a:lnTo>
                  <a:pt x="2229763" y="894384"/>
                </a:lnTo>
                <a:lnTo>
                  <a:pt x="2231998" y="901230"/>
                </a:lnTo>
                <a:lnTo>
                  <a:pt x="2229687" y="903563"/>
                </a:lnTo>
                <a:lnTo>
                  <a:pt x="2230154" y="915712"/>
                </a:lnTo>
                <a:lnTo>
                  <a:pt x="2230182" y="916457"/>
                </a:lnTo>
                <a:lnTo>
                  <a:pt x="2239682" y="916457"/>
                </a:lnTo>
                <a:lnTo>
                  <a:pt x="2239682" y="894384"/>
                </a:lnTo>
                <a:close/>
              </a:path>
              <a:path w="3119120" h="1343660">
                <a:moveTo>
                  <a:pt x="2229362" y="895094"/>
                </a:moveTo>
                <a:lnTo>
                  <a:pt x="2224920" y="902953"/>
                </a:lnTo>
                <a:lnTo>
                  <a:pt x="2200566" y="909332"/>
                </a:lnTo>
                <a:lnTo>
                  <a:pt x="2223974" y="909332"/>
                </a:lnTo>
                <a:lnTo>
                  <a:pt x="2229687" y="903563"/>
                </a:lnTo>
                <a:lnTo>
                  <a:pt x="2229362" y="895094"/>
                </a:lnTo>
                <a:close/>
              </a:path>
              <a:path w="3119120" h="1343660">
                <a:moveTo>
                  <a:pt x="2229763" y="894384"/>
                </a:moveTo>
                <a:lnTo>
                  <a:pt x="2229362" y="895094"/>
                </a:lnTo>
                <a:lnTo>
                  <a:pt x="2229539" y="899693"/>
                </a:lnTo>
                <a:lnTo>
                  <a:pt x="2229598" y="901230"/>
                </a:lnTo>
                <a:lnTo>
                  <a:pt x="2229687" y="903563"/>
                </a:lnTo>
                <a:lnTo>
                  <a:pt x="2231998" y="901230"/>
                </a:lnTo>
                <a:lnTo>
                  <a:pt x="2229763" y="894384"/>
                </a:lnTo>
                <a:close/>
              </a:path>
              <a:path w="3119120" h="1343660">
                <a:moveTo>
                  <a:pt x="2233645" y="851077"/>
                </a:moveTo>
                <a:lnTo>
                  <a:pt x="2215840" y="851077"/>
                </a:lnTo>
                <a:lnTo>
                  <a:pt x="2227994" y="859459"/>
                </a:lnTo>
                <a:lnTo>
                  <a:pt x="2229335" y="894384"/>
                </a:lnTo>
                <a:lnTo>
                  <a:pt x="2229362" y="895094"/>
                </a:lnTo>
                <a:lnTo>
                  <a:pt x="2229763" y="894384"/>
                </a:lnTo>
                <a:lnTo>
                  <a:pt x="2239682" y="894384"/>
                </a:lnTo>
                <a:lnTo>
                  <a:pt x="2239682" y="882467"/>
                </a:lnTo>
                <a:lnTo>
                  <a:pt x="2231719" y="882467"/>
                </a:lnTo>
                <a:lnTo>
                  <a:pt x="2231719" y="875047"/>
                </a:lnTo>
                <a:lnTo>
                  <a:pt x="2239682" y="875047"/>
                </a:lnTo>
                <a:lnTo>
                  <a:pt x="2239682" y="870915"/>
                </a:lnTo>
                <a:lnTo>
                  <a:pt x="2237074" y="854197"/>
                </a:lnTo>
                <a:lnTo>
                  <a:pt x="2233645" y="851077"/>
                </a:lnTo>
                <a:close/>
              </a:path>
              <a:path w="3119120" h="1343660">
                <a:moveTo>
                  <a:pt x="2239682" y="875047"/>
                </a:moveTo>
                <a:lnTo>
                  <a:pt x="2231719" y="875047"/>
                </a:lnTo>
                <a:lnTo>
                  <a:pt x="2231719" y="882467"/>
                </a:lnTo>
                <a:lnTo>
                  <a:pt x="2239682" y="882467"/>
                </a:lnTo>
                <a:lnTo>
                  <a:pt x="2239682" y="875047"/>
                </a:lnTo>
                <a:close/>
              </a:path>
              <a:path w="3119120" h="1343660">
                <a:moveTo>
                  <a:pt x="2209926" y="842416"/>
                </a:moveTo>
                <a:lnTo>
                  <a:pt x="2180030" y="852335"/>
                </a:lnTo>
                <a:lnTo>
                  <a:pt x="2184500" y="859739"/>
                </a:lnTo>
                <a:lnTo>
                  <a:pt x="2215840" y="851077"/>
                </a:lnTo>
                <a:lnTo>
                  <a:pt x="2233645" y="851077"/>
                </a:lnTo>
                <a:lnTo>
                  <a:pt x="2226736" y="844791"/>
                </a:lnTo>
                <a:lnTo>
                  <a:pt x="2209926" y="842416"/>
                </a:lnTo>
                <a:close/>
              </a:path>
              <a:path w="3119120" h="1343660">
                <a:moveTo>
                  <a:pt x="2288834" y="842416"/>
                </a:moveTo>
                <a:lnTo>
                  <a:pt x="2271465" y="850239"/>
                </a:lnTo>
                <a:lnTo>
                  <a:pt x="2260801" y="865746"/>
                </a:lnTo>
                <a:lnTo>
                  <a:pt x="2259342" y="885397"/>
                </a:lnTo>
                <a:lnTo>
                  <a:pt x="2259218" y="887073"/>
                </a:lnTo>
                <a:lnTo>
                  <a:pt x="2271465" y="909239"/>
                </a:lnTo>
                <a:lnTo>
                  <a:pt x="2295819" y="917155"/>
                </a:lnTo>
                <a:lnTo>
                  <a:pt x="2302339" y="917155"/>
                </a:lnTo>
                <a:lnTo>
                  <a:pt x="2318265" y="909844"/>
                </a:lnTo>
                <a:lnTo>
                  <a:pt x="2319230" y="908354"/>
                </a:lnTo>
                <a:lnTo>
                  <a:pt x="2296518" y="908354"/>
                </a:lnTo>
                <a:lnTo>
                  <a:pt x="2278590" y="902440"/>
                </a:lnTo>
                <a:lnTo>
                  <a:pt x="2269277" y="885397"/>
                </a:lnTo>
                <a:lnTo>
                  <a:pt x="2275330" y="860344"/>
                </a:lnTo>
                <a:lnTo>
                  <a:pt x="2291396" y="851077"/>
                </a:lnTo>
                <a:lnTo>
                  <a:pt x="2318213" y="851077"/>
                </a:lnTo>
                <a:lnTo>
                  <a:pt x="2307973" y="843860"/>
                </a:lnTo>
                <a:lnTo>
                  <a:pt x="2288834" y="842416"/>
                </a:lnTo>
                <a:close/>
              </a:path>
              <a:path w="3119120" h="1343660">
                <a:moveTo>
                  <a:pt x="2333678" y="812800"/>
                </a:moveTo>
                <a:lnTo>
                  <a:pt x="2323759" y="812800"/>
                </a:lnTo>
                <a:lnTo>
                  <a:pt x="2323879" y="842416"/>
                </a:lnTo>
                <a:lnTo>
                  <a:pt x="2323942" y="858021"/>
                </a:lnTo>
                <a:lnTo>
                  <a:pt x="2329767" y="871706"/>
                </a:lnTo>
                <a:lnTo>
                  <a:pt x="2328276" y="894384"/>
                </a:lnTo>
                <a:lnTo>
                  <a:pt x="2324115" y="900810"/>
                </a:lnTo>
                <a:lnTo>
                  <a:pt x="2324179" y="916457"/>
                </a:lnTo>
                <a:lnTo>
                  <a:pt x="2333678" y="916457"/>
                </a:lnTo>
                <a:lnTo>
                  <a:pt x="2333678" y="812800"/>
                </a:lnTo>
                <a:close/>
              </a:path>
              <a:path w="3119120" h="1343660">
                <a:moveTo>
                  <a:pt x="2324007" y="873941"/>
                </a:moveTo>
                <a:lnTo>
                  <a:pt x="2323861" y="874104"/>
                </a:lnTo>
                <a:lnTo>
                  <a:pt x="2317939" y="899088"/>
                </a:lnTo>
                <a:lnTo>
                  <a:pt x="2296518" y="908354"/>
                </a:lnTo>
                <a:lnTo>
                  <a:pt x="2319230" y="908354"/>
                </a:lnTo>
                <a:lnTo>
                  <a:pt x="2324115" y="900810"/>
                </a:lnTo>
                <a:lnTo>
                  <a:pt x="2324007" y="873941"/>
                </a:lnTo>
                <a:close/>
              </a:path>
              <a:path w="3119120" h="1343660">
                <a:moveTo>
                  <a:pt x="2323942" y="858021"/>
                </a:moveTo>
                <a:lnTo>
                  <a:pt x="2323998" y="871706"/>
                </a:lnTo>
                <a:lnTo>
                  <a:pt x="2324115" y="900810"/>
                </a:lnTo>
                <a:lnTo>
                  <a:pt x="2328276" y="894384"/>
                </a:lnTo>
                <a:lnTo>
                  <a:pt x="2329609" y="874104"/>
                </a:lnTo>
                <a:lnTo>
                  <a:pt x="2329649" y="873496"/>
                </a:lnTo>
                <a:lnTo>
                  <a:pt x="2329767" y="871706"/>
                </a:lnTo>
                <a:lnTo>
                  <a:pt x="2323942" y="858021"/>
                </a:lnTo>
                <a:close/>
              </a:path>
              <a:path w="3119120" h="1343660">
                <a:moveTo>
                  <a:pt x="2318213" y="851077"/>
                </a:moveTo>
                <a:lnTo>
                  <a:pt x="2291396" y="851077"/>
                </a:lnTo>
                <a:lnTo>
                  <a:pt x="2314679" y="857038"/>
                </a:lnTo>
                <a:lnTo>
                  <a:pt x="2323918" y="873941"/>
                </a:lnTo>
                <a:lnTo>
                  <a:pt x="2323942" y="858021"/>
                </a:lnTo>
                <a:lnTo>
                  <a:pt x="2322176" y="853871"/>
                </a:lnTo>
                <a:lnTo>
                  <a:pt x="2318213" y="851077"/>
                </a:lnTo>
                <a:close/>
              </a:path>
              <a:path w="3119120" h="1343660">
                <a:moveTo>
                  <a:pt x="2384026" y="842416"/>
                </a:moveTo>
                <a:lnTo>
                  <a:pt x="2366471" y="850332"/>
                </a:lnTo>
                <a:lnTo>
                  <a:pt x="2355527" y="865886"/>
                </a:lnTo>
                <a:lnTo>
                  <a:pt x="2354020" y="885397"/>
                </a:lnTo>
                <a:lnTo>
                  <a:pt x="2353898" y="886980"/>
                </a:lnTo>
                <a:lnTo>
                  <a:pt x="2366471" y="909146"/>
                </a:lnTo>
                <a:lnTo>
                  <a:pt x="2391197" y="917155"/>
                </a:lnTo>
                <a:lnTo>
                  <a:pt x="2398369" y="917155"/>
                </a:lnTo>
                <a:lnTo>
                  <a:pt x="2416157" y="909146"/>
                </a:lnTo>
                <a:lnTo>
                  <a:pt x="2416705" y="908354"/>
                </a:lnTo>
                <a:lnTo>
                  <a:pt x="2391197" y="908354"/>
                </a:lnTo>
                <a:lnTo>
                  <a:pt x="2373269" y="902440"/>
                </a:lnTo>
                <a:lnTo>
                  <a:pt x="2363956" y="885397"/>
                </a:lnTo>
                <a:lnTo>
                  <a:pt x="2370010" y="860344"/>
                </a:lnTo>
                <a:lnTo>
                  <a:pt x="2386122" y="851077"/>
                </a:lnTo>
                <a:lnTo>
                  <a:pt x="2415259" y="851077"/>
                </a:lnTo>
                <a:lnTo>
                  <a:pt x="2404888" y="843999"/>
                </a:lnTo>
                <a:lnTo>
                  <a:pt x="2384026" y="842416"/>
                </a:lnTo>
                <a:close/>
              </a:path>
              <a:path w="3119120" h="1343660">
                <a:moveTo>
                  <a:pt x="2415259" y="851077"/>
                </a:moveTo>
                <a:lnTo>
                  <a:pt x="2386122" y="851077"/>
                </a:lnTo>
                <a:lnTo>
                  <a:pt x="2409405" y="857038"/>
                </a:lnTo>
                <a:lnTo>
                  <a:pt x="2418579" y="873942"/>
                </a:lnTo>
                <a:lnTo>
                  <a:pt x="2412618" y="899088"/>
                </a:lnTo>
                <a:lnTo>
                  <a:pt x="2391197" y="908354"/>
                </a:lnTo>
                <a:lnTo>
                  <a:pt x="2416705" y="908354"/>
                </a:lnTo>
                <a:lnTo>
                  <a:pt x="2427007" y="893453"/>
                </a:lnTo>
                <a:lnTo>
                  <a:pt x="2428515" y="873942"/>
                </a:lnTo>
                <a:lnTo>
                  <a:pt x="2428637" y="872358"/>
                </a:lnTo>
                <a:lnTo>
                  <a:pt x="2420581" y="854710"/>
                </a:lnTo>
                <a:lnTo>
                  <a:pt x="2415259" y="851077"/>
                </a:lnTo>
                <a:close/>
              </a:path>
              <a:path w="3119120" h="1343660">
                <a:moveTo>
                  <a:pt x="2443159" y="900252"/>
                </a:moveTo>
                <a:lnTo>
                  <a:pt x="2438689" y="908075"/>
                </a:lnTo>
                <a:lnTo>
                  <a:pt x="2468585" y="917155"/>
                </a:lnTo>
                <a:lnTo>
                  <a:pt x="2480459" y="916317"/>
                </a:lnTo>
                <a:lnTo>
                  <a:pt x="2491592" y="908494"/>
                </a:lnTo>
                <a:lnTo>
                  <a:pt x="2476268" y="908494"/>
                </a:lnTo>
                <a:lnTo>
                  <a:pt x="2443159" y="900252"/>
                </a:lnTo>
                <a:close/>
              </a:path>
              <a:path w="3119120" h="1343660">
                <a:moveTo>
                  <a:pt x="2479900" y="843068"/>
                </a:moveTo>
                <a:lnTo>
                  <a:pt x="2446931" y="849447"/>
                </a:lnTo>
                <a:lnTo>
                  <a:pt x="2442181" y="870915"/>
                </a:lnTo>
                <a:lnTo>
                  <a:pt x="2488981" y="900112"/>
                </a:lnTo>
                <a:lnTo>
                  <a:pt x="2476268" y="908494"/>
                </a:lnTo>
                <a:lnTo>
                  <a:pt x="2491592" y="908494"/>
                </a:lnTo>
                <a:lnTo>
                  <a:pt x="2497689" y="904210"/>
                </a:lnTo>
                <a:lnTo>
                  <a:pt x="2498015" y="888983"/>
                </a:lnTo>
                <a:lnTo>
                  <a:pt x="2451122" y="859552"/>
                </a:lnTo>
                <a:lnTo>
                  <a:pt x="2458899" y="852102"/>
                </a:lnTo>
                <a:lnTo>
                  <a:pt x="2494840" y="852102"/>
                </a:lnTo>
                <a:lnTo>
                  <a:pt x="2496284" y="849447"/>
                </a:lnTo>
                <a:lnTo>
                  <a:pt x="2496385" y="849261"/>
                </a:lnTo>
                <a:lnTo>
                  <a:pt x="2479900" y="843068"/>
                </a:lnTo>
                <a:close/>
              </a:path>
              <a:path w="3119120" h="1343660">
                <a:moveTo>
                  <a:pt x="2494840" y="852102"/>
                </a:moveTo>
                <a:lnTo>
                  <a:pt x="2458899" y="852102"/>
                </a:lnTo>
                <a:lnTo>
                  <a:pt x="2492054" y="857224"/>
                </a:lnTo>
                <a:lnTo>
                  <a:pt x="2494840" y="852102"/>
                </a:lnTo>
                <a:close/>
              </a:path>
              <a:path w="3119120" h="1343660">
                <a:moveTo>
                  <a:pt x="2575362" y="842416"/>
                </a:moveTo>
                <a:lnTo>
                  <a:pt x="2558319" y="850472"/>
                </a:lnTo>
                <a:lnTo>
                  <a:pt x="2547795" y="866025"/>
                </a:lnTo>
                <a:lnTo>
                  <a:pt x="2546258" y="886980"/>
                </a:lnTo>
                <a:lnTo>
                  <a:pt x="2558924" y="909146"/>
                </a:lnTo>
                <a:lnTo>
                  <a:pt x="2584815" y="917155"/>
                </a:lnTo>
                <a:lnTo>
                  <a:pt x="2590683" y="917155"/>
                </a:lnTo>
                <a:lnTo>
                  <a:pt x="2609338" y="907190"/>
                </a:lnTo>
                <a:lnTo>
                  <a:pt x="2574338" y="907190"/>
                </a:lnTo>
                <a:lnTo>
                  <a:pt x="2557108" y="890659"/>
                </a:lnTo>
                <a:lnTo>
                  <a:pt x="2558232" y="882789"/>
                </a:lnTo>
                <a:lnTo>
                  <a:pt x="2553802" y="882789"/>
                </a:lnTo>
                <a:lnTo>
                  <a:pt x="2553802" y="875385"/>
                </a:lnTo>
                <a:lnTo>
                  <a:pt x="2559290" y="875385"/>
                </a:lnTo>
                <a:lnTo>
                  <a:pt x="2561485" y="860018"/>
                </a:lnTo>
                <a:lnTo>
                  <a:pt x="2577132" y="850938"/>
                </a:lnTo>
                <a:lnTo>
                  <a:pt x="2604922" y="850938"/>
                </a:lnTo>
                <a:lnTo>
                  <a:pt x="2595153" y="843999"/>
                </a:lnTo>
                <a:lnTo>
                  <a:pt x="2575362" y="842416"/>
                </a:lnTo>
                <a:close/>
              </a:path>
              <a:path w="3119120" h="1343660">
                <a:moveTo>
                  <a:pt x="2607586" y="898715"/>
                </a:moveTo>
                <a:lnTo>
                  <a:pt x="2604792" y="901975"/>
                </a:lnTo>
                <a:lnTo>
                  <a:pt x="2574338" y="907190"/>
                </a:lnTo>
                <a:lnTo>
                  <a:pt x="2609338" y="907190"/>
                </a:lnTo>
                <a:lnTo>
                  <a:pt x="2613174" y="905141"/>
                </a:lnTo>
                <a:lnTo>
                  <a:pt x="2607586" y="898715"/>
                </a:lnTo>
                <a:close/>
              </a:path>
              <a:path w="3119120" h="1343660">
                <a:moveTo>
                  <a:pt x="2559290" y="875385"/>
                </a:moveTo>
                <a:lnTo>
                  <a:pt x="2553802" y="875385"/>
                </a:lnTo>
                <a:lnTo>
                  <a:pt x="2553802" y="882789"/>
                </a:lnTo>
                <a:lnTo>
                  <a:pt x="2558232" y="882789"/>
                </a:lnTo>
                <a:lnTo>
                  <a:pt x="2559290" y="875385"/>
                </a:lnTo>
                <a:close/>
              </a:path>
              <a:path w="3119120" h="1343660">
                <a:moveTo>
                  <a:pt x="2607227" y="875385"/>
                </a:moveTo>
                <a:lnTo>
                  <a:pt x="2559290" y="875385"/>
                </a:lnTo>
                <a:lnTo>
                  <a:pt x="2558232" y="882789"/>
                </a:lnTo>
                <a:lnTo>
                  <a:pt x="2617645" y="882789"/>
                </a:lnTo>
                <a:lnTo>
                  <a:pt x="2617705" y="878319"/>
                </a:lnTo>
                <a:lnTo>
                  <a:pt x="2608424" y="878319"/>
                </a:lnTo>
                <a:lnTo>
                  <a:pt x="2607227" y="875385"/>
                </a:lnTo>
                <a:close/>
              </a:path>
              <a:path w="3119120" h="1343660">
                <a:moveTo>
                  <a:pt x="2604922" y="850938"/>
                </a:moveTo>
                <a:lnTo>
                  <a:pt x="2577132" y="850938"/>
                </a:lnTo>
                <a:lnTo>
                  <a:pt x="2599623" y="856758"/>
                </a:lnTo>
                <a:lnTo>
                  <a:pt x="2608424" y="878319"/>
                </a:lnTo>
                <a:lnTo>
                  <a:pt x="2612336" y="875385"/>
                </a:lnTo>
                <a:lnTo>
                  <a:pt x="2617744" y="875385"/>
                </a:lnTo>
                <a:lnTo>
                  <a:pt x="2617784" y="872358"/>
                </a:lnTo>
                <a:lnTo>
                  <a:pt x="2610101" y="854616"/>
                </a:lnTo>
                <a:lnTo>
                  <a:pt x="2604922" y="850938"/>
                </a:lnTo>
                <a:close/>
              </a:path>
              <a:path w="3119120" h="1343660">
                <a:moveTo>
                  <a:pt x="2617744" y="875385"/>
                </a:moveTo>
                <a:lnTo>
                  <a:pt x="2612336" y="875385"/>
                </a:lnTo>
                <a:lnTo>
                  <a:pt x="2608424" y="878319"/>
                </a:lnTo>
                <a:lnTo>
                  <a:pt x="2617705" y="878319"/>
                </a:lnTo>
                <a:lnTo>
                  <a:pt x="2617744" y="875385"/>
                </a:lnTo>
                <a:close/>
              </a:path>
              <a:path w="3119120" h="1343660">
                <a:moveTo>
                  <a:pt x="2647473" y="843114"/>
                </a:moveTo>
                <a:lnTo>
                  <a:pt x="2637973" y="843114"/>
                </a:lnTo>
                <a:lnTo>
                  <a:pt x="2637973" y="916457"/>
                </a:lnTo>
                <a:lnTo>
                  <a:pt x="2647892" y="916457"/>
                </a:lnTo>
                <a:lnTo>
                  <a:pt x="2647892" y="872312"/>
                </a:lnTo>
                <a:lnTo>
                  <a:pt x="2652586" y="862952"/>
                </a:lnTo>
                <a:lnTo>
                  <a:pt x="2647473" y="862952"/>
                </a:lnTo>
                <a:lnTo>
                  <a:pt x="2647473" y="843114"/>
                </a:lnTo>
                <a:close/>
              </a:path>
              <a:path w="3119120" h="1343660">
                <a:moveTo>
                  <a:pt x="2695281" y="851357"/>
                </a:moveTo>
                <a:lnTo>
                  <a:pt x="2679185" y="851357"/>
                </a:lnTo>
                <a:lnTo>
                  <a:pt x="2691851" y="861275"/>
                </a:lnTo>
                <a:lnTo>
                  <a:pt x="2693713" y="916457"/>
                </a:lnTo>
                <a:lnTo>
                  <a:pt x="2703632" y="916457"/>
                </a:lnTo>
                <a:lnTo>
                  <a:pt x="2703632" y="872312"/>
                </a:lnTo>
                <a:lnTo>
                  <a:pt x="2707811" y="863930"/>
                </a:lnTo>
                <a:lnTo>
                  <a:pt x="2702515" y="863930"/>
                </a:lnTo>
                <a:lnTo>
                  <a:pt x="2698603" y="862393"/>
                </a:lnTo>
                <a:lnTo>
                  <a:pt x="2701210" y="857651"/>
                </a:lnTo>
                <a:lnTo>
                  <a:pt x="2701024" y="856758"/>
                </a:lnTo>
                <a:lnTo>
                  <a:pt x="2695281" y="851357"/>
                </a:lnTo>
                <a:close/>
              </a:path>
              <a:path w="3119120" h="1343660">
                <a:moveTo>
                  <a:pt x="2751256" y="851357"/>
                </a:moveTo>
                <a:lnTo>
                  <a:pt x="2734925" y="851357"/>
                </a:lnTo>
                <a:lnTo>
                  <a:pt x="2747451" y="861275"/>
                </a:lnTo>
                <a:lnTo>
                  <a:pt x="2749314" y="916457"/>
                </a:lnTo>
                <a:lnTo>
                  <a:pt x="2759233" y="916457"/>
                </a:lnTo>
                <a:lnTo>
                  <a:pt x="2759233" y="866770"/>
                </a:lnTo>
                <a:lnTo>
                  <a:pt x="2751256" y="851357"/>
                </a:lnTo>
                <a:close/>
              </a:path>
              <a:path w="3119120" h="1343660">
                <a:moveTo>
                  <a:pt x="2701210" y="857651"/>
                </a:moveTo>
                <a:lnTo>
                  <a:pt x="2698603" y="862393"/>
                </a:lnTo>
                <a:lnTo>
                  <a:pt x="2702515" y="863930"/>
                </a:lnTo>
                <a:lnTo>
                  <a:pt x="2701210" y="857651"/>
                </a:lnTo>
                <a:close/>
              </a:path>
              <a:path w="3119120" h="1343660">
                <a:moveTo>
                  <a:pt x="2729616" y="842416"/>
                </a:moveTo>
                <a:lnTo>
                  <a:pt x="2721980" y="842416"/>
                </a:lnTo>
                <a:lnTo>
                  <a:pt x="2704517" y="851636"/>
                </a:lnTo>
                <a:lnTo>
                  <a:pt x="2701210" y="857651"/>
                </a:lnTo>
                <a:lnTo>
                  <a:pt x="2702515" y="863930"/>
                </a:lnTo>
                <a:lnTo>
                  <a:pt x="2707811" y="863930"/>
                </a:lnTo>
                <a:lnTo>
                  <a:pt x="2711386" y="856758"/>
                </a:lnTo>
                <a:lnTo>
                  <a:pt x="2711455" y="856619"/>
                </a:lnTo>
                <a:lnTo>
                  <a:pt x="2734925" y="851357"/>
                </a:lnTo>
                <a:lnTo>
                  <a:pt x="2751256" y="851357"/>
                </a:lnTo>
                <a:lnTo>
                  <a:pt x="2749594" y="848144"/>
                </a:lnTo>
                <a:lnTo>
                  <a:pt x="2729616" y="842416"/>
                </a:lnTo>
                <a:close/>
              </a:path>
              <a:path w="3119120" h="1343660">
                <a:moveTo>
                  <a:pt x="2667636" y="842416"/>
                </a:moveTo>
                <a:lnTo>
                  <a:pt x="2648171" y="854151"/>
                </a:lnTo>
                <a:lnTo>
                  <a:pt x="2647606" y="861275"/>
                </a:lnTo>
                <a:lnTo>
                  <a:pt x="2647517" y="862393"/>
                </a:lnTo>
                <a:lnTo>
                  <a:pt x="2647473" y="862952"/>
                </a:lnTo>
                <a:lnTo>
                  <a:pt x="2652586" y="862952"/>
                </a:lnTo>
                <a:lnTo>
                  <a:pt x="2655692" y="856758"/>
                </a:lnTo>
                <a:lnTo>
                  <a:pt x="2655762" y="856619"/>
                </a:lnTo>
                <a:lnTo>
                  <a:pt x="2679185" y="851357"/>
                </a:lnTo>
                <a:lnTo>
                  <a:pt x="2695281" y="851357"/>
                </a:lnTo>
                <a:lnTo>
                  <a:pt x="2687706" y="844232"/>
                </a:lnTo>
                <a:lnTo>
                  <a:pt x="2667636" y="842416"/>
                </a:lnTo>
                <a:close/>
              </a:path>
              <a:path w="3119120" h="1343660">
                <a:moveTo>
                  <a:pt x="23469" y="1046314"/>
                </a:moveTo>
                <a:lnTo>
                  <a:pt x="13550" y="1046314"/>
                </a:lnTo>
                <a:lnTo>
                  <a:pt x="13550" y="1119657"/>
                </a:lnTo>
                <a:lnTo>
                  <a:pt x="23469" y="1119657"/>
                </a:lnTo>
                <a:lnTo>
                  <a:pt x="23469" y="1046314"/>
                </a:lnTo>
                <a:close/>
              </a:path>
              <a:path w="3119120" h="1343660">
                <a:moveTo>
                  <a:pt x="41910" y="1017536"/>
                </a:moveTo>
                <a:lnTo>
                  <a:pt x="28638" y="1017536"/>
                </a:lnTo>
                <a:lnTo>
                  <a:pt x="9499" y="1034859"/>
                </a:lnTo>
                <a:lnTo>
                  <a:pt x="19278" y="1034859"/>
                </a:lnTo>
                <a:lnTo>
                  <a:pt x="41910" y="1017536"/>
                </a:lnTo>
                <a:close/>
              </a:path>
              <a:path w="3119120" h="1343660">
                <a:moveTo>
                  <a:pt x="60567" y="1046314"/>
                </a:moveTo>
                <a:lnTo>
                  <a:pt x="51068" y="1046314"/>
                </a:lnTo>
                <a:lnTo>
                  <a:pt x="51068" y="1119657"/>
                </a:lnTo>
                <a:lnTo>
                  <a:pt x="60986" y="1119657"/>
                </a:lnTo>
                <a:lnTo>
                  <a:pt x="60986" y="1075512"/>
                </a:lnTo>
                <a:lnTo>
                  <a:pt x="65729" y="1066431"/>
                </a:lnTo>
                <a:lnTo>
                  <a:pt x="60567" y="1066431"/>
                </a:lnTo>
                <a:lnTo>
                  <a:pt x="60567" y="1046314"/>
                </a:lnTo>
                <a:close/>
              </a:path>
              <a:path w="3119120" h="1343660">
                <a:moveTo>
                  <a:pt x="110436" y="1054557"/>
                </a:moveTo>
                <a:lnTo>
                  <a:pt x="93676" y="1054557"/>
                </a:lnTo>
                <a:lnTo>
                  <a:pt x="106808" y="1064475"/>
                </a:lnTo>
                <a:lnTo>
                  <a:pt x="108764" y="1119657"/>
                </a:lnTo>
                <a:lnTo>
                  <a:pt x="118682" y="1119657"/>
                </a:lnTo>
                <a:lnTo>
                  <a:pt x="118682" y="1069970"/>
                </a:lnTo>
                <a:lnTo>
                  <a:pt x="110436" y="1054557"/>
                </a:lnTo>
                <a:close/>
              </a:path>
              <a:path w="3119120" h="1343660">
                <a:moveTo>
                  <a:pt x="88507" y="1045616"/>
                </a:moveTo>
                <a:lnTo>
                  <a:pt x="81429" y="1045616"/>
                </a:lnTo>
                <a:lnTo>
                  <a:pt x="61359" y="1057351"/>
                </a:lnTo>
                <a:lnTo>
                  <a:pt x="60567" y="1066431"/>
                </a:lnTo>
                <a:lnTo>
                  <a:pt x="65729" y="1066431"/>
                </a:lnTo>
                <a:lnTo>
                  <a:pt x="69182" y="1059819"/>
                </a:lnTo>
                <a:lnTo>
                  <a:pt x="93676" y="1054557"/>
                </a:lnTo>
                <a:lnTo>
                  <a:pt x="110436" y="1054557"/>
                </a:lnTo>
                <a:lnTo>
                  <a:pt x="108717" y="1051344"/>
                </a:lnTo>
                <a:lnTo>
                  <a:pt x="88507" y="1045616"/>
                </a:lnTo>
                <a:close/>
              </a:path>
              <a:path w="3119120" h="1343660">
                <a:moveTo>
                  <a:pt x="167686" y="1045616"/>
                </a:moveTo>
                <a:lnTo>
                  <a:pt x="150317" y="1053439"/>
                </a:lnTo>
                <a:lnTo>
                  <a:pt x="139653" y="1068946"/>
                </a:lnTo>
                <a:lnTo>
                  <a:pt x="138194" y="1088597"/>
                </a:lnTo>
                <a:lnTo>
                  <a:pt x="138070" y="1090273"/>
                </a:lnTo>
                <a:lnTo>
                  <a:pt x="150317" y="1112439"/>
                </a:lnTo>
                <a:lnTo>
                  <a:pt x="174671" y="1120355"/>
                </a:lnTo>
                <a:lnTo>
                  <a:pt x="181191" y="1120355"/>
                </a:lnTo>
                <a:lnTo>
                  <a:pt x="197117" y="1113044"/>
                </a:lnTo>
                <a:lnTo>
                  <a:pt x="198082" y="1111554"/>
                </a:lnTo>
                <a:lnTo>
                  <a:pt x="175370" y="1111554"/>
                </a:lnTo>
                <a:lnTo>
                  <a:pt x="157442" y="1105640"/>
                </a:lnTo>
                <a:lnTo>
                  <a:pt x="148128" y="1088597"/>
                </a:lnTo>
                <a:lnTo>
                  <a:pt x="154182" y="1063544"/>
                </a:lnTo>
                <a:lnTo>
                  <a:pt x="170248" y="1054277"/>
                </a:lnTo>
                <a:lnTo>
                  <a:pt x="197065" y="1054277"/>
                </a:lnTo>
                <a:lnTo>
                  <a:pt x="186825" y="1047060"/>
                </a:lnTo>
                <a:lnTo>
                  <a:pt x="167686" y="1045616"/>
                </a:lnTo>
                <a:close/>
              </a:path>
              <a:path w="3119120" h="1343660">
                <a:moveTo>
                  <a:pt x="212530" y="1016000"/>
                </a:moveTo>
                <a:lnTo>
                  <a:pt x="202611" y="1016000"/>
                </a:lnTo>
                <a:lnTo>
                  <a:pt x="202731" y="1045616"/>
                </a:lnTo>
                <a:lnTo>
                  <a:pt x="202794" y="1061221"/>
                </a:lnTo>
                <a:lnTo>
                  <a:pt x="208619" y="1074906"/>
                </a:lnTo>
                <a:lnTo>
                  <a:pt x="207128" y="1097584"/>
                </a:lnTo>
                <a:lnTo>
                  <a:pt x="202967" y="1104010"/>
                </a:lnTo>
                <a:lnTo>
                  <a:pt x="203031" y="1119657"/>
                </a:lnTo>
                <a:lnTo>
                  <a:pt x="212530" y="1119657"/>
                </a:lnTo>
                <a:lnTo>
                  <a:pt x="212530" y="1016000"/>
                </a:lnTo>
                <a:close/>
              </a:path>
              <a:path w="3119120" h="1343660">
                <a:moveTo>
                  <a:pt x="202859" y="1077141"/>
                </a:moveTo>
                <a:lnTo>
                  <a:pt x="202713" y="1077304"/>
                </a:lnTo>
                <a:lnTo>
                  <a:pt x="196791" y="1102288"/>
                </a:lnTo>
                <a:lnTo>
                  <a:pt x="175370" y="1111554"/>
                </a:lnTo>
                <a:lnTo>
                  <a:pt x="198082" y="1111554"/>
                </a:lnTo>
                <a:lnTo>
                  <a:pt x="202967" y="1104010"/>
                </a:lnTo>
                <a:lnTo>
                  <a:pt x="202859" y="1077141"/>
                </a:lnTo>
                <a:close/>
              </a:path>
              <a:path w="3119120" h="1343660">
                <a:moveTo>
                  <a:pt x="202794" y="1061221"/>
                </a:moveTo>
                <a:lnTo>
                  <a:pt x="202850" y="1074906"/>
                </a:lnTo>
                <a:lnTo>
                  <a:pt x="202967" y="1104010"/>
                </a:lnTo>
                <a:lnTo>
                  <a:pt x="207128" y="1097584"/>
                </a:lnTo>
                <a:lnTo>
                  <a:pt x="208461" y="1077304"/>
                </a:lnTo>
                <a:lnTo>
                  <a:pt x="208501" y="1076695"/>
                </a:lnTo>
                <a:lnTo>
                  <a:pt x="208619" y="1074906"/>
                </a:lnTo>
                <a:lnTo>
                  <a:pt x="202794" y="1061221"/>
                </a:lnTo>
                <a:close/>
              </a:path>
              <a:path w="3119120" h="1343660">
                <a:moveTo>
                  <a:pt x="197065" y="1054277"/>
                </a:moveTo>
                <a:lnTo>
                  <a:pt x="170248" y="1054277"/>
                </a:lnTo>
                <a:lnTo>
                  <a:pt x="193531" y="1060238"/>
                </a:lnTo>
                <a:lnTo>
                  <a:pt x="202770" y="1077141"/>
                </a:lnTo>
                <a:lnTo>
                  <a:pt x="202794" y="1061221"/>
                </a:lnTo>
                <a:lnTo>
                  <a:pt x="201028" y="1057071"/>
                </a:lnTo>
                <a:lnTo>
                  <a:pt x="197065" y="1054277"/>
                </a:lnTo>
                <a:close/>
              </a:path>
              <a:path w="3119120" h="1343660">
                <a:moveTo>
                  <a:pt x="250072" y="1046314"/>
                </a:moveTo>
                <a:lnTo>
                  <a:pt x="240154" y="1046314"/>
                </a:lnTo>
                <a:lnTo>
                  <a:pt x="240154" y="1119657"/>
                </a:lnTo>
                <a:lnTo>
                  <a:pt x="250072" y="1119657"/>
                </a:lnTo>
                <a:lnTo>
                  <a:pt x="250072" y="1046314"/>
                </a:lnTo>
                <a:close/>
              </a:path>
              <a:path w="3119120" h="1343660">
                <a:moveTo>
                  <a:pt x="243134" y="1016000"/>
                </a:moveTo>
                <a:lnTo>
                  <a:pt x="245183" y="1030109"/>
                </a:lnTo>
                <a:lnTo>
                  <a:pt x="247325" y="1030109"/>
                </a:lnTo>
                <a:lnTo>
                  <a:pt x="243134" y="1016000"/>
                </a:lnTo>
                <a:close/>
              </a:path>
              <a:path w="3119120" h="1343660">
                <a:moveTo>
                  <a:pt x="300861" y="1045616"/>
                </a:moveTo>
                <a:lnTo>
                  <a:pt x="282886" y="1053532"/>
                </a:lnTo>
                <a:lnTo>
                  <a:pt x="271896" y="1069086"/>
                </a:lnTo>
                <a:lnTo>
                  <a:pt x="270267" y="1090180"/>
                </a:lnTo>
                <a:lnTo>
                  <a:pt x="282886" y="1112346"/>
                </a:lnTo>
                <a:lnTo>
                  <a:pt x="308125" y="1120355"/>
                </a:lnTo>
                <a:lnTo>
                  <a:pt x="320000" y="1119145"/>
                </a:lnTo>
                <a:lnTo>
                  <a:pt x="329634" y="1111554"/>
                </a:lnTo>
                <a:lnTo>
                  <a:pt x="302770" y="1111554"/>
                </a:lnTo>
                <a:lnTo>
                  <a:pt x="286379" y="1102288"/>
                </a:lnTo>
                <a:lnTo>
                  <a:pt x="280325" y="1077142"/>
                </a:lnTo>
                <a:lnTo>
                  <a:pt x="289685" y="1060238"/>
                </a:lnTo>
                <a:lnTo>
                  <a:pt x="312363" y="1054277"/>
                </a:lnTo>
                <a:lnTo>
                  <a:pt x="332164" y="1054277"/>
                </a:lnTo>
                <a:lnTo>
                  <a:pt x="330058" y="1051670"/>
                </a:lnTo>
                <a:lnTo>
                  <a:pt x="300861" y="1045616"/>
                </a:lnTo>
                <a:close/>
              </a:path>
              <a:path w="3119120" h="1343660">
                <a:moveTo>
                  <a:pt x="329499" y="1100797"/>
                </a:moveTo>
                <a:lnTo>
                  <a:pt x="326985" y="1104430"/>
                </a:lnTo>
                <a:lnTo>
                  <a:pt x="302770" y="1111554"/>
                </a:lnTo>
                <a:lnTo>
                  <a:pt x="329634" y="1111554"/>
                </a:lnTo>
                <a:lnTo>
                  <a:pt x="336903" y="1105827"/>
                </a:lnTo>
                <a:lnTo>
                  <a:pt x="329499" y="1100797"/>
                </a:lnTo>
                <a:close/>
              </a:path>
              <a:path w="3119120" h="1343660">
                <a:moveTo>
                  <a:pt x="332164" y="1054277"/>
                </a:moveTo>
                <a:lnTo>
                  <a:pt x="312363" y="1054277"/>
                </a:lnTo>
                <a:lnTo>
                  <a:pt x="329499" y="1065174"/>
                </a:lnTo>
                <a:lnTo>
                  <a:pt x="336766" y="1060238"/>
                </a:lnTo>
                <a:lnTo>
                  <a:pt x="336979" y="1060238"/>
                </a:lnTo>
                <a:lnTo>
                  <a:pt x="332164" y="1054277"/>
                </a:lnTo>
                <a:close/>
              </a:path>
              <a:path w="3119120" h="1343660">
                <a:moveTo>
                  <a:pt x="376861" y="1045616"/>
                </a:moveTo>
                <a:lnTo>
                  <a:pt x="359817" y="1053672"/>
                </a:lnTo>
                <a:lnTo>
                  <a:pt x="349293" y="1069225"/>
                </a:lnTo>
                <a:lnTo>
                  <a:pt x="347756" y="1090180"/>
                </a:lnTo>
                <a:lnTo>
                  <a:pt x="360423" y="1112346"/>
                </a:lnTo>
                <a:lnTo>
                  <a:pt x="386314" y="1120355"/>
                </a:lnTo>
                <a:lnTo>
                  <a:pt x="392181" y="1120355"/>
                </a:lnTo>
                <a:lnTo>
                  <a:pt x="410837" y="1110390"/>
                </a:lnTo>
                <a:lnTo>
                  <a:pt x="375836" y="1110390"/>
                </a:lnTo>
                <a:lnTo>
                  <a:pt x="358606" y="1093859"/>
                </a:lnTo>
                <a:lnTo>
                  <a:pt x="359731" y="1085989"/>
                </a:lnTo>
                <a:lnTo>
                  <a:pt x="355300" y="1085989"/>
                </a:lnTo>
                <a:lnTo>
                  <a:pt x="355300" y="1078585"/>
                </a:lnTo>
                <a:lnTo>
                  <a:pt x="360788" y="1078585"/>
                </a:lnTo>
                <a:lnTo>
                  <a:pt x="362984" y="1063218"/>
                </a:lnTo>
                <a:lnTo>
                  <a:pt x="378630" y="1054138"/>
                </a:lnTo>
                <a:lnTo>
                  <a:pt x="406420" y="1054138"/>
                </a:lnTo>
                <a:lnTo>
                  <a:pt x="396651" y="1047199"/>
                </a:lnTo>
                <a:lnTo>
                  <a:pt x="376861" y="1045616"/>
                </a:lnTo>
                <a:close/>
              </a:path>
              <a:path w="3119120" h="1343660">
                <a:moveTo>
                  <a:pt x="409085" y="1101915"/>
                </a:moveTo>
                <a:lnTo>
                  <a:pt x="406291" y="1105175"/>
                </a:lnTo>
                <a:lnTo>
                  <a:pt x="375836" y="1110390"/>
                </a:lnTo>
                <a:lnTo>
                  <a:pt x="410837" y="1110390"/>
                </a:lnTo>
                <a:lnTo>
                  <a:pt x="414673" y="1108341"/>
                </a:lnTo>
                <a:lnTo>
                  <a:pt x="409085" y="1101915"/>
                </a:lnTo>
                <a:close/>
              </a:path>
              <a:path w="3119120" h="1343660">
                <a:moveTo>
                  <a:pt x="360788" y="1078585"/>
                </a:moveTo>
                <a:lnTo>
                  <a:pt x="355300" y="1078585"/>
                </a:lnTo>
                <a:lnTo>
                  <a:pt x="355300" y="1085989"/>
                </a:lnTo>
                <a:lnTo>
                  <a:pt x="359731" y="1085989"/>
                </a:lnTo>
                <a:lnTo>
                  <a:pt x="360788" y="1078585"/>
                </a:lnTo>
                <a:close/>
              </a:path>
              <a:path w="3119120" h="1343660">
                <a:moveTo>
                  <a:pt x="408725" y="1078585"/>
                </a:moveTo>
                <a:lnTo>
                  <a:pt x="360788" y="1078585"/>
                </a:lnTo>
                <a:lnTo>
                  <a:pt x="359731" y="1085989"/>
                </a:lnTo>
                <a:lnTo>
                  <a:pt x="419143" y="1085989"/>
                </a:lnTo>
                <a:lnTo>
                  <a:pt x="419203" y="1081519"/>
                </a:lnTo>
                <a:lnTo>
                  <a:pt x="409923" y="1081519"/>
                </a:lnTo>
                <a:lnTo>
                  <a:pt x="408725" y="1078585"/>
                </a:lnTo>
                <a:close/>
              </a:path>
              <a:path w="3119120" h="1343660">
                <a:moveTo>
                  <a:pt x="406420" y="1054138"/>
                </a:moveTo>
                <a:lnTo>
                  <a:pt x="378630" y="1054138"/>
                </a:lnTo>
                <a:lnTo>
                  <a:pt x="401122" y="1059958"/>
                </a:lnTo>
                <a:lnTo>
                  <a:pt x="409923" y="1081519"/>
                </a:lnTo>
                <a:lnTo>
                  <a:pt x="413835" y="1078585"/>
                </a:lnTo>
                <a:lnTo>
                  <a:pt x="419242" y="1078585"/>
                </a:lnTo>
                <a:lnTo>
                  <a:pt x="419283" y="1075558"/>
                </a:lnTo>
                <a:lnTo>
                  <a:pt x="411599" y="1057816"/>
                </a:lnTo>
                <a:lnTo>
                  <a:pt x="406420" y="1054138"/>
                </a:lnTo>
                <a:close/>
              </a:path>
              <a:path w="3119120" h="1343660">
                <a:moveTo>
                  <a:pt x="419242" y="1078585"/>
                </a:moveTo>
                <a:lnTo>
                  <a:pt x="413835" y="1078585"/>
                </a:lnTo>
                <a:lnTo>
                  <a:pt x="409923" y="1081519"/>
                </a:lnTo>
                <a:lnTo>
                  <a:pt x="419203" y="1081519"/>
                </a:lnTo>
                <a:lnTo>
                  <a:pt x="419242" y="1078585"/>
                </a:lnTo>
                <a:close/>
              </a:path>
              <a:path w="3119120" h="1343660">
                <a:moveTo>
                  <a:pt x="433744" y="1103452"/>
                </a:moveTo>
                <a:lnTo>
                  <a:pt x="429274" y="1111275"/>
                </a:lnTo>
                <a:lnTo>
                  <a:pt x="459169" y="1120355"/>
                </a:lnTo>
                <a:lnTo>
                  <a:pt x="471044" y="1119517"/>
                </a:lnTo>
                <a:lnTo>
                  <a:pt x="482177" y="1111694"/>
                </a:lnTo>
                <a:lnTo>
                  <a:pt x="466853" y="1111694"/>
                </a:lnTo>
                <a:lnTo>
                  <a:pt x="433744" y="1103452"/>
                </a:lnTo>
                <a:close/>
              </a:path>
              <a:path w="3119120" h="1343660">
                <a:moveTo>
                  <a:pt x="470485" y="1046268"/>
                </a:moveTo>
                <a:lnTo>
                  <a:pt x="437516" y="1052647"/>
                </a:lnTo>
                <a:lnTo>
                  <a:pt x="432766" y="1074115"/>
                </a:lnTo>
                <a:lnTo>
                  <a:pt x="479566" y="1103312"/>
                </a:lnTo>
                <a:lnTo>
                  <a:pt x="466853" y="1111694"/>
                </a:lnTo>
                <a:lnTo>
                  <a:pt x="482177" y="1111694"/>
                </a:lnTo>
                <a:lnTo>
                  <a:pt x="488274" y="1107410"/>
                </a:lnTo>
                <a:lnTo>
                  <a:pt x="488600" y="1092183"/>
                </a:lnTo>
                <a:lnTo>
                  <a:pt x="441707" y="1062752"/>
                </a:lnTo>
                <a:lnTo>
                  <a:pt x="449484" y="1055302"/>
                </a:lnTo>
                <a:lnTo>
                  <a:pt x="485425" y="1055302"/>
                </a:lnTo>
                <a:lnTo>
                  <a:pt x="486868" y="1052647"/>
                </a:lnTo>
                <a:lnTo>
                  <a:pt x="486970" y="1052461"/>
                </a:lnTo>
                <a:lnTo>
                  <a:pt x="470485" y="1046268"/>
                </a:lnTo>
                <a:close/>
              </a:path>
              <a:path w="3119120" h="1343660">
                <a:moveTo>
                  <a:pt x="485425" y="1055302"/>
                </a:moveTo>
                <a:lnTo>
                  <a:pt x="449484" y="1055302"/>
                </a:lnTo>
                <a:lnTo>
                  <a:pt x="482639" y="1060424"/>
                </a:lnTo>
                <a:lnTo>
                  <a:pt x="485425" y="1055302"/>
                </a:lnTo>
                <a:close/>
              </a:path>
              <a:path w="3119120" h="1343660">
                <a:moveTo>
                  <a:pt x="565947" y="1045616"/>
                </a:moveTo>
                <a:lnTo>
                  <a:pt x="548903" y="1053672"/>
                </a:lnTo>
                <a:lnTo>
                  <a:pt x="538379" y="1069225"/>
                </a:lnTo>
                <a:lnTo>
                  <a:pt x="536843" y="1090180"/>
                </a:lnTo>
                <a:lnTo>
                  <a:pt x="549509" y="1112346"/>
                </a:lnTo>
                <a:lnTo>
                  <a:pt x="575400" y="1120355"/>
                </a:lnTo>
                <a:lnTo>
                  <a:pt x="581267" y="1120355"/>
                </a:lnTo>
                <a:lnTo>
                  <a:pt x="599923" y="1110390"/>
                </a:lnTo>
                <a:lnTo>
                  <a:pt x="564922" y="1110390"/>
                </a:lnTo>
                <a:lnTo>
                  <a:pt x="547693" y="1093859"/>
                </a:lnTo>
                <a:lnTo>
                  <a:pt x="548817" y="1085989"/>
                </a:lnTo>
                <a:lnTo>
                  <a:pt x="544386" y="1085989"/>
                </a:lnTo>
                <a:lnTo>
                  <a:pt x="544386" y="1078585"/>
                </a:lnTo>
                <a:lnTo>
                  <a:pt x="549875" y="1078585"/>
                </a:lnTo>
                <a:lnTo>
                  <a:pt x="552070" y="1063218"/>
                </a:lnTo>
                <a:lnTo>
                  <a:pt x="567716" y="1054138"/>
                </a:lnTo>
                <a:lnTo>
                  <a:pt x="595506" y="1054138"/>
                </a:lnTo>
                <a:lnTo>
                  <a:pt x="585738" y="1047199"/>
                </a:lnTo>
                <a:lnTo>
                  <a:pt x="565947" y="1045616"/>
                </a:lnTo>
                <a:close/>
              </a:path>
              <a:path w="3119120" h="1343660">
                <a:moveTo>
                  <a:pt x="598171" y="1101915"/>
                </a:moveTo>
                <a:lnTo>
                  <a:pt x="595377" y="1105175"/>
                </a:lnTo>
                <a:lnTo>
                  <a:pt x="564922" y="1110390"/>
                </a:lnTo>
                <a:lnTo>
                  <a:pt x="599923" y="1110390"/>
                </a:lnTo>
                <a:lnTo>
                  <a:pt x="603759" y="1108341"/>
                </a:lnTo>
                <a:lnTo>
                  <a:pt x="598171" y="1101915"/>
                </a:lnTo>
                <a:close/>
              </a:path>
              <a:path w="3119120" h="1343660">
                <a:moveTo>
                  <a:pt x="549875" y="1078585"/>
                </a:moveTo>
                <a:lnTo>
                  <a:pt x="544386" y="1078585"/>
                </a:lnTo>
                <a:lnTo>
                  <a:pt x="544386" y="1085989"/>
                </a:lnTo>
                <a:lnTo>
                  <a:pt x="548817" y="1085989"/>
                </a:lnTo>
                <a:lnTo>
                  <a:pt x="549875" y="1078585"/>
                </a:lnTo>
                <a:close/>
              </a:path>
              <a:path w="3119120" h="1343660">
                <a:moveTo>
                  <a:pt x="597812" y="1078585"/>
                </a:moveTo>
                <a:lnTo>
                  <a:pt x="549875" y="1078585"/>
                </a:lnTo>
                <a:lnTo>
                  <a:pt x="548817" y="1085989"/>
                </a:lnTo>
                <a:lnTo>
                  <a:pt x="608229" y="1085989"/>
                </a:lnTo>
                <a:lnTo>
                  <a:pt x="608289" y="1081519"/>
                </a:lnTo>
                <a:lnTo>
                  <a:pt x="599009" y="1081519"/>
                </a:lnTo>
                <a:lnTo>
                  <a:pt x="597812" y="1078585"/>
                </a:lnTo>
                <a:close/>
              </a:path>
              <a:path w="3119120" h="1343660">
                <a:moveTo>
                  <a:pt x="595506" y="1054138"/>
                </a:moveTo>
                <a:lnTo>
                  <a:pt x="567716" y="1054138"/>
                </a:lnTo>
                <a:lnTo>
                  <a:pt x="590208" y="1059958"/>
                </a:lnTo>
                <a:lnTo>
                  <a:pt x="599009" y="1081519"/>
                </a:lnTo>
                <a:lnTo>
                  <a:pt x="602921" y="1078585"/>
                </a:lnTo>
                <a:lnTo>
                  <a:pt x="608328" y="1078585"/>
                </a:lnTo>
                <a:lnTo>
                  <a:pt x="608369" y="1075558"/>
                </a:lnTo>
                <a:lnTo>
                  <a:pt x="600686" y="1057816"/>
                </a:lnTo>
                <a:lnTo>
                  <a:pt x="595506" y="1054138"/>
                </a:lnTo>
                <a:close/>
              </a:path>
              <a:path w="3119120" h="1343660">
                <a:moveTo>
                  <a:pt x="608328" y="1078585"/>
                </a:moveTo>
                <a:lnTo>
                  <a:pt x="602921" y="1078585"/>
                </a:lnTo>
                <a:lnTo>
                  <a:pt x="599009" y="1081519"/>
                </a:lnTo>
                <a:lnTo>
                  <a:pt x="608289" y="1081519"/>
                </a:lnTo>
                <a:lnTo>
                  <a:pt x="608328" y="1078585"/>
                </a:lnTo>
                <a:close/>
              </a:path>
              <a:path w="3119120" h="1343660">
                <a:moveTo>
                  <a:pt x="638057" y="1046314"/>
                </a:moveTo>
                <a:lnTo>
                  <a:pt x="628558" y="1046314"/>
                </a:lnTo>
                <a:lnTo>
                  <a:pt x="628558" y="1119657"/>
                </a:lnTo>
                <a:lnTo>
                  <a:pt x="638477" y="1119657"/>
                </a:lnTo>
                <a:lnTo>
                  <a:pt x="638477" y="1075512"/>
                </a:lnTo>
                <a:lnTo>
                  <a:pt x="643170" y="1066152"/>
                </a:lnTo>
                <a:lnTo>
                  <a:pt x="638057" y="1066152"/>
                </a:lnTo>
                <a:lnTo>
                  <a:pt x="638057" y="1046314"/>
                </a:lnTo>
                <a:close/>
              </a:path>
              <a:path w="3119120" h="1343660">
                <a:moveTo>
                  <a:pt x="685866" y="1054557"/>
                </a:moveTo>
                <a:lnTo>
                  <a:pt x="669769" y="1054557"/>
                </a:lnTo>
                <a:lnTo>
                  <a:pt x="682435" y="1064475"/>
                </a:lnTo>
                <a:lnTo>
                  <a:pt x="684298" y="1119657"/>
                </a:lnTo>
                <a:lnTo>
                  <a:pt x="694217" y="1119657"/>
                </a:lnTo>
                <a:lnTo>
                  <a:pt x="694217" y="1075512"/>
                </a:lnTo>
                <a:lnTo>
                  <a:pt x="698395" y="1067130"/>
                </a:lnTo>
                <a:lnTo>
                  <a:pt x="693099" y="1067130"/>
                </a:lnTo>
                <a:lnTo>
                  <a:pt x="689188" y="1065593"/>
                </a:lnTo>
                <a:lnTo>
                  <a:pt x="691795" y="1060851"/>
                </a:lnTo>
                <a:lnTo>
                  <a:pt x="691609" y="1059958"/>
                </a:lnTo>
                <a:lnTo>
                  <a:pt x="685866" y="1054557"/>
                </a:lnTo>
                <a:close/>
              </a:path>
              <a:path w="3119120" h="1343660">
                <a:moveTo>
                  <a:pt x="741841" y="1054557"/>
                </a:moveTo>
                <a:lnTo>
                  <a:pt x="725510" y="1054557"/>
                </a:lnTo>
                <a:lnTo>
                  <a:pt x="738036" y="1064475"/>
                </a:lnTo>
                <a:lnTo>
                  <a:pt x="739899" y="1119657"/>
                </a:lnTo>
                <a:lnTo>
                  <a:pt x="749817" y="1119657"/>
                </a:lnTo>
                <a:lnTo>
                  <a:pt x="749817" y="1069970"/>
                </a:lnTo>
                <a:lnTo>
                  <a:pt x="741841" y="1054557"/>
                </a:lnTo>
                <a:close/>
              </a:path>
              <a:path w="3119120" h="1343660">
                <a:moveTo>
                  <a:pt x="691795" y="1060851"/>
                </a:moveTo>
                <a:lnTo>
                  <a:pt x="689188" y="1065593"/>
                </a:lnTo>
                <a:lnTo>
                  <a:pt x="693099" y="1067130"/>
                </a:lnTo>
                <a:lnTo>
                  <a:pt x="691795" y="1060851"/>
                </a:lnTo>
                <a:close/>
              </a:path>
              <a:path w="3119120" h="1343660">
                <a:moveTo>
                  <a:pt x="720201" y="1045616"/>
                </a:moveTo>
                <a:lnTo>
                  <a:pt x="712564" y="1045616"/>
                </a:lnTo>
                <a:lnTo>
                  <a:pt x="695102" y="1054836"/>
                </a:lnTo>
                <a:lnTo>
                  <a:pt x="691795" y="1060851"/>
                </a:lnTo>
                <a:lnTo>
                  <a:pt x="693099" y="1067130"/>
                </a:lnTo>
                <a:lnTo>
                  <a:pt x="698395" y="1067130"/>
                </a:lnTo>
                <a:lnTo>
                  <a:pt x="701970" y="1059958"/>
                </a:lnTo>
                <a:lnTo>
                  <a:pt x="702040" y="1059819"/>
                </a:lnTo>
                <a:lnTo>
                  <a:pt x="725510" y="1054557"/>
                </a:lnTo>
                <a:lnTo>
                  <a:pt x="741841" y="1054557"/>
                </a:lnTo>
                <a:lnTo>
                  <a:pt x="740178" y="1051344"/>
                </a:lnTo>
                <a:lnTo>
                  <a:pt x="720201" y="1045616"/>
                </a:lnTo>
                <a:close/>
              </a:path>
              <a:path w="3119120" h="1343660">
                <a:moveTo>
                  <a:pt x="658221" y="1045616"/>
                </a:moveTo>
                <a:lnTo>
                  <a:pt x="638756" y="1057351"/>
                </a:lnTo>
                <a:lnTo>
                  <a:pt x="638190" y="1064475"/>
                </a:lnTo>
                <a:lnTo>
                  <a:pt x="638102" y="1065593"/>
                </a:lnTo>
                <a:lnTo>
                  <a:pt x="638057" y="1066152"/>
                </a:lnTo>
                <a:lnTo>
                  <a:pt x="643170" y="1066152"/>
                </a:lnTo>
                <a:lnTo>
                  <a:pt x="646276" y="1059958"/>
                </a:lnTo>
                <a:lnTo>
                  <a:pt x="646346" y="1059819"/>
                </a:lnTo>
                <a:lnTo>
                  <a:pt x="669769" y="1054557"/>
                </a:lnTo>
                <a:lnTo>
                  <a:pt x="685866" y="1054557"/>
                </a:lnTo>
                <a:lnTo>
                  <a:pt x="678291" y="1047432"/>
                </a:lnTo>
                <a:lnTo>
                  <a:pt x="658221" y="1045616"/>
                </a:lnTo>
                <a:close/>
              </a:path>
              <a:path w="3119120" h="1343660">
                <a:moveTo>
                  <a:pt x="786216" y="1046314"/>
                </a:moveTo>
                <a:lnTo>
                  <a:pt x="776716" y="1046314"/>
                </a:lnTo>
                <a:lnTo>
                  <a:pt x="776716" y="1146759"/>
                </a:lnTo>
                <a:lnTo>
                  <a:pt x="786635" y="1146759"/>
                </a:lnTo>
                <a:lnTo>
                  <a:pt x="786525" y="1120355"/>
                </a:lnTo>
                <a:lnTo>
                  <a:pt x="786448" y="1101984"/>
                </a:lnTo>
                <a:lnTo>
                  <a:pt x="780628" y="1090925"/>
                </a:lnTo>
                <a:lnTo>
                  <a:pt x="782118" y="1068154"/>
                </a:lnTo>
                <a:lnTo>
                  <a:pt x="786280" y="1061785"/>
                </a:lnTo>
                <a:lnTo>
                  <a:pt x="786216" y="1046314"/>
                </a:lnTo>
                <a:close/>
              </a:path>
              <a:path w="3119120" h="1343660">
                <a:moveTo>
                  <a:pt x="786392" y="1088597"/>
                </a:moveTo>
                <a:lnTo>
                  <a:pt x="786448" y="1101984"/>
                </a:lnTo>
                <a:lnTo>
                  <a:pt x="792270" y="1113044"/>
                </a:lnTo>
                <a:lnTo>
                  <a:pt x="814575" y="1120355"/>
                </a:lnTo>
                <a:lnTo>
                  <a:pt x="821560" y="1120355"/>
                </a:lnTo>
                <a:lnTo>
                  <a:pt x="838883" y="1112439"/>
                </a:lnTo>
                <a:lnTo>
                  <a:pt x="839492" y="1111554"/>
                </a:lnTo>
                <a:lnTo>
                  <a:pt x="813876" y="1111554"/>
                </a:lnTo>
                <a:lnTo>
                  <a:pt x="795669" y="1105640"/>
                </a:lnTo>
                <a:lnTo>
                  <a:pt x="786392" y="1088597"/>
                </a:lnTo>
                <a:close/>
              </a:path>
              <a:path w="3119120" h="1343660">
                <a:moveTo>
                  <a:pt x="838107" y="1054277"/>
                </a:moveTo>
                <a:lnTo>
                  <a:pt x="808661" y="1054277"/>
                </a:lnTo>
                <a:lnTo>
                  <a:pt x="831944" y="1060331"/>
                </a:lnTo>
                <a:lnTo>
                  <a:pt x="841258" y="1077235"/>
                </a:lnTo>
                <a:lnTo>
                  <a:pt x="835277" y="1101984"/>
                </a:lnTo>
                <a:lnTo>
                  <a:pt x="835204" y="1102288"/>
                </a:lnTo>
                <a:lnTo>
                  <a:pt x="813876" y="1111554"/>
                </a:lnTo>
                <a:lnTo>
                  <a:pt x="839492" y="1111554"/>
                </a:lnTo>
                <a:lnTo>
                  <a:pt x="849593" y="1096886"/>
                </a:lnTo>
                <a:lnTo>
                  <a:pt x="851052" y="1077235"/>
                </a:lnTo>
                <a:lnTo>
                  <a:pt x="851176" y="1075558"/>
                </a:lnTo>
                <a:lnTo>
                  <a:pt x="843260" y="1057816"/>
                </a:lnTo>
                <a:lnTo>
                  <a:pt x="838107" y="1054277"/>
                </a:lnTo>
                <a:close/>
              </a:path>
              <a:path w="3119120" h="1343660">
                <a:moveTo>
                  <a:pt x="786280" y="1061785"/>
                </a:moveTo>
                <a:lnTo>
                  <a:pt x="782118" y="1068154"/>
                </a:lnTo>
                <a:lnTo>
                  <a:pt x="780780" y="1088597"/>
                </a:lnTo>
                <a:lnTo>
                  <a:pt x="780752" y="1089023"/>
                </a:lnTo>
                <a:lnTo>
                  <a:pt x="780628" y="1090925"/>
                </a:lnTo>
                <a:lnTo>
                  <a:pt x="786448" y="1101984"/>
                </a:lnTo>
                <a:lnTo>
                  <a:pt x="786338" y="1075558"/>
                </a:lnTo>
                <a:lnTo>
                  <a:pt x="786280" y="1061785"/>
                </a:lnTo>
                <a:close/>
              </a:path>
              <a:path w="3119120" h="1343660">
                <a:moveTo>
                  <a:pt x="808149" y="1045616"/>
                </a:moveTo>
                <a:lnTo>
                  <a:pt x="792130" y="1052834"/>
                </a:lnTo>
                <a:lnTo>
                  <a:pt x="786280" y="1061785"/>
                </a:lnTo>
                <a:lnTo>
                  <a:pt x="786392" y="1088597"/>
                </a:lnTo>
                <a:lnTo>
                  <a:pt x="789192" y="1077235"/>
                </a:lnTo>
                <a:lnTo>
                  <a:pt x="792409" y="1063684"/>
                </a:lnTo>
                <a:lnTo>
                  <a:pt x="808661" y="1054277"/>
                </a:lnTo>
                <a:lnTo>
                  <a:pt x="838107" y="1054277"/>
                </a:lnTo>
                <a:lnTo>
                  <a:pt x="827800" y="1047199"/>
                </a:lnTo>
                <a:lnTo>
                  <a:pt x="808149" y="1045616"/>
                </a:lnTo>
                <a:close/>
              </a:path>
              <a:path w="3119120" h="1343660">
                <a:moveTo>
                  <a:pt x="880895" y="1046314"/>
                </a:moveTo>
                <a:lnTo>
                  <a:pt x="871396" y="1046314"/>
                </a:lnTo>
                <a:lnTo>
                  <a:pt x="871396" y="1119657"/>
                </a:lnTo>
                <a:lnTo>
                  <a:pt x="881314" y="1119657"/>
                </a:lnTo>
                <a:lnTo>
                  <a:pt x="883503" y="1066897"/>
                </a:lnTo>
                <a:lnTo>
                  <a:pt x="884067" y="1066291"/>
                </a:lnTo>
                <a:lnTo>
                  <a:pt x="880895" y="1066291"/>
                </a:lnTo>
                <a:lnTo>
                  <a:pt x="880895" y="1046314"/>
                </a:lnTo>
                <a:close/>
              </a:path>
              <a:path w="3119120" h="1343660">
                <a:moveTo>
                  <a:pt x="908277" y="1045616"/>
                </a:moveTo>
                <a:lnTo>
                  <a:pt x="901105" y="1045616"/>
                </a:lnTo>
                <a:lnTo>
                  <a:pt x="885412" y="1052974"/>
                </a:lnTo>
                <a:lnTo>
                  <a:pt x="880895" y="1066291"/>
                </a:lnTo>
                <a:lnTo>
                  <a:pt x="884067" y="1066291"/>
                </a:lnTo>
                <a:lnTo>
                  <a:pt x="892258" y="1057490"/>
                </a:lnTo>
                <a:lnTo>
                  <a:pt x="906041" y="1055116"/>
                </a:lnTo>
                <a:lnTo>
                  <a:pt x="908277" y="1045616"/>
                </a:lnTo>
                <a:close/>
              </a:path>
              <a:path w="3119120" h="1343660">
                <a:moveTo>
                  <a:pt x="947393" y="1045616"/>
                </a:moveTo>
                <a:lnTo>
                  <a:pt x="930350" y="1053672"/>
                </a:lnTo>
                <a:lnTo>
                  <a:pt x="919826" y="1069225"/>
                </a:lnTo>
                <a:lnTo>
                  <a:pt x="918289" y="1090180"/>
                </a:lnTo>
                <a:lnTo>
                  <a:pt x="930955" y="1112346"/>
                </a:lnTo>
                <a:lnTo>
                  <a:pt x="956846" y="1120355"/>
                </a:lnTo>
                <a:lnTo>
                  <a:pt x="962714" y="1120355"/>
                </a:lnTo>
                <a:lnTo>
                  <a:pt x="981370" y="1110390"/>
                </a:lnTo>
                <a:lnTo>
                  <a:pt x="946369" y="1110390"/>
                </a:lnTo>
                <a:lnTo>
                  <a:pt x="929139" y="1093859"/>
                </a:lnTo>
                <a:lnTo>
                  <a:pt x="930263" y="1085989"/>
                </a:lnTo>
                <a:lnTo>
                  <a:pt x="925833" y="1085989"/>
                </a:lnTo>
                <a:lnTo>
                  <a:pt x="925833" y="1078585"/>
                </a:lnTo>
                <a:lnTo>
                  <a:pt x="931321" y="1078585"/>
                </a:lnTo>
                <a:lnTo>
                  <a:pt x="933516" y="1063218"/>
                </a:lnTo>
                <a:lnTo>
                  <a:pt x="949163" y="1054138"/>
                </a:lnTo>
                <a:lnTo>
                  <a:pt x="976953" y="1054138"/>
                </a:lnTo>
                <a:lnTo>
                  <a:pt x="967184" y="1047199"/>
                </a:lnTo>
                <a:lnTo>
                  <a:pt x="947393" y="1045616"/>
                </a:lnTo>
                <a:close/>
              </a:path>
              <a:path w="3119120" h="1343660">
                <a:moveTo>
                  <a:pt x="979617" y="1101915"/>
                </a:moveTo>
                <a:lnTo>
                  <a:pt x="976823" y="1105175"/>
                </a:lnTo>
                <a:lnTo>
                  <a:pt x="946369" y="1110390"/>
                </a:lnTo>
                <a:lnTo>
                  <a:pt x="981370" y="1110390"/>
                </a:lnTo>
                <a:lnTo>
                  <a:pt x="985205" y="1108341"/>
                </a:lnTo>
                <a:lnTo>
                  <a:pt x="979617" y="1101915"/>
                </a:lnTo>
                <a:close/>
              </a:path>
              <a:path w="3119120" h="1343660">
                <a:moveTo>
                  <a:pt x="931321" y="1078585"/>
                </a:moveTo>
                <a:lnTo>
                  <a:pt x="925833" y="1078585"/>
                </a:lnTo>
                <a:lnTo>
                  <a:pt x="925833" y="1085989"/>
                </a:lnTo>
                <a:lnTo>
                  <a:pt x="930263" y="1085989"/>
                </a:lnTo>
                <a:lnTo>
                  <a:pt x="931321" y="1078585"/>
                </a:lnTo>
                <a:close/>
              </a:path>
              <a:path w="3119120" h="1343660">
                <a:moveTo>
                  <a:pt x="979258" y="1078585"/>
                </a:moveTo>
                <a:lnTo>
                  <a:pt x="931321" y="1078585"/>
                </a:lnTo>
                <a:lnTo>
                  <a:pt x="930263" y="1085989"/>
                </a:lnTo>
                <a:lnTo>
                  <a:pt x="989676" y="1085989"/>
                </a:lnTo>
                <a:lnTo>
                  <a:pt x="989736" y="1081519"/>
                </a:lnTo>
                <a:lnTo>
                  <a:pt x="980456" y="1081519"/>
                </a:lnTo>
                <a:lnTo>
                  <a:pt x="979258" y="1078585"/>
                </a:lnTo>
                <a:close/>
              </a:path>
              <a:path w="3119120" h="1343660">
                <a:moveTo>
                  <a:pt x="976953" y="1054138"/>
                </a:moveTo>
                <a:lnTo>
                  <a:pt x="949163" y="1054138"/>
                </a:lnTo>
                <a:lnTo>
                  <a:pt x="971654" y="1059958"/>
                </a:lnTo>
                <a:lnTo>
                  <a:pt x="980456" y="1081519"/>
                </a:lnTo>
                <a:lnTo>
                  <a:pt x="984367" y="1078585"/>
                </a:lnTo>
                <a:lnTo>
                  <a:pt x="989775" y="1078585"/>
                </a:lnTo>
                <a:lnTo>
                  <a:pt x="989815" y="1075558"/>
                </a:lnTo>
                <a:lnTo>
                  <a:pt x="982132" y="1057816"/>
                </a:lnTo>
                <a:lnTo>
                  <a:pt x="976953" y="1054138"/>
                </a:lnTo>
                <a:close/>
              </a:path>
              <a:path w="3119120" h="1343660">
                <a:moveTo>
                  <a:pt x="989775" y="1078585"/>
                </a:moveTo>
                <a:lnTo>
                  <a:pt x="984367" y="1078585"/>
                </a:lnTo>
                <a:lnTo>
                  <a:pt x="980456" y="1081519"/>
                </a:lnTo>
                <a:lnTo>
                  <a:pt x="989736" y="1081519"/>
                </a:lnTo>
                <a:lnTo>
                  <a:pt x="989775" y="1078585"/>
                </a:lnTo>
                <a:close/>
              </a:path>
              <a:path w="3119120" h="1343660">
                <a:moveTo>
                  <a:pt x="1004277" y="1103452"/>
                </a:moveTo>
                <a:lnTo>
                  <a:pt x="999806" y="1111275"/>
                </a:lnTo>
                <a:lnTo>
                  <a:pt x="1029702" y="1120355"/>
                </a:lnTo>
                <a:lnTo>
                  <a:pt x="1041577" y="1119517"/>
                </a:lnTo>
                <a:lnTo>
                  <a:pt x="1052710" y="1111694"/>
                </a:lnTo>
                <a:lnTo>
                  <a:pt x="1037385" y="1111694"/>
                </a:lnTo>
                <a:lnTo>
                  <a:pt x="1004277" y="1103452"/>
                </a:lnTo>
                <a:close/>
              </a:path>
              <a:path w="3119120" h="1343660">
                <a:moveTo>
                  <a:pt x="1041018" y="1046268"/>
                </a:moveTo>
                <a:lnTo>
                  <a:pt x="1008049" y="1052647"/>
                </a:lnTo>
                <a:lnTo>
                  <a:pt x="1003299" y="1074115"/>
                </a:lnTo>
                <a:lnTo>
                  <a:pt x="1050098" y="1103312"/>
                </a:lnTo>
                <a:lnTo>
                  <a:pt x="1037385" y="1111694"/>
                </a:lnTo>
                <a:lnTo>
                  <a:pt x="1052710" y="1111694"/>
                </a:lnTo>
                <a:lnTo>
                  <a:pt x="1058806" y="1107410"/>
                </a:lnTo>
                <a:lnTo>
                  <a:pt x="1059132" y="1092183"/>
                </a:lnTo>
                <a:lnTo>
                  <a:pt x="1012240" y="1062752"/>
                </a:lnTo>
                <a:lnTo>
                  <a:pt x="1020016" y="1055302"/>
                </a:lnTo>
                <a:lnTo>
                  <a:pt x="1055957" y="1055302"/>
                </a:lnTo>
                <a:lnTo>
                  <a:pt x="1057401" y="1052647"/>
                </a:lnTo>
                <a:lnTo>
                  <a:pt x="1057502" y="1052461"/>
                </a:lnTo>
                <a:lnTo>
                  <a:pt x="1041018" y="1046268"/>
                </a:lnTo>
                <a:close/>
              </a:path>
              <a:path w="3119120" h="1343660">
                <a:moveTo>
                  <a:pt x="1055957" y="1055302"/>
                </a:moveTo>
                <a:lnTo>
                  <a:pt x="1020016" y="1055302"/>
                </a:lnTo>
                <a:lnTo>
                  <a:pt x="1053172" y="1060424"/>
                </a:lnTo>
                <a:lnTo>
                  <a:pt x="1055957" y="1055302"/>
                </a:lnTo>
                <a:close/>
              </a:path>
              <a:path w="3119120" h="1343660">
                <a:moveTo>
                  <a:pt x="1122588" y="1078247"/>
                </a:moveTo>
                <a:lnTo>
                  <a:pt x="1087857" y="1079144"/>
                </a:lnTo>
                <a:lnTo>
                  <a:pt x="1072955" y="1091717"/>
                </a:lnTo>
                <a:lnTo>
                  <a:pt x="1077426" y="1113324"/>
                </a:lnTo>
                <a:lnTo>
                  <a:pt x="1098893" y="1120355"/>
                </a:lnTo>
                <a:lnTo>
                  <a:pt x="1111652" y="1118912"/>
                </a:lnTo>
                <a:lnTo>
                  <a:pt x="1117970" y="1112532"/>
                </a:lnTo>
                <a:lnTo>
                  <a:pt x="1094562" y="1112532"/>
                </a:lnTo>
                <a:lnTo>
                  <a:pt x="1081849" y="1102893"/>
                </a:lnTo>
                <a:lnTo>
                  <a:pt x="1088695" y="1086827"/>
                </a:lnTo>
                <a:lnTo>
                  <a:pt x="1122873" y="1085667"/>
                </a:lnTo>
                <a:lnTo>
                  <a:pt x="1122623" y="1079144"/>
                </a:lnTo>
                <a:lnTo>
                  <a:pt x="1122588" y="1078247"/>
                </a:lnTo>
                <a:close/>
              </a:path>
              <a:path w="3119120" h="1343660">
                <a:moveTo>
                  <a:pt x="1133678" y="1097584"/>
                </a:moveTo>
                <a:lnTo>
                  <a:pt x="1123759" y="1097584"/>
                </a:lnTo>
                <a:lnTo>
                  <a:pt x="1125995" y="1104430"/>
                </a:lnTo>
                <a:lnTo>
                  <a:pt x="1123683" y="1106763"/>
                </a:lnTo>
                <a:lnTo>
                  <a:pt x="1124150" y="1118912"/>
                </a:lnTo>
                <a:lnTo>
                  <a:pt x="1124179" y="1119657"/>
                </a:lnTo>
                <a:lnTo>
                  <a:pt x="1133678" y="1119657"/>
                </a:lnTo>
                <a:lnTo>
                  <a:pt x="1133678" y="1097584"/>
                </a:lnTo>
                <a:close/>
              </a:path>
              <a:path w="3119120" h="1343660">
                <a:moveTo>
                  <a:pt x="1123358" y="1098294"/>
                </a:moveTo>
                <a:lnTo>
                  <a:pt x="1118917" y="1106153"/>
                </a:lnTo>
                <a:lnTo>
                  <a:pt x="1094562" y="1112532"/>
                </a:lnTo>
                <a:lnTo>
                  <a:pt x="1117970" y="1112532"/>
                </a:lnTo>
                <a:lnTo>
                  <a:pt x="1123683" y="1106763"/>
                </a:lnTo>
                <a:lnTo>
                  <a:pt x="1123358" y="1098294"/>
                </a:lnTo>
                <a:close/>
              </a:path>
              <a:path w="3119120" h="1343660">
                <a:moveTo>
                  <a:pt x="1123759" y="1097584"/>
                </a:moveTo>
                <a:lnTo>
                  <a:pt x="1123358" y="1098294"/>
                </a:lnTo>
                <a:lnTo>
                  <a:pt x="1123535" y="1102893"/>
                </a:lnTo>
                <a:lnTo>
                  <a:pt x="1123594" y="1104430"/>
                </a:lnTo>
                <a:lnTo>
                  <a:pt x="1123683" y="1106763"/>
                </a:lnTo>
                <a:lnTo>
                  <a:pt x="1125995" y="1104430"/>
                </a:lnTo>
                <a:lnTo>
                  <a:pt x="1123759" y="1097584"/>
                </a:lnTo>
                <a:close/>
              </a:path>
              <a:path w="3119120" h="1343660">
                <a:moveTo>
                  <a:pt x="1127642" y="1054277"/>
                </a:moveTo>
                <a:lnTo>
                  <a:pt x="1109836" y="1054277"/>
                </a:lnTo>
                <a:lnTo>
                  <a:pt x="1121990" y="1062659"/>
                </a:lnTo>
                <a:lnTo>
                  <a:pt x="1123331" y="1097584"/>
                </a:lnTo>
                <a:lnTo>
                  <a:pt x="1123358" y="1098294"/>
                </a:lnTo>
                <a:lnTo>
                  <a:pt x="1123759" y="1097584"/>
                </a:lnTo>
                <a:lnTo>
                  <a:pt x="1133678" y="1097584"/>
                </a:lnTo>
                <a:lnTo>
                  <a:pt x="1133678" y="1085667"/>
                </a:lnTo>
                <a:lnTo>
                  <a:pt x="1125715" y="1085667"/>
                </a:lnTo>
                <a:lnTo>
                  <a:pt x="1125715" y="1078247"/>
                </a:lnTo>
                <a:lnTo>
                  <a:pt x="1133678" y="1078247"/>
                </a:lnTo>
                <a:lnTo>
                  <a:pt x="1133678" y="1074115"/>
                </a:lnTo>
                <a:lnTo>
                  <a:pt x="1131070" y="1057397"/>
                </a:lnTo>
                <a:lnTo>
                  <a:pt x="1127642" y="1054277"/>
                </a:lnTo>
                <a:close/>
              </a:path>
              <a:path w="3119120" h="1343660">
                <a:moveTo>
                  <a:pt x="1133678" y="1078247"/>
                </a:moveTo>
                <a:lnTo>
                  <a:pt x="1125715" y="1078247"/>
                </a:lnTo>
                <a:lnTo>
                  <a:pt x="1125715" y="1085667"/>
                </a:lnTo>
                <a:lnTo>
                  <a:pt x="1133678" y="1085667"/>
                </a:lnTo>
                <a:lnTo>
                  <a:pt x="1133678" y="1078247"/>
                </a:lnTo>
                <a:close/>
              </a:path>
              <a:path w="3119120" h="1343660">
                <a:moveTo>
                  <a:pt x="1103922" y="1045616"/>
                </a:moveTo>
                <a:lnTo>
                  <a:pt x="1074026" y="1055535"/>
                </a:lnTo>
                <a:lnTo>
                  <a:pt x="1078497" y="1062939"/>
                </a:lnTo>
                <a:lnTo>
                  <a:pt x="1109836" y="1054277"/>
                </a:lnTo>
                <a:lnTo>
                  <a:pt x="1127642" y="1054277"/>
                </a:lnTo>
                <a:lnTo>
                  <a:pt x="1120733" y="1047991"/>
                </a:lnTo>
                <a:lnTo>
                  <a:pt x="1103922" y="1045616"/>
                </a:lnTo>
                <a:close/>
              </a:path>
              <a:path w="3119120" h="1343660">
                <a:moveTo>
                  <a:pt x="1170118" y="1046314"/>
                </a:moveTo>
                <a:lnTo>
                  <a:pt x="1160618" y="1046314"/>
                </a:lnTo>
                <a:lnTo>
                  <a:pt x="1160618" y="1119657"/>
                </a:lnTo>
                <a:lnTo>
                  <a:pt x="1170537" y="1119657"/>
                </a:lnTo>
                <a:lnTo>
                  <a:pt x="1172726" y="1066897"/>
                </a:lnTo>
                <a:lnTo>
                  <a:pt x="1173289" y="1066291"/>
                </a:lnTo>
                <a:lnTo>
                  <a:pt x="1170118" y="1066291"/>
                </a:lnTo>
                <a:lnTo>
                  <a:pt x="1170118" y="1046314"/>
                </a:lnTo>
                <a:close/>
              </a:path>
              <a:path w="3119120" h="1343660">
                <a:moveTo>
                  <a:pt x="1197499" y="1045616"/>
                </a:moveTo>
                <a:lnTo>
                  <a:pt x="1190328" y="1045616"/>
                </a:lnTo>
                <a:lnTo>
                  <a:pt x="1174635" y="1052974"/>
                </a:lnTo>
                <a:lnTo>
                  <a:pt x="1170118" y="1066291"/>
                </a:lnTo>
                <a:lnTo>
                  <a:pt x="1173289" y="1066291"/>
                </a:lnTo>
                <a:lnTo>
                  <a:pt x="1181480" y="1057490"/>
                </a:lnTo>
                <a:lnTo>
                  <a:pt x="1195264" y="1055116"/>
                </a:lnTo>
                <a:lnTo>
                  <a:pt x="1197499" y="1045616"/>
                </a:lnTo>
                <a:close/>
              </a:path>
              <a:path w="3119120" h="1343660">
                <a:moveTo>
                  <a:pt x="1225517" y="1046314"/>
                </a:moveTo>
                <a:lnTo>
                  <a:pt x="1215598" y="1046314"/>
                </a:lnTo>
                <a:lnTo>
                  <a:pt x="1215598" y="1119657"/>
                </a:lnTo>
                <a:lnTo>
                  <a:pt x="1225517" y="1119657"/>
                </a:lnTo>
                <a:lnTo>
                  <a:pt x="1225517" y="1046314"/>
                </a:lnTo>
                <a:close/>
              </a:path>
              <a:path w="3119120" h="1343660">
                <a:moveTo>
                  <a:pt x="1218578" y="1016000"/>
                </a:moveTo>
                <a:lnTo>
                  <a:pt x="1220627" y="1030109"/>
                </a:lnTo>
                <a:lnTo>
                  <a:pt x="1222769" y="1030109"/>
                </a:lnTo>
                <a:lnTo>
                  <a:pt x="1218578" y="1016000"/>
                </a:lnTo>
                <a:close/>
              </a:path>
              <a:path w="3119120" h="1343660">
                <a:moveTo>
                  <a:pt x="1297486" y="1078247"/>
                </a:moveTo>
                <a:lnTo>
                  <a:pt x="1262754" y="1079144"/>
                </a:lnTo>
                <a:lnTo>
                  <a:pt x="1247853" y="1091717"/>
                </a:lnTo>
                <a:lnTo>
                  <a:pt x="1252323" y="1113324"/>
                </a:lnTo>
                <a:lnTo>
                  <a:pt x="1273791" y="1120355"/>
                </a:lnTo>
                <a:lnTo>
                  <a:pt x="1286550" y="1118912"/>
                </a:lnTo>
                <a:lnTo>
                  <a:pt x="1292868" y="1112532"/>
                </a:lnTo>
                <a:lnTo>
                  <a:pt x="1269460" y="1112532"/>
                </a:lnTo>
                <a:lnTo>
                  <a:pt x="1256747" y="1102893"/>
                </a:lnTo>
                <a:lnTo>
                  <a:pt x="1263593" y="1086827"/>
                </a:lnTo>
                <a:lnTo>
                  <a:pt x="1297771" y="1085667"/>
                </a:lnTo>
                <a:lnTo>
                  <a:pt x="1297521" y="1079144"/>
                </a:lnTo>
                <a:lnTo>
                  <a:pt x="1297486" y="1078247"/>
                </a:lnTo>
                <a:close/>
              </a:path>
              <a:path w="3119120" h="1343660">
                <a:moveTo>
                  <a:pt x="1308576" y="1097584"/>
                </a:moveTo>
                <a:lnTo>
                  <a:pt x="1298657" y="1097584"/>
                </a:lnTo>
                <a:lnTo>
                  <a:pt x="1300892" y="1104430"/>
                </a:lnTo>
                <a:lnTo>
                  <a:pt x="1298581" y="1106763"/>
                </a:lnTo>
                <a:lnTo>
                  <a:pt x="1299048" y="1118912"/>
                </a:lnTo>
                <a:lnTo>
                  <a:pt x="1299076" y="1119657"/>
                </a:lnTo>
                <a:lnTo>
                  <a:pt x="1308576" y="1119657"/>
                </a:lnTo>
                <a:lnTo>
                  <a:pt x="1308576" y="1097584"/>
                </a:lnTo>
                <a:close/>
              </a:path>
              <a:path w="3119120" h="1343660">
                <a:moveTo>
                  <a:pt x="1298256" y="1098294"/>
                </a:moveTo>
                <a:lnTo>
                  <a:pt x="1293814" y="1106153"/>
                </a:lnTo>
                <a:lnTo>
                  <a:pt x="1269460" y="1112532"/>
                </a:lnTo>
                <a:lnTo>
                  <a:pt x="1292868" y="1112532"/>
                </a:lnTo>
                <a:lnTo>
                  <a:pt x="1298581" y="1106763"/>
                </a:lnTo>
                <a:lnTo>
                  <a:pt x="1298256" y="1098294"/>
                </a:lnTo>
                <a:close/>
              </a:path>
              <a:path w="3119120" h="1343660">
                <a:moveTo>
                  <a:pt x="1298657" y="1097584"/>
                </a:moveTo>
                <a:lnTo>
                  <a:pt x="1298256" y="1098294"/>
                </a:lnTo>
                <a:lnTo>
                  <a:pt x="1298433" y="1102893"/>
                </a:lnTo>
                <a:lnTo>
                  <a:pt x="1298492" y="1104430"/>
                </a:lnTo>
                <a:lnTo>
                  <a:pt x="1298581" y="1106763"/>
                </a:lnTo>
                <a:lnTo>
                  <a:pt x="1300892" y="1104430"/>
                </a:lnTo>
                <a:lnTo>
                  <a:pt x="1298657" y="1097584"/>
                </a:lnTo>
                <a:close/>
              </a:path>
              <a:path w="3119120" h="1343660">
                <a:moveTo>
                  <a:pt x="1302539" y="1054277"/>
                </a:moveTo>
                <a:lnTo>
                  <a:pt x="1284734" y="1054277"/>
                </a:lnTo>
                <a:lnTo>
                  <a:pt x="1296888" y="1062659"/>
                </a:lnTo>
                <a:lnTo>
                  <a:pt x="1298229" y="1097584"/>
                </a:lnTo>
                <a:lnTo>
                  <a:pt x="1298256" y="1098294"/>
                </a:lnTo>
                <a:lnTo>
                  <a:pt x="1298657" y="1097584"/>
                </a:lnTo>
                <a:lnTo>
                  <a:pt x="1308576" y="1097584"/>
                </a:lnTo>
                <a:lnTo>
                  <a:pt x="1308576" y="1085667"/>
                </a:lnTo>
                <a:lnTo>
                  <a:pt x="1300613" y="1085667"/>
                </a:lnTo>
                <a:lnTo>
                  <a:pt x="1300613" y="1078247"/>
                </a:lnTo>
                <a:lnTo>
                  <a:pt x="1308576" y="1078247"/>
                </a:lnTo>
                <a:lnTo>
                  <a:pt x="1308576" y="1074115"/>
                </a:lnTo>
                <a:lnTo>
                  <a:pt x="1305968" y="1057397"/>
                </a:lnTo>
                <a:lnTo>
                  <a:pt x="1302539" y="1054277"/>
                </a:lnTo>
                <a:close/>
              </a:path>
              <a:path w="3119120" h="1343660">
                <a:moveTo>
                  <a:pt x="1308576" y="1078247"/>
                </a:moveTo>
                <a:lnTo>
                  <a:pt x="1300613" y="1078247"/>
                </a:lnTo>
                <a:lnTo>
                  <a:pt x="1300613" y="1085667"/>
                </a:lnTo>
                <a:lnTo>
                  <a:pt x="1308576" y="1085667"/>
                </a:lnTo>
                <a:lnTo>
                  <a:pt x="1308576" y="1078247"/>
                </a:lnTo>
                <a:close/>
              </a:path>
              <a:path w="3119120" h="1343660">
                <a:moveTo>
                  <a:pt x="1278820" y="1045616"/>
                </a:moveTo>
                <a:lnTo>
                  <a:pt x="1248924" y="1055535"/>
                </a:lnTo>
                <a:lnTo>
                  <a:pt x="1253394" y="1062939"/>
                </a:lnTo>
                <a:lnTo>
                  <a:pt x="1284734" y="1054277"/>
                </a:lnTo>
                <a:lnTo>
                  <a:pt x="1302539" y="1054277"/>
                </a:lnTo>
                <a:lnTo>
                  <a:pt x="1295630" y="1047991"/>
                </a:lnTo>
                <a:lnTo>
                  <a:pt x="1278820" y="1045616"/>
                </a:lnTo>
                <a:close/>
              </a:path>
              <a:path w="3119120" h="1343660">
                <a:moveTo>
                  <a:pt x="1345435" y="1046314"/>
                </a:moveTo>
                <a:lnTo>
                  <a:pt x="1335516" y="1046314"/>
                </a:lnTo>
                <a:lnTo>
                  <a:pt x="1335516" y="1119657"/>
                </a:lnTo>
                <a:lnTo>
                  <a:pt x="1345435" y="1119657"/>
                </a:lnTo>
                <a:lnTo>
                  <a:pt x="1345435" y="1046314"/>
                </a:lnTo>
                <a:close/>
              </a:path>
              <a:path w="3119120" h="1343660">
                <a:moveTo>
                  <a:pt x="1338497" y="1016000"/>
                </a:moveTo>
                <a:lnTo>
                  <a:pt x="1340545" y="1030109"/>
                </a:lnTo>
                <a:lnTo>
                  <a:pt x="1342687" y="1030109"/>
                </a:lnTo>
                <a:lnTo>
                  <a:pt x="1338497" y="1016000"/>
                </a:lnTo>
                <a:close/>
              </a:path>
              <a:path w="3119120" h="1343660">
                <a:moveTo>
                  <a:pt x="1367306" y="1103452"/>
                </a:moveTo>
                <a:lnTo>
                  <a:pt x="1362835" y="1111275"/>
                </a:lnTo>
                <a:lnTo>
                  <a:pt x="1392731" y="1120355"/>
                </a:lnTo>
                <a:lnTo>
                  <a:pt x="1404606" y="1119517"/>
                </a:lnTo>
                <a:lnTo>
                  <a:pt x="1415738" y="1111694"/>
                </a:lnTo>
                <a:lnTo>
                  <a:pt x="1400414" y="1111694"/>
                </a:lnTo>
                <a:lnTo>
                  <a:pt x="1367306" y="1103452"/>
                </a:lnTo>
                <a:close/>
              </a:path>
              <a:path w="3119120" h="1343660">
                <a:moveTo>
                  <a:pt x="1404047" y="1046268"/>
                </a:moveTo>
                <a:lnTo>
                  <a:pt x="1371078" y="1052647"/>
                </a:lnTo>
                <a:lnTo>
                  <a:pt x="1366328" y="1074115"/>
                </a:lnTo>
                <a:lnTo>
                  <a:pt x="1413127" y="1103312"/>
                </a:lnTo>
                <a:lnTo>
                  <a:pt x="1400414" y="1111694"/>
                </a:lnTo>
                <a:lnTo>
                  <a:pt x="1415738" y="1111694"/>
                </a:lnTo>
                <a:lnTo>
                  <a:pt x="1421835" y="1107410"/>
                </a:lnTo>
                <a:lnTo>
                  <a:pt x="1422161" y="1092183"/>
                </a:lnTo>
                <a:lnTo>
                  <a:pt x="1375269" y="1062752"/>
                </a:lnTo>
                <a:lnTo>
                  <a:pt x="1383045" y="1055302"/>
                </a:lnTo>
                <a:lnTo>
                  <a:pt x="1418986" y="1055302"/>
                </a:lnTo>
                <a:lnTo>
                  <a:pt x="1420430" y="1052647"/>
                </a:lnTo>
                <a:lnTo>
                  <a:pt x="1420531" y="1052461"/>
                </a:lnTo>
                <a:lnTo>
                  <a:pt x="1404047" y="1046268"/>
                </a:lnTo>
                <a:close/>
              </a:path>
              <a:path w="3119120" h="1343660">
                <a:moveTo>
                  <a:pt x="1418986" y="1055302"/>
                </a:moveTo>
                <a:lnTo>
                  <a:pt x="1383045" y="1055302"/>
                </a:lnTo>
                <a:lnTo>
                  <a:pt x="1416201" y="1060424"/>
                </a:lnTo>
                <a:lnTo>
                  <a:pt x="1418986" y="1055302"/>
                </a:lnTo>
                <a:close/>
              </a:path>
              <a:path w="3119120" h="1343660">
                <a:moveTo>
                  <a:pt x="1441386" y="1114209"/>
                </a:moveTo>
                <a:lnTo>
                  <a:pt x="1435239" y="1140053"/>
                </a:lnTo>
                <a:lnTo>
                  <a:pt x="1441945" y="1140053"/>
                </a:lnTo>
                <a:lnTo>
                  <a:pt x="1447812" y="1120775"/>
                </a:lnTo>
                <a:lnTo>
                  <a:pt x="1447544" y="1120216"/>
                </a:lnTo>
                <a:lnTo>
                  <a:pt x="1442504" y="1120216"/>
                </a:lnTo>
                <a:lnTo>
                  <a:pt x="1441386" y="1114209"/>
                </a:lnTo>
                <a:close/>
              </a:path>
              <a:path w="3119120" h="1343660">
                <a:moveTo>
                  <a:pt x="1440315" y="1105128"/>
                </a:moveTo>
                <a:lnTo>
                  <a:pt x="1442504" y="1120216"/>
                </a:lnTo>
                <a:lnTo>
                  <a:pt x="1447544" y="1120216"/>
                </a:lnTo>
                <a:lnTo>
                  <a:pt x="1440315" y="1105128"/>
                </a:lnTo>
                <a:close/>
              </a:path>
              <a:path w="3119120" h="1343660">
                <a:moveTo>
                  <a:pt x="1530603" y="1045616"/>
                </a:moveTo>
                <a:lnTo>
                  <a:pt x="1512628" y="1053532"/>
                </a:lnTo>
                <a:lnTo>
                  <a:pt x="1501639" y="1069086"/>
                </a:lnTo>
                <a:lnTo>
                  <a:pt x="1500009" y="1090180"/>
                </a:lnTo>
                <a:lnTo>
                  <a:pt x="1512628" y="1112346"/>
                </a:lnTo>
                <a:lnTo>
                  <a:pt x="1537867" y="1120355"/>
                </a:lnTo>
                <a:lnTo>
                  <a:pt x="1549742" y="1119145"/>
                </a:lnTo>
                <a:lnTo>
                  <a:pt x="1559376" y="1111554"/>
                </a:lnTo>
                <a:lnTo>
                  <a:pt x="1532512" y="1111554"/>
                </a:lnTo>
                <a:lnTo>
                  <a:pt x="1516121" y="1102288"/>
                </a:lnTo>
                <a:lnTo>
                  <a:pt x="1510067" y="1077142"/>
                </a:lnTo>
                <a:lnTo>
                  <a:pt x="1519427" y="1060238"/>
                </a:lnTo>
                <a:lnTo>
                  <a:pt x="1542105" y="1054277"/>
                </a:lnTo>
                <a:lnTo>
                  <a:pt x="1561906" y="1054277"/>
                </a:lnTo>
                <a:lnTo>
                  <a:pt x="1559800" y="1051670"/>
                </a:lnTo>
                <a:lnTo>
                  <a:pt x="1530603" y="1045616"/>
                </a:lnTo>
                <a:close/>
              </a:path>
              <a:path w="3119120" h="1343660">
                <a:moveTo>
                  <a:pt x="1559241" y="1100797"/>
                </a:moveTo>
                <a:lnTo>
                  <a:pt x="1556727" y="1104430"/>
                </a:lnTo>
                <a:lnTo>
                  <a:pt x="1532512" y="1111554"/>
                </a:lnTo>
                <a:lnTo>
                  <a:pt x="1559376" y="1111554"/>
                </a:lnTo>
                <a:lnTo>
                  <a:pt x="1566646" y="1105827"/>
                </a:lnTo>
                <a:lnTo>
                  <a:pt x="1559241" y="1100797"/>
                </a:lnTo>
                <a:close/>
              </a:path>
              <a:path w="3119120" h="1343660">
                <a:moveTo>
                  <a:pt x="1561906" y="1054277"/>
                </a:moveTo>
                <a:lnTo>
                  <a:pt x="1542105" y="1054277"/>
                </a:lnTo>
                <a:lnTo>
                  <a:pt x="1559241" y="1065174"/>
                </a:lnTo>
                <a:lnTo>
                  <a:pt x="1566509" y="1060238"/>
                </a:lnTo>
                <a:lnTo>
                  <a:pt x="1566721" y="1060238"/>
                </a:lnTo>
                <a:lnTo>
                  <a:pt x="1561906" y="1054277"/>
                </a:lnTo>
                <a:close/>
              </a:path>
              <a:path w="3119120" h="1343660">
                <a:moveTo>
                  <a:pt x="1607627" y="1045616"/>
                </a:moveTo>
                <a:lnTo>
                  <a:pt x="1590071" y="1053532"/>
                </a:lnTo>
                <a:lnTo>
                  <a:pt x="1579128" y="1069086"/>
                </a:lnTo>
                <a:lnTo>
                  <a:pt x="1577621" y="1088597"/>
                </a:lnTo>
                <a:lnTo>
                  <a:pt x="1577498" y="1090180"/>
                </a:lnTo>
                <a:lnTo>
                  <a:pt x="1590071" y="1112346"/>
                </a:lnTo>
                <a:lnTo>
                  <a:pt x="1614798" y="1120355"/>
                </a:lnTo>
                <a:lnTo>
                  <a:pt x="1621970" y="1120355"/>
                </a:lnTo>
                <a:lnTo>
                  <a:pt x="1639758" y="1112346"/>
                </a:lnTo>
                <a:lnTo>
                  <a:pt x="1640306" y="1111554"/>
                </a:lnTo>
                <a:lnTo>
                  <a:pt x="1614798" y="1111554"/>
                </a:lnTo>
                <a:lnTo>
                  <a:pt x="1596870" y="1105640"/>
                </a:lnTo>
                <a:lnTo>
                  <a:pt x="1587557" y="1088597"/>
                </a:lnTo>
                <a:lnTo>
                  <a:pt x="1593610" y="1063544"/>
                </a:lnTo>
                <a:lnTo>
                  <a:pt x="1609723" y="1054277"/>
                </a:lnTo>
                <a:lnTo>
                  <a:pt x="1638860" y="1054277"/>
                </a:lnTo>
                <a:lnTo>
                  <a:pt x="1628489" y="1047199"/>
                </a:lnTo>
                <a:lnTo>
                  <a:pt x="1607627" y="1045616"/>
                </a:lnTo>
                <a:close/>
              </a:path>
              <a:path w="3119120" h="1343660">
                <a:moveTo>
                  <a:pt x="1638860" y="1054277"/>
                </a:moveTo>
                <a:lnTo>
                  <a:pt x="1609723" y="1054277"/>
                </a:lnTo>
                <a:lnTo>
                  <a:pt x="1633006" y="1060238"/>
                </a:lnTo>
                <a:lnTo>
                  <a:pt x="1642180" y="1077142"/>
                </a:lnTo>
                <a:lnTo>
                  <a:pt x="1636219" y="1102288"/>
                </a:lnTo>
                <a:lnTo>
                  <a:pt x="1614798" y="1111554"/>
                </a:lnTo>
                <a:lnTo>
                  <a:pt x="1640306" y="1111554"/>
                </a:lnTo>
                <a:lnTo>
                  <a:pt x="1650608" y="1096653"/>
                </a:lnTo>
                <a:lnTo>
                  <a:pt x="1652116" y="1077142"/>
                </a:lnTo>
                <a:lnTo>
                  <a:pt x="1652238" y="1075558"/>
                </a:lnTo>
                <a:lnTo>
                  <a:pt x="1644182" y="1057910"/>
                </a:lnTo>
                <a:lnTo>
                  <a:pt x="1638860" y="1054277"/>
                </a:lnTo>
                <a:close/>
              </a:path>
              <a:path w="3119120" h="1343660">
                <a:moveTo>
                  <a:pt x="1681988" y="1046314"/>
                </a:moveTo>
                <a:lnTo>
                  <a:pt x="1672488" y="1046314"/>
                </a:lnTo>
                <a:lnTo>
                  <a:pt x="1672488" y="1119657"/>
                </a:lnTo>
                <a:lnTo>
                  <a:pt x="1682407" y="1119657"/>
                </a:lnTo>
                <a:lnTo>
                  <a:pt x="1682407" y="1075512"/>
                </a:lnTo>
                <a:lnTo>
                  <a:pt x="1687100" y="1066152"/>
                </a:lnTo>
                <a:lnTo>
                  <a:pt x="1681988" y="1066152"/>
                </a:lnTo>
                <a:lnTo>
                  <a:pt x="1681988" y="1046314"/>
                </a:lnTo>
                <a:close/>
              </a:path>
              <a:path w="3119120" h="1343660">
                <a:moveTo>
                  <a:pt x="1729796" y="1054557"/>
                </a:moveTo>
                <a:lnTo>
                  <a:pt x="1713699" y="1054557"/>
                </a:lnTo>
                <a:lnTo>
                  <a:pt x="1726365" y="1064475"/>
                </a:lnTo>
                <a:lnTo>
                  <a:pt x="1728228" y="1119657"/>
                </a:lnTo>
                <a:lnTo>
                  <a:pt x="1738147" y="1119657"/>
                </a:lnTo>
                <a:lnTo>
                  <a:pt x="1738147" y="1075512"/>
                </a:lnTo>
                <a:lnTo>
                  <a:pt x="1742326" y="1067130"/>
                </a:lnTo>
                <a:lnTo>
                  <a:pt x="1737029" y="1067130"/>
                </a:lnTo>
                <a:lnTo>
                  <a:pt x="1733118" y="1065593"/>
                </a:lnTo>
                <a:lnTo>
                  <a:pt x="1735725" y="1060851"/>
                </a:lnTo>
                <a:lnTo>
                  <a:pt x="1735539" y="1059958"/>
                </a:lnTo>
                <a:lnTo>
                  <a:pt x="1729796" y="1054557"/>
                </a:lnTo>
                <a:close/>
              </a:path>
              <a:path w="3119120" h="1343660">
                <a:moveTo>
                  <a:pt x="1785771" y="1054557"/>
                </a:moveTo>
                <a:lnTo>
                  <a:pt x="1769440" y="1054557"/>
                </a:lnTo>
                <a:lnTo>
                  <a:pt x="1781966" y="1064475"/>
                </a:lnTo>
                <a:lnTo>
                  <a:pt x="1783829" y="1119657"/>
                </a:lnTo>
                <a:lnTo>
                  <a:pt x="1793747" y="1119657"/>
                </a:lnTo>
                <a:lnTo>
                  <a:pt x="1793747" y="1069970"/>
                </a:lnTo>
                <a:lnTo>
                  <a:pt x="1785771" y="1054557"/>
                </a:lnTo>
                <a:close/>
              </a:path>
              <a:path w="3119120" h="1343660">
                <a:moveTo>
                  <a:pt x="1735725" y="1060851"/>
                </a:moveTo>
                <a:lnTo>
                  <a:pt x="1733118" y="1065593"/>
                </a:lnTo>
                <a:lnTo>
                  <a:pt x="1737029" y="1067130"/>
                </a:lnTo>
                <a:lnTo>
                  <a:pt x="1735725" y="1060851"/>
                </a:lnTo>
                <a:close/>
              </a:path>
              <a:path w="3119120" h="1343660">
                <a:moveTo>
                  <a:pt x="1764131" y="1045616"/>
                </a:moveTo>
                <a:lnTo>
                  <a:pt x="1756494" y="1045616"/>
                </a:lnTo>
                <a:lnTo>
                  <a:pt x="1739032" y="1054836"/>
                </a:lnTo>
                <a:lnTo>
                  <a:pt x="1735725" y="1060851"/>
                </a:lnTo>
                <a:lnTo>
                  <a:pt x="1737029" y="1067130"/>
                </a:lnTo>
                <a:lnTo>
                  <a:pt x="1742326" y="1067130"/>
                </a:lnTo>
                <a:lnTo>
                  <a:pt x="1745901" y="1059958"/>
                </a:lnTo>
                <a:lnTo>
                  <a:pt x="1745970" y="1059819"/>
                </a:lnTo>
                <a:lnTo>
                  <a:pt x="1769440" y="1054557"/>
                </a:lnTo>
                <a:lnTo>
                  <a:pt x="1785771" y="1054557"/>
                </a:lnTo>
                <a:lnTo>
                  <a:pt x="1784108" y="1051344"/>
                </a:lnTo>
                <a:lnTo>
                  <a:pt x="1764131" y="1045616"/>
                </a:lnTo>
                <a:close/>
              </a:path>
              <a:path w="3119120" h="1343660">
                <a:moveTo>
                  <a:pt x="1702151" y="1045616"/>
                </a:moveTo>
                <a:lnTo>
                  <a:pt x="1682686" y="1057351"/>
                </a:lnTo>
                <a:lnTo>
                  <a:pt x="1682121" y="1064475"/>
                </a:lnTo>
                <a:lnTo>
                  <a:pt x="1682032" y="1065593"/>
                </a:lnTo>
                <a:lnTo>
                  <a:pt x="1681988" y="1066152"/>
                </a:lnTo>
                <a:lnTo>
                  <a:pt x="1687100" y="1066152"/>
                </a:lnTo>
                <a:lnTo>
                  <a:pt x="1690206" y="1059958"/>
                </a:lnTo>
                <a:lnTo>
                  <a:pt x="1690276" y="1059819"/>
                </a:lnTo>
                <a:lnTo>
                  <a:pt x="1713699" y="1054557"/>
                </a:lnTo>
                <a:lnTo>
                  <a:pt x="1729796" y="1054557"/>
                </a:lnTo>
                <a:lnTo>
                  <a:pt x="1722221" y="1047432"/>
                </a:lnTo>
                <a:lnTo>
                  <a:pt x="1702151" y="1045616"/>
                </a:lnTo>
                <a:close/>
              </a:path>
              <a:path w="3119120" h="1343660">
                <a:moveTo>
                  <a:pt x="1843371" y="1045616"/>
                </a:moveTo>
                <a:lnTo>
                  <a:pt x="1825815" y="1053532"/>
                </a:lnTo>
                <a:lnTo>
                  <a:pt x="1814872" y="1069086"/>
                </a:lnTo>
                <a:lnTo>
                  <a:pt x="1813364" y="1088597"/>
                </a:lnTo>
                <a:lnTo>
                  <a:pt x="1813242" y="1090180"/>
                </a:lnTo>
                <a:lnTo>
                  <a:pt x="1825815" y="1112346"/>
                </a:lnTo>
                <a:lnTo>
                  <a:pt x="1850542" y="1120355"/>
                </a:lnTo>
                <a:lnTo>
                  <a:pt x="1857713" y="1120355"/>
                </a:lnTo>
                <a:lnTo>
                  <a:pt x="1875502" y="1112346"/>
                </a:lnTo>
                <a:lnTo>
                  <a:pt x="1876049" y="1111554"/>
                </a:lnTo>
                <a:lnTo>
                  <a:pt x="1850542" y="1111554"/>
                </a:lnTo>
                <a:lnTo>
                  <a:pt x="1832614" y="1105640"/>
                </a:lnTo>
                <a:lnTo>
                  <a:pt x="1823301" y="1088597"/>
                </a:lnTo>
                <a:lnTo>
                  <a:pt x="1829354" y="1063544"/>
                </a:lnTo>
                <a:lnTo>
                  <a:pt x="1845466" y="1054277"/>
                </a:lnTo>
                <a:lnTo>
                  <a:pt x="1874604" y="1054277"/>
                </a:lnTo>
                <a:lnTo>
                  <a:pt x="1864233" y="1047199"/>
                </a:lnTo>
                <a:lnTo>
                  <a:pt x="1843371" y="1045616"/>
                </a:lnTo>
                <a:close/>
              </a:path>
              <a:path w="3119120" h="1343660">
                <a:moveTo>
                  <a:pt x="1874604" y="1054277"/>
                </a:moveTo>
                <a:lnTo>
                  <a:pt x="1845466" y="1054277"/>
                </a:lnTo>
                <a:lnTo>
                  <a:pt x="1868750" y="1060238"/>
                </a:lnTo>
                <a:lnTo>
                  <a:pt x="1877923" y="1077142"/>
                </a:lnTo>
                <a:lnTo>
                  <a:pt x="1871963" y="1102288"/>
                </a:lnTo>
                <a:lnTo>
                  <a:pt x="1850542" y="1111554"/>
                </a:lnTo>
                <a:lnTo>
                  <a:pt x="1876049" y="1111554"/>
                </a:lnTo>
                <a:lnTo>
                  <a:pt x="1886352" y="1096653"/>
                </a:lnTo>
                <a:lnTo>
                  <a:pt x="1887859" y="1077142"/>
                </a:lnTo>
                <a:lnTo>
                  <a:pt x="1887982" y="1075558"/>
                </a:lnTo>
                <a:lnTo>
                  <a:pt x="1879926" y="1057910"/>
                </a:lnTo>
                <a:lnTo>
                  <a:pt x="1874604" y="1054277"/>
                </a:lnTo>
                <a:close/>
              </a:path>
              <a:path w="3119120" h="1343660">
                <a:moveTo>
                  <a:pt x="1954712" y="1016000"/>
                </a:moveTo>
                <a:lnTo>
                  <a:pt x="1944794" y="1016000"/>
                </a:lnTo>
                <a:lnTo>
                  <a:pt x="1944794" y="1119657"/>
                </a:lnTo>
                <a:lnTo>
                  <a:pt x="1954712" y="1119657"/>
                </a:lnTo>
                <a:lnTo>
                  <a:pt x="1954712" y="1016000"/>
                </a:lnTo>
                <a:close/>
              </a:path>
              <a:path w="3119120" h="1343660">
                <a:moveTo>
                  <a:pt x="1992230" y="1046314"/>
                </a:moveTo>
                <a:lnTo>
                  <a:pt x="1982311" y="1046314"/>
                </a:lnTo>
                <a:lnTo>
                  <a:pt x="1982311" y="1119657"/>
                </a:lnTo>
                <a:lnTo>
                  <a:pt x="1992230" y="1119657"/>
                </a:lnTo>
                <a:lnTo>
                  <a:pt x="1992230" y="1046314"/>
                </a:lnTo>
                <a:close/>
              </a:path>
              <a:path w="3119120" h="1343660">
                <a:moveTo>
                  <a:pt x="1985291" y="1016000"/>
                </a:moveTo>
                <a:lnTo>
                  <a:pt x="1987340" y="1030109"/>
                </a:lnTo>
                <a:lnTo>
                  <a:pt x="1989482" y="1030109"/>
                </a:lnTo>
                <a:lnTo>
                  <a:pt x="1985291" y="1016000"/>
                </a:lnTo>
                <a:close/>
              </a:path>
              <a:path w="3119120" h="1343660">
                <a:moveTo>
                  <a:pt x="2086884" y="1046314"/>
                </a:moveTo>
                <a:lnTo>
                  <a:pt x="2077384" y="1046314"/>
                </a:lnTo>
                <a:lnTo>
                  <a:pt x="2077322" y="1061380"/>
                </a:lnTo>
                <a:lnTo>
                  <a:pt x="2082972" y="1074906"/>
                </a:lnTo>
                <a:lnTo>
                  <a:pt x="2081436" y="1097724"/>
                </a:lnTo>
                <a:lnTo>
                  <a:pt x="2077143" y="1104233"/>
                </a:lnTo>
                <a:lnTo>
                  <a:pt x="2077075" y="1120355"/>
                </a:lnTo>
                <a:lnTo>
                  <a:pt x="2076965" y="1146759"/>
                </a:lnTo>
                <a:lnTo>
                  <a:pt x="2086884" y="1146759"/>
                </a:lnTo>
                <a:lnTo>
                  <a:pt x="2086884" y="1046314"/>
                </a:lnTo>
                <a:close/>
              </a:path>
              <a:path w="3119120" h="1343660">
                <a:moveTo>
                  <a:pt x="2042040" y="1045616"/>
                </a:moveTo>
                <a:lnTo>
                  <a:pt x="2024671" y="1053439"/>
                </a:lnTo>
                <a:lnTo>
                  <a:pt x="2014007" y="1069086"/>
                </a:lnTo>
                <a:lnTo>
                  <a:pt x="2012424" y="1090366"/>
                </a:lnTo>
                <a:lnTo>
                  <a:pt x="2024671" y="1112439"/>
                </a:lnTo>
                <a:lnTo>
                  <a:pt x="2049025" y="1120355"/>
                </a:lnTo>
                <a:lnTo>
                  <a:pt x="2055451" y="1120355"/>
                </a:lnTo>
                <a:lnTo>
                  <a:pt x="2071331" y="1113044"/>
                </a:lnTo>
                <a:lnTo>
                  <a:pt x="2072314" y="1111554"/>
                </a:lnTo>
                <a:lnTo>
                  <a:pt x="2049724" y="1111554"/>
                </a:lnTo>
                <a:lnTo>
                  <a:pt x="2031795" y="1105640"/>
                </a:lnTo>
                <a:lnTo>
                  <a:pt x="2022482" y="1088597"/>
                </a:lnTo>
                <a:lnTo>
                  <a:pt x="2028536" y="1063684"/>
                </a:lnTo>
                <a:lnTo>
                  <a:pt x="2044601" y="1054277"/>
                </a:lnTo>
                <a:lnTo>
                  <a:pt x="2071558" y="1054277"/>
                </a:lnTo>
                <a:lnTo>
                  <a:pt x="2061319" y="1047060"/>
                </a:lnTo>
                <a:lnTo>
                  <a:pt x="2042040" y="1045616"/>
                </a:lnTo>
                <a:close/>
              </a:path>
              <a:path w="3119120" h="1343660">
                <a:moveTo>
                  <a:pt x="2071558" y="1054277"/>
                </a:moveTo>
                <a:lnTo>
                  <a:pt x="2044601" y="1054277"/>
                </a:lnTo>
                <a:lnTo>
                  <a:pt x="2067885" y="1060331"/>
                </a:lnTo>
                <a:lnTo>
                  <a:pt x="2077105" y="1077235"/>
                </a:lnTo>
                <a:lnTo>
                  <a:pt x="2071144" y="1102288"/>
                </a:lnTo>
                <a:lnTo>
                  <a:pt x="2049724" y="1111554"/>
                </a:lnTo>
                <a:lnTo>
                  <a:pt x="2072314" y="1111554"/>
                </a:lnTo>
                <a:lnTo>
                  <a:pt x="2077143" y="1104233"/>
                </a:lnTo>
                <a:lnTo>
                  <a:pt x="2077265" y="1074906"/>
                </a:lnTo>
                <a:lnTo>
                  <a:pt x="2077322" y="1061380"/>
                </a:lnTo>
                <a:lnTo>
                  <a:pt x="2075522" y="1057071"/>
                </a:lnTo>
                <a:lnTo>
                  <a:pt x="2071558" y="1054277"/>
                </a:lnTo>
                <a:close/>
              </a:path>
              <a:path w="3119120" h="1343660">
                <a:moveTo>
                  <a:pt x="2077322" y="1061380"/>
                </a:moveTo>
                <a:lnTo>
                  <a:pt x="2077265" y="1074906"/>
                </a:lnTo>
                <a:lnTo>
                  <a:pt x="2077143" y="1104233"/>
                </a:lnTo>
                <a:lnTo>
                  <a:pt x="2081436" y="1097724"/>
                </a:lnTo>
                <a:lnTo>
                  <a:pt x="2082972" y="1074906"/>
                </a:lnTo>
                <a:lnTo>
                  <a:pt x="2077322" y="1061380"/>
                </a:lnTo>
                <a:close/>
              </a:path>
              <a:path w="3119120" h="1343660">
                <a:moveTo>
                  <a:pt x="2123728" y="1046314"/>
                </a:moveTo>
                <a:lnTo>
                  <a:pt x="2113809" y="1046314"/>
                </a:lnTo>
                <a:lnTo>
                  <a:pt x="2113809" y="1095908"/>
                </a:lnTo>
                <a:lnTo>
                  <a:pt x="2123821" y="1114535"/>
                </a:lnTo>
                <a:lnTo>
                  <a:pt x="2144822" y="1120355"/>
                </a:lnTo>
                <a:lnTo>
                  <a:pt x="2151342" y="1120355"/>
                </a:lnTo>
                <a:lnTo>
                  <a:pt x="2165831" y="1111415"/>
                </a:lnTo>
                <a:lnTo>
                  <a:pt x="2138815" y="1111415"/>
                </a:lnTo>
                <a:lnTo>
                  <a:pt x="2125637" y="1101543"/>
                </a:lnTo>
                <a:lnTo>
                  <a:pt x="2123728" y="1046314"/>
                </a:lnTo>
                <a:close/>
              </a:path>
              <a:path w="3119120" h="1343660">
                <a:moveTo>
                  <a:pt x="2180725" y="1099540"/>
                </a:moveTo>
                <a:lnTo>
                  <a:pt x="2171226" y="1099540"/>
                </a:lnTo>
                <a:lnTo>
                  <a:pt x="2171226" y="1119657"/>
                </a:lnTo>
                <a:lnTo>
                  <a:pt x="2180725" y="1119657"/>
                </a:lnTo>
                <a:lnTo>
                  <a:pt x="2180725" y="1099540"/>
                </a:lnTo>
                <a:close/>
              </a:path>
              <a:path w="3119120" h="1343660">
                <a:moveTo>
                  <a:pt x="2180725" y="1046314"/>
                </a:moveTo>
                <a:lnTo>
                  <a:pt x="2170807" y="1046314"/>
                </a:lnTo>
                <a:lnTo>
                  <a:pt x="2170807" y="1090320"/>
                </a:lnTo>
                <a:lnTo>
                  <a:pt x="2162890" y="1106199"/>
                </a:lnTo>
                <a:lnTo>
                  <a:pt x="2138815" y="1111415"/>
                </a:lnTo>
                <a:lnTo>
                  <a:pt x="2165831" y="1111415"/>
                </a:lnTo>
                <a:lnTo>
                  <a:pt x="2170434" y="1108574"/>
                </a:lnTo>
                <a:lnTo>
                  <a:pt x="2171226" y="1099540"/>
                </a:lnTo>
                <a:lnTo>
                  <a:pt x="2180725" y="1099540"/>
                </a:lnTo>
                <a:lnTo>
                  <a:pt x="2180725" y="1046314"/>
                </a:lnTo>
                <a:close/>
              </a:path>
              <a:path w="3119120" h="1343660">
                <a:moveTo>
                  <a:pt x="2218287" y="1046314"/>
                </a:moveTo>
                <a:lnTo>
                  <a:pt x="2208368" y="1046314"/>
                </a:lnTo>
                <a:lnTo>
                  <a:pt x="2208368" y="1119657"/>
                </a:lnTo>
                <a:lnTo>
                  <a:pt x="2218287" y="1119657"/>
                </a:lnTo>
                <a:lnTo>
                  <a:pt x="2218287" y="1046314"/>
                </a:lnTo>
                <a:close/>
              </a:path>
              <a:path w="3119120" h="1343660">
                <a:moveTo>
                  <a:pt x="2211349" y="1016000"/>
                </a:moveTo>
                <a:lnTo>
                  <a:pt x="2213398" y="1030109"/>
                </a:lnTo>
                <a:lnTo>
                  <a:pt x="2215540" y="1030109"/>
                </a:lnTo>
                <a:lnTo>
                  <a:pt x="2211349" y="1016000"/>
                </a:lnTo>
                <a:close/>
              </a:path>
              <a:path w="3119120" h="1343660">
                <a:moveTo>
                  <a:pt x="2268098" y="1045616"/>
                </a:moveTo>
                <a:lnTo>
                  <a:pt x="2250728" y="1053439"/>
                </a:lnTo>
                <a:lnTo>
                  <a:pt x="2240065" y="1068946"/>
                </a:lnTo>
                <a:lnTo>
                  <a:pt x="2238606" y="1088597"/>
                </a:lnTo>
                <a:lnTo>
                  <a:pt x="2238481" y="1090273"/>
                </a:lnTo>
                <a:lnTo>
                  <a:pt x="2250728" y="1112439"/>
                </a:lnTo>
                <a:lnTo>
                  <a:pt x="2275083" y="1120355"/>
                </a:lnTo>
                <a:lnTo>
                  <a:pt x="2281602" y="1120355"/>
                </a:lnTo>
                <a:lnTo>
                  <a:pt x="2297528" y="1113044"/>
                </a:lnTo>
                <a:lnTo>
                  <a:pt x="2298493" y="1111554"/>
                </a:lnTo>
                <a:lnTo>
                  <a:pt x="2275781" y="1111554"/>
                </a:lnTo>
                <a:lnTo>
                  <a:pt x="2257853" y="1105640"/>
                </a:lnTo>
                <a:lnTo>
                  <a:pt x="2248540" y="1088597"/>
                </a:lnTo>
                <a:lnTo>
                  <a:pt x="2254593" y="1063544"/>
                </a:lnTo>
                <a:lnTo>
                  <a:pt x="2270659" y="1054277"/>
                </a:lnTo>
                <a:lnTo>
                  <a:pt x="2297476" y="1054277"/>
                </a:lnTo>
                <a:lnTo>
                  <a:pt x="2287237" y="1047060"/>
                </a:lnTo>
                <a:lnTo>
                  <a:pt x="2268098" y="1045616"/>
                </a:lnTo>
                <a:close/>
              </a:path>
              <a:path w="3119120" h="1343660">
                <a:moveTo>
                  <a:pt x="2312942" y="1016000"/>
                </a:moveTo>
                <a:lnTo>
                  <a:pt x="2303023" y="1016000"/>
                </a:lnTo>
                <a:lnTo>
                  <a:pt x="2303142" y="1045616"/>
                </a:lnTo>
                <a:lnTo>
                  <a:pt x="2303206" y="1061221"/>
                </a:lnTo>
                <a:lnTo>
                  <a:pt x="2309030" y="1074906"/>
                </a:lnTo>
                <a:lnTo>
                  <a:pt x="2307540" y="1097584"/>
                </a:lnTo>
                <a:lnTo>
                  <a:pt x="2303379" y="1104010"/>
                </a:lnTo>
                <a:lnTo>
                  <a:pt x="2303442" y="1119657"/>
                </a:lnTo>
                <a:lnTo>
                  <a:pt x="2312942" y="1119657"/>
                </a:lnTo>
                <a:lnTo>
                  <a:pt x="2312942" y="1016000"/>
                </a:lnTo>
                <a:close/>
              </a:path>
              <a:path w="3119120" h="1343660">
                <a:moveTo>
                  <a:pt x="2303270" y="1077141"/>
                </a:moveTo>
                <a:lnTo>
                  <a:pt x="2303124" y="1077304"/>
                </a:lnTo>
                <a:lnTo>
                  <a:pt x="2297202" y="1102288"/>
                </a:lnTo>
                <a:lnTo>
                  <a:pt x="2275781" y="1111554"/>
                </a:lnTo>
                <a:lnTo>
                  <a:pt x="2298493" y="1111554"/>
                </a:lnTo>
                <a:lnTo>
                  <a:pt x="2303379" y="1104010"/>
                </a:lnTo>
                <a:lnTo>
                  <a:pt x="2303270" y="1077141"/>
                </a:lnTo>
                <a:close/>
              </a:path>
              <a:path w="3119120" h="1343660">
                <a:moveTo>
                  <a:pt x="2303206" y="1061221"/>
                </a:moveTo>
                <a:lnTo>
                  <a:pt x="2303261" y="1074906"/>
                </a:lnTo>
                <a:lnTo>
                  <a:pt x="2303379" y="1104010"/>
                </a:lnTo>
                <a:lnTo>
                  <a:pt x="2307540" y="1097584"/>
                </a:lnTo>
                <a:lnTo>
                  <a:pt x="2308872" y="1077304"/>
                </a:lnTo>
                <a:lnTo>
                  <a:pt x="2308912" y="1076696"/>
                </a:lnTo>
                <a:lnTo>
                  <a:pt x="2309030" y="1074906"/>
                </a:lnTo>
                <a:lnTo>
                  <a:pt x="2303206" y="1061221"/>
                </a:lnTo>
                <a:close/>
              </a:path>
              <a:path w="3119120" h="1343660">
                <a:moveTo>
                  <a:pt x="2297476" y="1054277"/>
                </a:moveTo>
                <a:lnTo>
                  <a:pt x="2270659" y="1054277"/>
                </a:lnTo>
                <a:lnTo>
                  <a:pt x="2293942" y="1060238"/>
                </a:lnTo>
                <a:lnTo>
                  <a:pt x="2303181" y="1077141"/>
                </a:lnTo>
                <a:lnTo>
                  <a:pt x="2303206" y="1061221"/>
                </a:lnTo>
                <a:lnTo>
                  <a:pt x="2301439" y="1057071"/>
                </a:lnTo>
                <a:lnTo>
                  <a:pt x="2297476" y="1054277"/>
                </a:lnTo>
                <a:close/>
              </a:path>
              <a:path w="3119120" h="1343660">
                <a:moveTo>
                  <a:pt x="2362265" y="1045616"/>
                </a:moveTo>
                <a:lnTo>
                  <a:pt x="2345222" y="1053672"/>
                </a:lnTo>
                <a:lnTo>
                  <a:pt x="2334698" y="1069225"/>
                </a:lnTo>
                <a:lnTo>
                  <a:pt x="2333161" y="1090180"/>
                </a:lnTo>
                <a:lnTo>
                  <a:pt x="2345827" y="1112346"/>
                </a:lnTo>
                <a:lnTo>
                  <a:pt x="2371718" y="1120355"/>
                </a:lnTo>
                <a:lnTo>
                  <a:pt x="2377585" y="1120355"/>
                </a:lnTo>
                <a:lnTo>
                  <a:pt x="2396241" y="1110390"/>
                </a:lnTo>
                <a:lnTo>
                  <a:pt x="2361241" y="1110390"/>
                </a:lnTo>
                <a:lnTo>
                  <a:pt x="2344011" y="1093859"/>
                </a:lnTo>
                <a:lnTo>
                  <a:pt x="2345135" y="1085989"/>
                </a:lnTo>
                <a:lnTo>
                  <a:pt x="2340705" y="1085989"/>
                </a:lnTo>
                <a:lnTo>
                  <a:pt x="2340705" y="1078585"/>
                </a:lnTo>
                <a:lnTo>
                  <a:pt x="2346193" y="1078585"/>
                </a:lnTo>
                <a:lnTo>
                  <a:pt x="2348388" y="1063218"/>
                </a:lnTo>
                <a:lnTo>
                  <a:pt x="2364035" y="1054138"/>
                </a:lnTo>
                <a:lnTo>
                  <a:pt x="2391825" y="1054138"/>
                </a:lnTo>
                <a:lnTo>
                  <a:pt x="2382056" y="1047199"/>
                </a:lnTo>
                <a:lnTo>
                  <a:pt x="2362265" y="1045616"/>
                </a:lnTo>
                <a:close/>
              </a:path>
              <a:path w="3119120" h="1343660">
                <a:moveTo>
                  <a:pt x="2394489" y="1101915"/>
                </a:moveTo>
                <a:lnTo>
                  <a:pt x="2391695" y="1105175"/>
                </a:lnTo>
                <a:lnTo>
                  <a:pt x="2361241" y="1110390"/>
                </a:lnTo>
                <a:lnTo>
                  <a:pt x="2396241" y="1110390"/>
                </a:lnTo>
                <a:lnTo>
                  <a:pt x="2400077" y="1108341"/>
                </a:lnTo>
                <a:lnTo>
                  <a:pt x="2394489" y="1101915"/>
                </a:lnTo>
                <a:close/>
              </a:path>
              <a:path w="3119120" h="1343660">
                <a:moveTo>
                  <a:pt x="2346193" y="1078585"/>
                </a:moveTo>
                <a:lnTo>
                  <a:pt x="2340705" y="1078585"/>
                </a:lnTo>
                <a:lnTo>
                  <a:pt x="2340705" y="1085989"/>
                </a:lnTo>
                <a:lnTo>
                  <a:pt x="2345135" y="1085989"/>
                </a:lnTo>
                <a:lnTo>
                  <a:pt x="2346193" y="1078585"/>
                </a:lnTo>
                <a:close/>
              </a:path>
              <a:path w="3119120" h="1343660">
                <a:moveTo>
                  <a:pt x="2394130" y="1078585"/>
                </a:moveTo>
                <a:lnTo>
                  <a:pt x="2346193" y="1078585"/>
                </a:lnTo>
                <a:lnTo>
                  <a:pt x="2345135" y="1085989"/>
                </a:lnTo>
                <a:lnTo>
                  <a:pt x="2404548" y="1085989"/>
                </a:lnTo>
                <a:lnTo>
                  <a:pt x="2404607" y="1081519"/>
                </a:lnTo>
                <a:lnTo>
                  <a:pt x="2395327" y="1081519"/>
                </a:lnTo>
                <a:lnTo>
                  <a:pt x="2394130" y="1078585"/>
                </a:lnTo>
                <a:close/>
              </a:path>
              <a:path w="3119120" h="1343660">
                <a:moveTo>
                  <a:pt x="2391825" y="1054138"/>
                </a:moveTo>
                <a:lnTo>
                  <a:pt x="2364035" y="1054138"/>
                </a:lnTo>
                <a:lnTo>
                  <a:pt x="2386526" y="1059958"/>
                </a:lnTo>
                <a:lnTo>
                  <a:pt x="2395327" y="1081519"/>
                </a:lnTo>
                <a:lnTo>
                  <a:pt x="2399239" y="1078585"/>
                </a:lnTo>
                <a:lnTo>
                  <a:pt x="2404647" y="1078585"/>
                </a:lnTo>
                <a:lnTo>
                  <a:pt x="2404687" y="1075558"/>
                </a:lnTo>
                <a:lnTo>
                  <a:pt x="2397004" y="1057816"/>
                </a:lnTo>
                <a:lnTo>
                  <a:pt x="2391825" y="1054138"/>
                </a:lnTo>
                <a:close/>
              </a:path>
              <a:path w="3119120" h="1343660">
                <a:moveTo>
                  <a:pt x="2404647" y="1078585"/>
                </a:moveTo>
                <a:lnTo>
                  <a:pt x="2399239" y="1078585"/>
                </a:lnTo>
                <a:lnTo>
                  <a:pt x="2395327" y="1081519"/>
                </a:lnTo>
                <a:lnTo>
                  <a:pt x="2404607" y="1081519"/>
                </a:lnTo>
                <a:lnTo>
                  <a:pt x="2404647" y="1078585"/>
                </a:lnTo>
                <a:close/>
              </a:path>
              <a:path w="3119120" h="1343660">
                <a:moveTo>
                  <a:pt x="2465126" y="1051204"/>
                </a:moveTo>
                <a:lnTo>
                  <a:pt x="2416231" y="1113091"/>
                </a:lnTo>
                <a:lnTo>
                  <a:pt x="2416231" y="1119657"/>
                </a:lnTo>
                <a:lnTo>
                  <a:pt x="2476023" y="1119657"/>
                </a:lnTo>
                <a:lnTo>
                  <a:pt x="2476023" y="1114767"/>
                </a:lnTo>
                <a:lnTo>
                  <a:pt x="2426289" y="1114767"/>
                </a:lnTo>
                <a:lnTo>
                  <a:pt x="2423775" y="1111415"/>
                </a:lnTo>
                <a:lnTo>
                  <a:pt x="2428925" y="1111415"/>
                </a:lnTo>
                <a:lnTo>
                  <a:pt x="2473617" y="1054557"/>
                </a:lnTo>
                <a:lnTo>
                  <a:pt x="2467222" y="1054557"/>
                </a:lnTo>
                <a:lnTo>
                  <a:pt x="2465126" y="1051204"/>
                </a:lnTo>
                <a:close/>
              </a:path>
              <a:path w="3119120" h="1343660">
                <a:moveTo>
                  <a:pt x="2428925" y="1111415"/>
                </a:moveTo>
                <a:lnTo>
                  <a:pt x="2423775" y="1111415"/>
                </a:lnTo>
                <a:lnTo>
                  <a:pt x="2426289" y="1114767"/>
                </a:lnTo>
                <a:lnTo>
                  <a:pt x="2428925" y="1111415"/>
                </a:lnTo>
                <a:close/>
              </a:path>
              <a:path w="3119120" h="1343660">
                <a:moveTo>
                  <a:pt x="2476023" y="1111415"/>
                </a:moveTo>
                <a:lnTo>
                  <a:pt x="2428925" y="1111415"/>
                </a:lnTo>
                <a:lnTo>
                  <a:pt x="2426289" y="1114767"/>
                </a:lnTo>
                <a:lnTo>
                  <a:pt x="2476023" y="1114767"/>
                </a:lnTo>
                <a:lnTo>
                  <a:pt x="2476023" y="1111415"/>
                </a:lnTo>
                <a:close/>
              </a:path>
              <a:path w="3119120" h="1343660">
                <a:moveTo>
                  <a:pt x="2475045" y="1046314"/>
                </a:moveTo>
                <a:lnTo>
                  <a:pt x="2417069" y="1046314"/>
                </a:lnTo>
                <a:lnTo>
                  <a:pt x="2417069" y="1054557"/>
                </a:lnTo>
                <a:lnTo>
                  <a:pt x="2462477" y="1054557"/>
                </a:lnTo>
                <a:lnTo>
                  <a:pt x="2465126" y="1051204"/>
                </a:lnTo>
                <a:lnTo>
                  <a:pt x="2475045" y="1051204"/>
                </a:lnTo>
                <a:lnTo>
                  <a:pt x="2475045" y="1046314"/>
                </a:lnTo>
                <a:close/>
              </a:path>
              <a:path w="3119120" h="1343660">
                <a:moveTo>
                  <a:pt x="2475045" y="1051204"/>
                </a:moveTo>
                <a:lnTo>
                  <a:pt x="2465126" y="1051204"/>
                </a:lnTo>
                <a:lnTo>
                  <a:pt x="2467222" y="1054557"/>
                </a:lnTo>
                <a:lnTo>
                  <a:pt x="2473617" y="1054557"/>
                </a:lnTo>
                <a:lnTo>
                  <a:pt x="2475045" y="1052741"/>
                </a:lnTo>
                <a:lnTo>
                  <a:pt x="2475045" y="1051204"/>
                </a:lnTo>
                <a:close/>
              </a:path>
              <a:path w="3119120" h="1343660">
                <a:moveTo>
                  <a:pt x="2495684" y="1114209"/>
                </a:moveTo>
                <a:lnTo>
                  <a:pt x="2489538" y="1140053"/>
                </a:lnTo>
                <a:lnTo>
                  <a:pt x="2496243" y="1140053"/>
                </a:lnTo>
                <a:lnTo>
                  <a:pt x="2502111" y="1120775"/>
                </a:lnTo>
                <a:lnTo>
                  <a:pt x="2501843" y="1120216"/>
                </a:lnTo>
                <a:lnTo>
                  <a:pt x="2496802" y="1120216"/>
                </a:lnTo>
                <a:lnTo>
                  <a:pt x="2495684" y="1114209"/>
                </a:lnTo>
                <a:close/>
              </a:path>
              <a:path w="3119120" h="1343660">
                <a:moveTo>
                  <a:pt x="2494613" y="1105128"/>
                </a:moveTo>
                <a:lnTo>
                  <a:pt x="2496802" y="1120216"/>
                </a:lnTo>
                <a:lnTo>
                  <a:pt x="2501843" y="1120216"/>
                </a:lnTo>
                <a:lnTo>
                  <a:pt x="2494613" y="1105128"/>
                </a:lnTo>
                <a:close/>
              </a:path>
              <a:path w="3119120" h="1343660">
                <a:moveTo>
                  <a:pt x="23050" y="1249514"/>
                </a:moveTo>
                <a:lnTo>
                  <a:pt x="13550" y="1249514"/>
                </a:lnTo>
                <a:lnTo>
                  <a:pt x="13550" y="1322857"/>
                </a:lnTo>
                <a:lnTo>
                  <a:pt x="23469" y="1322857"/>
                </a:lnTo>
                <a:lnTo>
                  <a:pt x="25658" y="1270097"/>
                </a:lnTo>
                <a:lnTo>
                  <a:pt x="26221" y="1269491"/>
                </a:lnTo>
                <a:lnTo>
                  <a:pt x="23050" y="1269491"/>
                </a:lnTo>
                <a:lnTo>
                  <a:pt x="23050" y="1249514"/>
                </a:lnTo>
                <a:close/>
              </a:path>
              <a:path w="3119120" h="1343660">
                <a:moveTo>
                  <a:pt x="50431" y="1248816"/>
                </a:moveTo>
                <a:lnTo>
                  <a:pt x="43260" y="1248816"/>
                </a:lnTo>
                <a:lnTo>
                  <a:pt x="27567" y="1256174"/>
                </a:lnTo>
                <a:lnTo>
                  <a:pt x="23050" y="1269491"/>
                </a:lnTo>
                <a:lnTo>
                  <a:pt x="26221" y="1269491"/>
                </a:lnTo>
                <a:lnTo>
                  <a:pt x="34412" y="1260690"/>
                </a:lnTo>
                <a:lnTo>
                  <a:pt x="48196" y="1258316"/>
                </a:lnTo>
                <a:lnTo>
                  <a:pt x="50431" y="1248816"/>
                </a:lnTo>
                <a:close/>
              </a:path>
              <a:path w="3119120" h="1343660">
                <a:moveTo>
                  <a:pt x="89548" y="1248816"/>
                </a:moveTo>
                <a:lnTo>
                  <a:pt x="72505" y="1256872"/>
                </a:lnTo>
                <a:lnTo>
                  <a:pt x="61980" y="1272425"/>
                </a:lnTo>
                <a:lnTo>
                  <a:pt x="60444" y="1293380"/>
                </a:lnTo>
                <a:lnTo>
                  <a:pt x="73110" y="1315546"/>
                </a:lnTo>
                <a:lnTo>
                  <a:pt x="99001" y="1323555"/>
                </a:lnTo>
                <a:lnTo>
                  <a:pt x="104868" y="1323555"/>
                </a:lnTo>
                <a:lnTo>
                  <a:pt x="123524" y="1313590"/>
                </a:lnTo>
                <a:lnTo>
                  <a:pt x="88523" y="1313590"/>
                </a:lnTo>
                <a:lnTo>
                  <a:pt x="71294" y="1297059"/>
                </a:lnTo>
                <a:lnTo>
                  <a:pt x="72418" y="1289189"/>
                </a:lnTo>
                <a:lnTo>
                  <a:pt x="67988" y="1289189"/>
                </a:lnTo>
                <a:lnTo>
                  <a:pt x="67988" y="1281785"/>
                </a:lnTo>
                <a:lnTo>
                  <a:pt x="73476" y="1281785"/>
                </a:lnTo>
                <a:lnTo>
                  <a:pt x="75671" y="1266418"/>
                </a:lnTo>
                <a:lnTo>
                  <a:pt x="91317" y="1257338"/>
                </a:lnTo>
                <a:lnTo>
                  <a:pt x="119107" y="1257338"/>
                </a:lnTo>
                <a:lnTo>
                  <a:pt x="109339" y="1250399"/>
                </a:lnTo>
                <a:lnTo>
                  <a:pt x="89548" y="1248816"/>
                </a:lnTo>
                <a:close/>
              </a:path>
              <a:path w="3119120" h="1343660">
                <a:moveTo>
                  <a:pt x="121772" y="1305115"/>
                </a:moveTo>
                <a:lnTo>
                  <a:pt x="118978" y="1308375"/>
                </a:lnTo>
                <a:lnTo>
                  <a:pt x="88523" y="1313590"/>
                </a:lnTo>
                <a:lnTo>
                  <a:pt x="123524" y="1313590"/>
                </a:lnTo>
                <a:lnTo>
                  <a:pt x="127360" y="1311541"/>
                </a:lnTo>
                <a:lnTo>
                  <a:pt x="121772" y="1305115"/>
                </a:lnTo>
                <a:close/>
              </a:path>
              <a:path w="3119120" h="1343660">
                <a:moveTo>
                  <a:pt x="73476" y="1281785"/>
                </a:moveTo>
                <a:lnTo>
                  <a:pt x="67988" y="1281785"/>
                </a:lnTo>
                <a:lnTo>
                  <a:pt x="67988" y="1289189"/>
                </a:lnTo>
                <a:lnTo>
                  <a:pt x="72418" y="1289189"/>
                </a:lnTo>
                <a:lnTo>
                  <a:pt x="73476" y="1281785"/>
                </a:lnTo>
                <a:close/>
              </a:path>
              <a:path w="3119120" h="1343660">
                <a:moveTo>
                  <a:pt x="121413" y="1281785"/>
                </a:moveTo>
                <a:lnTo>
                  <a:pt x="73476" y="1281785"/>
                </a:lnTo>
                <a:lnTo>
                  <a:pt x="72418" y="1289189"/>
                </a:lnTo>
                <a:lnTo>
                  <a:pt x="131830" y="1289189"/>
                </a:lnTo>
                <a:lnTo>
                  <a:pt x="131890" y="1284719"/>
                </a:lnTo>
                <a:lnTo>
                  <a:pt x="122610" y="1284719"/>
                </a:lnTo>
                <a:lnTo>
                  <a:pt x="121413" y="1281785"/>
                </a:lnTo>
                <a:close/>
              </a:path>
              <a:path w="3119120" h="1343660">
                <a:moveTo>
                  <a:pt x="119107" y="1257338"/>
                </a:moveTo>
                <a:lnTo>
                  <a:pt x="91317" y="1257338"/>
                </a:lnTo>
                <a:lnTo>
                  <a:pt x="113809" y="1263158"/>
                </a:lnTo>
                <a:lnTo>
                  <a:pt x="122610" y="1284719"/>
                </a:lnTo>
                <a:lnTo>
                  <a:pt x="126522" y="1281785"/>
                </a:lnTo>
                <a:lnTo>
                  <a:pt x="131930" y="1281785"/>
                </a:lnTo>
                <a:lnTo>
                  <a:pt x="131970" y="1278758"/>
                </a:lnTo>
                <a:lnTo>
                  <a:pt x="124287" y="1261016"/>
                </a:lnTo>
                <a:lnTo>
                  <a:pt x="119107" y="1257338"/>
                </a:lnTo>
                <a:close/>
              </a:path>
              <a:path w="3119120" h="1343660">
                <a:moveTo>
                  <a:pt x="131930" y="1281785"/>
                </a:moveTo>
                <a:lnTo>
                  <a:pt x="126522" y="1281785"/>
                </a:lnTo>
                <a:lnTo>
                  <a:pt x="122610" y="1284719"/>
                </a:lnTo>
                <a:lnTo>
                  <a:pt x="131890" y="1284719"/>
                </a:lnTo>
                <a:lnTo>
                  <a:pt x="131930" y="1281785"/>
                </a:lnTo>
                <a:close/>
              </a:path>
              <a:path w="3119120" h="1343660">
                <a:moveTo>
                  <a:pt x="161659" y="1249514"/>
                </a:moveTo>
                <a:lnTo>
                  <a:pt x="152159" y="1249514"/>
                </a:lnTo>
                <a:lnTo>
                  <a:pt x="152159" y="1322857"/>
                </a:lnTo>
                <a:lnTo>
                  <a:pt x="162078" y="1322857"/>
                </a:lnTo>
                <a:lnTo>
                  <a:pt x="162078" y="1278712"/>
                </a:lnTo>
                <a:lnTo>
                  <a:pt x="166820" y="1269631"/>
                </a:lnTo>
                <a:lnTo>
                  <a:pt x="161659" y="1269631"/>
                </a:lnTo>
                <a:lnTo>
                  <a:pt x="161659" y="1249514"/>
                </a:lnTo>
                <a:close/>
              </a:path>
              <a:path w="3119120" h="1343660">
                <a:moveTo>
                  <a:pt x="211528" y="1257757"/>
                </a:moveTo>
                <a:lnTo>
                  <a:pt x="194768" y="1257757"/>
                </a:lnTo>
                <a:lnTo>
                  <a:pt x="207899" y="1267675"/>
                </a:lnTo>
                <a:lnTo>
                  <a:pt x="209855" y="1322857"/>
                </a:lnTo>
                <a:lnTo>
                  <a:pt x="219774" y="1322857"/>
                </a:lnTo>
                <a:lnTo>
                  <a:pt x="219774" y="1273170"/>
                </a:lnTo>
                <a:lnTo>
                  <a:pt x="211528" y="1257757"/>
                </a:lnTo>
                <a:close/>
              </a:path>
              <a:path w="3119120" h="1343660">
                <a:moveTo>
                  <a:pt x="189599" y="1248816"/>
                </a:moveTo>
                <a:lnTo>
                  <a:pt x="182520" y="1248816"/>
                </a:lnTo>
                <a:lnTo>
                  <a:pt x="162450" y="1260551"/>
                </a:lnTo>
                <a:lnTo>
                  <a:pt x="161659" y="1269631"/>
                </a:lnTo>
                <a:lnTo>
                  <a:pt x="166820" y="1269631"/>
                </a:lnTo>
                <a:lnTo>
                  <a:pt x="170273" y="1263019"/>
                </a:lnTo>
                <a:lnTo>
                  <a:pt x="194768" y="1257757"/>
                </a:lnTo>
                <a:lnTo>
                  <a:pt x="211528" y="1257757"/>
                </a:lnTo>
                <a:lnTo>
                  <a:pt x="209809" y="1254544"/>
                </a:lnTo>
                <a:lnTo>
                  <a:pt x="189599" y="1248816"/>
                </a:lnTo>
                <a:close/>
              </a:path>
              <a:path w="3119120" h="1343660">
                <a:moveTo>
                  <a:pt x="258161" y="1233309"/>
                </a:moveTo>
                <a:lnTo>
                  <a:pt x="248242" y="1233309"/>
                </a:lnTo>
                <a:lnTo>
                  <a:pt x="248242" y="1308980"/>
                </a:lnTo>
                <a:lnTo>
                  <a:pt x="257555" y="1321693"/>
                </a:lnTo>
                <a:lnTo>
                  <a:pt x="269756" y="1323555"/>
                </a:lnTo>
                <a:lnTo>
                  <a:pt x="285263" y="1318387"/>
                </a:lnTo>
                <a:lnTo>
                  <a:pt x="283619" y="1315034"/>
                </a:lnTo>
                <a:lnTo>
                  <a:pt x="275251" y="1315034"/>
                </a:lnTo>
                <a:lnTo>
                  <a:pt x="259232" y="1309213"/>
                </a:lnTo>
                <a:lnTo>
                  <a:pt x="258161" y="1233309"/>
                </a:lnTo>
                <a:close/>
              </a:path>
              <a:path w="3119120" h="1343660">
                <a:moveTo>
                  <a:pt x="281770" y="1311262"/>
                </a:moveTo>
                <a:lnTo>
                  <a:pt x="275251" y="1315034"/>
                </a:lnTo>
                <a:lnTo>
                  <a:pt x="283619" y="1315034"/>
                </a:lnTo>
                <a:lnTo>
                  <a:pt x="281770" y="1311262"/>
                </a:lnTo>
                <a:close/>
              </a:path>
              <a:path w="3119120" h="1343660">
                <a:moveTo>
                  <a:pt x="248242" y="1249514"/>
                </a:moveTo>
                <a:lnTo>
                  <a:pt x="235110" y="1249514"/>
                </a:lnTo>
                <a:lnTo>
                  <a:pt x="235110" y="1257757"/>
                </a:lnTo>
                <a:lnTo>
                  <a:pt x="248242" y="1257757"/>
                </a:lnTo>
                <a:lnTo>
                  <a:pt x="248242" y="1249514"/>
                </a:lnTo>
                <a:close/>
              </a:path>
              <a:path w="3119120" h="1343660">
                <a:moveTo>
                  <a:pt x="280513" y="1249514"/>
                </a:moveTo>
                <a:lnTo>
                  <a:pt x="258389" y="1249514"/>
                </a:lnTo>
                <a:lnTo>
                  <a:pt x="258506" y="1257757"/>
                </a:lnTo>
                <a:lnTo>
                  <a:pt x="280513" y="1257757"/>
                </a:lnTo>
                <a:lnTo>
                  <a:pt x="280513" y="1249514"/>
                </a:lnTo>
                <a:close/>
              </a:path>
              <a:path w="3119120" h="1343660">
                <a:moveTo>
                  <a:pt x="347690" y="1281447"/>
                </a:moveTo>
                <a:lnTo>
                  <a:pt x="312958" y="1282344"/>
                </a:lnTo>
                <a:lnTo>
                  <a:pt x="298057" y="1294917"/>
                </a:lnTo>
                <a:lnTo>
                  <a:pt x="302527" y="1316524"/>
                </a:lnTo>
                <a:lnTo>
                  <a:pt x="323994" y="1323555"/>
                </a:lnTo>
                <a:lnTo>
                  <a:pt x="336754" y="1322112"/>
                </a:lnTo>
                <a:lnTo>
                  <a:pt x="343072" y="1315732"/>
                </a:lnTo>
                <a:lnTo>
                  <a:pt x="319664" y="1315732"/>
                </a:lnTo>
                <a:lnTo>
                  <a:pt x="306951" y="1306093"/>
                </a:lnTo>
                <a:lnTo>
                  <a:pt x="313796" y="1290027"/>
                </a:lnTo>
                <a:lnTo>
                  <a:pt x="347975" y="1288867"/>
                </a:lnTo>
                <a:lnTo>
                  <a:pt x="347724" y="1282344"/>
                </a:lnTo>
                <a:lnTo>
                  <a:pt x="347690" y="1281447"/>
                </a:lnTo>
                <a:close/>
              </a:path>
              <a:path w="3119120" h="1343660">
                <a:moveTo>
                  <a:pt x="358780" y="1300784"/>
                </a:moveTo>
                <a:lnTo>
                  <a:pt x="348861" y="1300784"/>
                </a:lnTo>
                <a:lnTo>
                  <a:pt x="351096" y="1307630"/>
                </a:lnTo>
                <a:lnTo>
                  <a:pt x="348785" y="1309963"/>
                </a:lnTo>
                <a:lnTo>
                  <a:pt x="349251" y="1322112"/>
                </a:lnTo>
                <a:lnTo>
                  <a:pt x="349280" y="1322857"/>
                </a:lnTo>
                <a:lnTo>
                  <a:pt x="358780" y="1322857"/>
                </a:lnTo>
                <a:lnTo>
                  <a:pt x="358780" y="1300784"/>
                </a:lnTo>
                <a:close/>
              </a:path>
              <a:path w="3119120" h="1343660">
                <a:moveTo>
                  <a:pt x="348460" y="1301494"/>
                </a:moveTo>
                <a:lnTo>
                  <a:pt x="344018" y="1309353"/>
                </a:lnTo>
                <a:lnTo>
                  <a:pt x="319664" y="1315732"/>
                </a:lnTo>
                <a:lnTo>
                  <a:pt x="343072" y="1315732"/>
                </a:lnTo>
                <a:lnTo>
                  <a:pt x="348785" y="1309963"/>
                </a:lnTo>
                <a:lnTo>
                  <a:pt x="348460" y="1301494"/>
                </a:lnTo>
                <a:close/>
              </a:path>
              <a:path w="3119120" h="1343660">
                <a:moveTo>
                  <a:pt x="348861" y="1300784"/>
                </a:moveTo>
                <a:lnTo>
                  <a:pt x="348460" y="1301494"/>
                </a:lnTo>
                <a:lnTo>
                  <a:pt x="348636" y="1306093"/>
                </a:lnTo>
                <a:lnTo>
                  <a:pt x="348695" y="1307630"/>
                </a:lnTo>
                <a:lnTo>
                  <a:pt x="348785" y="1309963"/>
                </a:lnTo>
                <a:lnTo>
                  <a:pt x="351096" y="1307630"/>
                </a:lnTo>
                <a:lnTo>
                  <a:pt x="348861" y="1300784"/>
                </a:lnTo>
                <a:close/>
              </a:path>
              <a:path w="3119120" h="1343660">
                <a:moveTo>
                  <a:pt x="352743" y="1257477"/>
                </a:moveTo>
                <a:lnTo>
                  <a:pt x="334938" y="1257477"/>
                </a:lnTo>
                <a:lnTo>
                  <a:pt x="347091" y="1265859"/>
                </a:lnTo>
                <a:lnTo>
                  <a:pt x="348433" y="1300784"/>
                </a:lnTo>
                <a:lnTo>
                  <a:pt x="348460" y="1301494"/>
                </a:lnTo>
                <a:lnTo>
                  <a:pt x="348861" y="1300784"/>
                </a:lnTo>
                <a:lnTo>
                  <a:pt x="358780" y="1300784"/>
                </a:lnTo>
                <a:lnTo>
                  <a:pt x="358780" y="1288867"/>
                </a:lnTo>
                <a:lnTo>
                  <a:pt x="350817" y="1288867"/>
                </a:lnTo>
                <a:lnTo>
                  <a:pt x="350817" y="1281447"/>
                </a:lnTo>
                <a:lnTo>
                  <a:pt x="358780" y="1281447"/>
                </a:lnTo>
                <a:lnTo>
                  <a:pt x="358780" y="1277315"/>
                </a:lnTo>
                <a:lnTo>
                  <a:pt x="356172" y="1260597"/>
                </a:lnTo>
                <a:lnTo>
                  <a:pt x="352743" y="1257477"/>
                </a:lnTo>
                <a:close/>
              </a:path>
              <a:path w="3119120" h="1343660">
                <a:moveTo>
                  <a:pt x="358780" y="1281447"/>
                </a:moveTo>
                <a:lnTo>
                  <a:pt x="350817" y="1281447"/>
                </a:lnTo>
                <a:lnTo>
                  <a:pt x="350817" y="1288867"/>
                </a:lnTo>
                <a:lnTo>
                  <a:pt x="358780" y="1288867"/>
                </a:lnTo>
                <a:lnTo>
                  <a:pt x="358780" y="1281447"/>
                </a:lnTo>
                <a:close/>
              </a:path>
              <a:path w="3119120" h="1343660">
                <a:moveTo>
                  <a:pt x="329024" y="1248816"/>
                </a:moveTo>
                <a:lnTo>
                  <a:pt x="299128" y="1258735"/>
                </a:lnTo>
                <a:lnTo>
                  <a:pt x="303598" y="1266139"/>
                </a:lnTo>
                <a:lnTo>
                  <a:pt x="334938" y="1257477"/>
                </a:lnTo>
                <a:lnTo>
                  <a:pt x="352743" y="1257477"/>
                </a:lnTo>
                <a:lnTo>
                  <a:pt x="345834" y="1251191"/>
                </a:lnTo>
                <a:lnTo>
                  <a:pt x="329024" y="1248816"/>
                </a:lnTo>
                <a:close/>
              </a:path>
              <a:path w="3119120" h="1343660">
                <a:moveTo>
                  <a:pt x="417246" y="1248816"/>
                </a:moveTo>
                <a:lnTo>
                  <a:pt x="401273" y="1256034"/>
                </a:lnTo>
                <a:lnTo>
                  <a:pt x="395454" y="1264816"/>
                </a:lnTo>
                <a:lnTo>
                  <a:pt x="395398" y="1278665"/>
                </a:lnTo>
                <a:lnTo>
                  <a:pt x="395292" y="1304963"/>
                </a:lnTo>
                <a:lnTo>
                  <a:pt x="401134" y="1316244"/>
                </a:lnTo>
                <a:lnTo>
                  <a:pt x="423579" y="1323555"/>
                </a:lnTo>
                <a:lnTo>
                  <a:pt x="430564" y="1323555"/>
                </a:lnTo>
                <a:lnTo>
                  <a:pt x="447886" y="1315639"/>
                </a:lnTo>
                <a:lnTo>
                  <a:pt x="448492" y="1314754"/>
                </a:lnTo>
                <a:lnTo>
                  <a:pt x="422880" y="1314754"/>
                </a:lnTo>
                <a:lnTo>
                  <a:pt x="404673" y="1308840"/>
                </a:lnTo>
                <a:lnTo>
                  <a:pt x="395499" y="1291797"/>
                </a:lnTo>
                <a:lnTo>
                  <a:pt x="401413" y="1266744"/>
                </a:lnTo>
                <a:lnTo>
                  <a:pt x="417665" y="1257477"/>
                </a:lnTo>
                <a:lnTo>
                  <a:pt x="447156" y="1257477"/>
                </a:lnTo>
                <a:lnTo>
                  <a:pt x="436804" y="1250399"/>
                </a:lnTo>
                <a:lnTo>
                  <a:pt x="417246" y="1248816"/>
                </a:lnTo>
                <a:close/>
              </a:path>
              <a:path w="3119120" h="1343660">
                <a:moveTo>
                  <a:pt x="395639" y="1219200"/>
                </a:moveTo>
                <a:lnTo>
                  <a:pt x="385720" y="1219200"/>
                </a:lnTo>
                <a:lnTo>
                  <a:pt x="385720" y="1322857"/>
                </a:lnTo>
                <a:lnTo>
                  <a:pt x="395220" y="1322857"/>
                </a:lnTo>
                <a:lnTo>
                  <a:pt x="395292" y="1304963"/>
                </a:lnTo>
                <a:lnTo>
                  <a:pt x="389632" y="1294032"/>
                </a:lnTo>
                <a:lnTo>
                  <a:pt x="391122" y="1271354"/>
                </a:lnTo>
                <a:lnTo>
                  <a:pt x="395454" y="1264816"/>
                </a:lnTo>
                <a:lnTo>
                  <a:pt x="395519" y="1248816"/>
                </a:lnTo>
                <a:lnTo>
                  <a:pt x="395639" y="1219200"/>
                </a:lnTo>
                <a:close/>
              </a:path>
              <a:path w="3119120" h="1343660">
                <a:moveTo>
                  <a:pt x="447156" y="1257477"/>
                </a:moveTo>
                <a:lnTo>
                  <a:pt x="417665" y="1257477"/>
                </a:lnTo>
                <a:lnTo>
                  <a:pt x="440948" y="1263438"/>
                </a:lnTo>
                <a:lnTo>
                  <a:pt x="450261" y="1280342"/>
                </a:lnTo>
                <a:lnTo>
                  <a:pt x="444334" y="1304963"/>
                </a:lnTo>
                <a:lnTo>
                  <a:pt x="444208" y="1305488"/>
                </a:lnTo>
                <a:lnTo>
                  <a:pt x="422880" y="1314754"/>
                </a:lnTo>
                <a:lnTo>
                  <a:pt x="448492" y="1314754"/>
                </a:lnTo>
                <a:lnTo>
                  <a:pt x="458597" y="1299993"/>
                </a:lnTo>
                <a:lnTo>
                  <a:pt x="460056" y="1280342"/>
                </a:lnTo>
                <a:lnTo>
                  <a:pt x="460180" y="1278665"/>
                </a:lnTo>
                <a:lnTo>
                  <a:pt x="452264" y="1260970"/>
                </a:lnTo>
                <a:lnTo>
                  <a:pt x="447156" y="1257477"/>
                </a:lnTo>
                <a:close/>
              </a:path>
              <a:path w="3119120" h="1343660">
                <a:moveTo>
                  <a:pt x="395454" y="1264816"/>
                </a:moveTo>
                <a:lnTo>
                  <a:pt x="391122" y="1271354"/>
                </a:lnTo>
                <a:lnTo>
                  <a:pt x="389632" y="1294032"/>
                </a:lnTo>
                <a:lnTo>
                  <a:pt x="395292" y="1304963"/>
                </a:lnTo>
                <a:lnTo>
                  <a:pt x="395398" y="1278665"/>
                </a:lnTo>
                <a:lnTo>
                  <a:pt x="395454" y="1264816"/>
                </a:lnTo>
                <a:close/>
              </a:path>
              <a:path w="3119120" h="1343660">
                <a:moveTo>
                  <a:pt x="490318" y="1249514"/>
                </a:moveTo>
                <a:lnTo>
                  <a:pt x="480399" y="1249514"/>
                </a:lnTo>
                <a:lnTo>
                  <a:pt x="480399" y="1322857"/>
                </a:lnTo>
                <a:lnTo>
                  <a:pt x="490318" y="1322857"/>
                </a:lnTo>
                <a:lnTo>
                  <a:pt x="490318" y="1249514"/>
                </a:lnTo>
                <a:close/>
              </a:path>
              <a:path w="3119120" h="1343660">
                <a:moveTo>
                  <a:pt x="483380" y="1219200"/>
                </a:moveTo>
                <a:lnTo>
                  <a:pt x="485429" y="1233309"/>
                </a:lnTo>
                <a:lnTo>
                  <a:pt x="487571" y="1233309"/>
                </a:lnTo>
                <a:lnTo>
                  <a:pt x="483380" y="1219200"/>
                </a:lnTo>
                <a:close/>
              </a:path>
              <a:path w="3119120" h="1343660">
                <a:moveTo>
                  <a:pt x="527835" y="1219200"/>
                </a:moveTo>
                <a:lnTo>
                  <a:pt x="517917" y="1219200"/>
                </a:lnTo>
                <a:lnTo>
                  <a:pt x="517917" y="1322857"/>
                </a:lnTo>
                <a:lnTo>
                  <a:pt x="527835" y="1322857"/>
                </a:lnTo>
                <a:lnTo>
                  <a:pt x="527835" y="1219200"/>
                </a:lnTo>
                <a:close/>
              </a:path>
              <a:path w="3119120" h="1343660">
                <a:moveTo>
                  <a:pt x="565352" y="1249514"/>
                </a:moveTo>
                <a:lnTo>
                  <a:pt x="555434" y="1249514"/>
                </a:lnTo>
                <a:lnTo>
                  <a:pt x="555434" y="1322857"/>
                </a:lnTo>
                <a:lnTo>
                  <a:pt x="565352" y="1322857"/>
                </a:lnTo>
                <a:lnTo>
                  <a:pt x="565352" y="1249514"/>
                </a:lnTo>
                <a:close/>
              </a:path>
              <a:path w="3119120" h="1343660">
                <a:moveTo>
                  <a:pt x="558414" y="1219200"/>
                </a:moveTo>
                <a:lnTo>
                  <a:pt x="560463" y="1233309"/>
                </a:lnTo>
                <a:lnTo>
                  <a:pt x="562605" y="1233309"/>
                </a:lnTo>
                <a:lnTo>
                  <a:pt x="558414" y="1219200"/>
                </a:lnTo>
                <a:close/>
              </a:path>
              <a:path w="3119120" h="1343660">
                <a:moveTo>
                  <a:pt x="615163" y="1248816"/>
                </a:moveTo>
                <a:lnTo>
                  <a:pt x="597794" y="1256639"/>
                </a:lnTo>
                <a:lnTo>
                  <a:pt x="587130" y="1272146"/>
                </a:lnTo>
                <a:lnTo>
                  <a:pt x="585671" y="1291797"/>
                </a:lnTo>
                <a:lnTo>
                  <a:pt x="585547" y="1293473"/>
                </a:lnTo>
                <a:lnTo>
                  <a:pt x="597794" y="1315639"/>
                </a:lnTo>
                <a:lnTo>
                  <a:pt x="622148" y="1323555"/>
                </a:lnTo>
                <a:lnTo>
                  <a:pt x="628667" y="1323555"/>
                </a:lnTo>
                <a:lnTo>
                  <a:pt x="644593" y="1316244"/>
                </a:lnTo>
                <a:lnTo>
                  <a:pt x="645558" y="1314754"/>
                </a:lnTo>
                <a:lnTo>
                  <a:pt x="622847" y="1314754"/>
                </a:lnTo>
                <a:lnTo>
                  <a:pt x="604918" y="1308840"/>
                </a:lnTo>
                <a:lnTo>
                  <a:pt x="595605" y="1291797"/>
                </a:lnTo>
                <a:lnTo>
                  <a:pt x="601659" y="1266744"/>
                </a:lnTo>
                <a:lnTo>
                  <a:pt x="617724" y="1257477"/>
                </a:lnTo>
                <a:lnTo>
                  <a:pt x="644541" y="1257477"/>
                </a:lnTo>
                <a:lnTo>
                  <a:pt x="634302" y="1250260"/>
                </a:lnTo>
                <a:lnTo>
                  <a:pt x="615163" y="1248816"/>
                </a:lnTo>
                <a:close/>
              </a:path>
              <a:path w="3119120" h="1343660">
                <a:moveTo>
                  <a:pt x="660007" y="1219200"/>
                </a:moveTo>
                <a:lnTo>
                  <a:pt x="650088" y="1219200"/>
                </a:lnTo>
                <a:lnTo>
                  <a:pt x="650208" y="1248816"/>
                </a:lnTo>
                <a:lnTo>
                  <a:pt x="650271" y="1264421"/>
                </a:lnTo>
                <a:lnTo>
                  <a:pt x="656095" y="1278106"/>
                </a:lnTo>
                <a:lnTo>
                  <a:pt x="654605" y="1300784"/>
                </a:lnTo>
                <a:lnTo>
                  <a:pt x="650444" y="1307210"/>
                </a:lnTo>
                <a:lnTo>
                  <a:pt x="650507" y="1322857"/>
                </a:lnTo>
                <a:lnTo>
                  <a:pt x="660007" y="1322857"/>
                </a:lnTo>
                <a:lnTo>
                  <a:pt x="660007" y="1219200"/>
                </a:lnTo>
                <a:close/>
              </a:path>
              <a:path w="3119120" h="1343660">
                <a:moveTo>
                  <a:pt x="650335" y="1280341"/>
                </a:moveTo>
                <a:lnTo>
                  <a:pt x="650189" y="1280504"/>
                </a:lnTo>
                <a:lnTo>
                  <a:pt x="644267" y="1305488"/>
                </a:lnTo>
                <a:lnTo>
                  <a:pt x="622847" y="1314754"/>
                </a:lnTo>
                <a:lnTo>
                  <a:pt x="645558" y="1314754"/>
                </a:lnTo>
                <a:lnTo>
                  <a:pt x="650444" y="1307210"/>
                </a:lnTo>
                <a:lnTo>
                  <a:pt x="650335" y="1280341"/>
                </a:lnTo>
                <a:close/>
              </a:path>
              <a:path w="3119120" h="1343660">
                <a:moveTo>
                  <a:pt x="650271" y="1264421"/>
                </a:moveTo>
                <a:lnTo>
                  <a:pt x="650326" y="1278106"/>
                </a:lnTo>
                <a:lnTo>
                  <a:pt x="650444" y="1307210"/>
                </a:lnTo>
                <a:lnTo>
                  <a:pt x="654605" y="1300784"/>
                </a:lnTo>
                <a:lnTo>
                  <a:pt x="655937" y="1280504"/>
                </a:lnTo>
                <a:lnTo>
                  <a:pt x="655977" y="1279896"/>
                </a:lnTo>
                <a:lnTo>
                  <a:pt x="656095" y="1278106"/>
                </a:lnTo>
                <a:lnTo>
                  <a:pt x="650271" y="1264421"/>
                </a:lnTo>
                <a:close/>
              </a:path>
              <a:path w="3119120" h="1343660">
                <a:moveTo>
                  <a:pt x="644541" y="1257477"/>
                </a:moveTo>
                <a:lnTo>
                  <a:pt x="617724" y="1257477"/>
                </a:lnTo>
                <a:lnTo>
                  <a:pt x="641008" y="1263438"/>
                </a:lnTo>
                <a:lnTo>
                  <a:pt x="650247" y="1280341"/>
                </a:lnTo>
                <a:lnTo>
                  <a:pt x="650271" y="1264421"/>
                </a:lnTo>
                <a:lnTo>
                  <a:pt x="648505" y="1260271"/>
                </a:lnTo>
                <a:lnTo>
                  <a:pt x="644541" y="1257477"/>
                </a:lnTo>
                <a:close/>
              </a:path>
              <a:path w="3119120" h="1343660">
                <a:moveTo>
                  <a:pt x="732001" y="1281447"/>
                </a:moveTo>
                <a:lnTo>
                  <a:pt x="697269" y="1282344"/>
                </a:lnTo>
                <a:lnTo>
                  <a:pt x="682368" y="1294917"/>
                </a:lnTo>
                <a:lnTo>
                  <a:pt x="686839" y="1316524"/>
                </a:lnTo>
                <a:lnTo>
                  <a:pt x="708306" y="1323555"/>
                </a:lnTo>
                <a:lnTo>
                  <a:pt x="721065" y="1322112"/>
                </a:lnTo>
                <a:lnTo>
                  <a:pt x="727383" y="1315732"/>
                </a:lnTo>
                <a:lnTo>
                  <a:pt x="703975" y="1315732"/>
                </a:lnTo>
                <a:lnTo>
                  <a:pt x="691262" y="1306093"/>
                </a:lnTo>
                <a:lnTo>
                  <a:pt x="698108" y="1290027"/>
                </a:lnTo>
                <a:lnTo>
                  <a:pt x="732286" y="1288867"/>
                </a:lnTo>
                <a:lnTo>
                  <a:pt x="732036" y="1282344"/>
                </a:lnTo>
                <a:lnTo>
                  <a:pt x="732001" y="1281447"/>
                </a:lnTo>
                <a:close/>
              </a:path>
              <a:path w="3119120" h="1343660">
                <a:moveTo>
                  <a:pt x="743091" y="1300784"/>
                </a:moveTo>
                <a:lnTo>
                  <a:pt x="733172" y="1300784"/>
                </a:lnTo>
                <a:lnTo>
                  <a:pt x="735408" y="1307630"/>
                </a:lnTo>
                <a:lnTo>
                  <a:pt x="733096" y="1309963"/>
                </a:lnTo>
                <a:lnTo>
                  <a:pt x="733563" y="1322112"/>
                </a:lnTo>
                <a:lnTo>
                  <a:pt x="733592" y="1322857"/>
                </a:lnTo>
                <a:lnTo>
                  <a:pt x="743091" y="1322857"/>
                </a:lnTo>
                <a:lnTo>
                  <a:pt x="743091" y="1300784"/>
                </a:lnTo>
                <a:close/>
              </a:path>
              <a:path w="3119120" h="1343660">
                <a:moveTo>
                  <a:pt x="732771" y="1301494"/>
                </a:moveTo>
                <a:lnTo>
                  <a:pt x="728330" y="1309353"/>
                </a:lnTo>
                <a:lnTo>
                  <a:pt x="703975" y="1315732"/>
                </a:lnTo>
                <a:lnTo>
                  <a:pt x="727383" y="1315732"/>
                </a:lnTo>
                <a:lnTo>
                  <a:pt x="733096" y="1309963"/>
                </a:lnTo>
                <a:lnTo>
                  <a:pt x="732771" y="1301494"/>
                </a:lnTo>
                <a:close/>
              </a:path>
              <a:path w="3119120" h="1343660">
                <a:moveTo>
                  <a:pt x="733172" y="1300784"/>
                </a:moveTo>
                <a:lnTo>
                  <a:pt x="732771" y="1301494"/>
                </a:lnTo>
                <a:lnTo>
                  <a:pt x="732948" y="1306093"/>
                </a:lnTo>
                <a:lnTo>
                  <a:pt x="733007" y="1307630"/>
                </a:lnTo>
                <a:lnTo>
                  <a:pt x="733096" y="1309963"/>
                </a:lnTo>
                <a:lnTo>
                  <a:pt x="735408" y="1307630"/>
                </a:lnTo>
                <a:lnTo>
                  <a:pt x="733172" y="1300784"/>
                </a:lnTo>
                <a:close/>
              </a:path>
              <a:path w="3119120" h="1343660">
                <a:moveTo>
                  <a:pt x="737055" y="1257477"/>
                </a:moveTo>
                <a:lnTo>
                  <a:pt x="719249" y="1257477"/>
                </a:lnTo>
                <a:lnTo>
                  <a:pt x="731403" y="1265859"/>
                </a:lnTo>
                <a:lnTo>
                  <a:pt x="732744" y="1300784"/>
                </a:lnTo>
                <a:lnTo>
                  <a:pt x="732771" y="1301494"/>
                </a:lnTo>
                <a:lnTo>
                  <a:pt x="733172" y="1300784"/>
                </a:lnTo>
                <a:lnTo>
                  <a:pt x="743091" y="1300784"/>
                </a:lnTo>
                <a:lnTo>
                  <a:pt x="743091" y="1288867"/>
                </a:lnTo>
                <a:lnTo>
                  <a:pt x="735128" y="1288867"/>
                </a:lnTo>
                <a:lnTo>
                  <a:pt x="735128" y="1281447"/>
                </a:lnTo>
                <a:lnTo>
                  <a:pt x="743091" y="1281447"/>
                </a:lnTo>
                <a:lnTo>
                  <a:pt x="743091" y="1277315"/>
                </a:lnTo>
                <a:lnTo>
                  <a:pt x="740483" y="1260597"/>
                </a:lnTo>
                <a:lnTo>
                  <a:pt x="737055" y="1257477"/>
                </a:lnTo>
                <a:close/>
              </a:path>
              <a:path w="3119120" h="1343660">
                <a:moveTo>
                  <a:pt x="743091" y="1281447"/>
                </a:moveTo>
                <a:lnTo>
                  <a:pt x="735128" y="1281447"/>
                </a:lnTo>
                <a:lnTo>
                  <a:pt x="735128" y="1288867"/>
                </a:lnTo>
                <a:lnTo>
                  <a:pt x="743091" y="1288867"/>
                </a:lnTo>
                <a:lnTo>
                  <a:pt x="743091" y="1281447"/>
                </a:lnTo>
                <a:close/>
              </a:path>
              <a:path w="3119120" h="1343660">
                <a:moveTo>
                  <a:pt x="713335" y="1248816"/>
                </a:moveTo>
                <a:lnTo>
                  <a:pt x="683439" y="1258735"/>
                </a:lnTo>
                <a:lnTo>
                  <a:pt x="687910" y="1266139"/>
                </a:lnTo>
                <a:lnTo>
                  <a:pt x="719249" y="1257477"/>
                </a:lnTo>
                <a:lnTo>
                  <a:pt x="737055" y="1257477"/>
                </a:lnTo>
                <a:lnTo>
                  <a:pt x="730146" y="1251191"/>
                </a:lnTo>
                <a:lnTo>
                  <a:pt x="713335" y="1248816"/>
                </a:lnTo>
                <a:close/>
              </a:path>
              <a:path w="3119120" h="1343660">
                <a:moveTo>
                  <a:pt x="792244" y="1248816"/>
                </a:moveTo>
                <a:lnTo>
                  <a:pt x="774874" y="1256639"/>
                </a:lnTo>
                <a:lnTo>
                  <a:pt x="764210" y="1272146"/>
                </a:lnTo>
                <a:lnTo>
                  <a:pt x="762752" y="1291797"/>
                </a:lnTo>
                <a:lnTo>
                  <a:pt x="762627" y="1293473"/>
                </a:lnTo>
                <a:lnTo>
                  <a:pt x="774874" y="1315639"/>
                </a:lnTo>
                <a:lnTo>
                  <a:pt x="799229" y="1323555"/>
                </a:lnTo>
                <a:lnTo>
                  <a:pt x="805748" y="1323555"/>
                </a:lnTo>
                <a:lnTo>
                  <a:pt x="821674" y="1316244"/>
                </a:lnTo>
                <a:lnTo>
                  <a:pt x="822639" y="1314754"/>
                </a:lnTo>
                <a:lnTo>
                  <a:pt x="799927" y="1314754"/>
                </a:lnTo>
                <a:lnTo>
                  <a:pt x="781999" y="1308840"/>
                </a:lnTo>
                <a:lnTo>
                  <a:pt x="772686" y="1291797"/>
                </a:lnTo>
                <a:lnTo>
                  <a:pt x="778739" y="1266744"/>
                </a:lnTo>
                <a:lnTo>
                  <a:pt x="794805" y="1257477"/>
                </a:lnTo>
                <a:lnTo>
                  <a:pt x="821622" y="1257477"/>
                </a:lnTo>
                <a:lnTo>
                  <a:pt x="811383" y="1250260"/>
                </a:lnTo>
                <a:lnTo>
                  <a:pt x="792244" y="1248816"/>
                </a:lnTo>
                <a:close/>
              </a:path>
              <a:path w="3119120" h="1343660">
                <a:moveTo>
                  <a:pt x="837087" y="1219200"/>
                </a:moveTo>
                <a:lnTo>
                  <a:pt x="827169" y="1219200"/>
                </a:lnTo>
                <a:lnTo>
                  <a:pt x="827288" y="1248816"/>
                </a:lnTo>
                <a:lnTo>
                  <a:pt x="827351" y="1264421"/>
                </a:lnTo>
                <a:lnTo>
                  <a:pt x="833176" y="1278106"/>
                </a:lnTo>
                <a:lnTo>
                  <a:pt x="831686" y="1300784"/>
                </a:lnTo>
                <a:lnTo>
                  <a:pt x="827525" y="1307210"/>
                </a:lnTo>
                <a:lnTo>
                  <a:pt x="827588" y="1322857"/>
                </a:lnTo>
                <a:lnTo>
                  <a:pt x="837087" y="1322857"/>
                </a:lnTo>
                <a:lnTo>
                  <a:pt x="837087" y="1219200"/>
                </a:lnTo>
                <a:close/>
              </a:path>
              <a:path w="3119120" h="1343660">
                <a:moveTo>
                  <a:pt x="827416" y="1280341"/>
                </a:moveTo>
                <a:lnTo>
                  <a:pt x="827270" y="1280504"/>
                </a:lnTo>
                <a:lnTo>
                  <a:pt x="821348" y="1305488"/>
                </a:lnTo>
                <a:lnTo>
                  <a:pt x="799927" y="1314754"/>
                </a:lnTo>
                <a:lnTo>
                  <a:pt x="822639" y="1314754"/>
                </a:lnTo>
                <a:lnTo>
                  <a:pt x="827525" y="1307210"/>
                </a:lnTo>
                <a:lnTo>
                  <a:pt x="827416" y="1280341"/>
                </a:lnTo>
                <a:close/>
              </a:path>
              <a:path w="3119120" h="1343660">
                <a:moveTo>
                  <a:pt x="827351" y="1264421"/>
                </a:moveTo>
                <a:lnTo>
                  <a:pt x="827407" y="1278106"/>
                </a:lnTo>
                <a:lnTo>
                  <a:pt x="827525" y="1307210"/>
                </a:lnTo>
                <a:lnTo>
                  <a:pt x="831686" y="1300784"/>
                </a:lnTo>
                <a:lnTo>
                  <a:pt x="833018" y="1280504"/>
                </a:lnTo>
                <a:lnTo>
                  <a:pt x="833058" y="1279896"/>
                </a:lnTo>
                <a:lnTo>
                  <a:pt x="833176" y="1278106"/>
                </a:lnTo>
                <a:lnTo>
                  <a:pt x="827351" y="1264421"/>
                </a:lnTo>
                <a:close/>
              </a:path>
              <a:path w="3119120" h="1343660">
                <a:moveTo>
                  <a:pt x="821622" y="1257477"/>
                </a:moveTo>
                <a:lnTo>
                  <a:pt x="794805" y="1257477"/>
                </a:lnTo>
                <a:lnTo>
                  <a:pt x="818088" y="1263438"/>
                </a:lnTo>
                <a:lnTo>
                  <a:pt x="827327" y="1280341"/>
                </a:lnTo>
                <a:lnTo>
                  <a:pt x="827351" y="1264421"/>
                </a:lnTo>
                <a:lnTo>
                  <a:pt x="825585" y="1260271"/>
                </a:lnTo>
                <a:lnTo>
                  <a:pt x="821622" y="1257477"/>
                </a:lnTo>
                <a:close/>
              </a:path>
              <a:path w="3119120" h="1343660">
                <a:moveTo>
                  <a:pt x="886411" y="1248816"/>
                </a:moveTo>
                <a:lnTo>
                  <a:pt x="869368" y="1256872"/>
                </a:lnTo>
                <a:lnTo>
                  <a:pt x="858843" y="1272425"/>
                </a:lnTo>
                <a:lnTo>
                  <a:pt x="857307" y="1293380"/>
                </a:lnTo>
                <a:lnTo>
                  <a:pt x="869973" y="1315546"/>
                </a:lnTo>
                <a:lnTo>
                  <a:pt x="895864" y="1323555"/>
                </a:lnTo>
                <a:lnTo>
                  <a:pt x="901731" y="1323555"/>
                </a:lnTo>
                <a:lnTo>
                  <a:pt x="920387" y="1313590"/>
                </a:lnTo>
                <a:lnTo>
                  <a:pt x="885386" y="1313590"/>
                </a:lnTo>
                <a:lnTo>
                  <a:pt x="868157" y="1297059"/>
                </a:lnTo>
                <a:lnTo>
                  <a:pt x="869281" y="1289189"/>
                </a:lnTo>
                <a:lnTo>
                  <a:pt x="864851" y="1289189"/>
                </a:lnTo>
                <a:lnTo>
                  <a:pt x="864851" y="1281785"/>
                </a:lnTo>
                <a:lnTo>
                  <a:pt x="870339" y="1281785"/>
                </a:lnTo>
                <a:lnTo>
                  <a:pt x="872534" y="1266418"/>
                </a:lnTo>
                <a:lnTo>
                  <a:pt x="888180" y="1257338"/>
                </a:lnTo>
                <a:lnTo>
                  <a:pt x="915970" y="1257338"/>
                </a:lnTo>
                <a:lnTo>
                  <a:pt x="906202" y="1250399"/>
                </a:lnTo>
                <a:lnTo>
                  <a:pt x="886411" y="1248816"/>
                </a:lnTo>
                <a:close/>
              </a:path>
              <a:path w="3119120" h="1343660">
                <a:moveTo>
                  <a:pt x="918635" y="1305115"/>
                </a:moveTo>
                <a:lnTo>
                  <a:pt x="915841" y="1308375"/>
                </a:lnTo>
                <a:lnTo>
                  <a:pt x="885386" y="1313590"/>
                </a:lnTo>
                <a:lnTo>
                  <a:pt x="920387" y="1313590"/>
                </a:lnTo>
                <a:lnTo>
                  <a:pt x="924223" y="1311541"/>
                </a:lnTo>
                <a:lnTo>
                  <a:pt x="918635" y="1305115"/>
                </a:lnTo>
                <a:close/>
              </a:path>
              <a:path w="3119120" h="1343660">
                <a:moveTo>
                  <a:pt x="870339" y="1281785"/>
                </a:moveTo>
                <a:lnTo>
                  <a:pt x="864851" y="1281785"/>
                </a:lnTo>
                <a:lnTo>
                  <a:pt x="864851" y="1289189"/>
                </a:lnTo>
                <a:lnTo>
                  <a:pt x="869281" y="1289189"/>
                </a:lnTo>
                <a:lnTo>
                  <a:pt x="870339" y="1281785"/>
                </a:lnTo>
                <a:close/>
              </a:path>
              <a:path w="3119120" h="1343660">
                <a:moveTo>
                  <a:pt x="918276" y="1281785"/>
                </a:moveTo>
                <a:lnTo>
                  <a:pt x="870339" y="1281785"/>
                </a:lnTo>
                <a:lnTo>
                  <a:pt x="869281" y="1289189"/>
                </a:lnTo>
                <a:lnTo>
                  <a:pt x="928693" y="1289189"/>
                </a:lnTo>
                <a:lnTo>
                  <a:pt x="928753" y="1284719"/>
                </a:lnTo>
                <a:lnTo>
                  <a:pt x="919473" y="1284719"/>
                </a:lnTo>
                <a:lnTo>
                  <a:pt x="918276" y="1281785"/>
                </a:lnTo>
                <a:close/>
              </a:path>
              <a:path w="3119120" h="1343660">
                <a:moveTo>
                  <a:pt x="915970" y="1257338"/>
                </a:moveTo>
                <a:lnTo>
                  <a:pt x="888180" y="1257338"/>
                </a:lnTo>
                <a:lnTo>
                  <a:pt x="910672" y="1263158"/>
                </a:lnTo>
                <a:lnTo>
                  <a:pt x="919473" y="1284719"/>
                </a:lnTo>
                <a:lnTo>
                  <a:pt x="923385" y="1281785"/>
                </a:lnTo>
                <a:lnTo>
                  <a:pt x="928793" y="1281785"/>
                </a:lnTo>
                <a:lnTo>
                  <a:pt x="928833" y="1278758"/>
                </a:lnTo>
                <a:lnTo>
                  <a:pt x="921150" y="1261016"/>
                </a:lnTo>
                <a:lnTo>
                  <a:pt x="915970" y="1257338"/>
                </a:lnTo>
                <a:close/>
              </a:path>
              <a:path w="3119120" h="1343660">
                <a:moveTo>
                  <a:pt x="928793" y="1281785"/>
                </a:moveTo>
                <a:lnTo>
                  <a:pt x="923385" y="1281785"/>
                </a:lnTo>
                <a:lnTo>
                  <a:pt x="919473" y="1284719"/>
                </a:lnTo>
                <a:lnTo>
                  <a:pt x="928753" y="1284719"/>
                </a:lnTo>
                <a:lnTo>
                  <a:pt x="928793" y="1281785"/>
                </a:lnTo>
                <a:close/>
              </a:path>
              <a:path w="3119120" h="1343660">
                <a:moveTo>
                  <a:pt x="1007284" y="1248816"/>
                </a:moveTo>
                <a:lnTo>
                  <a:pt x="990241" y="1256872"/>
                </a:lnTo>
                <a:lnTo>
                  <a:pt x="979717" y="1272425"/>
                </a:lnTo>
                <a:lnTo>
                  <a:pt x="978180" y="1293380"/>
                </a:lnTo>
                <a:lnTo>
                  <a:pt x="990846" y="1315546"/>
                </a:lnTo>
                <a:lnTo>
                  <a:pt x="1016737" y="1323555"/>
                </a:lnTo>
                <a:lnTo>
                  <a:pt x="1022605" y="1323555"/>
                </a:lnTo>
                <a:lnTo>
                  <a:pt x="1041261" y="1313590"/>
                </a:lnTo>
                <a:lnTo>
                  <a:pt x="1006260" y="1313590"/>
                </a:lnTo>
                <a:lnTo>
                  <a:pt x="989030" y="1297059"/>
                </a:lnTo>
                <a:lnTo>
                  <a:pt x="990154" y="1289189"/>
                </a:lnTo>
                <a:lnTo>
                  <a:pt x="985724" y="1289189"/>
                </a:lnTo>
                <a:lnTo>
                  <a:pt x="985724" y="1281785"/>
                </a:lnTo>
                <a:lnTo>
                  <a:pt x="991212" y="1281785"/>
                </a:lnTo>
                <a:lnTo>
                  <a:pt x="993407" y="1266418"/>
                </a:lnTo>
                <a:lnTo>
                  <a:pt x="1009054" y="1257338"/>
                </a:lnTo>
                <a:lnTo>
                  <a:pt x="1036844" y="1257338"/>
                </a:lnTo>
                <a:lnTo>
                  <a:pt x="1027075" y="1250399"/>
                </a:lnTo>
                <a:lnTo>
                  <a:pt x="1007284" y="1248816"/>
                </a:lnTo>
                <a:close/>
              </a:path>
              <a:path w="3119120" h="1343660">
                <a:moveTo>
                  <a:pt x="1039508" y="1305115"/>
                </a:moveTo>
                <a:lnTo>
                  <a:pt x="1036714" y="1308375"/>
                </a:lnTo>
                <a:lnTo>
                  <a:pt x="1006260" y="1313590"/>
                </a:lnTo>
                <a:lnTo>
                  <a:pt x="1041261" y="1313590"/>
                </a:lnTo>
                <a:lnTo>
                  <a:pt x="1045096" y="1311541"/>
                </a:lnTo>
                <a:lnTo>
                  <a:pt x="1039508" y="1305115"/>
                </a:lnTo>
                <a:close/>
              </a:path>
              <a:path w="3119120" h="1343660">
                <a:moveTo>
                  <a:pt x="991212" y="1281785"/>
                </a:moveTo>
                <a:lnTo>
                  <a:pt x="985724" y="1281785"/>
                </a:lnTo>
                <a:lnTo>
                  <a:pt x="985724" y="1289189"/>
                </a:lnTo>
                <a:lnTo>
                  <a:pt x="990154" y="1289189"/>
                </a:lnTo>
                <a:lnTo>
                  <a:pt x="991212" y="1281785"/>
                </a:lnTo>
                <a:close/>
              </a:path>
              <a:path w="3119120" h="1343660">
                <a:moveTo>
                  <a:pt x="1039149" y="1281785"/>
                </a:moveTo>
                <a:lnTo>
                  <a:pt x="991212" y="1281785"/>
                </a:lnTo>
                <a:lnTo>
                  <a:pt x="990154" y="1289189"/>
                </a:lnTo>
                <a:lnTo>
                  <a:pt x="1049567" y="1289189"/>
                </a:lnTo>
                <a:lnTo>
                  <a:pt x="1049627" y="1284719"/>
                </a:lnTo>
                <a:lnTo>
                  <a:pt x="1040347" y="1284719"/>
                </a:lnTo>
                <a:lnTo>
                  <a:pt x="1039149" y="1281785"/>
                </a:lnTo>
                <a:close/>
              </a:path>
              <a:path w="3119120" h="1343660">
                <a:moveTo>
                  <a:pt x="1036844" y="1257338"/>
                </a:moveTo>
                <a:lnTo>
                  <a:pt x="1009054" y="1257338"/>
                </a:lnTo>
                <a:lnTo>
                  <a:pt x="1031545" y="1263158"/>
                </a:lnTo>
                <a:lnTo>
                  <a:pt x="1040347" y="1284719"/>
                </a:lnTo>
                <a:lnTo>
                  <a:pt x="1044258" y="1281785"/>
                </a:lnTo>
                <a:lnTo>
                  <a:pt x="1049666" y="1281785"/>
                </a:lnTo>
                <a:lnTo>
                  <a:pt x="1049706" y="1278758"/>
                </a:lnTo>
                <a:lnTo>
                  <a:pt x="1042023" y="1261016"/>
                </a:lnTo>
                <a:lnTo>
                  <a:pt x="1036844" y="1257338"/>
                </a:lnTo>
                <a:close/>
              </a:path>
              <a:path w="3119120" h="1343660">
                <a:moveTo>
                  <a:pt x="1049666" y="1281785"/>
                </a:moveTo>
                <a:lnTo>
                  <a:pt x="1044258" y="1281785"/>
                </a:lnTo>
                <a:lnTo>
                  <a:pt x="1040347" y="1284719"/>
                </a:lnTo>
                <a:lnTo>
                  <a:pt x="1049627" y="1284719"/>
                </a:lnTo>
                <a:lnTo>
                  <a:pt x="1049666" y="1281785"/>
                </a:lnTo>
                <a:close/>
              </a:path>
              <a:path w="3119120" h="1343660">
                <a:moveTo>
                  <a:pt x="1128157" y="1248816"/>
                </a:moveTo>
                <a:lnTo>
                  <a:pt x="1111114" y="1256872"/>
                </a:lnTo>
                <a:lnTo>
                  <a:pt x="1100590" y="1272425"/>
                </a:lnTo>
                <a:lnTo>
                  <a:pt x="1099053" y="1293380"/>
                </a:lnTo>
                <a:lnTo>
                  <a:pt x="1111719" y="1315546"/>
                </a:lnTo>
                <a:lnTo>
                  <a:pt x="1137610" y="1323555"/>
                </a:lnTo>
                <a:lnTo>
                  <a:pt x="1143478" y="1323555"/>
                </a:lnTo>
                <a:lnTo>
                  <a:pt x="1162134" y="1313590"/>
                </a:lnTo>
                <a:lnTo>
                  <a:pt x="1127133" y="1313590"/>
                </a:lnTo>
                <a:lnTo>
                  <a:pt x="1109903" y="1297059"/>
                </a:lnTo>
                <a:lnTo>
                  <a:pt x="1111028" y="1289189"/>
                </a:lnTo>
                <a:lnTo>
                  <a:pt x="1106597" y="1289189"/>
                </a:lnTo>
                <a:lnTo>
                  <a:pt x="1106597" y="1281785"/>
                </a:lnTo>
                <a:lnTo>
                  <a:pt x="1112085" y="1281785"/>
                </a:lnTo>
                <a:lnTo>
                  <a:pt x="1114281" y="1266418"/>
                </a:lnTo>
                <a:lnTo>
                  <a:pt x="1129927" y="1257338"/>
                </a:lnTo>
                <a:lnTo>
                  <a:pt x="1157717" y="1257338"/>
                </a:lnTo>
                <a:lnTo>
                  <a:pt x="1147948" y="1250399"/>
                </a:lnTo>
                <a:lnTo>
                  <a:pt x="1128157" y="1248816"/>
                </a:lnTo>
                <a:close/>
              </a:path>
              <a:path w="3119120" h="1343660">
                <a:moveTo>
                  <a:pt x="1160382" y="1305115"/>
                </a:moveTo>
                <a:lnTo>
                  <a:pt x="1157588" y="1308375"/>
                </a:lnTo>
                <a:lnTo>
                  <a:pt x="1127133" y="1313590"/>
                </a:lnTo>
                <a:lnTo>
                  <a:pt x="1162134" y="1313590"/>
                </a:lnTo>
                <a:lnTo>
                  <a:pt x="1165970" y="1311541"/>
                </a:lnTo>
                <a:lnTo>
                  <a:pt x="1160382" y="1305115"/>
                </a:lnTo>
                <a:close/>
              </a:path>
              <a:path w="3119120" h="1343660">
                <a:moveTo>
                  <a:pt x="1112085" y="1281785"/>
                </a:moveTo>
                <a:lnTo>
                  <a:pt x="1106597" y="1281785"/>
                </a:lnTo>
                <a:lnTo>
                  <a:pt x="1106597" y="1289189"/>
                </a:lnTo>
                <a:lnTo>
                  <a:pt x="1111028" y="1289189"/>
                </a:lnTo>
                <a:lnTo>
                  <a:pt x="1112085" y="1281785"/>
                </a:lnTo>
                <a:close/>
              </a:path>
              <a:path w="3119120" h="1343660">
                <a:moveTo>
                  <a:pt x="1160022" y="1281785"/>
                </a:moveTo>
                <a:lnTo>
                  <a:pt x="1112085" y="1281785"/>
                </a:lnTo>
                <a:lnTo>
                  <a:pt x="1111028" y="1289189"/>
                </a:lnTo>
                <a:lnTo>
                  <a:pt x="1170440" y="1289189"/>
                </a:lnTo>
                <a:lnTo>
                  <a:pt x="1170500" y="1284719"/>
                </a:lnTo>
                <a:lnTo>
                  <a:pt x="1161220" y="1284719"/>
                </a:lnTo>
                <a:lnTo>
                  <a:pt x="1160022" y="1281785"/>
                </a:lnTo>
                <a:close/>
              </a:path>
              <a:path w="3119120" h="1343660">
                <a:moveTo>
                  <a:pt x="1157717" y="1257338"/>
                </a:moveTo>
                <a:lnTo>
                  <a:pt x="1129927" y="1257338"/>
                </a:lnTo>
                <a:lnTo>
                  <a:pt x="1152419" y="1263158"/>
                </a:lnTo>
                <a:lnTo>
                  <a:pt x="1161220" y="1284719"/>
                </a:lnTo>
                <a:lnTo>
                  <a:pt x="1165131" y="1281785"/>
                </a:lnTo>
                <a:lnTo>
                  <a:pt x="1170539" y="1281785"/>
                </a:lnTo>
                <a:lnTo>
                  <a:pt x="1170580" y="1278758"/>
                </a:lnTo>
                <a:lnTo>
                  <a:pt x="1162896" y="1261016"/>
                </a:lnTo>
                <a:lnTo>
                  <a:pt x="1157717" y="1257338"/>
                </a:lnTo>
                <a:close/>
              </a:path>
              <a:path w="3119120" h="1343660">
                <a:moveTo>
                  <a:pt x="1170539" y="1281785"/>
                </a:moveTo>
                <a:lnTo>
                  <a:pt x="1165131" y="1281785"/>
                </a:lnTo>
                <a:lnTo>
                  <a:pt x="1161220" y="1284719"/>
                </a:lnTo>
                <a:lnTo>
                  <a:pt x="1170500" y="1284719"/>
                </a:lnTo>
                <a:lnTo>
                  <a:pt x="1170539" y="1281785"/>
                </a:lnTo>
                <a:close/>
              </a:path>
              <a:path w="3119120" h="1343660">
                <a:moveTo>
                  <a:pt x="1200268" y="1249514"/>
                </a:moveTo>
                <a:lnTo>
                  <a:pt x="1190768" y="1249514"/>
                </a:lnTo>
                <a:lnTo>
                  <a:pt x="1190768" y="1322857"/>
                </a:lnTo>
                <a:lnTo>
                  <a:pt x="1200687" y="1322857"/>
                </a:lnTo>
                <a:lnTo>
                  <a:pt x="1200687" y="1278712"/>
                </a:lnTo>
                <a:lnTo>
                  <a:pt x="1205430" y="1269631"/>
                </a:lnTo>
                <a:lnTo>
                  <a:pt x="1200268" y="1269631"/>
                </a:lnTo>
                <a:lnTo>
                  <a:pt x="1200268" y="1249514"/>
                </a:lnTo>
                <a:close/>
              </a:path>
              <a:path w="3119120" h="1343660">
                <a:moveTo>
                  <a:pt x="1250137" y="1257757"/>
                </a:moveTo>
                <a:lnTo>
                  <a:pt x="1233377" y="1257757"/>
                </a:lnTo>
                <a:lnTo>
                  <a:pt x="1246509" y="1267675"/>
                </a:lnTo>
                <a:lnTo>
                  <a:pt x="1248465" y="1322857"/>
                </a:lnTo>
                <a:lnTo>
                  <a:pt x="1258383" y="1322857"/>
                </a:lnTo>
                <a:lnTo>
                  <a:pt x="1258383" y="1273170"/>
                </a:lnTo>
                <a:lnTo>
                  <a:pt x="1250137" y="1257757"/>
                </a:lnTo>
                <a:close/>
              </a:path>
              <a:path w="3119120" h="1343660">
                <a:moveTo>
                  <a:pt x="1228208" y="1248816"/>
                </a:moveTo>
                <a:lnTo>
                  <a:pt x="1221130" y="1248816"/>
                </a:lnTo>
                <a:lnTo>
                  <a:pt x="1201060" y="1260551"/>
                </a:lnTo>
                <a:lnTo>
                  <a:pt x="1200268" y="1269631"/>
                </a:lnTo>
                <a:lnTo>
                  <a:pt x="1205430" y="1269631"/>
                </a:lnTo>
                <a:lnTo>
                  <a:pt x="1208883" y="1263019"/>
                </a:lnTo>
                <a:lnTo>
                  <a:pt x="1233377" y="1257757"/>
                </a:lnTo>
                <a:lnTo>
                  <a:pt x="1250137" y="1257757"/>
                </a:lnTo>
                <a:lnTo>
                  <a:pt x="1248418" y="1254544"/>
                </a:lnTo>
                <a:lnTo>
                  <a:pt x="1228208" y="1248816"/>
                </a:lnTo>
                <a:close/>
              </a:path>
              <a:path w="3119120" h="1343660">
                <a:moveTo>
                  <a:pt x="1307387" y="1248816"/>
                </a:moveTo>
                <a:lnTo>
                  <a:pt x="1290018" y="1256639"/>
                </a:lnTo>
                <a:lnTo>
                  <a:pt x="1279354" y="1272146"/>
                </a:lnTo>
                <a:lnTo>
                  <a:pt x="1277895" y="1291797"/>
                </a:lnTo>
                <a:lnTo>
                  <a:pt x="1277771" y="1293473"/>
                </a:lnTo>
                <a:lnTo>
                  <a:pt x="1290018" y="1315639"/>
                </a:lnTo>
                <a:lnTo>
                  <a:pt x="1314372" y="1323555"/>
                </a:lnTo>
                <a:lnTo>
                  <a:pt x="1320892" y="1323555"/>
                </a:lnTo>
                <a:lnTo>
                  <a:pt x="1336818" y="1316244"/>
                </a:lnTo>
                <a:lnTo>
                  <a:pt x="1337783" y="1314754"/>
                </a:lnTo>
                <a:lnTo>
                  <a:pt x="1315071" y="1314754"/>
                </a:lnTo>
                <a:lnTo>
                  <a:pt x="1297143" y="1308840"/>
                </a:lnTo>
                <a:lnTo>
                  <a:pt x="1287829" y="1291797"/>
                </a:lnTo>
                <a:lnTo>
                  <a:pt x="1293883" y="1266744"/>
                </a:lnTo>
                <a:lnTo>
                  <a:pt x="1309949" y="1257477"/>
                </a:lnTo>
                <a:lnTo>
                  <a:pt x="1336766" y="1257477"/>
                </a:lnTo>
                <a:lnTo>
                  <a:pt x="1326526" y="1250260"/>
                </a:lnTo>
                <a:lnTo>
                  <a:pt x="1307387" y="1248816"/>
                </a:lnTo>
                <a:close/>
              </a:path>
              <a:path w="3119120" h="1343660">
                <a:moveTo>
                  <a:pt x="1352231" y="1219200"/>
                </a:moveTo>
                <a:lnTo>
                  <a:pt x="1342312" y="1219200"/>
                </a:lnTo>
                <a:lnTo>
                  <a:pt x="1342432" y="1248816"/>
                </a:lnTo>
                <a:lnTo>
                  <a:pt x="1342495" y="1264421"/>
                </a:lnTo>
                <a:lnTo>
                  <a:pt x="1348319" y="1278106"/>
                </a:lnTo>
                <a:lnTo>
                  <a:pt x="1346829" y="1300784"/>
                </a:lnTo>
                <a:lnTo>
                  <a:pt x="1342668" y="1307210"/>
                </a:lnTo>
                <a:lnTo>
                  <a:pt x="1342732" y="1322857"/>
                </a:lnTo>
                <a:lnTo>
                  <a:pt x="1352231" y="1322857"/>
                </a:lnTo>
                <a:lnTo>
                  <a:pt x="1352231" y="1219200"/>
                </a:lnTo>
                <a:close/>
              </a:path>
              <a:path w="3119120" h="1343660">
                <a:moveTo>
                  <a:pt x="1342560" y="1280341"/>
                </a:moveTo>
                <a:lnTo>
                  <a:pt x="1342414" y="1280504"/>
                </a:lnTo>
                <a:lnTo>
                  <a:pt x="1336492" y="1305488"/>
                </a:lnTo>
                <a:lnTo>
                  <a:pt x="1315071" y="1314754"/>
                </a:lnTo>
                <a:lnTo>
                  <a:pt x="1337783" y="1314754"/>
                </a:lnTo>
                <a:lnTo>
                  <a:pt x="1342668" y="1307210"/>
                </a:lnTo>
                <a:lnTo>
                  <a:pt x="1342560" y="1280341"/>
                </a:lnTo>
                <a:close/>
              </a:path>
              <a:path w="3119120" h="1343660">
                <a:moveTo>
                  <a:pt x="1342495" y="1264421"/>
                </a:moveTo>
                <a:lnTo>
                  <a:pt x="1342551" y="1278106"/>
                </a:lnTo>
                <a:lnTo>
                  <a:pt x="1342668" y="1307210"/>
                </a:lnTo>
                <a:lnTo>
                  <a:pt x="1346829" y="1300784"/>
                </a:lnTo>
                <a:lnTo>
                  <a:pt x="1348162" y="1280504"/>
                </a:lnTo>
                <a:lnTo>
                  <a:pt x="1348202" y="1279896"/>
                </a:lnTo>
                <a:lnTo>
                  <a:pt x="1348319" y="1278106"/>
                </a:lnTo>
                <a:lnTo>
                  <a:pt x="1342495" y="1264421"/>
                </a:lnTo>
                <a:close/>
              </a:path>
              <a:path w="3119120" h="1343660">
                <a:moveTo>
                  <a:pt x="1336766" y="1257477"/>
                </a:moveTo>
                <a:lnTo>
                  <a:pt x="1309949" y="1257477"/>
                </a:lnTo>
                <a:lnTo>
                  <a:pt x="1333232" y="1263438"/>
                </a:lnTo>
                <a:lnTo>
                  <a:pt x="1342471" y="1280341"/>
                </a:lnTo>
                <a:lnTo>
                  <a:pt x="1342495" y="1264421"/>
                </a:lnTo>
                <a:lnTo>
                  <a:pt x="1340729" y="1260271"/>
                </a:lnTo>
                <a:lnTo>
                  <a:pt x="1336766" y="1257477"/>
                </a:lnTo>
                <a:close/>
              </a:path>
              <a:path w="3119120" h="1343660">
                <a:moveTo>
                  <a:pt x="1389773" y="1249514"/>
                </a:moveTo>
                <a:lnTo>
                  <a:pt x="1379855" y="1249514"/>
                </a:lnTo>
                <a:lnTo>
                  <a:pt x="1379855" y="1322857"/>
                </a:lnTo>
                <a:lnTo>
                  <a:pt x="1389773" y="1322857"/>
                </a:lnTo>
                <a:lnTo>
                  <a:pt x="1389773" y="1249514"/>
                </a:lnTo>
                <a:close/>
              </a:path>
              <a:path w="3119120" h="1343660">
                <a:moveTo>
                  <a:pt x="1382835" y="1219200"/>
                </a:moveTo>
                <a:lnTo>
                  <a:pt x="1384884" y="1233309"/>
                </a:lnTo>
                <a:lnTo>
                  <a:pt x="1387026" y="1233309"/>
                </a:lnTo>
                <a:lnTo>
                  <a:pt x="1382835" y="1219200"/>
                </a:lnTo>
                <a:close/>
              </a:path>
              <a:path w="3119120" h="1343660">
                <a:moveTo>
                  <a:pt x="1414019" y="1249514"/>
                </a:moveTo>
                <a:lnTo>
                  <a:pt x="1403681" y="1249514"/>
                </a:lnTo>
                <a:lnTo>
                  <a:pt x="1436231" y="1322857"/>
                </a:lnTo>
                <a:lnTo>
                  <a:pt x="1446429" y="1322857"/>
                </a:lnTo>
                <a:lnTo>
                  <a:pt x="1448795" y="1317548"/>
                </a:lnTo>
                <a:lnTo>
                  <a:pt x="1439025" y="1317548"/>
                </a:lnTo>
                <a:lnTo>
                  <a:pt x="1441487" y="1312024"/>
                </a:lnTo>
                <a:lnTo>
                  <a:pt x="1414019" y="1249514"/>
                </a:lnTo>
                <a:close/>
              </a:path>
              <a:path w="3119120" h="1343660">
                <a:moveTo>
                  <a:pt x="1441487" y="1312024"/>
                </a:moveTo>
                <a:lnTo>
                  <a:pt x="1439025" y="1317548"/>
                </a:lnTo>
                <a:lnTo>
                  <a:pt x="1443915" y="1317548"/>
                </a:lnTo>
                <a:lnTo>
                  <a:pt x="1441487" y="1312024"/>
                </a:lnTo>
                <a:close/>
              </a:path>
              <a:path w="3119120" h="1343660">
                <a:moveTo>
                  <a:pt x="1479119" y="1249514"/>
                </a:moveTo>
                <a:lnTo>
                  <a:pt x="1469340" y="1249514"/>
                </a:lnTo>
                <a:lnTo>
                  <a:pt x="1441487" y="1312024"/>
                </a:lnTo>
                <a:lnTo>
                  <a:pt x="1443915" y="1317548"/>
                </a:lnTo>
                <a:lnTo>
                  <a:pt x="1448795" y="1317548"/>
                </a:lnTo>
                <a:lnTo>
                  <a:pt x="1479119" y="1249514"/>
                </a:lnTo>
                <a:close/>
              </a:path>
              <a:path w="3119120" h="1343660">
                <a:moveTo>
                  <a:pt x="1503007" y="1249514"/>
                </a:moveTo>
                <a:lnTo>
                  <a:pt x="1493088" y="1249514"/>
                </a:lnTo>
                <a:lnTo>
                  <a:pt x="1493088" y="1322857"/>
                </a:lnTo>
                <a:lnTo>
                  <a:pt x="1503007" y="1322857"/>
                </a:lnTo>
                <a:lnTo>
                  <a:pt x="1503007" y="1249514"/>
                </a:lnTo>
                <a:close/>
              </a:path>
              <a:path w="3119120" h="1343660">
                <a:moveTo>
                  <a:pt x="1496068" y="1219200"/>
                </a:moveTo>
                <a:lnTo>
                  <a:pt x="1498117" y="1233309"/>
                </a:lnTo>
                <a:lnTo>
                  <a:pt x="1500259" y="1233309"/>
                </a:lnTo>
                <a:lnTo>
                  <a:pt x="1496068" y="1219200"/>
                </a:lnTo>
                <a:close/>
              </a:path>
              <a:path w="3119120" h="1343660">
                <a:moveTo>
                  <a:pt x="1552817" y="1248816"/>
                </a:moveTo>
                <a:lnTo>
                  <a:pt x="1535448" y="1256639"/>
                </a:lnTo>
                <a:lnTo>
                  <a:pt x="1524784" y="1272146"/>
                </a:lnTo>
                <a:lnTo>
                  <a:pt x="1523325" y="1291797"/>
                </a:lnTo>
                <a:lnTo>
                  <a:pt x="1523201" y="1293473"/>
                </a:lnTo>
                <a:lnTo>
                  <a:pt x="1535448" y="1315639"/>
                </a:lnTo>
                <a:lnTo>
                  <a:pt x="1559802" y="1323555"/>
                </a:lnTo>
                <a:lnTo>
                  <a:pt x="1566322" y="1323555"/>
                </a:lnTo>
                <a:lnTo>
                  <a:pt x="1582248" y="1316244"/>
                </a:lnTo>
                <a:lnTo>
                  <a:pt x="1583213" y="1314754"/>
                </a:lnTo>
                <a:lnTo>
                  <a:pt x="1560501" y="1314754"/>
                </a:lnTo>
                <a:lnTo>
                  <a:pt x="1542573" y="1308840"/>
                </a:lnTo>
                <a:lnTo>
                  <a:pt x="1533259" y="1291797"/>
                </a:lnTo>
                <a:lnTo>
                  <a:pt x="1539313" y="1266744"/>
                </a:lnTo>
                <a:lnTo>
                  <a:pt x="1555378" y="1257477"/>
                </a:lnTo>
                <a:lnTo>
                  <a:pt x="1582196" y="1257477"/>
                </a:lnTo>
                <a:lnTo>
                  <a:pt x="1571956" y="1250260"/>
                </a:lnTo>
                <a:lnTo>
                  <a:pt x="1552817" y="1248816"/>
                </a:lnTo>
                <a:close/>
              </a:path>
              <a:path w="3119120" h="1343660">
                <a:moveTo>
                  <a:pt x="1597661" y="1219200"/>
                </a:moveTo>
                <a:lnTo>
                  <a:pt x="1587742" y="1219200"/>
                </a:lnTo>
                <a:lnTo>
                  <a:pt x="1587862" y="1248816"/>
                </a:lnTo>
                <a:lnTo>
                  <a:pt x="1587925" y="1264421"/>
                </a:lnTo>
                <a:lnTo>
                  <a:pt x="1593750" y="1278106"/>
                </a:lnTo>
                <a:lnTo>
                  <a:pt x="1592259" y="1300784"/>
                </a:lnTo>
                <a:lnTo>
                  <a:pt x="1588098" y="1307210"/>
                </a:lnTo>
                <a:lnTo>
                  <a:pt x="1588162" y="1322857"/>
                </a:lnTo>
                <a:lnTo>
                  <a:pt x="1597661" y="1322857"/>
                </a:lnTo>
                <a:lnTo>
                  <a:pt x="1597661" y="1219200"/>
                </a:lnTo>
                <a:close/>
              </a:path>
              <a:path w="3119120" h="1343660">
                <a:moveTo>
                  <a:pt x="1587990" y="1280341"/>
                </a:moveTo>
                <a:lnTo>
                  <a:pt x="1587844" y="1280504"/>
                </a:lnTo>
                <a:lnTo>
                  <a:pt x="1581922" y="1305488"/>
                </a:lnTo>
                <a:lnTo>
                  <a:pt x="1560501" y="1314754"/>
                </a:lnTo>
                <a:lnTo>
                  <a:pt x="1583213" y="1314754"/>
                </a:lnTo>
                <a:lnTo>
                  <a:pt x="1588098" y="1307210"/>
                </a:lnTo>
                <a:lnTo>
                  <a:pt x="1587990" y="1280341"/>
                </a:lnTo>
                <a:close/>
              </a:path>
              <a:path w="3119120" h="1343660">
                <a:moveTo>
                  <a:pt x="1587925" y="1264421"/>
                </a:moveTo>
                <a:lnTo>
                  <a:pt x="1587981" y="1278106"/>
                </a:lnTo>
                <a:lnTo>
                  <a:pt x="1588098" y="1307210"/>
                </a:lnTo>
                <a:lnTo>
                  <a:pt x="1592259" y="1300784"/>
                </a:lnTo>
                <a:lnTo>
                  <a:pt x="1593592" y="1280504"/>
                </a:lnTo>
                <a:lnTo>
                  <a:pt x="1593632" y="1279896"/>
                </a:lnTo>
                <a:lnTo>
                  <a:pt x="1593750" y="1278106"/>
                </a:lnTo>
                <a:lnTo>
                  <a:pt x="1587925" y="1264421"/>
                </a:lnTo>
                <a:close/>
              </a:path>
              <a:path w="3119120" h="1343660">
                <a:moveTo>
                  <a:pt x="1582196" y="1257477"/>
                </a:moveTo>
                <a:lnTo>
                  <a:pt x="1555378" y="1257477"/>
                </a:lnTo>
                <a:lnTo>
                  <a:pt x="1578662" y="1263438"/>
                </a:lnTo>
                <a:lnTo>
                  <a:pt x="1587901" y="1280341"/>
                </a:lnTo>
                <a:lnTo>
                  <a:pt x="1587925" y="1264421"/>
                </a:lnTo>
                <a:lnTo>
                  <a:pt x="1586159" y="1260271"/>
                </a:lnTo>
                <a:lnTo>
                  <a:pt x="1582196" y="1257477"/>
                </a:lnTo>
                <a:close/>
              </a:path>
              <a:path w="3119120" h="1343660">
                <a:moveTo>
                  <a:pt x="1669656" y="1281447"/>
                </a:moveTo>
                <a:lnTo>
                  <a:pt x="1634924" y="1282344"/>
                </a:lnTo>
                <a:lnTo>
                  <a:pt x="1620023" y="1294917"/>
                </a:lnTo>
                <a:lnTo>
                  <a:pt x="1624493" y="1316524"/>
                </a:lnTo>
                <a:lnTo>
                  <a:pt x="1645960" y="1323555"/>
                </a:lnTo>
                <a:lnTo>
                  <a:pt x="1658719" y="1322112"/>
                </a:lnTo>
                <a:lnTo>
                  <a:pt x="1665037" y="1315732"/>
                </a:lnTo>
                <a:lnTo>
                  <a:pt x="1641630" y="1315732"/>
                </a:lnTo>
                <a:lnTo>
                  <a:pt x="1628917" y="1306093"/>
                </a:lnTo>
                <a:lnTo>
                  <a:pt x="1635762" y="1290027"/>
                </a:lnTo>
                <a:lnTo>
                  <a:pt x="1669941" y="1288867"/>
                </a:lnTo>
                <a:lnTo>
                  <a:pt x="1669690" y="1282344"/>
                </a:lnTo>
                <a:lnTo>
                  <a:pt x="1669656" y="1281447"/>
                </a:lnTo>
                <a:close/>
              </a:path>
              <a:path w="3119120" h="1343660">
                <a:moveTo>
                  <a:pt x="1680745" y="1300784"/>
                </a:moveTo>
                <a:lnTo>
                  <a:pt x="1670827" y="1300784"/>
                </a:lnTo>
                <a:lnTo>
                  <a:pt x="1673062" y="1307630"/>
                </a:lnTo>
                <a:lnTo>
                  <a:pt x="1670751" y="1309963"/>
                </a:lnTo>
                <a:lnTo>
                  <a:pt x="1671217" y="1322112"/>
                </a:lnTo>
                <a:lnTo>
                  <a:pt x="1671246" y="1322857"/>
                </a:lnTo>
                <a:lnTo>
                  <a:pt x="1680745" y="1322857"/>
                </a:lnTo>
                <a:lnTo>
                  <a:pt x="1680745" y="1300784"/>
                </a:lnTo>
                <a:close/>
              </a:path>
              <a:path w="3119120" h="1343660">
                <a:moveTo>
                  <a:pt x="1670426" y="1301494"/>
                </a:moveTo>
                <a:lnTo>
                  <a:pt x="1665984" y="1309353"/>
                </a:lnTo>
                <a:lnTo>
                  <a:pt x="1641630" y="1315732"/>
                </a:lnTo>
                <a:lnTo>
                  <a:pt x="1665037" y="1315732"/>
                </a:lnTo>
                <a:lnTo>
                  <a:pt x="1670751" y="1309963"/>
                </a:lnTo>
                <a:lnTo>
                  <a:pt x="1670426" y="1301494"/>
                </a:lnTo>
                <a:close/>
              </a:path>
              <a:path w="3119120" h="1343660">
                <a:moveTo>
                  <a:pt x="1670827" y="1300784"/>
                </a:moveTo>
                <a:lnTo>
                  <a:pt x="1670426" y="1301494"/>
                </a:lnTo>
                <a:lnTo>
                  <a:pt x="1670602" y="1306093"/>
                </a:lnTo>
                <a:lnTo>
                  <a:pt x="1670661" y="1307630"/>
                </a:lnTo>
                <a:lnTo>
                  <a:pt x="1670751" y="1309963"/>
                </a:lnTo>
                <a:lnTo>
                  <a:pt x="1673062" y="1307630"/>
                </a:lnTo>
                <a:lnTo>
                  <a:pt x="1670827" y="1300784"/>
                </a:lnTo>
                <a:close/>
              </a:path>
              <a:path w="3119120" h="1343660">
                <a:moveTo>
                  <a:pt x="1674709" y="1257477"/>
                </a:moveTo>
                <a:lnTo>
                  <a:pt x="1656903" y="1257477"/>
                </a:lnTo>
                <a:lnTo>
                  <a:pt x="1669057" y="1265859"/>
                </a:lnTo>
                <a:lnTo>
                  <a:pt x="1670398" y="1300784"/>
                </a:lnTo>
                <a:lnTo>
                  <a:pt x="1670426" y="1301494"/>
                </a:lnTo>
                <a:lnTo>
                  <a:pt x="1670827" y="1300784"/>
                </a:lnTo>
                <a:lnTo>
                  <a:pt x="1680745" y="1300784"/>
                </a:lnTo>
                <a:lnTo>
                  <a:pt x="1680745" y="1288867"/>
                </a:lnTo>
                <a:lnTo>
                  <a:pt x="1672783" y="1288867"/>
                </a:lnTo>
                <a:lnTo>
                  <a:pt x="1672783" y="1281447"/>
                </a:lnTo>
                <a:lnTo>
                  <a:pt x="1680745" y="1281447"/>
                </a:lnTo>
                <a:lnTo>
                  <a:pt x="1680745" y="1277315"/>
                </a:lnTo>
                <a:lnTo>
                  <a:pt x="1678138" y="1260597"/>
                </a:lnTo>
                <a:lnTo>
                  <a:pt x="1674709" y="1257477"/>
                </a:lnTo>
                <a:close/>
              </a:path>
              <a:path w="3119120" h="1343660">
                <a:moveTo>
                  <a:pt x="1680745" y="1281447"/>
                </a:moveTo>
                <a:lnTo>
                  <a:pt x="1672783" y="1281447"/>
                </a:lnTo>
                <a:lnTo>
                  <a:pt x="1672783" y="1288867"/>
                </a:lnTo>
                <a:lnTo>
                  <a:pt x="1680745" y="1288867"/>
                </a:lnTo>
                <a:lnTo>
                  <a:pt x="1680745" y="1281447"/>
                </a:lnTo>
                <a:close/>
              </a:path>
              <a:path w="3119120" h="1343660">
                <a:moveTo>
                  <a:pt x="1650989" y="1248816"/>
                </a:moveTo>
                <a:lnTo>
                  <a:pt x="1621094" y="1258735"/>
                </a:lnTo>
                <a:lnTo>
                  <a:pt x="1625564" y="1266139"/>
                </a:lnTo>
                <a:lnTo>
                  <a:pt x="1656903" y="1257477"/>
                </a:lnTo>
                <a:lnTo>
                  <a:pt x="1674709" y="1257477"/>
                </a:lnTo>
                <a:lnTo>
                  <a:pt x="1667800" y="1251191"/>
                </a:lnTo>
                <a:lnTo>
                  <a:pt x="1650989" y="1248816"/>
                </a:lnTo>
                <a:close/>
              </a:path>
              <a:path w="3119120" h="1343660">
                <a:moveTo>
                  <a:pt x="1717185" y="1249514"/>
                </a:moveTo>
                <a:lnTo>
                  <a:pt x="1707686" y="1249514"/>
                </a:lnTo>
                <a:lnTo>
                  <a:pt x="1707686" y="1322857"/>
                </a:lnTo>
                <a:lnTo>
                  <a:pt x="1717604" y="1322857"/>
                </a:lnTo>
                <a:lnTo>
                  <a:pt x="1717604" y="1278712"/>
                </a:lnTo>
                <a:lnTo>
                  <a:pt x="1722298" y="1269352"/>
                </a:lnTo>
                <a:lnTo>
                  <a:pt x="1717185" y="1269352"/>
                </a:lnTo>
                <a:lnTo>
                  <a:pt x="1717185" y="1249514"/>
                </a:lnTo>
                <a:close/>
              </a:path>
              <a:path w="3119120" h="1343660">
                <a:moveTo>
                  <a:pt x="1764994" y="1257757"/>
                </a:moveTo>
                <a:lnTo>
                  <a:pt x="1748897" y="1257757"/>
                </a:lnTo>
                <a:lnTo>
                  <a:pt x="1761563" y="1267675"/>
                </a:lnTo>
                <a:lnTo>
                  <a:pt x="1763426" y="1322857"/>
                </a:lnTo>
                <a:lnTo>
                  <a:pt x="1773345" y="1322857"/>
                </a:lnTo>
                <a:lnTo>
                  <a:pt x="1773345" y="1278712"/>
                </a:lnTo>
                <a:lnTo>
                  <a:pt x="1777523" y="1270330"/>
                </a:lnTo>
                <a:lnTo>
                  <a:pt x="1772227" y="1270330"/>
                </a:lnTo>
                <a:lnTo>
                  <a:pt x="1768316" y="1268793"/>
                </a:lnTo>
                <a:lnTo>
                  <a:pt x="1770923" y="1264051"/>
                </a:lnTo>
                <a:lnTo>
                  <a:pt x="1770737" y="1263158"/>
                </a:lnTo>
                <a:lnTo>
                  <a:pt x="1764994" y="1257757"/>
                </a:lnTo>
                <a:close/>
              </a:path>
              <a:path w="3119120" h="1343660">
                <a:moveTo>
                  <a:pt x="1820969" y="1257757"/>
                </a:moveTo>
                <a:lnTo>
                  <a:pt x="1804638" y="1257757"/>
                </a:lnTo>
                <a:lnTo>
                  <a:pt x="1817164" y="1267675"/>
                </a:lnTo>
                <a:lnTo>
                  <a:pt x="1819027" y="1322857"/>
                </a:lnTo>
                <a:lnTo>
                  <a:pt x="1828945" y="1322857"/>
                </a:lnTo>
                <a:lnTo>
                  <a:pt x="1828945" y="1273170"/>
                </a:lnTo>
                <a:lnTo>
                  <a:pt x="1820969" y="1257757"/>
                </a:lnTo>
                <a:close/>
              </a:path>
              <a:path w="3119120" h="1343660">
                <a:moveTo>
                  <a:pt x="1770923" y="1264051"/>
                </a:moveTo>
                <a:lnTo>
                  <a:pt x="1768316" y="1268793"/>
                </a:lnTo>
                <a:lnTo>
                  <a:pt x="1772227" y="1270330"/>
                </a:lnTo>
                <a:lnTo>
                  <a:pt x="1770923" y="1264051"/>
                </a:lnTo>
                <a:close/>
              </a:path>
              <a:path w="3119120" h="1343660">
                <a:moveTo>
                  <a:pt x="1799329" y="1248816"/>
                </a:moveTo>
                <a:lnTo>
                  <a:pt x="1791692" y="1248816"/>
                </a:lnTo>
                <a:lnTo>
                  <a:pt x="1774229" y="1258036"/>
                </a:lnTo>
                <a:lnTo>
                  <a:pt x="1770923" y="1264051"/>
                </a:lnTo>
                <a:lnTo>
                  <a:pt x="1772227" y="1270330"/>
                </a:lnTo>
                <a:lnTo>
                  <a:pt x="1777523" y="1270330"/>
                </a:lnTo>
                <a:lnTo>
                  <a:pt x="1781098" y="1263158"/>
                </a:lnTo>
                <a:lnTo>
                  <a:pt x="1781168" y="1263019"/>
                </a:lnTo>
                <a:lnTo>
                  <a:pt x="1804638" y="1257757"/>
                </a:lnTo>
                <a:lnTo>
                  <a:pt x="1820969" y="1257757"/>
                </a:lnTo>
                <a:lnTo>
                  <a:pt x="1819306" y="1254544"/>
                </a:lnTo>
                <a:lnTo>
                  <a:pt x="1799329" y="1248816"/>
                </a:lnTo>
                <a:close/>
              </a:path>
              <a:path w="3119120" h="1343660">
                <a:moveTo>
                  <a:pt x="1737349" y="1248816"/>
                </a:moveTo>
                <a:lnTo>
                  <a:pt x="1717884" y="1260551"/>
                </a:lnTo>
                <a:lnTo>
                  <a:pt x="1717318" y="1267675"/>
                </a:lnTo>
                <a:lnTo>
                  <a:pt x="1717230" y="1268793"/>
                </a:lnTo>
                <a:lnTo>
                  <a:pt x="1717185" y="1269352"/>
                </a:lnTo>
                <a:lnTo>
                  <a:pt x="1722298" y="1269352"/>
                </a:lnTo>
                <a:lnTo>
                  <a:pt x="1725404" y="1263158"/>
                </a:lnTo>
                <a:lnTo>
                  <a:pt x="1725474" y="1263019"/>
                </a:lnTo>
                <a:lnTo>
                  <a:pt x="1748897" y="1257757"/>
                </a:lnTo>
                <a:lnTo>
                  <a:pt x="1764994" y="1257757"/>
                </a:lnTo>
                <a:lnTo>
                  <a:pt x="1757419" y="1250632"/>
                </a:lnTo>
                <a:lnTo>
                  <a:pt x="1737349" y="1248816"/>
                </a:lnTo>
                <a:close/>
              </a:path>
              <a:path w="3119120" h="1343660">
                <a:moveTo>
                  <a:pt x="1877544" y="1248816"/>
                </a:moveTo>
                <a:lnTo>
                  <a:pt x="1860501" y="1256872"/>
                </a:lnTo>
                <a:lnTo>
                  <a:pt x="1849977" y="1272425"/>
                </a:lnTo>
                <a:lnTo>
                  <a:pt x="1848440" y="1293380"/>
                </a:lnTo>
                <a:lnTo>
                  <a:pt x="1861106" y="1315546"/>
                </a:lnTo>
                <a:lnTo>
                  <a:pt x="1886997" y="1323555"/>
                </a:lnTo>
                <a:lnTo>
                  <a:pt x="1892865" y="1323555"/>
                </a:lnTo>
                <a:lnTo>
                  <a:pt x="1911521" y="1313590"/>
                </a:lnTo>
                <a:lnTo>
                  <a:pt x="1876520" y="1313590"/>
                </a:lnTo>
                <a:lnTo>
                  <a:pt x="1859290" y="1297059"/>
                </a:lnTo>
                <a:lnTo>
                  <a:pt x="1860414" y="1289189"/>
                </a:lnTo>
                <a:lnTo>
                  <a:pt x="1855984" y="1289189"/>
                </a:lnTo>
                <a:lnTo>
                  <a:pt x="1855984" y="1281785"/>
                </a:lnTo>
                <a:lnTo>
                  <a:pt x="1861472" y="1281785"/>
                </a:lnTo>
                <a:lnTo>
                  <a:pt x="1863667" y="1266418"/>
                </a:lnTo>
                <a:lnTo>
                  <a:pt x="1879314" y="1257338"/>
                </a:lnTo>
                <a:lnTo>
                  <a:pt x="1907104" y="1257338"/>
                </a:lnTo>
                <a:lnTo>
                  <a:pt x="1897335" y="1250399"/>
                </a:lnTo>
                <a:lnTo>
                  <a:pt x="1877544" y="1248816"/>
                </a:lnTo>
                <a:close/>
              </a:path>
              <a:path w="3119120" h="1343660">
                <a:moveTo>
                  <a:pt x="1909768" y="1305115"/>
                </a:moveTo>
                <a:lnTo>
                  <a:pt x="1906974" y="1308375"/>
                </a:lnTo>
                <a:lnTo>
                  <a:pt x="1876520" y="1313590"/>
                </a:lnTo>
                <a:lnTo>
                  <a:pt x="1911521" y="1313590"/>
                </a:lnTo>
                <a:lnTo>
                  <a:pt x="1915356" y="1311541"/>
                </a:lnTo>
                <a:lnTo>
                  <a:pt x="1909768" y="1305115"/>
                </a:lnTo>
                <a:close/>
              </a:path>
              <a:path w="3119120" h="1343660">
                <a:moveTo>
                  <a:pt x="1861472" y="1281785"/>
                </a:moveTo>
                <a:lnTo>
                  <a:pt x="1855984" y="1281785"/>
                </a:lnTo>
                <a:lnTo>
                  <a:pt x="1855984" y="1289189"/>
                </a:lnTo>
                <a:lnTo>
                  <a:pt x="1860414" y="1289189"/>
                </a:lnTo>
                <a:lnTo>
                  <a:pt x="1861472" y="1281785"/>
                </a:lnTo>
                <a:close/>
              </a:path>
              <a:path w="3119120" h="1343660">
                <a:moveTo>
                  <a:pt x="1909409" y="1281785"/>
                </a:moveTo>
                <a:lnTo>
                  <a:pt x="1861472" y="1281785"/>
                </a:lnTo>
                <a:lnTo>
                  <a:pt x="1860414" y="1289189"/>
                </a:lnTo>
                <a:lnTo>
                  <a:pt x="1919827" y="1289189"/>
                </a:lnTo>
                <a:lnTo>
                  <a:pt x="1919887" y="1284719"/>
                </a:lnTo>
                <a:lnTo>
                  <a:pt x="1910607" y="1284719"/>
                </a:lnTo>
                <a:lnTo>
                  <a:pt x="1909409" y="1281785"/>
                </a:lnTo>
                <a:close/>
              </a:path>
              <a:path w="3119120" h="1343660">
                <a:moveTo>
                  <a:pt x="1907104" y="1257338"/>
                </a:moveTo>
                <a:lnTo>
                  <a:pt x="1879314" y="1257338"/>
                </a:lnTo>
                <a:lnTo>
                  <a:pt x="1901805" y="1263158"/>
                </a:lnTo>
                <a:lnTo>
                  <a:pt x="1910607" y="1284719"/>
                </a:lnTo>
                <a:lnTo>
                  <a:pt x="1914518" y="1281785"/>
                </a:lnTo>
                <a:lnTo>
                  <a:pt x="1919926" y="1281785"/>
                </a:lnTo>
                <a:lnTo>
                  <a:pt x="1919966" y="1278758"/>
                </a:lnTo>
                <a:lnTo>
                  <a:pt x="1912283" y="1261016"/>
                </a:lnTo>
                <a:lnTo>
                  <a:pt x="1907104" y="1257338"/>
                </a:lnTo>
                <a:close/>
              </a:path>
              <a:path w="3119120" h="1343660">
                <a:moveTo>
                  <a:pt x="1919926" y="1281785"/>
                </a:moveTo>
                <a:lnTo>
                  <a:pt x="1914518" y="1281785"/>
                </a:lnTo>
                <a:lnTo>
                  <a:pt x="1910607" y="1284719"/>
                </a:lnTo>
                <a:lnTo>
                  <a:pt x="1919887" y="1284719"/>
                </a:lnTo>
                <a:lnTo>
                  <a:pt x="1919926" y="1281785"/>
                </a:lnTo>
                <a:close/>
              </a:path>
              <a:path w="3119120" h="1343660">
                <a:moveTo>
                  <a:pt x="1949655" y="1249514"/>
                </a:moveTo>
                <a:lnTo>
                  <a:pt x="1940155" y="1249514"/>
                </a:lnTo>
                <a:lnTo>
                  <a:pt x="1940155" y="1322857"/>
                </a:lnTo>
                <a:lnTo>
                  <a:pt x="1950074" y="1322857"/>
                </a:lnTo>
                <a:lnTo>
                  <a:pt x="1950074" y="1278712"/>
                </a:lnTo>
                <a:lnTo>
                  <a:pt x="1954816" y="1269631"/>
                </a:lnTo>
                <a:lnTo>
                  <a:pt x="1949655" y="1269631"/>
                </a:lnTo>
                <a:lnTo>
                  <a:pt x="1949655" y="1249514"/>
                </a:lnTo>
                <a:close/>
              </a:path>
              <a:path w="3119120" h="1343660">
                <a:moveTo>
                  <a:pt x="1999524" y="1257757"/>
                </a:moveTo>
                <a:lnTo>
                  <a:pt x="1982764" y="1257757"/>
                </a:lnTo>
                <a:lnTo>
                  <a:pt x="1995896" y="1267675"/>
                </a:lnTo>
                <a:lnTo>
                  <a:pt x="1997851" y="1322857"/>
                </a:lnTo>
                <a:lnTo>
                  <a:pt x="2007770" y="1322857"/>
                </a:lnTo>
                <a:lnTo>
                  <a:pt x="2007770" y="1273170"/>
                </a:lnTo>
                <a:lnTo>
                  <a:pt x="1999524" y="1257757"/>
                </a:lnTo>
                <a:close/>
              </a:path>
              <a:path w="3119120" h="1343660">
                <a:moveTo>
                  <a:pt x="1977595" y="1248816"/>
                </a:moveTo>
                <a:lnTo>
                  <a:pt x="1970517" y="1248816"/>
                </a:lnTo>
                <a:lnTo>
                  <a:pt x="1950447" y="1260551"/>
                </a:lnTo>
                <a:lnTo>
                  <a:pt x="1949655" y="1269631"/>
                </a:lnTo>
                <a:lnTo>
                  <a:pt x="1954816" y="1269631"/>
                </a:lnTo>
                <a:lnTo>
                  <a:pt x="1958270" y="1263019"/>
                </a:lnTo>
                <a:lnTo>
                  <a:pt x="1982764" y="1257757"/>
                </a:lnTo>
                <a:lnTo>
                  <a:pt x="1999524" y="1257757"/>
                </a:lnTo>
                <a:lnTo>
                  <a:pt x="1997805" y="1254544"/>
                </a:lnTo>
                <a:lnTo>
                  <a:pt x="1977595" y="1248816"/>
                </a:lnTo>
                <a:close/>
              </a:path>
              <a:path w="3119120" h="1343660">
                <a:moveTo>
                  <a:pt x="2046157" y="1233309"/>
                </a:moveTo>
                <a:lnTo>
                  <a:pt x="2036238" y="1233309"/>
                </a:lnTo>
                <a:lnTo>
                  <a:pt x="2036238" y="1308980"/>
                </a:lnTo>
                <a:lnTo>
                  <a:pt x="2045552" y="1321693"/>
                </a:lnTo>
                <a:lnTo>
                  <a:pt x="2057752" y="1323555"/>
                </a:lnTo>
                <a:lnTo>
                  <a:pt x="2073259" y="1318387"/>
                </a:lnTo>
                <a:lnTo>
                  <a:pt x="2071615" y="1315034"/>
                </a:lnTo>
                <a:lnTo>
                  <a:pt x="2063247" y="1315034"/>
                </a:lnTo>
                <a:lnTo>
                  <a:pt x="2047228" y="1309213"/>
                </a:lnTo>
                <a:lnTo>
                  <a:pt x="2046157" y="1233309"/>
                </a:lnTo>
                <a:close/>
              </a:path>
              <a:path w="3119120" h="1343660">
                <a:moveTo>
                  <a:pt x="2069766" y="1311262"/>
                </a:moveTo>
                <a:lnTo>
                  <a:pt x="2063247" y="1315034"/>
                </a:lnTo>
                <a:lnTo>
                  <a:pt x="2071615" y="1315034"/>
                </a:lnTo>
                <a:lnTo>
                  <a:pt x="2069766" y="1311262"/>
                </a:lnTo>
                <a:close/>
              </a:path>
              <a:path w="3119120" h="1343660">
                <a:moveTo>
                  <a:pt x="2036238" y="1249514"/>
                </a:moveTo>
                <a:lnTo>
                  <a:pt x="2023106" y="1249514"/>
                </a:lnTo>
                <a:lnTo>
                  <a:pt x="2023106" y="1257757"/>
                </a:lnTo>
                <a:lnTo>
                  <a:pt x="2036238" y="1257757"/>
                </a:lnTo>
                <a:lnTo>
                  <a:pt x="2036238" y="1249514"/>
                </a:lnTo>
                <a:close/>
              </a:path>
              <a:path w="3119120" h="1343660">
                <a:moveTo>
                  <a:pt x="2068509" y="1249514"/>
                </a:moveTo>
                <a:lnTo>
                  <a:pt x="2046386" y="1249514"/>
                </a:lnTo>
                <a:lnTo>
                  <a:pt x="2046502" y="1257757"/>
                </a:lnTo>
                <a:lnTo>
                  <a:pt x="2068509" y="1257757"/>
                </a:lnTo>
                <a:lnTo>
                  <a:pt x="2068509" y="1249514"/>
                </a:lnTo>
                <a:close/>
              </a:path>
              <a:path w="3119120" h="1343660">
                <a:moveTo>
                  <a:pt x="2111447" y="1248816"/>
                </a:moveTo>
                <a:lnTo>
                  <a:pt x="2093892" y="1256732"/>
                </a:lnTo>
                <a:lnTo>
                  <a:pt x="2082949" y="1272286"/>
                </a:lnTo>
                <a:lnTo>
                  <a:pt x="2081441" y="1291797"/>
                </a:lnTo>
                <a:lnTo>
                  <a:pt x="2081319" y="1293380"/>
                </a:lnTo>
                <a:lnTo>
                  <a:pt x="2093892" y="1315546"/>
                </a:lnTo>
                <a:lnTo>
                  <a:pt x="2118619" y="1323555"/>
                </a:lnTo>
                <a:lnTo>
                  <a:pt x="2125790" y="1323555"/>
                </a:lnTo>
                <a:lnTo>
                  <a:pt x="2143579" y="1315546"/>
                </a:lnTo>
                <a:lnTo>
                  <a:pt x="2144126" y="1314754"/>
                </a:lnTo>
                <a:lnTo>
                  <a:pt x="2118619" y="1314754"/>
                </a:lnTo>
                <a:lnTo>
                  <a:pt x="2100691" y="1308840"/>
                </a:lnTo>
                <a:lnTo>
                  <a:pt x="2091377" y="1291797"/>
                </a:lnTo>
                <a:lnTo>
                  <a:pt x="2097431" y="1266744"/>
                </a:lnTo>
                <a:lnTo>
                  <a:pt x="2113543" y="1257477"/>
                </a:lnTo>
                <a:lnTo>
                  <a:pt x="2142680" y="1257477"/>
                </a:lnTo>
                <a:lnTo>
                  <a:pt x="2132309" y="1250399"/>
                </a:lnTo>
                <a:lnTo>
                  <a:pt x="2111447" y="1248816"/>
                </a:lnTo>
                <a:close/>
              </a:path>
              <a:path w="3119120" h="1343660">
                <a:moveTo>
                  <a:pt x="2142680" y="1257477"/>
                </a:moveTo>
                <a:lnTo>
                  <a:pt x="2113543" y="1257477"/>
                </a:lnTo>
                <a:lnTo>
                  <a:pt x="2136826" y="1263438"/>
                </a:lnTo>
                <a:lnTo>
                  <a:pt x="2146000" y="1280342"/>
                </a:lnTo>
                <a:lnTo>
                  <a:pt x="2140039" y="1305488"/>
                </a:lnTo>
                <a:lnTo>
                  <a:pt x="2118619" y="1314754"/>
                </a:lnTo>
                <a:lnTo>
                  <a:pt x="2144126" y="1314754"/>
                </a:lnTo>
                <a:lnTo>
                  <a:pt x="2154429" y="1299853"/>
                </a:lnTo>
                <a:lnTo>
                  <a:pt x="2155936" y="1280342"/>
                </a:lnTo>
                <a:lnTo>
                  <a:pt x="2156058" y="1278758"/>
                </a:lnTo>
                <a:lnTo>
                  <a:pt x="2148002" y="1261110"/>
                </a:lnTo>
                <a:lnTo>
                  <a:pt x="2142680" y="1257477"/>
                </a:lnTo>
                <a:close/>
              </a:path>
              <a:path w="3119120" h="1343660">
                <a:moveTo>
                  <a:pt x="2175237" y="1248816"/>
                </a:moveTo>
                <a:lnTo>
                  <a:pt x="2177286" y="1264043"/>
                </a:lnTo>
                <a:lnTo>
                  <a:pt x="2179335" y="1264043"/>
                </a:lnTo>
                <a:lnTo>
                  <a:pt x="2175237" y="1248816"/>
                </a:lnTo>
                <a:close/>
              </a:path>
              <a:path w="3119120" h="1343660">
                <a:moveTo>
                  <a:pt x="2176448" y="1317409"/>
                </a:moveTo>
                <a:lnTo>
                  <a:pt x="2170301" y="1343253"/>
                </a:lnTo>
                <a:lnTo>
                  <a:pt x="2177007" y="1343253"/>
                </a:lnTo>
                <a:lnTo>
                  <a:pt x="2182874" y="1323975"/>
                </a:lnTo>
                <a:lnTo>
                  <a:pt x="2182607" y="1323416"/>
                </a:lnTo>
                <a:lnTo>
                  <a:pt x="2177566" y="1323416"/>
                </a:lnTo>
                <a:lnTo>
                  <a:pt x="2176448" y="1317409"/>
                </a:lnTo>
                <a:close/>
              </a:path>
              <a:path w="3119120" h="1343660">
                <a:moveTo>
                  <a:pt x="2175377" y="1308328"/>
                </a:moveTo>
                <a:lnTo>
                  <a:pt x="2177566" y="1323416"/>
                </a:lnTo>
                <a:lnTo>
                  <a:pt x="2182607" y="1323416"/>
                </a:lnTo>
                <a:lnTo>
                  <a:pt x="2175377" y="130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2674457"/>
            <a:ext cx="2335356" cy="5359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644" y="3502685"/>
            <a:ext cx="1201431" cy="1104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3741782"/>
            <a:ext cx="2433058" cy="4028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4275182"/>
            <a:ext cx="2421505" cy="4028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79" y="4808582"/>
            <a:ext cx="2041745" cy="2509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80" y="5189058"/>
            <a:ext cx="1782716" cy="1013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38525" y="1952625"/>
            <a:ext cx="1257300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01075" y="1038225"/>
            <a:ext cx="1266825" cy="3048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15025" y="1724025"/>
            <a:ext cx="1209675" cy="30480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400425" y="1419225"/>
            <a:ext cx="8448675" cy="5210175"/>
            <a:chOff x="4533900" y="1892300"/>
            <a:chExt cx="11264900" cy="6946900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33900" y="3162300"/>
              <a:ext cx="4038600" cy="5676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84700" y="3162300"/>
              <a:ext cx="3937000" cy="5575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5900" y="2832100"/>
              <a:ext cx="4152900" cy="51181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86700" y="2832100"/>
              <a:ext cx="4051300" cy="5016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17300" y="1892300"/>
              <a:ext cx="4381500" cy="5740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68100" y="1892300"/>
              <a:ext cx="4279900" cy="5638800"/>
            </a:xfrm>
            <a:prstGeom prst="rect">
              <a:avLst/>
            </a:prstGeom>
          </p:spPr>
        </p:pic>
      </p:grpSp>
      <p:sp>
        <p:nvSpPr>
          <p:cNvPr id="29" name="Retângulo 28">
            <a:hlinkClick r:id="rId24" action="ppaction://hlinksldjump"/>
            <a:extLst>
              <a:ext uri="{FF2B5EF4-FFF2-40B4-BE49-F238E27FC236}">
                <a16:creationId xmlns:a16="http://schemas.microsoft.com/office/drawing/2014/main" id="{5E62D101-0F5A-9B43-91A5-70549E6B8280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Google Shape;163;p3">
            <a:hlinkClick r:id="rId25" action="ppaction://hlinksldjump"/>
            <a:extLst>
              <a:ext uri="{FF2B5EF4-FFF2-40B4-BE49-F238E27FC236}">
                <a16:creationId xmlns:a16="http://schemas.microsoft.com/office/drawing/2014/main" id="{B5B99703-F99D-7208-2257-79C672AF80A6}"/>
              </a:ext>
            </a:extLst>
          </p:cNvPr>
          <p:cNvSpPr/>
          <p:nvPr/>
        </p:nvSpPr>
        <p:spPr>
          <a:xfrm>
            <a:off x="10988394" y="711708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647"/>
            </a:schemeClr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Conteúdo da Proposta</a:t>
            </a:r>
            <a:br>
              <a:rPr lang="pt-B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(Clique na parte desejada)</a:t>
            </a:r>
            <a:endParaRPr sz="3600" i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2" descr="e-Auditoria - e-Auditoria added a new pho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" name="Google Shape;106;p2">
            <a:hlinkClick r:id="rId5" action="ppaction://hlinksldjump"/>
          </p:cNvPr>
          <p:cNvSpPr/>
          <p:nvPr/>
        </p:nvSpPr>
        <p:spPr>
          <a:xfrm>
            <a:off x="584814" y="1927696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Corretor Automático de SPEDs</a:t>
            </a:r>
            <a:endParaRPr/>
          </a:p>
        </p:txBody>
      </p:sp>
      <p:sp>
        <p:nvSpPr>
          <p:cNvPr id="107" name="Google Shape;107;p2">
            <a:hlinkClick r:id="rId5" action="ppaction://hlinksldjump"/>
          </p:cNvPr>
          <p:cNvSpPr/>
          <p:nvPr/>
        </p:nvSpPr>
        <p:spPr>
          <a:xfrm>
            <a:off x="2843382" y="2113973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3</a:t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584814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CORRETOR DE SPEDS</a:t>
            </a:r>
            <a:endParaRPr/>
          </a:p>
        </p:txBody>
      </p:sp>
      <p:sp>
        <p:nvSpPr>
          <p:cNvPr id="109" name="Google Shape;109;p2">
            <a:hlinkClick r:id="rId6" action="ppaction://hlinksldjump"/>
          </p:cNvPr>
          <p:cNvSpPr/>
          <p:nvPr/>
        </p:nvSpPr>
        <p:spPr>
          <a:xfrm>
            <a:off x="584814" y="2887699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Corretor de SPEDs via Excel em Lote</a:t>
            </a:r>
            <a:endParaRPr/>
          </a:p>
        </p:txBody>
      </p:sp>
      <p:sp>
        <p:nvSpPr>
          <p:cNvPr id="110" name="Google Shape;110;p2">
            <a:hlinkClick r:id="rId6" action="ppaction://hlinksldjump"/>
          </p:cNvPr>
          <p:cNvSpPr/>
          <p:nvPr/>
        </p:nvSpPr>
        <p:spPr>
          <a:xfrm>
            <a:off x="2843382" y="3073976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4</a:t>
            </a:r>
            <a:endParaRPr/>
          </a:p>
        </p:txBody>
      </p:sp>
      <p:sp>
        <p:nvSpPr>
          <p:cNvPr id="111" name="Google Shape;111;p2">
            <a:hlinkClick r:id="rId7" action="ppaction://hlinksldjump"/>
          </p:cNvPr>
          <p:cNvSpPr/>
          <p:nvPr/>
        </p:nvSpPr>
        <p:spPr>
          <a:xfrm>
            <a:off x="584814" y="3847702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Fluxo Completo de Correção do SPED</a:t>
            </a:r>
            <a:endParaRPr/>
          </a:p>
        </p:txBody>
      </p:sp>
      <p:sp>
        <p:nvSpPr>
          <p:cNvPr id="112" name="Google Shape;112;p2">
            <a:hlinkClick r:id="rId7" action="ppaction://hlinksldjump"/>
          </p:cNvPr>
          <p:cNvSpPr/>
          <p:nvPr/>
        </p:nvSpPr>
        <p:spPr>
          <a:xfrm>
            <a:off x="2843382" y="4033979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5</a:t>
            </a:r>
            <a:endParaRPr/>
          </a:p>
        </p:txBody>
      </p:sp>
      <p:sp>
        <p:nvSpPr>
          <p:cNvPr id="113" name="Google Shape;113;p2">
            <a:hlinkClick r:id="rId8" action="ppaction://hlinksldjump"/>
          </p:cNvPr>
          <p:cNvSpPr/>
          <p:nvPr/>
        </p:nvSpPr>
        <p:spPr>
          <a:xfrm>
            <a:off x="584814" y="4807705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Ganhos para Escritório de Contabilidade</a:t>
            </a:r>
            <a:endParaRPr/>
          </a:p>
        </p:txBody>
      </p:sp>
      <p:sp>
        <p:nvSpPr>
          <p:cNvPr id="114" name="Google Shape;114;p2">
            <a:hlinkClick r:id="rId8" action="ppaction://hlinksldjump"/>
          </p:cNvPr>
          <p:cNvSpPr/>
          <p:nvPr/>
        </p:nvSpPr>
        <p:spPr>
          <a:xfrm>
            <a:off x="2843382" y="4993982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</a:t>
            </a:r>
            <a:r>
              <a:rPr lang="pt-BR" sz="1200" dirty="0">
                <a:solidFill>
                  <a:schemeClr val="lt1"/>
                </a:solidFill>
              </a:rPr>
              <a:t>8</a:t>
            </a:r>
            <a:endParaRPr dirty="0"/>
          </a:p>
        </p:txBody>
      </p:sp>
      <p:sp>
        <p:nvSpPr>
          <p:cNvPr id="115" name="Google Shape;115;p2">
            <a:hlinkClick r:id="rId9" action="ppaction://hlinksldjump"/>
          </p:cNvPr>
          <p:cNvSpPr/>
          <p:nvPr/>
        </p:nvSpPr>
        <p:spPr>
          <a:xfrm>
            <a:off x="584814" y="5767709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Redução Tributária via ICMS Não aproveitado</a:t>
            </a:r>
            <a:endParaRPr/>
          </a:p>
        </p:txBody>
      </p:sp>
      <p:sp>
        <p:nvSpPr>
          <p:cNvPr id="116" name="Google Shape;116;p2">
            <a:hlinkClick r:id="rId9" action="ppaction://hlinksldjump"/>
          </p:cNvPr>
          <p:cNvSpPr/>
          <p:nvPr/>
        </p:nvSpPr>
        <p:spPr>
          <a:xfrm>
            <a:off x="2843382" y="5953986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</a:t>
            </a:r>
            <a:r>
              <a:rPr lang="pt-BR" sz="1200" dirty="0">
                <a:solidFill>
                  <a:schemeClr val="lt1"/>
                </a:solidFill>
              </a:rPr>
              <a:t>9</a:t>
            </a:r>
            <a:endParaRPr dirty="0"/>
          </a:p>
        </p:txBody>
      </p:sp>
      <p:sp>
        <p:nvSpPr>
          <p:cNvPr id="117" name="Google Shape;117;p2">
            <a:hlinkClick r:id="rId10" action="ppaction://hlinksldjump"/>
          </p:cNvPr>
          <p:cNvSpPr/>
          <p:nvPr/>
        </p:nvSpPr>
        <p:spPr>
          <a:xfrm>
            <a:off x="8227113" y="1927696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Risco de Corrigir apenas com o PVA</a:t>
            </a:r>
            <a:endParaRPr/>
          </a:p>
        </p:txBody>
      </p:sp>
      <p:sp>
        <p:nvSpPr>
          <p:cNvPr id="118" name="Google Shape;118;p2">
            <a:hlinkClick r:id="rId10" action="ppaction://hlinksldjump"/>
          </p:cNvPr>
          <p:cNvSpPr/>
          <p:nvPr/>
        </p:nvSpPr>
        <p:spPr>
          <a:xfrm>
            <a:off x="10485681" y="2113973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11</a:t>
            </a:r>
            <a:endParaRPr dirty="0"/>
          </a:p>
        </p:txBody>
      </p:sp>
      <p:sp>
        <p:nvSpPr>
          <p:cNvPr id="119" name="Google Shape;119;p2"/>
          <p:cNvSpPr/>
          <p:nvPr/>
        </p:nvSpPr>
        <p:spPr>
          <a:xfrm>
            <a:off x="822711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ITENS COMPLEMENTARES</a:t>
            </a:r>
            <a:endParaRPr/>
          </a:p>
        </p:txBody>
      </p:sp>
      <p:sp>
        <p:nvSpPr>
          <p:cNvPr id="120" name="Google Shape;120;p2">
            <a:hlinkClick r:id="rId11" action="ppaction://hlinksldjump"/>
          </p:cNvPr>
          <p:cNvSpPr/>
          <p:nvPr/>
        </p:nvSpPr>
        <p:spPr>
          <a:xfrm>
            <a:off x="8227113" y="2887699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Funcionalidades Inclusas</a:t>
            </a:r>
            <a:endParaRPr/>
          </a:p>
        </p:txBody>
      </p:sp>
      <p:sp>
        <p:nvSpPr>
          <p:cNvPr id="121" name="Google Shape;121;p2">
            <a:hlinkClick r:id="rId11" action="ppaction://hlinksldjump"/>
          </p:cNvPr>
          <p:cNvSpPr/>
          <p:nvPr/>
        </p:nvSpPr>
        <p:spPr>
          <a:xfrm>
            <a:off x="10485681" y="3073976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12</a:t>
            </a:r>
            <a:endParaRPr dirty="0"/>
          </a:p>
        </p:txBody>
      </p:sp>
      <p:sp>
        <p:nvSpPr>
          <p:cNvPr id="122" name="Google Shape;122;p2">
            <a:hlinkClick r:id="rId12" action="ppaction://hlinksldjump"/>
          </p:cNvPr>
          <p:cNvSpPr/>
          <p:nvPr/>
        </p:nvSpPr>
        <p:spPr>
          <a:xfrm>
            <a:off x="8227113" y="3847702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Quem é a E-Auditoria </a:t>
            </a:r>
            <a:r>
              <a:rPr lang="pt-BR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 Próximas Funcionalidades</a:t>
            </a:r>
            <a:endParaRPr dirty="0"/>
          </a:p>
        </p:txBody>
      </p:sp>
      <p:sp>
        <p:nvSpPr>
          <p:cNvPr id="123" name="Google Shape;123;p2">
            <a:hlinkClick r:id="rId12" action="ppaction://hlinksldjump"/>
          </p:cNvPr>
          <p:cNvSpPr/>
          <p:nvPr/>
        </p:nvSpPr>
        <p:spPr>
          <a:xfrm>
            <a:off x="10485681" y="4033979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13</a:t>
            </a:r>
            <a:endParaRPr dirty="0"/>
          </a:p>
        </p:txBody>
      </p:sp>
      <p:sp>
        <p:nvSpPr>
          <p:cNvPr id="124" name="Google Shape;124;p2">
            <a:hlinkClick r:id="rId13" action="ppaction://hlinksldjump"/>
          </p:cNvPr>
          <p:cNvSpPr/>
          <p:nvPr/>
        </p:nvSpPr>
        <p:spPr>
          <a:xfrm>
            <a:off x="8227113" y="4807705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Opinião dos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Clientes</a:t>
            </a:r>
            <a:endParaRPr/>
          </a:p>
        </p:txBody>
      </p:sp>
      <p:sp>
        <p:nvSpPr>
          <p:cNvPr id="125" name="Google Shape;125;p2">
            <a:hlinkClick r:id="rId13" action="ppaction://hlinksldjump"/>
          </p:cNvPr>
          <p:cNvSpPr/>
          <p:nvPr/>
        </p:nvSpPr>
        <p:spPr>
          <a:xfrm>
            <a:off x="10485681" y="4993982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15</a:t>
            </a:r>
            <a:endParaRPr dirty="0"/>
          </a:p>
        </p:txBody>
      </p:sp>
      <p:sp>
        <p:nvSpPr>
          <p:cNvPr id="126" name="Google Shape;126;p2">
            <a:hlinkClick r:id="rId14" action="ppaction://hlinksldjump"/>
          </p:cNvPr>
          <p:cNvSpPr/>
          <p:nvPr/>
        </p:nvSpPr>
        <p:spPr>
          <a:xfrm>
            <a:off x="8227113" y="5767709"/>
            <a:ext cx="2382414" cy="66977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Investimento &amp; Implantação</a:t>
            </a:r>
            <a:endParaRPr/>
          </a:p>
        </p:txBody>
      </p:sp>
      <p:sp>
        <p:nvSpPr>
          <p:cNvPr id="127" name="Google Shape;127;p2">
            <a:hlinkClick r:id="rId14" action="ppaction://hlinksldjump"/>
          </p:cNvPr>
          <p:cNvSpPr/>
          <p:nvPr/>
        </p:nvSpPr>
        <p:spPr>
          <a:xfrm>
            <a:off x="10485681" y="5953986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Pág. 16</a:t>
            </a:r>
            <a:endParaRPr dirty="0"/>
          </a:p>
        </p:txBody>
      </p:sp>
      <p:sp>
        <p:nvSpPr>
          <p:cNvPr id="128" name="Google Shape;128;p2"/>
          <p:cNvSpPr/>
          <p:nvPr/>
        </p:nvSpPr>
        <p:spPr>
          <a:xfrm>
            <a:off x="3877056" y="1927696"/>
            <a:ext cx="466344" cy="450979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FF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>
            <a:hlinkClick r:id="rId15" action="ppaction://hlinksldjump"/>
          </p:cNvPr>
          <p:cNvSpPr/>
          <p:nvPr/>
        </p:nvSpPr>
        <p:spPr>
          <a:xfrm>
            <a:off x="4888511" y="1800627"/>
            <a:ext cx="2106728" cy="122867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Análise Completa </a:t>
            </a:r>
            <a:br>
              <a:rPr lang="pt-BR" sz="16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6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com SPED do</a:t>
            </a:r>
            <a:br>
              <a:rPr lang="pt-BR" sz="16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1">
              <a:solidFill>
                <a:srgbClr val="57F2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>
            <a:hlinkClick r:id="rId15" action="ppaction://hlinksldjump"/>
          </p:cNvPr>
          <p:cNvSpPr/>
          <p:nvPr/>
        </p:nvSpPr>
        <p:spPr>
          <a:xfrm>
            <a:off x="5564484" y="2939911"/>
            <a:ext cx="754782" cy="297222"/>
          </a:xfrm>
          <a:prstGeom prst="roundRect">
            <a:avLst>
              <a:gd name="adj" fmla="val 16667"/>
            </a:avLst>
          </a:prstGeom>
          <a:solidFill>
            <a:srgbClr val="57F2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Pág. </a:t>
            </a:r>
            <a:r>
              <a:rPr lang="pt-BR" sz="1200" dirty="0">
                <a:solidFill>
                  <a:schemeClr val="dk1"/>
                </a:solidFill>
              </a:rPr>
              <a:t>10</a:t>
            </a:r>
            <a:endParaRPr dirty="0"/>
          </a:p>
        </p:txBody>
      </p:sp>
      <p:sp>
        <p:nvSpPr>
          <p:cNvPr id="131" name="Google Shape;131;p2"/>
          <p:cNvSpPr txBox="1"/>
          <p:nvPr/>
        </p:nvSpPr>
        <p:spPr>
          <a:xfrm>
            <a:off x="4888511" y="3664484"/>
            <a:ext cx="2628900" cy="256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erros corrigidos de forma automática em 2 minutos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pt-BR" sz="1200">
                <a:solidFill>
                  <a:srgbClr val="000000"/>
                </a:solidFill>
                <a:highlight>
                  <a:srgbClr val="57F2AA"/>
                </a:highlight>
                <a:latin typeface="Arial"/>
                <a:ea typeface="Arial"/>
                <a:cs typeface="Arial"/>
                <a:sym typeface="Arial"/>
              </a:rPr>
              <a:t>Relatórios e Arquivos Gerados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SPED Corrigido (TXT)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Relatório de Logs de Erros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(Em PDF, pronto para mandar para Cliente)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Laudo de Auditoria por IA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(Em PDF, pronto para mandar para Cliente)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Relatório de Inconsistências </a:t>
            </a:r>
            <a:r>
              <a:rPr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(Multa Estimada:                            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4890515" y="2474362"/>
            <a:ext cx="210472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{{nome}}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5120720" y="3664484"/>
            <a:ext cx="7547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{{erros}}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6068646" y="5953986"/>
            <a:ext cx="102547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{{multa}} )</a:t>
            </a:r>
            <a:endParaRPr sz="1200" b="1">
              <a:solidFill>
                <a:srgbClr val="57F2A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0470" y="566927"/>
            <a:ext cx="9257348" cy="395288"/>
            <a:chOff x="960627" y="755903"/>
            <a:chExt cx="1234313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627" y="755903"/>
              <a:ext cx="12342994" cy="502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199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2734" y="569976"/>
              <a:ext cx="160618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929" y="1330985"/>
            <a:ext cx="1060448" cy="8938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5882" y="1569557"/>
            <a:ext cx="4083844" cy="708660"/>
          </a:xfrm>
          <a:custGeom>
            <a:avLst/>
            <a:gdLst/>
            <a:ahLst/>
            <a:cxnLst/>
            <a:rect l="l" t="t" r="r" b="b"/>
            <a:pathLst>
              <a:path w="5445125" h="944880">
                <a:moveTo>
                  <a:pt x="44750" y="5727"/>
                </a:moveTo>
                <a:lnTo>
                  <a:pt x="20023" y="15366"/>
                </a:lnTo>
                <a:lnTo>
                  <a:pt x="2095" y="41677"/>
                </a:lnTo>
                <a:lnTo>
                  <a:pt x="2095" y="69244"/>
                </a:lnTo>
                <a:lnTo>
                  <a:pt x="19930" y="95554"/>
                </a:lnTo>
                <a:lnTo>
                  <a:pt x="51968" y="105194"/>
                </a:lnTo>
                <a:lnTo>
                  <a:pt x="65845" y="103983"/>
                </a:lnTo>
                <a:lnTo>
                  <a:pt x="79232" y="95973"/>
                </a:lnTo>
                <a:lnTo>
                  <a:pt x="46520" y="95973"/>
                </a:lnTo>
                <a:lnTo>
                  <a:pt x="19185" y="80793"/>
                </a:lnTo>
                <a:lnTo>
                  <a:pt x="11036" y="49593"/>
                </a:lnTo>
                <a:lnTo>
                  <a:pt x="26636" y="22817"/>
                </a:lnTo>
                <a:lnTo>
                  <a:pt x="57975" y="14947"/>
                </a:lnTo>
                <a:lnTo>
                  <a:pt x="82079" y="14947"/>
                </a:lnTo>
                <a:lnTo>
                  <a:pt x="78325" y="11688"/>
                </a:lnTo>
                <a:lnTo>
                  <a:pt x="44750" y="5727"/>
                </a:lnTo>
                <a:close/>
              </a:path>
              <a:path w="5445125" h="944880">
                <a:moveTo>
                  <a:pt x="81305" y="84239"/>
                </a:moveTo>
                <a:lnTo>
                  <a:pt x="77300" y="88336"/>
                </a:lnTo>
                <a:lnTo>
                  <a:pt x="46520" y="95973"/>
                </a:lnTo>
                <a:lnTo>
                  <a:pt x="79232" y="95973"/>
                </a:lnTo>
                <a:lnTo>
                  <a:pt x="87871" y="90805"/>
                </a:lnTo>
                <a:lnTo>
                  <a:pt x="81305" y="84239"/>
                </a:lnTo>
                <a:close/>
              </a:path>
              <a:path w="5445125" h="944880">
                <a:moveTo>
                  <a:pt x="82079" y="14947"/>
                </a:moveTo>
                <a:lnTo>
                  <a:pt x="57975" y="14947"/>
                </a:lnTo>
                <a:lnTo>
                  <a:pt x="81305" y="26543"/>
                </a:lnTo>
                <a:lnTo>
                  <a:pt x="87871" y="19977"/>
                </a:lnTo>
                <a:lnTo>
                  <a:pt x="82079" y="14947"/>
                </a:lnTo>
                <a:close/>
              </a:path>
              <a:path w="5445125" h="944880">
                <a:moveTo>
                  <a:pt x="127263" y="30314"/>
                </a:moveTo>
                <a:lnTo>
                  <a:pt x="109708" y="38231"/>
                </a:lnTo>
                <a:lnTo>
                  <a:pt x="98764" y="53784"/>
                </a:lnTo>
                <a:lnTo>
                  <a:pt x="97257" y="73296"/>
                </a:lnTo>
                <a:lnTo>
                  <a:pt x="97135" y="74879"/>
                </a:lnTo>
                <a:lnTo>
                  <a:pt x="109708" y="97044"/>
                </a:lnTo>
                <a:lnTo>
                  <a:pt x="134435" y="105054"/>
                </a:lnTo>
                <a:lnTo>
                  <a:pt x="141606" y="105054"/>
                </a:lnTo>
                <a:lnTo>
                  <a:pt x="159394" y="97044"/>
                </a:lnTo>
                <a:lnTo>
                  <a:pt x="159942" y="96253"/>
                </a:lnTo>
                <a:lnTo>
                  <a:pt x="134435" y="96253"/>
                </a:lnTo>
                <a:lnTo>
                  <a:pt x="116506" y="90339"/>
                </a:lnTo>
                <a:lnTo>
                  <a:pt x="107193" y="73296"/>
                </a:lnTo>
                <a:lnTo>
                  <a:pt x="113247" y="48243"/>
                </a:lnTo>
                <a:lnTo>
                  <a:pt x="129359" y="38976"/>
                </a:lnTo>
                <a:lnTo>
                  <a:pt x="158496" y="38976"/>
                </a:lnTo>
                <a:lnTo>
                  <a:pt x="148125" y="31898"/>
                </a:lnTo>
                <a:lnTo>
                  <a:pt x="127263" y="30314"/>
                </a:lnTo>
                <a:close/>
              </a:path>
              <a:path w="5445125" h="944880">
                <a:moveTo>
                  <a:pt x="158496" y="38976"/>
                </a:moveTo>
                <a:lnTo>
                  <a:pt x="129359" y="38976"/>
                </a:lnTo>
                <a:lnTo>
                  <a:pt x="152642" y="44936"/>
                </a:lnTo>
                <a:lnTo>
                  <a:pt x="161816" y="61840"/>
                </a:lnTo>
                <a:lnTo>
                  <a:pt x="155855" y="86986"/>
                </a:lnTo>
                <a:lnTo>
                  <a:pt x="134435" y="96253"/>
                </a:lnTo>
                <a:lnTo>
                  <a:pt x="159942" y="96253"/>
                </a:lnTo>
                <a:lnTo>
                  <a:pt x="170244" y="81352"/>
                </a:lnTo>
                <a:lnTo>
                  <a:pt x="171752" y="61840"/>
                </a:lnTo>
                <a:lnTo>
                  <a:pt x="171874" y="60257"/>
                </a:lnTo>
                <a:lnTo>
                  <a:pt x="163818" y="42608"/>
                </a:lnTo>
                <a:lnTo>
                  <a:pt x="158496" y="38976"/>
                </a:lnTo>
                <a:close/>
              </a:path>
              <a:path w="5445125" h="944880">
                <a:moveTo>
                  <a:pt x="201624" y="31013"/>
                </a:moveTo>
                <a:lnTo>
                  <a:pt x="192124" y="31013"/>
                </a:lnTo>
                <a:lnTo>
                  <a:pt x="192124" y="104355"/>
                </a:lnTo>
                <a:lnTo>
                  <a:pt x="202043" y="104355"/>
                </a:lnTo>
                <a:lnTo>
                  <a:pt x="202043" y="60210"/>
                </a:lnTo>
                <a:lnTo>
                  <a:pt x="206737" y="50850"/>
                </a:lnTo>
                <a:lnTo>
                  <a:pt x="201624" y="50850"/>
                </a:lnTo>
                <a:lnTo>
                  <a:pt x="201624" y="31013"/>
                </a:lnTo>
                <a:close/>
              </a:path>
              <a:path w="5445125" h="944880">
                <a:moveTo>
                  <a:pt x="249432" y="39255"/>
                </a:moveTo>
                <a:lnTo>
                  <a:pt x="233336" y="39255"/>
                </a:lnTo>
                <a:lnTo>
                  <a:pt x="246002" y="49174"/>
                </a:lnTo>
                <a:lnTo>
                  <a:pt x="247864" y="104355"/>
                </a:lnTo>
                <a:lnTo>
                  <a:pt x="257783" y="104355"/>
                </a:lnTo>
                <a:lnTo>
                  <a:pt x="257783" y="60210"/>
                </a:lnTo>
                <a:lnTo>
                  <a:pt x="261962" y="51828"/>
                </a:lnTo>
                <a:lnTo>
                  <a:pt x="256666" y="51828"/>
                </a:lnTo>
                <a:lnTo>
                  <a:pt x="252754" y="50291"/>
                </a:lnTo>
                <a:lnTo>
                  <a:pt x="255361" y="45550"/>
                </a:lnTo>
                <a:lnTo>
                  <a:pt x="255175" y="44657"/>
                </a:lnTo>
                <a:lnTo>
                  <a:pt x="249432" y="39255"/>
                </a:lnTo>
                <a:close/>
              </a:path>
              <a:path w="5445125" h="944880">
                <a:moveTo>
                  <a:pt x="305407" y="39255"/>
                </a:moveTo>
                <a:lnTo>
                  <a:pt x="289076" y="39255"/>
                </a:lnTo>
                <a:lnTo>
                  <a:pt x="301602" y="49174"/>
                </a:lnTo>
                <a:lnTo>
                  <a:pt x="303465" y="104355"/>
                </a:lnTo>
                <a:lnTo>
                  <a:pt x="313384" y="104355"/>
                </a:lnTo>
                <a:lnTo>
                  <a:pt x="313384" y="54669"/>
                </a:lnTo>
                <a:lnTo>
                  <a:pt x="305407" y="39255"/>
                </a:lnTo>
                <a:close/>
              </a:path>
              <a:path w="5445125" h="944880">
                <a:moveTo>
                  <a:pt x="255361" y="45550"/>
                </a:moveTo>
                <a:lnTo>
                  <a:pt x="252754" y="50291"/>
                </a:lnTo>
                <a:lnTo>
                  <a:pt x="256666" y="51828"/>
                </a:lnTo>
                <a:lnTo>
                  <a:pt x="255361" y="45550"/>
                </a:lnTo>
                <a:close/>
              </a:path>
              <a:path w="5445125" h="944880">
                <a:moveTo>
                  <a:pt x="283767" y="30314"/>
                </a:moveTo>
                <a:lnTo>
                  <a:pt x="276130" y="30314"/>
                </a:lnTo>
                <a:lnTo>
                  <a:pt x="258668" y="39535"/>
                </a:lnTo>
                <a:lnTo>
                  <a:pt x="255361" y="45550"/>
                </a:lnTo>
                <a:lnTo>
                  <a:pt x="256666" y="51828"/>
                </a:lnTo>
                <a:lnTo>
                  <a:pt x="261962" y="51828"/>
                </a:lnTo>
                <a:lnTo>
                  <a:pt x="265537" y="44657"/>
                </a:lnTo>
                <a:lnTo>
                  <a:pt x="265606" y="44517"/>
                </a:lnTo>
                <a:lnTo>
                  <a:pt x="289076" y="39255"/>
                </a:lnTo>
                <a:lnTo>
                  <a:pt x="305407" y="39255"/>
                </a:lnTo>
                <a:lnTo>
                  <a:pt x="303744" y="36042"/>
                </a:lnTo>
                <a:lnTo>
                  <a:pt x="283767" y="30314"/>
                </a:lnTo>
                <a:close/>
              </a:path>
              <a:path w="5445125" h="944880">
                <a:moveTo>
                  <a:pt x="221787" y="30314"/>
                </a:moveTo>
                <a:lnTo>
                  <a:pt x="202322" y="42049"/>
                </a:lnTo>
                <a:lnTo>
                  <a:pt x="201757" y="49174"/>
                </a:lnTo>
                <a:lnTo>
                  <a:pt x="201668" y="50291"/>
                </a:lnTo>
                <a:lnTo>
                  <a:pt x="201624" y="50850"/>
                </a:lnTo>
                <a:lnTo>
                  <a:pt x="206737" y="50850"/>
                </a:lnTo>
                <a:lnTo>
                  <a:pt x="209842" y="44657"/>
                </a:lnTo>
                <a:lnTo>
                  <a:pt x="209913" y="44517"/>
                </a:lnTo>
                <a:lnTo>
                  <a:pt x="233336" y="39255"/>
                </a:lnTo>
                <a:lnTo>
                  <a:pt x="249432" y="39255"/>
                </a:lnTo>
                <a:lnTo>
                  <a:pt x="241857" y="32131"/>
                </a:lnTo>
                <a:lnTo>
                  <a:pt x="221787" y="30314"/>
                </a:lnTo>
                <a:close/>
              </a:path>
              <a:path w="5445125" h="944880">
                <a:moveTo>
                  <a:pt x="421216" y="62945"/>
                </a:moveTo>
                <a:lnTo>
                  <a:pt x="386484" y="63842"/>
                </a:lnTo>
                <a:lnTo>
                  <a:pt x="371583" y="76415"/>
                </a:lnTo>
                <a:lnTo>
                  <a:pt x="376053" y="98022"/>
                </a:lnTo>
                <a:lnTo>
                  <a:pt x="397520" y="105054"/>
                </a:lnTo>
                <a:lnTo>
                  <a:pt x="410279" y="103610"/>
                </a:lnTo>
                <a:lnTo>
                  <a:pt x="416598" y="97231"/>
                </a:lnTo>
                <a:lnTo>
                  <a:pt x="393189" y="97231"/>
                </a:lnTo>
                <a:lnTo>
                  <a:pt x="380477" y="87591"/>
                </a:lnTo>
                <a:lnTo>
                  <a:pt x="387322" y="71526"/>
                </a:lnTo>
                <a:lnTo>
                  <a:pt x="421501" y="70365"/>
                </a:lnTo>
                <a:lnTo>
                  <a:pt x="421250" y="63842"/>
                </a:lnTo>
                <a:lnTo>
                  <a:pt x="421216" y="62945"/>
                </a:lnTo>
                <a:close/>
              </a:path>
              <a:path w="5445125" h="944880">
                <a:moveTo>
                  <a:pt x="432306" y="82283"/>
                </a:moveTo>
                <a:lnTo>
                  <a:pt x="422387" y="82283"/>
                </a:lnTo>
                <a:lnTo>
                  <a:pt x="424622" y="89128"/>
                </a:lnTo>
                <a:lnTo>
                  <a:pt x="422311" y="91462"/>
                </a:lnTo>
                <a:lnTo>
                  <a:pt x="422777" y="103610"/>
                </a:lnTo>
                <a:lnTo>
                  <a:pt x="422806" y="104355"/>
                </a:lnTo>
                <a:lnTo>
                  <a:pt x="432306" y="104355"/>
                </a:lnTo>
                <a:lnTo>
                  <a:pt x="432306" y="82283"/>
                </a:lnTo>
                <a:close/>
              </a:path>
              <a:path w="5445125" h="944880">
                <a:moveTo>
                  <a:pt x="421986" y="82993"/>
                </a:moveTo>
                <a:lnTo>
                  <a:pt x="417544" y="90851"/>
                </a:lnTo>
                <a:lnTo>
                  <a:pt x="393189" y="97231"/>
                </a:lnTo>
                <a:lnTo>
                  <a:pt x="416598" y="97231"/>
                </a:lnTo>
                <a:lnTo>
                  <a:pt x="422311" y="91462"/>
                </a:lnTo>
                <a:lnTo>
                  <a:pt x="421986" y="82993"/>
                </a:lnTo>
                <a:close/>
              </a:path>
              <a:path w="5445125" h="944880">
                <a:moveTo>
                  <a:pt x="422387" y="82283"/>
                </a:moveTo>
                <a:lnTo>
                  <a:pt x="421986" y="82993"/>
                </a:lnTo>
                <a:lnTo>
                  <a:pt x="422162" y="87591"/>
                </a:lnTo>
                <a:lnTo>
                  <a:pt x="422221" y="89128"/>
                </a:lnTo>
                <a:lnTo>
                  <a:pt x="422311" y="91462"/>
                </a:lnTo>
                <a:lnTo>
                  <a:pt x="424622" y="89128"/>
                </a:lnTo>
                <a:lnTo>
                  <a:pt x="422387" y="82283"/>
                </a:lnTo>
                <a:close/>
              </a:path>
              <a:path w="5445125" h="944880">
                <a:moveTo>
                  <a:pt x="426269" y="38976"/>
                </a:moveTo>
                <a:lnTo>
                  <a:pt x="408463" y="38976"/>
                </a:lnTo>
                <a:lnTo>
                  <a:pt x="420617" y="47358"/>
                </a:lnTo>
                <a:lnTo>
                  <a:pt x="421958" y="82283"/>
                </a:lnTo>
                <a:lnTo>
                  <a:pt x="421986" y="82993"/>
                </a:lnTo>
                <a:lnTo>
                  <a:pt x="422387" y="82283"/>
                </a:lnTo>
                <a:lnTo>
                  <a:pt x="432306" y="82283"/>
                </a:lnTo>
                <a:lnTo>
                  <a:pt x="432306" y="70365"/>
                </a:lnTo>
                <a:lnTo>
                  <a:pt x="424343" y="70365"/>
                </a:lnTo>
                <a:lnTo>
                  <a:pt x="424343" y="62945"/>
                </a:lnTo>
                <a:lnTo>
                  <a:pt x="432306" y="62945"/>
                </a:lnTo>
                <a:lnTo>
                  <a:pt x="432306" y="58813"/>
                </a:lnTo>
                <a:lnTo>
                  <a:pt x="429698" y="42096"/>
                </a:lnTo>
                <a:lnTo>
                  <a:pt x="426269" y="38976"/>
                </a:lnTo>
                <a:close/>
              </a:path>
              <a:path w="5445125" h="944880">
                <a:moveTo>
                  <a:pt x="432306" y="62945"/>
                </a:moveTo>
                <a:lnTo>
                  <a:pt x="424343" y="62945"/>
                </a:lnTo>
                <a:lnTo>
                  <a:pt x="424343" y="70365"/>
                </a:lnTo>
                <a:lnTo>
                  <a:pt x="432306" y="70365"/>
                </a:lnTo>
                <a:lnTo>
                  <a:pt x="432306" y="62945"/>
                </a:lnTo>
                <a:close/>
              </a:path>
              <a:path w="5445125" h="944880">
                <a:moveTo>
                  <a:pt x="402549" y="30314"/>
                </a:moveTo>
                <a:lnTo>
                  <a:pt x="372654" y="40233"/>
                </a:lnTo>
                <a:lnTo>
                  <a:pt x="377124" y="47637"/>
                </a:lnTo>
                <a:lnTo>
                  <a:pt x="408463" y="38976"/>
                </a:lnTo>
                <a:lnTo>
                  <a:pt x="426269" y="38976"/>
                </a:lnTo>
                <a:lnTo>
                  <a:pt x="419360" y="32689"/>
                </a:lnTo>
                <a:lnTo>
                  <a:pt x="402549" y="30314"/>
                </a:lnTo>
                <a:close/>
              </a:path>
              <a:path w="5445125" h="944880">
                <a:moveTo>
                  <a:pt x="518998" y="30314"/>
                </a:moveTo>
                <a:lnTo>
                  <a:pt x="501023" y="38231"/>
                </a:lnTo>
                <a:lnTo>
                  <a:pt x="490034" y="53784"/>
                </a:lnTo>
                <a:lnTo>
                  <a:pt x="488404" y="74879"/>
                </a:lnTo>
                <a:lnTo>
                  <a:pt x="501023" y="97044"/>
                </a:lnTo>
                <a:lnTo>
                  <a:pt x="526262" y="105054"/>
                </a:lnTo>
                <a:lnTo>
                  <a:pt x="538137" y="103843"/>
                </a:lnTo>
                <a:lnTo>
                  <a:pt x="547771" y="96253"/>
                </a:lnTo>
                <a:lnTo>
                  <a:pt x="520907" y="96253"/>
                </a:lnTo>
                <a:lnTo>
                  <a:pt x="504516" y="86986"/>
                </a:lnTo>
                <a:lnTo>
                  <a:pt x="498462" y="61840"/>
                </a:lnTo>
                <a:lnTo>
                  <a:pt x="507822" y="44936"/>
                </a:lnTo>
                <a:lnTo>
                  <a:pt x="530500" y="38976"/>
                </a:lnTo>
                <a:lnTo>
                  <a:pt x="550302" y="38976"/>
                </a:lnTo>
                <a:lnTo>
                  <a:pt x="548195" y="36368"/>
                </a:lnTo>
                <a:lnTo>
                  <a:pt x="518998" y="30314"/>
                </a:lnTo>
                <a:close/>
              </a:path>
              <a:path w="5445125" h="944880">
                <a:moveTo>
                  <a:pt x="547637" y="85496"/>
                </a:moveTo>
                <a:lnTo>
                  <a:pt x="545122" y="89128"/>
                </a:lnTo>
                <a:lnTo>
                  <a:pt x="520907" y="96253"/>
                </a:lnTo>
                <a:lnTo>
                  <a:pt x="547771" y="96253"/>
                </a:lnTo>
                <a:lnTo>
                  <a:pt x="555041" y="90525"/>
                </a:lnTo>
                <a:lnTo>
                  <a:pt x="547637" y="85496"/>
                </a:lnTo>
                <a:close/>
              </a:path>
              <a:path w="5445125" h="944880">
                <a:moveTo>
                  <a:pt x="550302" y="38976"/>
                </a:moveTo>
                <a:lnTo>
                  <a:pt x="530500" y="38976"/>
                </a:lnTo>
                <a:lnTo>
                  <a:pt x="547637" y="49872"/>
                </a:lnTo>
                <a:lnTo>
                  <a:pt x="554904" y="44936"/>
                </a:lnTo>
                <a:lnTo>
                  <a:pt x="555116" y="44936"/>
                </a:lnTo>
                <a:lnTo>
                  <a:pt x="550302" y="38976"/>
                </a:lnTo>
                <a:close/>
              </a:path>
              <a:path w="5445125" h="944880">
                <a:moveTo>
                  <a:pt x="583353" y="698"/>
                </a:moveTo>
                <a:lnTo>
                  <a:pt x="573434" y="698"/>
                </a:lnTo>
                <a:lnTo>
                  <a:pt x="573434" y="104355"/>
                </a:lnTo>
                <a:lnTo>
                  <a:pt x="583353" y="104355"/>
                </a:lnTo>
                <a:lnTo>
                  <a:pt x="583353" y="60210"/>
                </a:lnTo>
                <a:lnTo>
                  <a:pt x="588095" y="51130"/>
                </a:lnTo>
                <a:lnTo>
                  <a:pt x="583353" y="51130"/>
                </a:lnTo>
                <a:lnTo>
                  <a:pt x="581397" y="47358"/>
                </a:lnTo>
                <a:lnTo>
                  <a:pt x="583353" y="45497"/>
                </a:lnTo>
                <a:lnTo>
                  <a:pt x="583353" y="698"/>
                </a:lnTo>
                <a:close/>
              </a:path>
              <a:path w="5445125" h="944880">
                <a:moveTo>
                  <a:pt x="632803" y="39255"/>
                </a:moveTo>
                <a:lnTo>
                  <a:pt x="616043" y="39255"/>
                </a:lnTo>
                <a:lnTo>
                  <a:pt x="629175" y="49174"/>
                </a:lnTo>
                <a:lnTo>
                  <a:pt x="631130" y="104355"/>
                </a:lnTo>
                <a:lnTo>
                  <a:pt x="641049" y="104355"/>
                </a:lnTo>
                <a:lnTo>
                  <a:pt x="641049" y="54669"/>
                </a:lnTo>
                <a:lnTo>
                  <a:pt x="632803" y="39255"/>
                </a:lnTo>
                <a:close/>
              </a:path>
              <a:path w="5445125" h="944880">
                <a:moveTo>
                  <a:pt x="583353" y="45497"/>
                </a:moveTo>
                <a:lnTo>
                  <a:pt x="581397" y="47358"/>
                </a:lnTo>
                <a:lnTo>
                  <a:pt x="583353" y="51130"/>
                </a:lnTo>
                <a:lnTo>
                  <a:pt x="583353" y="45497"/>
                </a:lnTo>
                <a:close/>
              </a:path>
              <a:path w="5445125" h="944880">
                <a:moveTo>
                  <a:pt x="610874" y="30314"/>
                </a:moveTo>
                <a:lnTo>
                  <a:pt x="597695" y="31851"/>
                </a:lnTo>
                <a:lnTo>
                  <a:pt x="583353" y="45497"/>
                </a:lnTo>
                <a:lnTo>
                  <a:pt x="583353" y="51130"/>
                </a:lnTo>
                <a:lnTo>
                  <a:pt x="588095" y="51130"/>
                </a:lnTo>
                <a:lnTo>
                  <a:pt x="591549" y="44517"/>
                </a:lnTo>
                <a:lnTo>
                  <a:pt x="616043" y="39255"/>
                </a:lnTo>
                <a:lnTo>
                  <a:pt x="632803" y="39255"/>
                </a:lnTo>
                <a:lnTo>
                  <a:pt x="631084" y="36042"/>
                </a:lnTo>
                <a:lnTo>
                  <a:pt x="610874" y="30314"/>
                </a:lnTo>
                <a:close/>
              </a:path>
              <a:path w="5445125" h="944880">
                <a:moveTo>
                  <a:pt x="689541" y="30314"/>
                </a:moveTo>
                <a:lnTo>
                  <a:pt x="672497" y="38371"/>
                </a:lnTo>
                <a:lnTo>
                  <a:pt x="661973" y="53924"/>
                </a:lnTo>
                <a:lnTo>
                  <a:pt x="660437" y="74879"/>
                </a:lnTo>
                <a:lnTo>
                  <a:pt x="673103" y="97044"/>
                </a:lnTo>
                <a:lnTo>
                  <a:pt x="698994" y="105054"/>
                </a:lnTo>
                <a:lnTo>
                  <a:pt x="704861" y="105054"/>
                </a:lnTo>
                <a:lnTo>
                  <a:pt x="723517" y="95089"/>
                </a:lnTo>
                <a:lnTo>
                  <a:pt x="688516" y="95089"/>
                </a:lnTo>
                <a:lnTo>
                  <a:pt x="671287" y="78557"/>
                </a:lnTo>
                <a:lnTo>
                  <a:pt x="672411" y="70688"/>
                </a:lnTo>
                <a:lnTo>
                  <a:pt x="667980" y="70688"/>
                </a:lnTo>
                <a:lnTo>
                  <a:pt x="667980" y="63284"/>
                </a:lnTo>
                <a:lnTo>
                  <a:pt x="673469" y="63284"/>
                </a:lnTo>
                <a:lnTo>
                  <a:pt x="675664" y="47917"/>
                </a:lnTo>
                <a:lnTo>
                  <a:pt x="691310" y="38836"/>
                </a:lnTo>
                <a:lnTo>
                  <a:pt x="719100" y="38836"/>
                </a:lnTo>
                <a:lnTo>
                  <a:pt x="709332" y="31898"/>
                </a:lnTo>
                <a:lnTo>
                  <a:pt x="689541" y="30314"/>
                </a:lnTo>
                <a:close/>
              </a:path>
              <a:path w="5445125" h="944880">
                <a:moveTo>
                  <a:pt x="721765" y="86614"/>
                </a:moveTo>
                <a:lnTo>
                  <a:pt x="718971" y="89873"/>
                </a:lnTo>
                <a:lnTo>
                  <a:pt x="688516" y="95089"/>
                </a:lnTo>
                <a:lnTo>
                  <a:pt x="723517" y="95089"/>
                </a:lnTo>
                <a:lnTo>
                  <a:pt x="727353" y="93040"/>
                </a:lnTo>
                <a:lnTo>
                  <a:pt x="721765" y="86614"/>
                </a:lnTo>
                <a:close/>
              </a:path>
              <a:path w="5445125" h="944880">
                <a:moveTo>
                  <a:pt x="673469" y="63284"/>
                </a:moveTo>
                <a:lnTo>
                  <a:pt x="667980" y="63284"/>
                </a:lnTo>
                <a:lnTo>
                  <a:pt x="667980" y="70688"/>
                </a:lnTo>
                <a:lnTo>
                  <a:pt x="672411" y="70688"/>
                </a:lnTo>
                <a:lnTo>
                  <a:pt x="673469" y="63284"/>
                </a:lnTo>
                <a:close/>
              </a:path>
              <a:path w="5445125" h="944880">
                <a:moveTo>
                  <a:pt x="721406" y="63284"/>
                </a:moveTo>
                <a:lnTo>
                  <a:pt x="673469" y="63284"/>
                </a:lnTo>
                <a:lnTo>
                  <a:pt x="672411" y="70688"/>
                </a:lnTo>
                <a:lnTo>
                  <a:pt x="731823" y="70688"/>
                </a:lnTo>
                <a:lnTo>
                  <a:pt x="731883" y="66217"/>
                </a:lnTo>
                <a:lnTo>
                  <a:pt x="722603" y="66217"/>
                </a:lnTo>
                <a:lnTo>
                  <a:pt x="721406" y="63284"/>
                </a:lnTo>
                <a:close/>
              </a:path>
              <a:path w="5445125" h="944880">
                <a:moveTo>
                  <a:pt x="719100" y="38836"/>
                </a:moveTo>
                <a:lnTo>
                  <a:pt x="691310" y="38836"/>
                </a:lnTo>
                <a:lnTo>
                  <a:pt x="713802" y="44657"/>
                </a:lnTo>
                <a:lnTo>
                  <a:pt x="722603" y="66217"/>
                </a:lnTo>
                <a:lnTo>
                  <a:pt x="726515" y="63284"/>
                </a:lnTo>
                <a:lnTo>
                  <a:pt x="731923" y="63284"/>
                </a:lnTo>
                <a:lnTo>
                  <a:pt x="731963" y="60257"/>
                </a:lnTo>
                <a:lnTo>
                  <a:pt x="724280" y="42515"/>
                </a:lnTo>
                <a:lnTo>
                  <a:pt x="719100" y="38836"/>
                </a:lnTo>
                <a:close/>
              </a:path>
              <a:path w="5445125" h="944880">
                <a:moveTo>
                  <a:pt x="731923" y="63284"/>
                </a:moveTo>
                <a:lnTo>
                  <a:pt x="726515" y="63284"/>
                </a:lnTo>
                <a:lnTo>
                  <a:pt x="722603" y="66217"/>
                </a:lnTo>
                <a:lnTo>
                  <a:pt x="731883" y="66217"/>
                </a:lnTo>
                <a:lnTo>
                  <a:pt x="731923" y="63284"/>
                </a:lnTo>
                <a:close/>
              </a:path>
              <a:path w="5445125" h="944880">
                <a:moveTo>
                  <a:pt x="754247" y="113296"/>
                </a:moveTo>
                <a:lnTo>
                  <a:pt x="749218" y="120840"/>
                </a:lnTo>
                <a:lnTo>
                  <a:pt x="753037" y="124472"/>
                </a:lnTo>
                <a:lnTo>
                  <a:pt x="783445" y="132156"/>
                </a:lnTo>
                <a:lnTo>
                  <a:pt x="805657" y="127127"/>
                </a:lnTo>
                <a:lnTo>
                  <a:pt x="808669" y="123355"/>
                </a:lnTo>
                <a:lnTo>
                  <a:pt x="783165" y="123355"/>
                </a:lnTo>
                <a:lnTo>
                  <a:pt x="754247" y="113296"/>
                </a:lnTo>
                <a:close/>
              </a:path>
              <a:path w="5445125" h="944880">
                <a:moveTo>
                  <a:pt x="820186" y="31013"/>
                </a:moveTo>
                <a:lnTo>
                  <a:pt x="810686" y="31013"/>
                </a:lnTo>
                <a:lnTo>
                  <a:pt x="810248" y="44704"/>
                </a:lnTo>
                <a:lnTo>
                  <a:pt x="810166" y="47268"/>
                </a:lnTo>
                <a:lnTo>
                  <a:pt x="816274" y="58161"/>
                </a:lnTo>
                <a:lnTo>
                  <a:pt x="814738" y="79908"/>
                </a:lnTo>
                <a:lnTo>
                  <a:pt x="808853" y="88295"/>
                </a:lnTo>
                <a:lnTo>
                  <a:pt x="808099" y="111864"/>
                </a:lnTo>
                <a:lnTo>
                  <a:pt x="808079" y="112505"/>
                </a:lnTo>
                <a:lnTo>
                  <a:pt x="799324" y="121166"/>
                </a:lnTo>
                <a:lnTo>
                  <a:pt x="783165" y="123355"/>
                </a:lnTo>
                <a:lnTo>
                  <a:pt x="808669" y="123355"/>
                </a:lnTo>
                <a:lnTo>
                  <a:pt x="817846" y="111864"/>
                </a:lnTo>
                <a:lnTo>
                  <a:pt x="820186" y="31013"/>
                </a:lnTo>
                <a:close/>
              </a:path>
              <a:path w="5445125" h="944880">
                <a:moveTo>
                  <a:pt x="774644" y="30314"/>
                </a:moveTo>
                <a:lnTo>
                  <a:pt x="757181" y="37765"/>
                </a:lnTo>
                <a:lnTo>
                  <a:pt x="746331" y="52666"/>
                </a:lnTo>
                <a:lnTo>
                  <a:pt x="744748" y="72783"/>
                </a:lnTo>
                <a:lnTo>
                  <a:pt x="757181" y="94018"/>
                </a:lnTo>
                <a:lnTo>
                  <a:pt x="781629" y="101561"/>
                </a:lnTo>
                <a:lnTo>
                  <a:pt x="788148" y="101561"/>
                </a:lnTo>
                <a:lnTo>
                  <a:pt x="804446" y="94576"/>
                </a:lnTo>
                <a:lnTo>
                  <a:pt x="805720" y="92760"/>
                </a:lnTo>
                <a:lnTo>
                  <a:pt x="782607" y="92760"/>
                </a:lnTo>
                <a:lnTo>
                  <a:pt x="772502" y="91643"/>
                </a:lnTo>
                <a:lnTo>
                  <a:pt x="755970" y="75810"/>
                </a:lnTo>
                <a:lnTo>
                  <a:pt x="755970" y="55833"/>
                </a:lnTo>
                <a:lnTo>
                  <a:pt x="772502" y="40140"/>
                </a:lnTo>
                <a:lnTo>
                  <a:pt x="806170" y="40140"/>
                </a:lnTo>
                <a:lnTo>
                  <a:pt x="804446" y="37067"/>
                </a:lnTo>
                <a:lnTo>
                  <a:pt x="774644" y="30314"/>
                </a:lnTo>
                <a:close/>
              </a:path>
              <a:path w="5445125" h="944880">
                <a:moveTo>
                  <a:pt x="809629" y="64038"/>
                </a:moveTo>
                <a:lnTo>
                  <a:pt x="804493" y="83913"/>
                </a:lnTo>
                <a:lnTo>
                  <a:pt x="782607" y="92760"/>
                </a:lnTo>
                <a:lnTo>
                  <a:pt x="805720" y="92760"/>
                </a:lnTo>
                <a:lnTo>
                  <a:pt x="808853" y="88295"/>
                </a:lnTo>
                <a:lnTo>
                  <a:pt x="809629" y="64038"/>
                </a:lnTo>
                <a:close/>
              </a:path>
              <a:path w="5445125" h="944880">
                <a:moveTo>
                  <a:pt x="810166" y="47268"/>
                </a:moveTo>
                <a:lnTo>
                  <a:pt x="809993" y="52666"/>
                </a:lnTo>
                <a:lnTo>
                  <a:pt x="809892" y="55833"/>
                </a:lnTo>
                <a:lnTo>
                  <a:pt x="809784" y="59204"/>
                </a:lnTo>
                <a:lnTo>
                  <a:pt x="810546" y="60490"/>
                </a:lnTo>
                <a:lnTo>
                  <a:pt x="809629" y="64038"/>
                </a:lnTo>
                <a:lnTo>
                  <a:pt x="808853" y="88295"/>
                </a:lnTo>
                <a:lnTo>
                  <a:pt x="814738" y="79908"/>
                </a:lnTo>
                <a:lnTo>
                  <a:pt x="816110" y="60490"/>
                </a:lnTo>
                <a:lnTo>
                  <a:pt x="816201" y="59204"/>
                </a:lnTo>
                <a:lnTo>
                  <a:pt x="816274" y="58161"/>
                </a:lnTo>
                <a:lnTo>
                  <a:pt x="810166" y="47268"/>
                </a:lnTo>
                <a:close/>
              </a:path>
              <a:path w="5445125" h="944880">
                <a:moveTo>
                  <a:pt x="809784" y="59204"/>
                </a:moveTo>
                <a:lnTo>
                  <a:pt x="809743" y="60490"/>
                </a:lnTo>
                <a:lnTo>
                  <a:pt x="809629" y="64038"/>
                </a:lnTo>
                <a:lnTo>
                  <a:pt x="810546" y="60490"/>
                </a:lnTo>
                <a:lnTo>
                  <a:pt x="809784" y="59204"/>
                </a:lnTo>
                <a:close/>
              </a:path>
              <a:path w="5445125" h="944880">
                <a:moveTo>
                  <a:pt x="806170" y="40140"/>
                </a:moveTo>
                <a:lnTo>
                  <a:pt x="772502" y="40140"/>
                </a:lnTo>
                <a:lnTo>
                  <a:pt x="801187" y="44704"/>
                </a:lnTo>
                <a:lnTo>
                  <a:pt x="809784" y="59204"/>
                </a:lnTo>
                <a:lnTo>
                  <a:pt x="810166" y="47268"/>
                </a:lnTo>
                <a:lnTo>
                  <a:pt x="806170" y="40140"/>
                </a:lnTo>
                <a:close/>
              </a:path>
              <a:path w="5445125" h="944880">
                <a:moveTo>
                  <a:pt x="892158" y="62945"/>
                </a:moveTo>
                <a:lnTo>
                  <a:pt x="857426" y="63842"/>
                </a:lnTo>
                <a:lnTo>
                  <a:pt x="842524" y="76415"/>
                </a:lnTo>
                <a:lnTo>
                  <a:pt x="846995" y="98022"/>
                </a:lnTo>
                <a:lnTo>
                  <a:pt x="868462" y="105054"/>
                </a:lnTo>
                <a:lnTo>
                  <a:pt x="881221" y="103610"/>
                </a:lnTo>
                <a:lnTo>
                  <a:pt x="887539" y="97231"/>
                </a:lnTo>
                <a:lnTo>
                  <a:pt x="864131" y="97231"/>
                </a:lnTo>
                <a:lnTo>
                  <a:pt x="851419" y="87591"/>
                </a:lnTo>
                <a:lnTo>
                  <a:pt x="858264" y="71526"/>
                </a:lnTo>
                <a:lnTo>
                  <a:pt x="892443" y="70365"/>
                </a:lnTo>
                <a:lnTo>
                  <a:pt x="892192" y="63842"/>
                </a:lnTo>
                <a:lnTo>
                  <a:pt x="892158" y="62945"/>
                </a:lnTo>
                <a:close/>
              </a:path>
              <a:path w="5445125" h="944880">
                <a:moveTo>
                  <a:pt x="903247" y="82283"/>
                </a:moveTo>
                <a:lnTo>
                  <a:pt x="893329" y="82283"/>
                </a:lnTo>
                <a:lnTo>
                  <a:pt x="895564" y="89128"/>
                </a:lnTo>
                <a:lnTo>
                  <a:pt x="893253" y="91462"/>
                </a:lnTo>
                <a:lnTo>
                  <a:pt x="893719" y="103610"/>
                </a:lnTo>
                <a:lnTo>
                  <a:pt x="893748" y="104355"/>
                </a:lnTo>
                <a:lnTo>
                  <a:pt x="903247" y="104355"/>
                </a:lnTo>
                <a:lnTo>
                  <a:pt x="903247" y="82283"/>
                </a:lnTo>
                <a:close/>
              </a:path>
              <a:path w="5445125" h="944880">
                <a:moveTo>
                  <a:pt x="892927" y="82993"/>
                </a:moveTo>
                <a:lnTo>
                  <a:pt x="888486" y="90851"/>
                </a:lnTo>
                <a:lnTo>
                  <a:pt x="864131" y="97231"/>
                </a:lnTo>
                <a:lnTo>
                  <a:pt x="887539" y="97231"/>
                </a:lnTo>
                <a:lnTo>
                  <a:pt x="893253" y="91462"/>
                </a:lnTo>
                <a:lnTo>
                  <a:pt x="892927" y="82993"/>
                </a:lnTo>
                <a:close/>
              </a:path>
              <a:path w="5445125" h="944880">
                <a:moveTo>
                  <a:pt x="893329" y="82283"/>
                </a:moveTo>
                <a:lnTo>
                  <a:pt x="892927" y="82993"/>
                </a:lnTo>
                <a:lnTo>
                  <a:pt x="893104" y="87591"/>
                </a:lnTo>
                <a:lnTo>
                  <a:pt x="893163" y="89128"/>
                </a:lnTo>
                <a:lnTo>
                  <a:pt x="893253" y="91462"/>
                </a:lnTo>
                <a:lnTo>
                  <a:pt x="895564" y="89128"/>
                </a:lnTo>
                <a:lnTo>
                  <a:pt x="893329" y="82283"/>
                </a:lnTo>
                <a:close/>
              </a:path>
              <a:path w="5445125" h="944880">
                <a:moveTo>
                  <a:pt x="897211" y="38976"/>
                </a:moveTo>
                <a:lnTo>
                  <a:pt x="879405" y="38976"/>
                </a:lnTo>
                <a:lnTo>
                  <a:pt x="891559" y="47358"/>
                </a:lnTo>
                <a:lnTo>
                  <a:pt x="892900" y="82283"/>
                </a:lnTo>
                <a:lnTo>
                  <a:pt x="892927" y="82993"/>
                </a:lnTo>
                <a:lnTo>
                  <a:pt x="893329" y="82283"/>
                </a:lnTo>
                <a:lnTo>
                  <a:pt x="903247" y="82283"/>
                </a:lnTo>
                <a:lnTo>
                  <a:pt x="903247" y="70365"/>
                </a:lnTo>
                <a:lnTo>
                  <a:pt x="895284" y="70365"/>
                </a:lnTo>
                <a:lnTo>
                  <a:pt x="895284" y="62945"/>
                </a:lnTo>
                <a:lnTo>
                  <a:pt x="903247" y="62945"/>
                </a:lnTo>
                <a:lnTo>
                  <a:pt x="903247" y="58813"/>
                </a:lnTo>
                <a:lnTo>
                  <a:pt x="900640" y="42096"/>
                </a:lnTo>
                <a:lnTo>
                  <a:pt x="897211" y="38976"/>
                </a:lnTo>
                <a:close/>
              </a:path>
              <a:path w="5445125" h="944880">
                <a:moveTo>
                  <a:pt x="903247" y="62945"/>
                </a:moveTo>
                <a:lnTo>
                  <a:pt x="895284" y="62945"/>
                </a:lnTo>
                <a:lnTo>
                  <a:pt x="895284" y="70365"/>
                </a:lnTo>
                <a:lnTo>
                  <a:pt x="903247" y="70365"/>
                </a:lnTo>
                <a:lnTo>
                  <a:pt x="903247" y="62945"/>
                </a:lnTo>
                <a:close/>
              </a:path>
              <a:path w="5445125" h="944880">
                <a:moveTo>
                  <a:pt x="873491" y="30314"/>
                </a:moveTo>
                <a:lnTo>
                  <a:pt x="843595" y="40233"/>
                </a:lnTo>
                <a:lnTo>
                  <a:pt x="848066" y="47637"/>
                </a:lnTo>
                <a:lnTo>
                  <a:pt x="879405" y="38976"/>
                </a:lnTo>
                <a:lnTo>
                  <a:pt x="897211" y="38976"/>
                </a:lnTo>
                <a:lnTo>
                  <a:pt x="890302" y="32689"/>
                </a:lnTo>
                <a:lnTo>
                  <a:pt x="873491" y="30314"/>
                </a:lnTo>
                <a:close/>
              </a:path>
              <a:path w="5445125" h="944880">
                <a:moveTo>
                  <a:pt x="952400" y="30314"/>
                </a:moveTo>
                <a:lnTo>
                  <a:pt x="935030" y="38138"/>
                </a:lnTo>
                <a:lnTo>
                  <a:pt x="924367" y="53644"/>
                </a:lnTo>
                <a:lnTo>
                  <a:pt x="922908" y="73296"/>
                </a:lnTo>
                <a:lnTo>
                  <a:pt x="922783" y="74972"/>
                </a:lnTo>
                <a:lnTo>
                  <a:pt x="935030" y="97138"/>
                </a:lnTo>
                <a:lnTo>
                  <a:pt x="959385" y="105054"/>
                </a:lnTo>
                <a:lnTo>
                  <a:pt x="965904" y="105054"/>
                </a:lnTo>
                <a:lnTo>
                  <a:pt x="981830" y="97743"/>
                </a:lnTo>
                <a:lnTo>
                  <a:pt x="982795" y="96253"/>
                </a:lnTo>
                <a:lnTo>
                  <a:pt x="960083" y="96253"/>
                </a:lnTo>
                <a:lnTo>
                  <a:pt x="942155" y="90339"/>
                </a:lnTo>
                <a:lnTo>
                  <a:pt x="932842" y="73296"/>
                </a:lnTo>
                <a:lnTo>
                  <a:pt x="938896" y="48243"/>
                </a:lnTo>
                <a:lnTo>
                  <a:pt x="954961" y="38976"/>
                </a:lnTo>
                <a:lnTo>
                  <a:pt x="981778" y="38976"/>
                </a:lnTo>
                <a:lnTo>
                  <a:pt x="971539" y="31758"/>
                </a:lnTo>
                <a:lnTo>
                  <a:pt x="952400" y="30314"/>
                </a:lnTo>
                <a:close/>
              </a:path>
              <a:path w="5445125" h="944880">
                <a:moveTo>
                  <a:pt x="997244" y="698"/>
                </a:moveTo>
                <a:lnTo>
                  <a:pt x="987325" y="698"/>
                </a:lnTo>
                <a:lnTo>
                  <a:pt x="987445" y="30314"/>
                </a:lnTo>
                <a:lnTo>
                  <a:pt x="987508" y="45920"/>
                </a:lnTo>
                <a:lnTo>
                  <a:pt x="993332" y="59605"/>
                </a:lnTo>
                <a:lnTo>
                  <a:pt x="991842" y="82283"/>
                </a:lnTo>
                <a:lnTo>
                  <a:pt x="987681" y="88708"/>
                </a:lnTo>
                <a:lnTo>
                  <a:pt x="987744" y="104355"/>
                </a:lnTo>
                <a:lnTo>
                  <a:pt x="997244" y="104355"/>
                </a:lnTo>
                <a:lnTo>
                  <a:pt x="997244" y="698"/>
                </a:lnTo>
                <a:close/>
              </a:path>
              <a:path w="5445125" h="944880">
                <a:moveTo>
                  <a:pt x="987572" y="61840"/>
                </a:moveTo>
                <a:lnTo>
                  <a:pt x="987426" y="62003"/>
                </a:lnTo>
                <a:lnTo>
                  <a:pt x="981504" y="86986"/>
                </a:lnTo>
                <a:lnTo>
                  <a:pt x="960083" y="96253"/>
                </a:lnTo>
                <a:lnTo>
                  <a:pt x="982795" y="96253"/>
                </a:lnTo>
                <a:lnTo>
                  <a:pt x="987681" y="88708"/>
                </a:lnTo>
                <a:lnTo>
                  <a:pt x="987572" y="61840"/>
                </a:lnTo>
                <a:close/>
              </a:path>
              <a:path w="5445125" h="944880">
                <a:moveTo>
                  <a:pt x="987508" y="45920"/>
                </a:moveTo>
                <a:lnTo>
                  <a:pt x="987573" y="62003"/>
                </a:lnTo>
                <a:lnTo>
                  <a:pt x="987681" y="88708"/>
                </a:lnTo>
                <a:lnTo>
                  <a:pt x="991842" y="82283"/>
                </a:lnTo>
                <a:lnTo>
                  <a:pt x="993174" y="62003"/>
                </a:lnTo>
                <a:lnTo>
                  <a:pt x="993214" y="61394"/>
                </a:lnTo>
                <a:lnTo>
                  <a:pt x="993332" y="59605"/>
                </a:lnTo>
                <a:lnTo>
                  <a:pt x="987508" y="45920"/>
                </a:lnTo>
                <a:close/>
              </a:path>
              <a:path w="5445125" h="944880">
                <a:moveTo>
                  <a:pt x="981778" y="38976"/>
                </a:moveTo>
                <a:lnTo>
                  <a:pt x="954961" y="38976"/>
                </a:lnTo>
                <a:lnTo>
                  <a:pt x="978244" y="44936"/>
                </a:lnTo>
                <a:lnTo>
                  <a:pt x="987484" y="61840"/>
                </a:lnTo>
                <a:lnTo>
                  <a:pt x="987508" y="45920"/>
                </a:lnTo>
                <a:lnTo>
                  <a:pt x="985742" y="41770"/>
                </a:lnTo>
                <a:lnTo>
                  <a:pt x="981778" y="38976"/>
                </a:lnTo>
                <a:close/>
              </a:path>
              <a:path w="5445125" h="944880">
                <a:moveTo>
                  <a:pt x="1069238" y="62945"/>
                </a:moveTo>
                <a:lnTo>
                  <a:pt x="1034506" y="63842"/>
                </a:lnTo>
                <a:lnTo>
                  <a:pt x="1019605" y="76415"/>
                </a:lnTo>
                <a:lnTo>
                  <a:pt x="1024075" y="98022"/>
                </a:lnTo>
                <a:lnTo>
                  <a:pt x="1045543" y="105054"/>
                </a:lnTo>
                <a:lnTo>
                  <a:pt x="1058302" y="103610"/>
                </a:lnTo>
                <a:lnTo>
                  <a:pt x="1064620" y="97231"/>
                </a:lnTo>
                <a:lnTo>
                  <a:pt x="1041212" y="97231"/>
                </a:lnTo>
                <a:lnTo>
                  <a:pt x="1028499" y="87591"/>
                </a:lnTo>
                <a:lnTo>
                  <a:pt x="1035345" y="71526"/>
                </a:lnTo>
                <a:lnTo>
                  <a:pt x="1069523" y="70365"/>
                </a:lnTo>
                <a:lnTo>
                  <a:pt x="1069273" y="63842"/>
                </a:lnTo>
                <a:lnTo>
                  <a:pt x="1069238" y="62945"/>
                </a:lnTo>
                <a:close/>
              </a:path>
              <a:path w="5445125" h="944880">
                <a:moveTo>
                  <a:pt x="1080328" y="82283"/>
                </a:moveTo>
                <a:lnTo>
                  <a:pt x="1070409" y="82283"/>
                </a:lnTo>
                <a:lnTo>
                  <a:pt x="1072644" y="89128"/>
                </a:lnTo>
                <a:lnTo>
                  <a:pt x="1070333" y="91462"/>
                </a:lnTo>
                <a:lnTo>
                  <a:pt x="1070800" y="103610"/>
                </a:lnTo>
                <a:lnTo>
                  <a:pt x="1070828" y="104355"/>
                </a:lnTo>
                <a:lnTo>
                  <a:pt x="1080328" y="104355"/>
                </a:lnTo>
                <a:lnTo>
                  <a:pt x="1080328" y="82283"/>
                </a:lnTo>
                <a:close/>
              </a:path>
              <a:path w="5445125" h="944880">
                <a:moveTo>
                  <a:pt x="1070008" y="82993"/>
                </a:moveTo>
                <a:lnTo>
                  <a:pt x="1065566" y="90851"/>
                </a:lnTo>
                <a:lnTo>
                  <a:pt x="1041212" y="97231"/>
                </a:lnTo>
                <a:lnTo>
                  <a:pt x="1064620" y="97231"/>
                </a:lnTo>
                <a:lnTo>
                  <a:pt x="1070333" y="91462"/>
                </a:lnTo>
                <a:lnTo>
                  <a:pt x="1070008" y="82993"/>
                </a:lnTo>
                <a:close/>
              </a:path>
              <a:path w="5445125" h="944880">
                <a:moveTo>
                  <a:pt x="1070409" y="82283"/>
                </a:moveTo>
                <a:lnTo>
                  <a:pt x="1070008" y="82993"/>
                </a:lnTo>
                <a:lnTo>
                  <a:pt x="1070185" y="87591"/>
                </a:lnTo>
                <a:lnTo>
                  <a:pt x="1070244" y="89128"/>
                </a:lnTo>
                <a:lnTo>
                  <a:pt x="1070333" y="91462"/>
                </a:lnTo>
                <a:lnTo>
                  <a:pt x="1072644" y="89128"/>
                </a:lnTo>
                <a:lnTo>
                  <a:pt x="1070409" y="82283"/>
                </a:lnTo>
                <a:close/>
              </a:path>
              <a:path w="5445125" h="944880">
                <a:moveTo>
                  <a:pt x="1074291" y="38976"/>
                </a:moveTo>
                <a:lnTo>
                  <a:pt x="1056486" y="38976"/>
                </a:lnTo>
                <a:lnTo>
                  <a:pt x="1068640" y="47358"/>
                </a:lnTo>
                <a:lnTo>
                  <a:pt x="1069981" y="82283"/>
                </a:lnTo>
                <a:lnTo>
                  <a:pt x="1070008" y="82993"/>
                </a:lnTo>
                <a:lnTo>
                  <a:pt x="1070409" y="82283"/>
                </a:lnTo>
                <a:lnTo>
                  <a:pt x="1080328" y="82283"/>
                </a:lnTo>
                <a:lnTo>
                  <a:pt x="1080328" y="70365"/>
                </a:lnTo>
                <a:lnTo>
                  <a:pt x="1072365" y="70365"/>
                </a:lnTo>
                <a:lnTo>
                  <a:pt x="1072365" y="62945"/>
                </a:lnTo>
                <a:lnTo>
                  <a:pt x="1080328" y="62945"/>
                </a:lnTo>
                <a:lnTo>
                  <a:pt x="1080328" y="58813"/>
                </a:lnTo>
                <a:lnTo>
                  <a:pt x="1077720" y="42096"/>
                </a:lnTo>
                <a:lnTo>
                  <a:pt x="1074291" y="38976"/>
                </a:lnTo>
                <a:close/>
              </a:path>
              <a:path w="5445125" h="944880">
                <a:moveTo>
                  <a:pt x="1080328" y="62945"/>
                </a:moveTo>
                <a:lnTo>
                  <a:pt x="1072365" y="62945"/>
                </a:lnTo>
                <a:lnTo>
                  <a:pt x="1072365" y="70365"/>
                </a:lnTo>
                <a:lnTo>
                  <a:pt x="1080328" y="70365"/>
                </a:lnTo>
                <a:lnTo>
                  <a:pt x="1080328" y="62945"/>
                </a:lnTo>
                <a:close/>
              </a:path>
              <a:path w="5445125" h="944880">
                <a:moveTo>
                  <a:pt x="1050572" y="30314"/>
                </a:moveTo>
                <a:lnTo>
                  <a:pt x="1020676" y="40233"/>
                </a:lnTo>
                <a:lnTo>
                  <a:pt x="1025146" y="47637"/>
                </a:lnTo>
                <a:lnTo>
                  <a:pt x="1056486" y="38976"/>
                </a:lnTo>
                <a:lnTo>
                  <a:pt x="1074291" y="38976"/>
                </a:lnTo>
                <a:lnTo>
                  <a:pt x="1067382" y="32689"/>
                </a:lnTo>
                <a:lnTo>
                  <a:pt x="1050572" y="30314"/>
                </a:lnTo>
                <a:close/>
              </a:path>
              <a:path w="5445125" h="944880">
                <a:moveTo>
                  <a:pt x="1166043" y="30314"/>
                </a:moveTo>
                <a:lnTo>
                  <a:pt x="1148673" y="38138"/>
                </a:lnTo>
                <a:lnTo>
                  <a:pt x="1138009" y="53644"/>
                </a:lnTo>
                <a:lnTo>
                  <a:pt x="1136551" y="73296"/>
                </a:lnTo>
                <a:lnTo>
                  <a:pt x="1136426" y="74972"/>
                </a:lnTo>
                <a:lnTo>
                  <a:pt x="1148673" y="97138"/>
                </a:lnTo>
                <a:lnTo>
                  <a:pt x="1173028" y="105054"/>
                </a:lnTo>
                <a:lnTo>
                  <a:pt x="1179547" y="105054"/>
                </a:lnTo>
                <a:lnTo>
                  <a:pt x="1195473" y="97743"/>
                </a:lnTo>
                <a:lnTo>
                  <a:pt x="1196438" y="96253"/>
                </a:lnTo>
                <a:lnTo>
                  <a:pt x="1173726" y="96253"/>
                </a:lnTo>
                <a:lnTo>
                  <a:pt x="1155798" y="90339"/>
                </a:lnTo>
                <a:lnTo>
                  <a:pt x="1146485" y="73296"/>
                </a:lnTo>
                <a:lnTo>
                  <a:pt x="1152538" y="48243"/>
                </a:lnTo>
                <a:lnTo>
                  <a:pt x="1168604" y="38976"/>
                </a:lnTo>
                <a:lnTo>
                  <a:pt x="1195421" y="38976"/>
                </a:lnTo>
                <a:lnTo>
                  <a:pt x="1185182" y="31758"/>
                </a:lnTo>
                <a:lnTo>
                  <a:pt x="1166043" y="30314"/>
                </a:lnTo>
                <a:close/>
              </a:path>
              <a:path w="5445125" h="944880">
                <a:moveTo>
                  <a:pt x="1210886" y="698"/>
                </a:moveTo>
                <a:lnTo>
                  <a:pt x="1200968" y="698"/>
                </a:lnTo>
                <a:lnTo>
                  <a:pt x="1201087" y="30314"/>
                </a:lnTo>
                <a:lnTo>
                  <a:pt x="1201150" y="45920"/>
                </a:lnTo>
                <a:lnTo>
                  <a:pt x="1206975" y="59605"/>
                </a:lnTo>
                <a:lnTo>
                  <a:pt x="1205485" y="82283"/>
                </a:lnTo>
                <a:lnTo>
                  <a:pt x="1201323" y="88708"/>
                </a:lnTo>
                <a:lnTo>
                  <a:pt x="1201387" y="104355"/>
                </a:lnTo>
                <a:lnTo>
                  <a:pt x="1210886" y="104355"/>
                </a:lnTo>
                <a:lnTo>
                  <a:pt x="1210886" y="698"/>
                </a:lnTo>
                <a:close/>
              </a:path>
              <a:path w="5445125" h="944880">
                <a:moveTo>
                  <a:pt x="1201215" y="61840"/>
                </a:moveTo>
                <a:lnTo>
                  <a:pt x="1201069" y="62003"/>
                </a:lnTo>
                <a:lnTo>
                  <a:pt x="1195147" y="86986"/>
                </a:lnTo>
                <a:lnTo>
                  <a:pt x="1173726" y="96253"/>
                </a:lnTo>
                <a:lnTo>
                  <a:pt x="1196438" y="96253"/>
                </a:lnTo>
                <a:lnTo>
                  <a:pt x="1201323" y="88708"/>
                </a:lnTo>
                <a:lnTo>
                  <a:pt x="1201215" y="61840"/>
                </a:lnTo>
                <a:close/>
              </a:path>
              <a:path w="5445125" h="944880">
                <a:moveTo>
                  <a:pt x="1201150" y="45920"/>
                </a:moveTo>
                <a:lnTo>
                  <a:pt x="1201206" y="59605"/>
                </a:lnTo>
                <a:lnTo>
                  <a:pt x="1201323" y="88708"/>
                </a:lnTo>
                <a:lnTo>
                  <a:pt x="1205485" y="82283"/>
                </a:lnTo>
                <a:lnTo>
                  <a:pt x="1206817" y="62003"/>
                </a:lnTo>
                <a:lnTo>
                  <a:pt x="1206857" y="61394"/>
                </a:lnTo>
                <a:lnTo>
                  <a:pt x="1206975" y="59605"/>
                </a:lnTo>
                <a:lnTo>
                  <a:pt x="1201150" y="45920"/>
                </a:lnTo>
                <a:close/>
              </a:path>
              <a:path w="5445125" h="944880">
                <a:moveTo>
                  <a:pt x="1195421" y="38976"/>
                </a:moveTo>
                <a:lnTo>
                  <a:pt x="1168604" y="38976"/>
                </a:lnTo>
                <a:lnTo>
                  <a:pt x="1191887" y="44936"/>
                </a:lnTo>
                <a:lnTo>
                  <a:pt x="1201126" y="61840"/>
                </a:lnTo>
                <a:lnTo>
                  <a:pt x="1201150" y="45920"/>
                </a:lnTo>
                <a:lnTo>
                  <a:pt x="1199384" y="41770"/>
                </a:lnTo>
                <a:lnTo>
                  <a:pt x="1195421" y="38976"/>
                </a:lnTo>
                <a:close/>
              </a:path>
              <a:path w="5445125" h="944880">
                <a:moveTo>
                  <a:pt x="1282881" y="62945"/>
                </a:moveTo>
                <a:lnTo>
                  <a:pt x="1248149" y="63842"/>
                </a:lnTo>
                <a:lnTo>
                  <a:pt x="1233248" y="76415"/>
                </a:lnTo>
                <a:lnTo>
                  <a:pt x="1237718" y="98022"/>
                </a:lnTo>
                <a:lnTo>
                  <a:pt x="1259185" y="105054"/>
                </a:lnTo>
                <a:lnTo>
                  <a:pt x="1271945" y="103610"/>
                </a:lnTo>
                <a:lnTo>
                  <a:pt x="1278263" y="97231"/>
                </a:lnTo>
                <a:lnTo>
                  <a:pt x="1254855" y="97231"/>
                </a:lnTo>
                <a:lnTo>
                  <a:pt x="1242142" y="87591"/>
                </a:lnTo>
                <a:lnTo>
                  <a:pt x="1248987" y="71526"/>
                </a:lnTo>
                <a:lnTo>
                  <a:pt x="1283166" y="70365"/>
                </a:lnTo>
                <a:lnTo>
                  <a:pt x="1282915" y="63842"/>
                </a:lnTo>
                <a:lnTo>
                  <a:pt x="1282881" y="62945"/>
                </a:lnTo>
                <a:close/>
              </a:path>
              <a:path w="5445125" h="944880">
                <a:moveTo>
                  <a:pt x="1293971" y="82283"/>
                </a:moveTo>
                <a:lnTo>
                  <a:pt x="1284052" y="82283"/>
                </a:lnTo>
                <a:lnTo>
                  <a:pt x="1286287" y="89128"/>
                </a:lnTo>
                <a:lnTo>
                  <a:pt x="1283976" y="91462"/>
                </a:lnTo>
                <a:lnTo>
                  <a:pt x="1284443" y="103610"/>
                </a:lnTo>
                <a:lnTo>
                  <a:pt x="1284471" y="104355"/>
                </a:lnTo>
                <a:lnTo>
                  <a:pt x="1293971" y="104355"/>
                </a:lnTo>
                <a:lnTo>
                  <a:pt x="1293971" y="82283"/>
                </a:lnTo>
                <a:close/>
              </a:path>
              <a:path w="5445125" h="944880">
                <a:moveTo>
                  <a:pt x="1283651" y="82993"/>
                </a:moveTo>
                <a:lnTo>
                  <a:pt x="1279209" y="90851"/>
                </a:lnTo>
                <a:lnTo>
                  <a:pt x="1254855" y="97231"/>
                </a:lnTo>
                <a:lnTo>
                  <a:pt x="1278263" y="97231"/>
                </a:lnTo>
                <a:lnTo>
                  <a:pt x="1283976" y="91462"/>
                </a:lnTo>
                <a:lnTo>
                  <a:pt x="1283651" y="82993"/>
                </a:lnTo>
                <a:close/>
              </a:path>
              <a:path w="5445125" h="944880">
                <a:moveTo>
                  <a:pt x="1284052" y="82283"/>
                </a:moveTo>
                <a:lnTo>
                  <a:pt x="1283651" y="82993"/>
                </a:lnTo>
                <a:lnTo>
                  <a:pt x="1283827" y="87591"/>
                </a:lnTo>
                <a:lnTo>
                  <a:pt x="1283886" y="89128"/>
                </a:lnTo>
                <a:lnTo>
                  <a:pt x="1283976" y="91462"/>
                </a:lnTo>
                <a:lnTo>
                  <a:pt x="1286287" y="89128"/>
                </a:lnTo>
                <a:lnTo>
                  <a:pt x="1284052" y="82283"/>
                </a:lnTo>
                <a:close/>
              </a:path>
              <a:path w="5445125" h="944880">
                <a:moveTo>
                  <a:pt x="1287934" y="38976"/>
                </a:moveTo>
                <a:lnTo>
                  <a:pt x="1270129" y="38976"/>
                </a:lnTo>
                <a:lnTo>
                  <a:pt x="1282283" y="47358"/>
                </a:lnTo>
                <a:lnTo>
                  <a:pt x="1283624" y="82283"/>
                </a:lnTo>
                <a:lnTo>
                  <a:pt x="1283651" y="82993"/>
                </a:lnTo>
                <a:lnTo>
                  <a:pt x="1284052" y="82283"/>
                </a:lnTo>
                <a:lnTo>
                  <a:pt x="1293971" y="82283"/>
                </a:lnTo>
                <a:lnTo>
                  <a:pt x="1293971" y="70365"/>
                </a:lnTo>
                <a:lnTo>
                  <a:pt x="1286008" y="70365"/>
                </a:lnTo>
                <a:lnTo>
                  <a:pt x="1286008" y="62945"/>
                </a:lnTo>
                <a:lnTo>
                  <a:pt x="1293971" y="62945"/>
                </a:lnTo>
                <a:lnTo>
                  <a:pt x="1293971" y="58813"/>
                </a:lnTo>
                <a:lnTo>
                  <a:pt x="1291363" y="42096"/>
                </a:lnTo>
                <a:lnTo>
                  <a:pt x="1287934" y="38976"/>
                </a:lnTo>
                <a:close/>
              </a:path>
              <a:path w="5445125" h="944880">
                <a:moveTo>
                  <a:pt x="1293971" y="62945"/>
                </a:moveTo>
                <a:lnTo>
                  <a:pt x="1286008" y="62945"/>
                </a:lnTo>
                <a:lnTo>
                  <a:pt x="1286008" y="70365"/>
                </a:lnTo>
                <a:lnTo>
                  <a:pt x="1293971" y="70365"/>
                </a:lnTo>
                <a:lnTo>
                  <a:pt x="1293971" y="62945"/>
                </a:lnTo>
                <a:close/>
              </a:path>
              <a:path w="5445125" h="944880">
                <a:moveTo>
                  <a:pt x="1264215" y="30314"/>
                </a:moveTo>
                <a:lnTo>
                  <a:pt x="1234319" y="40233"/>
                </a:lnTo>
                <a:lnTo>
                  <a:pt x="1238789" y="47637"/>
                </a:lnTo>
                <a:lnTo>
                  <a:pt x="1270129" y="38976"/>
                </a:lnTo>
                <a:lnTo>
                  <a:pt x="1287934" y="38976"/>
                </a:lnTo>
                <a:lnTo>
                  <a:pt x="1281025" y="32689"/>
                </a:lnTo>
                <a:lnTo>
                  <a:pt x="1264215" y="30314"/>
                </a:lnTo>
                <a:close/>
              </a:path>
              <a:path w="5445125" h="944880">
                <a:moveTo>
                  <a:pt x="1359569" y="6565"/>
                </a:moveTo>
                <a:lnTo>
                  <a:pt x="1359569" y="104355"/>
                </a:lnTo>
                <a:lnTo>
                  <a:pt x="1369906" y="104355"/>
                </a:lnTo>
                <a:lnTo>
                  <a:pt x="1369906" y="73342"/>
                </a:lnTo>
                <a:lnTo>
                  <a:pt x="1365296" y="73342"/>
                </a:lnTo>
                <a:lnTo>
                  <a:pt x="1369506" y="69005"/>
                </a:lnTo>
                <a:lnTo>
                  <a:pt x="1365296" y="64541"/>
                </a:lnTo>
                <a:lnTo>
                  <a:pt x="1369906" y="64334"/>
                </a:lnTo>
                <a:lnTo>
                  <a:pt x="1369906" y="15713"/>
                </a:lnTo>
                <a:lnTo>
                  <a:pt x="1365296" y="15506"/>
                </a:lnTo>
                <a:lnTo>
                  <a:pt x="1369906" y="10617"/>
                </a:lnTo>
                <a:lnTo>
                  <a:pt x="1416462" y="10617"/>
                </a:lnTo>
                <a:lnTo>
                  <a:pt x="1411584" y="7916"/>
                </a:lnTo>
                <a:lnTo>
                  <a:pt x="1359569" y="6565"/>
                </a:lnTo>
                <a:close/>
              </a:path>
              <a:path w="5445125" h="944880">
                <a:moveTo>
                  <a:pt x="1413359" y="70252"/>
                </a:moveTo>
                <a:lnTo>
                  <a:pt x="1404367" y="73342"/>
                </a:lnTo>
                <a:lnTo>
                  <a:pt x="1426345" y="104355"/>
                </a:lnTo>
                <a:lnTo>
                  <a:pt x="1437661" y="104355"/>
                </a:lnTo>
                <a:lnTo>
                  <a:pt x="1413359" y="70252"/>
                </a:lnTo>
                <a:close/>
              </a:path>
              <a:path w="5445125" h="944880">
                <a:moveTo>
                  <a:pt x="1369506" y="69005"/>
                </a:moveTo>
                <a:lnTo>
                  <a:pt x="1365296" y="73342"/>
                </a:lnTo>
                <a:lnTo>
                  <a:pt x="1369906" y="73342"/>
                </a:lnTo>
                <a:lnTo>
                  <a:pt x="1369906" y="69430"/>
                </a:lnTo>
                <a:lnTo>
                  <a:pt x="1369506" y="69005"/>
                </a:lnTo>
                <a:close/>
              </a:path>
              <a:path w="5445125" h="944880">
                <a:moveTo>
                  <a:pt x="1416462" y="10617"/>
                </a:moveTo>
                <a:lnTo>
                  <a:pt x="1369906" y="10617"/>
                </a:lnTo>
                <a:lnTo>
                  <a:pt x="1369906" y="15713"/>
                </a:lnTo>
                <a:lnTo>
                  <a:pt x="1413074" y="17648"/>
                </a:lnTo>
                <a:lnTo>
                  <a:pt x="1425786" y="32270"/>
                </a:lnTo>
                <a:lnTo>
                  <a:pt x="1423330" y="52946"/>
                </a:lnTo>
                <a:lnTo>
                  <a:pt x="1423225" y="53831"/>
                </a:lnTo>
                <a:lnTo>
                  <a:pt x="1413074" y="62399"/>
                </a:lnTo>
                <a:lnTo>
                  <a:pt x="1369906" y="64334"/>
                </a:lnTo>
                <a:lnTo>
                  <a:pt x="1369906" y="73342"/>
                </a:lnTo>
                <a:lnTo>
                  <a:pt x="1404367" y="73342"/>
                </a:lnTo>
                <a:lnTo>
                  <a:pt x="1401294" y="69005"/>
                </a:lnTo>
                <a:lnTo>
                  <a:pt x="1401199" y="68872"/>
                </a:lnTo>
                <a:lnTo>
                  <a:pt x="1417335" y="68872"/>
                </a:lnTo>
                <a:lnTo>
                  <a:pt x="1423505" y="66730"/>
                </a:lnTo>
                <a:lnTo>
                  <a:pt x="1434494" y="52946"/>
                </a:lnTo>
                <a:lnTo>
                  <a:pt x="1436124" y="33015"/>
                </a:lnTo>
                <a:lnTo>
                  <a:pt x="1428068" y="17043"/>
                </a:lnTo>
                <a:lnTo>
                  <a:pt x="1416462" y="10617"/>
                </a:lnTo>
                <a:close/>
              </a:path>
              <a:path w="5445125" h="944880">
                <a:moveTo>
                  <a:pt x="1412375" y="68872"/>
                </a:moveTo>
                <a:lnTo>
                  <a:pt x="1401199" y="68872"/>
                </a:lnTo>
                <a:lnTo>
                  <a:pt x="1404367" y="73342"/>
                </a:lnTo>
                <a:lnTo>
                  <a:pt x="1413359" y="70252"/>
                </a:lnTo>
                <a:lnTo>
                  <a:pt x="1412470" y="69005"/>
                </a:lnTo>
                <a:lnTo>
                  <a:pt x="1412375" y="68872"/>
                </a:lnTo>
                <a:close/>
              </a:path>
              <a:path w="5445125" h="944880">
                <a:moveTo>
                  <a:pt x="1417335" y="68872"/>
                </a:moveTo>
                <a:lnTo>
                  <a:pt x="1412375" y="68872"/>
                </a:lnTo>
                <a:lnTo>
                  <a:pt x="1413359" y="70252"/>
                </a:lnTo>
                <a:lnTo>
                  <a:pt x="1417335" y="68872"/>
                </a:lnTo>
                <a:close/>
              </a:path>
              <a:path w="5445125" h="944880">
                <a:moveTo>
                  <a:pt x="1369906" y="68592"/>
                </a:moveTo>
                <a:lnTo>
                  <a:pt x="1369506" y="69005"/>
                </a:lnTo>
                <a:lnTo>
                  <a:pt x="1369906" y="69430"/>
                </a:lnTo>
                <a:lnTo>
                  <a:pt x="1369906" y="68592"/>
                </a:lnTo>
                <a:close/>
              </a:path>
              <a:path w="5445125" h="944880">
                <a:moveTo>
                  <a:pt x="1369906" y="64334"/>
                </a:moveTo>
                <a:lnTo>
                  <a:pt x="1365296" y="64541"/>
                </a:lnTo>
                <a:lnTo>
                  <a:pt x="1369380" y="68872"/>
                </a:lnTo>
                <a:lnTo>
                  <a:pt x="1369506" y="69005"/>
                </a:lnTo>
                <a:lnTo>
                  <a:pt x="1369906" y="68592"/>
                </a:lnTo>
                <a:lnTo>
                  <a:pt x="1369906" y="64334"/>
                </a:lnTo>
                <a:close/>
              </a:path>
              <a:path w="5445125" h="944880">
                <a:moveTo>
                  <a:pt x="1369906" y="10617"/>
                </a:moveTo>
                <a:lnTo>
                  <a:pt x="1365296" y="15506"/>
                </a:lnTo>
                <a:lnTo>
                  <a:pt x="1369906" y="15713"/>
                </a:lnTo>
                <a:lnTo>
                  <a:pt x="1369906" y="10617"/>
                </a:lnTo>
                <a:close/>
              </a:path>
              <a:path w="5445125" h="944880">
                <a:moveTo>
                  <a:pt x="1480128" y="30314"/>
                </a:moveTo>
                <a:lnTo>
                  <a:pt x="1463085" y="38371"/>
                </a:lnTo>
                <a:lnTo>
                  <a:pt x="1452561" y="53924"/>
                </a:lnTo>
                <a:lnTo>
                  <a:pt x="1451024" y="74879"/>
                </a:lnTo>
                <a:lnTo>
                  <a:pt x="1463690" y="97044"/>
                </a:lnTo>
                <a:lnTo>
                  <a:pt x="1489581" y="105054"/>
                </a:lnTo>
                <a:lnTo>
                  <a:pt x="1495449" y="105054"/>
                </a:lnTo>
                <a:lnTo>
                  <a:pt x="1514105" y="95089"/>
                </a:lnTo>
                <a:lnTo>
                  <a:pt x="1479104" y="95089"/>
                </a:lnTo>
                <a:lnTo>
                  <a:pt x="1461874" y="78557"/>
                </a:lnTo>
                <a:lnTo>
                  <a:pt x="1462998" y="70688"/>
                </a:lnTo>
                <a:lnTo>
                  <a:pt x="1458568" y="70688"/>
                </a:lnTo>
                <a:lnTo>
                  <a:pt x="1458568" y="63284"/>
                </a:lnTo>
                <a:lnTo>
                  <a:pt x="1464056" y="63284"/>
                </a:lnTo>
                <a:lnTo>
                  <a:pt x="1466251" y="47917"/>
                </a:lnTo>
                <a:lnTo>
                  <a:pt x="1481898" y="38836"/>
                </a:lnTo>
                <a:lnTo>
                  <a:pt x="1509688" y="38836"/>
                </a:lnTo>
                <a:lnTo>
                  <a:pt x="1499919" y="31898"/>
                </a:lnTo>
                <a:lnTo>
                  <a:pt x="1480128" y="30314"/>
                </a:lnTo>
                <a:close/>
              </a:path>
              <a:path w="5445125" h="944880">
                <a:moveTo>
                  <a:pt x="1512352" y="86614"/>
                </a:moveTo>
                <a:lnTo>
                  <a:pt x="1509558" y="89873"/>
                </a:lnTo>
                <a:lnTo>
                  <a:pt x="1479104" y="95089"/>
                </a:lnTo>
                <a:lnTo>
                  <a:pt x="1514105" y="95089"/>
                </a:lnTo>
                <a:lnTo>
                  <a:pt x="1517940" y="93040"/>
                </a:lnTo>
                <a:lnTo>
                  <a:pt x="1512352" y="86614"/>
                </a:lnTo>
                <a:close/>
              </a:path>
              <a:path w="5445125" h="944880">
                <a:moveTo>
                  <a:pt x="1464056" y="63284"/>
                </a:moveTo>
                <a:lnTo>
                  <a:pt x="1458568" y="63284"/>
                </a:lnTo>
                <a:lnTo>
                  <a:pt x="1458568" y="70688"/>
                </a:lnTo>
                <a:lnTo>
                  <a:pt x="1462998" y="70688"/>
                </a:lnTo>
                <a:lnTo>
                  <a:pt x="1464056" y="63284"/>
                </a:lnTo>
                <a:close/>
              </a:path>
              <a:path w="5445125" h="944880">
                <a:moveTo>
                  <a:pt x="1511993" y="63284"/>
                </a:moveTo>
                <a:lnTo>
                  <a:pt x="1464056" y="63284"/>
                </a:lnTo>
                <a:lnTo>
                  <a:pt x="1462998" y="70688"/>
                </a:lnTo>
                <a:lnTo>
                  <a:pt x="1522411" y="70688"/>
                </a:lnTo>
                <a:lnTo>
                  <a:pt x="1522471" y="66217"/>
                </a:lnTo>
                <a:lnTo>
                  <a:pt x="1513191" y="66217"/>
                </a:lnTo>
                <a:lnTo>
                  <a:pt x="1511993" y="63284"/>
                </a:lnTo>
                <a:close/>
              </a:path>
              <a:path w="5445125" h="944880">
                <a:moveTo>
                  <a:pt x="1509688" y="38836"/>
                </a:moveTo>
                <a:lnTo>
                  <a:pt x="1481898" y="38836"/>
                </a:lnTo>
                <a:lnTo>
                  <a:pt x="1504389" y="44657"/>
                </a:lnTo>
                <a:lnTo>
                  <a:pt x="1513191" y="66217"/>
                </a:lnTo>
                <a:lnTo>
                  <a:pt x="1517102" y="63284"/>
                </a:lnTo>
                <a:lnTo>
                  <a:pt x="1522510" y="63284"/>
                </a:lnTo>
                <a:lnTo>
                  <a:pt x="1522551" y="60257"/>
                </a:lnTo>
                <a:lnTo>
                  <a:pt x="1514867" y="42515"/>
                </a:lnTo>
                <a:lnTo>
                  <a:pt x="1509688" y="38836"/>
                </a:lnTo>
                <a:close/>
              </a:path>
              <a:path w="5445125" h="944880">
                <a:moveTo>
                  <a:pt x="1522510" y="63284"/>
                </a:moveTo>
                <a:lnTo>
                  <a:pt x="1517102" y="63284"/>
                </a:lnTo>
                <a:lnTo>
                  <a:pt x="1513191" y="66217"/>
                </a:lnTo>
                <a:lnTo>
                  <a:pt x="1522471" y="66217"/>
                </a:lnTo>
                <a:lnTo>
                  <a:pt x="1522510" y="63284"/>
                </a:lnTo>
                <a:close/>
              </a:path>
              <a:path w="5445125" h="944880">
                <a:moveTo>
                  <a:pt x="1559457" y="0"/>
                </a:moveTo>
                <a:lnTo>
                  <a:pt x="1546325" y="10011"/>
                </a:lnTo>
                <a:lnTo>
                  <a:pt x="1544416" y="104355"/>
                </a:lnTo>
                <a:lnTo>
                  <a:pt x="1554334" y="104355"/>
                </a:lnTo>
                <a:lnTo>
                  <a:pt x="1555173" y="14202"/>
                </a:lnTo>
                <a:lnTo>
                  <a:pt x="1581297" y="4610"/>
                </a:lnTo>
                <a:lnTo>
                  <a:pt x="1559457" y="0"/>
                </a:lnTo>
                <a:close/>
              </a:path>
              <a:path w="5445125" h="944880">
                <a:moveTo>
                  <a:pt x="1545900" y="31013"/>
                </a:moveTo>
                <a:lnTo>
                  <a:pt x="1531284" y="31013"/>
                </a:lnTo>
                <a:lnTo>
                  <a:pt x="1531284" y="39255"/>
                </a:lnTo>
                <a:lnTo>
                  <a:pt x="1545733" y="39255"/>
                </a:lnTo>
                <a:lnTo>
                  <a:pt x="1545900" y="31013"/>
                </a:lnTo>
                <a:close/>
              </a:path>
              <a:path w="5445125" h="944880">
                <a:moveTo>
                  <a:pt x="1576686" y="31013"/>
                </a:moveTo>
                <a:lnTo>
                  <a:pt x="1555016" y="31013"/>
                </a:lnTo>
                <a:lnTo>
                  <a:pt x="1554940" y="39255"/>
                </a:lnTo>
                <a:lnTo>
                  <a:pt x="1576686" y="39255"/>
                </a:lnTo>
                <a:lnTo>
                  <a:pt x="1576686" y="31013"/>
                </a:lnTo>
                <a:close/>
              </a:path>
              <a:path w="5445125" h="944880">
                <a:moveTo>
                  <a:pt x="1611576" y="30314"/>
                </a:moveTo>
                <a:lnTo>
                  <a:pt x="1594020" y="38231"/>
                </a:lnTo>
                <a:lnTo>
                  <a:pt x="1583077" y="53784"/>
                </a:lnTo>
                <a:lnTo>
                  <a:pt x="1581569" y="73296"/>
                </a:lnTo>
                <a:lnTo>
                  <a:pt x="1581447" y="74879"/>
                </a:lnTo>
                <a:lnTo>
                  <a:pt x="1594020" y="97044"/>
                </a:lnTo>
                <a:lnTo>
                  <a:pt x="1618747" y="105054"/>
                </a:lnTo>
                <a:lnTo>
                  <a:pt x="1625918" y="105054"/>
                </a:lnTo>
                <a:lnTo>
                  <a:pt x="1643707" y="97044"/>
                </a:lnTo>
                <a:lnTo>
                  <a:pt x="1644254" y="96253"/>
                </a:lnTo>
                <a:lnTo>
                  <a:pt x="1618747" y="96253"/>
                </a:lnTo>
                <a:lnTo>
                  <a:pt x="1600819" y="90339"/>
                </a:lnTo>
                <a:lnTo>
                  <a:pt x="1591506" y="73296"/>
                </a:lnTo>
                <a:lnTo>
                  <a:pt x="1597559" y="48243"/>
                </a:lnTo>
                <a:lnTo>
                  <a:pt x="1613671" y="38976"/>
                </a:lnTo>
                <a:lnTo>
                  <a:pt x="1642809" y="38976"/>
                </a:lnTo>
                <a:lnTo>
                  <a:pt x="1632438" y="31898"/>
                </a:lnTo>
                <a:lnTo>
                  <a:pt x="1611576" y="30314"/>
                </a:lnTo>
                <a:close/>
              </a:path>
              <a:path w="5445125" h="944880">
                <a:moveTo>
                  <a:pt x="1642809" y="38976"/>
                </a:moveTo>
                <a:lnTo>
                  <a:pt x="1613671" y="38976"/>
                </a:lnTo>
                <a:lnTo>
                  <a:pt x="1636955" y="44936"/>
                </a:lnTo>
                <a:lnTo>
                  <a:pt x="1646128" y="61840"/>
                </a:lnTo>
                <a:lnTo>
                  <a:pt x="1640168" y="86986"/>
                </a:lnTo>
                <a:lnTo>
                  <a:pt x="1618747" y="96253"/>
                </a:lnTo>
                <a:lnTo>
                  <a:pt x="1644254" y="96253"/>
                </a:lnTo>
                <a:lnTo>
                  <a:pt x="1654557" y="81352"/>
                </a:lnTo>
                <a:lnTo>
                  <a:pt x="1656064" y="61840"/>
                </a:lnTo>
                <a:lnTo>
                  <a:pt x="1656187" y="60257"/>
                </a:lnTo>
                <a:lnTo>
                  <a:pt x="1648131" y="42608"/>
                </a:lnTo>
                <a:lnTo>
                  <a:pt x="1642809" y="38976"/>
                </a:lnTo>
                <a:close/>
              </a:path>
              <a:path w="5445125" h="944880">
                <a:moveTo>
                  <a:pt x="1685936" y="31013"/>
                </a:moveTo>
                <a:lnTo>
                  <a:pt x="1676437" y="31013"/>
                </a:lnTo>
                <a:lnTo>
                  <a:pt x="1676437" y="104355"/>
                </a:lnTo>
                <a:lnTo>
                  <a:pt x="1686355" y="104355"/>
                </a:lnTo>
                <a:lnTo>
                  <a:pt x="1688544" y="51595"/>
                </a:lnTo>
                <a:lnTo>
                  <a:pt x="1689107" y="50990"/>
                </a:lnTo>
                <a:lnTo>
                  <a:pt x="1685936" y="50990"/>
                </a:lnTo>
                <a:lnTo>
                  <a:pt x="1685936" y="31013"/>
                </a:lnTo>
                <a:close/>
              </a:path>
              <a:path w="5445125" h="944880">
                <a:moveTo>
                  <a:pt x="1713317" y="30314"/>
                </a:moveTo>
                <a:lnTo>
                  <a:pt x="1706146" y="30314"/>
                </a:lnTo>
                <a:lnTo>
                  <a:pt x="1690453" y="37672"/>
                </a:lnTo>
                <a:lnTo>
                  <a:pt x="1685936" y="50990"/>
                </a:lnTo>
                <a:lnTo>
                  <a:pt x="1689107" y="50990"/>
                </a:lnTo>
                <a:lnTo>
                  <a:pt x="1697299" y="42189"/>
                </a:lnTo>
                <a:lnTo>
                  <a:pt x="1711082" y="39814"/>
                </a:lnTo>
                <a:lnTo>
                  <a:pt x="1713317" y="30314"/>
                </a:lnTo>
                <a:close/>
              </a:path>
              <a:path w="5445125" h="944880">
                <a:moveTo>
                  <a:pt x="1740916" y="31013"/>
                </a:moveTo>
                <a:lnTo>
                  <a:pt x="1731416" y="31013"/>
                </a:lnTo>
                <a:lnTo>
                  <a:pt x="1731416" y="104355"/>
                </a:lnTo>
                <a:lnTo>
                  <a:pt x="1741335" y="104355"/>
                </a:lnTo>
                <a:lnTo>
                  <a:pt x="1741335" y="60210"/>
                </a:lnTo>
                <a:lnTo>
                  <a:pt x="1746029" y="50850"/>
                </a:lnTo>
                <a:lnTo>
                  <a:pt x="1740916" y="50850"/>
                </a:lnTo>
                <a:lnTo>
                  <a:pt x="1740916" y="31013"/>
                </a:lnTo>
                <a:close/>
              </a:path>
              <a:path w="5445125" h="944880">
                <a:moveTo>
                  <a:pt x="1788724" y="39255"/>
                </a:moveTo>
                <a:lnTo>
                  <a:pt x="1772628" y="39255"/>
                </a:lnTo>
                <a:lnTo>
                  <a:pt x="1785294" y="49174"/>
                </a:lnTo>
                <a:lnTo>
                  <a:pt x="1787156" y="104355"/>
                </a:lnTo>
                <a:lnTo>
                  <a:pt x="1797075" y="104355"/>
                </a:lnTo>
                <a:lnTo>
                  <a:pt x="1797075" y="60210"/>
                </a:lnTo>
                <a:lnTo>
                  <a:pt x="1801254" y="51828"/>
                </a:lnTo>
                <a:lnTo>
                  <a:pt x="1795958" y="51828"/>
                </a:lnTo>
                <a:lnTo>
                  <a:pt x="1792046" y="50291"/>
                </a:lnTo>
                <a:lnTo>
                  <a:pt x="1794653" y="45550"/>
                </a:lnTo>
                <a:lnTo>
                  <a:pt x="1794467" y="44657"/>
                </a:lnTo>
                <a:lnTo>
                  <a:pt x="1788724" y="39255"/>
                </a:lnTo>
                <a:close/>
              </a:path>
              <a:path w="5445125" h="944880">
                <a:moveTo>
                  <a:pt x="1844699" y="39255"/>
                </a:moveTo>
                <a:lnTo>
                  <a:pt x="1828368" y="39255"/>
                </a:lnTo>
                <a:lnTo>
                  <a:pt x="1840894" y="49174"/>
                </a:lnTo>
                <a:lnTo>
                  <a:pt x="1842757" y="104355"/>
                </a:lnTo>
                <a:lnTo>
                  <a:pt x="1852676" y="104355"/>
                </a:lnTo>
                <a:lnTo>
                  <a:pt x="1852676" y="54669"/>
                </a:lnTo>
                <a:lnTo>
                  <a:pt x="1844699" y="39255"/>
                </a:lnTo>
                <a:close/>
              </a:path>
              <a:path w="5445125" h="944880">
                <a:moveTo>
                  <a:pt x="1794653" y="45550"/>
                </a:moveTo>
                <a:lnTo>
                  <a:pt x="1792046" y="50291"/>
                </a:lnTo>
                <a:lnTo>
                  <a:pt x="1795958" y="51828"/>
                </a:lnTo>
                <a:lnTo>
                  <a:pt x="1794653" y="45550"/>
                </a:lnTo>
                <a:close/>
              </a:path>
              <a:path w="5445125" h="944880">
                <a:moveTo>
                  <a:pt x="1823059" y="30314"/>
                </a:moveTo>
                <a:lnTo>
                  <a:pt x="1815423" y="30314"/>
                </a:lnTo>
                <a:lnTo>
                  <a:pt x="1797960" y="39535"/>
                </a:lnTo>
                <a:lnTo>
                  <a:pt x="1794653" y="45550"/>
                </a:lnTo>
                <a:lnTo>
                  <a:pt x="1795958" y="51828"/>
                </a:lnTo>
                <a:lnTo>
                  <a:pt x="1801254" y="51828"/>
                </a:lnTo>
                <a:lnTo>
                  <a:pt x="1804829" y="44657"/>
                </a:lnTo>
                <a:lnTo>
                  <a:pt x="1804898" y="44517"/>
                </a:lnTo>
                <a:lnTo>
                  <a:pt x="1828368" y="39255"/>
                </a:lnTo>
                <a:lnTo>
                  <a:pt x="1844699" y="39255"/>
                </a:lnTo>
                <a:lnTo>
                  <a:pt x="1843037" y="36042"/>
                </a:lnTo>
                <a:lnTo>
                  <a:pt x="1823059" y="30314"/>
                </a:lnTo>
                <a:close/>
              </a:path>
              <a:path w="5445125" h="944880">
                <a:moveTo>
                  <a:pt x="1761079" y="30314"/>
                </a:moveTo>
                <a:lnTo>
                  <a:pt x="1741614" y="42049"/>
                </a:lnTo>
                <a:lnTo>
                  <a:pt x="1741049" y="49174"/>
                </a:lnTo>
                <a:lnTo>
                  <a:pt x="1740960" y="50291"/>
                </a:lnTo>
                <a:lnTo>
                  <a:pt x="1740916" y="50850"/>
                </a:lnTo>
                <a:lnTo>
                  <a:pt x="1746029" y="50850"/>
                </a:lnTo>
                <a:lnTo>
                  <a:pt x="1749135" y="44657"/>
                </a:lnTo>
                <a:lnTo>
                  <a:pt x="1749205" y="44517"/>
                </a:lnTo>
                <a:lnTo>
                  <a:pt x="1772628" y="39255"/>
                </a:lnTo>
                <a:lnTo>
                  <a:pt x="1788724" y="39255"/>
                </a:lnTo>
                <a:lnTo>
                  <a:pt x="1781149" y="32131"/>
                </a:lnTo>
                <a:lnTo>
                  <a:pt x="1761079" y="30314"/>
                </a:lnTo>
                <a:close/>
              </a:path>
              <a:path w="5445125" h="944880">
                <a:moveTo>
                  <a:pt x="1923946" y="62945"/>
                </a:moveTo>
                <a:lnTo>
                  <a:pt x="1889214" y="63842"/>
                </a:lnTo>
                <a:lnTo>
                  <a:pt x="1874313" y="76415"/>
                </a:lnTo>
                <a:lnTo>
                  <a:pt x="1878783" y="98022"/>
                </a:lnTo>
                <a:lnTo>
                  <a:pt x="1900250" y="105054"/>
                </a:lnTo>
                <a:lnTo>
                  <a:pt x="1913009" y="103610"/>
                </a:lnTo>
                <a:lnTo>
                  <a:pt x="1919328" y="97231"/>
                </a:lnTo>
                <a:lnTo>
                  <a:pt x="1895920" y="97231"/>
                </a:lnTo>
                <a:lnTo>
                  <a:pt x="1883207" y="87591"/>
                </a:lnTo>
                <a:lnTo>
                  <a:pt x="1890052" y="71526"/>
                </a:lnTo>
                <a:lnTo>
                  <a:pt x="1924231" y="70365"/>
                </a:lnTo>
                <a:lnTo>
                  <a:pt x="1923980" y="63842"/>
                </a:lnTo>
                <a:lnTo>
                  <a:pt x="1923946" y="62945"/>
                </a:lnTo>
                <a:close/>
              </a:path>
              <a:path w="5445125" h="944880">
                <a:moveTo>
                  <a:pt x="1935035" y="82283"/>
                </a:moveTo>
                <a:lnTo>
                  <a:pt x="1925117" y="82283"/>
                </a:lnTo>
                <a:lnTo>
                  <a:pt x="1927352" y="89128"/>
                </a:lnTo>
                <a:lnTo>
                  <a:pt x="1925041" y="91462"/>
                </a:lnTo>
                <a:lnTo>
                  <a:pt x="1925507" y="103610"/>
                </a:lnTo>
                <a:lnTo>
                  <a:pt x="1925536" y="104355"/>
                </a:lnTo>
                <a:lnTo>
                  <a:pt x="1935035" y="104355"/>
                </a:lnTo>
                <a:lnTo>
                  <a:pt x="1935035" y="82283"/>
                </a:lnTo>
                <a:close/>
              </a:path>
              <a:path w="5445125" h="944880">
                <a:moveTo>
                  <a:pt x="1924716" y="82993"/>
                </a:moveTo>
                <a:lnTo>
                  <a:pt x="1920274" y="90851"/>
                </a:lnTo>
                <a:lnTo>
                  <a:pt x="1895920" y="97231"/>
                </a:lnTo>
                <a:lnTo>
                  <a:pt x="1919328" y="97231"/>
                </a:lnTo>
                <a:lnTo>
                  <a:pt x="1925041" y="91462"/>
                </a:lnTo>
                <a:lnTo>
                  <a:pt x="1924716" y="82993"/>
                </a:lnTo>
                <a:close/>
              </a:path>
              <a:path w="5445125" h="944880">
                <a:moveTo>
                  <a:pt x="1925117" y="82283"/>
                </a:moveTo>
                <a:lnTo>
                  <a:pt x="1924716" y="82993"/>
                </a:lnTo>
                <a:lnTo>
                  <a:pt x="1924892" y="87591"/>
                </a:lnTo>
                <a:lnTo>
                  <a:pt x="1924951" y="89128"/>
                </a:lnTo>
                <a:lnTo>
                  <a:pt x="1925041" y="91462"/>
                </a:lnTo>
                <a:lnTo>
                  <a:pt x="1927352" y="89128"/>
                </a:lnTo>
                <a:lnTo>
                  <a:pt x="1925117" y="82283"/>
                </a:lnTo>
                <a:close/>
              </a:path>
              <a:path w="5445125" h="944880">
                <a:moveTo>
                  <a:pt x="1928999" y="38976"/>
                </a:moveTo>
                <a:lnTo>
                  <a:pt x="1911193" y="38976"/>
                </a:lnTo>
                <a:lnTo>
                  <a:pt x="1923347" y="47358"/>
                </a:lnTo>
                <a:lnTo>
                  <a:pt x="1924688" y="82283"/>
                </a:lnTo>
                <a:lnTo>
                  <a:pt x="1924716" y="82993"/>
                </a:lnTo>
                <a:lnTo>
                  <a:pt x="1925117" y="82283"/>
                </a:lnTo>
                <a:lnTo>
                  <a:pt x="1935035" y="82283"/>
                </a:lnTo>
                <a:lnTo>
                  <a:pt x="1935035" y="70365"/>
                </a:lnTo>
                <a:lnTo>
                  <a:pt x="1927073" y="70365"/>
                </a:lnTo>
                <a:lnTo>
                  <a:pt x="1927073" y="62945"/>
                </a:lnTo>
                <a:lnTo>
                  <a:pt x="1935035" y="62945"/>
                </a:lnTo>
                <a:lnTo>
                  <a:pt x="1935035" y="58813"/>
                </a:lnTo>
                <a:lnTo>
                  <a:pt x="1932428" y="42096"/>
                </a:lnTo>
                <a:lnTo>
                  <a:pt x="1928999" y="38976"/>
                </a:lnTo>
                <a:close/>
              </a:path>
              <a:path w="5445125" h="944880">
                <a:moveTo>
                  <a:pt x="1935035" y="62945"/>
                </a:moveTo>
                <a:lnTo>
                  <a:pt x="1927073" y="62945"/>
                </a:lnTo>
                <a:lnTo>
                  <a:pt x="1927073" y="70365"/>
                </a:lnTo>
                <a:lnTo>
                  <a:pt x="1935035" y="70365"/>
                </a:lnTo>
                <a:lnTo>
                  <a:pt x="1935035" y="62945"/>
                </a:lnTo>
                <a:close/>
              </a:path>
              <a:path w="5445125" h="944880">
                <a:moveTo>
                  <a:pt x="1905279" y="30314"/>
                </a:moveTo>
                <a:lnTo>
                  <a:pt x="1875384" y="40233"/>
                </a:lnTo>
                <a:lnTo>
                  <a:pt x="1879854" y="47637"/>
                </a:lnTo>
                <a:lnTo>
                  <a:pt x="1911193" y="38976"/>
                </a:lnTo>
                <a:lnTo>
                  <a:pt x="1928999" y="38976"/>
                </a:lnTo>
                <a:lnTo>
                  <a:pt x="1922090" y="32689"/>
                </a:lnTo>
                <a:lnTo>
                  <a:pt x="1905279" y="30314"/>
                </a:lnTo>
                <a:close/>
              </a:path>
              <a:path w="5445125" h="944880">
                <a:moveTo>
                  <a:pt x="2029970" y="15506"/>
                </a:moveTo>
                <a:lnTo>
                  <a:pt x="2019633" y="15506"/>
                </a:lnTo>
                <a:lnTo>
                  <a:pt x="2019633" y="104355"/>
                </a:lnTo>
                <a:lnTo>
                  <a:pt x="2029970" y="104355"/>
                </a:lnTo>
                <a:lnTo>
                  <a:pt x="2029970" y="15506"/>
                </a:lnTo>
                <a:close/>
              </a:path>
              <a:path w="5445125" h="944880">
                <a:moveTo>
                  <a:pt x="2064337" y="6565"/>
                </a:moveTo>
                <a:lnTo>
                  <a:pt x="1985266" y="6565"/>
                </a:lnTo>
                <a:lnTo>
                  <a:pt x="1985266" y="15506"/>
                </a:lnTo>
                <a:lnTo>
                  <a:pt x="2064337" y="15506"/>
                </a:lnTo>
                <a:lnTo>
                  <a:pt x="2064337" y="6565"/>
                </a:lnTo>
                <a:close/>
              </a:path>
              <a:path w="5445125" h="944880">
                <a:moveTo>
                  <a:pt x="2086346" y="31013"/>
                </a:moveTo>
                <a:lnTo>
                  <a:pt x="2076846" y="31013"/>
                </a:lnTo>
                <a:lnTo>
                  <a:pt x="2076846" y="104355"/>
                </a:lnTo>
                <a:lnTo>
                  <a:pt x="2086765" y="104355"/>
                </a:lnTo>
                <a:lnTo>
                  <a:pt x="2088954" y="51595"/>
                </a:lnTo>
                <a:lnTo>
                  <a:pt x="2089517" y="50990"/>
                </a:lnTo>
                <a:lnTo>
                  <a:pt x="2086346" y="50990"/>
                </a:lnTo>
                <a:lnTo>
                  <a:pt x="2086346" y="31013"/>
                </a:lnTo>
                <a:close/>
              </a:path>
              <a:path w="5445125" h="944880">
                <a:moveTo>
                  <a:pt x="2113727" y="30314"/>
                </a:moveTo>
                <a:lnTo>
                  <a:pt x="2106556" y="30314"/>
                </a:lnTo>
                <a:lnTo>
                  <a:pt x="2090863" y="37672"/>
                </a:lnTo>
                <a:lnTo>
                  <a:pt x="2086346" y="50990"/>
                </a:lnTo>
                <a:lnTo>
                  <a:pt x="2089517" y="50990"/>
                </a:lnTo>
                <a:lnTo>
                  <a:pt x="2097708" y="42189"/>
                </a:lnTo>
                <a:lnTo>
                  <a:pt x="2111492" y="39814"/>
                </a:lnTo>
                <a:lnTo>
                  <a:pt x="2113727" y="30314"/>
                </a:lnTo>
                <a:close/>
              </a:path>
              <a:path w="5445125" h="944880">
                <a:moveTo>
                  <a:pt x="2141744" y="31013"/>
                </a:moveTo>
                <a:lnTo>
                  <a:pt x="2131826" y="31013"/>
                </a:lnTo>
                <a:lnTo>
                  <a:pt x="2131826" y="104355"/>
                </a:lnTo>
                <a:lnTo>
                  <a:pt x="2141744" y="104355"/>
                </a:lnTo>
                <a:lnTo>
                  <a:pt x="2141744" y="31013"/>
                </a:lnTo>
                <a:close/>
              </a:path>
              <a:path w="5445125" h="944880">
                <a:moveTo>
                  <a:pt x="2134806" y="698"/>
                </a:moveTo>
                <a:lnTo>
                  <a:pt x="2136855" y="14808"/>
                </a:lnTo>
                <a:lnTo>
                  <a:pt x="2138997" y="14808"/>
                </a:lnTo>
                <a:lnTo>
                  <a:pt x="2134806" y="698"/>
                </a:lnTo>
                <a:close/>
              </a:path>
              <a:path w="5445125" h="944880">
                <a:moveTo>
                  <a:pt x="2200869" y="30314"/>
                </a:moveTo>
                <a:lnTo>
                  <a:pt x="2184896" y="37532"/>
                </a:lnTo>
                <a:lnTo>
                  <a:pt x="2179077" y="46314"/>
                </a:lnTo>
                <a:lnTo>
                  <a:pt x="2179021" y="60164"/>
                </a:lnTo>
                <a:lnTo>
                  <a:pt x="2178915" y="86462"/>
                </a:lnTo>
                <a:lnTo>
                  <a:pt x="2184756" y="97743"/>
                </a:lnTo>
                <a:lnTo>
                  <a:pt x="2207202" y="105054"/>
                </a:lnTo>
                <a:lnTo>
                  <a:pt x="2214187" y="105054"/>
                </a:lnTo>
                <a:lnTo>
                  <a:pt x="2231509" y="97138"/>
                </a:lnTo>
                <a:lnTo>
                  <a:pt x="2232115" y="96253"/>
                </a:lnTo>
                <a:lnTo>
                  <a:pt x="2206503" y="96253"/>
                </a:lnTo>
                <a:lnTo>
                  <a:pt x="2188296" y="90339"/>
                </a:lnTo>
                <a:lnTo>
                  <a:pt x="2179122" y="73296"/>
                </a:lnTo>
                <a:lnTo>
                  <a:pt x="2185036" y="48243"/>
                </a:lnTo>
                <a:lnTo>
                  <a:pt x="2201288" y="38976"/>
                </a:lnTo>
                <a:lnTo>
                  <a:pt x="2230779" y="38976"/>
                </a:lnTo>
                <a:lnTo>
                  <a:pt x="2220427" y="31898"/>
                </a:lnTo>
                <a:lnTo>
                  <a:pt x="2200869" y="30314"/>
                </a:lnTo>
                <a:close/>
              </a:path>
              <a:path w="5445125" h="944880">
                <a:moveTo>
                  <a:pt x="2179262" y="698"/>
                </a:moveTo>
                <a:lnTo>
                  <a:pt x="2169343" y="698"/>
                </a:lnTo>
                <a:lnTo>
                  <a:pt x="2169343" y="104355"/>
                </a:lnTo>
                <a:lnTo>
                  <a:pt x="2178843" y="104355"/>
                </a:lnTo>
                <a:lnTo>
                  <a:pt x="2178915" y="86462"/>
                </a:lnTo>
                <a:lnTo>
                  <a:pt x="2173255" y="75531"/>
                </a:lnTo>
                <a:lnTo>
                  <a:pt x="2174745" y="52853"/>
                </a:lnTo>
                <a:lnTo>
                  <a:pt x="2179077" y="46314"/>
                </a:lnTo>
                <a:lnTo>
                  <a:pt x="2179142" y="30314"/>
                </a:lnTo>
                <a:lnTo>
                  <a:pt x="2179262" y="698"/>
                </a:lnTo>
                <a:close/>
              </a:path>
              <a:path w="5445125" h="944880">
                <a:moveTo>
                  <a:pt x="2230779" y="38976"/>
                </a:moveTo>
                <a:lnTo>
                  <a:pt x="2201288" y="38976"/>
                </a:lnTo>
                <a:lnTo>
                  <a:pt x="2224571" y="44936"/>
                </a:lnTo>
                <a:lnTo>
                  <a:pt x="2233884" y="61840"/>
                </a:lnTo>
                <a:lnTo>
                  <a:pt x="2227957" y="86462"/>
                </a:lnTo>
                <a:lnTo>
                  <a:pt x="2227831" y="86986"/>
                </a:lnTo>
                <a:lnTo>
                  <a:pt x="2206503" y="96253"/>
                </a:lnTo>
                <a:lnTo>
                  <a:pt x="2232115" y="96253"/>
                </a:lnTo>
                <a:lnTo>
                  <a:pt x="2242220" y="81491"/>
                </a:lnTo>
                <a:lnTo>
                  <a:pt x="2243679" y="61840"/>
                </a:lnTo>
                <a:lnTo>
                  <a:pt x="2243803" y="60164"/>
                </a:lnTo>
                <a:lnTo>
                  <a:pt x="2235887" y="42468"/>
                </a:lnTo>
                <a:lnTo>
                  <a:pt x="2230779" y="38976"/>
                </a:lnTo>
                <a:close/>
              </a:path>
              <a:path w="5445125" h="944880">
                <a:moveTo>
                  <a:pt x="2179077" y="46314"/>
                </a:moveTo>
                <a:lnTo>
                  <a:pt x="2174745" y="52853"/>
                </a:lnTo>
                <a:lnTo>
                  <a:pt x="2173255" y="75531"/>
                </a:lnTo>
                <a:lnTo>
                  <a:pt x="2178915" y="86462"/>
                </a:lnTo>
                <a:lnTo>
                  <a:pt x="2179021" y="60164"/>
                </a:lnTo>
                <a:lnTo>
                  <a:pt x="2179077" y="46314"/>
                </a:lnTo>
                <a:close/>
              </a:path>
              <a:path w="5445125" h="944880">
                <a:moveTo>
                  <a:pt x="2273243" y="31013"/>
                </a:moveTo>
                <a:lnTo>
                  <a:pt x="2263324" y="31013"/>
                </a:lnTo>
                <a:lnTo>
                  <a:pt x="2263324" y="80606"/>
                </a:lnTo>
                <a:lnTo>
                  <a:pt x="2273336" y="99233"/>
                </a:lnTo>
                <a:lnTo>
                  <a:pt x="2294337" y="105054"/>
                </a:lnTo>
                <a:lnTo>
                  <a:pt x="2300857" y="105054"/>
                </a:lnTo>
                <a:lnTo>
                  <a:pt x="2315346" y="96113"/>
                </a:lnTo>
                <a:lnTo>
                  <a:pt x="2288330" y="96113"/>
                </a:lnTo>
                <a:lnTo>
                  <a:pt x="2275152" y="86241"/>
                </a:lnTo>
                <a:lnTo>
                  <a:pt x="2273243" y="31013"/>
                </a:lnTo>
                <a:close/>
              </a:path>
              <a:path w="5445125" h="944880">
                <a:moveTo>
                  <a:pt x="2330240" y="84239"/>
                </a:moveTo>
                <a:lnTo>
                  <a:pt x="2320741" y="84239"/>
                </a:lnTo>
                <a:lnTo>
                  <a:pt x="2320741" y="104355"/>
                </a:lnTo>
                <a:lnTo>
                  <a:pt x="2330240" y="104355"/>
                </a:lnTo>
                <a:lnTo>
                  <a:pt x="2330240" y="84239"/>
                </a:lnTo>
                <a:close/>
              </a:path>
              <a:path w="5445125" h="944880">
                <a:moveTo>
                  <a:pt x="2330240" y="31013"/>
                </a:moveTo>
                <a:lnTo>
                  <a:pt x="2320322" y="31013"/>
                </a:lnTo>
                <a:lnTo>
                  <a:pt x="2320322" y="75018"/>
                </a:lnTo>
                <a:lnTo>
                  <a:pt x="2312405" y="90898"/>
                </a:lnTo>
                <a:lnTo>
                  <a:pt x="2288330" y="96113"/>
                </a:lnTo>
                <a:lnTo>
                  <a:pt x="2315346" y="96113"/>
                </a:lnTo>
                <a:lnTo>
                  <a:pt x="2319949" y="93273"/>
                </a:lnTo>
                <a:lnTo>
                  <a:pt x="2320741" y="84239"/>
                </a:lnTo>
                <a:lnTo>
                  <a:pt x="2330240" y="84239"/>
                </a:lnTo>
                <a:lnTo>
                  <a:pt x="2330240" y="31013"/>
                </a:lnTo>
                <a:close/>
              </a:path>
              <a:path w="5445125" h="944880">
                <a:moveTo>
                  <a:pt x="2369478" y="14808"/>
                </a:moveTo>
                <a:lnTo>
                  <a:pt x="2359560" y="14808"/>
                </a:lnTo>
                <a:lnTo>
                  <a:pt x="2359560" y="90479"/>
                </a:lnTo>
                <a:lnTo>
                  <a:pt x="2368873" y="103191"/>
                </a:lnTo>
                <a:lnTo>
                  <a:pt x="2381073" y="105054"/>
                </a:lnTo>
                <a:lnTo>
                  <a:pt x="2396580" y="99885"/>
                </a:lnTo>
                <a:lnTo>
                  <a:pt x="2394937" y="96532"/>
                </a:lnTo>
                <a:lnTo>
                  <a:pt x="2386569" y="96532"/>
                </a:lnTo>
                <a:lnTo>
                  <a:pt x="2370550" y="90711"/>
                </a:lnTo>
                <a:lnTo>
                  <a:pt x="2369478" y="14808"/>
                </a:lnTo>
                <a:close/>
              </a:path>
              <a:path w="5445125" h="944880">
                <a:moveTo>
                  <a:pt x="2393088" y="92760"/>
                </a:moveTo>
                <a:lnTo>
                  <a:pt x="2386569" y="96532"/>
                </a:lnTo>
                <a:lnTo>
                  <a:pt x="2394937" y="96532"/>
                </a:lnTo>
                <a:lnTo>
                  <a:pt x="2393088" y="92760"/>
                </a:lnTo>
                <a:close/>
              </a:path>
              <a:path w="5445125" h="944880">
                <a:moveTo>
                  <a:pt x="2359560" y="31013"/>
                </a:moveTo>
                <a:lnTo>
                  <a:pt x="2346428" y="31013"/>
                </a:lnTo>
                <a:lnTo>
                  <a:pt x="2346428" y="39255"/>
                </a:lnTo>
                <a:lnTo>
                  <a:pt x="2359560" y="39255"/>
                </a:lnTo>
                <a:lnTo>
                  <a:pt x="2359560" y="31013"/>
                </a:lnTo>
                <a:close/>
              </a:path>
              <a:path w="5445125" h="944880">
                <a:moveTo>
                  <a:pt x="2391830" y="31013"/>
                </a:moveTo>
                <a:lnTo>
                  <a:pt x="2369707" y="31013"/>
                </a:lnTo>
                <a:lnTo>
                  <a:pt x="2369823" y="39255"/>
                </a:lnTo>
                <a:lnTo>
                  <a:pt x="2391830" y="39255"/>
                </a:lnTo>
                <a:lnTo>
                  <a:pt x="2391830" y="31013"/>
                </a:lnTo>
                <a:close/>
              </a:path>
              <a:path w="5445125" h="944880">
                <a:moveTo>
                  <a:pt x="2459008" y="62945"/>
                </a:moveTo>
                <a:lnTo>
                  <a:pt x="2424276" y="63842"/>
                </a:lnTo>
                <a:lnTo>
                  <a:pt x="2409374" y="76415"/>
                </a:lnTo>
                <a:lnTo>
                  <a:pt x="2413845" y="98022"/>
                </a:lnTo>
                <a:lnTo>
                  <a:pt x="2435312" y="105054"/>
                </a:lnTo>
                <a:lnTo>
                  <a:pt x="2448071" y="103610"/>
                </a:lnTo>
                <a:lnTo>
                  <a:pt x="2454389" y="97231"/>
                </a:lnTo>
                <a:lnTo>
                  <a:pt x="2430981" y="97231"/>
                </a:lnTo>
                <a:lnTo>
                  <a:pt x="2418269" y="87591"/>
                </a:lnTo>
                <a:lnTo>
                  <a:pt x="2425114" y="71526"/>
                </a:lnTo>
                <a:lnTo>
                  <a:pt x="2459293" y="70365"/>
                </a:lnTo>
                <a:lnTo>
                  <a:pt x="2459042" y="63842"/>
                </a:lnTo>
                <a:lnTo>
                  <a:pt x="2459008" y="62945"/>
                </a:lnTo>
                <a:close/>
              </a:path>
              <a:path w="5445125" h="944880">
                <a:moveTo>
                  <a:pt x="2470097" y="82283"/>
                </a:moveTo>
                <a:lnTo>
                  <a:pt x="2460179" y="82283"/>
                </a:lnTo>
                <a:lnTo>
                  <a:pt x="2462414" y="89128"/>
                </a:lnTo>
                <a:lnTo>
                  <a:pt x="2460103" y="91462"/>
                </a:lnTo>
                <a:lnTo>
                  <a:pt x="2460569" y="103610"/>
                </a:lnTo>
                <a:lnTo>
                  <a:pt x="2460598" y="104355"/>
                </a:lnTo>
                <a:lnTo>
                  <a:pt x="2470097" y="104355"/>
                </a:lnTo>
                <a:lnTo>
                  <a:pt x="2470097" y="82283"/>
                </a:lnTo>
                <a:close/>
              </a:path>
              <a:path w="5445125" h="944880">
                <a:moveTo>
                  <a:pt x="2459778" y="82993"/>
                </a:moveTo>
                <a:lnTo>
                  <a:pt x="2455336" y="90851"/>
                </a:lnTo>
                <a:lnTo>
                  <a:pt x="2430981" y="97231"/>
                </a:lnTo>
                <a:lnTo>
                  <a:pt x="2454389" y="97231"/>
                </a:lnTo>
                <a:lnTo>
                  <a:pt x="2460103" y="91462"/>
                </a:lnTo>
                <a:lnTo>
                  <a:pt x="2459778" y="82993"/>
                </a:lnTo>
                <a:close/>
              </a:path>
              <a:path w="5445125" h="944880">
                <a:moveTo>
                  <a:pt x="2460179" y="82283"/>
                </a:moveTo>
                <a:lnTo>
                  <a:pt x="2459778" y="82993"/>
                </a:lnTo>
                <a:lnTo>
                  <a:pt x="2459954" y="87591"/>
                </a:lnTo>
                <a:lnTo>
                  <a:pt x="2460013" y="89128"/>
                </a:lnTo>
                <a:lnTo>
                  <a:pt x="2460103" y="91462"/>
                </a:lnTo>
                <a:lnTo>
                  <a:pt x="2462414" y="89128"/>
                </a:lnTo>
                <a:lnTo>
                  <a:pt x="2460179" y="82283"/>
                </a:lnTo>
                <a:close/>
              </a:path>
              <a:path w="5445125" h="944880">
                <a:moveTo>
                  <a:pt x="2464061" y="38976"/>
                </a:moveTo>
                <a:lnTo>
                  <a:pt x="2446255" y="38976"/>
                </a:lnTo>
                <a:lnTo>
                  <a:pt x="2458409" y="47358"/>
                </a:lnTo>
                <a:lnTo>
                  <a:pt x="2459750" y="82283"/>
                </a:lnTo>
                <a:lnTo>
                  <a:pt x="2459778" y="82993"/>
                </a:lnTo>
                <a:lnTo>
                  <a:pt x="2460179" y="82283"/>
                </a:lnTo>
                <a:lnTo>
                  <a:pt x="2470097" y="82283"/>
                </a:lnTo>
                <a:lnTo>
                  <a:pt x="2470097" y="70365"/>
                </a:lnTo>
                <a:lnTo>
                  <a:pt x="2462134" y="70365"/>
                </a:lnTo>
                <a:lnTo>
                  <a:pt x="2462134" y="62945"/>
                </a:lnTo>
                <a:lnTo>
                  <a:pt x="2470097" y="62945"/>
                </a:lnTo>
                <a:lnTo>
                  <a:pt x="2470097" y="58813"/>
                </a:lnTo>
                <a:lnTo>
                  <a:pt x="2467490" y="42096"/>
                </a:lnTo>
                <a:lnTo>
                  <a:pt x="2464061" y="38976"/>
                </a:lnTo>
                <a:close/>
              </a:path>
              <a:path w="5445125" h="944880">
                <a:moveTo>
                  <a:pt x="2470097" y="62945"/>
                </a:moveTo>
                <a:lnTo>
                  <a:pt x="2462134" y="62945"/>
                </a:lnTo>
                <a:lnTo>
                  <a:pt x="2462134" y="70365"/>
                </a:lnTo>
                <a:lnTo>
                  <a:pt x="2470097" y="70365"/>
                </a:lnTo>
                <a:lnTo>
                  <a:pt x="2470097" y="62945"/>
                </a:lnTo>
                <a:close/>
              </a:path>
              <a:path w="5445125" h="944880">
                <a:moveTo>
                  <a:pt x="2440341" y="30314"/>
                </a:moveTo>
                <a:lnTo>
                  <a:pt x="2410446" y="40233"/>
                </a:lnTo>
                <a:lnTo>
                  <a:pt x="2414916" y="47637"/>
                </a:lnTo>
                <a:lnTo>
                  <a:pt x="2446255" y="38976"/>
                </a:lnTo>
                <a:lnTo>
                  <a:pt x="2464061" y="38976"/>
                </a:lnTo>
                <a:lnTo>
                  <a:pt x="2457152" y="32689"/>
                </a:lnTo>
                <a:lnTo>
                  <a:pt x="2440341" y="30314"/>
                </a:lnTo>
                <a:close/>
              </a:path>
              <a:path w="5445125" h="944880">
                <a:moveTo>
                  <a:pt x="2463951" y="2235"/>
                </a:moveTo>
                <a:lnTo>
                  <a:pt x="2450679" y="2235"/>
                </a:lnTo>
                <a:lnTo>
                  <a:pt x="2431540" y="19558"/>
                </a:lnTo>
                <a:lnTo>
                  <a:pt x="2441319" y="19558"/>
                </a:lnTo>
                <a:lnTo>
                  <a:pt x="2463951" y="2235"/>
                </a:lnTo>
                <a:close/>
              </a:path>
              <a:path w="5445125" h="944880">
                <a:moveTo>
                  <a:pt x="2506537" y="31013"/>
                </a:moveTo>
                <a:lnTo>
                  <a:pt x="2497038" y="31013"/>
                </a:lnTo>
                <a:lnTo>
                  <a:pt x="2497038" y="104355"/>
                </a:lnTo>
                <a:lnTo>
                  <a:pt x="2506956" y="104355"/>
                </a:lnTo>
                <a:lnTo>
                  <a:pt x="2509145" y="51595"/>
                </a:lnTo>
                <a:lnTo>
                  <a:pt x="2509708" y="50990"/>
                </a:lnTo>
                <a:lnTo>
                  <a:pt x="2506537" y="50990"/>
                </a:lnTo>
                <a:lnTo>
                  <a:pt x="2506537" y="31013"/>
                </a:lnTo>
                <a:close/>
              </a:path>
              <a:path w="5445125" h="944880">
                <a:moveTo>
                  <a:pt x="2533918" y="30314"/>
                </a:moveTo>
                <a:lnTo>
                  <a:pt x="2526747" y="30314"/>
                </a:lnTo>
                <a:lnTo>
                  <a:pt x="2511054" y="37672"/>
                </a:lnTo>
                <a:lnTo>
                  <a:pt x="2506537" y="50990"/>
                </a:lnTo>
                <a:lnTo>
                  <a:pt x="2509708" y="50990"/>
                </a:lnTo>
                <a:lnTo>
                  <a:pt x="2517900" y="42189"/>
                </a:lnTo>
                <a:lnTo>
                  <a:pt x="2531683" y="39814"/>
                </a:lnTo>
                <a:lnTo>
                  <a:pt x="2533918" y="30314"/>
                </a:lnTo>
                <a:close/>
              </a:path>
              <a:path w="5445125" h="944880">
                <a:moveTo>
                  <a:pt x="2561936" y="31013"/>
                </a:moveTo>
                <a:lnTo>
                  <a:pt x="2552017" y="31013"/>
                </a:lnTo>
                <a:lnTo>
                  <a:pt x="2552017" y="104355"/>
                </a:lnTo>
                <a:lnTo>
                  <a:pt x="2561936" y="104355"/>
                </a:lnTo>
                <a:lnTo>
                  <a:pt x="2561936" y="31013"/>
                </a:lnTo>
                <a:close/>
              </a:path>
              <a:path w="5445125" h="944880">
                <a:moveTo>
                  <a:pt x="2554998" y="698"/>
                </a:moveTo>
                <a:lnTo>
                  <a:pt x="2557046" y="14808"/>
                </a:lnTo>
                <a:lnTo>
                  <a:pt x="2559189" y="14808"/>
                </a:lnTo>
                <a:lnTo>
                  <a:pt x="2554998" y="698"/>
                </a:lnTo>
                <a:close/>
              </a:path>
              <a:path w="5445125" h="944880">
                <a:moveTo>
                  <a:pt x="2633906" y="62945"/>
                </a:moveTo>
                <a:lnTo>
                  <a:pt x="2599174" y="63842"/>
                </a:lnTo>
                <a:lnTo>
                  <a:pt x="2584272" y="76415"/>
                </a:lnTo>
                <a:lnTo>
                  <a:pt x="2588743" y="98022"/>
                </a:lnTo>
                <a:lnTo>
                  <a:pt x="2610210" y="105054"/>
                </a:lnTo>
                <a:lnTo>
                  <a:pt x="2622969" y="103610"/>
                </a:lnTo>
                <a:lnTo>
                  <a:pt x="2629287" y="97231"/>
                </a:lnTo>
                <a:lnTo>
                  <a:pt x="2605879" y="97231"/>
                </a:lnTo>
                <a:lnTo>
                  <a:pt x="2593167" y="87591"/>
                </a:lnTo>
                <a:lnTo>
                  <a:pt x="2600012" y="71526"/>
                </a:lnTo>
                <a:lnTo>
                  <a:pt x="2634191" y="70365"/>
                </a:lnTo>
                <a:lnTo>
                  <a:pt x="2633940" y="63842"/>
                </a:lnTo>
                <a:lnTo>
                  <a:pt x="2633906" y="62945"/>
                </a:lnTo>
                <a:close/>
              </a:path>
              <a:path w="5445125" h="944880">
                <a:moveTo>
                  <a:pt x="2644995" y="82283"/>
                </a:moveTo>
                <a:lnTo>
                  <a:pt x="2635077" y="82283"/>
                </a:lnTo>
                <a:lnTo>
                  <a:pt x="2637312" y="89128"/>
                </a:lnTo>
                <a:lnTo>
                  <a:pt x="2635001" y="91462"/>
                </a:lnTo>
                <a:lnTo>
                  <a:pt x="2635467" y="103610"/>
                </a:lnTo>
                <a:lnTo>
                  <a:pt x="2635496" y="104355"/>
                </a:lnTo>
                <a:lnTo>
                  <a:pt x="2644995" y="104355"/>
                </a:lnTo>
                <a:lnTo>
                  <a:pt x="2644995" y="82283"/>
                </a:lnTo>
                <a:close/>
              </a:path>
              <a:path w="5445125" h="944880">
                <a:moveTo>
                  <a:pt x="2634675" y="82993"/>
                </a:moveTo>
                <a:lnTo>
                  <a:pt x="2630234" y="90851"/>
                </a:lnTo>
                <a:lnTo>
                  <a:pt x="2605879" y="97231"/>
                </a:lnTo>
                <a:lnTo>
                  <a:pt x="2629287" y="97231"/>
                </a:lnTo>
                <a:lnTo>
                  <a:pt x="2635001" y="91462"/>
                </a:lnTo>
                <a:lnTo>
                  <a:pt x="2634675" y="82993"/>
                </a:lnTo>
                <a:close/>
              </a:path>
              <a:path w="5445125" h="944880">
                <a:moveTo>
                  <a:pt x="2635077" y="82283"/>
                </a:moveTo>
                <a:lnTo>
                  <a:pt x="2634675" y="82993"/>
                </a:lnTo>
                <a:lnTo>
                  <a:pt x="2634852" y="87591"/>
                </a:lnTo>
                <a:lnTo>
                  <a:pt x="2634911" y="89128"/>
                </a:lnTo>
                <a:lnTo>
                  <a:pt x="2635001" y="91462"/>
                </a:lnTo>
                <a:lnTo>
                  <a:pt x="2637312" y="89128"/>
                </a:lnTo>
                <a:lnTo>
                  <a:pt x="2635077" y="82283"/>
                </a:lnTo>
                <a:close/>
              </a:path>
              <a:path w="5445125" h="944880">
                <a:moveTo>
                  <a:pt x="2638959" y="38976"/>
                </a:moveTo>
                <a:lnTo>
                  <a:pt x="2621153" y="38976"/>
                </a:lnTo>
                <a:lnTo>
                  <a:pt x="2633307" y="47358"/>
                </a:lnTo>
                <a:lnTo>
                  <a:pt x="2634648" y="82283"/>
                </a:lnTo>
                <a:lnTo>
                  <a:pt x="2634675" y="82993"/>
                </a:lnTo>
                <a:lnTo>
                  <a:pt x="2635077" y="82283"/>
                </a:lnTo>
                <a:lnTo>
                  <a:pt x="2644995" y="82283"/>
                </a:lnTo>
                <a:lnTo>
                  <a:pt x="2644995" y="70365"/>
                </a:lnTo>
                <a:lnTo>
                  <a:pt x="2637032" y="70365"/>
                </a:lnTo>
                <a:lnTo>
                  <a:pt x="2637032" y="62945"/>
                </a:lnTo>
                <a:lnTo>
                  <a:pt x="2644995" y="62945"/>
                </a:lnTo>
                <a:lnTo>
                  <a:pt x="2644995" y="58813"/>
                </a:lnTo>
                <a:lnTo>
                  <a:pt x="2642387" y="42096"/>
                </a:lnTo>
                <a:lnTo>
                  <a:pt x="2638959" y="38976"/>
                </a:lnTo>
                <a:close/>
              </a:path>
              <a:path w="5445125" h="944880">
                <a:moveTo>
                  <a:pt x="2644995" y="62945"/>
                </a:moveTo>
                <a:lnTo>
                  <a:pt x="2637032" y="62945"/>
                </a:lnTo>
                <a:lnTo>
                  <a:pt x="2637032" y="70365"/>
                </a:lnTo>
                <a:lnTo>
                  <a:pt x="2644995" y="70365"/>
                </a:lnTo>
                <a:lnTo>
                  <a:pt x="2644995" y="62945"/>
                </a:lnTo>
                <a:close/>
              </a:path>
              <a:path w="5445125" h="944880">
                <a:moveTo>
                  <a:pt x="2615239" y="30314"/>
                </a:moveTo>
                <a:lnTo>
                  <a:pt x="2585343" y="40233"/>
                </a:lnTo>
                <a:lnTo>
                  <a:pt x="2589814" y="47637"/>
                </a:lnTo>
                <a:lnTo>
                  <a:pt x="2621153" y="38976"/>
                </a:lnTo>
                <a:lnTo>
                  <a:pt x="2638959" y="38976"/>
                </a:lnTo>
                <a:lnTo>
                  <a:pt x="2632050" y="32689"/>
                </a:lnTo>
                <a:lnTo>
                  <a:pt x="2615239" y="30314"/>
                </a:lnTo>
                <a:close/>
              </a:path>
              <a:path w="5445125" h="944880">
                <a:moveTo>
                  <a:pt x="2672075" y="98907"/>
                </a:moveTo>
                <a:lnTo>
                  <a:pt x="2665928" y="124752"/>
                </a:lnTo>
                <a:lnTo>
                  <a:pt x="2672634" y="124752"/>
                </a:lnTo>
                <a:lnTo>
                  <a:pt x="2678501" y="105473"/>
                </a:lnTo>
                <a:lnTo>
                  <a:pt x="2678234" y="104914"/>
                </a:lnTo>
                <a:lnTo>
                  <a:pt x="2673193" y="104914"/>
                </a:lnTo>
                <a:lnTo>
                  <a:pt x="2672075" y="98907"/>
                </a:lnTo>
                <a:close/>
              </a:path>
              <a:path w="5445125" h="944880">
                <a:moveTo>
                  <a:pt x="2671004" y="89827"/>
                </a:moveTo>
                <a:lnTo>
                  <a:pt x="2673193" y="104914"/>
                </a:lnTo>
                <a:lnTo>
                  <a:pt x="2678234" y="104914"/>
                </a:lnTo>
                <a:lnTo>
                  <a:pt x="2671004" y="89827"/>
                </a:lnTo>
                <a:close/>
              </a:path>
              <a:path w="5445125" h="944880">
                <a:moveTo>
                  <a:pt x="2747602" y="31013"/>
                </a:moveTo>
                <a:lnTo>
                  <a:pt x="2738102" y="31013"/>
                </a:lnTo>
                <a:lnTo>
                  <a:pt x="2738102" y="104355"/>
                </a:lnTo>
                <a:lnTo>
                  <a:pt x="2748021" y="104355"/>
                </a:lnTo>
                <a:lnTo>
                  <a:pt x="2748021" y="60210"/>
                </a:lnTo>
                <a:lnTo>
                  <a:pt x="2752715" y="50850"/>
                </a:lnTo>
                <a:lnTo>
                  <a:pt x="2747602" y="50850"/>
                </a:lnTo>
                <a:lnTo>
                  <a:pt x="2747602" y="31013"/>
                </a:lnTo>
                <a:close/>
              </a:path>
              <a:path w="5445125" h="944880">
                <a:moveTo>
                  <a:pt x="2795410" y="39255"/>
                </a:moveTo>
                <a:lnTo>
                  <a:pt x="2779314" y="39255"/>
                </a:lnTo>
                <a:lnTo>
                  <a:pt x="2791980" y="49174"/>
                </a:lnTo>
                <a:lnTo>
                  <a:pt x="2793842" y="104355"/>
                </a:lnTo>
                <a:lnTo>
                  <a:pt x="2803761" y="104355"/>
                </a:lnTo>
                <a:lnTo>
                  <a:pt x="2803761" y="60210"/>
                </a:lnTo>
                <a:lnTo>
                  <a:pt x="2807940" y="51828"/>
                </a:lnTo>
                <a:lnTo>
                  <a:pt x="2802643" y="51828"/>
                </a:lnTo>
                <a:lnTo>
                  <a:pt x="2798732" y="50291"/>
                </a:lnTo>
                <a:lnTo>
                  <a:pt x="2801339" y="45550"/>
                </a:lnTo>
                <a:lnTo>
                  <a:pt x="2801153" y="44657"/>
                </a:lnTo>
                <a:lnTo>
                  <a:pt x="2795410" y="39255"/>
                </a:lnTo>
                <a:close/>
              </a:path>
              <a:path w="5445125" h="944880">
                <a:moveTo>
                  <a:pt x="2851385" y="39255"/>
                </a:moveTo>
                <a:lnTo>
                  <a:pt x="2835054" y="39255"/>
                </a:lnTo>
                <a:lnTo>
                  <a:pt x="2847580" y="49174"/>
                </a:lnTo>
                <a:lnTo>
                  <a:pt x="2849443" y="104355"/>
                </a:lnTo>
                <a:lnTo>
                  <a:pt x="2859362" y="104355"/>
                </a:lnTo>
                <a:lnTo>
                  <a:pt x="2859362" y="54669"/>
                </a:lnTo>
                <a:lnTo>
                  <a:pt x="2851385" y="39255"/>
                </a:lnTo>
                <a:close/>
              </a:path>
              <a:path w="5445125" h="944880">
                <a:moveTo>
                  <a:pt x="2801339" y="45550"/>
                </a:moveTo>
                <a:lnTo>
                  <a:pt x="2798732" y="50291"/>
                </a:lnTo>
                <a:lnTo>
                  <a:pt x="2802643" y="51828"/>
                </a:lnTo>
                <a:lnTo>
                  <a:pt x="2801339" y="45550"/>
                </a:lnTo>
                <a:close/>
              </a:path>
              <a:path w="5445125" h="944880">
                <a:moveTo>
                  <a:pt x="2829745" y="30314"/>
                </a:moveTo>
                <a:lnTo>
                  <a:pt x="2822108" y="30314"/>
                </a:lnTo>
                <a:lnTo>
                  <a:pt x="2804646" y="39535"/>
                </a:lnTo>
                <a:lnTo>
                  <a:pt x="2801339" y="45550"/>
                </a:lnTo>
                <a:lnTo>
                  <a:pt x="2802643" y="51828"/>
                </a:lnTo>
                <a:lnTo>
                  <a:pt x="2807940" y="51828"/>
                </a:lnTo>
                <a:lnTo>
                  <a:pt x="2811515" y="44657"/>
                </a:lnTo>
                <a:lnTo>
                  <a:pt x="2811584" y="44517"/>
                </a:lnTo>
                <a:lnTo>
                  <a:pt x="2835054" y="39255"/>
                </a:lnTo>
                <a:lnTo>
                  <a:pt x="2851385" y="39255"/>
                </a:lnTo>
                <a:lnTo>
                  <a:pt x="2849722" y="36042"/>
                </a:lnTo>
                <a:lnTo>
                  <a:pt x="2829745" y="30314"/>
                </a:lnTo>
                <a:close/>
              </a:path>
              <a:path w="5445125" h="944880">
                <a:moveTo>
                  <a:pt x="2767765" y="30314"/>
                </a:moveTo>
                <a:lnTo>
                  <a:pt x="2748300" y="42049"/>
                </a:lnTo>
                <a:lnTo>
                  <a:pt x="2747735" y="49174"/>
                </a:lnTo>
                <a:lnTo>
                  <a:pt x="2747646" y="50291"/>
                </a:lnTo>
                <a:lnTo>
                  <a:pt x="2747602" y="50850"/>
                </a:lnTo>
                <a:lnTo>
                  <a:pt x="2752715" y="50850"/>
                </a:lnTo>
                <a:lnTo>
                  <a:pt x="2755820" y="44657"/>
                </a:lnTo>
                <a:lnTo>
                  <a:pt x="2755891" y="44517"/>
                </a:lnTo>
                <a:lnTo>
                  <a:pt x="2779314" y="39255"/>
                </a:lnTo>
                <a:lnTo>
                  <a:pt x="2795410" y="39255"/>
                </a:lnTo>
                <a:lnTo>
                  <a:pt x="2787835" y="32131"/>
                </a:lnTo>
                <a:lnTo>
                  <a:pt x="2767765" y="30314"/>
                </a:lnTo>
                <a:close/>
              </a:path>
              <a:path w="5445125" h="944880">
                <a:moveTo>
                  <a:pt x="2895481" y="31013"/>
                </a:moveTo>
                <a:lnTo>
                  <a:pt x="2885562" y="31013"/>
                </a:lnTo>
                <a:lnTo>
                  <a:pt x="2885562" y="80606"/>
                </a:lnTo>
                <a:lnTo>
                  <a:pt x="2895574" y="99233"/>
                </a:lnTo>
                <a:lnTo>
                  <a:pt x="2916575" y="105054"/>
                </a:lnTo>
                <a:lnTo>
                  <a:pt x="2923095" y="105054"/>
                </a:lnTo>
                <a:lnTo>
                  <a:pt x="2937584" y="96113"/>
                </a:lnTo>
                <a:lnTo>
                  <a:pt x="2910568" y="96113"/>
                </a:lnTo>
                <a:lnTo>
                  <a:pt x="2897390" y="86241"/>
                </a:lnTo>
                <a:lnTo>
                  <a:pt x="2895481" y="31013"/>
                </a:lnTo>
                <a:close/>
              </a:path>
              <a:path w="5445125" h="944880">
                <a:moveTo>
                  <a:pt x="2952478" y="84239"/>
                </a:moveTo>
                <a:lnTo>
                  <a:pt x="2942979" y="84239"/>
                </a:lnTo>
                <a:lnTo>
                  <a:pt x="2942979" y="104355"/>
                </a:lnTo>
                <a:lnTo>
                  <a:pt x="2952478" y="104355"/>
                </a:lnTo>
                <a:lnTo>
                  <a:pt x="2952478" y="84239"/>
                </a:lnTo>
                <a:close/>
              </a:path>
              <a:path w="5445125" h="944880">
                <a:moveTo>
                  <a:pt x="2952478" y="31013"/>
                </a:moveTo>
                <a:lnTo>
                  <a:pt x="2942560" y="31013"/>
                </a:lnTo>
                <a:lnTo>
                  <a:pt x="2942560" y="75018"/>
                </a:lnTo>
                <a:lnTo>
                  <a:pt x="2934643" y="90898"/>
                </a:lnTo>
                <a:lnTo>
                  <a:pt x="2910568" y="96113"/>
                </a:lnTo>
                <a:lnTo>
                  <a:pt x="2937584" y="96113"/>
                </a:lnTo>
                <a:lnTo>
                  <a:pt x="2942187" y="93273"/>
                </a:lnTo>
                <a:lnTo>
                  <a:pt x="2942979" y="84239"/>
                </a:lnTo>
                <a:lnTo>
                  <a:pt x="2952478" y="84239"/>
                </a:lnTo>
                <a:lnTo>
                  <a:pt x="2952478" y="31013"/>
                </a:lnTo>
                <a:close/>
              </a:path>
              <a:path w="5445125" h="944880">
                <a:moveTo>
                  <a:pt x="2990040" y="31013"/>
                </a:moveTo>
                <a:lnTo>
                  <a:pt x="2980121" y="31013"/>
                </a:lnTo>
                <a:lnTo>
                  <a:pt x="2980121" y="104355"/>
                </a:lnTo>
                <a:lnTo>
                  <a:pt x="2990040" y="104355"/>
                </a:lnTo>
                <a:lnTo>
                  <a:pt x="2990040" y="31013"/>
                </a:lnTo>
                <a:close/>
              </a:path>
              <a:path w="5445125" h="944880">
                <a:moveTo>
                  <a:pt x="2983102" y="698"/>
                </a:moveTo>
                <a:lnTo>
                  <a:pt x="2985151" y="14808"/>
                </a:lnTo>
                <a:lnTo>
                  <a:pt x="2987293" y="14808"/>
                </a:lnTo>
                <a:lnTo>
                  <a:pt x="2983102" y="698"/>
                </a:lnTo>
                <a:close/>
              </a:path>
              <a:path w="5445125" h="944880">
                <a:moveTo>
                  <a:pt x="3029234" y="14808"/>
                </a:moveTo>
                <a:lnTo>
                  <a:pt x="3019315" y="14808"/>
                </a:lnTo>
                <a:lnTo>
                  <a:pt x="3019315" y="90479"/>
                </a:lnTo>
                <a:lnTo>
                  <a:pt x="3028628" y="103191"/>
                </a:lnTo>
                <a:lnTo>
                  <a:pt x="3040829" y="105054"/>
                </a:lnTo>
                <a:lnTo>
                  <a:pt x="3056335" y="99885"/>
                </a:lnTo>
                <a:lnTo>
                  <a:pt x="3054692" y="96532"/>
                </a:lnTo>
                <a:lnTo>
                  <a:pt x="3046323" y="96532"/>
                </a:lnTo>
                <a:lnTo>
                  <a:pt x="3030305" y="90711"/>
                </a:lnTo>
                <a:lnTo>
                  <a:pt x="3029234" y="14808"/>
                </a:lnTo>
                <a:close/>
              </a:path>
              <a:path w="5445125" h="944880">
                <a:moveTo>
                  <a:pt x="3052843" y="92760"/>
                </a:moveTo>
                <a:lnTo>
                  <a:pt x="3046323" y="96532"/>
                </a:lnTo>
                <a:lnTo>
                  <a:pt x="3054692" y="96532"/>
                </a:lnTo>
                <a:lnTo>
                  <a:pt x="3052843" y="92760"/>
                </a:lnTo>
                <a:close/>
              </a:path>
              <a:path w="5445125" h="944880">
                <a:moveTo>
                  <a:pt x="3019315" y="31013"/>
                </a:moveTo>
                <a:lnTo>
                  <a:pt x="3006183" y="31013"/>
                </a:lnTo>
                <a:lnTo>
                  <a:pt x="3006183" y="39255"/>
                </a:lnTo>
                <a:lnTo>
                  <a:pt x="3019315" y="39255"/>
                </a:lnTo>
                <a:lnTo>
                  <a:pt x="3019315" y="31013"/>
                </a:lnTo>
                <a:close/>
              </a:path>
              <a:path w="5445125" h="944880">
                <a:moveTo>
                  <a:pt x="3051585" y="31013"/>
                </a:moveTo>
                <a:lnTo>
                  <a:pt x="3029462" y="31013"/>
                </a:lnTo>
                <a:lnTo>
                  <a:pt x="3029579" y="39255"/>
                </a:lnTo>
                <a:lnTo>
                  <a:pt x="3051585" y="39255"/>
                </a:lnTo>
                <a:lnTo>
                  <a:pt x="3051585" y="31013"/>
                </a:lnTo>
                <a:close/>
              </a:path>
              <a:path w="5445125" h="944880">
                <a:moveTo>
                  <a:pt x="3094524" y="30314"/>
                </a:moveTo>
                <a:lnTo>
                  <a:pt x="3076968" y="38231"/>
                </a:lnTo>
                <a:lnTo>
                  <a:pt x="3066025" y="53784"/>
                </a:lnTo>
                <a:lnTo>
                  <a:pt x="3064518" y="73296"/>
                </a:lnTo>
                <a:lnTo>
                  <a:pt x="3064396" y="74879"/>
                </a:lnTo>
                <a:lnTo>
                  <a:pt x="3076968" y="97044"/>
                </a:lnTo>
                <a:lnTo>
                  <a:pt x="3101695" y="105054"/>
                </a:lnTo>
                <a:lnTo>
                  <a:pt x="3108866" y="105054"/>
                </a:lnTo>
                <a:lnTo>
                  <a:pt x="3126655" y="97044"/>
                </a:lnTo>
                <a:lnTo>
                  <a:pt x="3127202" y="96253"/>
                </a:lnTo>
                <a:lnTo>
                  <a:pt x="3101695" y="96253"/>
                </a:lnTo>
                <a:lnTo>
                  <a:pt x="3083767" y="90339"/>
                </a:lnTo>
                <a:lnTo>
                  <a:pt x="3074454" y="73296"/>
                </a:lnTo>
                <a:lnTo>
                  <a:pt x="3080507" y="48243"/>
                </a:lnTo>
                <a:lnTo>
                  <a:pt x="3096620" y="38976"/>
                </a:lnTo>
                <a:lnTo>
                  <a:pt x="3125757" y="38976"/>
                </a:lnTo>
                <a:lnTo>
                  <a:pt x="3115386" y="31898"/>
                </a:lnTo>
                <a:lnTo>
                  <a:pt x="3094524" y="30314"/>
                </a:lnTo>
                <a:close/>
              </a:path>
              <a:path w="5445125" h="944880">
                <a:moveTo>
                  <a:pt x="3125757" y="38976"/>
                </a:moveTo>
                <a:lnTo>
                  <a:pt x="3096620" y="38976"/>
                </a:lnTo>
                <a:lnTo>
                  <a:pt x="3119903" y="44936"/>
                </a:lnTo>
                <a:lnTo>
                  <a:pt x="3129076" y="61840"/>
                </a:lnTo>
                <a:lnTo>
                  <a:pt x="3123116" y="86986"/>
                </a:lnTo>
                <a:lnTo>
                  <a:pt x="3101695" y="96253"/>
                </a:lnTo>
                <a:lnTo>
                  <a:pt x="3127202" y="96253"/>
                </a:lnTo>
                <a:lnTo>
                  <a:pt x="3137505" y="81352"/>
                </a:lnTo>
                <a:lnTo>
                  <a:pt x="3139012" y="61840"/>
                </a:lnTo>
                <a:lnTo>
                  <a:pt x="3139135" y="60257"/>
                </a:lnTo>
                <a:lnTo>
                  <a:pt x="3131079" y="42608"/>
                </a:lnTo>
                <a:lnTo>
                  <a:pt x="3125757" y="38976"/>
                </a:lnTo>
                <a:close/>
              </a:path>
              <a:path w="5445125" h="944880">
                <a:moveTo>
                  <a:pt x="3153657" y="88150"/>
                </a:moveTo>
                <a:lnTo>
                  <a:pt x="3149187" y="95973"/>
                </a:lnTo>
                <a:lnTo>
                  <a:pt x="3179083" y="105054"/>
                </a:lnTo>
                <a:lnTo>
                  <a:pt x="3190957" y="104216"/>
                </a:lnTo>
                <a:lnTo>
                  <a:pt x="3202090" y="96393"/>
                </a:lnTo>
                <a:lnTo>
                  <a:pt x="3186766" y="96393"/>
                </a:lnTo>
                <a:lnTo>
                  <a:pt x="3153657" y="88150"/>
                </a:lnTo>
                <a:close/>
              </a:path>
              <a:path w="5445125" h="944880">
                <a:moveTo>
                  <a:pt x="3190398" y="30966"/>
                </a:moveTo>
                <a:lnTo>
                  <a:pt x="3157429" y="37346"/>
                </a:lnTo>
                <a:lnTo>
                  <a:pt x="3152679" y="58813"/>
                </a:lnTo>
                <a:lnTo>
                  <a:pt x="3199479" y="88011"/>
                </a:lnTo>
                <a:lnTo>
                  <a:pt x="3186766" y="96393"/>
                </a:lnTo>
                <a:lnTo>
                  <a:pt x="3202090" y="96393"/>
                </a:lnTo>
                <a:lnTo>
                  <a:pt x="3208187" y="92108"/>
                </a:lnTo>
                <a:lnTo>
                  <a:pt x="3208513" y="76881"/>
                </a:lnTo>
                <a:lnTo>
                  <a:pt x="3161620" y="47451"/>
                </a:lnTo>
                <a:lnTo>
                  <a:pt x="3169397" y="40000"/>
                </a:lnTo>
                <a:lnTo>
                  <a:pt x="3205338" y="40000"/>
                </a:lnTo>
                <a:lnTo>
                  <a:pt x="3206782" y="37346"/>
                </a:lnTo>
                <a:lnTo>
                  <a:pt x="3206883" y="37160"/>
                </a:lnTo>
                <a:lnTo>
                  <a:pt x="3190398" y="30966"/>
                </a:lnTo>
                <a:close/>
              </a:path>
              <a:path w="5445125" h="944880">
                <a:moveTo>
                  <a:pt x="3205338" y="40000"/>
                </a:moveTo>
                <a:lnTo>
                  <a:pt x="3169397" y="40000"/>
                </a:lnTo>
                <a:lnTo>
                  <a:pt x="3202552" y="45123"/>
                </a:lnTo>
                <a:lnTo>
                  <a:pt x="3205338" y="40000"/>
                </a:lnTo>
                <a:close/>
              </a:path>
              <a:path w="5445125" h="944880">
                <a:moveTo>
                  <a:pt x="3273660" y="31013"/>
                </a:moveTo>
                <a:lnTo>
                  <a:pt x="3264160" y="31013"/>
                </a:lnTo>
                <a:lnTo>
                  <a:pt x="3264160" y="131457"/>
                </a:lnTo>
                <a:lnTo>
                  <a:pt x="3274078" y="131457"/>
                </a:lnTo>
                <a:lnTo>
                  <a:pt x="3273968" y="105054"/>
                </a:lnTo>
                <a:lnTo>
                  <a:pt x="3273892" y="86682"/>
                </a:lnTo>
                <a:lnTo>
                  <a:pt x="3268071" y="75624"/>
                </a:lnTo>
                <a:lnTo>
                  <a:pt x="3269562" y="52853"/>
                </a:lnTo>
                <a:lnTo>
                  <a:pt x="3273724" y="46483"/>
                </a:lnTo>
                <a:lnTo>
                  <a:pt x="3273660" y="31013"/>
                </a:lnTo>
                <a:close/>
              </a:path>
              <a:path w="5445125" h="944880">
                <a:moveTo>
                  <a:pt x="3273836" y="73296"/>
                </a:moveTo>
                <a:lnTo>
                  <a:pt x="3273892" y="86682"/>
                </a:lnTo>
                <a:lnTo>
                  <a:pt x="3279713" y="97743"/>
                </a:lnTo>
                <a:lnTo>
                  <a:pt x="3302019" y="105054"/>
                </a:lnTo>
                <a:lnTo>
                  <a:pt x="3309003" y="105054"/>
                </a:lnTo>
                <a:lnTo>
                  <a:pt x="3326326" y="97138"/>
                </a:lnTo>
                <a:lnTo>
                  <a:pt x="3326936" y="96253"/>
                </a:lnTo>
                <a:lnTo>
                  <a:pt x="3301320" y="96253"/>
                </a:lnTo>
                <a:lnTo>
                  <a:pt x="3283112" y="90339"/>
                </a:lnTo>
                <a:lnTo>
                  <a:pt x="3273836" y="73296"/>
                </a:lnTo>
                <a:close/>
              </a:path>
              <a:path w="5445125" h="944880">
                <a:moveTo>
                  <a:pt x="3325550" y="38976"/>
                </a:moveTo>
                <a:lnTo>
                  <a:pt x="3296105" y="38976"/>
                </a:lnTo>
                <a:lnTo>
                  <a:pt x="3319388" y="45029"/>
                </a:lnTo>
                <a:lnTo>
                  <a:pt x="3328701" y="61933"/>
                </a:lnTo>
                <a:lnTo>
                  <a:pt x="3322721" y="86682"/>
                </a:lnTo>
                <a:lnTo>
                  <a:pt x="3322648" y="86986"/>
                </a:lnTo>
                <a:lnTo>
                  <a:pt x="3301320" y="96253"/>
                </a:lnTo>
                <a:lnTo>
                  <a:pt x="3326936" y="96253"/>
                </a:lnTo>
                <a:lnTo>
                  <a:pt x="3337037" y="81584"/>
                </a:lnTo>
                <a:lnTo>
                  <a:pt x="3338495" y="61933"/>
                </a:lnTo>
                <a:lnTo>
                  <a:pt x="3338620" y="60257"/>
                </a:lnTo>
                <a:lnTo>
                  <a:pt x="3330704" y="42515"/>
                </a:lnTo>
                <a:lnTo>
                  <a:pt x="3325550" y="38976"/>
                </a:lnTo>
                <a:close/>
              </a:path>
              <a:path w="5445125" h="944880">
                <a:moveTo>
                  <a:pt x="3273724" y="46483"/>
                </a:moveTo>
                <a:lnTo>
                  <a:pt x="3269562" y="52853"/>
                </a:lnTo>
                <a:lnTo>
                  <a:pt x="3268224" y="73296"/>
                </a:lnTo>
                <a:lnTo>
                  <a:pt x="3268196" y="73722"/>
                </a:lnTo>
                <a:lnTo>
                  <a:pt x="3268071" y="75624"/>
                </a:lnTo>
                <a:lnTo>
                  <a:pt x="3273892" y="86682"/>
                </a:lnTo>
                <a:lnTo>
                  <a:pt x="3273781" y="60257"/>
                </a:lnTo>
                <a:lnTo>
                  <a:pt x="3273724" y="46483"/>
                </a:lnTo>
                <a:close/>
              </a:path>
              <a:path w="5445125" h="944880">
                <a:moveTo>
                  <a:pt x="3295592" y="30314"/>
                </a:moveTo>
                <a:lnTo>
                  <a:pt x="3279573" y="37532"/>
                </a:lnTo>
                <a:lnTo>
                  <a:pt x="3273724" y="46483"/>
                </a:lnTo>
                <a:lnTo>
                  <a:pt x="3273836" y="73296"/>
                </a:lnTo>
                <a:lnTo>
                  <a:pt x="3276636" y="61933"/>
                </a:lnTo>
                <a:lnTo>
                  <a:pt x="3279853" y="48382"/>
                </a:lnTo>
                <a:lnTo>
                  <a:pt x="3296105" y="38976"/>
                </a:lnTo>
                <a:lnTo>
                  <a:pt x="3325550" y="38976"/>
                </a:lnTo>
                <a:lnTo>
                  <a:pt x="3315243" y="31898"/>
                </a:lnTo>
                <a:lnTo>
                  <a:pt x="3295592" y="30314"/>
                </a:lnTo>
                <a:close/>
              </a:path>
              <a:path w="5445125" h="944880">
                <a:moveTo>
                  <a:pt x="3368339" y="31013"/>
                </a:moveTo>
                <a:lnTo>
                  <a:pt x="3358839" y="31013"/>
                </a:lnTo>
                <a:lnTo>
                  <a:pt x="3358839" y="104355"/>
                </a:lnTo>
                <a:lnTo>
                  <a:pt x="3368758" y="104355"/>
                </a:lnTo>
                <a:lnTo>
                  <a:pt x="3370947" y="51595"/>
                </a:lnTo>
                <a:lnTo>
                  <a:pt x="3371510" y="50990"/>
                </a:lnTo>
                <a:lnTo>
                  <a:pt x="3368339" y="50990"/>
                </a:lnTo>
                <a:lnTo>
                  <a:pt x="3368339" y="31013"/>
                </a:lnTo>
                <a:close/>
              </a:path>
              <a:path w="5445125" h="944880">
                <a:moveTo>
                  <a:pt x="3395720" y="30314"/>
                </a:moveTo>
                <a:lnTo>
                  <a:pt x="3388549" y="30314"/>
                </a:lnTo>
                <a:lnTo>
                  <a:pt x="3372856" y="37672"/>
                </a:lnTo>
                <a:lnTo>
                  <a:pt x="3368339" y="50990"/>
                </a:lnTo>
                <a:lnTo>
                  <a:pt x="3371510" y="50990"/>
                </a:lnTo>
                <a:lnTo>
                  <a:pt x="3379701" y="42189"/>
                </a:lnTo>
                <a:lnTo>
                  <a:pt x="3393485" y="39814"/>
                </a:lnTo>
                <a:lnTo>
                  <a:pt x="3395720" y="30314"/>
                </a:lnTo>
                <a:close/>
              </a:path>
              <a:path w="5445125" h="944880">
                <a:moveTo>
                  <a:pt x="3435861" y="30314"/>
                </a:moveTo>
                <a:lnTo>
                  <a:pt x="3418306" y="38231"/>
                </a:lnTo>
                <a:lnTo>
                  <a:pt x="3407363" y="53784"/>
                </a:lnTo>
                <a:lnTo>
                  <a:pt x="3405855" y="73296"/>
                </a:lnTo>
                <a:lnTo>
                  <a:pt x="3405733" y="74879"/>
                </a:lnTo>
                <a:lnTo>
                  <a:pt x="3418306" y="97044"/>
                </a:lnTo>
                <a:lnTo>
                  <a:pt x="3443033" y="105054"/>
                </a:lnTo>
                <a:lnTo>
                  <a:pt x="3450204" y="105054"/>
                </a:lnTo>
                <a:lnTo>
                  <a:pt x="3467992" y="97044"/>
                </a:lnTo>
                <a:lnTo>
                  <a:pt x="3468540" y="96253"/>
                </a:lnTo>
                <a:lnTo>
                  <a:pt x="3443033" y="96253"/>
                </a:lnTo>
                <a:lnTo>
                  <a:pt x="3425105" y="90339"/>
                </a:lnTo>
                <a:lnTo>
                  <a:pt x="3415791" y="73296"/>
                </a:lnTo>
                <a:lnTo>
                  <a:pt x="3421845" y="48243"/>
                </a:lnTo>
                <a:lnTo>
                  <a:pt x="3437957" y="38976"/>
                </a:lnTo>
                <a:lnTo>
                  <a:pt x="3467094" y="38976"/>
                </a:lnTo>
                <a:lnTo>
                  <a:pt x="3456723" y="31898"/>
                </a:lnTo>
                <a:lnTo>
                  <a:pt x="3435861" y="30314"/>
                </a:lnTo>
                <a:close/>
              </a:path>
              <a:path w="5445125" h="944880">
                <a:moveTo>
                  <a:pt x="3467094" y="38976"/>
                </a:moveTo>
                <a:lnTo>
                  <a:pt x="3437957" y="38976"/>
                </a:lnTo>
                <a:lnTo>
                  <a:pt x="3461240" y="44936"/>
                </a:lnTo>
                <a:lnTo>
                  <a:pt x="3470414" y="61840"/>
                </a:lnTo>
                <a:lnTo>
                  <a:pt x="3464453" y="86986"/>
                </a:lnTo>
                <a:lnTo>
                  <a:pt x="3443033" y="96253"/>
                </a:lnTo>
                <a:lnTo>
                  <a:pt x="3468540" y="96253"/>
                </a:lnTo>
                <a:lnTo>
                  <a:pt x="3478842" y="81352"/>
                </a:lnTo>
                <a:lnTo>
                  <a:pt x="3480350" y="61840"/>
                </a:lnTo>
                <a:lnTo>
                  <a:pt x="3480472" y="60257"/>
                </a:lnTo>
                <a:lnTo>
                  <a:pt x="3472416" y="42608"/>
                </a:lnTo>
                <a:lnTo>
                  <a:pt x="3467094" y="38976"/>
                </a:lnTo>
                <a:close/>
              </a:path>
              <a:path w="5445125" h="944880">
                <a:moveTo>
                  <a:pt x="3517440" y="0"/>
                </a:moveTo>
                <a:lnTo>
                  <a:pt x="3504308" y="10011"/>
                </a:lnTo>
                <a:lnTo>
                  <a:pt x="3502399" y="104355"/>
                </a:lnTo>
                <a:lnTo>
                  <a:pt x="3512317" y="104355"/>
                </a:lnTo>
                <a:lnTo>
                  <a:pt x="3513155" y="14202"/>
                </a:lnTo>
                <a:lnTo>
                  <a:pt x="3539279" y="4610"/>
                </a:lnTo>
                <a:lnTo>
                  <a:pt x="3517440" y="0"/>
                </a:lnTo>
                <a:close/>
              </a:path>
              <a:path w="5445125" h="944880">
                <a:moveTo>
                  <a:pt x="3503883" y="31013"/>
                </a:moveTo>
                <a:lnTo>
                  <a:pt x="3489267" y="31013"/>
                </a:lnTo>
                <a:lnTo>
                  <a:pt x="3489267" y="39255"/>
                </a:lnTo>
                <a:lnTo>
                  <a:pt x="3503716" y="39255"/>
                </a:lnTo>
                <a:lnTo>
                  <a:pt x="3503883" y="31013"/>
                </a:lnTo>
                <a:close/>
              </a:path>
              <a:path w="5445125" h="944880">
                <a:moveTo>
                  <a:pt x="3534669" y="31013"/>
                </a:moveTo>
                <a:lnTo>
                  <a:pt x="3512999" y="31013"/>
                </a:lnTo>
                <a:lnTo>
                  <a:pt x="3512922" y="39255"/>
                </a:lnTo>
                <a:lnTo>
                  <a:pt x="3534669" y="39255"/>
                </a:lnTo>
                <a:lnTo>
                  <a:pt x="3534669" y="31013"/>
                </a:lnTo>
                <a:close/>
              </a:path>
              <a:path w="5445125" h="944880">
                <a:moveTo>
                  <a:pt x="3557999" y="31013"/>
                </a:moveTo>
                <a:lnTo>
                  <a:pt x="3548080" y="31013"/>
                </a:lnTo>
                <a:lnTo>
                  <a:pt x="3548080" y="104355"/>
                </a:lnTo>
                <a:lnTo>
                  <a:pt x="3557999" y="104355"/>
                </a:lnTo>
                <a:lnTo>
                  <a:pt x="3557999" y="31013"/>
                </a:lnTo>
                <a:close/>
              </a:path>
              <a:path w="5445125" h="944880">
                <a:moveTo>
                  <a:pt x="3551061" y="698"/>
                </a:moveTo>
                <a:lnTo>
                  <a:pt x="3553110" y="14808"/>
                </a:lnTo>
                <a:lnTo>
                  <a:pt x="3555252" y="14808"/>
                </a:lnTo>
                <a:lnTo>
                  <a:pt x="3551061" y="698"/>
                </a:lnTo>
                <a:close/>
              </a:path>
              <a:path w="5445125" h="944880">
                <a:moveTo>
                  <a:pt x="3580124" y="88150"/>
                </a:moveTo>
                <a:lnTo>
                  <a:pt x="3575654" y="95973"/>
                </a:lnTo>
                <a:lnTo>
                  <a:pt x="3605550" y="105054"/>
                </a:lnTo>
                <a:lnTo>
                  <a:pt x="3617424" y="104216"/>
                </a:lnTo>
                <a:lnTo>
                  <a:pt x="3628557" y="96393"/>
                </a:lnTo>
                <a:lnTo>
                  <a:pt x="3613233" y="96393"/>
                </a:lnTo>
                <a:lnTo>
                  <a:pt x="3580124" y="88150"/>
                </a:lnTo>
                <a:close/>
              </a:path>
              <a:path w="5445125" h="944880">
                <a:moveTo>
                  <a:pt x="3616865" y="30966"/>
                </a:moveTo>
                <a:lnTo>
                  <a:pt x="3583896" y="37346"/>
                </a:lnTo>
                <a:lnTo>
                  <a:pt x="3579146" y="58813"/>
                </a:lnTo>
                <a:lnTo>
                  <a:pt x="3625946" y="88011"/>
                </a:lnTo>
                <a:lnTo>
                  <a:pt x="3613233" y="96393"/>
                </a:lnTo>
                <a:lnTo>
                  <a:pt x="3628557" y="96393"/>
                </a:lnTo>
                <a:lnTo>
                  <a:pt x="3634654" y="92108"/>
                </a:lnTo>
                <a:lnTo>
                  <a:pt x="3634980" y="76881"/>
                </a:lnTo>
                <a:lnTo>
                  <a:pt x="3588087" y="47451"/>
                </a:lnTo>
                <a:lnTo>
                  <a:pt x="3595864" y="40000"/>
                </a:lnTo>
                <a:lnTo>
                  <a:pt x="3631805" y="40000"/>
                </a:lnTo>
                <a:lnTo>
                  <a:pt x="3633249" y="37346"/>
                </a:lnTo>
                <a:lnTo>
                  <a:pt x="3633350" y="37160"/>
                </a:lnTo>
                <a:lnTo>
                  <a:pt x="3616865" y="30966"/>
                </a:lnTo>
                <a:close/>
              </a:path>
              <a:path w="5445125" h="944880">
                <a:moveTo>
                  <a:pt x="3631805" y="40000"/>
                </a:moveTo>
                <a:lnTo>
                  <a:pt x="3595864" y="40000"/>
                </a:lnTo>
                <a:lnTo>
                  <a:pt x="3629019" y="45123"/>
                </a:lnTo>
                <a:lnTo>
                  <a:pt x="3631805" y="40000"/>
                </a:lnTo>
                <a:close/>
              </a:path>
              <a:path w="5445125" h="944880">
                <a:moveTo>
                  <a:pt x="3648337" y="88150"/>
                </a:moveTo>
                <a:lnTo>
                  <a:pt x="3643867" y="95973"/>
                </a:lnTo>
                <a:lnTo>
                  <a:pt x="3673763" y="105054"/>
                </a:lnTo>
                <a:lnTo>
                  <a:pt x="3685637" y="104216"/>
                </a:lnTo>
                <a:lnTo>
                  <a:pt x="3696770" y="96393"/>
                </a:lnTo>
                <a:lnTo>
                  <a:pt x="3681446" y="96393"/>
                </a:lnTo>
                <a:lnTo>
                  <a:pt x="3648337" y="88150"/>
                </a:lnTo>
                <a:close/>
              </a:path>
              <a:path w="5445125" h="944880">
                <a:moveTo>
                  <a:pt x="3685078" y="30966"/>
                </a:moveTo>
                <a:lnTo>
                  <a:pt x="3652109" y="37346"/>
                </a:lnTo>
                <a:lnTo>
                  <a:pt x="3647359" y="58813"/>
                </a:lnTo>
                <a:lnTo>
                  <a:pt x="3694159" y="88011"/>
                </a:lnTo>
                <a:lnTo>
                  <a:pt x="3681446" y="96393"/>
                </a:lnTo>
                <a:lnTo>
                  <a:pt x="3696770" y="96393"/>
                </a:lnTo>
                <a:lnTo>
                  <a:pt x="3702867" y="92108"/>
                </a:lnTo>
                <a:lnTo>
                  <a:pt x="3703193" y="76881"/>
                </a:lnTo>
                <a:lnTo>
                  <a:pt x="3656300" y="47451"/>
                </a:lnTo>
                <a:lnTo>
                  <a:pt x="3664077" y="40000"/>
                </a:lnTo>
                <a:lnTo>
                  <a:pt x="3700018" y="40000"/>
                </a:lnTo>
                <a:lnTo>
                  <a:pt x="3701462" y="37346"/>
                </a:lnTo>
                <a:lnTo>
                  <a:pt x="3701563" y="37160"/>
                </a:lnTo>
                <a:lnTo>
                  <a:pt x="3685078" y="30966"/>
                </a:lnTo>
                <a:close/>
              </a:path>
              <a:path w="5445125" h="944880">
                <a:moveTo>
                  <a:pt x="3700018" y="40000"/>
                </a:moveTo>
                <a:lnTo>
                  <a:pt x="3664077" y="40000"/>
                </a:lnTo>
                <a:lnTo>
                  <a:pt x="3697232" y="45123"/>
                </a:lnTo>
                <a:lnTo>
                  <a:pt x="3700018" y="40000"/>
                </a:lnTo>
                <a:close/>
              </a:path>
              <a:path w="5445125" h="944880">
                <a:moveTo>
                  <a:pt x="3732196" y="31013"/>
                </a:moveTo>
                <a:lnTo>
                  <a:pt x="3722277" y="31013"/>
                </a:lnTo>
                <a:lnTo>
                  <a:pt x="3722277" y="104355"/>
                </a:lnTo>
                <a:lnTo>
                  <a:pt x="3732196" y="104355"/>
                </a:lnTo>
                <a:lnTo>
                  <a:pt x="3732196" y="31013"/>
                </a:lnTo>
                <a:close/>
              </a:path>
              <a:path w="5445125" h="944880">
                <a:moveTo>
                  <a:pt x="3725258" y="698"/>
                </a:moveTo>
                <a:lnTo>
                  <a:pt x="3727307" y="14808"/>
                </a:lnTo>
                <a:lnTo>
                  <a:pt x="3729449" y="14808"/>
                </a:lnTo>
                <a:lnTo>
                  <a:pt x="3725258" y="698"/>
                </a:lnTo>
                <a:close/>
              </a:path>
              <a:path w="5445125" h="944880">
                <a:moveTo>
                  <a:pt x="3782519" y="30314"/>
                </a:moveTo>
                <a:lnTo>
                  <a:pt x="3764964" y="38231"/>
                </a:lnTo>
                <a:lnTo>
                  <a:pt x="3754021" y="53784"/>
                </a:lnTo>
                <a:lnTo>
                  <a:pt x="3752513" y="73296"/>
                </a:lnTo>
                <a:lnTo>
                  <a:pt x="3752391" y="74879"/>
                </a:lnTo>
                <a:lnTo>
                  <a:pt x="3764964" y="97044"/>
                </a:lnTo>
                <a:lnTo>
                  <a:pt x="3789690" y="105054"/>
                </a:lnTo>
                <a:lnTo>
                  <a:pt x="3796862" y="105054"/>
                </a:lnTo>
                <a:lnTo>
                  <a:pt x="3814650" y="97044"/>
                </a:lnTo>
                <a:lnTo>
                  <a:pt x="3815197" y="96253"/>
                </a:lnTo>
                <a:lnTo>
                  <a:pt x="3789690" y="96253"/>
                </a:lnTo>
                <a:lnTo>
                  <a:pt x="3771762" y="90339"/>
                </a:lnTo>
                <a:lnTo>
                  <a:pt x="3762449" y="73296"/>
                </a:lnTo>
                <a:lnTo>
                  <a:pt x="3768503" y="48243"/>
                </a:lnTo>
                <a:lnTo>
                  <a:pt x="3784615" y="38976"/>
                </a:lnTo>
                <a:lnTo>
                  <a:pt x="3813752" y="38976"/>
                </a:lnTo>
                <a:lnTo>
                  <a:pt x="3803381" y="31898"/>
                </a:lnTo>
                <a:lnTo>
                  <a:pt x="3782519" y="30314"/>
                </a:lnTo>
                <a:close/>
              </a:path>
              <a:path w="5445125" h="944880">
                <a:moveTo>
                  <a:pt x="3813752" y="38976"/>
                </a:moveTo>
                <a:lnTo>
                  <a:pt x="3784615" y="38976"/>
                </a:lnTo>
                <a:lnTo>
                  <a:pt x="3807898" y="44936"/>
                </a:lnTo>
                <a:lnTo>
                  <a:pt x="3817072" y="61840"/>
                </a:lnTo>
                <a:lnTo>
                  <a:pt x="3811111" y="86986"/>
                </a:lnTo>
                <a:lnTo>
                  <a:pt x="3789690" y="96253"/>
                </a:lnTo>
                <a:lnTo>
                  <a:pt x="3815197" y="96253"/>
                </a:lnTo>
                <a:lnTo>
                  <a:pt x="3825500" y="81352"/>
                </a:lnTo>
                <a:lnTo>
                  <a:pt x="3827008" y="61840"/>
                </a:lnTo>
                <a:lnTo>
                  <a:pt x="3827130" y="60257"/>
                </a:lnTo>
                <a:lnTo>
                  <a:pt x="3819074" y="42608"/>
                </a:lnTo>
                <a:lnTo>
                  <a:pt x="3813752" y="38976"/>
                </a:lnTo>
                <a:close/>
              </a:path>
              <a:path w="5445125" h="944880">
                <a:moveTo>
                  <a:pt x="3856880" y="31013"/>
                </a:moveTo>
                <a:lnTo>
                  <a:pt x="3847380" y="31013"/>
                </a:lnTo>
                <a:lnTo>
                  <a:pt x="3847380" y="104355"/>
                </a:lnTo>
                <a:lnTo>
                  <a:pt x="3857299" y="104355"/>
                </a:lnTo>
                <a:lnTo>
                  <a:pt x="3857299" y="60210"/>
                </a:lnTo>
                <a:lnTo>
                  <a:pt x="3862041" y="51130"/>
                </a:lnTo>
                <a:lnTo>
                  <a:pt x="3856880" y="51130"/>
                </a:lnTo>
                <a:lnTo>
                  <a:pt x="3856880" y="31013"/>
                </a:lnTo>
                <a:close/>
              </a:path>
              <a:path w="5445125" h="944880">
                <a:moveTo>
                  <a:pt x="3906749" y="39255"/>
                </a:moveTo>
                <a:lnTo>
                  <a:pt x="3889989" y="39255"/>
                </a:lnTo>
                <a:lnTo>
                  <a:pt x="3903120" y="49174"/>
                </a:lnTo>
                <a:lnTo>
                  <a:pt x="3905076" y="104355"/>
                </a:lnTo>
                <a:lnTo>
                  <a:pt x="3914995" y="104355"/>
                </a:lnTo>
                <a:lnTo>
                  <a:pt x="3914995" y="54669"/>
                </a:lnTo>
                <a:lnTo>
                  <a:pt x="3906749" y="39255"/>
                </a:lnTo>
                <a:close/>
              </a:path>
              <a:path w="5445125" h="944880">
                <a:moveTo>
                  <a:pt x="3884819" y="30314"/>
                </a:moveTo>
                <a:lnTo>
                  <a:pt x="3877741" y="30314"/>
                </a:lnTo>
                <a:lnTo>
                  <a:pt x="3857671" y="42049"/>
                </a:lnTo>
                <a:lnTo>
                  <a:pt x="3856880" y="51130"/>
                </a:lnTo>
                <a:lnTo>
                  <a:pt x="3862041" y="51130"/>
                </a:lnTo>
                <a:lnTo>
                  <a:pt x="3865494" y="44517"/>
                </a:lnTo>
                <a:lnTo>
                  <a:pt x="3889989" y="39255"/>
                </a:lnTo>
                <a:lnTo>
                  <a:pt x="3906749" y="39255"/>
                </a:lnTo>
                <a:lnTo>
                  <a:pt x="3905030" y="36042"/>
                </a:lnTo>
                <a:lnTo>
                  <a:pt x="3884819" y="30314"/>
                </a:lnTo>
                <a:close/>
              </a:path>
              <a:path w="5445125" h="944880">
                <a:moveTo>
                  <a:pt x="3986158" y="62945"/>
                </a:moveTo>
                <a:lnTo>
                  <a:pt x="3951426" y="63842"/>
                </a:lnTo>
                <a:lnTo>
                  <a:pt x="3936525" y="76415"/>
                </a:lnTo>
                <a:lnTo>
                  <a:pt x="3940995" y="98022"/>
                </a:lnTo>
                <a:lnTo>
                  <a:pt x="3962462" y="105054"/>
                </a:lnTo>
                <a:lnTo>
                  <a:pt x="3975221" y="103610"/>
                </a:lnTo>
                <a:lnTo>
                  <a:pt x="3981540" y="97231"/>
                </a:lnTo>
                <a:lnTo>
                  <a:pt x="3958132" y="97231"/>
                </a:lnTo>
                <a:lnTo>
                  <a:pt x="3945419" y="87591"/>
                </a:lnTo>
                <a:lnTo>
                  <a:pt x="3952264" y="71526"/>
                </a:lnTo>
                <a:lnTo>
                  <a:pt x="3986443" y="70365"/>
                </a:lnTo>
                <a:lnTo>
                  <a:pt x="3986192" y="63842"/>
                </a:lnTo>
                <a:lnTo>
                  <a:pt x="3986158" y="62945"/>
                </a:lnTo>
                <a:close/>
              </a:path>
              <a:path w="5445125" h="944880">
                <a:moveTo>
                  <a:pt x="3997248" y="82283"/>
                </a:moveTo>
                <a:lnTo>
                  <a:pt x="3987329" y="82283"/>
                </a:lnTo>
                <a:lnTo>
                  <a:pt x="3989564" y="89128"/>
                </a:lnTo>
                <a:lnTo>
                  <a:pt x="3987253" y="91462"/>
                </a:lnTo>
                <a:lnTo>
                  <a:pt x="3987719" y="103610"/>
                </a:lnTo>
                <a:lnTo>
                  <a:pt x="3987748" y="104355"/>
                </a:lnTo>
                <a:lnTo>
                  <a:pt x="3997248" y="104355"/>
                </a:lnTo>
                <a:lnTo>
                  <a:pt x="3997248" y="82283"/>
                </a:lnTo>
                <a:close/>
              </a:path>
              <a:path w="5445125" h="944880">
                <a:moveTo>
                  <a:pt x="3986928" y="82993"/>
                </a:moveTo>
                <a:lnTo>
                  <a:pt x="3982486" y="90851"/>
                </a:lnTo>
                <a:lnTo>
                  <a:pt x="3958132" y="97231"/>
                </a:lnTo>
                <a:lnTo>
                  <a:pt x="3981540" y="97231"/>
                </a:lnTo>
                <a:lnTo>
                  <a:pt x="3987253" y="91462"/>
                </a:lnTo>
                <a:lnTo>
                  <a:pt x="3986928" y="82993"/>
                </a:lnTo>
                <a:close/>
              </a:path>
              <a:path w="5445125" h="944880">
                <a:moveTo>
                  <a:pt x="3987329" y="82283"/>
                </a:moveTo>
                <a:lnTo>
                  <a:pt x="3986928" y="82993"/>
                </a:lnTo>
                <a:lnTo>
                  <a:pt x="3987104" y="87591"/>
                </a:lnTo>
                <a:lnTo>
                  <a:pt x="3987163" y="89128"/>
                </a:lnTo>
                <a:lnTo>
                  <a:pt x="3987253" y="91462"/>
                </a:lnTo>
                <a:lnTo>
                  <a:pt x="3989564" y="89128"/>
                </a:lnTo>
                <a:lnTo>
                  <a:pt x="3987329" y="82283"/>
                </a:lnTo>
                <a:close/>
              </a:path>
              <a:path w="5445125" h="944880">
                <a:moveTo>
                  <a:pt x="3991211" y="38976"/>
                </a:moveTo>
                <a:lnTo>
                  <a:pt x="3973406" y="38976"/>
                </a:lnTo>
                <a:lnTo>
                  <a:pt x="3985559" y="47358"/>
                </a:lnTo>
                <a:lnTo>
                  <a:pt x="3986900" y="82283"/>
                </a:lnTo>
                <a:lnTo>
                  <a:pt x="3986928" y="82993"/>
                </a:lnTo>
                <a:lnTo>
                  <a:pt x="3987329" y="82283"/>
                </a:lnTo>
                <a:lnTo>
                  <a:pt x="3997248" y="82283"/>
                </a:lnTo>
                <a:lnTo>
                  <a:pt x="3997248" y="70365"/>
                </a:lnTo>
                <a:lnTo>
                  <a:pt x="3989285" y="70365"/>
                </a:lnTo>
                <a:lnTo>
                  <a:pt x="3989285" y="62945"/>
                </a:lnTo>
                <a:lnTo>
                  <a:pt x="3997248" y="62945"/>
                </a:lnTo>
                <a:lnTo>
                  <a:pt x="3997248" y="58813"/>
                </a:lnTo>
                <a:lnTo>
                  <a:pt x="3994640" y="42096"/>
                </a:lnTo>
                <a:lnTo>
                  <a:pt x="3991211" y="38976"/>
                </a:lnTo>
                <a:close/>
              </a:path>
              <a:path w="5445125" h="944880">
                <a:moveTo>
                  <a:pt x="3997248" y="62945"/>
                </a:moveTo>
                <a:lnTo>
                  <a:pt x="3989285" y="62945"/>
                </a:lnTo>
                <a:lnTo>
                  <a:pt x="3989285" y="70365"/>
                </a:lnTo>
                <a:lnTo>
                  <a:pt x="3997248" y="70365"/>
                </a:lnTo>
                <a:lnTo>
                  <a:pt x="3997248" y="62945"/>
                </a:lnTo>
                <a:close/>
              </a:path>
              <a:path w="5445125" h="944880">
                <a:moveTo>
                  <a:pt x="3967492" y="30314"/>
                </a:moveTo>
                <a:lnTo>
                  <a:pt x="3937596" y="40233"/>
                </a:lnTo>
                <a:lnTo>
                  <a:pt x="3942066" y="47637"/>
                </a:lnTo>
                <a:lnTo>
                  <a:pt x="3973406" y="38976"/>
                </a:lnTo>
                <a:lnTo>
                  <a:pt x="3991211" y="38976"/>
                </a:lnTo>
                <a:lnTo>
                  <a:pt x="3984302" y="32689"/>
                </a:lnTo>
                <a:lnTo>
                  <a:pt x="3967492" y="30314"/>
                </a:lnTo>
                <a:close/>
              </a:path>
              <a:path w="5445125" h="944880">
                <a:moveTo>
                  <a:pt x="4034107" y="31013"/>
                </a:moveTo>
                <a:lnTo>
                  <a:pt x="4024188" y="31013"/>
                </a:lnTo>
                <a:lnTo>
                  <a:pt x="4024188" y="104355"/>
                </a:lnTo>
                <a:lnTo>
                  <a:pt x="4034107" y="104355"/>
                </a:lnTo>
                <a:lnTo>
                  <a:pt x="4034107" y="31013"/>
                </a:lnTo>
                <a:close/>
              </a:path>
              <a:path w="5445125" h="944880">
                <a:moveTo>
                  <a:pt x="4027168" y="698"/>
                </a:moveTo>
                <a:lnTo>
                  <a:pt x="4029217" y="14808"/>
                </a:lnTo>
                <a:lnTo>
                  <a:pt x="4031359" y="14808"/>
                </a:lnTo>
                <a:lnTo>
                  <a:pt x="4027168" y="698"/>
                </a:lnTo>
                <a:close/>
              </a:path>
              <a:path w="5445125" h="944880">
                <a:moveTo>
                  <a:pt x="4055977" y="88150"/>
                </a:moveTo>
                <a:lnTo>
                  <a:pt x="4051507" y="95973"/>
                </a:lnTo>
                <a:lnTo>
                  <a:pt x="4081403" y="105054"/>
                </a:lnTo>
                <a:lnTo>
                  <a:pt x="4093277" y="104216"/>
                </a:lnTo>
                <a:lnTo>
                  <a:pt x="4104410" y="96393"/>
                </a:lnTo>
                <a:lnTo>
                  <a:pt x="4089086" y="96393"/>
                </a:lnTo>
                <a:lnTo>
                  <a:pt x="4055977" y="88150"/>
                </a:lnTo>
                <a:close/>
              </a:path>
              <a:path w="5445125" h="944880">
                <a:moveTo>
                  <a:pt x="4092718" y="30966"/>
                </a:moveTo>
                <a:lnTo>
                  <a:pt x="4059749" y="37346"/>
                </a:lnTo>
                <a:lnTo>
                  <a:pt x="4054999" y="58813"/>
                </a:lnTo>
                <a:lnTo>
                  <a:pt x="4101799" y="88011"/>
                </a:lnTo>
                <a:lnTo>
                  <a:pt x="4089086" y="96393"/>
                </a:lnTo>
                <a:lnTo>
                  <a:pt x="4104410" y="96393"/>
                </a:lnTo>
                <a:lnTo>
                  <a:pt x="4110507" y="92108"/>
                </a:lnTo>
                <a:lnTo>
                  <a:pt x="4110833" y="76881"/>
                </a:lnTo>
                <a:lnTo>
                  <a:pt x="4063940" y="47451"/>
                </a:lnTo>
                <a:lnTo>
                  <a:pt x="4071717" y="40000"/>
                </a:lnTo>
                <a:lnTo>
                  <a:pt x="4107658" y="40000"/>
                </a:lnTo>
                <a:lnTo>
                  <a:pt x="4109102" y="37346"/>
                </a:lnTo>
                <a:lnTo>
                  <a:pt x="4109203" y="37160"/>
                </a:lnTo>
                <a:lnTo>
                  <a:pt x="4092718" y="30966"/>
                </a:lnTo>
                <a:close/>
              </a:path>
              <a:path w="5445125" h="944880">
                <a:moveTo>
                  <a:pt x="4107658" y="40000"/>
                </a:moveTo>
                <a:lnTo>
                  <a:pt x="4071717" y="40000"/>
                </a:lnTo>
                <a:lnTo>
                  <a:pt x="4104872" y="45123"/>
                </a:lnTo>
                <a:lnTo>
                  <a:pt x="4107658" y="40000"/>
                </a:lnTo>
                <a:close/>
              </a:path>
              <a:path w="5445125" h="944880">
                <a:moveTo>
                  <a:pt x="4188180" y="30314"/>
                </a:moveTo>
                <a:lnTo>
                  <a:pt x="4171137" y="38371"/>
                </a:lnTo>
                <a:lnTo>
                  <a:pt x="4160613" y="53924"/>
                </a:lnTo>
                <a:lnTo>
                  <a:pt x="4159076" y="74879"/>
                </a:lnTo>
                <a:lnTo>
                  <a:pt x="4171742" y="97044"/>
                </a:lnTo>
                <a:lnTo>
                  <a:pt x="4197633" y="105054"/>
                </a:lnTo>
                <a:lnTo>
                  <a:pt x="4203500" y="105054"/>
                </a:lnTo>
                <a:lnTo>
                  <a:pt x="4222156" y="95089"/>
                </a:lnTo>
                <a:lnTo>
                  <a:pt x="4187156" y="95089"/>
                </a:lnTo>
                <a:lnTo>
                  <a:pt x="4169926" y="78557"/>
                </a:lnTo>
                <a:lnTo>
                  <a:pt x="4171050" y="70688"/>
                </a:lnTo>
                <a:lnTo>
                  <a:pt x="4166620" y="70688"/>
                </a:lnTo>
                <a:lnTo>
                  <a:pt x="4166620" y="63284"/>
                </a:lnTo>
                <a:lnTo>
                  <a:pt x="4172108" y="63284"/>
                </a:lnTo>
                <a:lnTo>
                  <a:pt x="4174303" y="47917"/>
                </a:lnTo>
                <a:lnTo>
                  <a:pt x="4189950" y="38836"/>
                </a:lnTo>
                <a:lnTo>
                  <a:pt x="4217739" y="38836"/>
                </a:lnTo>
                <a:lnTo>
                  <a:pt x="4207971" y="31898"/>
                </a:lnTo>
                <a:lnTo>
                  <a:pt x="4188180" y="30314"/>
                </a:lnTo>
                <a:close/>
              </a:path>
              <a:path w="5445125" h="944880">
                <a:moveTo>
                  <a:pt x="4220404" y="86614"/>
                </a:moveTo>
                <a:lnTo>
                  <a:pt x="4217610" y="89873"/>
                </a:lnTo>
                <a:lnTo>
                  <a:pt x="4187156" y="95089"/>
                </a:lnTo>
                <a:lnTo>
                  <a:pt x="4222156" y="95089"/>
                </a:lnTo>
                <a:lnTo>
                  <a:pt x="4225992" y="93040"/>
                </a:lnTo>
                <a:lnTo>
                  <a:pt x="4220404" y="86614"/>
                </a:lnTo>
                <a:close/>
              </a:path>
              <a:path w="5445125" h="944880">
                <a:moveTo>
                  <a:pt x="4172108" y="63284"/>
                </a:moveTo>
                <a:lnTo>
                  <a:pt x="4166620" y="63284"/>
                </a:lnTo>
                <a:lnTo>
                  <a:pt x="4166620" y="70688"/>
                </a:lnTo>
                <a:lnTo>
                  <a:pt x="4171050" y="70688"/>
                </a:lnTo>
                <a:lnTo>
                  <a:pt x="4172108" y="63284"/>
                </a:lnTo>
                <a:close/>
              </a:path>
              <a:path w="5445125" h="944880">
                <a:moveTo>
                  <a:pt x="4220045" y="63284"/>
                </a:moveTo>
                <a:lnTo>
                  <a:pt x="4172108" y="63284"/>
                </a:lnTo>
                <a:lnTo>
                  <a:pt x="4171050" y="70688"/>
                </a:lnTo>
                <a:lnTo>
                  <a:pt x="4230463" y="70688"/>
                </a:lnTo>
                <a:lnTo>
                  <a:pt x="4230523" y="66217"/>
                </a:lnTo>
                <a:lnTo>
                  <a:pt x="4221242" y="66217"/>
                </a:lnTo>
                <a:lnTo>
                  <a:pt x="4220045" y="63284"/>
                </a:lnTo>
                <a:close/>
              </a:path>
              <a:path w="5445125" h="944880">
                <a:moveTo>
                  <a:pt x="4217739" y="38836"/>
                </a:moveTo>
                <a:lnTo>
                  <a:pt x="4189950" y="38836"/>
                </a:lnTo>
                <a:lnTo>
                  <a:pt x="4212441" y="44657"/>
                </a:lnTo>
                <a:lnTo>
                  <a:pt x="4221242" y="66217"/>
                </a:lnTo>
                <a:lnTo>
                  <a:pt x="4225154" y="63284"/>
                </a:lnTo>
                <a:lnTo>
                  <a:pt x="4230562" y="63284"/>
                </a:lnTo>
                <a:lnTo>
                  <a:pt x="4230602" y="60257"/>
                </a:lnTo>
                <a:lnTo>
                  <a:pt x="4222919" y="42515"/>
                </a:lnTo>
                <a:lnTo>
                  <a:pt x="4217739" y="38836"/>
                </a:lnTo>
                <a:close/>
              </a:path>
              <a:path w="5445125" h="944880">
                <a:moveTo>
                  <a:pt x="4230562" y="63284"/>
                </a:moveTo>
                <a:lnTo>
                  <a:pt x="4225154" y="63284"/>
                </a:lnTo>
                <a:lnTo>
                  <a:pt x="4221242" y="66217"/>
                </a:lnTo>
                <a:lnTo>
                  <a:pt x="4230523" y="66217"/>
                </a:lnTo>
                <a:lnTo>
                  <a:pt x="4230562" y="63284"/>
                </a:lnTo>
                <a:close/>
              </a:path>
              <a:path w="5445125" h="944880">
                <a:moveTo>
                  <a:pt x="4260291" y="31013"/>
                </a:moveTo>
                <a:lnTo>
                  <a:pt x="4250791" y="31013"/>
                </a:lnTo>
                <a:lnTo>
                  <a:pt x="4250791" y="104355"/>
                </a:lnTo>
                <a:lnTo>
                  <a:pt x="4260710" y="104355"/>
                </a:lnTo>
                <a:lnTo>
                  <a:pt x="4260710" y="60210"/>
                </a:lnTo>
                <a:lnTo>
                  <a:pt x="4265452" y="51130"/>
                </a:lnTo>
                <a:lnTo>
                  <a:pt x="4260291" y="51130"/>
                </a:lnTo>
                <a:lnTo>
                  <a:pt x="4260291" y="31013"/>
                </a:lnTo>
                <a:close/>
              </a:path>
              <a:path w="5445125" h="944880">
                <a:moveTo>
                  <a:pt x="4310160" y="39255"/>
                </a:moveTo>
                <a:lnTo>
                  <a:pt x="4293400" y="39255"/>
                </a:lnTo>
                <a:lnTo>
                  <a:pt x="4306531" y="49174"/>
                </a:lnTo>
                <a:lnTo>
                  <a:pt x="4308487" y="104355"/>
                </a:lnTo>
                <a:lnTo>
                  <a:pt x="4318406" y="104355"/>
                </a:lnTo>
                <a:lnTo>
                  <a:pt x="4318406" y="54669"/>
                </a:lnTo>
                <a:lnTo>
                  <a:pt x="4310160" y="39255"/>
                </a:lnTo>
                <a:close/>
              </a:path>
              <a:path w="5445125" h="944880">
                <a:moveTo>
                  <a:pt x="4288231" y="30314"/>
                </a:moveTo>
                <a:lnTo>
                  <a:pt x="4281152" y="30314"/>
                </a:lnTo>
                <a:lnTo>
                  <a:pt x="4261082" y="42049"/>
                </a:lnTo>
                <a:lnTo>
                  <a:pt x="4260291" y="51130"/>
                </a:lnTo>
                <a:lnTo>
                  <a:pt x="4265452" y="51130"/>
                </a:lnTo>
                <a:lnTo>
                  <a:pt x="4268905" y="44517"/>
                </a:lnTo>
                <a:lnTo>
                  <a:pt x="4293400" y="39255"/>
                </a:lnTo>
                <a:lnTo>
                  <a:pt x="4310160" y="39255"/>
                </a:lnTo>
                <a:lnTo>
                  <a:pt x="4308441" y="36042"/>
                </a:lnTo>
                <a:lnTo>
                  <a:pt x="4288231" y="30314"/>
                </a:lnTo>
                <a:close/>
              </a:path>
              <a:path w="5445125" h="944880">
                <a:moveTo>
                  <a:pt x="4368388" y="30314"/>
                </a:moveTo>
                <a:lnTo>
                  <a:pt x="4350413" y="38231"/>
                </a:lnTo>
                <a:lnTo>
                  <a:pt x="4339424" y="53784"/>
                </a:lnTo>
                <a:lnTo>
                  <a:pt x="4337794" y="74879"/>
                </a:lnTo>
                <a:lnTo>
                  <a:pt x="4350413" y="97044"/>
                </a:lnTo>
                <a:lnTo>
                  <a:pt x="4375652" y="105054"/>
                </a:lnTo>
                <a:lnTo>
                  <a:pt x="4387527" y="103843"/>
                </a:lnTo>
                <a:lnTo>
                  <a:pt x="4397161" y="96253"/>
                </a:lnTo>
                <a:lnTo>
                  <a:pt x="4370297" y="96253"/>
                </a:lnTo>
                <a:lnTo>
                  <a:pt x="4353906" y="86986"/>
                </a:lnTo>
                <a:lnTo>
                  <a:pt x="4347852" y="61840"/>
                </a:lnTo>
                <a:lnTo>
                  <a:pt x="4357212" y="44936"/>
                </a:lnTo>
                <a:lnTo>
                  <a:pt x="4379890" y="38976"/>
                </a:lnTo>
                <a:lnTo>
                  <a:pt x="4399691" y="38976"/>
                </a:lnTo>
                <a:lnTo>
                  <a:pt x="4397585" y="36368"/>
                </a:lnTo>
                <a:lnTo>
                  <a:pt x="4368388" y="30314"/>
                </a:lnTo>
                <a:close/>
              </a:path>
              <a:path w="5445125" h="944880">
                <a:moveTo>
                  <a:pt x="4397027" y="85496"/>
                </a:moveTo>
                <a:lnTo>
                  <a:pt x="4394512" y="89128"/>
                </a:lnTo>
                <a:lnTo>
                  <a:pt x="4370297" y="96253"/>
                </a:lnTo>
                <a:lnTo>
                  <a:pt x="4397161" y="96253"/>
                </a:lnTo>
                <a:lnTo>
                  <a:pt x="4404430" y="90525"/>
                </a:lnTo>
                <a:lnTo>
                  <a:pt x="4397027" y="85496"/>
                </a:lnTo>
                <a:close/>
              </a:path>
              <a:path w="5445125" h="944880">
                <a:moveTo>
                  <a:pt x="4399691" y="38976"/>
                </a:moveTo>
                <a:lnTo>
                  <a:pt x="4379890" y="38976"/>
                </a:lnTo>
                <a:lnTo>
                  <a:pt x="4397027" y="49872"/>
                </a:lnTo>
                <a:lnTo>
                  <a:pt x="4404293" y="44936"/>
                </a:lnTo>
                <a:lnTo>
                  <a:pt x="4404506" y="44936"/>
                </a:lnTo>
                <a:lnTo>
                  <a:pt x="4399691" y="38976"/>
                </a:lnTo>
                <a:close/>
              </a:path>
              <a:path w="5445125" h="944880">
                <a:moveTo>
                  <a:pt x="4445412" y="30314"/>
                </a:moveTo>
                <a:lnTo>
                  <a:pt x="4427856" y="38231"/>
                </a:lnTo>
                <a:lnTo>
                  <a:pt x="4416913" y="53784"/>
                </a:lnTo>
                <a:lnTo>
                  <a:pt x="4415406" y="73296"/>
                </a:lnTo>
                <a:lnTo>
                  <a:pt x="4415284" y="74879"/>
                </a:lnTo>
                <a:lnTo>
                  <a:pt x="4427856" y="97044"/>
                </a:lnTo>
                <a:lnTo>
                  <a:pt x="4452583" y="105054"/>
                </a:lnTo>
                <a:lnTo>
                  <a:pt x="4459755" y="105054"/>
                </a:lnTo>
                <a:lnTo>
                  <a:pt x="4477543" y="97044"/>
                </a:lnTo>
                <a:lnTo>
                  <a:pt x="4478090" y="96253"/>
                </a:lnTo>
                <a:lnTo>
                  <a:pt x="4452583" y="96253"/>
                </a:lnTo>
                <a:lnTo>
                  <a:pt x="4434655" y="90339"/>
                </a:lnTo>
                <a:lnTo>
                  <a:pt x="4425342" y="73296"/>
                </a:lnTo>
                <a:lnTo>
                  <a:pt x="4431395" y="48243"/>
                </a:lnTo>
                <a:lnTo>
                  <a:pt x="4447508" y="38976"/>
                </a:lnTo>
                <a:lnTo>
                  <a:pt x="4476645" y="38976"/>
                </a:lnTo>
                <a:lnTo>
                  <a:pt x="4466274" y="31898"/>
                </a:lnTo>
                <a:lnTo>
                  <a:pt x="4445412" y="30314"/>
                </a:lnTo>
                <a:close/>
              </a:path>
              <a:path w="5445125" h="944880">
                <a:moveTo>
                  <a:pt x="4476645" y="38976"/>
                </a:moveTo>
                <a:lnTo>
                  <a:pt x="4447508" y="38976"/>
                </a:lnTo>
                <a:lnTo>
                  <a:pt x="4470791" y="44936"/>
                </a:lnTo>
                <a:lnTo>
                  <a:pt x="4479965" y="61840"/>
                </a:lnTo>
                <a:lnTo>
                  <a:pt x="4474004" y="86986"/>
                </a:lnTo>
                <a:lnTo>
                  <a:pt x="4452583" y="96253"/>
                </a:lnTo>
                <a:lnTo>
                  <a:pt x="4478090" y="96253"/>
                </a:lnTo>
                <a:lnTo>
                  <a:pt x="4488393" y="81352"/>
                </a:lnTo>
                <a:lnTo>
                  <a:pt x="4489901" y="61840"/>
                </a:lnTo>
                <a:lnTo>
                  <a:pt x="4490023" y="60257"/>
                </a:lnTo>
                <a:lnTo>
                  <a:pt x="4481967" y="42608"/>
                </a:lnTo>
                <a:lnTo>
                  <a:pt x="4476645" y="38976"/>
                </a:lnTo>
                <a:close/>
              </a:path>
              <a:path w="5445125" h="944880">
                <a:moveTo>
                  <a:pt x="4519773" y="31013"/>
                </a:moveTo>
                <a:lnTo>
                  <a:pt x="4510273" y="31013"/>
                </a:lnTo>
                <a:lnTo>
                  <a:pt x="4510273" y="104355"/>
                </a:lnTo>
                <a:lnTo>
                  <a:pt x="4520192" y="104355"/>
                </a:lnTo>
                <a:lnTo>
                  <a:pt x="4520192" y="60210"/>
                </a:lnTo>
                <a:lnTo>
                  <a:pt x="4524934" y="51130"/>
                </a:lnTo>
                <a:lnTo>
                  <a:pt x="4519773" y="51130"/>
                </a:lnTo>
                <a:lnTo>
                  <a:pt x="4519773" y="31013"/>
                </a:lnTo>
                <a:close/>
              </a:path>
              <a:path w="5445125" h="944880">
                <a:moveTo>
                  <a:pt x="4569642" y="39255"/>
                </a:moveTo>
                <a:lnTo>
                  <a:pt x="4552881" y="39255"/>
                </a:lnTo>
                <a:lnTo>
                  <a:pt x="4566013" y="49174"/>
                </a:lnTo>
                <a:lnTo>
                  <a:pt x="4567969" y="104355"/>
                </a:lnTo>
                <a:lnTo>
                  <a:pt x="4577888" y="104355"/>
                </a:lnTo>
                <a:lnTo>
                  <a:pt x="4577888" y="54669"/>
                </a:lnTo>
                <a:lnTo>
                  <a:pt x="4569642" y="39255"/>
                </a:lnTo>
                <a:close/>
              </a:path>
              <a:path w="5445125" h="944880">
                <a:moveTo>
                  <a:pt x="4547712" y="30314"/>
                </a:moveTo>
                <a:lnTo>
                  <a:pt x="4540634" y="30314"/>
                </a:lnTo>
                <a:lnTo>
                  <a:pt x="4520564" y="42049"/>
                </a:lnTo>
                <a:lnTo>
                  <a:pt x="4519773" y="51130"/>
                </a:lnTo>
                <a:lnTo>
                  <a:pt x="4524934" y="51130"/>
                </a:lnTo>
                <a:lnTo>
                  <a:pt x="4528387" y="44517"/>
                </a:lnTo>
                <a:lnTo>
                  <a:pt x="4552881" y="39255"/>
                </a:lnTo>
                <a:lnTo>
                  <a:pt x="4569642" y="39255"/>
                </a:lnTo>
                <a:lnTo>
                  <a:pt x="4567923" y="36042"/>
                </a:lnTo>
                <a:lnTo>
                  <a:pt x="4547712" y="30314"/>
                </a:lnTo>
                <a:close/>
              </a:path>
              <a:path w="5445125" h="944880">
                <a:moveTo>
                  <a:pt x="4616275" y="14808"/>
                </a:moveTo>
                <a:lnTo>
                  <a:pt x="4606356" y="14808"/>
                </a:lnTo>
                <a:lnTo>
                  <a:pt x="4606356" y="90479"/>
                </a:lnTo>
                <a:lnTo>
                  <a:pt x="4615669" y="103191"/>
                </a:lnTo>
                <a:lnTo>
                  <a:pt x="4627870" y="105054"/>
                </a:lnTo>
                <a:lnTo>
                  <a:pt x="4643376" y="99885"/>
                </a:lnTo>
                <a:lnTo>
                  <a:pt x="4641733" y="96532"/>
                </a:lnTo>
                <a:lnTo>
                  <a:pt x="4633365" y="96532"/>
                </a:lnTo>
                <a:lnTo>
                  <a:pt x="4617346" y="90711"/>
                </a:lnTo>
                <a:lnTo>
                  <a:pt x="4616275" y="14808"/>
                </a:lnTo>
                <a:close/>
              </a:path>
              <a:path w="5445125" h="944880">
                <a:moveTo>
                  <a:pt x="4639884" y="92760"/>
                </a:moveTo>
                <a:lnTo>
                  <a:pt x="4633365" y="96532"/>
                </a:lnTo>
                <a:lnTo>
                  <a:pt x="4641733" y="96532"/>
                </a:lnTo>
                <a:lnTo>
                  <a:pt x="4639884" y="92760"/>
                </a:lnTo>
                <a:close/>
              </a:path>
              <a:path w="5445125" h="944880">
                <a:moveTo>
                  <a:pt x="4606356" y="31013"/>
                </a:moveTo>
                <a:lnTo>
                  <a:pt x="4593224" y="31013"/>
                </a:lnTo>
                <a:lnTo>
                  <a:pt x="4593224" y="39255"/>
                </a:lnTo>
                <a:lnTo>
                  <a:pt x="4606356" y="39255"/>
                </a:lnTo>
                <a:lnTo>
                  <a:pt x="4606356" y="31013"/>
                </a:lnTo>
                <a:close/>
              </a:path>
              <a:path w="5445125" h="944880">
                <a:moveTo>
                  <a:pt x="4638627" y="31013"/>
                </a:moveTo>
                <a:lnTo>
                  <a:pt x="4616503" y="31013"/>
                </a:lnTo>
                <a:lnTo>
                  <a:pt x="4616620" y="39255"/>
                </a:lnTo>
                <a:lnTo>
                  <a:pt x="4638627" y="39255"/>
                </a:lnTo>
                <a:lnTo>
                  <a:pt x="4638627" y="31013"/>
                </a:lnTo>
                <a:close/>
              </a:path>
              <a:path w="5445125" h="944880">
                <a:moveTo>
                  <a:pt x="4670932" y="31013"/>
                </a:moveTo>
                <a:lnTo>
                  <a:pt x="4661433" y="31013"/>
                </a:lnTo>
                <a:lnTo>
                  <a:pt x="4661433" y="104355"/>
                </a:lnTo>
                <a:lnTo>
                  <a:pt x="4671351" y="104355"/>
                </a:lnTo>
                <a:lnTo>
                  <a:pt x="4673540" y="51595"/>
                </a:lnTo>
                <a:lnTo>
                  <a:pt x="4674103" y="50990"/>
                </a:lnTo>
                <a:lnTo>
                  <a:pt x="4670932" y="50990"/>
                </a:lnTo>
                <a:lnTo>
                  <a:pt x="4670932" y="31013"/>
                </a:lnTo>
                <a:close/>
              </a:path>
              <a:path w="5445125" h="944880">
                <a:moveTo>
                  <a:pt x="4698314" y="30314"/>
                </a:moveTo>
                <a:lnTo>
                  <a:pt x="4691142" y="30314"/>
                </a:lnTo>
                <a:lnTo>
                  <a:pt x="4675450" y="37672"/>
                </a:lnTo>
                <a:lnTo>
                  <a:pt x="4670932" y="50990"/>
                </a:lnTo>
                <a:lnTo>
                  <a:pt x="4674103" y="50990"/>
                </a:lnTo>
                <a:lnTo>
                  <a:pt x="4682294" y="42189"/>
                </a:lnTo>
                <a:lnTo>
                  <a:pt x="4696078" y="39814"/>
                </a:lnTo>
                <a:lnTo>
                  <a:pt x="4698314" y="30314"/>
                </a:lnTo>
                <a:close/>
              </a:path>
              <a:path w="5445125" h="944880">
                <a:moveTo>
                  <a:pt x="4755326" y="62945"/>
                </a:moveTo>
                <a:lnTo>
                  <a:pt x="4720594" y="63842"/>
                </a:lnTo>
                <a:lnTo>
                  <a:pt x="4705693" y="76415"/>
                </a:lnTo>
                <a:lnTo>
                  <a:pt x="4710164" y="98022"/>
                </a:lnTo>
                <a:lnTo>
                  <a:pt x="4731631" y="105054"/>
                </a:lnTo>
                <a:lnTo>
                  <a:pt x="4744390" y="103610"/>
                </a:lnTo>
                <a:lnTo>
                  <a:pt x="4750708" y="97231"/>
                </a:lnTo>
                <a:lnTo>
                  <a:pt x="4727300" y="97231"/>
                </a:lnTo>
                <a:lnTo>
                  <a:pt x="4714587" y="87591"/>
                </a:lnTo>
                <a:lnTo>
                  <a:pt x="4721433" y="71526"/>
                </a:lnTo>
                <a:lnTo>
                  <a:pt x="4755611" y="70365"/>
                </a:lnTo>
                <a:lnTo>
                  <a:pt x="4755361" y="63842"/>
                </a:lnTo>
                <a:lnTo>
                  <a:pt x="4755326" y="62945"/>
                </a:lnTo>
                <a:close/>
              </a:path>
              <a:path w="5445125" h="944880">
                <a:moveTo>
                  <a:pt x="4766416" y="82283"/>
                </a:moveTo>
                <a:lnTo>
                  <a:pt x="4756497" y="82283"/>
                </a:lnTo>
                <a:lnTo>
                  <a:pt x="4758733" y="89128"/>
                </a:lnTo>
                <a:lnTo>
                  <a:pt x="4756421" y="91462"/>
                </a:lnTo>
                <a:lnTo>
                  <a:pt x="4756888" y="103610"/>
                </a:lnTo>
                <a:lnTo>
                  <a:pt x="4756917" y="104355"/>
                </a:lnTo>
                <a:lnTo>
                  <a:pt x="4766416" y="104355"/>
                </a:lnTo>
                <a:lnTo>
                  <a:pt x="4766416" y="82283"/>
                </a:lnTo>
                <a:close/>
              </a:path>
              <a:path w="5445125" h="944880">
                <a:moveTo>
                  <a:pt x="4756096" y="82993"/>
                </a:moveTo>
                <a:lnTo>
                  <a:pt x="4751655" y="90851"/>
                </a:lnTo>
                <a:lnTo>
                  <a:pt x="4727300" y="97231"/>
                </a:lnTo>
                <a:lnTo>
                  <a:pt x="4750708" y="97231"/>
                </a:lnTo>
                <a:lnTo>
                  <a:pt x="4756421" y="91462"/>
                </a:lnTo>
                <a:lnTo>
                  <a:pt x="4756096" y="82993"/>
                </a:lnTo>
                <a:close/>
              </a:path>
              <a:path w="5445125" h="944880">
                <a:moveTo>
                  <a:pt x="4756497" y="82283"/>
                </a:moveTo>
                <a:lnTo>
                  <a:pt x="4756096" y="82993"/>
                </a:lnTo>
                <a:lnTo>
                  <a:pt x="4756273" y="87591"/>
                </a:lnTo>
                <a:lnTo>
                  <a:pt x="4756332" y="89128"/>
                </a:lnTo>
                <a:lnTo>
                  <a:pt x="4756421" y="91462"/>
                </a:lnTo>
                <a:lnTo>
                  <a:pt x="4758733" y="89128"/>
                </a:lnTo>
                <a:lnTo>
                  <a:pt x="4756497" y="82283"/>
                </a:lnTo>
                <a:close/>
              </a:path>
              <a:path w="5445125" h="944880">
                <a:moveTo>
                  <a:pt x="4760379" y="38976"/>
                </a:moveTo>
                <a:lnTo>
                  <a:pt x="4742574" y="38976"/>
                </a:lnTo>
                <a:lnTo>
                  <a:pt x="4754728" y="47358"/>
                </a:lnTo>
                <a:lnTo>
                  <a:pt x="4756069" y="82283"/>
                </a:lnTo>
                <a:lnTo>
                  <a:pt x="4756096" y="82993"/>
                </a:lnTo>
                <a:lnTo>
                  <a:pt x="4756497" y="82283"/>
                </a:lnTo>
                <a:lnTo>
                  <a:pt x="4766416" y="82283"/>
                </a:lnTo>
                <a:lnTo>
                  <a:pt x="4766416" y="70365"/>
                </a:lnTo>
                <a:lnTo>
                  <a:pt x="4758453" y="70365"/>
                </a:lnTo>
                <a:lnTo>
                  <a:pt x="4758453" y="62945"/>
                </a:lnTo>
                <a:lnTo>
                  <a:pt x="4766416" y="62945"/>
                </a:lnTo>
                <a:lnTo>
                  <a:pt x="4766416" y="58813"/>
                </a:lnTo>
                <a:lnTo>
                  <a:pt x="4763808" y="42096"/>
                </a:lnTo>
                <a:lnTo>
                  <a:pt x="4760379" y="38976"/>
                </a:lnTo>
                <a:close/>
              </a:path>
              <a:path w="5445125" h="944880">
                <a:moveTo>
                  <a:pt x="4766416" y="62945"/>
                </a:moveTo>
                <a:lnTo>
                  <a:pt x="4758453" y="62945"/>
                </a:lnTo>
                <a:lnTo>
                  <a:pt x="4758453" y="70365"/>
                </a:lnTo>
                <a:lnTo>
                  <a:pt x="4766416" y="70365"/>
                </a:lnTo>
                <a:lnTo>
                  <a:pt x="4766416" y="62945"/>
                </a:lnTo>
                <a:close/>
              </a:path>
              <a:path w="5445125" h="944880">
                <a:moveTo>
                  <a:pt x="4736660" y="30314"/>
                </a:moveTo>
                <a:lnTo>
                  <a:pt x="4706764" y="40233"/>
                </a:lnTo>
                <a:lnTo>
                  <a:pt x="4711235" y="47637"/>
                </a:lnTo>
                <a:lnTo>
                  <a:pt x="4742574" y="38976"/>
                </a:lnTo>
                <a:lnTo>
                  <a:pt x="4760379" y="38976"/>
                </a:lnTo>
                <a:lnTo>
                  <a:pt x="4753470" y="32689"/>
                </a:lnTo>
                <a:lnTo>
                  <a:pt x="4736660" y="30314"/>
                </a:lnTo>
                <a:close/>
              </a:path>
              <a:path w="5445125" h="944880">
                <a:moveTo>
                  <a:pt x="4802856" y="31013"/>
                </a:moveTo>
                <a:lnTo>
                  <a:pt x="4793356" y="31013"/>
                </a:lnTo>
                <a:lnTo>
                  <a:pt x="4793356" y="104355"/>
                </a:lnTo>
                <a:lnTo>
                  <a:pt x="4803275" y="104355"/>
                </a:lnTo>
                <a:lnTo>
                  <a:pt x="4805464" y="51595"/>
                </a:lnTo>
                <a:lnTo>
                  <a:pt x="4806027" y="50990"/>
                </a:lnTo>
                <a:lnTo>
                  <a:pt x="4802856" y="50990"/>
                </a:lnTo>
                <a:lnTo>
                  <a:pt x="4802856" y="31013"/>
                </a:lnTo>
                <a:close/>
              </a:path>
              <a:path w="5445125" h="944880">
                <a:moveTo>
                  <a:pt x="4830237" y="30314"/>
                </a:moveTo>
                <a:lnTo>
                  <a:pt x="4823066" y="30314"/>
                </a:lnTo>
                <a:lnTo>
                  <a:pt x="4807373" y="37672"/>
                </a:lnTo>
                <a:lnTo>
                  <a:pt x="4802856" y="50990"/>
                </a:lnTo>
                <a:lnTo>
                  <a:pt x="4806027" y="50990"/>
                </a:lnTo>
                <a:lnTo>
                  <a:pt x="4814218" y="42189"/>
                </a:lnTo>
                <a:lnTo>
                  <a:pt x="4828002" y="39814"/>
                </a:lnTo>
                <a:lnTo>
                  <a:pt x="4830237" y="30314"/>
                </a:lnTo>
                <a:close/>
              </a:path>
              <a:path w="5445125" h="944880">
                <a:moveTo>
                  <a:pt x="4887250" y="62945"/>
                </a:moveTo>
                <a:lnTo>
                  <a:pt x="4852518" y="63842"/>
                </a:lnTo>
                <a:lnTo>
                  <a:pt x="4837617" y="76415"/>
                </a:lnTo>
                <a:lnTo>
                  <a:pt x="4842087" y="98022"/>
                </a:lnTo>
                <a:lnTo>
                  <a:pt x="4863555" y="105054"/>
                </a:lnTo>
                <a:lnTo>
                  <a:pt x="4876314" y="103610"/>
                </a:lnTo>
                <a:lnTo>
                  <a:pt x="4882632" y="97231"/>
                </a:lnTo>
                <a:lnTo>
                  <a:pt x="4859224" y="97231"/>
                </a:lnTo>
                <a:lnTo>
                  <a:pt x="4846511" y="87591"/>
                </a:lnTo>
                <a:lnTo>
                  <a:pt x="4853356" y="71526"/>
                </a:lnTo>
                <a:lnTo>
                  <a:pt x="4887535" y="70365"/>
                </a:lnTo>
                <a:lnTo>
                  <a:pt x="4887284" y="63842"/>
                </a:lnTo>
                <a:lnTo>
                  <a:pt x="4887250" y="62945"/>
                </a:lnTo>
                <a:close/>
              </a:path>
              <a:path w="5445125" h="944880">
                <a:moveTo>
                  <a:pt x="4898340" y="82283"/>
                </a:moveTo>
                <a:lnTo>
                  <a:pt x="4888421" y="82283"/>
                </a:lnTo>
                <a:lnTo>
                  <a:pt x="4890657" y="89128"/>
                </a:lnTo>
                <a:lnTo>
                  <a:pt x="4888345" y="91462"/>
                </a:lnTo>
                <a:lnTo>
                  <a:pt x="4888812" y="103610"/>
                </a:lnTo>
                <a:lnTo>
                  <a:pt x="4888840" y="104355"/>
                </a:lnTo>
                <a:lnTo>
                  <a:pt x="4898340" y="104355"/>
                </a:lnTo>
                <a:lnTo>
                  <a:pt x="4898340" y="82283"/>
                </a:lnTo>
                <a:close/>
              </a:path>
              <a:path w="5445125" h="944880">
                <a:moveTo>
                  <a:pt x="4888020" y="82993"/>
                </a:moveTo>
                <a:lnTo>
                  <a:pt x="4883578" y="90851"/>
                </a:lnTo>
                <a:lnTo>
                  <a:pt x="4859224" y="97231"/>
                </a:lnTo>
                <a:lnTo>
                  <a:pt x="4882632" y="97231"/>
                </a:lnTo>
                <a:lnTo>
                  <a:pt x="4888345" y="91462"/>
                </a:lnTo>
                <a:lnTo>
                  <a:pt x="4888020" y="82993"/>
                </a:lnTo>
                <a:close/>
              </a:path>
              <a:path w="5445125" h="944880">
                <a:moveTo>
                  <a:pt x="4888421" y="82283"/>
                </a:moveTo>
                <a:lnTo>
                  <a:pt x="4888020" y="82993"/>
                </a:lnTo>
                <a:lnTo>
                  <a:pt x="4888197" y="87591"/>
                </a:lnTo>
                <a:lnTo>
                  <a:pt x="4888256" y="89128"/>
                </a:lnTo>
                <a:lnTo>
                  <a:pt x="4888345" y="91462"/>
                </a:lnTo>
                <a:lnTo>
                  <a:pt x="4890657" y="89128"/>
                </a:lnTo>
                <a:lnTo>
                  <a:pt x="4888421" y="82283"/>
                </a:lnTo>
                <a:close/>
              </a:path>
              <a:path w="5445125" h="944880">
                <a:moveTo>
                  <a:pt x="4892303" y="38976"/>
                </a:moveTo>
                <a:lnTo>
                  <a:pt x="4874498" y="38976"/>
                </a:lnTo>
                <a:lnTo>
                  <a:pt x="4886651" y="47358"/>
                </a:lnTo>
                <a:lnTo>
                  <a:pt x="4887993" y="82283"/>
                </a:lnTo>
                <a:lnTo>
                  <a:pt x="4888020" y="82993"/>
                </a:lnTo>
                <a:lnTo>
                  <a:pt x="4888421" y="82283"/>
                </a:lnTo>
                <a:lnTo>
                  <a:pt x="4898340" y="82283"/>
                </a:lnTo>
                <a:lnTo>
                  <a:pt x="4898340" y="70365"/>
                </a:lnTo>
                <a:lnTo>
                  <a:pt x="4890377" y="70365"/>
                </a:lnTo>
                <a:lnTo>
                  <a:pt x="4890377" y="62945"/>
                </a:lnTo>
                <a:lnTo>
                  <a:pt x="4898340" y="62945"/>
                </a:lnTo>
                <a:lnTo>
                  <a:pt x="4898340" y="58813"/>
                </a:lnTo>
                <a:lnTo>
                  <a:pt x="4895732" y="42096"/>
                </a:lnTo>
                <a:lnTo>
                  <a:pt x="4892303" y="38976"/>
                </a:lnTo>
                <a:close/>
              </a:path>
              <a:path w="5445125" h="944880">
                <a:moveTo>
                  <a:pt x="4898340" y="62945"/>
                </a:moveTo>
                <a:lnTo>
                  <a:pt x="4890377" y="62945"/>
                </a:lnTo>
                <a:lnTo>
                  <a:pt x="4890377" y="70365"/>
                </a:lnTo>
                <a:lnTo>
                  <a:pt x="4898340" y="70365"/>
                </a:lnTo>
                <a:lnTo>
                  <a:pt x="4898340" y="62945"/>
                </a:lnTo>
                <a:close/>
              </a:path>
              <a:path w="5445125" h="944880">
                <a:moveTo>
                  <a:pt x="4868584" y="30314"/>
                </a:moveTo>
                <a:lnTo>
                  <a:pt x="4838688" y="40233"/>
                </a:lnTo>
                <a:lnTo>
                  <a:pt x="4843158" y="47637"/>
                </a:lnTo>
                <a:lnTo>
                  <a:pt x="4874498" y="38976"/>
                </a:lnTo>
                <a:lnTo>
                  <a:pt x="4892303" y="38976"/>
                </a:lnTo>
                <a:lnTo>
                  <a:pt x="4885394" y="32689"/>
                </a:lnTo>
                <a:lnTo>
                  <a:pt x="4868584" y="30314"/>
                </a:lnTo>
                <a:close/>
              </a:path>
              <a:path w="5445125" h="944880">
                <a:moveTo>
                  <a:pt x="4934780" y="31013"/>
                </a:moveTo>
                <a:lnTo>
                  <a:pt x="4925280" y="31013"/>
                </a:lnTo>
                <a:lnTo>
                  <a:pt x="4925280" y="104355"/>
                </a:lnTo>
                <a:lnTo>
                  <a:pt x="4935199" y="104355"/>
                </a:lnTo>
                <a:lnTo>
                  <a:pt x="4935199" y="60210"/>
                </a:lnTo>
                <a:lnTo>
                  <a:pt x="4939893" y="50850"/>
                </a:lnTo>
                <a:lnTo>
                  <a:pt x="4934780" y="50850"/>
                </a:lnTo>
                <a:lnTo>
                  <a:pt x="4934780" y="31013"/>
                </a:lnTo>
                <a:close/>
              </a:path>
              <a:path w="5445125" h="944880">
                <a:moveTo>
                  <a:pt x="4982588" y="39255"/>
                </a:moveTo>
                <a:lnTo>
                  <a:pt x="4966491" y="39255"/>
                </a:lnTo>
                <a:lnTo>
                  <a:pt x="4979158" y="49174"/>
                </a:lnTo>
                <a:lnTo>
                  <a:pt x="4981020" y="104355"/>
                </a:lnTo>
                <a:lnTo>
                  <a:pt x="4990939" y="104355"/>
                </a:lnTo>
                <a:lnTo>
                  <a:pt x="4990939" y="60210"/>
                </a:lnTo>
                <a:lnTo>
                  <a:pt x="4995118" y="51828"/>
                </a:lnTo>
                <a:lnTo>
                  <a:pt x="4989821" y="51828"/>
                </a:lnTo>
                <a:lnTo>
                  <a:pt x="4985910" y="50291"/>
                </a:lnTo>
                <a:lnTo>
                  <a:pt x="4988517" y="45550"/>
                </a:lnTo>
                <a:lnTo>
                  <a:pt x="4988331" y="44657"/>
                </a:lnTo>
                <a:lnTo>
                  <a:pt x="4982588" y="39255"/>
                </a:lnTo>
                <a:close/>
              </a:path>
              <a:path w="5445125" h="944880">
                <a:moveTo>
                  <a:pt x="5038563" y="39255"/>
                </a:moveTo>
                <a:lnTo>
                  <a:pt x="5022232" y="39255"/>
                </a:lnTo>
                <a:lnTo>
                  <a:pt x="5034758" y="49174"/>
                </a:lnTo>
                <a:lnTo>
                  <a:pt x="5036621" y="104355"/>
                </a:lnTo>
                <a:lnTo>
                  <a:pt x="5046540" y="104355"/>
                </a:lnTo>
                <a:lnTo>
                  <a:pt x="5046540" y="54669"/>
                </a:lnTo>
                <a:lnTo>
                  <a:pt x="5038563" y="39255"/>
                </a:lnTo>
                <a:close/>
              </a:path>
              <a:path w="5445125" h="944880">
                <a:moveTo>
                  <a:pt x="4988517" y="45550"/>
                </a:moveTo>
                <a:lnTo>
                  <a:pt x="4985910" y="50291"/>
                </a:lnTo>
                <a:lnTo>
                  <a:pt x="4989821" y="51828"/>
                </a:lnTo>
                <a:lnTo>
                  <a:pt x="4988517" y="45550"/>
                </a:lnTo>
                <a:close/>
              </a:path>
              <a:path w="5445125" h="944880">
                <a:moveTo>
                  <a:pt x="5016923" y="30314"/>
                </a:moveTo>
                <a:lnTo>
                  <a:pt x="5009287" y="30314"/>
                </a:lnTo>
                <a:lnTo>
                  <a:pt x="4991824" y="39535"/>
                </a:lnTo>
                <a:lnTo>
                  <a:pt x="4988517" y="45550"/>
                </a:lnTo>
                <a:lnTo>
                  <a:pt x="4989821" y="51828"/>
                </a:lnTo>
                <a:lnTo>
                  <a:pt x="4995118" y="51828"/>
                </a:lnTo>
                <a:lnTo>
                  <a:pt x="4998693" y="44657"/>
                </a:lnTo>
                <a:lnTo>
                  <a:pt x="4998762" y="44517"/>
                </a:lnTo>
                <a:lnTo>
                  <a:pt x="5022232" y="39255"/>
                </a:lnTo>
                <a:lnTo>
                  <a:pt x="5038563" y="39255"/>
                </a:lnTo>
                <a:lnTo>
                  <a:pt x="5036900" y="36042"/>
                </a:lnTo>
                <a:lnTo>
                  <a:pt x="5016923" y="30314"/>
                </a:lnTo>
                <a:close/>
              </a:path>
              <a:path w="5445125" h="944880">
                <a:moveTo>
                  <a:pt x="4954943" y="30314"/>
                </a:moveTo>
                <a:lnTo>
                  <a:pt x="4935478" y="42049"/>
                </a:lnTo>
                <a:lnTo>
                  <a:pt x="4934913" y="49174"/>
                </a:lnTo>
                <a:lnTo>
                  <a:pt x="4934824" y="50291"/>
                </a:lnTo>
                <a:lnTo>
                  <a:pt x="4934780" y="50850"/>
                </a:lnTo>
                <a:lnTo>
                  <a:pt x="4939893" y="50850"/>
                </a:lnTo>
                <a:lnTo>
                  <a:pt x="4942998" y="44657"/>
                </a:lnTo>
                <a:lnTo>
                  <a:pt x="4943068" y="44517"/>
                </a:lnTo>
                <a:lnTo>
                  <a:pt x="4966491" y="39255"/>
                </a:lnTo>
                <a:lnTo>
                  <a:pt x="4982588" y="39255"/>
                </a:lnTo>
                <a:lnTo>
                  <a:pt x="4975013" y="32131"/>
                </a:lnTo>
                <a:lnTo>
                  <a:pt x="4954943" y="30314"/>
                </a:lnTo>
                <a:close/>
              </a:path>
              <a:path w="5445125" h="944880">
                <a:moveTo>
                  <a:pt x="5119221" y="31013"/>
                </a:moveTo>
                <a:lnTo>
                  <a:pt x="5109302" y="31013"/>
                </a:lnTo>
                <a:lnTo>
                  <a:pt x="5109302" y="80606"/>
                </a:lnTo>
                <a:lnTo>
                  <a:pt x="5119314" y="99233"/>
                </a:lnTo>
                <a:lnTo>
                  <a:pt x="5140316" y="105054"/>
                </a:lnTo>
                <a:lnTo>
                  <a:pt x="5146835" y="105054"/>
                </a:lnTo>
                <a:lnTo>
                  <a:pt x="5161324" y="96113"/>
                </a:lnTo>
                <a:lnTo>
                  <a:pt x="5134308" y="96113"/>
                </a:lnTo>
                <a:lnTo>
                  <a:pt x="5121130" y="86241"/>
                </a:lnTo>
                <a:lnTo>
                  <a:pt x="5119221" y="31013"/>
                </a:lnTo>
                <a:close/>
              </a:path>
              <a:path w="5445125" h="944880">
                <a:moveTo>
                  <a:pt x="5176219" y="84239"/>
                </a:moveTo>
                <a:lnTo>
                  <a:pt x="5166719" y="84239"/>
                </a:lnTo>
                <a:lnTo>
                  <a:pt x="5166719" y="104355"/>
                </a:lnTo>
                <a:lnTo>
                  <a:pt x="5176219" y="104355"/>
                </a:lnTo>
                <a:lnTo>
                  <a:pt x="5176219" y="84239"/>
                </a:lnTo>
                <a:close/>
              </a:path>
              <a:path w="5445125" h="944880">
                <a:moveTo>
                  <a:pt x="5176219" y="31013"/>
                </a:moveTo>
                <a:lnTo>
                  <a:pt x="5166300" y="31013"/>
                </a:lnTo>
                <a:lnTo>
                  <a:pt x="5166300" y="75018"/>
                </a:lnTo>
                <a:lnTo>
                  <a:pt x="5158384" y="90898"/>
                </a:lnTo>
                <a:lnTo>
                  <a:pt x="5134308" y="96113"/>
                </a:lnTo>
                <a:lnTo>
                  <a:pt x="5161324" y="96113"/>
                </a:lnTo>
                <a:lnTo>
                  <a:pt x="5165927" y="93273"/>
                </a:lnTo>
                <a:lnTo>
                  <a:pt x="5166719" y="84239"/>
                </a:lnTo>
                <a:lnTo>
                  <a:pt x="5176219" y="84239"/>
                </a:lnTo>
                <a:lnTo>
                  <a:pt x="5176219" y="31013"/>
                </a:lnTo>
                <a:close/>
              </a:path>
              <a:path w="5445125" h="944880">
                <a:moveTo>
                  <a:pt x="5213361" y="31013"/>
                </a:moveTo>
                <a:lnTo>
                  <a:pt x="5203861" y="31013"/>
                </a:lnTo>
                <a:lnTo>
                  <a:pt x="5203861" y="104355"/>
                </a:lnTo>
                <a:lnTo>
                  <a:pt x="5213780" y="104355"/>
                </a:lnTo>
                <a:lnTo>
                  <a:pt x="5213780" y="60210"/>
                </a:lnTo>
                <a:lnTo>
                  <a:pt x="5218474" y="50850"/>
                </a:lnTo>
                <a:lnTo>
                  <a:pt x="5213361" y="50850"/>
                </a:lnTo>
                <a:lnTo>
                  <a:pt x="5213361" y="31013"/>
                </a:lnTo>
                <a:close/>
              </a:path>
              <a:path w="5445125" h="944880">
                <a:moveTo>
                  <a:pt x="5261170" y="39255"/>
                </a:moveTo>
                <a:lnTo>
                  <a:pt x="5245073" y="39255"/>
                </a:lnTo>
                <a:lnTo>
                  <a:pt x="5257739" y="49174"/>
                </a:lnTo>
                <a:lnTo>
                  <a:pt x="5259602" y="104355"/>
                </a:lnTo>
                <a:lnTo>
                  <a:pt x="5269521" y="104355"/>
                </a:lnTo>
                <a:lnTo>
                  <a:pt x="5269521" y="60210"/>
                </a:lnTo>
                <a:lnTo>
                  <a:pt x="5273699" y="51828"/>
                </a:lnTo>
                <a:lnTo>
                  <a:pt x="5268403" y="51828"/>
                </a:lnTo>
                <a:lnTo>
                  <a:pt x="5264491" y="50291"/>
                </a:lnTo>
                <a:lnTo>
                  <a:pt x="5267098" y="45550"/>
                </a:lnTo>
                <a:lnTo>
                  <a:pt x="5266913" y="44657"/>
                </a:lnTo>
                <a:lnTo>
                  <a:pt x="5261170" y="39255"/>
                </a:lnTo>
                <a:close/>
              </a:path>
              <a:path w="5445125" h="944880">
                <a:moveTo>
                  <a:pt x="5317145" y="39255"/>
                </a:moveTo>
                <a:lnTo>
                  <a:pt x="5300813" y="39255"/>
                </a:lnTo>
                <a:lnTo>
                  <a:pt x="5313340" y="49174"/>
                </a:lnTo>
                <a:lnTo>
                  <a:pt x="5315202" y="104355"/>
                </a:lnTo>
                <a:lnTo>
                  <a:pt x="5325121" y="104355"/>
                </a:lnTo>
                <a:lnTo>
                  <a:pt x="5325121" y="54669"/>
                </a:lnTo>
                <a:lnTo>
                  <a:pt x="5317145" y="39255"/>
                </a:lnTo>
                <a:close/>
              </a:path>
              <a:path w="5445125" h="944880">
                <a:moveTo>
                  <a:pt x="5267098" y="45550"/>
                </a:moveTo>
                <a:lnTo>
                  <a:pt x="5264491" y="50291"/>
                </a:lnTo>
                <a:lnTo>
                  <a:pt x="5268403" y="51828"/>
                </a:lnTo>
                <a:lnTo>
                  <a:pt x="5267098" y="45550"/>
                </a:lnTo>
                <a:close/>
              </a:path>
              <a:path w="5445125" h="944880">
                <a:moveTo>
                  <a:pt x="5295505" y="30314"/>
                </a:moveTo>
                <a:lnTo>
                  <a:pt x="5287868" y="30314"/>
                </a:lnTo>
                <a:lnTo>
                  <a:pt x="5270405" y="39535"/>
                </a:lnTo>
                <a:lnTo>
                  <a:pt x="5267098" y="45550"/>
                </a:lnTo>
                <a:lnTo>
                  <a:pt x="5268403" y="51828"/>
                </a:lnTo>
                <a:lnTo>
                  <a:pt x="5273699" y="51828"/>
                </a:lnTo>
                <a:lnTo>
                  <a:pt x="5277274" y="44657"/>
                </a:lnTo>
                <a:lnTo>
                  <a:pt x="5277344" y="44517"/>
                </a:lnTo>
                <a:lnTo>
                  <a:pt x="5300813" y="39255"/>
                </a:lnTo>
                <a:lnTo>
                  <a:pt x="5317145" y="39255"/>
                </a:lnTo>
                <a:lnTo>
                  <a:pt x="5315482" y="36042"/>
                </a:lnTo>
                <a:lnTo>
                  <a:pt x="5295505" y="30314"/>
                </a:lnTo>
                <a:close/>
              </a:path>
              <a:path w="5445125" h="944880">
                <a:moveTo>
                  <a:pt x="5233525" y="30314"/>
                </a:moveTo>
                <a:lnTo>
                  <a:pt x="5214060" y="42049"/>
                </a:lnTo>
                <a:lnTo>
                  <a:pt x="5213494" y="49174"/>
                </a:lnTo>
                <a:lnTo>
                  <a:pt x="5213406" y="50291"/>
                </a:lnTo>
                <a:lnTo>
                  <a:pt x="5213361" y="50850"/>
                </a:lnTo>
                <a:lnTo>
                  <a:pt x="5218474" y="50850"/>
                </a:lnTo>
                <a:lnTo>
                  <a:pt x="5221580" y="44657"/>
                </a:lnTo>
                <a:lnTo>
                  <a:pt x="5221650" y="44517"/>
                </a:lnTo>
                <a:lnTo>
                  <a:pt x="5245073" y="39255"/>
                </a:lnTo>
                <a:lnTo>
                  <a:pt x="5261170" y="39255"/>
                </a:lnTo>
                <a:lnTo>
                  <a:pt x="5253595" y="32131"/>
                </a:lnTo>
                <a:lnTo>
                  <a:pt x="5233525" y="30314"/>
                </a:lnTo>
                <a:close/>
              </a:path>
              <a:path w="5445125" h="944880">
                <a:moveTo>
                  <a:pt x="5396391" y="62945"/>
                </a:moveTo>
                <a:lnTo>
                  <a:pt x="5361659" y="63842"/>
                </a:lnTo>
                <a:lnTo>
                  <a:pt x="5346758" y="76415"/>
                </a:lnTo>
                <a:lnTo>
                  <a:pt x="5351228" y="98022"/>
                </a:lnTo>
                <a:lnTo>
                  <a:pt x="5372696" y="105054"/>
                </a:lnTo>
                <a:lnTo>
                  <a:pt x="5385455" y="103610"/>
                </a:lnTo>
                <a:lnTo>
                  <a:pt x="5391773" y="97231"/>
                </a:lnTo>
                <a:lnTo>
                  <a:pt x="5368365" y="97231"/>
                </a:lnTo>
                <a:lnTo>
                  <a:pt x="5355652" y="87591"/>
                </a:lnTo>
                <a:lnTo>
                  <a:pt x="5362498" y="71526"/>
                </a:lnTo>
                <a:lnTo>
                  <a:pt x="5396676" y="70365"/>
                </a:lnTo>
                <a:lnTo>
                  <a:pt x="5396425" y="63842"/>
                </a:lnTo>
                <a:lnTo>
                  <a:pt x="5396391" y="62945"/>
                </a:lnTo>
                <a:close/>
              </a:path>
              <a:path w="5445125" h="944880">
                <a:moveTo>
                  <a:pt x="5407481" y="82283"/>
                </a:moveTo>
                <a:lnTo>
                  <a:pt x="5397562" y="82283"/>
                </a:lnTo>
                <a:lnTo>
                  <a:pt x="5399798" y="89128"/>
                </a:lnTo>
                <a:lnTo>
                  <a:pt x="5397486" y="91462"/>
                </a:lnTo>
                <a:lnTo>
                  <a:pt x="5397953" y="103610"/>
                </a:lnTo>
                <a:lnTo>
                  <a:pt x="5397981" y="104355"/>
                </a:lnTo>
                <a:lnTo>
                  <a:pt x="5407481" y="104355"/>
                </a:lnTo>
                <a:lnTo>
                  <a:pt x="5407481" y="82283"/>
                </a:lnTo>
                <a:close/>
              </a:path>
              <a:path w="5445125" h="944880">
                <a:moveTo>
                  <a:pt x="5397161" y="82993"/>
                </a:moveTo>
                <a:lnTo>
                  <a:pt x="5392719" y="90851"/>
                </a:lnTo>
                <a:lnTo>
                  <a:pt x="5368365" y="97231"/>
                </a:lnTo>
                <a:lnTo>
                  <a:pt x="5391773" y="97231"/>
                </a:lnTo>
                <a:lnTo>
                  <a:pt x="5397486" y="91462"/>
                </a:lnTo>
                <a:lnTo>
                  <a:pt x="5397161" y="82993"/>
                </a:lnTo>
                <a:close/>
              </a:path>
              <a:path w="5445125" h="944880">
                <a:moveTo>
                  <a:pt x="5397562" y="82283"/>
                </a:moveTo>
                <a:lnTo>
                  <a:pt x="5397161" y="82993"/>
                </a:lnTo>
                <a:lnTo>
                  <a:pt x="5397338" y="87591"/>
                </a:lnTo>
                <a:lnTo>
                  <a:pt x="5397397" y="89128"/>
                </a:lnTo>
                <a:lnTo>
                  <a:pt x="5397486" y="91462"/>
                </a:lnTo>
                <a:lnTo>
                  <a:pt x="5399798" y="89128"/>
                </a:lnTo>
                <a:lnTo>
                  <a:pt x="5397562" y="82283"/>
                </a:lnTo>
                <a:close/>
              </a:path>
              <a:path w="5445125" h="944880">
                <a:moveTo>
                  <a:pt x="5401444" y="38976"/>
                </a:moveTo>
                <a:lnTo>
                  <a:pt x="5383639" y="38976"/>
                </a:lnTo>
                <a:lnTo>
                  <a:pt x="5395792" y="47358"/>
                </a:lnTo>
                <a:lnTo>
                  <a:pt x="5397134" y="82283"/>
                </a:lnTo>
                <a:lnTo>
                  <a:pt x="5397161" y="82993"/>
                </a:lnTo>
                <a:lnTo>
                  <a:pt x="5397562" y="82283"/>
                </a:lnTo>
                <a:lnTo>
                  <a:pt x="5407481" y="82283"/>
                </a:lnTo>
                <a:lnTo>
                  <a:pt x="5407481" y="70365"/>
                </a:lnTo>
                <a:lnTo>
                  <a:pt x="5399518" y="70365"/>
                </a:lnTo>
                <a:lnTo>
                  <a:pt x="5399518" y="62945"/>
                </a:lnTo>
                <a:lnTo>
                  <a:pt x="5407481" y="62945"/>
                </a:lnTo>
                <a:lnTo>
                  <a:pt x="5407481" y="58813"/>
                </a:lnTo>
                <a:lnTo>
                  <a:pt x="5404873" y="42096"/>
                </a:lnTo>
                <a:lnTo>
                  <a:pt x="5401444" y="38976"/>
                </a:lnTo>
                <a:close/>
              </a:path>
              <a:path w="5445125" h="944880">
                <a:moveTo>
                  <a:pt x="5407481" y="62945"/>
                </a:moveTo>
                <a:lnTo>
                  <a:pt x="5399518" y="62945"/>
                </a:lnTo>
                <a:lnTo>
                  <a:pt x="5399518" y="70365"/>
                </a:lnTo>
                <a:lnTo>
                  <a:pt x="5407481" y="70365"/>
                </a:lnTo>
                <a:lnTo>
                  <a:pt x="5407481" y="62945"/>
                </a:lnTo>
                <a:close/>
              </a:path>
              <a:path w="5445125" h="944880">
                <a:moveTo>
                  <a:pt x="5377725" y="30314"/>
                </a:moveTo>
                <a:lnTo>
                  <a:pt x="5347829" y="40233"/>
                </a:lnTo>
                <a:lnTo>
                  <a:pt x="5352299" y="47637"/>
                </a:lnTo>
                <a:lnTo>
                  <a:pt x="5383639" y="38976"/>
                </a:lnTo>
                <a:lnTo>
                  <a:pt x="5401444" y="38976"/>
                </a:lnTo>
                <a:lnTo>
                  <a:pt x="5394535" y="32689"/>
                </a:lnTo>
                <a:lnTo>
                  <a:pt x="5377725" y="30314"/>
                </a:lnTo>
                <a:close/>
              </a:path>
              <a:path w="5445125" h="944880">
                <a:moveTo>
                  <a:pt x="29616" y="233514"/>
                </a:moveTo>
                <a:lnTo>
                  <a:pt x="12247" y="241338"/>
                </a:lnTo>
                <a:lnTo>
                  <a:pt x="1583" y="256844"/>
                </a:lnTo>
                <a:lnTo>
                  <a:pt x="124" y="276495"/>
                </a:lnTo>
                <a:lnTo>
                  <a:pt x="0" y="278172"/>
                </a:lnTo>
                <a:lnTo>
                  <a:pt x="12247" y="300338"/>
                </a:lnTo>
                <a:lnTo>
                  <a:pt x="36601" y="308254"/>
                </a:lnTo>
                <a:lnTo>
                  <a:pt x="43120" y="308254"/>
                </a:lnTo>
                <a:lnTo>
                  <a:pt x="59046" y="300943"/>
                </a:lnTo>
                <a:lnTo>
                  <a:pt x="60011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5"/>
                </a:lnTo>
                <a:lnTo>
                  <a:pt x="16112" y="251443"/>
                </a:lnTo>
                <a:lnTo>
                  <a:pt x="32177" y="242176"/>
                </a:lnTo>
                <a:lnTo>
                  <a:pt x="58994" y="242176"/>
                </a:lnTo>
                <a:lnTo>
                  <a:pt x="48755" y="234958"/>
                </a:lnTo>
                <a:lnTo>
                  <a:pt x="29616" y="233514"/>
                </a:lnTo>
                <a:close/>
              </a:path>
              <a:path w="5445125" h="944880">
                <a:moveTo>
                  <a:pt x="74460" y="203898"/>
                </a:moveTo>
                <a:lnTo>
                  <a:pt x="64541" y="203898"/>
                </a:lnTo>
                <a:lnTo>
                  <a:pt x="64661" y="233514"/>
                </a:lnTo>
                <a:lnTo>
                  <a:pt x="64724" y="249120"/>
                </a:lnTo>
                <a:lnTo>
                  <a:pt x="70548" y="262805"/>
                </a:lnTo>
                <a:lnTo>
                  <a:pt x="69058" y="285483"/>
                </a:lnTo>
                <a:lnTo>
                  <a:pt x="64897" y="291908"/>
                </a:lnTo>
                <a:lnTo>
                  <a:pt x="64960" y="307555"/>
                </a:lnTo>
                <a:lnTo>
                  <a:pt x="74460" y="307555"/>
                </a:lnTo>
                <a:lnTo>
                  <a:pt x="74460" y="203898"/>
                </a:lnTo>
                <a:close/>
              </a:path>
              <a:path w="5445125" h="944880">
                <a:moveTo>
                  <a:pt x="64788" y="265040"/>
                </a:moveTo>
                <a:lnTo>
                  <a:pt x="64642" y="265203"/>
                </a:lnTo>
                <a:lnTo>
                  <a:pt x="58720" y="290186"/>
                </a:lnTo>
                <a:lnTo>
                  <a:pt x="37299" y="299453"/>
                </a:lnTo>
                <a:lnTo>
                  <a:pt x="60011" y="299453"/>
                </a:lnTo>
                <a:lnTo>
                  <a:pt x="64897" y="291908"/>
                </a:lnTo>
                <a:lnTo>
                  <a:pt x="64788" y="265040"/>
                </a:lnTo>
                <a:close/>
              </a:path>
              <a:path w="5445125" h="944880">
                <a:moveTo>
                  <a:pt x="64724" y="249120"/>
                </a:moveTo>
                <a:lnTo>
                  <a:pt x="64779" y="262805"/>
                </a:lnTo>
                <a:lnTo>
                  <a:pt x="64897" y="291908"/>
                </a:lnTo>
                <a:lnTo>
                  <a:pt x="69058" y="285483"/>
                </a:lnTo>
                <a:lnTo>
                  <a:pt x="70390" y="265203"/>
                </a:lnTo>
                <a:lnTo>
                  <a:pt x="70430" y="264594"/>
                </a:lnTo>
                <a:lnTo>
                  <a:pt x="70548" y="262805"/>
                </a:lnTo>
                <a:lnTo>
                  <a:pt x="64724" y="249120"/>
                </a:lnTo>
                <a:close/>
              </a:path>
              <a:path w="5445125" h="944880">
                <a:moveTo>
                  <a:pt x="58994" y="242176"/>
                </a:moveTo>
                <a:lnTo>
                  <a:pt x="32177" y="242176"/>
                </a:lnTo>
                <a:lnTo>
                  <a:pt x="55460" y="248136"/>
                </a:lnTo>
                <a:lnTo>
                  <a:pt x="64700" y="265040"/>
                </a:lnTo>
                <a:lnTo>
                  <a:pt x="64724" y="249120"/>
                </a:lnTo>
                <a:lnTo>
                  <a:pt x="62958" y="244970"/>
                </a:lnTo>
                <a:lnTo>
                  <a:pt x="58994" y="242176"/>
                </a:lnTo>
                <a:close/>
              </a:path>
              <a:path w="5445125" h="944880">
                <a:moveTo>
                  <a:pt x="112002" y="234213"/>
                </a:moveTo>
                <a:lnTo>
                  <a:pt x="102083" y="234213"/>
                </a:lnTo>
                <a:lnTo>
                  <a:pt x="102083" y="307555"/>
                </a:lnTo>
                <a:lnTo>
                  <a:pt x="112002" y="307555"/>
                </a:lnTo>
                <a:lnTo>
                  <a:pt x="112002" y="234213"/>
                </a:lnTo>
                <a:close/>
              </a:path>
              <a:path w="5445125" h="944880">
                <a:moveTo>
                  <a:pt x="105063" y="203898"/>
                </a:moveTo>
                <a:lnTo>
                  <a:pt x="107112" y="218008"/>
                </a:lnTo>
                <a:lnTo>
                  <a:pt x="109254" y="218008"/>
                </a:lnTo>
                <a:lnTo>
                  <a:pt x="105063" y="203898"/>
                </a:lnTo>
                <a:close/>
              </a:path>
              <a:path w="5445125" h="944880">
                <a:moveTo>
                  <a:pt x="156318" y="203199"/>
                </a:moveTo>
                <a:lnTo>
                  <a:pt x="143186" y="213211"/>
                </a:lnTo>
                <a:lnTo>
                  <a:pt x="141277" y="307555"/>
                </a:lnTo>
                <a:lnTo>
                  <a:pt x="151195" y="307555"/>
                </a:lnTo>
                <a:lnTo>
                  <a:pt x="152033" y="217402"/>
                </a:lnTo>
                <a:lnTo>
                  <a:pt x="178157" y="207810"/>
                </a:lnTo>
                <a:lnTo>
                  <a:pt x="156318" y="203199"/>
                </a:lnTo>
                <a:close/>
              </a:path>
              <a:path w="5445125" h="944880">
                <a:moveTo>
                  <a:pt x="142761" y="234213"/>
                </a:moveTo>
                <a:lnTo>
                  <a:pt x="128145" y="234213"/>
                </a:lnTo>
                <a:lnTo>
                  <a:pt x="128145" y="242455"/>
                </a:lnTo>
                <a:lnTo>
                  <a:pt x="142594" y="242455"/>
                </a:lnTo>
                <a:lnTo>
                  <a:pt x="142761" y="234213"/>
                </a:lnTo>
                <a:close/>
              </a:path>
              <a:path w="5445125" h="944880">
                <a:moveTo>
                  <a:pt x="173547" y="234213"/>
                </a:moveTo>
                <a:lnTo>
                  <a:pt x="151877" y="234213"/>
                </a:lnTo>
                <a:lnTo>
                  <a:pt x="151801" y="242455"/>
                </a:lnTo>
                <a:lnTo>
                  <a:pt x="173547" y="242455"/>
                </a:lnTo>
                <a:lnTo>
                  <a:pt x="173547" y="234213"/>
                </a:lnTo>
                <a:close/>
              </a:path>
              <a:path w="5445125" h="944880">
                <a:moveTo>
                  <a:pt x="196877" y="234213"/>
                </a:moveTo>
                <a:lnTo>
                  <a:pt x="186958" y="234213"/>
                </a:lnTo>
                <a:lnTo>
                  <a:pt x="186958" y="307555"/>
                </a:lnTo>
                <a:lnTo>
                  <a:pt x="196877" y="307555"/>
                </a:lnTo>
                <a:lnTo>
                  <a:pt x="196877" y="234213"/>
                </a:lnTo>
                <a:close/>
              </a:path>
              <a:path w="5445125" h="944880">
                <a:moveTo>
                  <a:pt x="189939" y="203898"/>
                </a:moveTo>
                <a:lnTo>
                  <a:pt x="191988" y="218008"/>
                </a:lnTo>
                <a:lnTo>
                  <a:pt x="194130" y="218008"/>
                </a:lnTo>
                <a:lnTo>
                  <a:pt x="189939" y="203898"/>
                </a:lnTo>
                <a:close/>
              </a:path>
              <a:path w="5445125" h="944880">
                <a:moveTo>
                  <a:pt x="247920" y="233514"/>
                </a:moveTo>
                <a:lnTo>
                  <a:pt x="229945" y="241431"/>
                </a:lnTo>
                <a:lnTo>
                  <a:pt x="218956" y="256984"/>
                </a:lnTo>
                <a:lnTo>
                  <a:pt x="217326" y="278079"/>
                </a:lnTo>
                <a:lnTo>
                  <a:pt x="229945" y="300244"/>
                </a:lnTo>
                <a:lnTo>
                  <a:pt x="255184" y="308254"/>
                </a:lnTo>
                <a:lnTo>
                  <a:pt x="267059" y="307043"/>
                </a:lnTo>
                <a:lnTo>
                  <a:pt x="276693" y="299453"/>
                </a:lnTo>
                <a:lnTo>
                  <a:pt x="249829" y="299453"/>
                </a:lnTo>
                <a:lnTo>
                  <a:pt x="233438" y="290186"/>
                </a:lnTo>
                <a:lnTo>
                  <a:pt x="227384" y="265040"/>
                </a:lnTo>
                <a:lnTo>
                  <a:pt x="236744" y="248136"/>
                </a:lnTo>
                <a:lnTo>
                  <a:pt x="259422" y="242176"/>
                </a:lnTo>
                <a:lnTo>
                  <a:pt x="279224" y="242176"/>
                </a:lnTo>
                <a:lnTo>
                  <a:pt x="277117" y="239568"/>
                </a:lnTo>
                <a:lnTo>
                  <a:pt x="247920" y="233514"/>
                </a:lnTo>
                <a:close/>
              </a:path>
              <a:path w="5445125" h="944880">
                <a:moveTo>
                  <a:pt x="276559" y="288696"/>
                </a:moveTo>
                <a:lnTo>
                  <a:pt x="274044" y="292328"/>
                </a:lnTo>
                <a:lnTo>
                  <a:pt x="249829" y="299453"/>
                </a:lnTo>
                <a:lnTo>
                  <a:pt x="276693" y="299453"/>
                </a:lnTo>
                <a:lnTo>
                  <a:pt x="283963" y="293725"/>
                </a:lnTo>
                <a:lnTo>
                  <a:pt x="276559" y="288696"/>
                </a:lnTo>
                <a:close/>
              </a:path>
              <a:path w="5445125" h="944880">
                <a:moveTo>
                  <a:pt x="279224" y="242176"/>
                </a:moveTo>
                <a:lnTo>
                  <a:pt x="259422" y="242176"/>
                </a:lnTo>
                <a:lnTo>
                  <a:pt x="276559" y="253072"/>
                </a:lnTo>
                <a:lnTo>
                  <a:pt x="283825" y="248136"/>
                </a:lnTo>
                <a:lnTo>
                  <a:pt x="284038" y="248136"/>
                </a:lnTo>
                <a:lnTo>
                  <a:pt x="279224" y="242176"/>
                </a:lnTo>
                <a:close/>
              </a:path>
              <a:path w="5445125" h="944880">
                <a:moveTo>
                  <a:pt x="312668" y="234213"/>
                </a:moveTo>
                <a:lnTo>
                  <a:pt x="302749" y="234213"/>
                </a:lnTo>
                <a:lnTo>
                  <a:pt x="302749" y="283806"/>
                </a:lnTo>
                <a:lnTo>
                  <a:pt x="312761" y="302433"/>
                </a:lnTo>
                <a:lnTo>
                  <a:pt x="333762" y="308254"/>
                </a:lnTo>
                <a:lnTo>
                  <a:pt x="340282" y="308254"/>
                </a:lnTo>
                <a:lnTo>
                  <a:pt x="354771" y="299313"/>
                </a:lnTo>
                <a:lnTo>
                  <a:pt x="327755" y="299313"/>
                </a:lnTo>
                <a:lnTo>
                  <a:pt x="314577" y="289441"/>
                </a:lnTo>
                <a:lnTo>
                  <a:pt x="312668" y="234213"/>
                </a:lnTo>
                <a:close/>
              </a:path>
              <a:path w="5445125" h="944880">
                <a:moveTo>
                  <a:pt x="369665" y="287439"/>
                </a:moveTo>
                <a:lnTo>
                  <a:pt x="360166" y="287439"/>
                </a:lnTo>
                <a:lnTo>
                  <a:pt x="360166" y="307555"/>
                </a:lnTo>
                <a:lnTo>
                  <a:pt x="369665" y="307555"/>
                </a:lnTo>
                <a:lnTo>
                  <a:pt x="369665" y="287439"/>
                </a:lnTo>
                <a:close/>
              </a:path>
              <a:path w="5445125" h="944880">
                <a:moveTo>
                  <a:pt x="369665" y="234213"/>
                </a:moveTo>
                <a:lnTo>
                  <a:pt x="359747" y="234213"/>
                </a:lnTo>
                <a:lnTo>
                  <a:pt x="359747" y="278218"/>
                </a:lnTo>
                <a:lnTo>
                  <a:pt x="351830" y="294098"/>
                </a:lnTo>
                <a:lnTo>
                  <a:pt x="327755" y="299313"/>
                </a:lnTo>
                <a:lnTo>
                  <a:pt x="354771" y="299313"/>
                </a:lnTo>
                <a:lnTo>
                  <a:pt x="359374" y="296473"/>
                </a:lnTo>
                <a:lnTo>
                  <a:pt x="360166" y="287439"/>
                </a:lnTo>
                <a:lnTo>
                  <a:pt x="369665" y="287439"/>
                </a:lnTo>
                <a:lnTo>
                  <a:pt x="369665" y="234213"/>
                </a:lnTo>
                <a:close/>
              </a:path>
              <a:path w="5445125" h="944880">
                <a:moveTo>
                  <a:pt x="407227" y="203898"/>
                </a:moveTo>
                <a:lnTo>
                  <a:pt x="397308" y="203898"/>
                </a:lnTo>
                <a:lnTo>
                  <a:pt x="397308" y="307555"/>
                </a:lnTo>
                <a:lnTo>
                  <a:pt x="407227" y="307555"/>
                </a:lnTo>
                <a:lnTo>
                  <a:pt x="407227" y="203898"/>
                </a:lnTo>
                <a:close/>
              </a:path>
              <a:path w="5445125" h="944880">
                <a:moveTo>
                  <a:pt x="457038" y="233514"/>
                </a:moveTo>
                <a:lnTo>
                  <a:pt x="439668" y="241338"/>
                </a:lnTo>
                <a:lnTo>
                  <a:pt x="429005" y="256844"/>
                </a:lnTo>
                <a:lnTo>
                  <a:pt x="427546" y="276495"/>
                </a:lnTo>
                <a:lnTo>
                  <a:pt x="427421" y="278172"/>
                </a:lnTo>
                <a:lnTo>
                  <a:pt x="439668" y="300338"/>
                </a:lnTo>
                <a:lnTo>
                  <a:pt x="464023" y="308254"/>
                </a:lnTo>
                <a:lnTo>
                  <a:pt x="470542" y="308254"/>
                </a:lnTo>
                <a:lnTo>
                  <a:pt x="486468" y="300943"/>
                </a:lnTo>
                <a:lnTo>
                  <a:pt x="487433" y="299453"/>
                </a:lnTo>
                <a:lnTo>
                  <a:pt x="464721" y="299453"/>
                </a:lnTo>
                <a:lnTo>
                  <a:pt x="446793" y="293539"/>
                </a:lnTo>
                <a:lnTo>
                  <a:pt x="437480" y="276495"/>
                </a:lnTo>
                <a:lnTo>
                  <a:pt x="443534" y="251443"/>
                </a:lnTo>
                <a:lnTo>
                  <a:pt x="459599" y="242176"/>
                </a:lnTo>
                <a:lnTo>
                  <a:pt x="486416" y="242176"/>
                </a:lnTo>
                <a:lnTo>
                  <a:pt x="476177" y="234958"/>
                </a:lnTo>
                <a:lnTo>
                  <a:pt x="457038" y="233514"/>
                </a:lnTo>
                <a:close/>
              </a:path>
              <a:path w="5445125" h="944880">
                <a:moveTo>
                  <a:pt x="501882" y="203898"/>
                </a:moveTo>
                <a:lnTo>
                  <a:pt x="491963" y="203898"/>
                </a:lnTo>
                <a:lnTo>
                  <a:pt x="492083" y="233514"/>
                </a:lnTo>
                <a:lnTo>
                  <a:pt x="492146" y="249120"/>
                </a:lnTo>
                <a:lnTo>
                  <a:pt x="497970" y="262805"/>
                </a:lnTo>
                <a:lnTo>
                  <a:pt x="496480" y="285483"/>
                </a:lnTo>
                <a:lnTo>
                  <a:pt x="492319" y="291908"/>
                </a:lnTo>
                <a:lnTo>
                  <a:pt x="492382" y="307555"/>
                </a:lnTo>
                <a:lnTo>
                  <a:pt x="501882" y="307555"/>
                </a:lnTo>
                <a:lnTo>
                  <a:pt x="501882" y="203898"/>
                </a:lnTo>
                <a:close/>
              </a:path>
              <a:path w="5445125" h="944880">
                <a:moveTo>
                  <a:pt x="492210" y="265040"/>
                </a:moveTo>
                <a:lnTo>
                  <a:pt x="492064" y="265203"/>
                </a:lnTo>
                <a:lnTo>
                  <a:pt x="486142" y="290186"/>
                </a:lnTo>
                <a:lnTo>
                  <a:pt x="464721" y="299453"/>
                </a:lnTo>
                <a:lnTo>
                  <a:pt x="487433" y="299453"/>
                </a:lnTo>
                <a:lnTo>
                  <a:pt x="492319" y="291908"/>
                </a:lnTo>
                <a:lnTo>
                  <a:pt x="492210" y="265040"/>
                </a:lnTo>
                <a:close/>
              </a:path>
              <a:path w="5445125" h="944880">
                <a:moveTo>
                  <a:pt x="492146" y="249120"/>
                </a:moveTo>
                <a:lnTo>
                  <a:pt x="492211" y="265203"/>
                </a:lnTo>
                <a:lnTo>
                  <a:pt x="492319" y="291908"/>
                </a:lnTo>
                <a:lnTo>
                  <a:pt x="496480" y="285483"/>
                </a:lnTo>
                <a:lnTo>
                  <a:pt x="497812" y="265203"/>
                </a:lnTo>
                <a:lnTo>
                  <a:pt x="497852" y="264594"/>
                </a:lnTo>
                <a:lnTo>
                  <a:pt x="497970" y="262805"/>
                </a:lnTo>
                <a:lnTo>
                  <a:pt x="492146" y="249120"/>
                </a:lnTo>
                <a:close/>
              </a:path>
              <a:path w="5445125" h="944880">
                <a:moveTo>
                  <a:pt x="486416" y="242176"/>
                </a:moveTo>
                <a:lnTo>
                  <a:pt x="459599" y="242176"/>
                </a:lnTo>
                <a:lnTo>
                  <a:pt x="482882" y="248136"/>
                </a:lnTo>
                <a:lnTo>
                  <a:pt x="492122" y="265040"/>
                </a:lnTo>
                <a:lnTo>
                  <a:pt x="492146" y="249120"/>
                </a:lnTo>
                <a:lnTo>
                  <a:pt x="490380" y="244970"/>
                </a:lnTo>
                <a:lnTo>
                  <a:pt x="486416" y="242176"/>
                </a:lnTo>
                <a:close/>
              </a:path>
              <a:path w="5445125" h="944880">
                <a:moveTo>
                  <a:pt x="573876" y="266145"/>
                </a:moveTo>
                <a:lnTo>
                  <a:pt x="539144" y="267042"/>
                </a:lnTo>
                <a:lnTo>
                  <a:pt x="524243" y="279615"/>
                </a:lnTo>
                <a:lnTo>
                  <a:pt x="528713" y="301222"/>
                </a:lnTo>
                <a:lnTo>
                  <a:pt x="550181" y="308254"/>
                </a:lnTo>
                <a:lnTo>
                  <a:pt x="562940" y="306810"/>
                </a:lnTo>
                <a:lnTo>
                  <a:pt x="569258" y="300431"/>
                </a:lnTo>
                <a:lnTo>
                  <a:pt x="545850" y="300431"/>
                </a:lnTo>
                <a:lnTo>
                  <a:pt x="533137" y="290791"/>
                </a:lnTo>
                <a:lnTo>
                  <a:pt x="539983" y="274726"/>
                </a:lnTo>
                <a:lnTo>
                  <a:pt x="574161" y="273565"/>
                </a:lnTo>
                <a:lnTo>
                  <a:pt x="573911" y="267042"/>
                </a:lnTo>
                <a:lnTo>
                  <a:pt x="573876" y="266145"/>
                </a:lnTo>
                <a:close/>
              </a:path>
              <a:path w="5445125" h="944880">
                <a:moveTo>
                  <a:pt x="584966" y="285483"/>
                </a:moveTo>
                <a:lnTo>
                  <a:pt x="575047" y="285483"/>
                </a:lnTo>
                <a:lnTo>
                  <a:pt x="577282" y="292328"/>
                </a:lnTo>
                <a:lnTo>
                  <a:pt x="574971" y="294662"/>
                </a:lnTo>
                <a:lnTo>
                  <a:pt x="575438" y="306810"/>
                </a:lnTo>
                <a:lnTo>
                  <a:pt x="575466" y="307555"/>
                </a:lnTo>
                <a:lnTo>
                  <a:pt x="584966" y="307555"/>
                </a:lnTo>
                <a:lnTo>
                  <a:pt x="584966" y="285483"/>
                </a:lnTo>
                <a:close/>
              </a:path>
              <a:path w="5445125" h="944880">
                <a:moveTo>
                  <a:pt x="574646" y="286193"/>
                </a:moveTo>
                <a:lnTo>
                  <a:pt x="570204" y="294051"/>
                </a:lnTo>
                <a:lnTo>
                  <a:pt x="545850" y="300431"/>
                </a:lnTo>
                <a:lnTo>
                  <a:pt x="569258" y="300431"/>
                </a:lnTo>
                <a:lnTo>
                  <a:pt x="574971" y="294662"/>
                </a:lnTo>
                <a:lnTo>
                  <a:pt x="574646" y="286193"/>
                </a:lnTo>
                <a:close/>
              </a:path>
              <a:path w="5445125" h="944880">
                <a:moveTo>
                  <a:pt x="575047" y="285483"/>
                </a:moveTo>
                <a:lnTo>
                  <a:pt x="574646" y="286193"/>
                </a:lnTo>
                <a:lnTo>
                  <a:pt x="574823" y="290791"/>
                </a:lnTo>
                <a:lnTo>
                  <a:pt x="574882" y="292328"/>
                </a:lnTo>
                <a:lnTo>
                  <a:pt x="574971" y="294662"/>
                </a:lnTo>
                <a:lnTo>
                  <a:pt x="577282" y="292328"/>
                </a:lnTo>
                <a:lnTo>
                  <a:pt x="575047" y="285483"/>
                </a:lnTo>
                <a:close/>
              </a:path>
              <a:path w="5445125" h="944880">
                <a:moveTo>
                  <a:pt x="578929" y="242176"/>
                </a:moveTo>
                <a:lnTo>
                  <a:pt x="561124" y="242176"/>
                </a:lnTo>
                <a:lnTo>
                  <a:pt x="573278" y="250558"/>
                </a:lnTo>
                <a:lnTo>
                  <a:pt x="574619" y="285483"/>
                </a:lnTo>
                <a:lnTo>
                  <a:pt x="574646" y="286193"/>
                </a:lnTo>
                <a:lnTo>
                  <a:pt x="575047" y="285483"/>
                </a:lnTo>
                <a:lnTo>
                  <a:pt x="584966" y="285483"/>
                </a:lnTo>
                <a:lnTo>
                  <a:pt x="584966" y="273565"/>
                </a:lnTo>
                <a:lnTo>
                  <a:pt x="577003" y="273565"/>
                </a:lnTo>
                <a:lnTo>
                  <a:pt x="577003" y="266145"/>
                </a:lnTo>
                <a:lnTo>
                  <a:pt x="584966" y="266145"/>
                </a:lnTo>
                <a:lnTo>
                  <a:pt x="584966" y="262013"/>
                </a:lnTo>
                <a:lnTo>
                  <a:pt x="582358" y="245296"/>
                </a:lnTo>
                <a:lnTo>
                  <a:pt x="578929" y="242176"/>
                </a:lnTo>
                <a:close/>
              </a:path>
              <a:path w="5445125" h="944880">
                <a:moveTo>
                  <a:pt x="584966" y="266145"/>
                </a:moveTo>
                <a:lnTo>
                  <a:pt x="577003" y="266145"/>
                </a:lnTo>
                <a:lnTo>
                  <a:pt x="577003" y="273565"/>
                </a:lnTo>
                <a:lnTo>
                  <a:pt x="584966" y="273565"/>
                </a:lnTo>
                <a:lnTo>
                  <a:pt x="584966" y="266145"/>
                </a:lnTo>
                <a:close/>
              </a:path>
              <a:path w="5445125" h="944880">
                <a:moveTo>
                  <a:pt x="555210" y="233514"/>
                </a:moveTo>
                <a:lnTo>
                  <a:pt x="525314" y="243433"/>
                </a:lnTo>
                <a:lnTo>
                  <a:pt x="529784" y="250837"/>
                </a:lnTo>
                <a:lnTo>
                  <a:pt x="561124" y="242176"/>
                </a:lnTo>
                <a:lnTo>
                  <a:pt x="578929" y="242176"/>
                </a:lnTo>
                <a:lnTo>
                  <a:pt x="572020" y="235889"/>
                </a:lnTo>
                <a:lnTo>
                  <a:pt x="555210" y="233514"/>
                </a:lnTo>
                <a:close/>
              </a:path>
              <a:path w="5445125" h="944880">
                <a:moveTo>
                  <a:pt x="634119" y="233514"/>
                </a:moveTo>
                <a:lnTo>
                  <a:pt x="616749" y="241338"/>
                </a:lnTo>
                <a:lnTo>
                  <a:pt x="606085" y="256844"/>
                </a:lnTo>
                <a:lnTo>
                  <a:pt x="604627" y="276495"/>
                </a:lnTo>
                <a:lnTo>
                  <a:pt x="604502" y="278172"/>
                </a:lnTo>
                <a:lnTo>
                  <a:pt x="616749" y="300338"/>
                </a:lnTo>
                <a:lnTo>
                  <a:pt x="641104" y="308254"/>
                </a:lnTo>
                <a:lnTo>
                  <a:pt x="647623" y="308254"/>
                </a:lnTo>
                <a:lnTo>
                  <a:pt x="663549" y="300943"/>
                </a:lnTo>
                <a:lnTo>
                  <a:pt x="664514" y="299453"/>
                </a:lnTo>
                <a:lnTo>
                  <a:pt x="641802" y="299453"/>
                </a:lnTo>
                <a:lnTo>
                  <a:pt x="623874" y="293539"/>
                </a:lnTo>
                <a:lnTo>
                  <a:pt x="614560" y="276495"/>
                </a:lnTo>
                <a:lnTo>
                  <a:pt x="620614" y="251443"/>
                </a:lnTo>
                <a:lnTo>
                  <a:pt x="636680" y="242176"/>
                </a:lnTo>
                <a:lnTo>
                  <a:pt x="663497" y="242176"/>
                </a:lnTo>
                <a:lnTo>
                  <a:pt x="653257" y="234958"/>
                </a:lnTo>
                <a:lnTo>
                  <a:pt x="634119" y="233514"/>
                </a:lnTo>
                <a:close/>
              </a:path>
              <a:path w="5445125" h="944880">
                <a:moveTo>
                  <a:pt x="678962" y="203898"/>
                </a:moveTo>
                <a:lnTo>
                  <a:pt x="669043" y="203898"/>
                </a:lnTo>
                <a:lnTo>
                  <a:pt x="669163" y="233514"/>
                </a:lnTo>
                <a:lnTo>
                  <a:pt x="669226" y="249120"/>
                </a:lnTo>
                <a:lnTo>
                  <a:pt x="675051" y="262805"/>
                </a:lnTo>
                <a:lnTo>
                  <a:pt x="673560" y="285483"/>
                </a:lnTo>
                <a:lnTo>
                  <a:pt x="669399" y="291908"/>
                </a:lnTo>
                <a:lnTo>
                  <a:pt x="669463" y="307555"/>
                </a:lnTo>
                <a:lnTo>
                  <a:pt x="678962" y="307555"/>
                </a:lnTo>
                <a:lnTo>
                  <a:pt x="678962" y="203898"/>
                </a:lnTo>
                <a:close/>
              </a:path>
              <a:path w="5445125" h="944880">
                <a:moveTo>
                  <a:pt x="669291" y="265040"/>
                </a:moveTo>
                <a:lnTo>
                  <a:pt x="669145" y="265203"/>
                </a:lnTo>
                <a:lnTo>
                  <a:pt x="663223" y="290186"/>
                </a:lnTo>
                <a:lnTo>
                  <a:pt x="641802" y="299453"/>
                </a:lnTo>
                <a:lnTo>
                  <a:pt x="664514" y="299453"/>
                </a:lnTo>
                <a:lnTo>
                  <a:pt x="669399" y="291908"/>
                </a:lnTo>
                <a:lnTo>
                  <a:pt x="669291" y="265040"/>
                </a:lnTo>
                <a:close/>
              </a:path>
              <a:path w="5445125" h="944880">
                <a:moveTo>
                  <a:pt x="669226" y="249120"/>
                </a:moveTo>
                <a:lnTo>
                  <a:pt x="669282" y="262805"/>
                </a:lnTo>
                <a:lnTo>
                  <a:pt x="669399" y="291908"/>
                </a:lnTo>
                <a:lnTo>
                  <a:pt x="673560" y="285483"/>
                </a:lnTo>
                <a:lnTo>
                  <a:pt x="674893" y="265203"/>
                </a:lnTo>
                <a:lnTo>
                  <a:pt x="674933" y="264594"/>
                </a:lnTo>
                <a:lnTo>
                  <a:pt x="675051" y="262805"/>
                </a:lnTo>
                <a:lnTo>
                  <a:pt x="669226" y="249120"/>
                </a:lnTo>
                <a:close/>
              </a:path>
              <a:path w="5445125" h="944880">
                <a:moveTo>
                  <a:pt x="663497" y="242176"/>
                </a:moveTo>
                <a:lnTo>
                  <a:pt x="636680" y="242176"/>
                </a:lnTo>
                <a:lnTo>
                  <a:pt x="659963" y="248136"/>
                </a:lnTo>
                <a:lnTo>
                  <a:pt x="669202" y="265040"/>
                </a:lnTo>
                <a:lnTo>
                  <a:pt x="669226" y="249120"/>
                </a:lnTo>
                <a:lnTo>
                  <a:pt x="667460" y="244970"/>
                </a:lnTo>
                <a:lnTo>
                  <a:pt x="663497" y="242176"/>
                </a:lnTo>
                <a:close/>
              </a:path>
              <a:path w="5445125" h="944880">
                <a:moveTo>
                  <a:pt x="728286" y="233514"/>
                </a:moveTo>
                <a:lnTo>
                  <a:pt x="711242" y="241570"/>
                </a:lnTo>
                <a:lnTo>
                  <a:pt x="700718" y="257124"/>
                </a:lnTo>
                <a:lnTo>
                  <a:pt x="699182" y="278079"/>
                </a:lnTo>
                <a:lnTo>
                  <a:pt x="711848" y="300244"/>
                </a:lnTo>
                <a:lnTo>
                  <a:pt x="737739" y="308254"/>
                </a:lnTo>
                <a:lnTo>
                  <a:pt x="743606" y="308254"/>
                </a:lnTo>
                <a:lnTo>
                  <a:pt x="762262" y="298289"/>
                </a:lnTo>
                <a:lnTo>
                  <a:pt x="727261" y="298289"/>
                </a:lnTo>
                <a:lnTo>
                  <a:pt x="710032" y="281757"/>
                </a:lnTo>
                <a:lnTo>
                  <a:pt x="711156" y="273888"/>
                </a:lnTo>
                <a:lnTo>
                  <a:pt x="706725" y="273888"/>
                </a:lnTo>
                <a:lnTo>
                  <a:pt x="706725" y="266484"/>
                </a:lnTo>
                <a:lnTo>
                  <a:pt x="712214" y="266484"/>
                </a:lnTo>
                <a:lnTo>
                  <a:pt x="714409" y="251117"/>
                </a:lnTo>
                <a:lnTo>
                  <a:pt x="730055" y="242036"/>
                </a:lnTo>
                <a:lnTo>
                  <a:pt x="757845" y="242036"/>
                </a:lnTo>
                <a:lnTo>
                  <a:pt x="748077" y="235098"/>
                </a:lnTo>
                <a:lnTo>
                  <a:pt x="728286" y="233514"/>
                </a:lnTo>
                <a:close/>
              </a:path>
              <a:path w="5445125" h="944880">
                <a:moveTo>
                  <a:pt x="760510" y="289814"/>
                </a:moveTo>
                <a:lnTo>
                  <a:pt x="757716" y="293073"/>
                </a:lnTo>
                <a:lnTo>
                  <a:pt x="727261" y="298289"/>
                </a:lnTo>
                <a:lnTo>
                  <a:pt x="762262" y="298289"/>
                </a:lnTo>
                <a:lnTo>
                  <a:pt x="766098" y="296240"/>
                </a:lnTo>
                <a:lnTo>
                  <a:pt x="760510" y="289814"/>
                </a:lnTo>
                <a:close/>
              </a:path>
              <a:path w="5445125" h="944880">
                <a:moveTo>
                  <a:pt x="712214" y="266484"/>
                </a:moveTo>
                <a:lnTo>
                  <a:pt x="706725" y="266484"/>
                </a:lnTo>
                <a:lnTo>
                  <a:pt x="706725" y="273888"/>
                </a:lnTo>
                <a:lnTo>
                  <a:pt x="711156" y="273888"/>
                </a:lnTo>
                <a:lnTo>
                  <a:pt x="712214" y="266484"/>
                </a:lnTo>
                <a:close/>
              </a:path>
              <a:path w="5445125" h="944880">
                <a:moveTo>
                  <a:pt x="760151" y="266484"/>
                </a:moveTo>
                <a:lnTo>
                  <a:pt x="712214" y="266484"/>
                </a:lnTo>
                <a:lnTo>
                  <a:pt x="711156" y="273888"/>
                </a:lnTo>
                <a:lnTo>
                  <a:pt x="770568" y="273888"/>
                </a:lnTo>
                <a:lnTo>
                  <a:pt x="770628" y="269417"/>
                </a:lnTo>
                <a:lnTo>
                  <a:pt x="761348" y="269417"/>
                </a:lnTo>
                <a:lnTo>
                  <a:pt x="760151" y="266484"/>
                </a:lnTo>
                <a:close/>
              </a:path>
              <a:path w="5445125" h="944880">
                <a:moveTo>
                  <a:pt x="757845" y="242036"/>
                </a:moveTo>
                <a:lnTo>
                  <a:pt x="730055" y="242036"/>
                </a:lnTo>
                <a:lnTo>
                  <a:pt x="752547" y="247857"/>
                </a:lnTo>
                <a:lnTo>
                  <a:pt x="761348" y="269417"/>
                </a:lnTo>
                <a:lnTo>
                  <a:pt x="765260" y="266484"/>
                </a:lnTo>
                <a:lnTo>
                  <a:pt x="770667" y="266484"/>
                </a:lnTo>
                <a:lnTo>
                  <a:pt x="770708" y="263457"/>
                </a:lnTo>
                <a:lnTo>
                  <a:pt x="763025" y="245715"/>
                </a:lnTo>
                <a:lnTo>
                  <a:pt x="757845" y="242036"/>
                </a:lnTo>
                <a:close/>
              </a:path>
              <a:path w="5445125" h="944880">
                <a:moveTo>
                  <a:pt x="770667" y="266484"/>
                </a:moveTo>
                <a:lnTo>
                  <a:pt x="765260" y="266484"/>
                </a:lnTo>
                <a:lnTo>
                  <a:pt x="761348" y="269417"/>
                </a:lnTo>
                <a:lnTo>
                  <a:pt x="770628" y="269417"/>
                </a:lnTo>
                <a:lnTo>
                  <a:pt x="770667" y="266484"/>
                </a:lnTo>
                <a:close/>
              </a:path>
              <a:path w="5445125" h="944880">
                <a:moveTo>
                  <a:pt x="836959" y="234213"/>
                </a:moveTo>
                <a:lnTo>
                  <a:pt x="827459" y="234213"/>
                </a:lnTo>
                <a:lnTo>
                  <a:pt x="827459" y="334657"/>
                </a:lnTo>
                <a:lnTo>
                  <a:pt x="837378" y="334657"/>
                </a:lnTo>
                <a:lnTo>
                  <a:pt x="837268" y="308254"/>
                </a:lnTo>
                <a:lnTo>
                  <a:pt x="837191" y="289882"/>
                </a:lnTo>
                <a:lnTo>
                  <a:pt x="831371" y="278824"/>
                </a:lnTo>
                <a:lnTo>
                  <a:pt x="832861" y="256053"/>
                </a:lnTo>
                <a:lnTo>
                  <a:pt x="837023" y="249683"/>
                </a:lnTo>
                <a:lnTo>
                  <a:pt x="836959" y="234213"/>
                </a:lnTo>
                <a:close/>
              </a:path>
              <a:path w="5445125" h="944880">
                <a:moveTo>
                  <a:pt x="837135" y="276496"/>
                </a:moveTo>
                <a:lnTo>
                  <a:pt x="837191" y="289882"/>
                </a:lnTo>
                <a:lnTo>
                  <a:pt x="843012" y="300943"/>
                </a:lnTo>
                <a:lnTo>
                  <a:pt x="865318" y="308254"/>
                </a:lnTo>
                <a:lnTo>
                  <a:pt x="872303" y="308254"/>
                </a:lnTo>
                <a:lnTo>
                  <a:pt x="889625" y="300338"/>
                </a:lnTo>
                <a:lnTo>
                  <a:pt x="890235" y="299453"/>
                </a:lnTo>
                <a:lnTo>
                  <a:pt x="864619" y="299453"/>
                </a:lnTo>
                <a:lnTo>
                  <a:pt x="846412" y="293539"/>
                </a:lnTo>
                <a:lnTo>
                  <a:pt x="837135" y="276496"/>
                </a:lnTo>
                <a:close/>
              </a:path>
              <a:path w="5445125" h="944880">
                <a:moveTo>
                  <a:pt x="888849" y="242176"/>
                </a:moveTo>
                <a:lnTo>
                  <a:pt x="859404" y="242176"/>
                </a:lnTo>
                <a:lnTo>
                  <a:pt x="882687" y="248229"/>
                </a:lnTo>
                <a:lnTo>
                  <a:pt x="892000" y="265133"/>
                </a:lnTo>
                <a:lnTo>
                  <a:pt x="886020" y="289882"/>
                </a:lnTo>
                <a:lnTo>
                  <a:pt x="885947" y="290186"/>
                </a:lnTo>
                <a:lnTo>
                  <a:pt x="864619" y="299453"/>
                </a:lnTo>
                <a:lnTo>
                  <a:pt x="890235" y="299453"/>
                </a:lnTo>
                <a:lnTo>
                  <a:pt x="900336" y="284784"/>
                </a:lnTo>
                <a:lnTo>
                  <a:pt x="901795" y="265133"/>
                </a:lnTo>
                <a:lnTo>
                  <a:pt x="901919" y="263457"/>
                </a:lnTo>
                <a:lnTo>
                  <a:pt x="894003" y="245715"/>
                </a:lnTo>
                <a:lnTo>
                  <a:pt x="888849" y="242176"/>
                </a:lnTo>
                <a:close/>
              </a:path>
              <a:path w="5445125" h="944880">
                <a:moveTo>
                  <a:pt x="837023" y="249683"/>
                </a:moveTo>
                <a:lnTo>
                  <a:pt x="832861" y="256053"/>
                </a:lnTo>
                <a:lnTo>
                  <a:pt x="831523" y="276496"/>
                </a:lnTo>
                <a:lnTo>
                  <a:pt x="831495" y="276922"/>
                </a:lnTo>
                <a:lnTo>
                  <a:pt x="831371" y="278824"/>
                </a:lnTo>
                <a:lnTo>
                  <a:pt x="837191" y="289882"/>
                </a:lnTo>
                <a:lnTo>
                  <a:pt x="837081" y="263457"/>
                </a:lnTo>
                <a:lnTo>
                  <a:pt x="837023" y="249683"/>
                </a:lnTo>
                <a:close/>
              </a:path>
              <a:path w="5445125" h="944880">
                <a:moveTo>
                  <a:pt x="858891" y="233514"/>
                </a:moveTo>
                <a:lnTo>
                  <a:pt x="842873" y="240732"/>
                </a:lnTo>
                <a:lnTo>
                  <a:pt x="837023" y="249683"/>
                </a:lnTo>
                <a:lnTo>
                  <a:pt x="837135" y="276496"/>
                </a:lnTo>
                <a:lnTo>
                  <a:pt x="839935" y="265133"/>
                </a:lnTo>
                <a:lnTo>
                  <a:pt x="843152" y="251582"/>
                </a:lnTo>
                <a:lnTo>
                  <a:pt x="859404" y="242176"/>
                </a:lnTo>
                <a:lnTo>
                  <a:pt x="888849" y="242176"/>
                </a:lnTo>
                <a:lnTo>
                  <a:pt x="878543" y="235098"/>
                </a:lnTo>
                <a:lnTo>
                  <a:pt x="858891" y="233514"/>
                </a:lnTo>
                <a:close/>
              </a:path>
              <a:path w="5445125" h="944880">
                <a:moveTo>
                  <a:pt x="931638" y="234213"/>
                </a:moveTo>
                <a:lnTo>
                  <a:pt x="922138" y="234213"/>
                </a:lnTo>
                <a:lnTo>
                  <a:pt x="922138" y="307555"/>
                </a:lnTo>
                <a:lnTo>
                  <a:pt x="932057" y="307555"/>
                </a:lnTo>
                <a:lnTo>
                  <a:pt x="934246" y="254795"/>
                </a:lnTo>
                <a:lnTo>
                  <a:pt x="934809" y="254190"/>
                </a:lnTo>
                <a:lnTo>
                  <a:pt x="931638" y="254190"/>
                </a:lnTo>
                <a:lnTo>
                  <a:pt x="931638" y="234213"/>
                </a:lnTo>
                <a:close/>
              </a:path>
              <a:path w="5445125" h="944880">
                <a:moveTo>
                  <a:pt x="959019" y="233514"/>
                </a:moveTo>
                <a:lnTo>
                  <a:pt x="951848" y="233514"/>
                </a:lnTo>
                <a:lnTo>
                  <a:pt x="936155" y="240872"/>
                </a:lnTo>
                <a:lnTo>
                  <a:pt x="931638" y="254190"/>
                </a:lnTo>
                <a:lnTo>
                  <a:pt x="934809" y="254190"/>
                </a:lnTo>
                <a:lnTo>
                  <a:pt x="943000" y="245389"/>
                </a:lnTo>
                <a:lnTo>
                  <a:pt x="956784" y="243014"/>
                </a:lnTo>
                <a:lnTo>
                  <a:pt x="959019" y="233514"/>
                </a:lnTo>
                <a:close/>
              </a:path>
              <a:path w="5445125" h="944880">
                <a:moveTo>
                  <a:pt x="1016032" y="266145"/>
                </a:moveTo>
                <a:lnTo>
                  <a:pt x="981300" y="267042"/>
                </a:lnTo>
                <a:lnTo>
                  <a:pt x="966399" y="279615"/>
                </a:lnTo>
                <a:lnTo>
                  <a:pt x="970869" y="301222"/>
                </a:lnTo>
                <a:lnTo>
                  <a:pt x="992337" y="308254"/>
                </a:lnTo>
                <a:lnTo>
                  <a:pt x="1005096" y="306810"/>
                </a:lnTo>
                <a:lnTo>
                  <a:pt x="1011414" y="300431"/>
                </a:lnTo>
                <a:lnTo>
                  <a:pt x="988006" y="300431"/>
                </a:lnTo>
                <a:lnTo>
                  <a:pt x="975293" y="290791"/>
                </a:lnTo>
                <a:lnTo>
                  <a:pt x="982139" y="274726"/>
                </a:lnTo>
                <a:lnTo>
                  <a:pt x="1016317" y="273565"/>
                </a:lnTo>
                <a:lnTo>
                  <a:pt x="1016067" y="267042"/>
                </a:lnTo>
                <a:lnTo>
                  <a:pt x="1016032" y="266145"/>
                </a:lnTo>
                <a:close/>
              </a:path>
              <a:path w="5445125" h="944880">
                <a:moveTo>
                  <a:pt x="1027122" y="285483"/>
                </a:moveTo>
                <a:lnTo>
                  <a:pt x="1017203" y="285483"/>
                </a:lnTo>
                <a:lnTo>
                  <a:pt x="1019438" y="292328"/>
                </a:lnTo>
                <a:lnTo>
                  <a:pt x="1017127" y="294662"/>
                </a:lnTo>
                <a:lnTo>
                  <a:pt x="1017594" y="306810"/>
                </a:lnTo>
                <a:lnTo>
                  <a:pt x="1017622" y="307555"/>
                </a:lnTo>
                <a:lnTo>
                  <a:pt x="1027122" y="307555"/>
                </a:lnTo>
                <a:lnTo>
                  <a:pt x="1027122" y="285483"/>
                </a:lnTo>
                <a:close/>
              </a:path>
              <a:path w="5445125" h="944880">
                <a:moveTo>
                  <a:pt x="1016802" y="286193"/>
                </a:moveTo>
                <a:lnTo>
                  <a:pt x="1012360" y="294051"/>
                </a:lnTo>
                <a:lnTo>
                  <a:pt x="988006" y="300431"/>
                </a:lnTo>
                <a:lnTo>
                  <a:pt x="1011414" y="300431"/>
                </a:lnTo>
                <a:lnTo>
                  <a:pt x="1017127" y="294662"/>
                </a:lnTo>
                <a:lnTo>
                  <a:pt x="1016802" y="286193"/>
                </a:lnTo>
                <a:close/>
              </a:path>
              <a:path w="5445125" h="944880">
                <a:moveTo>
                  <a:pt x="1017203" y="285483"/>
                </a:moveTo>
                <a:lnTo>
                  <a:pt x="1016802" y="286193"/>
                </a:lnTo>
                <a:lnTo>
                  <a:pt x="1016979" y="290791"/>
                </a:lnTo>
                <a:lnTo>
                  <a:pt x="1017038" y="292328"/>
                </a:lnTo>
                <a:lnTo>
                  <a:pt x="1017127" y="294662"/>
                </a:lnTo>
                <a:lnTo>
                  <a:pt x="1019438" y="292328"/>
                </a:lnTo>
                <a:lnTo>
                  <a:pt x="1017203" y="285483"/>
                </a:lnTo>
                <a:close/>
              </a:path>
              <a:path w="5445125" h="944880">
                <a:moveTo>
                  <a:pt x="1021085" y="242176"/>
                </a:moveTo>
                <a:lnTo>
                  <a:pt x="1003280" y="242176"/>
                </a:lnTo>
                <a:lnTo>
                  <a:pt x="1015434" y="250558"/>
                </a:lnTo>
                <a:lnTo>
                  <a:pt x="1016775" y="285483"/>
                </a:lnTo>
                <a:lnTo>
                  <a:pt x="1016802" y="286193"/>
                </a:lnTo>
                <a:lnTo>
                  <a:pt x="1017203" y="285483"/>
                </a:lnTo>
                <a:lnTo>
                  <a:pt x="1027122" y="285483"/>
                </a:lnTo>
                <a:lnTo>
                  <a:pt x="1027122" y="273565"/>
                </a:lnTo>
                <a:lnTo>
                  <a:pt x="1019159" y="273565"/>
                </a:lnTo>
                <a:lnTo>
                  <a:pt x="1019159" y="266145"/>
                </a:lnTo>
                <a:lnTo>
                  <a:pt x="1027122" y="266145"/>
                </a:lnTo>
                <a:lnTo>
                  <a:pt x="1027122" y="262013"/>
                </a:lnTo>
                <a:lnTo>
                  <a:pt x="1024514" y="245296"/>
                </a:lnTo>
                <a:lnTo>
                  <a:pt x="1021085" y="242176"/>
                </a:lnTo>
                <a:close/>
              </a:path>
              <a:path w="5445125" h="944880">
                <a:moveTo>
                  <a:pt x="1027122" y="266145"/>
                </a:moveTo>
                <a:lnTo>
                  <a:pt x="1019159" y="266145"/>
                </a:lnTo>
                <a:lnTo>
                  <a:pt x="1019159" y="273565"/>
                </a:lnTo>
                <a:lnTo>
                  <a:pt x="1027122" y="273565"/>
                </a:lnTo>
                <a:lnTo>
                  <a:pt x="1027122" y="266145"/>
                </a:lnTo>
                <a:close/>
              </a:path>
              <a:path w="5445125" h="944880">
                <a:moveTo>
                  <a:pt x="997366" y="233514"/>
                </a:moveTo>
                <a:lnTo>
                  <a:pt x="967470" y="243433"/>
                </a:lnTo>
                <a:lnTo>
                  <a:pt x="971940" y="250837"/>
                </a:lnTo>
                <a:lnTo>
                  <a:pt x="1003280" y="242176"/>
                </a:lnTo>
                <a:lnTo>
                  <a:pt x="1021085" y="242176"/>
                </a:lnTo>
                <a:lnTo>
                  <a:pt x="1014176" y="235889"/>
                </a:lnTo>
                <a:lnTo>
                  <a:pt x="997366" y="233514"/>
                </a:lnTo>
                <a:close/>
              </a:path>
              <a:path w="5445125" h="944880">
                <a:moveTo>
                  <a:pt x="1020975" y="205435"/>
                </a:moveTo>
                <a:lnTo>
                  <a:pt x="1007704" y="205435"/>
                </a:lnTo>
                <a:lnTo>
                  <a:pt x="988565" y="222758"/>
                </a:lnTo>
                <a:lnTo>
                  <a:pt x="998344" y="222758"/>
                </a:lnTo>
                <a:lnTo>
                  <a:pt x="1020975" y="205435"/>
                </a:lnTo>
                <a:close/>
              </a:path>
              <a:path w="5445125" h="944880">
                <a:moveTo>
                  <a:pt x="1065657" y="218008"/>
                </a:moveTo>
                <a:lnTo>
                  <a:pt x="1055739" y="218008"/>
                </a:lnTo>
                <a:lnTo>
                  <a:pt x="1055739" y="293679"/>
                </a:lnTo>
                <a:lnTo>
                  <a:pt x="1065052" y="306391"/>
                </a:lnTo>
                <a:lnTo>
                  <a:pt x="1077252" y="308254"/>
                </a:lnTo>
                <a:lnTo>
                  <a:pt x="1092759" y="303085"/>
                </a:lnTo>
                <a:lnTo>
                  <a:pt x="1091116" y="299732"/>
                </a:lnTo>
                <a:lnTo>
                  <a:pt x="1082747" y="299732"/>
                </a:lnTo>
                <a:lnTo>
                  <a:pt x="1066728" y="293911"/>
                </a:lnTo>
                <a:lnTo>
                  <a:pt x="1065657" y="218008"/>
                </a:lnTo>
                <a:close/>
              </a:path>
              <a:path w="5445125" h="944880">
                <a:moveTo>
                  <a:pt x="1089267" y="295960"/>
                </a:moveTo>
                <a:lnTo>
                  <a:pt x="1082747" y="299732"/>
                </a:lnTo>
                <a:lnTo>
                  <a:pt x="1091116" y="299732"/>
                </a:lnTo>
                <a:lnTo>
                  <a:pt x="1089267" y="295960"/>
                </a:lnTo>
                <a:close/>
              </a:path>
              <a:path w="5445125" h="944880">
                <a:moveTo>
                  <a:pt x="1055739" y="234213"/>
                </a:moveTo>
                <a:lnTo>
                  <a:pt x="1042607" y="234213"/>
                </a:lnTo>
                <a:lnTo>
                  <a:pt x="1042607" y="242455"/>
                </a:lnTo>
                <a:lnTo>
                  <a:pt x="1055739" y="242455"/>
                </a:lnTo>
                <a:lnTo>
                  <a:pt x="1055739" y="234213"/>
                </a:lnTo>
                <a:close/>
              </a:path>
              <a:path w="5445125" h="944880">
                <a:moveTo>
                  <a:pt x="1088009" y="234213"/>
                </a:moveTo>
                <a:lnTo>
                  <a:pt x="1065886" y="234213"/>
                </a:lnTo>
                <a:lnTo>
                  <a:pt x="1066002" y="242455"/>
                </a:lnTo>
                <a:lnTo>
                  <a:pt x="1088009" y="242455"/>
                </a:lnTo>
                <a:lnTo>
                  <a:pt x="1088009" y="234213"/>
                </a:lnTo>
                <a:close/>
              </a:path>
              <a:path w="5445125" h="944880">
                <a:moveTo>
                  <a:pt x="1120734" y="234213"/>
                </a:moveTo>
                <a:lnTo>
                  <a:pt x="1110815" y="234213"/>
                </a:lnTo>
                <a:lnTo>
                  <a:pt x="1110815" y="307555"/>
                </a:lnTo>
                <a:lnTo>
                  <a:pt x="1120734" y="307555"/>
                </a:lnTo>
                <a:lnTo>
                  <a:pt x="1120734" y="234213"/>
                </a:lnTo>
                <a:close/>
              </a:path>
              <a:path w="5445125" h="944880">
                <a:moveTo>
                  <a:pt x="1113796" y="203898"/>
                </a:moveTo>
                <a:lnTo>
                  <a:pt x="1115845" y="218008"/>
                </a:lnTo>
                <a:lnTo>
                  <a:pt x="1117987" y="218008"/>
                </a:lnTo>
                <a:lnTo>
                  <a:pt x="1113796" y="203898"/>
                </a:lnTo>
                <a:close/>
              </a:path>
              <a:path w="5445125" h="944880">
                <a:moveTo>
                  <a:pt x="1171523" y="233514"/>
                </a:moveTo>
                <a:lnTo>
                  <a:pt x="1153548" y="241431"/>
                </a:lnTo>
                <a:lnTo>
                  <a:pt x="1142558" y="256984"/>
                </a:lnTo>
                <a:lnTo>
                  <a:pt x="1140928" y="278079"/>
                </a:lnTo>
                <a:lnTo>
                  <a:pt x="1153548" y="300244"/>
                </a:lnTo>
                <a:lnTo>
                  <a:pt x="1178787" y="308254"/>
                </a:lnTo>
                <a:lnTo>
                  <a:pt x="1190661" y="307043"/>
                </a:lnTo>
                <a:lnTo>
                  <a:pt x="1200295" y="299453"/>
                </a:lnTo>
                <a:lnTo>
                  <a:pt x="1173432" y="299453"/>
                </a:lnTo>
                <a:lnTo>
                  <a:pt x="1157040" y="290186"/>
                </a:lnTo>
                <a:lnTo>
                  <a:pt x="1150987" y="265040"/>
                </a:lnTo>
                <a:lnTo>
                  <a:pt x="1160347" y="248136"/>
                </a:lnTo>
                <a:lnTo>
                  <a:pt x="1183025" y="242176"/>
                </a:lnTo>
                <a:lnTo>
                  <a:pt x="1202826" y="242176"/>
                </a:lnTo>
                <a:lnTo>
                  <a:pt x="1200720" y="239568"/>
                </a:lnTo>
                <a:lnTo>
                  <a:pt x="1171523" y="233514"/>
                </a:lnTo>
                <a:close/>
              </a:path>
              <a:path w="5445125" h="944880">
                <a:moveTo>
                  <a:pt x="1200161" y="288696"/>
                </a:moveTo>
                <a:lnTo>
                  <a:pt x="1197646" y="292328"/>
                </a:lnTo>
                <a:lnTo>
                  <a:pt x="1173432" y="299453"/>
                </a:lnTo>
                <a:lnTo>
                  <a:pt x="1200295" y="299453"/>
                </a:lnTo>
                <a:lnTo>
                  <a:pt x="1207565" y="293725"/>
                </a:lnTo>
                <a:lnTo>
                  <a:pt x="1200161" y="288696"/>
                </a:lnTo>
                <a:close/>
              </a:path>
              <a:path w="5445125" h="944880">
                <a:moveTo>
                  <a:pt x="1202826" y="242176"/>
                </a:moveTo>
                <a:lnTo>
                  <a:pt x="1183025" y="242176"/>
                </a:lnTo>
                <a:lnTo>
                  <a:pt x="1200161" y="253072"/>
                </a:lnTo>
                <a:lnTo>
                  <a:pt x="1207428" y="248136"/>
                </a:lnTo>
                <a:lnTo>
                  <a:pt x="1207640" y="248136"/>
                </a:lnTo>
                <a:lnTo>
                  <a:pt x="1202826" y="242176"/>
                </a:lnTo>
                <a:close/>
              </a:path>
              <a:path w="5445125" h="944880">
                <a:moveTo>
                  <a:pt x="1271421" y="266145"/>
                </a:moveTo>
                <a:lnTo>
                  <a:pt x="1236689" y="267042"/>
                </a:lnTo>
                <a:lnTo>
                  <a:pt x="1221788" y="279615"/>
                </a:lnTo>
                <a:lnTo>
                  <a:pt x="1226258" y="301222"/>
                </a:lnTo>
                <a:lnTo>
                  <a:pt x="1247726" y="308254"/>
                </a:lnTo>
                <a:lnTo>
                  <a:pt x="1260485" y="306810"/>
                </a:lnTo>
                <a:lnTo>
                  <a:pt x="1266803" y="300431"/>
                </a:lnTo>
                <a:lnTo>
                  <a:pt x="1243395" y="300431"/>
                </a:lnTo>
                <a:lnTo>
                  <a:pt x="1230682" y="290791"/>
                </a:lnTo>
                <a:lnTo>
                  <a:pt x="1237528" y="274726"/>
                </a:lnTo>
                <a:lnTo>
                  <a:pt x="1271706" y="273565"/>
                </a:lnTo>
                <a:lnTo>
                  <a:pt x="1271456" y="267042"/>
                </a:lnTo>
                <a:lnTo>
                  <a:pt x="1271421" y="266145"/>
                </a:lnTo>
                <a:close/>
              </a:path>
              <a:path w="5445125" h="944880">
                <a:moveTo>
                  <a:pt x="1282511" y="285483"/>
                </a:moveTo>
                <a:lnTo>
                  <a:pt x="1272592" y="285483"/>
                </a:lnTo>
                <a:lnTo>
                  <a:pt x="1274827" y="292328"/>
                </a:lnTo>
                <a:lnTo>
                  <a:pt x="1272516" y="294662"/>
                </a:lnTo>
                <a:lnTo>
                  <a:pt x="1272983" y="306810"/>
                </a:lnTo>
                <a:lnTo>
                  <a:pt x="1273011" y="307555"/>
                </a:lnTo>
                <a:lnTo>
                  <a:pt x="1282511" y="307555"/>
                </a:lnTo>
                <a:lnTo>
                  <a:pt x="1282511" y="285483"/>
                </a:lnTo>
                <a:close/>
              </a:path>
              <a:path w="5445125" h="944880">
                <a:moveTo>
                  <a:pt x="1272191" y="286193"/>
                </a:moveTo>
                <a:lnTo>
                  <a:pt x="1267749" y="294051"/>
                </a:lnTo>
                <a:lnTo>
                  <a:pt x="1243395" y="300431"/>
                </a:lnTo>
                <a:lnTo>
                  <a:pt x="1266803" y="300431"/>
                </a:lnTo>
                <a:lnTo>
                  <a:pt x="1272516" y="294662"/>
                </a:lnTo>
                <a:lnTo>
                  <a:pt x="1272191" y="286193"/>
                </a:lnTo>
                <a:close/>
              </a:path>
              <a:path w="5445125" h="944880">
                <a:moveTo>
                  <a:pt x="1272592" y="285483"/>
                </a:moveTo>
                <a:lnTo>
                  <a:pt x="1272191" y="286193"/>
                </a:lnTo>
                <a:lnTo>
                  <a:pt x="1272368" y="290791"/>
                </a:lnTo>
                <a:lnTo>
                  <a:pt x="1272427" y="292328"/>
                </a:lnTo>
                <a:lnTo>
                  <a:pt x="1272516" y="294662"/>
                </a:lnTo>
                <a:lnTo>
                  <a:pt x="1274827" y="292328"/>
                </a:lnTo>
                <a:lnTo>
                  <a:pt x="1272592" y="285483"/>
                </a:lnTo>
                <a:close/>
              </a:path>
              <a:path w="5445125" h="944880">
                <a:moveTo>
                  <a:pt x="1276474" y="242176"/>
                </a:moveTo>
                <a:lnTo>
                  <a:pt x="1258669" y="242176"/>
                </a:lnTo>
                <a:lnTo>
                  <a:pt x="1270823" y="250558"/>
                </a:lnTo>
                <a:lnTo>
                  <a:pt x="1272164" y="285483"/>
                </a:lnTo>
                <a:lnTo>
                  <a:pt x="1272191" y="286193"/>
                </a:lnTo>
                <a:lnTo>
                  <a:pt x="1272592" y="285483"/>
                </a:lnTo>
                <a:lnTo>
                  <a:pt x="1282511" y="285483"/>
                </a:lnTo>
                <a:lnTo>
                  <a:pt x="1282511" y="273565"/>
                </a:lnTo>
                <a:lnTo>
                  <a:pt x="1274548" y="273565"/>
                </a:lnTo>
                <a:lnTo>
                  <a:pt x="1274548" y="266145"/>
                </a:lnTo>
                <a:lnTo>
                  <a:pt x="1282511" y="266145"/>
                </a:lnTo>
                <a:lnTo>
                  <a:pt x="1282511" y="262013"/>
                </a:lnTo>
                <a:lnTo>
                  <a:pt x="1279903" y="245296"/>
                </a:lnTo>
                <a:lnTo>
                  <a:pt x="1276474" y="242176"/>
                </a:lnTo>
                <a:close/>
              </a:path>
              <a:path w="5445125" h="944880">
                <a:moveTo>
                  <a:pt x="1282511" y="266145"/>
                </a:moveTo>
                <a:lnTo>
                  <a:pt x="1274548" y="266145"/>
                </a:lnTo>
                <a:lnTo>
                  <a:pt x="1274548" y="273565"/>
                </a:lnTo>
                <a:lnTo>
                  <a:pt x="1282511" y="273565"/>
                </a:lnTo>
                <a:lnTo>
                  <a:pt x="1282511" y="266145"/>
                </a:lnTo>
                <a:close/>
              </a:path>
              <a:path w="5445125" h="944880">
                <a:moveTo>
                  <a:pt x="1252755" y="233514"/>
                </a:moveTo>
                <a:lnTo>
                  <a:pt x="1222859" y="243433"/>
                </a:lnTo>
                <a:lnTo>
                  <a:pt x="1227329" y="250837"/>
                </a:lnTo>
                <a:lnTo>
                  <a:pt x="1258669" y="242176"/>
                </a:lnTo>
                <a:lnTo>
                  <a:pt x="1276474" y="242176"/>
                </a:lnTo>
                <a:lnTo>
                  <a:pt x="1269565" y="235889"/>
                </a:lnTo>
                <a:lnTo>
                  <a:pt x="1252755" y="233514"/>
                </a:lnTo>
                <a:close/>
              </a:path>
              <a:path w="5445125" h="944880">
                <a:moveTo>
                  <a:pt x="1308380" y="233514"/>
                </a:moveTo>
                <a:lnTo>
                  <a:pt x="1310429" y="248742"/>
                </a:lnTo>
                <a:lnTo>
                  <a:pt x="1312478" y="248742"/>
                </a:lnTo>
                <a:lnTo>
                  <a:pt x="1308380" y="233514"/>
                </a:lnTo>
                <a:close/>
              </a:path>
              <a:path w="5445125" h="944880">
                <a:moveTo>
                  <a:pt x="1308380" y="293027"/>
                </a:moveTo>
                <a:lnTo>
                  <a:pt x="1310429" y="308254"/>
                </a:lnTo>
                <a:lnTo>
                  <a:pt x="1312478" y="308254"/>
                </a:lnTo>
                <a:lnTo>
                  <a:pt x="1308380" y="293027"/>
                </a:lnTo>
                <a:close/>
              </a:path>
              <a:path w="5445125" h="944880">
                <a:moveTo>
                  <a:pt x="1369890" y="291350"/>
                </a:moveTo>
                <a:lnTo>
                  <a:pt x="1365420" y="299173"/>
                </a:lnTo>
                <a:lnTo>
                  <a:pt x="1395315" y="308254"/>
                </a:lnTo>
                <a:lnTo>
                  <a:pt x="1407190" y="307416"/>
                </a:lnTo>
                <a:lnTo>
                  <a:pt x="1418323" y="299593"/>
                </a:lnTo>
                <a:lnTo>
                  <a:pt x="1402999" y="299593"/>
                </a:lnTo>
                <a:lnTo>
                  <a:pt x="1369890" y="291350"/>
                </a:lnTo>
                <a:close/>
              </a:path>
              <a:path w="5445125" h="944880">
                <a:moveTo>
                  <a:pt x="1406631" y="234166"/>
                </a:moveTo>
                <a:lnTo>
                  <a:pt x="1373662" y="240546"/>
                </a:lnTo>
                <a:lnTo>
                  <a:pt x="1368912" y="262013"/>
                </a:lnTo>
                <a:lnTo>
                  <a:pt x="1415712" y="291211"/>
                </a:lnTo>
                <a:lnTo>
                  <a:pt x="1402999" y="299593"/>
                </a:lnTo>
                <a:lnTo>
                  <a:pt x="1418323" y="299593"/>
                </a:lnTo>
                <a:lnTo>
                  <a:pt x="1424419" y="295308"/>
                </a:lnTo>
                <a:lnTo>
                  <a:pt x="1424745" y="280081"/>
                </a:lnTo>
                <a:lnTo>
                  <a:pt x="1377853" y="250651"/>
                </a:lnTo>
                <a:lnTo>
                  <a:pt x="1385630" y="243200"/>
                </a:lnTo>
                <a:lnTo>
                  <a:pt x="1421571" y="243200"/>
                </a:lnTo>
                <a:lnTo>
                  <a:pt x="1423014" y="240546"/>
                </a:lnTo>
                <a:lnTo>
                  <a:pt x="1423116" y="240360"/>
                </a:lnTo>
                <a:lnTo>
                  <a:pt x="1406631" y="234166"/>
                </a:lnTo>
                <a:close/>
              </a:path>
              <a:path w="5445125" h="944880">
                <a:moveTo>
                  <a:pt x="1421571" y="243200"/>
                </a:moveTo>
                <a:lnTo>
                  <a:pt x="1385630" y="243200"/>
                </a:lnTo>
                <a:lnTo>
                  <a:pt x="1418785" y="248323"/>
                </a:lnTo>
                <a:lnTo>
                  <a:pt x="1421571" y="243200"/>
                </a:lnTo>
                <a:close/>
              </a:path>
              <a:path w="5445125" h="944880">
                <a:moveTo>
                  <a:pt x="1453749" y="234213"/>
                </a:moveTo>
                <a:lnTo>
                  <a:pt x="1443831" y="234213"/>
                </a:lnTo>
                <a:lnTo>
                  <a:pt x="1443831" y="307555"/>
                </a:lnTo>
                <a:lnTo>
                  <a:pt x="1453749" y="307555"/>
                </a:lnTo>
                <a:lnTo>
                  <a:pt x="1453749" y="234213"/>
                </a:lnTo>
                <a:close/>
              </a:path>
              <a:path w="5445125" h="944880">
                <a:moveTo>
                  <a:pt x="1446811" y="203898"/>
                </a:moveTo>
                <a:lnTo>
                  <a:pt x="1448860" y="218008"/>
                </a:lnTo>
                <a:lnTo>
                  <a:pt x="1451002" y="218008"/>
                </a:lnTo>
                <a:lnTo>
                  <a:pt x="1446811" y="203898"/>
                </a:lnTo>
                <a:close/>
              </a:path>
              <a:path w="5445125" h="944880">
                <a:moveTo>
                  <a:pt x="1490847" y="234213"/>
                </a:moveTo>
                <a:lnTo>
                  <a:pt x="1481348" y="234213"/>
                </a:lnTo>
                <a:lnTo>
                  <a:pt x="1481348" y="307555"/>
                </a:lnTo>
                <a:lnTo>
                  <a:pt x="1491266" y="307555"/>
                </a:lnTo>
                <a:lnTo>
                  <a:pt x="1491266" y="263410"/>
                </a:lnTo>
                <a:lnTo>
                  <a:pt x="1495960" y="254050"/>
                </a:lnTo>
                <a:lnTo>
                  <a:pt x="1490847" y="254050"/>
                </a:lnTo>
                <a:lnTo>
                  <a:pt x="1490847" y="234213"/>
                </a:lnTo>
                <a:close/>
              </a:path>
              <a:path w="5445125" h="944880">
                <a:moveTo>
                  <a:pt x="1538656" y="242455"/>
                </a:moveTo>
                <a:lnTo>
                  <a:pt x="1522559" y="242455"/>
                </a:lnTo>
                <a:lnTo>
                  <a:pt x="1535225" y="252374"/>
                </a:lnTo>
                <a:lnTo>
                  <a:pt x="1537088" y="307555"/>
                </a:lnTo>
                <a:lnTo>
                  <a:pt x="1547007" y="307555"/>
                </a:lnTo>
                <a:lnTo>
                  <a:pt x="1547007" y="263410"/>
                </a:lnTo>
                <a:lnTo>
                  <a:pt x="1551185" y="255028"/>
                </a:lnTo>
                <a:lnTo>
                  <a:pt x="1545889" y="255028"/>
                </a:lnTo>
                <a:lnTo>
                  <a:pt x="1541978" y="253492"/>
                </a:lnTo>
                <a:lnTo>
                  <a:pt x="1544584" y="248750"/>
                </a:lnTo>
                <a:lnTo>
                  <a:pt x="1544399" y="247857"/>
                </a:lnTo>
                <a:lnTo>
                  <a:pt x="1538656" y="242455"/>
                </a:lnTo>
                <a:close/>
              </a:path>
              <a:path w="5445125" h="944880">
                <a:moveTo>
                  <a:pt x="1594631" y="242455"/>
                </a:moveTo>
                <a:lnTo>
                  <a:pt x="1578300" y="242455"/>
                </a:lnTo>
                <a:lnTo>
                  <a:pt x="1590826" y="252374"/>
                </a:lnTo>
                <a:lnTo>
                  <a:pt x="1592689" y="307555"/>
                </a:lnTo>
                <a:lnTo>
                  <a:pt x="1602607" y="307555"/>
                </a:lnTo>
                <a:lnTo>
                  <a:pt x="1602607" y="257869"/>
                </a:lnTo>
                <a:lnTo>
                  <a:pt x="1594631" y="242455"/>
                </a:lnTo>
                <a:close/>
              </a:path>
              <a:path w="5445125" h="944880">
                <a:moveTo>
                  <a:pt x="1544584" y="248750"/>
                </a:moveTo>
                <a:lnTo>
                  <a:pt x="1541978" y="253492"/>
                </a:lnTo>
                <a:lnTo>
                  <a:pt x="1545889" y="255028"/>
                </a:lnTo>
                <a:lnTo>
                  <a:pt x="1544584" y="248750"/>
                </a:lnTo>
                <a:close/>
              </a:path>
              <a:path w="5445125" h="944880">
                <a:moveTo>
                  <a:pt x="1572991" y="233514"/>
                </a:moveTo>
                <a:lnTo>
                  <a:pt x="1565354" y="233514"/>
                </a:lnTo>
                <a:lnTo>
                  <a:pt x="1547891" y="242735"/>
                </a:lnTo>
                <a:lnTo>
                  <a:pt x="1544584" y="248750"/>
                </a:lnTo>
                <a:lnTo>
                  <a:pt x="1545889" y="255028"/>
                </a:lnTo>
                <a:lnTo>
                  <a:pt x="1551185" y="255028"/>
                </a:lnTo>
                <a:lnTo>
                  <a:pt x="1554760" y="247857"/>
                </a:lnTo>
                <a:lnTo>
                  <a:pt x="1554830" y="247717"/>
                </a:lnTo>
                <a:lnTo>
                  <a:pt x="1578300" y="242455"/>
                </a:lnTo>
                <a:lnTo>
                  <a:pt x="1594631" y="242455"/>
                </a:lnTo>
                <a:lnTo>
                  <a:pt x="1592968" y="239242"/>
                </a:lnTo>
                <a:lnTo>
                  <a:pt x="1572991" y="233514"/>
                </a:lnTo>
                <a:close/>
              </a:path>
              <a:path w="5445125" h="944880">
                <a:moveTo>
                  <a:pt x="1511011" y="233514"/>
                </a:moveTo>
                <a:lnTo>
                  <a:pt x="1491546" y="245249"/>
                </a:lnTo>
                <a:lnTo>
                  <a:pt x="1490980" y="252374"/>
                </a:lnTo>
                <a:lnTo>
                  <a:pt x="1490892" y="253492"/>
                </a:lnTo>
                <a:lnTo>
                  <a:pt x="1490847" y="254050"/>
                </a:lnTo>
                <a:lnTo>
                  <a:pt x="1495960" y="254050"/>
                </a:lnTo>
                <a:lnTo>
                  <a:pt x="1499066" y="247857"/>
                </a:lnTo>
                <a:lnTo>
                  <a:pt x="1499136" y="247717"/>
                </a:lnTo>
                <a:lnTo>
                  <a:pt x="1522559" y="242455"/>
                </a:lnTo>
                <a:lnTo>
                  <a:pt x="1538656" y="242455"/>
                </a:lnTo>
                <a:lnTo>
                  <a:pt x="1531081" y="235331"/>
                </a:lnTo>
                <a:lnTo>
                  <a:pt x="1511011" y="233514"/>
                </a:lnTo>
                <a:close/>
              </a:path>
              <a:path w="5445125" h="944880">
                <a:moveTo>
                  <a:pt x="1638726" y="234213"/>
                </a:moveTo>
                <a:lnTo>
                  <a:pt x="1628808" y="234213"/>
                </a:lnTo>
                <a:lnTo>
                  <a:pt x="1628808" y="283806"/>
                </a:lnTo>
                <a:lnTo>
                  <a:pt x="1638820" y="302433"/>
                </a:lnTo>
                <a:lnTo>
                  <a:pt x="1659821" y="308254"/>
                </a:lnTo>
                <a:lnTo>
                  <a:pt x="1666340" y="308254"/>
                </a:lnTo>
                <a:lnTo>
                  <a:pt x="1680829" y="299313"/>
                </a:lnTo>
                <a:lnTo>
                  <a:pt x="1653814" y="299313"/>
                </a:lnTo>
                <a:lnTo>
                  <a:pt x="1640636" y="289441"/>
                </a:lnTo>
                <a:lnTo>
                  <a:pt x="1638726" y="234213"/>
                </a:lnTo>
                <a:close/>
              </a:path>
              <a:path w="5445125" h="944880">
                <a:moveTo>
                  <a:pt x="1695724" y="287439"/>
                </a:moveTo>
                <a:lnTo>
                  <a:pt x="1686224" y="287439"/>
                </a:lnTo>
                <a:lnTo>
                  <a:pt x="1686224" y="307555"/>
                </a:lnTo>
                <a:lnTo>
                  <a:pt x="1695724" y="307555"/>
                </a:lnTo>
                <a:lnTo>
                  <a:pt x="1695724" y="287439"/>
                </a:lnTo>
                <a:close/>
              </a:path>
              <a:path w="5445125" h="944880">
                <a:moveTo>
                  <a:pt x="1695724" y="234213"/>
                </a:moveTo>
                <a:lnTo>
                  <a:pt x="1685805" y="234213"/>
                </a:lnTo>
                <a:lnTo>
                  <a:pt x="1685805" y="278218"/>
                </a:lnTo>
                <a:lnTo>
                  <a:pt x="1677889" y="294098"/>
                </a:lnTo>
                <a:lnTo>
                  <a:pt x="1653814" y="299313"/>
                </a:lnTo>
                <a:lnTo>
                  <a:pt x="1680829" y="299313"/>
                </a:lnTo>
                <a:lnTo>
                  <a:pt x="1685433" y="296473"/>
                </a:lnTo>
                <a:lnTo>
                  <a:pt x="1686224" y="287439"/>
                </a:lnTo>
                <a:lnTo>
                  <a:pt x="1695724" y="287439"/>
                </a:lnTo>
                <a:lnTo>
                  <a:pt x="1695724" y="234213"/>
                </a:lnTo>
                <a:close/>
              </a:path>
              <a:path w="5445125" h="944880">
                <a:moveTo>
                  <a:pt x="1733286" y="203898"/>
                </a:moveTo>
                <a:lnTo>
                  <a:pt x="1723367" y="203898"/>
                </a:lnTo>
                <a:lnTo>
                  <a:pt x="1723367" y="307555"/>
                </a:lnTo>
                <a:lnTo>
                  <a:pt x="1733286" y="307555"/>
                </a:lnTo>
                <a:lnTo>
                  <a:pt x="1733286" y="203898"/>
                </a:lnTo>
                <a:close/>
              </a:path>
              <a:path w="5445125" h="944880">
                <a:moveTo>
                  <a:pt x="1805255" y="266145"/>
                </a:moveTo>
                <a:lnTo>
                  <a:pt x="1770524" y="267042"/>
                </a:lnTo>
                <a:lnTo>
                  <a:pt x="1755622" y="279615"/>
                </a:lnTo>
                <a:lnTo>
                  <a:pt x="1760092" y="301222"/>
                </a:lnTo>
                <a:lnTo>
                  <a:pt x="1781560" y="308254"/>
                </a:lnTo>
                <a:lnTo>
                  <a:pt x="1794319" y="306810"/>
                </a:lnTo>
                <a:lnTo>
                  <a:pt x="1800637" y="300431"/>
                </a:lnTo>
                <a:lnTo>
                  <a:pt x="1777229" y="300431"/>
                </a:lnTo>
                <a:lnTo>
                  <a:pt x="1764516" y="290791"/>
                </a:lnTo>
                <a:lnTo>
                  <a:pt x="1771362" y="274726"/>
                </a:lnTo>
                <a:lnTo>
                  <a:pt x="1805540" y="273565"/>
                </a:lnTo>
                <a:lnTo>
                  <a:pt x="1805290" y="267042"/>
                </a:lnTo>
                <a:lnTo>
                  <a:pt x="1805255" y="266145"/>
                </a:lnTo>
                <a:close/>
              </a:path>
              <a:path w="5445125" h="944880">
                <a:moveTo>
                  <a:pt x="1816345" y="285483"/>
                </a:moveTo>
                <a:lnTo>
                  <a:pt x="1806426" y="285483"/>
                </a:lnTo>
                <a:lnTo>
                  <a:pt x="1808662" y="292328"/>
                </a:lnTo>
                <a:lnTo>
                  <a:pt x="1806350" y="294662"/>
                </a:lnTo>
                <a:lnTo>
                  <a:pt x="1806817" y="306810"/>
                </a:lnTo>
                <a:lnTo>
                  <a:pt x="1806846" y="307555"/>
                </a:lnTo>
                <a:lnTo>
                  <a:pt x="1816345" y="307555"/>
                </a:lnTo>
                <a:lnTo>
                  <a:pt x="1816345" y="285483"/>
                </a:lnTo>
                <a:close/>
              </a:path>
              <a:path w="5445125" h="944880">
                <a:moveTo>
                  <a:pt x="1806025" y="286193"/>
                </a:moveTo>
                <a:lnTo>
                  <a:pt x="1801583" y="294051"/>
                </a:lnTo>
                <a:lnTo>
                  <a:pt x="1777229" y="300431"/>
                </a:lnTo>
                <a:lnTo>
                  <a:pt x="1800637" y="300431"/>
                </a:lnTo>
                <a:lnTo>
                  <a:pt x="1806350" y="294662"/>
                </a:lnTo>
                <a:lnTo>
                  <a:pt x="1806025" y="286193"/>
                </a:lnTo>
                <a:close/>
              </a:path>
              <a:path w="5445125" h="944880">
                <a:moveTo>
                  <a:pt x="1806426" y="285483"/>
                </a:moveTo>
                <a:lnTo>
                  <a:pt x="1806025" y="286193"/>
                </a:lnTo>
                <a:lnTo>
                  <a:pt x="1806202" y="290791"/>
                </a:lnTo>
                <a:lnTo>
                  <a:pt x="1806261" y="292328"/>
                </a:lnTo>
                <a:lnTo>
                  <a:pt x="1806350" y="294662"/>
                </a:lnTo>
                <a:lnTo>
                  <a:pt x="1808662" y="292328"/>
                </a:lnTo>
                <a:lnTo>
                  <a:pt x="1806426" y="285483"/>
                </a:lnTo>
                <a:close/>
              </a:path>
              <a:path w="5445125" h="944880">
                <a:moveTo>
                  <a:pt x="1810308" y="242176"/>
                </a:moveTo>
                <a:lnTo>
                  <a:pt x="1792503" y="242176"/>
                </a:lnTo>
                <a:lnTo>
                  <a:pt x="1804657" y="250558"/>
                </a:lnTo>
                <a:lnTo>
                  <a:pt x="1805998" y="285483"/>
                </a:lnTo>
                <a:lnTo>
                  <a:pt x="1806025" y="286193"/>
                </a:lnTo>
                <a:lnTo>
                  <a:pt x="1806426" y="285483"/>
                </a:lnTo>
                <a:lnTo>
                  <a:pt x="1816345" y="285483"/>
                </a:lnTo>
                <a:lnTo>
                  <a:pt x="1816345" y="273565"/>
                </a:lnTo>
                <a:lnTo>
                  <a:pt x="1808382" y="273565"/>
                </a:lnTo>
                <a:lnTo>
                  <a:pt x="1808382" y="266145"/>
                </a:lnTo>
                <a:lnTo>
                  <a:pt x="1816345" y="266145"/>
                </a:lnTo>
                <a:lnTo>
                  <a:pt x="1816345" y="262013"/>
                </a:lnTo>
                <a:lnTo>
                  <a:pt x="1813737" y="245296"/>
                </a:lnTo>
                <a:lnTo>
                  <a:pt x="1810308" y="242176"/>
                </a:lnTo>
                <a:close/>
              </a:path>
              <a:path w="5445125" h="944880">
                <a:moveTo>
                  <a:pt x="1816345" y="266145"/>
                </a:moveTo>
                <a:lnTo>
                  <a:pt x="1808382" y="266145"/>
                </a:lnTo>
                <a:lnTo>
                  <a:pt x="1808382" y="273565"/>
                </a:lnTo>
                <a:lnTo>
                  <a:pt x="1816345" y="273565"/>
                </a:lnTo>
                <a:lnTo>
                  <a:pt x="1816345" y="266145"/>
                </a:lnTo>
                <a:close/>
              </a:path>
              <a:path w="5445125" h="944880">
                <a:moveTo>
                  <a:pt x="1786589" y="233514"/>
                </a:moveTo>
                <a:lnTo>
                  <a:pt x="1756693" y="243433"/>
                </a:lnTo>
                <a:lnTo>
                  <a:pt x="1761163" y="250837"/>
                </a:lnTo>
                <a:lnTo>
                  <a:pt x="1792503" y="242176"/>
                </a:lnTo>
                <a:lnTo>
                  <a:pt x="1810308" y="242176"/>
                </a:lnTo>
                <a:lnTo>
                  <a:pt x="1803399" y="235889"/>
                </a:lnTo>
                <a:lnTo>
                  <a:pt x="1786589" y="233514"/>
                </a:lnTo>
                <a:close/>
              </a:path>
              <a:path w="5445125" h="944880">
                <a:moveTo>
                  <a:pt x="1852785" y="234213"/>
                </a:moveTo>
                <a:lnTo>
                  <a:pt x="1843285" y="234213"/>
                </a:lnTo>
                <a:lnTo>
                  <a:pt x="1843285" y="307555"/>
                </a:lnTo>
                <a:lnTo>
                  <a:pt x="1853204" y="307555"/>
                </a:lnTo>
                <a:lnTo>
                  <a:pt x="1855393" y="254795"/>
                </a:lnTo>
                <a:lnTo>
                  <a:pt x="1855956" y="254190"/>
                </a:lnTo>
                <a:lnTo>
                  <a:pt x="1852785" y="254190"/>
                </a:lnTo>
                <a:lnTo>
                  <a:pt x="1852785" y="234213"/>
                </a:lnTo>
                <a:close/>
              </a:path>
              <a:path w="5445125" h="944880">
                <a:moveTo>
                  <a:pt x="1880166" y="233514"/>
                </a:moveTo>
                <a:lnTo>
                  <a:pt x="1872995" y="233514"/>
                </a:lnTo>
                <a:lnTo>
                  <a:pt x="1857302" y="240872"/>
                </a:lnTo>
                <a:lnTo>
                  <a:pt x="1852785" y="254190"/>
                </a:lnTo>
                <a:lnTo>
                  <a:pt x="1855956" y="254190"/>
                </a:lnTo>
                <a:lnTo>
                  <a:pt x="1864147" y="245389"/>
                </a:lnTo>
                <a:lnTo>
                  <a:pt x="1877931" y="243014"/>
                </a:lnTo>
                <a:lnTo>
                  <a:pt x="1880166" y="233514"/>
                </a:lnTo>
                <a:close/>
              </a:path>
              <a:path w="5445125" h="944880">
                <a:moveTo>
                  <a:pt x="1958643" y="233514"/>
                </a:moveTo>
                <a:lnTo>
                  <a:pt x="1941087" y="241431"/>
                </a:lnTo>
                <a:lnTo>
                  <a:pt x="1930144" y="256984"/>
                </a:lnTo>
                <a:lnTo>
                  <a:pt x="1928637" y="276495"/>
                </a:lnTo>
                <a:lnTo>
                  <a:pt x="1928514" y="278079"/>
                </a:lnTo>
                <a:lnTo>
                  <a:pt x="1941087" y="300244"/>
                </a:lnTo>
                <a:lnTo>
                  <a:pt x="1965814" y="308254"/>
                </a:lnTo>
                <a:lnTo>
                  <a:pt x="1972985" y="308254"/>
                </a:lnTo>
                <a:lnTo>
                  <a:pt x="1990774" y="300244"/>
                </a:lnTo>
                <a:lnTo>
                  <a:pt x="1991321" y="299453"/>
                </a:lnTo>
                <a:lnTo>
                  <a:pt x="1965814" y="299453"/>
                </a:lnTo>
                <a:lnTo>
                  <a:pt x="1947886" y="293539"/>
                </a:lnTo>
                <a:lnTo>
                  <a:pt x="1938573" y="276495"/>
                </a:lnTo>
                <a:lnTo>
                  <a:pt x="1944626" y="251443"/>
                </a:lnTo>
                <a:lnTo>
                  <a:pt x="1960738" y="242176"/>
                </a:lnTo>
                <a:lnTo>
                  <a:pt x="1989876" y="242176"/>
                </a:lnTo>
                <a:lnTo>
                  <a:pt x="1979505" y="235098"/>
                </a:lnTo>
                <a:lnTo>
                  <a:pt x="1958643" y="233514"/>
                </a:lnTo>
                <a:close/>
              </a:path>
              <a:path w="5445125" h="944880">
                <a:moveTo>
                  <a:pt x="1989876" y="242176"/>
                </a:moveTo>
                <a:lnTo>
                  <a:pt x="1960738" y="242176"/>
                </a:lnTo>
                <a:lnTo>
                  <a:pt x="1984022" y="248136"/>
                </a:lnTo>
                <a:lnTo>
                  <a:pt x="1993195" y="265040"/>
                </a:lnTo>
                <a:lnTo>
                  <a:pt x="1987235" y="290186"/>
                </a:lnTo>
                <a:lnTo>
                  <a:pt x="1965814" y="299453"/>
                </a:lnTo>
                <a:lnTo>
                  <a:pt x="1991321" y="299453"/>
                </a:lnTo>
                <a:lnTo>
                  <a:pt x="2001624" y="284552"/>
                </a:lnTo>
                <a:lnTo>
                  <a:pt x="2003132" y="265040"/>
                </a:lnTo>
                <a:lnTo>
                  <a:pt x="2003254" y="263457"/>
                </a:lnTo>
                <a:lnTo>
                  <a:pt x="1995198" y="245808"/>
                </a:lnTo>
                <a:lnTo>
                  <a:pt x="1989876" y="242176"/>
                </a:lnTo>
                <a:close/>
              </a:path>
              <a:path w="5445125" h="944880">
                <a:moveTo>
                  <a:pt x="2017776" y="291350"/>
                </a:moveTo>
                <a:lnTo>
                  <a:pt x="2013306" y="299173"/>
                </a:lnTo>
                <a:lnTo>
                  <a:pt x="2043201" y="308254"/>
                </a:lnTo>
                <a:lnTo>
                  <a:pt x="2055076" y="307416"/>
                </a:lnTo>
                <a:lnTo>
                  <a:pt x="2066209" y="299593"/>
                </a:lnTo>
                <a:lnTo>
                  <a:pt x="2050885" y="299593"/>
                </a:lnTo>
                <a:lnTo>
                  <a:pt x="2017776" y="291350"/>
                </a:lnTo>
                <a:close/>
              </a:path>
              <a:path w="5445125" h="944880">
                <a:moveTo>
                  <a:pt x="2054517" y="234166"/>
                </a:moveTo>
                <a:lnTo>
                  <a:pt x="2021548" y="240546"/>
                </a:lnTo>
                <a:lnTo>
                  <a:pt x="2016798" y="262013"/>
                </a:lnTo>
                <a:lnTo>
                  <a:pt x="2063598" y="291211"/>
                </a:lnTo>
                <a:lnTo>
                  <a:pt x="2050885" y="299593"/>
                </a:lnTo>
                <a:lnTo>
                  <a:pt x="2066209" y="299593"/>
                </a:lnTo>
                <a:lnTo>
                  <a:pt x="2072306" y="295308"/>
                </a:lnTo>
                <a:lnTo>
                  <a:pt x="2072631" y="280081"/>
                </a:lnTo>
                <a:lnTo>
                  <a:pt x="2025739" y="250651"/>
                </a:lnTo>
                <a:lnTo>
                  <a:pt x="2033516" y="243200"/>
                </a:lnTo>
                <a:lnTo>
                  <a:pt x="2069457" y="243200"/>
                </a:lnTo>
                <a:lnTo>
                  <a:pt x="2070900" y="240546"/>
                </a:lnTo>
                <a:lnTo>
                  <a:pt x="2071002" y="240360"/>
                </a:lnTo>
                <a:lnTo>
                  <a:pt x="2054517" y="234166"/>
                </a:lnTo>
                <a:close/>
              </a:path>
              <a:path w="5445125" h="944880">
                <a:moveTo>
                  <a:pt x="2069457" y="243200"/>
                </a:moveTo>
                <a:lnTo>
                  <a:pt x="2033516" y="243200"/>
                </a:lnTo>
                <a:lnTo>
                  <a:pt x="2066671" y="248323"/>
                </a:lnTo>
                <a:lnTo>
                  <a:pt x="2069457" y="243200"/>
                </a:lnTo>
                <a:close/>
              </a:path>
              <a:path w="5445125" h="944880">
                <a:moveTo>
                  <a:pt x="2138197" y="234213"/>
                </a:moveTo>
                <a:lnTo>
                  <a:pt x="2128279" y="234213"/>
                </a:lnTo>
                <a:lnTo>
                  <a:pt x="2128279" y="307555"/>
                </a:lnTo>
                <a:lnTo>
                  <a:pt x="2138197" y="307555"/>
                </a:lnTo>
                <a:lnTo>
                  <a:pt x="2138197" y="234213"/>
                </a:lnTo>
                <a:close/>
              </a:path>
              <a:path w="5445125" h="944880">
                <a:moveTo>
                  <a:pt x="2131259" y="203898"/>
                </a:moveTo>
                <a:lnTo>
                  <a:pt x="2133308" y="218008"/>
                </a:lnTo>
                <a:lnTo>
                  <a:pt x="2135450" y="218008"/>
                </a:lnTo>
                <a:lnTo>
                  <a:pt x="2131259" y="203898"/>
                </a:lnTo>
                <a:close/>
              </a:path>
              <a:path w="5445125" h="944880">
                <a:moveTo>
                  <a:pt x="2175296" y="234213"/>
                </a:moveTo>
                <a:lnTo>
                  <a:pt x="2165796" y="234213"/>
                </a:lnTo>
                <a:lnTo>
                  <a:pt x="2165796" y="307555"/>
                </a:lnTo>
                <a:lnTo>
                  <a:pt x="2175715" y="307555"/>
                </a:lnTo>
                <a:lnTo>
                  <a:pt x="2175715" y="263410"/>
                </a:lnTo>
                <a:lnTo>
                  <a:pt x="2180408" y="254050"/>
                </a:lnTo>
                <a:lnTo>
                  <a:pt x="2175296" y="254050"/>
                </a:lnTo>
                <a:lnTo>
                  <a:pt x="2175296" y="234213"/>
                </a:lnTo>
                <a:close/>
              </a:path>
              <a:path w="5445125" h="944880">
                <a:moveTo>
                  <a:pt x="2223104" y="242455"/>
                </a:moveTo>
                <a:lnTo>
                  <a:pt x="2207007" y="242455"/>
                </a:lnTo>
                <a:lnTo>
                  <a:pt x="2219673" y="252374"/>
                </a:lnTo>
                <a:lnTo>
                  <a:pt x="2221536" y="307555"/>
                </a:lnTo>
                <a:lnTo>
                  <a:pt x="2231455" y="307555"/>
                </a:lnTo>
                <a:lnTo>
                  <a:pt x="2231455" y="263410"/>
                </a:lnTo>
                <a:lnTo>
                  <a:pt x="2235633" y="255028"/>
                </a:lnTo>
                <a:lnTo>
                  <a:pt x="2230337" y="255028"/>
                </a:lnTo>
                <a:lnTo>
                  <a:pt x="2226426" y="253492"/>
                </a:lnTo>
                <a:lnTo>
                  <a:pt x="2229033" y="248750"/>
                </a:lnTo>
                <a:lnTo>
                  <a:pt x="2228847" y="247857"/>
                </a:lnTo>
                <a:lnTo>
                  <a:pt x="2223104" y="242455"/>
                </a:lnTo>
                <a:close/>
              </a:path>
              <a:path w="5445125" h="944880">
                <a:moveTo>
                  <a:pt x="2279079" y="242455"/>
                </a:moveTo>
                <a:lnTo>
                  <a:pt x="2262748" y="242455"/>
                </a:lnTo>
                <a:lnTo>
                  <a:pt x="2275274" y="252374"/>
                </a:lnTo>
                <a:lnTo>
                  <a:pt x="2277137" y="307555"/>
                </a:lnTo>
                <a:lnTo>
                  <a:pt x="2287055" y="307555"/>
                </a:lnTo>
                <a:lnTo>
                  <a:pt x="2287055" y="257869"/>
                </a:lnTo>
                <a:lnTo>
                  <a:pt x="2279079" y="242455"/>
                </a:lnTo>
                <a:close/>
              </a:path>
              <a:path w="5445125" h="944880">
                <a:moveTo>
                  <a:pt x="2229033" y="248750"/>
                </a:moveTo>
                <a:lnTo>
                  <a:pt x="2226426" y="253492"/>
                </a:lnTo>
                <a:lnTo>
                  <a:pt x="2230337" y="255028"/>
                </a:lnTo>
                <a:lnTo>
                  <a:pt x="2229033" y="248750"/>
                </a:lnTo>
                <a:close/>
              </a:path>
              <a:path w="5445125" h="944880">
                <a:moveTo>
                  <a:pt x="2257439" y="233514"/>
                </a:moveTo>
                <a:lnTo>
                  <a:pt x="2249802" y="233514"/>
                </a:lnTo>
                <a:lnTo>
                  <a:pt x="2232340" y="242735"/>
                </a:lnTo>
                <a:lnTo>
                  <a:pt x="2229033" y="248750"/>
                </a:lnTo>
                <a:lnTo>
                  <a:pt x="2230337" y="255028"/>
                </a:lnTo>
                <a:lnTo>
                  <a:pt x="2235633" y="255028"/>
                </a:lnTo>
                <a:lnTo>
                  <a:pt x="2239208" y="247857"/>
                </a:lnTo>
                <a:lnTo>
                  <a:pt x="2239278" y="247717"/>
                </a:lnTo>
                <a:lnTo>
                  <a:pt x="2262748" y="242455"/>
                </a:lnTo>
                <a:lnTo>
                  <a:pt x="2279079" y="242455"/>
                </a:lnTo>
                <a:lnTo>
                  <a:pt x="2277416" y="239242"/>
                </a:lnTo>
                <a:lnTo>
                  <a:pt x="2257439" y="233514"/>
                </a:lnTo>
                <a:close/>
              </a:path>
              <a:path w="5445125" h="944880">
                <a:moveTo>
                  <a:pt x="2195459" y="233514"/>
                </a:moveTo>
                <a:lnTo>
                  <a:pt x="2175994" y="245249"/>
                </a:lnTo>
                <a:lnTo>
                  <a:pt x="2175429" y="252374"/>
                </a:lnTo>
                <a:lnTo>
                  <a:pt x="2175340" y="253492"/>
                </a:lnTo>
                <a:lnTo>
                  <a:pt x="2175296" y="254050"/>
                </a:lnTo>
                <a:lnTo>
                  <a:pt x="2180408" y="254050"/>
                </a:lnTo>
                <a:lnTo>
                  <a:pt x="2183514" y="247857"/>
                </a:lnTo>
                <a:lnTo>
                  <a:pt x="2183584" y="247717"/>
                </a:lnTo>
                <a:lnTo>
                  <a:pt x="2207007" y="242455"/>
                </a:lnTo>
                <a:lnTo>
                  <a:pt x="2223104" y="242455"/>
                </a:lnTo>
                <a:lnTo>
                  <a:pt x="2215529" y="235331"/>
                </a:lnTo>
                <a:lnTo>
                  <a:pt x="2195459" y="233514"/>
                </a:lnTo>
                <a:close/>
              </a:path>
              <a:path w="5445125" h="944880">
                <a:moveTo>
                  <a:pt x="2323454" y="234213"/>
                </a:moveTo>
                <a:lnTo>
                  <a:pt x="2313954" y="234213"/>
                </a:lnTo>
                <a:lnTo>
                  <a:pt x="2313954" y="334657"/>
                </a:lnTo>
                <a:lnTo>
                  <a:pt x="2323873" y="334657"/>
                </a:lnTo>
                <a:lnTo>
                  <a:pt x="2323763" y="308254"/>
                </a:lnTo>
                <a:lnTo>
                  <a:pt x="2323686" y="289882"/>
                </a:lnTo>
                <a:lnTo>
                  <a:pt x="2317866" y="278824"/>
                </a:lnTo>
                <a:lnTo>
                  <a:pt x="2319356" y="256053"/>
                </a:lnTo>
                <a:lnTo>
                  <a:pt x="2323518" y="249683"/>
                </a:lnTo>
                <a:lnTo>
                  <a:pt x="2323454" y="234213"/>
                </a:lnTo>
                <a:close/>
              </a:path>
              <a:path w="5445125" h="944880">
                <a:moveTo>
                  <a:pt x="2323630" y="276496"/>
                </a:moveTo>
                <a:lnTo>
                  <a:pt x="2323686" y="289882"/>
                </a:lnTo>
                <a:lnTo>
                  <a:pt x="2329507" y="300943"/>
                </a:lnTo>
                <a:lnTo>
                  <a:pt x="2351813" y="308254"/>
                </a:lnTo>
                <a:lnTo>
                  <a:pt x="2358798" y="308254"/>
                </a:lnTo>
                <a:lnTo>
                  <a:pt x="2376121" y="300338"/>
                </a:lnTo>
                <a:lnTo>
                  <a:pt x="2376730" y="299453"/>
                </a:lnTo>
                <a:lnTo>
                  <a:pt x="2351114" y="299453"/>
                </a:lnTo>
                <a:lnTo>
                  <a:pt x="2332907" y="293539"/>
                </a:lnTo>
                <a:lnTo>
                  <a:pt x="2323630" y="276496"/>
                </a:lnTo>
                <a:close/>
              </a:path>
              <a:path w="5445125" h="944880">
                <a:moveTo>
                  <a:pt x="2375345" y="242176"/>
                </a:moveTo>
                <a:lnTo>
                  <a:pt x="2345899" y="242176"/>
                </a:lnTo>
                <a:lnTo>
                  <a:pt x="2369182" y="248229"/>
                </a:lnTo>
                <a:lnTo>
                  <a:pt x="2378496" y="265133"/>
                </a:lnTo>
                <a:lnTo>
                  <a:pt x="2372515" y="289882"/>
                </a:lnTo>
                <a:lnTo>
                  <a:pt x="2372442" y="290186"/>
                </a:lnTo>
                <a:lnTo>
                  <a:pt x="2351114" y="299453"/>
                </a:lnTo>
                <a:lnTo>
                  <a:pt x="2376730" y="299453"/>
                </a:lnTo>
                <a:lnTo>
                  <a:pt x="2386831" y="284784"/>
                </a:lnTo>
                <a:lnTo>
                  <a:pt x="2388290" y="265133"/>
                </a:lnTo>
                <a:lnTo>
                  <a:pt x="2388414" y="263457"/>
                </a:lnTo>
                <a:lnTo>
                  <a:pt x="2380498" y="245715"/>
                </a:lnTo>
                <a:lnTo>
                  <a:pt x="2375345" y="242176"/>
                </a:lnTo>
                <a:close/>
              </a:path>
              <a:path w="5445125" h="944880">
                <a:moveTo>
                  <a:pt x="2323518" y="249683"/>
                </a:moveTo>
                <a:lnTo>
                  <a:pt x="2319356" y="256053"/>
                </a:lnTo>
                <a:lnTo>
                  <a:pt x="2318018" y="276496"/>
                </a:lnTo>
                <a:lnTo>
                  <a:pt x="2317990" y="276921"/>
                </a:lnTo>
                <a:lnTo>
                  <a:pt x="2317866" y="278824"/>
                </a:lnTo>
                <a:lnTo>
                  <a:pt x="2323686" y="289882"/>
                </a:lnTo>
                <a:lnTo>
                  <a:pt x="2323576" y="263457"/>
                </a:lnTo>
                <a:lnTo>
                  <a:pt x="2323518" y="249683"/>
                </a:lnTo>
                <a:close/>
              </a:path>
              <a:path w="5445125" h="944880">
                <a:moveTo>
                  <a:pt x="2345387" y="233514"/>
                </a:moveTo>
                <a:lnTo>
                  <a:pt x="2329368" y="240732"/>
                </a:lnTo>
                <a:lnTo>
                  <a:pt x="2323518" y="249683"/>
                </a:lnTo>
                <a:lnTo>
                  <a:pt x="2323630" y="276496"/>
                </a:lnTo>
                <a:lnTo>
                  <a:pt x="2326430" y="265133"/>
                </a:lnTo>
                <a:lnTo>
                  <a:pt x="2329647" y="251582"/>
                </a:lnTo>
                <a:lnTo>
                  <a:pt x="2345899" y="242176"/>
                </a:lnTo>
                <a:lnTo>
                  <a:pt x="2375345" y="242176"/>
                </a:lnTo>
                <a:lnTo>
                  <a:pt x="2365038" y="235098"/>
                </a:lnTo>
                <a:lnTo>
                  <a:pt x="2345387" y="233514"/>
                </a:lnTo>
                <a:close/>
              </a:path>
              <a:path w="5445125" h="944880">
                <a:moveTo>
                  <a:pt x="2452596" y="266145"/>
                </a:moveTo>
                <a:lnTo>
                  <a:pt x="2417864" y="267042"/>
                </a:lnTo>
                <a:lnTo>
                  <a:pt x="2402962" y="279615"/>
                </a:lnTo>
                <a:lnTo>
                  <a:pt x="2407433" y="301222"/>
                </a:lnTo>
                <a:lnTo>
                  <a:pt x="2428900" y="308254"/>
                </a:lnTo>
                <a:lnTo>
                  <a:pt x="2441659" y="306810"/>
                </a:lnTo>
                <a:lnTo>
                  <a:pt x="2447977" y="300431"/>
                </a:lnTo>
                <a:lnTo>
                  <a:pt x="2424569" y="300431"/>
                </a:lnTo>
                <a:lnTo>
                  <a:pt x="2411857" y="290791"/>
                </a:lnTo>
                <a:lnTo>
                  <a:pt x="2418702" y="274726"/>
                </a:lnTo>
                <a:lnTo>
                  <a:pt x="2452881" y="273565"/>
                </a:lnTo>
                <a:lnTo>
                  <a:pt x="2452630" y="267042"/>
                </a:lnTo>
                <a:lnTo>
                  <a:pt x="2452596" y="266145"/>
                </a:lnTo>
                <a:close/>
              </a:path>
              <a:path w="5445125" h="944880">
                <a:moveTo>
                  <a:pt x="2463685" y="285483"/>
                </a:moveTo>
                <a:lnTo>
                  <a:pt x="2453767" y="285483"/>
                </a:lnTo>
                <a:lnTo>
                  <a:pt x="2456002" y="292328"/>
                </a:lnTo>
                <a:lnTo>
                  <a:pt x="2453691" y="294662"/>
                </a:lnTo>
                <a:lnTo>
                  <a:pt x="2454157" y="306810"/>
                </a:lnTo>
                <a:lnTo>
                  <a:pt x="2454186" y="307555"/>
                </a:lnTo>
                <a:lnTo>
                  <a:pt x="2463685" y="307555"/>
                </a:lnTo>
                <a:lnTo>
                  <a:pt x="2463685" y="285483"/>
                </a:lnTo>
                <a:close/>
              </a:path>
              <a:path w="5445125" h="944880">
                <a:moveTo>
                  <a:pt x="2453366" y="286193"/>
                </a:moveTo>
                <a:lnTo>
                  <a:pt x="2448924" y="294051"/>
                </a:lnTo>
                <a:lnTo>
                  <a:pt x="2424569" y="300431"/>
                </a:lnTo>
                <a:lnTo>
                  <a:pt x="2447977" y="300431"/>
                </a:lnTo>
                <a:lnTo>
                  <a:pt x="2453691" y="294662"/>
                </a:lnTo>
                <a:lnTo>
                  <a:pt x="2453366" y="286193"/>
                </a:lnTo>
                <a:close/>
              </a:path>
              <a:path w="5445125" h="944880">
                <a:moveTo>
                  <a:pt x="2453767" y="285483"/>
                </a:moveTo>
                <a:lnTo>
                  <a:pt x="2453366" y="286193"/>
                </a:lnTo>
                <a:lnTo>
                  <a:pt x="2453542" y="290791"/>
                </a:lnTo>
                <a:lnTo>
                  <a:pt x="2453601" y="292328"/>
                </a:lnTo>
                <a:lnTo>
                  <a:pt x="2453691" y="294662"/>
                </a:lnTo>
                <a:lnTo>
                  <a:pt x="2456002" y="292328"/>
                </a:lnTo>
                <a:lnTo>
                  <a:pt x="2453767" y="285483"/>
                </a:lnTo>
                <a:close/>
              </a:path>
              <a:path w="5445125" h="944880">
                <a:moveTo>
                  <a:pt x="2457649" y="242176"/>
                </a:moveTo>
                <a:lnTo>
                  <a:pt x="2439843" y="242176"/>
                </a:lnTo>
                <a:lnTo>
                  <a:pt x="2451997" y="250558"/>
                </a:lnTo>
                <a:lnTo>
                  <a:pt x="2453338" y="285483"/>
                </a:lnTo>
                <a:lnTo>
                  <a:pt x="2453366" y="286193"/>
                </a:lnTo>
                <a:lnTo>
                  <a:pt x="2453767" y="285483"/>
                </a:lnTo>
                <a:lnTo>
                  <a:pt x="2463685" y="285483"/>
                </a:lnTo>
                <a:lnTo>
                  <a:pt x="2463685" y="273565"/>
                </a:lnTo>
                <a:lnTo>
                  <a:pt x="2455722" y="273565"/>
                </a:lnTo>
                <a:lnTo>
                  <a:pt x="2455722" y="266145"/>
                </a:lnTo>
                <a:lnTo>
                  <a:pt x="2463685" y="266145"/>
                </a:lnTo>
                <a:lnTo>
                  <a:pt x="2463685" y="262013"/>
                </a:lnTo>
                <a:lnTo>
                  <a:pt x="2461078" y="245296"/>
                </a:lnTo>
                <a:lnTo>
                  <a:pt x="2457649" y="242176"/>
                </a:lnTo>
                <a:close/>
              </a:path>
              <a:path w="5445125" h="944880">
                <a:moveTo>
                  <a:pt x="2463685" y="266145"/>
                </a:moveTo>
                <a:lnTo>
                  <a:pt x="2455722" y="266145"/>
                </a:lnTo>
                <a:lnTo>
                  <a:pt x="2455722" y="273565"/>
                </a:lnTo>
                <a:lnTo>
                  <a:pt x="2463685" y="273565"/>
                </a:lnTo>
                <a:lnTo>
                  <a:pt x="2463685" y="266145"/>
                </a:lnTo>
                <a:close/>
              </a:path>
              <a:path w="5445125" h="944880">
                <a:moveTo>
                  <a:pt x="2433929" y="233514"/>
                </a:moveTo>
                <a:lnTo>
                  <a:pt x="2404034" y="243433"/>
                </a:lnTo>
                <a:lnTo>
                  <a:pt x="2408504" y="250837"/>
                </a:lnTo>
                <a:lnTo>
                  <a:pt x="2439843" y="242176"/>
                </a:lnTo>
                <a:lnTo>
                  <a:pt x="2457649" y="242176"/>
                </a:lnTo>
                <a:lnTo>
                  <a:pt x="2450740" y="235889"/>
                </a:lnTo>
                <a:lnTo>
                  <a:pt x="2433929" y="233514"/>
                </a:lnTo>
                <a:close/>
              </a:path>
              <a:path w="5445125" h="944880">
                <a:moveTo>
                  <a:pt x="2513816" y="233514"/>
                </a:moveTo>
                <a:lnTo>
                  <a:pt x="2495841" y="241431"/>
                </a:lnTo>
                <a:lnTo>
                  <a:pt x="2484851" y="256984"/>
                </a:lnTo>
                <a:lnTo>
                  <a:pt x="2483222" y="278079"/>
                </a:lnTo>
                <a:lnTo>
                  <a:pt x="2495841" y="300244"/>
                </a:lnTo>
                <a:lnTo>
                  <a:pt x="2521080" y="308254"/>
                </a:lnTo>
                <a:lnTo>
                  <a:pt x="2532955" y="307043"/>
                </a:lnTo>
                <a:lnTo>
                  <a:pt x="2542589" y="299453"/>
                </a:lnTo>
                <a:lnTo>
                  <a:pt x="2515725" y="299453"/>
                </a:lnTo>
                <a:lnTo>
                  <a:pt x="2499334" y="290186"/>
                </a:lnTo>
                <a:lnTo>
                  <a:pt x="2493280" y="265040"/>
                </a:lnTo>
                <a:lnTo>
                  <a:pt x="2502640" y="248136"/>
                </a:lnTo>
                <a:lnTo>
                  <a:pt x="2525318" y="242176"/>
                </a:lnTo>
                <a:lnTo>
                  <a:pt x="2545119" y="242176"/>
                </a:lnTo>
                <a:lnTo>
                  <a:pt x="2543013" y="239568"/>
                </a:lnTo>
                <a:lnTo>
                  <a:pt x="2513816" y="233514"/>
                </a:lnTo>
                <a:close/>
              </a:path>
              <a:path w="5445125" h="944880">
                <a:moveTo>
                  <a:pt x="2542454" y="288696"/>
                </a:moveTo>
                <a:lnTo>
                  <a:pt x="2539940" y="292328"/>
                </a:lnTo>
                <a:lnTo>
                  <a:pt x="2515725" y="299453"/>
                </a:lnTo>
                <a:lnTo>
                  <a:pt x="2542589" y="299453"/>
                </a:lnTo>
                <a:lnTo>
                  <a:pt x="2549859" y="293725"/>
                </a:lnTo>
                <a:lnTo>
                  <a:pt x="2542454" y="288696"/>
                </a:lnTo>
                <a:close/>
              </a:path>
              <a:path w="5445125" h="944880">
                <a:moveTo>
                  <a:pt x="2545119" y="242176"/>
                </a:moveTo>
                <a:lnTo>
                  <a:pt x="2525318" y="242176"/>
                </a:lnTo>
                <a:lnTo>
                  <a:pt x="2542454" y="253072"/>
                </a:lnTo>
                <a:lnTo>
                  <a:pt x="2549721" y="248136"/>
                </a:lnTo>
                <a:lnTo>
                  <a:pt x="2549934" y="248136"/>
                </a:lnTo>
                <a:lnTo>
                  <a:pt x="2545119" y="242176"/>
                </a:lnTo>
                <a:close/>
              </a:path>
              <a:path w="5445125" h="944880">
                <a:moveTo>
                  <a:pt x="2581757" y="218008"/>
                </a:moveTo>
                <a:lnTo>
                  <a:pt x="2571838" y="218008"/>
                </a:lnTo>
                <a:lnTo>
                  <a:pt x="2571838" y="293679"/>
                </a:lnTo>
                <a:lnTo>
                  <a:pt x="2581152" y="306391"/>
                </a:lnTo>
                <a:lnTo>
                  <a:pt x="2593352" y="308254"/>
                </a:lnTo>
                <a:lnTo>
                  <a:pt x="2608859" y="303085"/>
                </a:lnTo>
                <a:lnTo>
                  <a:pt x="2607215" y="299732"/>
                </a:lnTo>
                <a:lnTo>
                  <a:pt x="2598847" y="299732"/>
                </a:lnTo>
                <a:lnTo>
                  <a:pt x="2582828" y="293911"/>
                </a:lnTo>
                <a:lnTo>
                  <a:pt x="2581757" y="218008"/>
                </a:lnTo>
                <a:close/>
              </a:path>
              <a:path w="5445125" h="944880">
                <a:moveTo>
                  <a:pt x="2605366" y="295960"/>
                </a:moveTo>
                <a:lnTo>
                  <a:pt x="2598847" y="299732"/>
                </a:lnTo>
                <a:lnTo>
                  <a:pt x="2607215" y="299732"/>
                </a:lnTo>
                <a:lnTo>
                  <a:pt x="2605366" y="295960"/>
                </a:lnTo>
                <a:close/>
              </a:path>
              <a:path w="5445125" h="944880">
                <a:moveTo>
                  <a:pt x="2571838" y="234213"/>
                </a:moveTo>
                <a:lnTo>
                  <a:pt x="2558706" y="234213"/>
                </a:lnTo>
                <a:lnTo>
                  <a:pt x="2558706" y="242455"/>
                </a:lnTo>
                <a:lnTo>
                  <a:pt x="2571838" y="242455"/>
                </a:lnTo>
                <a:lnTo>
                  <a:pt x="2571838" y="234213"/>
                </a:lnTo>
                <a:close/>
              </a:path>
              <a:path w="5445125" h="944880">
                <a:moveTo>
                  <a:pt x="2604109" y="234213"/>
                </a:moveTo>
                <a:lnTo>
                  <a:pt x="2581986" y="234213"/>
                </a:lnTo>
                <a:lnTo>
                  <a:pt x="2582102" y="242455"/>
                </a:lnTo>
                <a:lnTo>
                  <a:pt x="2604109" y="242455"/>
                </a:lnTo>
                <a:lnTo>
                  <a:pt x="2604109" y="234213"/>
                </a:lnTo>
                <a:close/>
              </a:path>
              <a:path w="5445125" h="944880">
                <a:moveTo>
                  <a:pt x="2647047" y="233514"/>
                </a:moveTo>
                <a:lnTo>
                  <a:pt x="2629492" y="241431"/>
                </a:lnTo>
                <a:lnTo>
                  <a:pt x="2618549" y="256984"/>
                </a:lnTo>
                <a:lnTo>
                  <a:pt x="2617041" y="276495"/>
                </a:lnTo>
                <a:lnTo>
                  <a:pt x="2616919" y="278079"/>
                </a:lnTo>
                <a:lnTo>
                  <a:pt x="2629492" y="300244"/>
                </a:lnTo>
                <a:lnTo>
                  <a:pt x="2654219" y="308254"/>
                </a:lnTo>
                <a:lnTo>
                  <a:pt x="2661390" y="308254"/>
                </a:lnTo>
                <a:lnTo>
                  <a:pt x="2679179" y="300244"/>
                </a:lnTo>
                <a:lnTo>
                  <a:pt x="2679726" y="299453"/>
                </a:lnTo>
                <a:lnTo>
                  <a:pt x="2654219" y="299453"/>
                </a:lnTo>
                <a:lnTo>
                  <a:pt x="2636290" y="293539"/>
                </a:lnTo>
                <a:lnTo>
                  <a:pt x="2626977" y="276495"/>
                </a:lnTo>
                <a:lnTo>
                  <a:pt x="2633031" y="251443"/>
                </a:lnTo>
                <a:lnTo>
                  <a:pt x="2649143" y="242176"/>
                </a:lnTo>
                <a:lnTo>
                  <a:pt x="2678280" y="242176"/>
                </a:lnTo>
                <a:lnTo>
                  <a:pt x="2667909" y="235098"/>
                </a:lnTo>
                <a:lnTo>
                  <a:pt x="2647047" y="233514"/>
                </a:lnTo>
                <a:close/>
              </a:path>
              <a:path w="5445125" h="944880">
                <a:moveTo>
                  <a:pt x="2678280" y="242176"/>
                </a:moveTo>
                <a:lnTo>
                  <a:pt x="2649143" y="242176"/>
                </a:lnTo>
                <a:lnTo>
                  <a:pt x="2672426" y="248136"/>
                </a:lnTo>
                <a:lnTo>
                  <a:pt x="2681600" y="265040"/>
                </a:lnTo>
                <a:lnTo>
                  <a:pt x="2675639" y="290186"/>
                </a:lnTo>
                <a:lnTo>
                  <a:pt x="2654219" y="299453"/>
                </a:lnTo>
                <a:lnTo>
                  <a:pt x="2679726" y="299453"/>
                </a:lnTo>
                <a:lnTo>
                  <a:pt x="2690028" y="284552"/>
                </a:lnTo>
                <a:lnTo>
                  <a:pt x="2691536" y="265040"/>
                </a:lnTo>
                <a:lnTo>
                  <a:pt x="2691658" y="263457"/>
                </a:lnTo>
                <a:lnTo>
                  <a:pt x="2683602" y="245808"/>
                </a:lnTo>
                <a:lnTo>
                  <a:pt x="2678280" y="242176"/>
                </a:lnTo>
                <a:close/>
              </a:path>
              <a:path w="5445125" h="944880">
                <a:moveTo>
                  <a:pt x="2706181" y="291350"/>
                </a:moveTo>
                <a:lnTo>
                  <a:pt x="2701710" y="299173"/>
                </a:lnTo>
                <a:lnTo>
                  <a:pt x="2731606" y="308254"/>
                </a:lnTo>
                <a:lnTo>
                  <a:pt x="2743480" y="307416"/>
                </a:lnTo>
                <a:lnTo>
                  <a:pt x="2754613" y="299593"/>
                </a:lnTo>
                <a:lnTo>
                  <a:pt x="2739290" y="299593"/>
                </a:lnTo>
                <a:lnTo>
                  <a:pt x="2706181" y="291350"/>
                </a:lnTo>
                <a:close/>
              </a:path>
              <a:path w="5445125" h="944880">
                <a:moveTo>
                  <a:pt x="2742922" y="234166"/>
                </a:moveTo>
                <a:lnTo>
                  <a:pt x="2709952" y="240546"/>
                </a:lnTo>
                <a:lnTo>
                  <a:pt x="2705203" y="262013"/>
                </a:lnTo>
                <a:lnTo>
                  <a:pt x="2752002" y="291211"/>
                </a:lnTo>
                <a:lnTo>
                  <a:pt x="2739290" y="299593"/>
                </a:lnTo>
                <a:lnTo>
                  <a:pt x="2754613" y="299593"/>
                </a:lnTo>
                <a:lnTo>
                  <a:pt x="2760710" y="295308"/>
                </a:lnTo>
                <a:lnTo>
                  <a:pt x="2761036" y="280081"/>
                </a:lnTo>
                <a:lnTo>
                  <a:pt x="2714143" y="250651"/>
                </a:lnTo>
                <a:lnTo>
                  <a:pt x="2721920" y="243200"/>
                </a:lnTo>
                <a:lnTo>
                  <a:pt x="2757861" y="243200"/>
                </a:lnTo>
                <a:lnTo>
                  <a:pt x="2759305" y="240546"/>
                </a:lnTo>
                <a:lnTo>
                  <a:pt x="2759406" y="240360"/>
                </a:lnTo>
                <a:lnTo>
                  <a:pt x="2742922" y="234166"/>
                </a:lnTo>
                <a:close/>
              </a:path>
              <a:path w="5445125" h="944880">
                <a:moveTo>
                  <a:pt x="2757861" y="243200"/>
                </a:moveTo>
                <a:lnTo>
                  <a:pt x="2721920" y="243200"/>
                </a:lnTo>
                <a:lnTo>
                  <a:pt x="2755076" y="248323"/>
                </a:lnTo>
                <a:lnTo>
                  <a:pt x="2757861" y="243200"/>
                </a:lnTo>
                <a:close/>
              </a:path>
              <a:path w="5445125" h="944880">
                <a:moveTo>
                  <a:pt x="2838896" y="233514"/>
                </a:moveTo>
                <a:lnTo>
                  <a:pt x="2821526" y="241338"/>
                </a:lnTo>
                <a:lnTo>
                  <a:pt x="2810862" y="256844"/>
                </a:lnTo>
                <a:lnTo>
                  <a:pt x="2809404" y="276495"/>
                </a:lnTo>
                <a:lnTo>
                  <a:pt x="2809279" y="278172"/>
                </a:lnTo>
                <a:lnTo>
                  <a:pt x="2821526" y="300338"/>
                </a:lnTo>
                <a:lnTo>
                  <a:pt x="2845881" y="308254"/>
                </a:lnTo>
                <a:lnTo>
                  <a:pt x="2852400" y="308254"/>
                </a:lnTo>
                <a:lnTo>
                  <a:pt x="2868326" y="300943"/>
                </a:lnTo>
                <a:lnTo>
                  <a:pt x="2869291" y="299453"/>
                </a:lnTo>
                <a:lnTo>
                  <a:pt x="2846579" y="299453"/>
                </a:lnTo>
                <a:lnTo>
                  <a:pt x="2828651" y="293539"/>
                </a:lnTo>
                <a:lnTo>
                  <a:pt x="2819338" y="276495"/>
                </a:lnTo>
                <a:lnTo>
                  <a:pt x="2825391" y="251443"/>
                </a:lnTo>
                <a:lnTo>
                  <a:pt x="2841457" y="242176"/>
                </a:lnTo>
                <a:lnTo>
                  <a:pt x="2868274" y="242176"/>
                </a:lnTo>
                <a:lnTo>
                  <a:pt x="2858034" y="234958"/>
                </a:lnTo>
                <a:lnTo>
                  <a:pt x="2838896" y="233514"/>
                </a:lnTo>
                <a:close/>
              </a:path>
              <a:path w="5445125" h="944880">
                <a:moveTo>
                  <a:pt x="2883739" y="203898"/>
                </a:moveTo>
                <a:lnTo>
                  <a:pt x="2873821" y="203898"/>
                </a:lnTo>
                <a:lnTo>
                  <a:pt x="2873940" y="233514"/>
                </a:lnTo>
                <a:lnTo>
                  <a:pt x="2874003" y="249120"/>
                </a:lnTo>
                <a:lnTo>
                  <a:pt x="2879828" y="262805"/>
                </a:lnTo>
                <a:lnTo>
                  <a:pt x="2878338" y="285483"/>
                </a:lnTo>
                <a:lnTo>
                  <a:pt x="2874176" y="291908"/>
                </a:lnTo>
                <a:lnTo>
                  <a:pt x="2874240" y="307555"/>
                </a:lnTo>
                <a:lnTo>
                  <a:pt x="2883739" y="307555"/>
                </a:lnTo>
                <a:lnTo>
                  <a:pt x="2883739" y="203898"/>
                </a:lnTo>
                <a:close/>
              </a:path>
              <a:path w="5445125" h="944880">
                <a:moveTo>
                  <a:pt x="2874068" y="265040"/>
                </a:moveTo>
                <a:lnTo>
                  <a:pt x="2873922" y="265203"/>
                </a:lnTo>
                <a:lnTo>
                  <a:pt x="2868000" y="290186"/>
                </a:lnTo>
                <a:lnTo>
                  <a:pt x="2846579" y="299453"/>
                </a:lnTo>
                <a:lnTo>
                  <a:pt x="2869291" y="299453"/>
                </a:lnTo>
                <a:lnTo>
                  <a:pt x="2874176" y="291908"/>
                </a:lnTo>
                <a:lnTo>
                  <a:pt x="2874068" y="265040"/>
                </a:lnTo>
                <a:close/>
              </a:path>
              <a:path w="5445125" h="944880">
                <a:moveTo>
                  <a:pt x="2874003" y="249120"/>
                </a:moveTo>
                <a:lnTo>
                  <a:pt x="2874059" y="262805"/>
                </a:lnTo>
                <a:lnTo>
                  <a:pt x="2874176" y="291908"/>
                </a:lnTo>
                <a:lnTo>
                  <a:pt x="2878338" y="285483"/>
                </a:lnTo>
                <a:lnTo>
                  <a:pt x="2879670" y="265203"/>
                </a:lnTo>
                <a:lnTo>
                  <a:pt x="2879710" y="264594"/>
                </a:lnTo>
                <a:lnTo>
                  <a:pt x="2879828" y="262805"/>
                </a:lnTo>
                <a:lnTo>
                  <a:pt x="2874003" y="249120"/>
                </a:lnTo>
                <a:close/>
              </a:path>
              <a:path w="5445125" h="944880">
                <a:moveTo>
                  <a:pt x="2868274" y="242176"/>
                </a:moveTo>
                <a:lnTo>
                  <a:pt x="2841457" y="242176"/>
                </a:lnTo>
                <a:lnTo>
                  <a:pt x="2864740" y="248136"/>
                </a:lnTo>
                <a:lnTo>
                  <a:pt x="2873979" y="265040"/>
                </a:lnTo>
                <a:lnTo>
                  <a:pt x="2874003" y="249120"/>
                </a:lnTo>
                <a:lnTo>
                  <a:pt x="2872237" y="244970"/>
                </a:lnTo>
                <a:lnTo>
                  <a:pt x="2868274" y="242176"/>
                </a:lnTo>
                <a:close/>
              </a:path>
              <a:path w="5445125" h="944880">
                <a:moveTo>
                  <a:pt x="2955734" y="266145"/>
                </a:moveTo>
                <a:lnTo>
                  <a:pt x="2921002" y="267042"/>
                </a:lnTo>
                <a:lnTo>
                  <a:pt x="2906101" y="279615"/>
                </a:lnTo>
                <a:lnTo>
                  <a:pt x="2910571" y="301222"/>
                </a:lnTo>
                <a:lnTo>
                  <a:pt x="2932038" y="308254"/>
                </a:lnTo>
                <a:lnTo>
                  <a:pt x="2944798" y="306810"/>
                </a:lnTo>
                <a:lnTo>
                  <a:pt x="2951116" y="300431"/>
                </a:lnTo>
                <a:lnTo>
                  <a:pt x="2927708" y="300431"/>
                </a:lnTo>
                <a:lnTo>
                  <a:pt x="2914995" y="290791"/>
                </a:lnTo>
                <a:lnTo>
                  <a:pt x="2921840" y="274726"/>
                </a:lnTo>
                <a:lnTo>
                  <a:pt x="2956019" y="273565"/>
                </a:lnTo>
                <a:lnTo>
                  <a:pt x="2955769" y="267042"/>
                </a:lnTo>
                <a:lnTo>
                  <a:pt x="2955734" y="266145"/>
                </a:lnTo>
                <a:close/>
              </a:path>
              <a:path w="5445125" h="944880">
                <a:moveTo>
                  <a:pt x="2966824" y="285483"/>
                </a:moveTo>
                <a:lnTo>
                  <a:pt x="2956905" y="285483"/>
                </a:lnTo>
                <a:lnTo>
                  <a:pt x="2959140" y="292328"/>
                </a:lnTo>
                <a:lnTo>
                  <a:pt x="2956829" y="294662"/>
                </a:lnTo>
                <a:lnTo>
                  <a:pt x="2957296" y="306810"/>
                </a:lnTo>
                <a:lnTo>
                  <a:pt x="2957324" y="307555"/>
                </a:lnTo>
                <a:lnTo>
                  <a:pt x="2966824" y="307555"/>
                </a:lnTo>
                <a:lnTo>
                  <a:pt x="2966824" y="285483"/>
                </a:lnTo>
                <a:close/>
              </a:path>
              <a:path w="5445125" h="944880">
                <a:moveTo>
                  <a:pt x="2956504" y="286193"/>
                </a:moveTo>
                <a:lnTo>
                  <a:pt x="2952062" y="294051"/>
                </a:lnTo>
                <a:lnTo>
                  <a:pt x="2927708" y="300431"/>
                </a:lnTo>
                <a:lnTo>
                  <a:pt x="2951116" y="300431"/>
                </a:lnTo>
                <a:lnTo>
                  <a:pt x="2956829" y="294662"/>
                </a:lnTo>
                <a:lnTo>
                  <a:pt x="2956504" y="286193"/>
                </a:lnTo>
                <a:close/>
              </a:path>
              <a:path w="5445125" h="944880">
                <a:moveTo>
                  <a:pt x="2956905" y="285483"/>
                </a:moveTo>
                <a:lnTo>
                  <a:pt x="2956504" y="286193"/>
                </a:lnTo>
                <a:lnTo>
                  <a:pt x="2956680" y="290791"/>
                </a:lnTo>
                <a:lnTo>
                  <a:pt x="2956739" y="292328"/>
                </a:lnTo>
                <a:lnTo>
                  <a:pt x="2956829" y="294662"/>
                </a:lnTo>
                <a:lnTo>
                  <a:pt x="2959140" y="292328"/>
                </a:lnTo>
                <a:lnTo>
                  <a:pt x="2956905" y="285483"/>
                </a:lnTo>
                <a:close/>
              </a:path>
              <a:path w="5445125" h="944880">
                <a:moveTo>
                  <a:pt x="2960787" y="242176"/>
                </a:moveTo>
                <a:lnTo>
                  <a:pt x="2942982" y="242176"/>
                </a:lnTo>
                <a:lnTo>
                  <a:pt x="2955136" y="250558"/>
                </a:lnTo>
                <a:lnTo>
                  <a:pt x="2956477" y="285483"/>
                </a:lnTo>
                <a:lnTo>
                  <a:pt x="2956504" y="286193"/>
                </a:lnTo>
                <a:lnTo>
                  <a:pt x="2956905" y="285483"/>
                </a:lnTo>
                <a:lnTo>
                  <a:pt x="2966824" y="285483"/>
                </a:lnTo>
                <a:lnTo>
                  <a:pt x="2966824" y="273565"/>
                </a:lnTo>
                <a:lnTo>
                  <a:pt x="2958861" y="273565"/>
                </a:lnTo>
                <a:lnTo>
                  <a:pt x="2958861" y="266145"/>
                </a:lnTo>
                <a:lnTo>
                  <a:pt x="2966824" y="266145"/>
                </a:lnTo>
                <a:lnTo>
                  <a:pt x="2966824" y="262013"/>
                </a:lnTo>
                <a:lnTo>
                  <a:pt x="2964216" y="245296"/>
                </a:lnTo>
                <a:lnTo>
                  <a:pt x="2960787" y="242176"/>
                </a:lnTo>
                <a:close/>
              </a:path>
              <a:path w="5445125" h="944880">
                <a:moveTo>
                  <a:pt x="2966824" y="266145"/>
                </a:moveTo>
                <a:lnTo>
                  <a:pt x="2958861" y="266145"/>
                </a:lnTo>
                <a:lnTo>
                  <a:pt x="2958861" y="273565"/>
                </a:lnTo>
                <a:lnTo>
                  <a:pt x="2966824" y="273565"/>
                </a:lnTo>
                <a:lnTo>
                  <a:pt x="2966824" y="266145"/>
                </a:lnTo>
                <a:close/>
              </a:path>
              <a:path w="5445125" h="944880">
                <a:moveTo>
                  <a:pt x="2937068" y="233514"/>
                </a:moveTo>
                <a:lnTo>
                  <a:pt x="2907172" y="243433"/>
                </a:lnTo>
                <a:lnTo>
                  <a:pt x="2911642" y="250837"/>
                </a:lnTo>
                <a:lnTo>
                  <a:pt x="2942982" y="242176"/>
                </a:lnTo>
                <a:lnTo>
                  <a:pt x="2960787" y="242176"/>
                </a:lnTo>
                <a:lnTo>
                  <a:pt x="2953878" y="235889"/>
                </a:lnTo>
                <a:lnTo>
                  <a:pt x="2937068" y="233514"/>
                </a:lnTo>
                <a:close/>
              </a:path>
              <a:path w="5445125" h="944880">
                <a:moveTo>
                  <a:pt x="3041921" y="218008"/>
                </a:moveTo>
                <a:lnTo>
                  <a:pt x="3032002" y="218008"/>
                </a:lnTo>
                <a:lnTo>
                  <a:pt x="3032002" y="293679"/>
                </a:lnTo>
                <a:lnTo>
                  <a:pt x="3041316" y="306391"/>
                </a:lnTo>
                <a:lnTo>
                  <a:pt x="3053516" y="308254"/>
                </a:lnTo>
                <a:lnTo>
                  <a:pt x="3069023" y="303085"/>
                </a:lnTo>
                <a:lnTo>
                  <a:pt x="3067379" y="299732"/>
                </a:lnTo>
                <a:lnTo>
                  <a:pt x="3059011" y="299732"/>
                </a:lnTo>
                <a:lnTo>
                  <a:pt x="3042992" y="293911"/>
                </a:lnTo>
                <a:lnTo>
                  <a:pt x="3041921" y="218008"/>
                </a:lnTo>
                <a:close/>
              </a:path>
              <a:path w="5445125" h="944880">
                <a:moveTo>
                  <a:pt x="3065530" y="295960"/>
                </a:moveTo>
                <a:lnTo>
                  <a:pt x="3059011" y="299732"/>
                </a:lnTo>
                <a:lnTo>
                  <a:pt x="3067379" y="299732"/>
                </a:lnTo>
                <a:lnTo>
                  <a:pt x="3065530" y="295960"/>
                </a:lnTo>
                <a:close/>
              </a:path>
              <a:path w="5445125" h="944880">
                <a:moveTo>
                  <a:pt x="3032002" y="234213"/>
                </a:moveTo>
                <a:lnTo>
                  <a:pt x="3018871" y="234213"/>
                </a:lnTo>
                <a:lnTo>
                  <a:pt x="3018871" y="242455"/>
                </a:lnTo>
                <a:lnTo>
                  <a:pt x="3032002" y="242455"/>
                </a:lnTo>
                <a:lnTo>
                  <a:pt x="3032002" y="234213"/>
                </a:lnTo>
                <a:close/>
              </a:path>
              <a:path w="5445125" h="944880">
                <a:moveTo>
                  <a:pt x="3064273" y="234213"/>
                </a:moveTo>
                <a:lnTo>
                  <a:pt x="3042150" y="234213"/>
                </a:lnTo>
                <a:lnTo>
                  <a:pt x="3042266" y="242455"/>
                </a:lnTo>
                <a:lnTo>
                  <a:pt x="3064273" y="242455"/>
                </a:lnTo>
                <a:lnTo>
                  <a:pt x="3064273" y="234213"/>
                </a:lnTo>
                <a:close/>
              </a:path>
              <a:path w="5445125" h="944880">
                <a:moveTo>
                  <a:pt x="3096579" y="234213"/>
                </a:moveTo>
                <a:lnTo>
                  <a:pt x="3087079" y="234213"/>
                </a:lnTo>
                <a:lnTo>
                  <a:pt x="3087079" y="307555"/>
                </a:lnTo>
                <a:lnTo>
                  <a:pt x="3096998" y="307555"/>
                </a:lnTo>
                <a:lnTo>
                  <a:pt x="3099186" y="254795"/>
                </a:lnTo>
                <a:lnTo>
                  <a:pt x="3099750" y="254190"/>
                </a:lnTo>
                <a:lnTo>
                  <a:pt x="3096579" y="254190"/>
                </a:lnTo>
                <a:lnTo>
                  <a:pt x="3096579" y="234213"/>
                </a:lnTo>
                <a:close/>
              </a:path>
              <a:path w="5445125" h="944880">
                <a:moveTo>
                  <a:pt x="3123960" y="233514"/>
                </a:moveTo>
                <a:lnTo>
                  <a:pt x="3116789" y="233514"/>
                </a:lnTo>
                <a:lnTo>
                  <a:pt x="3101096" y="240872"/>
                </a:lnTo>
                <a:lnTo>
                  <a:pt x="3096579" y="254190"/>
                </a:lnTo>
                <a:lnTo>
                  <a:pt x="3099750" y="254190"/>
                </a:lnTo>
                <a:lnTo>
                  <a:pt x="3107941" y="245389"/>
                </a:lnTo>
                <a:lnTo>
                  <a:pt x="3121725" y="243014"/>
                </a:lnTo>
                <a:lnTo>
                  <a:pt x="3123960" y="233514"/>
                </a:lnTo>
                <a:close/>
              </a:path>
              <a:path w="5445125" h="944880">
                <a:moveTo>
                  <a:pt x="3180973" y="266145"/>
                </a:moveTo>
                <a:lnTo>
                  <a:pt x="3146241" y="267042"/>
                </a:lnTo>
                <a:lnTo>
                  <a:pt x="3131340" y="279615"/>
                </a:lnTo>
                <a:lnTo>
                  <a:pt x="3135810" y="301222"/>
                </a:lnTo>
                <a:lnTo>
                  <a:pt x="3157277" y="308254"/>
                </a:lnTo>
                <a:lnTo>
                  <a:pt x="3170036" y="306810"/>
                </a:lnTo>
                <a:lnTo>
                  <a:pt x="3176355" y="300431"/>
                </a:lnTo>
                <a:lnTo>
                  <a:pt x="3152947" y="300431"/>
                </a:lnTo>
                <a:lnTo>
                  <a:pt x="3140234" y="290791"/>
                </a:lnTo>
                <a:lnTo>
                  <a:pt x="3147079" y="274726"/>
                </a:lnTo>
                <a:lnTo>
                  <a:pt x="3181258" y="273565"/>
                </a:lnTo>
                <a:lnTo>
                  <a:pt x="3181007" y="267042"/>
                </a:lnTo>
                <a:lnTo>
                  <a:pt x="3180973" y="266145"/>
                </a:lnTo>
                <a:close/>
              </a:path>
              <a:path w="5445125" h="944880">
                <a:moveTo>
                  <a:pt x="3192063" y="285483"/>
                </a:moveTo>
                <a:lnTo>
                  <a:pt x="3182144" y="285483"/>
                </a:lnTo>
                <a:lnTo>
                  <a:pt x="3184379" y="292328"/>
                </a:lnTo>
                <a:lnTo>
                  <a:pt x="3182068" y="294662"/>
                </a:lnTo>
                <a:lnTo>
                  <a:pt x="3182535" y="306810"/>
                </a:lnTo>
                <a:lnTo>
                  <a:pt x="3182563" y="307555"/>
                </a:lnTo>
                <a:lnTo>
                  <a:pt x="3192063" y="307555"/>
                </a:lnTo>
                <a:lnTo>
                  <a:pt x="3192063" y="285483"/>
                </a:lnTo>
                <a:close/>
              </a:path>
              <a:path w="5445125" h="944880">
                <a:moveTo>
                  <a:pt x="3181743" y="286193"/>
                </a:moveTo>
                <a:lnTo>
                  <a:pt x="3177301" y="294051"/>
                </a:lnTo>
                <a:lnTo>
                  <a:pt x="3152947" y="300431"/>
                </a:lnTo>
                <a:lnTo>
                  <a:pt x="3176355" y="300431"/>
                </a:lnTo>
                <a:lnTo>
                  <a:pt x="3182068" y="294662"/>
                </a:lnTo>
                <a:lnTo>
                  <a:pt x="3181743" y="286193"/>
                </a:lnTo>
                <a:close/>
              </a:path>
              <a:path w="5445125" h="944880">
                <a:moveTo>
                  <a:pt x="3182144" y="285483"/>
                </a:moveTo>
                <a:lnTo>
                  <a:pt x="3181743" y="286193"/>
                </a:lnTo>
                <a:lnTo>
                  <a:pt x="3181919" y="290791"/>
                </a:lnTo>
                <a:lnTo>
                  <a:pt x="3181978" y="292328"/>
                </a:lnTo>
                <a:lnTo>
                  <a:pt x="3182068" y="294662"/>
                </a:lnTo>
                <a:lnTo>
                  <a:pt x="3184379" y="292328"/>
                </a:lnTo>
                <a:lnTo>
                  <a:pt x="3182144" y="285483"/>
                </a:lnTo>
                <a:close/>
              </a:path>
              <a:path w="5445125" h="944880">
                <a:moveTo>
                  <a:pt x="3186026" y="242176"/>
                </a:moveTo>
                <a:lnTo>
                  <a:pt x="3168221" y="242176"/>
                </a:lnTo>
                <a:lnTo>
                  <a:pt x="3180374" y="250558"/>
                </a:lnTo>
                <a:lnTo>
                  <a:pt x="3181715" y="285483"/>
                </a:lnTo>
                <a:lnTo>
                  <a:pt x="3181743" y="286193"/>
                </a:lnTo>
                <a:lnTo>
                  <a:pt x="3182144" y="285483"/>
                </a:lnTo>
                <a:lnTo>
                  <a:pt x="3192063" y="285483"/>
                </a:lnTo>
                <a:lnTo>
                  <a:pt x="3192063" y="273565"/>
                </a:lnTo>
                <a:lnTo>
                  <a:pt x="3184100" y="273565"/>
                </a:lnTo>
                <a:lnTo>
                  <a:pt x="3184100" y="266145"/>
                </a:lnTo>
                <a:lnTo>
                  <a:pt x="3192063" y="266145"/>
                </a:lnTo>
                <a:lnTo>
                  <a:pt x="3192063" y="262013"/>
                </a:lnTo>
                <a:lnTo>
                  <a:pt x="3189455" y="245296"/>
                </a:lnTo>
                <a:lnTo>
                  <a:pt x="3186026" y="242176"/>
                </a:lnTo>
                <a:close/>
              </a:path>
              <a:path w="5445125" h="944880">
                <a:moveTo>
                  <a:pt x="3192063" y="266145"/>
                </a:moveTo>
                <a:lnTo>
                  <a:pt x="3184100" y="266145"/>
                </a:lnTo>
                <a:lnTo>
                  <a:pt x="3184100" y="273565"/>
                </a:lnTo>
                <a:lnTo>
                  <a:pt x="3192063" y="273565"/>
                </a:lnTo>
                <a:lnTo>
                  <a:pt x="3192063" y="266145"/>
                </a:lnTo>
                <a:close/>
              </a:path>
              <a:path w="5445125" h="944880">
                <a:moveTo>
                  <a:pt x="3162307" y="233514"/>
                </a:moveTo>
                <a:lnTo>
                  <a:pt x="3132411" y="243433"/>
                </a:lnTo>
                <a:lnTo>
                  <a:pt x="3136881" y="250837"/>
                </a:lnTo>
                <a:lnTo>
                  <a:pt x="3168221" y="242176"/>
                </a:lnTo>
                <a:lnTo>
                  <a:pt x="3186026" y="242176"/>
                </a:lnTo>
                <a:lnTo>
                  <a:pt x="3179117" y="235889"/>
                </a:lnTo>
                <a:lnTo>
                  <a:pt x="3162307" y="233514"/>
                </a:lnTo>
                <a:close/>
              </a:path>
              <a:path w="5445125" h="944880">
                <a:moveTo>
                  <a:pt x="3228503" y="234213"/>
                </a:moveTo>
                <a:lnTo>
                  <a:pt x="3219003" y="234213"/>
                </a:lnTo>
                <a:lnTo>
                  <a:pt x="3219003" y="307555"/>
                </a:lnTo>
                <a:lnTo>
                  <a:pt x="3228922" y="307555"/>
                </a:lnTo>
                <a:lnTo>
                  <a:pt x="3228922" y="263410"/>
                </a:lnTo>
                <a:lnTo>
                  <a:pt x="3233664" y="254330"/>
                </a:lnTo>
                <a:lnTo>
                  <a:pt x="3228503" y="254330"/>
                </a:lnTo>
                <a:lnTo>
                  <a:pt x="3228503" y="234213"/>
                </a:lnTo>
                <a:close/>
              </a:path>
              <a:path w="5445125" h="944880">
                <a:moveTo>
                  <a:pt x="3278372" y="242455"/>
                </a:moveTo>
                <a:lnTo>
                  <a:pt x="3261611" y="242455"/>
                </a:lnTo>
                <a:lnTo>
                  <a:pt x="3274743" y="252374"/>
                </a:lnTo>
                <a:lnTo>
                  <a:pt x="3276699" y="307555"/>
                </a:lnTo>
                <a:lnTo>
                  <a:pt x="3286618" y="307555"/>
                </a:lnTo>
                <a:lnTo>
                  <a:pt x="3286618" y="257869"/>
                </a:lnTo>
                <a:lnTo>
                  <a:pt x="3278372" y="242455"/>
                </a:lnTo>
                <a:close/>
              </a:path>
              <a:path w="5445125" h="944880">
                <a:moveTo>
                  <a:pt x="3256442" y="233514"/>
                </a:moveTo>
                <a:lnTo>
                  <a:pt x="3249364" y="233514"/>
                </a:lnTo>
                <a:lnTo>
                  <a:pt x="3229294" y="245249"/>
                </a:lnTo>
                <a:lnTo>
                  <a:pt x="3228503" y="254330"/>
                </a:lnTo>
                <a:lnTo>
                  <a:pt x="3233664" y="254330"/>
                </a:lnTo>
                <a:lnTo>
                  <a:pt x="3237117" y="247717"/>
                </a:lnTo>
                <a:lnTo>
                  <a:pt x="3261611" y="242455"/>
                </a:lnTo>
                <a:lnTo>
                  <a:pt x="3278372" y="242455"/>
                </a:lnTo>
                <a:lnTo>
                  <a:pt x="3276653" y="239242"/>
                </a:lnTo>
                <a:lnTo>
                  <a:pt x="3256442" y="233514"/>
                </a:lnTo>
                <a:close/>
              </a:path>
              <a:path w="5445125" h="944880">
                <a:moveTo>
                  <a:pt x="3307682" y="291350"/>
                </a:moveTo>
                <a:lnTo>
                  <a:pt x="3303212" y="299173"/>
                </a:lnTo>
                <a:lnTo>
                  <a:pt x="3333107" y="308254"/>
                </a:lnTo>
                <a:lnTo>
                  <a:pt x="3344982" y="307416"/>
                </a:lnTo>
                <a:lnTo>
                  <a:pt x="3356115" y="299593"/>
                </a:lnTo>
                <a:lnTo>
                  <a:pt x="3340791" y="299593"/>
                </a:lnTo>
                <a:lnTo>
                  <a:pt x="3307682" y="291350"/>
                </a:lnTo>
                <a:close/>
              </a:path>
              <a:path w="5445125" h="944880">
                <a:moveTo>
                  <a:pt x="3344423" y="234166"/>
                </a:moveTo>
                <a:lnTo>
                  <a:pt x="3311454" y="240546"/>
                </a:lnTo>
                <a:lnTo>
                  <a:pt x="3306704" y="262013"/>
                </a:lnTo>
                <a:lnTo>
                  <a:pt x="3353503" y="291211"/>
                </a:lnTo>
                <a:lnTo>
                  <a:pt x="3340791" y="299593"/>
                </a:lnTo>
                <a:lnTo>
                  <a:pt x="3356115" y="299593"/>
                </a:lnTo>
                <a:lnTo>
                  <a:pt x="3362211" y="295308"/>
                </a:lnTo>
                <a:lnTo>
                  <a:pt x="3362537" y="280081"/>
                </a:lnTo>
                <a:lnTo>
                  <a:pt x="3315645" y="250651"/>
                </a:lnTo>
                <a:lnTo>
                  <a:pt x="3323422" y="243200"/>
                </a:lnTo>
                <a:lnTo>
                  <a:pt x="3359363" y="243200"/>
                </a:lnTo>
                <a:lnTo>
                  <a:pt x="3360806" y="240546"/>
                </a:lnTo>
                <a:lnTo>
                  <a:pt x="3360908" y="240360"/>
                </a:lnTo>
                <a:lnTo>
                  <a:pt x="3344423" y="234166"/>
                </a:lnTo>
                <a:close/>
              </a:path>
              <a:path w="5445125" h="944880">
                <a:moveTo>
                  <a:pt x="3359363" y="243200"/>
                </a:moveTo>
                <a:lnTo>
                  <a:pt x="3323422" y="243200"/>
                </a:lnTo>
                <a:lnTo>
                  <a:pt x="3356577" y="248323"/>
                </a:lnTo>
                <a:lnTo>
                  <a:pt x="3359363" y="243200"/>
                </a:lnTo>
                <a:close/>
              </a:path>
              <a:path w="5445125" h="944880">
                <a:moveTo>
                  <a:pt x="3391541" y="234213"/>
                </a:moveTo>
                <a:lnTo>
                  <a:pt x="3381622" y="234213"/>
                </a:lnTo>
                <a:lnTo>
                  <a:pt x="3381622" y="307555"/>
                </a:lnTo>
                <a:lnTo>
                  <a:pt x="3391541" y="307555"/>
                </a:lnTo>
                <a:lnTo>
                  <a:pt x="3391541" y="234213"/>
                </a:lnTo>
                <a:close/>
              </a:path>
              <a:path w="5445125" h="944880">
                <a:moveTo>
                  <a:pt x="3384603" y="203898"/>
                </a:moveTo>
                <a:lnTo>
                  <a:pt x="3386651" y="218008"/>
                </a:lnTo>
                <a:lnTo>
                  <a:pt x="3388794" y="218008"/>
                </a:lnTo>
                <a:lnTo>
                  <a:pt x="3384603" y="203898"/>
                </a:lnTo>
                <a:close/>
              </a:path>
              <a:path w="5445125" h="944880">
                <a:moveTo>
                  <a:pt x="3444752" y="306717"/>
                </a:moveTo>
                <a:lnTo>
                  <a:pt x="3443727" y="306717"/>
                </a:lnTo>
                <a:lnTo>
                  <a:pt x="3440374" y="319430"/>
                </a:lnTo>
                <a:lnTo>
                  <a:pt x="3448616" y="320035"/>
                </a:lnTo>
                <a:lnTo>
                  <a:pt x="3431992" y="335076"/>
                </a:lnTo>
                <a:lnTo>
                  <a:pt x="3443727" y="338289"/>
                </a:lnTo>
                <a:lnTo>
                  <a:pt x="3458023" y="332795"/>
                </a:lnTo>
                <a:lnTo>
                  <a:pt x="3459513" y="323062"/>
                </a:lnTo>
                <a:lnTo>
                  <a:pt x="3447638" y="314820"/>
                </a:lnTo>
                <a:lnTo>
                  <a:pt x="3449336" y="308254"/>
                </a:lnTo>
                <a:lnTo>
                  <a:pt x="3449594" y="308254"/>
                </a:lnTo>
                <a:lnTo>
                  <a:pt x="3444752" y="306717"/>
                </a:lnTo>
                <a:close/>
              </a:path>
              <a:path w="5445125" h="944880">
                <a:moveTo>
                  <a:pt x="3442330" y="233514"/>
                </a:moveTo>
                <a:lnTo>
                  <a:pt x="3424355" y="241431"/>
                </a:lnTo>
                <a:lnTo>
                  <a:pt x="3413365" y="256984"/>
                </a:lnTo>
                <a:lnTo>
                  <a:pt x="3411736" y="278079"/>
                </a:lnTo>
                <a:lnTo>
                  <a:pt x="3424355" y="300244"/>
                </a:lnTo>
                <a:lnTo>
                  <a:pt x="3449594" y="308254"/>
                </a:lnTo>
                <a:lnTo>
                  <a:pt x="3449336" y="308254"/>
                </a:lnTo>
                <a:lnTo>
                  <a:pt x="3449649" y="307043"/>
                </a:lnTo>
                <a:lnTo>
                  <a:pt x="3449734" y="306717"/>
                </a:lnTo>
                <a:lnTo>
                  <a:pt x="3461882" y="306717"/>
                </a:lnTo>
                <a:lnTo>
                  <a:pt x="3471102" y="299453"/>
                </a:lnTo>
                <a:lnTo>
                  <a:pt x="3444239" y="299453"/>
                </a:lnTo>
                <a:lnTo>
                  <a:pt x="3427847" y="290186"/>
                </a:lnTo>
                <a:lnTo>
                  <a:pt x="3421794" y="265040"/>
                </a:lnTo>
                <a:lnTo>
                  <a:pt x="3431154" y="248136"/>
                </a:lnTo>
                <a:lnTo>
                  <a:pt x="3453832" y="242176"/>
                </a:lnTo>
                <a:lnTo>
                  <a:pt x="3473633" y="242176"/>
                </a:lnTo>
                <a:lnTo>
                  <a:pt x="3471527" y="239568"/>
                </a:lnTo>
                <a:lnTo>
                  <a:pt x="3442330" y="233514"/>
                </a:lnTo>
                <a:close/>
              </a:path>
              <a:path w="5445125" h="944880">
                <a:moveTo>
                  <a:pt x="3461882" y="306717"/>
                </a:moveTo>
                <a:lnTo>
                  <a:pt x="3449734" y="306717"/>
                </a:lnTo>
                <a:lnTo>
                  <a:pt x="3449336" y="308254"/>
                </a:lnTo>
                <a:lnTo>
                  <a:pt x="3449594" y="308254"/>
                </a:lnTo>
                <a:lnTo>
                  <a:pt x="3461469" y="307043"/>
                </a:lnTo>
                <a:lnTo>
                  <a:pt x="3461882" y="306717"/>
                </a:lnTo>
                <a:close/>
              </a:path>
              <a:path w="5445125" h="944880">
                <a:moveTo>
                  <a:pt x="3470968" y="288696"/>
                </a:moveTo>
                <a:lnTo>
                  <a:pt x="3468453" y="292328"/>
                </a:lnTo>
                <a:lnTo>
                  <a:pt x="3444239" y="299453"/>
                </a:lnTo>
                <a:lnTo>
                  <a:pt x="3471102" y="299453"/>
                </a:lnTo>
                <a:lnTo>
                  <a:pt x="3478372" y="293725"/>
                </a:lnTo>
                <a:lnTo>
                  <a:pt x="3470968" y="288696"/>
                </a:lnTo>
                <a:close/>
              </a:path>
              <a:path w="5445125" h="944880">
                <a:moveTo>
                  <a:pt x="3473633" y="242176"/>
                </a:moveTo>
                <a:lnTo>
                  <a:pt x="3453832" y="242176"/>
                </a:lnTo>
                <a:lnTo>
                  <a:pt x="3470968" y="253072"/>
                </a:lnTo>
                <a:lnTo>
                  <a:pt x="3478235" y="248136"/>
                </a:lnTo>
                <a:lnTo>
                  <a:pt x="3478447" y="248136"/>
                </a:lnTo>
                <a:lnTo>
                  <a:pt x="3473633" y="242176"/>
                </a:lnTo>
                <a:close/>
              </a:path>
              <a:path w="5445125" h="944880">
                <a:moveTo>
                  <a:pt x="3542228" y="266145"/>
                </a:moveTo>
                <a:lnTo>
                  <a:pt x="3507496" y="267042"/>
                </a:lnTo>
                <a:lnTo>
                  <a:pt x="3492595" y="279615"/>
                </a:lnTo>
                <a:lnTo>
                  <a:pt x="3497066" y="301222"/>
                </a:lnTo>
                <a:lnTo>
                  <a:pt x="3518533" y="308254"/>
                </a:lnTo>
                <a:lnTo>
                  <a:pt x="3531292" y="306810"/>
                </a:lnTo>
                <a:lnTo>
                  <a:pt x="3537610" y="300431"/>
                </a:lnTo>
                <a:lnTo>
                  <a:pt x="3514202" y="300431"/>
                </a:lnTo>
                <a:lnTo>
                  <a:pt x="3501489" y="290791"/>
                </a:lnTo>
                <a:lnTo>
                  <a:pt x="3508335" y="274726"/>
                </a:lnTo>
                <a:lnTo>
                  <a:pt x="3542513" y="273565"/>
                </a:lnTo>
                <a:lnTo>
                  <a:pt x="3542263" y="267042"/>
                </a:lnTo>
                <a:lnTo>
                  <a:pt x="3542228" y="266145"/>
                </a:lnTo>
                <a:close/>
              </a:path>
              <a:path w="5445125" h="944880">
                <a:moveTo>
                  <a:pt x="3553318" y="285483"/>
                </a:moveTo>
                <a:lnTo>
                  <a:pt x="3543399" y="285483"/>
                </a:lnTo>
                <a:lnTo>
                  <a:pt x="3545635" y="292328"/>
                </a:lnTo>
                <a:lnTo>
                  <a:pt x="3543323" y="294662"/>
                </a:lnTo>
                <a:lnTo>
                  <a:pt x="3543790" y="306810"/>
                </a:lnTo>
                <a:lnTo>
                  <a:pt x="3543819" y="307555"/>
                </a:lnTo>
                <a:lnTo>
                  <a:pt x="3553318" y="307555"/>
                </a:lnTo>
                <a:lnTo>
                  <a:pt x="3553318" y="285483"/>
                </a:lnTo>
                <a:close/>
              </a:path>
              <a:path w="5445125" h="944880">
                <a:moveTo>
                  <a:pt x="3542998" y="286193"/>
                </a:moveTo>
                <a:lnTo>
                  <a:pt x="3538557" y="294051"/>
                </a:lnTo>
                <a:lnTo>
                  <a:pt x="3514202" y="300431"/>
                </a:lnTo>
                <a:lnTo>
                  <a:pt x="3537610" y="300431"/>
                </a:lnTo>
                <a:lnTo>
                  <a:pt x="3543323" y="294662"/>
                </a:lnTo>
                <a:lnTo>
                  <a:pt x="3542998" y="286193"/>
                </a:lnTo>
                <a:close/>
              </a:path>
              <a:path w="5445125" h="944880">
                <a:moveTo>
                  <a:pt x="3543399" y="285483"/>
                </a:moveTo>
                <a:lnTo>
                  <a:pt x="3542998" y="286193"/>
                </a:lnTo>
                <a:lnTo>
                  <a:pt x="3543175" y="290791"/>
                </a:lnTo>
                <a:lnTo>
                  <a:pt x="3543234" y="292328"/>
                </a:lnTo>
                <a:lnTo>
                  <a:pt x="3543323" y="294662"/>
                </a:lnTo>
                <a:lnTo>
                  <a:pt x="3545635" y="292328"/>
                </a:lnTo>
                <a:lnTo>
                  <a:pt x="3543399" y="285483"/>
                </a:lnTo>
                <a:close/>
              </a:path>
              <a:path w="5445125" h="944880">
                <a:moveTo>
                  <a:pt x="3547281" y="242176"/>
                </a:moveTo>
                <a:lnTo>
                  <a:pt x="3529476" y="242176"/>
                </a:lnTo>
                <a:lnTo>
                  <a:pt x="3541630" y="250558"/>
                </a:lnTo>
                <a:lnTo>
                  <a:pt x="3542971" y="285483"/>
                </a:lnTo>
                <a:lnTo>
                  <a:pt x="3542998" y="286193"/>
                </a:lnTo>
                <a:lnTo>
                  <a:pt x="3543399" y="285483"/>
                </a:lnTo>
                <a:lnTo>
                  <a:pt x="3553318" y="285483"/>
                </a:lnTo>
                <a:lnTo>
                  <a:pt x="3553318" y="273565"/>
                </a:lnTo>
                <a:lnTo>
                  <a:pt x="3545355" y="273565"/>
                </a:lnTo>
                <a:lnTo>
                  <a:pt x="3545355" y="266145"/>
                </a:lnTo>
                <a:lnTo>
                  <a:pt x="3553318" y="266145"/>
                </a:lnTo>
                <a:lnTo>
                  <a:pt x="3553318" y="262013"/>
                </a:lnTo>
                <a:lnTo>
                  <a:pt x="3550710" y="245296"/>
                </a:lnTo>
                <a:lnTo>
                  <a:pt x="3547281" y="242176"/>
                </a:lnTo>
                <a:close/>
              </a:path>
              <a:path w="5445125" h="944880">
                <a:moveTo>
                  <a:pt x="3553318" y="266145"/>
                </a:moveTo>
                <a:lnTo>
                  <a:pt x="3545355" y="266145"/>
                </a:lnTo>
                <a:lnTo>
                  <a:pt x="3545355" y="273565"/>
                </a:lnTo>
                <a:lnTo>
                  <a:pt x="3553318" y="273565"/>
                </a:lnTo>
                <a:lnTo>
                  <a:pt x="3553318" y="266145"/>
                </a:lnTo>
                <a:close/>
              </a:path>
              <a:path w="5445125" h="944880">
                <a:moveTo>
                  <a:pt x="3523562" y="233514"/>
                </a:moveTo>
                <a:lnTo>
                  <a:pt x="3493666" y="243433"/>
                </a:lnTo>
                <a:lnTo>
                  <a:pt x="3498137" y="250837"/>
                </a:lnTo>
                <a:lnTo>
                  <a:pt x="3529476" y="242176"/>
                </a:lnTo>
                <a:lnTo>
                  <a:pt x="3547281" y="242176"/>
                </a:lnTo>
                <a:lnTo>
                  <a:pt x="3540372" y="235889"/>
                </a:lnTo>
                <a:lnTo>
                  <a:pt x="3523562" y="233514"/>
                </a:lnTo>
                <a:close/>
              </a:path>
              <a:path w="5445125" h="944880">
                <a:moveTo>
                  <a:pt x="3540257" y="216378"/>
                </a:moveTo>
                <a:lnTo>
                  <a:pt x="3508661" y="216378"/>
                </a:lnTo>
                <a:lnTo>
                  <a:pt x="3533341" y="221919"/>
                </a:lnTo>
                <a:lnTo>
                  <a:pt x="3536973" y="221919"/>
                </a:lnTo>
                <a:lnTo>
                  <a:pt x="3540257" y="216378"/>
                </a:lnTo>
                <a:close/>
              </a:path>
              <a:path w="5445125" h="944880">
                <a:moveTo>
                  <a:pt x="3510710" y="205994"/>
                </a:moveTo>
                <a:lnTo>
                  <a:pt x="3501769" y="221360"/>
                </a:lnTo>
                <a:lnTo>
                  <a:pt x="3507776" y="221360"/>
                </a:lnTo>
                <a:lnTo>
                  <a:pt x="3508661" y="216378"/>
                </a:lnTo>
                <a:lnTo>
                  <a:pt x="3540257" y="216378"/>
                </a:lnTo>
                <a:lnTo>
                  <a:pt x="3543044" y="211675"/>
                </a:lnTo>
                <a:lnTo>
                  <a:pt x="3539115" y="211675"/>
                </a:lnTo>
                <a:lnTo>
                  <a:pt x="3510710" y="205994"/>
                </a:lnTo>
                <a:close/>
              </a:path>
              <a:path w="5445125" h="944880">
                <a:moveTo>
                  <a:pt x="3545914" y="206832"/>
                </a:moveTo>
                <a:lnTo>
                  <a:pt x="3539907" y="206832"/>
                </a:lnTo>
                <a:lnTo>
                  <a:pt x="3539115" y="211675"/>
                </a:lnTo>
                <a:lnTo>
                  <a:pt x="3543044" y="211675"/>
                </a:lnTo>
                <a:lnTo>
                  <a:pt x="3545914" y="206832"/>
                </a:lnTo>
                <a:close/>
              </a:path>
              <a:path w="5445125" h="944880">
                <a:moveTo>
                  <a:pt x="3602983" y="233514"/>
                </a:moveTo>
                <a:lnTo>
                  <a:pt x="3585427" y="241431"/>
                </a:lnTo>
                <a:lnTo>
                  <a:pt x="3574484" y="256984"/>
                </a:lnTo>
                <a:lnTo>
                  <a:pt x="3572977" y="276495"/>
                </a:lnTo>
                <a:lnTo>
                  <a:pt x="3572854" y="278079"/>
                </a:lnTo>
                <a:lnTo>
                  <a:pt x="3585427" y="300244"/>
                </a:lnTo>
                <a:lnTo>
                  <a:pt x="3610154" y="308254"/>
                </a:lnTo>
                <a:lnTo>
                  <a:pt x="3617325" y="308254"/>
                </a:lnTo>
                <a:lnTo>
                  <a:pt x="3635114" y="300244"/>
                </a:lnTo>
                <a:lnTo>
                  <a:pt x="3635661" y="299453"/>
                </a:lnTo>
                <a:lnTo>
                  <a:pt x="3610154" y="299453"/>
                </a:lnTo>
                <a:lnTo>
                  <a:pt x="3592226" y="293539"/>
                </a:lnTo>
                <a:lnTo>
                  <a:pt x="3582913" y="276495"/>
                </a:lnTo>
                <a:lnTo>
                  <a:pt x="3588966" y="251443"/>
                </a:lnTo>
                <a:lnTo>
                  <a:pt x="3605078" y="242176"/>
                </a:lnTo>
                <a:lnTo>
                  <a:pt x="3634216" y="242176"/>
                </a:lnTo>
                <a:lnTo>
                  <a:pt x="3623845" y="235098"/>
                </a:lnTo>
                <a:lnTo>
                  <a:pt x="3602983" y="233514"/>
                </a:lnTo>
                <a:close/>
              </a:path>
              <a:path w="5445125" h="944880">
                <a:moveTo>
                  <a:pt x="3634216" y="242176"/>
                </a:moveTo>
                <a:lnTo>
                  <a:pt x="3605078" y="242176"/>
                </a:lnTo>
                <a:lnTo>
                  <a:pt x="3628361" y="248136"/>
                </a:lnTo>
                <a:lnTo>
                  <a:pt x="3637535" y="265040"/>
                </a:lnTo>
                <a:lnTo>
                  <a:pt x="3631575" y="290186"/>
                </a:lnTo>
                <a:lnTo>
                  <a:pt x="3610154" y="299453"/>
                </a:lnTo>
                <a:lnTo>
                  <a:pt x="3635661" y="299453"/>
                </a:lnTo>
                <a:lnTo>
                  <a:pt x="3645964" y="284552"/>
                </a:lnTo>
                <a:lnTo>
                  <a:pt x="3647471" y="265040"/>
                </a:lnTo>
                <a:lnTo>
                  <a:pt x="3647594" y="263457"/>
                </a:lnTo>
                <a:lnTo>
                  <a:pt x="3639538" y="245808"/>
                </a:lnTo>
                <a:lnTo>
                  <a:pt x="3634216" y="242176"/>
                </a:lnTo>
                <a:close/>
              </a:path>
              <a:path w="5445125" h="944880">
                <a:moveTo>
                  <a:pt x="3726106" y="233514"/>
                </a:moveTo>
                <a:lnTo>
                  <a:pt x="3709063" y="241570"/>
                </a:lnTo>
                <a:lnTo>
                  <a:pt x="3698539" y="257124"/>
                </a:lnTo>
                <a:lnTo>
                  <a:pt x="3697002" y="278079"/>
                </a:lnTo>
                <a:lnTo>
                  <a:pt x="3709668" y="300244"/>
                </a:lnTo>
                <a:lnTo>
                  <a:pt x="3735559" y="308254"/>
                </a:lnTo>
                <a:lnTo>
                  <a:pt x="3741426" y="308254"/>
                </a:lnTo>
                <a:lnTo>
                  <a:pt x="3760082" y="298289"/>
                </a:lnTo>
                <a:lnTo>
                  <a:pt x="3725082" y="298289"/>
                </a:lnTo>
                <a:lnTo>
                  <a:pt x="3707852" y="281757"/>
                </a:lnTo>
                <a:lnTo>
                  <a:pt x="3708976" y="273888"/>
                </a:lnTo>
                <a:lnTo>
                  <a:pt x="3704546" y="273888"/>
                </a:lnTo>
                <a:lnTo>
                  <a:pt x="3704546" y="266484"/>
                </a:lnTo>
                <a:lnTo>
                  <a:pt x="3710034" y="266484"/>
                </a:lnTo>
                <a:lnTo>
                  <a:pt x="3712229" y="251117"/>
                </a:lnTo>
                <a:lnTo>
                  <a:pt x="3727876" y="242036"/>
                </a:lnTo>
                <a:lnTo>
                  <a:pt x="3755665" y="242036"/>
                </a:lnTo>
                <a:lnTo>
                  <a:pt x="3745897" y="235098"/>
                </a:lnTo>
                <a:lnTo>
                  <a:pt x="3726106" y="233514"/>
                </a:lnTo>
                <a:close/>
              </a:path>
              <a:path w="5445125" h="944880">
                <a:moveTo>
                  <a:pt x="3758330" y="289814"/>
                </a:moveTo>
                <a:lnTo>
                  <a:pt x="3755536" y="293073"/>
                </a:lnTo>
                <a:lnTo>
                  <a:pt x="3725082" y="298289"/>
                </a:lnTo>
                <a:lnTo>
                  <a:pt x="3760082" y="298289"/>
                </a:lnTo>
                <a:lnTo>
                  <a:pt x="3763918" y="296240"/>
                </a:lnTo>
                <a:lnTo>
                  <a:pt x="3758330" y="289814"/>
                </a:lnTo>
                <a:close/>
              </a:path>
              <a:path w="5445125" h="944880">
                <a:moveTo>
                  <a:pt x="3710034" y="266484"/>
                </a:moveTo>
                <a:lnTo>
                  <a:pt x="3704546" y="266484"/>
                </a:lnTo>
                <a:lnTo>
                  <a:pt x="3704546" y="273888"/>
                </a:lnTo>
                <a:lnTo>
                  <a:pt x="3708976" y="273888"/>
                </a:lnTo>
                <a:lnTo>
                  <a:pt x="3710034" y="266484"/>
                </a:lnTo>
                <a:close/>
              </a:path>
              <a:path w="5445125" h="944880">
                <a:moveTo>
                  <a:pt x="3757971" y="266484"/>
                </a:moveTo>
                <a:lnTo>
                  <a:pt x="3710034" y="266484"/>
                </a:lnTo>
                <a:lnTo>
                  <a:pt x="3708976" y="273888"/>
                </a:lnTo>
                <a:lnTo>
                  <a:pt x="3768389" y="273888"/>
                </a:lnTo>
                <a:lnTo>
                  <a:pt x="3768448" y="269417"/>
                </a:lnTo>
                <a:lnTo>
                  <a:pt x="3759168" y="269417"/>
                </a:lnTo>
                <a:lnTo>
                  <a:pt x="3757971" y="266484"/>
                </a:lnTo>
                <a:close/>
              </a:path>
              <a:path w="5445125" h="944880">
                <a:moveTo>
                  <a:pt x="3755665" y="242036"/>
                </a:moveTo>
                <a:lnTo>
                  <a:pt x="3727876" y="242036"/>
                </a:lnTo>
                <a:lnTo>
                  <a:pt x="3750367" y="247857"/>
                </a:lnTo>
                <a:lnTo>
                  <a:pt x="3759168" y="269417"/>
                </a:lnTo>
                <a:lnTo>
                  <a:pt x="3763080" y="266484"/>
                </a:lnTo>
                <a:lnTo>
                  <a:pt x="3768488" y="266484"/>
                </a:lnTo>
                <a:lnTo>
                  <a:pt x="3768528" y="263457"/>
                </a:lnTo>
                <a:lnTo>
                  <a:pt x="3760845" y="245715"/>
                </a:lnTo>
                <a:lnTo>
                  <a:pt x="3755665" y="242036"/>
                </a:lnTo>
                <a:close/>
              </a:path>
              <a:path w="5445125" h="944880">
                <a:moveTo>
                  <a:pt x="3768488" y="266484"/>
                </a:moveTo>
                <a:lnTo>
                  <a:pt x="3763080" y="266484"/>
                </a:lnTo>
                <a:lnTo>
                  <a:pt x="3759168" y="269417"/>
                </a:lnTo>
                <a:lnTo>
                  <a:pt x="3768448" y="269417"/>
                </a:lnTo>
                <a:lnTo>
                  <a:pt x="3768488" y="266484"/>
                </a:lnTo>
                <a:close/>
              </a:path>
              <a:path w="5445125" h="944880">
                <a:moveTo>
                  <a:pt x="3813493" y="267322"/>
                </a:moveTo>
                <a:lnTo>
                  <a:pt x="3806508" y="267322"/>
                </a:lnTo>
                <a:lnTo>
                  <a:pt x="3806435" y="269881"/>
                </a:lnTo>
                <a:lnTo>
                  <a:pt x="3806368" y="272211"/>
                </a:lnTo>
                <a:lnTo>
                  <a:pt x="3802739" y="272211"/>
                </a:lnTo>
                <a:lnTo>
                  <a:pt x="3775495" y="307555"/>
                </a:lnTo>
                <a:lnTo>
                  <a:pt x="3786670" y="307555"/>
                </a:lnTo>
                <a:lnTo>
                  <a:pt x="3810073" y="276872"/>
                </a:lnTo>
                <a:lnTo>
                  <a:pt x="3807905" y="274027"/>
                </a:lnTo>
                <a:lnTo>
                  <a:pt x="3818708" y="274027"/>
                </a:lnTo>
                <a:lnTo>
                  <a:pt x="3817622" y="272630"/>
                </a:lnTo>
                <a:lnTo>
                  <a:pt x="3813353" y="272630"/>
                </a:lnTo>
                <a:lnTo>
                  <a:pt x="3813364" y="272211"/>
                </a:lnTo>
                <a:lnTo>
                  <a:pt x="3806368" y="272211"/>
                </a:lnTo>
                <a:lnTo>
                  <a:pt x="3804561" y="269881"/>
                </a:lnTo>
                <a:lnTo>
                  <a:pt x="3813426" y="269881"/>
                </a:lnTo>
                <a:lnTo>
                  <a:pt x="3813493" y="267322"/>
                </a:lnTo>
                <a:close/>
              </a:path>
              <a:path w="5445125" h="944880">
                <a:moveTo>
                  <a:pt x="3818708" y="274027"/>
                </a:moveTo>
                <a:lnTo>
                  <a:pt x="3807905" y="274027"/>
                </a:lnTo>
                <a:lnTo>
                  <a:pt x="3811817" y="274586"/>
                </a:lnTo>
                <a:lnTo>
                  <a:pt x="3810073" y="276872"/>
                </a:lnTo>
                <a:lnTo>
                  <a:pt x="3833470" y="307555"/>
                </a:lnTo>
                <a:lnTo>
                  <a:pt x="3844786" y="307555"/>
                </a:lnTo>
                <a:lnTo>
                  <a:pt x="3818708" y="274027"/>
                </a:lnTo>
                <a:close/>
              </a:path>
              <a:path w="5445125" h="944880">
                <a:moveTo>
                  <a:pt x="3807905" y="274027"/>
                </a:moveTo>
                <a:lnTo>
                  <a:pt x="3810073" y="276872"/>
                </a:lnTo>
                <a:lnTo>
                  <a:pt x="3811817" y="274586"/>
                </a:lnTo>
                <a:lnTo>
                  <a:pt x="3807905" y="274027"/>
                </a:lnTo>
                <a:close/>
              </a:path>
              <a:path w="5445125" h="944880">
                <a:moveTo>
                  <a:pt x="3813493" y="267322"/>
                </a:moveTo>
                <a:lnTo>
                  <a:pt x="3813426" y="269881"/>
                </a:lnTo>
                <a:lnTo>
                  <a:pt x="3813353" y="272630"/>
                </a:lnTo>
                <a:lnTo>
                  <a:pt x="3815483" y="269881"/>
                </a:lnTo>
                <a:lnTo>
                  <a:pt x="3813493" y="267322"/>
                </a:lnTo>
                <a:close/>
              </a:path>
              <a:path w="5445125" h="944880">
                <a:moveTo>
                  <a:pt x="3815483" y="269881"/>
                </a:moveTo>
                <a:lnTo>
                  <a:pt x="3813353" y="272630"/>
                </a:lnTo>
                <a:lnTo>
                  <a:pt x="3817622" y="272630"/>
                </a:lnTo>
                <a:lnTo>
                  <a:pt x="3815483" y="269881"/>
                </a:lnTo>
                <a:close/>
              </a:path>
              <a:path w="5445125" h="944880">
                <a:moveTo>
                  <a:pt x="3806508" y="267322"/>
                </a:moveTo>
                <a:lnTo>
                  <a:pt x="3804561" y="269881"/>
                </a:lnTo>
                <a:lnTo>
                  <a:pt x="3806368" y="272211"/>
                </a:lnTo>
                <a:lnTo>
                  <a:pt x="3806435" y="269881"/>
                </a:lnTo>
                <a:lnTo>
                  <a:pt x="3806508" y="267322"/>
                </a:lnTo>
                <a:close/>
              </a:path>
              <a:path w="5445125" h="944880">
                <a:moveTo>
                  <a:pt x="3788068" y="234213"/>
                </a:moveTo>
                <a:lnTo>
                  <a:pt x="3776892" y="234213"/>
                </a:lnTo>
                <a:lnTo>
                  <a:pt x="3804561" y="269881"/>
                </a:lnTo>
                <a:lnTo>
                  <a:pt x="3806508" y="267322"/>
                </a:lnTo>
                <a:lnTo>
                  <a:pt x="3817465" y="267322"/>
                </a:lnTo>
                <a:lnTo>
                  <a:pt x="3818763" y="265645"/>
                </a:lnTo>
                <a:lnTo>
                  <a:pt x="3812236" y="265645"/>
                </a:lnTo>
                <a:lnTo>
                  <a:pt x="3808045" y="265506"/>
                </a:lnTo>
                <a:lnTo>
                  <a:pt x="3810091" y="262856"/>
                </a:lnTo>
                <a:lnTo>
                  <a:pt x="3788068" y="234213"/>
                </a:lnTo>
                <a:close/>
              </a:path>
              <a:path w="5445125" h="944880">
                <a:moveTo>
                  <a:pt x="3817465" y="267322"/>
                </a:moveTo>
                <a:lnTo>
                  <a:pt x="3813493" y="267322"/>
                </a:lnTo>
                <a:lnTo>
                  <a:pt x="3815483" y="269881"/>
                </a:lnTo>
                <a:lnTo>
                  <a:pt x="3817465" y="267322"/>
                </a:lnTo>
                <a:close/>
              </a:path>
              <a:path w="5445125" h="944880">
                <a:moveTo>
                  <a:pt x="3810091" y="262856"/>
                </a:moveTo>
                <a:lnTo>
                  <a:pt x="3808045" y="265506"/>
                </a:lnTo>
                <a:lnTo>
                  <a:pt x="3812236" y="265645"/>
                </a:lnTo>
                <a:lnTo>
                  <a:pt x="3810091" y="262856"/>
                </a:lnTo>
                <a:close/>
              </a:path>
              <a:path w="5445125" h="944880">
                <a:moveTo>
                  <a:pt x="3843109" y="234213"/>
                </a:moveTo>
                <a:lnTo>
                  <a:pt x="3832213" y="234213"/>
                </a:lnTo>
                <a:lnTo>
                  <a:pt x="3810091" y="262856"/>
                </a:lnTo>
                <a:lnTo>
                  <a:pt x="3812128" y="265506"/>
                </a:lnTo>
                <a:lnTo>
                  <a:pt x="3812236" y="265645"/>
                </a:lnTo>
                <a:lnTo>
                  <a:pt x="3818763" y="265645"/>
                </a:lnTo>
                <a:lnTo>
                  <a:pt x="3843109" y="234213"/>
                </a:lnTo>
                <a:close/>
              </a:path>
              <a:path w="5445125" h="944880">
                <a:moveTo>
                  <a:pt x="3871214" y="234213"/>
                </a:moveTo>
                <a:lnTo>
                  <a:pt x="3861295" y="234213"/>
                </a:lnTo>
                <a:lnTo>
                  <a:pt x="3861295" y="307555"/>
                </a:lnTo>
                <a:lnTo>
                  <a:pt x="3871214" y="307555"/>
                </a:lnTo>
                <a:lnTo>
                  <a:pt x="3871214" y="234213"/>
                </a:lnTo>
                <a:close/>
              </a:path>
              <a:path w="5445125" h="944880">
                <a:moveTo>
                  <a:pt x="3864276" y="203898"/>
                </a:moveTo>
                <a:lnTo>
                  <a:pt x="3866324" y="218008"/>
                </a:lnTo>
                <a:lnTo>
                  <a:pt x="3868467" y="218008"/>
                </a:lnTo>
                <a:lnTo>
                  <a:pt x="3864276" y="203898"/>
                </a:lnTo>
                <a:close/>
              </a:path>
              <a:path w="5445125" h="944880">
                <a:moveTo>
                  <a:pt x="3900908" y="316496"/>
                </a:moveTo>
                <a:lnTo>
                  <a:pt x="3895879" y="324040"/>
                </a:lnTo>
                <a:lnTo>
                  <a:pt x="3899697" y="327672"/>
                </a:lnTo>
                <a:lnTo>
                  <a:pt x="3930105" y="335356"/>
                </a:lnTo>
                <a:lnTo>
                  <a:pt x="3952318" y="330327"/>
                </a:lnTo>
                <a:lnTo>
                  <a:pt x="3955330" y="326555"/>
                </a:lnTo>
                <a:lnTo>
                  <a:pt x="3929826" y="326555"/>
                </a:lnTo>
                <a:lnTo>
                  <a:pt x="3900908" y="316496"/>
                </a:lnTo>
                <a:close/>
              </a:path>
              <a:path w="5445125" h="944880">
                <a:moveTo>
                  <a:pt x="3966847" y="234213"/>
                </a:moveTo>
                <a:lnTo>
                  <a:pt x="3957347" y="234213"/>
                </a:lnTo>
                <a:lnTo>
                  <a:pt x="3956909" y="247904"/>
                </a:lnTo>
                <a:lnTo>
                  <a:pt x="3956827" y="250468"/>
                </a:lnTo>
                <a:lnTo>
                  <a:pt x="3962935" y="261361"/>
                </a:lnTo>
                <a:lnTo>
                  <a:pt x="3961398" y="283108"/>
                </a:lnTo>
                <a:lnTo>
                  <a:pt x="3955514" y="291495"/>
                </a:lnTo>
                <a:lnTo>
                  <a:pt x="3954760" y="315064"/>
                </a:lnTo>
                <a:lnTo>
                  <a:pt x="3954739" y="315705"/>
                </a:lnTo>
                <a:lnTo>
                  <a:pt x="3945985" y="324366"/>
                </a:lnTo>
                <a:lnTo>
                  <a:pt x="3929826" y="326555"/>
                </a:lnTo>
                <a:lnTo>
                  <a:pt x="3955330" y="326555"/>
                </a:lnTo>
                <a:lnTo>
                  <a:pt x="3964507" y="315064"/>
                </a:lnTo>
                <a:lnTo>
                  <a:pt x="3966847" y="234213"/>
                </a:lnTo>
                <a:close/>
              </a:path>
              <a:path w="5445125" h="944880">
                <a:moveTo>
                  <a:pt x="3921304" y="233514"/>
                </a:moveTo>
                <a:lnTo>
                  <a:pt x="3903842" y="240965"/>
                </a:lnTo>
                <a:lnTo>
                  <a:pt x="3892992" y="255866"/>
                </a:lnTo>
                <a:lnTo>
                  <a:pt x="3891409" y="275983"/>
                </a:lnTo>
                <a:lnTo>
                  <a:pt x="3903842" y="297218"/>
                </a:lnTo>
                <a:lnTo>
                  <a:pt x="3928289" y="304761"/>
                </a:lnTo>
                <a:lnTo>
                  <a:pt x="3934809" y="304761"/>
                </a:lnTo>
                <a:lnTo>
                  <a:pt x="3951107" y="297776"/>
                </a:lnTo>
                <a:lnTo>
                  <a:pt x="3952381" y="295960"/>
                </a:lnTo>
                <a:lnTo>
                  <a:pt x="3929267" y="295960"/>
                </a:lnTo>
                <a:lnTo>
                  <a:pt x="3919162" y="294843"/>
                </a:lnTo>
                <a:lnTo>
                  <a:pt x="3902631" y="279010"/>
                </a:lnTo>
                <a:lnTo>
                  <a:pt x="3902631" y="259033"/>
                </a:lnTo>
                <a:lnTo>
                  <a:pt x="3919162" y="243340"/>
                </a:lnTo>
                <a:lnTo>
                  <a:pt x="3952830" y="243340"/>
                </a:lnTo>
                <a:lnTo>
                  <a:pt x="3951107" y="240267"/>
                </a:lnTo>
                <a:lnTo>
                  <a:pt x="3921304" y="233514"/>
                </a:lnTo>
                <a:close/>
              </a:path>
              <a:path w="5445125" h="944880">
                <a:moveTo>
                  <a:pt x="3956290" y="267238"/>
                </a:moveTo>
                <a:lnTo>
                  <a:pt x="3951153" y="287113"/>
                </a:lnTo>
                <a:lnTo>
                  <a:pt x="3929267" y="295960"/>
                </a:lnTo>
                <a:lnTo>
                  <a:pt x="3952381" y="295960"/>
                </a:lnTo>
                <a:lnTo>
                  <a:pt x="3955514" y="291495"/>
                </a:lnTo>
                <a:lnTo>
                  <a:pt x="3956290" y="267238"/>
                </a:lnTo>
                <a:close/>
              </a:path>
              <a:path w="5445125" h="944880">
                <a:moveTo>
                  <a:pt x="3956827" y="250468"/>
                </a:moveTo>
                <a:lnTo>
                  <a:pt x="3956654" y="255866"/>
                </a:lnTo>
                <a:lnTo>
                  <a:pt x="3956553" y="259033"/>
                </a:lnTo>
                <a:lnTo>
                  <a:pt x="3956445" y="262404"/>
                </a:lnTo>
                <a:lnTo>
                  <a:pt x="3957207" y="263690"/>
                </a:lnTo>
                <a:lnTo>
                  <a:pt x="3956290" y="267238"/>
                </a:lnTo>
                <a:lnTo>
                  <a:pt x="3955514" y="291495"/>
                </a:lnTo>
                <a:lnTo>
                  <a:pt x="3961398" y="283108"/>
                </a:lnTo>
                <a:lnTo>
                  <a:pt x="3962770" y="263690"/>
                </a:lnTo>
                <a:lnTo>
                  <a:pt x="3962861" y="262404"/>
                </a:lnTo>
                <a:lnTo>
                  <a:pt x="3962935" y="261361"/>
                </a:lnTo>
                <a:lnTo>
                  <a:pt x="3956827" y="250468"/>
                </a:lnTo>
                <a:close/>
              </a:path>
              <a:path w="5445125" h="944880">
                <a:moveTo>
                  <a:pt x="3956445" y="262404"/>
                </a:moveTo>
                <a:lnTo>
                  <a:pt x="3956404" y="263690"/>
                </a:lnTo>
                <a:lnTo>
                  <a:pt x="3956290" y="267238"/>
                </a:lnTo>
                <a:lnTo>
                  <a:pt x="3957207" y="263690"/>
                </a:lnTo>
                <a:lnTo>
                  <a:pt x="3956445" y="262404"/>
                </a:lnTo>
                <a:close/>
              </a:path>
              <a:path w="5445125" h="944880">
                <a:moveTo>
                  <a:pt x="3952830" y="243340"/>
                </a:moveTo>
                <a:lnTo>
                  <a:pt x="3919162" y="243340"/>
                </a:lnTo>
                <a:lnTo>
                  <a:pt x="3947847" y="247904"/>
                </a:lnTo>
                <a:lnTo>
                  <a:pt x="3956445" y="262404"/>
                </a:lnTo>
                <a:lnTo>
                  <a:pt x="3956827" y="250468"/>
                </a:lnTo>
                <a:lnTo>
                  <a:pt x="3952830" y="243340"/>
                </a:lnTo>
                <a:close/>
              </a:path>
              <a:path w="5445125" h="944880">
                <a:moveTo>
                  <a:pt x="4016147" y="233514"/>
                </a:moveTo>
                <a:lnTo>
                  <a:pt x="3999104" y="241570"/>
                </a:lnTo>
                <a:lnTo>
                  <a:pt x="3988580" y="257124"/>
                </a:lnTo>
                <a:lnTo>
                  <a:pt x="3987043" y="278079"/>
                </a:lnTo>
                <a:lnTo>
                  <a:pt x="3999709" y="300244"/>
                </a:lnTo>
                <a:lnTo>
                  <a:pt x="4025600" y="308254"/>
                </a:lnTo>
                <a:lnTo>
                  <a:pt x="4031468" y="308254"/>
                </a:lnTo>
                <a:lnTo>
                  <a:pt x="4050123" y="298289"/>
                </a:lnTo>
                <a:lnTo>
                  <a:pt x="4015123" y="298289"/>
                </a:lnTo>
                <a:lnTo>
                  <a:pt x="3997893" y="281757"/>
                </a:lnTo>
                <a:lnTo>
                  <a:pt x="3999017" y="273888"/>
                </a:lnTo>
                <a:lnTo>
                  <a:pt x="3994587" y="273888"/>
                </a:lnTo>
                <a:lnTo>
                  <a:pt x="3994587" y="266484"/>
                </a:lnTo>
                <a:lnTo>
                  <a:pt x="4000075" y="266484"/>
                </a:lnTo>
                <a:lnTo>
                  <a:pt x="4002270" y="251117"/>
                </a:lnTo>
                <a:lnTo>
                  <a:pt x="4017917" y="242036"/>
                </a:lnTo>
                <a:lnTo>
                  <a:pt x="4045706" y="242036"/>
                </a:lnTo>
                <a:lnTo>
                  <a:pt x="4035938" y="235098"/>
                </a:lnTo>
                <a:lnTo>
                  <a:pt x="4016147" y="233514"/>
                </a:lnTo>
                <a:close/>
              </a:path>
              <a:path w="5445125" h="944880">
                <a:moveTo>
                  <a:pt x="4048371" y="289814"/>
                </a:moveTo>
                <a:lnTo>
                  <a:pt x="4045577" y="293073"/>
                </a:lnTo>
                <a:lnTo>
                  <a:pt x="4015123" y="298289"/>
                </a:lnTo>
                <a:lnTo>
                  <a:pt x="4050123" y="298289"/>
                </a:lnTo>
                <a:lnTo>
                  <a:pt x="4053959" y="296240"/>
                </a:lnTo>
                <a:lnTo>
                  <a:pt x="4048371" y="289814"/>
                </a:lnTo>
                <a:close/>
              </a:path>
              <a:path w="5445125" h="944880">
                <a:moveTo>
                  <a:pt x="4000075" y="266484"/>
                </a:moveTo>
                <a:lnTo>
                  <a:pt x="3994587" y="266484"/>
                </a:lnTo>
                <a:lnTo>
                  <a:pt x="3994587" y="273888"/>
                </a:lnTo>
                <a:lnTo>
                  <a:pt x="3999017" y="273888"/>
                </a:lnTo>
                <a:lnTo>
                  <a:pt x="4000075" y="266484"/>
                </a:lnTo>
                <a:close/>
              </a:path>
              <a:path w="5445125" h="944880">
                <a:moveTo>
                  <a:pt x="4048012" y="266484"/>
                </a:moveTo>
                <a:lnTo>
                  <a:pt x="4000075" y="266484"/>
                </a:lnTo>
                <a:lnTo>
                  <a:pt x="3999017" y="273888"/>
                </a:lnTo>
                <a:lnTo>
                  <a:pt x="4058430" y="273888"/>
                </a:lnTo>
                <a:lnTo>
                  <a:pt x="4058490" y="269417"/>
                </a:lnTo>
                <a:lnTo>
                  <a:pt x="4049209" y="269417"/>
                </a:lnTo>
                <a:lnTo>
                  <a:pt x="4048012" y="266484"/>
                </a:lnTo>
                <a:close/>
              </a:path>
              <a:path w="5445125" h="944880">
                <a:moveTo>
                  <a:pt x="4045706" y="242036"/>
                </a:moveTo>
                <a:lnTo>
                  <a:pt x="4017917" y="242036"/>
                </a:lnTo>
                <a:lnTo>
                  <a:pt x="4040408" y="247857"/>
                </a:lnTo>
                <a:lnTo>
                  <a:pt x="4049209" y="269417"/>
                </a:lnTo>
                <a:lnTo>
                  <a:pt x="4053121" y="266484"/>
                </a:lnTo>
                <a:lnTo>
                  <a:pt x="4058529" y="266484"/>
                </a:lnTo>
                <a:lnTo>
                  <a:pt x="4058569" y="263457"/>
                </a:lnTo>
                <a:lnTo>
                  <a:pt x="4050886" y="245715"/>
                </a:lnTo>
                <a:lnTo>
                  <a:pt x="4045706" y="242036"/>
                </a:lnTo>
                <a:close/>
              </a:path>
              <a:path w="5445125" h="944880">
                <a:moveTo>
                  <a:pt x="4058529" y="266484"/>
                </a:moveTo>
                <a:lnTo>
                  <a:pt x="4053121" y="266484"/>
                </a:lnTo>
                <a:lnTo>
                  <a:pt x="4049209" y="269417"/>
                </a:lnTo>
                <a:lnTo>
                  <a:pt x="4058490" y="269417"/>
                </a:lnTo>
                <a:lnTo>
                  <a:pt x="4058529" y="266484"/>
                </a:lnTo>
                <a:close/>
              </a:path>
              <a:path w="5445125" h="944880">
                <a:moveTo>
                  <a:pt x="4126916" y="218008"/>
                </a:moveTo>
                <a:lnTo>
                  <a:pt x="4116997" y="218008"/>
                </a:lnTo>
                <a:lnTo>
                  <a:pt x="4116997" y="293679"/>
                </a:lnTo>
                <a:lnTo>
                  <a:pt x="4126310" y="306391"/>
                </a:lnTo>
                <a:lnTo>
                  <a:pt x="4138511" y="308254"/>
                </a:lnTo>
                <a:lnTo>
                  <a:pt x="4154017" y="303085"/>
                </a:lnTo>
                <a:lnTo>
                  <a:pt x="4152374" y="299732"/>
                </a:lnTo>
                <a:lnTo>
                  <a:pt x="4144005" y="299732"/>
                </a:lnTo>
                <a:lnTo>
                  <a:pt x="4127986" y="293911"/>
                </a:lnTo>
                <a:lnTo>
                  <a:pt x="4126916" y="218008"/>
                </a:lnTo>
                <a:close/>
              </a:path>
              <a:path w="5445125" h="944880">
                <a:moveTo>
                  <a:pt x="4150525" y="295960"/>
                </a:moveTo>
                <a:lnTo>
                  <a:pt x="4144005" y="299732"/>
                </a:lnTo>
                <a:lnTo>
                  <a:pt x="4152374" y="299732"/>
                </a:lnTo>
                <a:lnTo>
                  <a:pt x="4150525" y="295960"/>
                </a:lnTo>
                <a:close/>
              </a:path>
              <a:path w="5445125" h="944880">
                <a:moveTo>
                  <a:pt x="4116997" y="234213"/>
                </a:moveTo>
                <a:lnTo>
                  <a:pt x="4103865" y="234213"/>
                </a:lnTo>
                <a:lnTo>
                  <a:pt x="4103865" y="242455"/>
                </a:lnTo>
                <a:lnTo>
                  <a:pt x="4116997" y="242455"/>
                </a:lnTo>
                <a:lnTo>
                  <a:pt x="4116997" y="234213"/>
                </a:lnTo>
                <a:close/>
              </a:path>
              <a:path w="5445125" h="944880">
                <a:moveTo>
                  <a:pt x="4149267" y="234213"/>
                </a:moveTo>
                <a:lnTo>
                  <a:pt x="4127144" y="234213"/>
                </a:lnTo>
                <a:lnTo>
                  <a:pt x="4127260" y="242455"/>
                </a:lnTo>
                <a:lnTo>
                  <a:pt x="4149267" y="242455"/>
                </a:lnTo>
                <a:lnTo>
                  <a:pt x="4149267" y="234213"/>
                </a:lnTo>
                <a:close/>
              </a:path>
              <a:path w="5445125" h="944880">
                <a:moveTo>
                  <a:pt x="4191181" y="233514"/>
                </a:moveTo>
                <a:lnTo>
                  <a:pt x="4174138" y="241570"/>
                </a:lnTo>
                <a:lnTo>
                  <a:pt x="4163614" y="257124"/>
                </a:lnTo>
                <a:lnTo>
                  <a:pt x="4162077" y="278079"/>
                </a:lnTo>
                <a:lnTo>
                  <a:pt x="4174743" y="300244"/>
                </a:lnTo>
                <a:lnTo>
                  <a:pt x="4200634" y="308254"/>
                </a:lnTo>
                <a:lnTo>
                  <a:pt x="4206502" y="308254"/>
                </a:lnTo>
                <a:lnTo>
                  <a:pt x="4225158" y="298289"/>
                </a:lnTo>
                <a:lnTo>
                  <a:pt x="4190157" y="298289"/>
                </a:lnTo>
                <a:lnTo>
                  <a:pt x="4172927" y="281757"/>
                </a:lnTo>
                <a:lnTo>
                  <a:pt x="4174052" y="273888"/>
                </a:lnTo>
                <a:lnTo>
                  <a:pt x="4169621" y="273888"/>
                </a:lnTo>
                <a:lnTo>
                  <a:pt x="4169621" y="266484"/>
                </a:lnTo>
                <a:lnTo>
                  <a:pt x="4175109" y="266484"/>
                </a:lnTo>
                <a:lnTo>
                  <a:pt x="4177304" y="251117"/>
                </a:lnTo>
                <a:lnTo>
                  <a:pt x="4192951" y="242036"/>
                </a:lnTo>
                <a:lnTo>
                  <a:pt x="4220741" y="242036"/>
                </a:lnTo>
                <a:lnTo>
                  <a:pt x="4210972" y="235098"/>
                </a:lnTo>
                <a:lnTo>
                  <a:pt x="4191181" y="233514"/>
                </a:lnTo>
                <a:close/>
              </a:path>
              <a:path w="5445125" h="944880">
                <a:moveTo>
                  <a:pt x="4223405" y="289814"/>
                </a:moveTo>
                <a:lnTo>
                  <a:pt x="4220611" y="293073"/>
                </a:lnTo>
                <a:lnTo>
                  <a:pt x="4190157" y="298289"/>
                </a:lnTo>
                <a:lnTo>
                  <a:pt x="4225158" y="298289"/>
                </a:lnTo>
                <a:lnTo>
                  <a:pt x="4228993" y="296240"/>
                </a:lnTo>
                <a:lnTo>
                  <a:pt x="4223405" y="289814"/>
                </a:lnTo>
                <a:close/>
              </a:path>
              <a:path w="5445125" h="944880">
                <a:moveTo>
                  <a:pt x="4175109" y="266484"/>
                </a:moveTo>
                <a:lnTo>
                  <a:pt x="4169621" y="266484"/>
                </a:lnTo>
                <a:lnTo>
                  <a:pt x="4169621" y="273888"/>
                </a:lnTo>
                <a:lnTo>
                  <a:pt x="4174052" y="273888"/>
                </a:lnTo>
                <a:lnTo>
                  <a:pt x="4175109" y="266484"/>
                </a:lnTo>
                <a:close/>
              </a:path>
              <a:path w="5445125" h="944880">
                <a:moveTo>
                  <a:pt x="4223046" y="266484"/>
                </a:moveTo>
                <a:lnTo>
                  <a:pt x="4175109" y="266484"/>
                </a:lnTo>
                <a:lnTo>
                  <a:pt x="4174052" y="273888"/>
                </a:lnTo>
                <a:lnTo>
                  <a:pt x="4233464" y="273888"/>
                </a:lnTo>
                <a:lnTo>
                  <a:pt x="4233524" y="269417"/>
                </a:lnTo>
                <a:lnTo>
                  <a:pt x="4224244" y="269417"/>
                </a:lnTo>
                <a:lnTo>
                  <a:pt x="4223046" y="266484"/>
                </a:lnTo>
                <a:close/>
              </a:path>
              <a:path w="5445125" h="944880">
                <a:moveTo>
                  <a:pt x="4220741" y="242036"/>
                </a:moveTo>
                <a:lnTo>
                  <a:pt x="4192951" y="242036"/>
                </a:lnTo>
                <a:lnTo>
                  <a:pt x="4215443" y="247857"/>
                </a:lnTo>
                <a:lnTo>
                  <a:pt x="4224244" y="269417"/>
                </a:lnTo>
                <a:lnTo>
                  <a:pt x="4228156" y="266484"/>
                </a:lnTo>
                <a:lnTo>
                  <a:pt x="4233563" y="266484"/>
                </a:lnTo>
                <a:lnTo>
                  <a:pt x="4233604" y="263457"/>
                </a:lnTo>
                <a:lnTo>
                  <a:pt x="4225920" y="245715"/>
                </a:lnTo>
                <a:lnTo>
                  <a:pt x="4220741" y="242036"/>
                </a:lnTo>
                <a:close/>
              </a:path>
              <a:path w="5445125" h="944880">
                <a:moveTo>
                  <a:pt x="4233563" y="266484"/>
                </a:moveTo>
                <a:lnTo>
                  <a:pt x="4228156" y="266484"/>
                </a:lnTo>
                <a:lnTo>
                  <a:pt x="4224244" y="269417"/>
                </a:lnTo>
                <a:lnTo>
                  <a:pt x="4233524" y="269417"/>
                </a:lnTo>
                <a:lnTo>
                  <a:pt x="4233563" y="266484"/>
                </a:lnTo>
                <a:close/>
              </a:path>
              <a:path w="5445125" h="944880">
                <a:moveTo>
                  <a:pt x="4263292" y="234213"/>
                </a:moveTo>
                <a:lnTo>
                  <a:pt x="4253792" y="234213"/>
                </a:lnTo>
                <a:lnTo>
                  <a:pt x="4253792" y="307555"/>
                </a:lnTo>
                <a:lnTo>
                  <a:pt x="4263711" y="307555"/>
                </a:lnTo>
                <a:lnTo>
                  <a:pt x="4263711" y="263410"/>
                </a:lnTo>
                <a:lnTo>
                  <a:pt x="4268405" y="254050"/>
                </a:lnTo>
                <a:lnTo>
                  <a:pt x="4263292" y="254050"/>
                </a:lnTo>
                <a:lnTo>
                  <a:pt x="4263292" y="234213"/>
                </a:lnTo>
                <a:close/>
              </a:path>
              <a:path w="5445125" h="944880">
                <a:moveTo>
                  <a:pt x="4311101" y="242455"/>
                </a:moveTo>
                <a:lnTo>
                  <a:pt x="4295004" y="242455"/>
                </a:lnTo>
                <a:lnTo>
                  <a:pt x="4307670" y="252374"/>
                </a:lnTo>
                <a:lnTo>
                  <a:pt x="4309533" y="307555"/>
                </a:lnTo>
                <a:lnTo>
                  <a:pt x="4319451" y="307555"/>
                </a:lnTo>
                <a:lnTo>
                  <a:pt x="4319451" y="263410"/>
                </a:lnTo>
                <a:lnTo>
                  <a:pt x="4323630" y="255028"/>
                </a:lnTo>
                <a:lnTo>
                  <a:pt x="4318334" y="255028"/>
                </a:lnTo>
                <a:lnTo>
                  <a:pt x="4314422" y="253492"/>
                </a:lnTo>
                <a:lnTo>
                  <a:pt x="4317029" y="248750"/>
                </a:lnTo>
                <a:lnTo>
                  <a:pt x="4316844" y="247857"/>
                </a:lnTo>
                <a:lnTo>
                  <a:pt x="4311101" y="242455"/>
                </a:lnTo>
                <a:close/>
              </a:path>
              <a:path w="5445125" h="944880">
                <a:moveTo>
                  <a:pt x="4367075" y="242455"/>
                </a:moveTo>
                <a:lnTo>
                  <a:pt x="4350744" y="242455"/>
                </a:lnTo>
                <a:lnTo>
                  <a:pt x="4363271" y="252374"/>
                </a:lnTo>
                <a:lnTo>
                  <a:pt x="4365133" y="307555"/>
                </a:lnTo>
                <a:lnTo>
                  <a:pt x="4375052" y="307555"/>
                </a:lnTo>
                <a:lnTo>
                  <a:pt x="4375052" y="257869"/>
                </a:lnTo>
                <a:lnTo>
                  <a:pt x="4367075" y="242455"/>
                </a:lnTo>
                <a:close/>
              </a:path>
              <a:path w="5445125" h="944880">
                <a:moveTo>
                  <a:pt x="4317029" y="248750"/>
                </a:moveTo>
                <a:lnTo>
                  <a:pt x="4314422" y="253492"/>
                </a:lnTo>
                <a:lnTo>
                  <a:pt x="4318334" y="255028"/>
                </a:lnTo>
                <a:lnTo>
                  <a:pt x="4317029" y="248750"/>
                </a:lnTo>
                <a:close/>
              </a:path>
              <a:path w="5445125" h="944880">
                <a:moveTo>
                  <a:pt x="4345436" y="233514"/>
                </a:moveTo>
                <a:lnTo>
                  <a:pt x="4337799" y="233514"/>
                </a:lnTo>
                <a:lnTo>
                  <a:pt x="4320336" y="242735"/>
                </a:lnTo>
                <a:lnTo>
                  <a:pt x="4317029" y="248750"/>
                </a:lnTo>
                <a:lnTo>
                  <a:pt x="4318334" y="255028"/>
                </a:lnTo>
                <a:lnTo>
                  <a:pt x="4323630" y="255028"/>
                </a:lnTo>
                <a:lnTo>
                  <a:pt x="4327205" y="247857"/>
                </a:lnTo>
                <a:lnTo>
                  <a:pt x="4327275" y="247717"/>
                </a:lnTo>
                <a:lnTo>
                  <a:pt x="4350744" y="242455"/>
                </a:lnTo>
                <a:lnTo>
                  <a:pt x="4367075" y="242455"/>
                </a:lnTo>
                <a:lnTo>
                  <a:pt x="4365413" y="239242"/>
                </a:lnTo>
                <a:lnTo>
                  <a:pt x="4345436" y="233514"/>
                </a:lnTo>
                <a:close/>
              </a:path>
              <a:path w="5445125" h="944880">
                <a:moveTo>
                  <a:pt x="4283456" y="233514"/>
                </a:moveTo>
                <a:lnTo>
                  <a:pt x="4263991" y="245249"/>
                </a:lnTo>
                <a:lnTo>
                  <a:pt x="4263425" y="252374"/>
                </a:lnTo>
                <a:lnTo>
                  <a:pt x="4263336" y="253492"/>
                </a:lnTo>
                <a:lnTo>
                  <a:pt x="4263292" y="254050"/>
                </a:lnTo>
                <a:lnTo>
                  <a:pt x="4268405" y="254050"/>
                </a:lnTo>
                <a:lnTo>
                  <a:pt x="4271511" y="247857"/>
                </a:lnTo>
                <a:lnTo>
                  <a:pt x="4271581" y="247717"/>
                </a:lnTo>
                <a:lnTo>
                  <a:pt x="4295004" y="242455"/>
                </a:lnTo>
                <a:lnTo>
                  <a:pt x="4311101" y="242455"/>
                </a:lnTo>
                <a:lnTo>
                  <a:pt x="4303526" y="235331"/>
                </a:lnTo>
                <a:lnTo>
                  <a:pt x="4283456" y="233514"/>
                </a:lnTo>
                <a:close/>
              </a:path>
              <a:path w="5445125" h="944880">
                <a:moveTo>
                  <a:pt x="4411451" y="234213"/>
                </a:moveTo>
                <a:lnTo>
                  <a:pt x="4401951" y="234213"/>
                </a:lnTo>
                <a:lnTo>
                  <a:pt x="4401951" y="334657"/>
                </a:lnTo>
                <a:lnTo>
                  <a:pt x="4411869" y="334657"/>
                </a:lnTo>
                <a:lnTo>
                  <a:pt x="4411759" y="308254"/>
                </a:lnTo>
                <a:lnTo>
                  <a:pt x="4411683" y="289882"/>
                </a:lnTo>
                <a:lnTo>
                  <a:pt x="4405862" y="278824"/>
                </a:lnTo>
                <a:lnTo>
                  <a:pt x="4407353" y="256053"/>
                </a:lnTo>
                <a:lnTo>
                  <a:pt x="4411515" y="249683"/>
                </a:lnTo>
                <a:lnTo>
                  <a:pt x="4411451" y="234213"/>
                </a:lnTo>
                <a:close/>
              </a:path>
              <a:path w="5445125" h="944880">
                <a:moveTo>
                  <a:pt x="4411627" y="276496"/>
                </a:moveTo>
                <a:lnTo>
                  <a:pt x="4411683" y="289882"/>
                </a:lnTo>
                <a:lnTo>
                  <a:pt x="4417504" y="300943"/>
                </a:lnTo>
                <a:lnTo>
                  <a:pt x="4439810" y="308254"/>
                </a:lnTo>
                <a:lnTo>
                  <a:pt x="4446794" y="308254"/>
                </a:lnTo>
                <a:lnTo>
                  <a:pt x="4464117" y="300338"/>
                </a:lnTo>
                <a:lnTo>
                  <a:pt x="4464727" y="299453"/>
                </a:lnTo>
                <a:lnTo>
                  <a:pt x="4439111" y="299453"/>
                </a:lnTo>
                <a:lnTo>
                  <a:pt x="4420903" y="293539"/>
                </a:lnTo>
                <a:lnTo>
                  <a:pt x="4411627" y="276496"/>
                </a:lnTo>
                <a:close/>
              </a:path>
              <a:path w="5445125" h="944880">
                <a:moveTo>
                  <a:pt x="4463341" y="242176"/>
                </a:moveTo>
                <a:lnTo>
                  <a:pt x="4433896" y="242176"/>
                </a:lnTo>
                <a:lnTo>
                  <a:pt x="4457179" y="248229"/>
                </a:lnTo>
                <a:lnTo>
                  <a:pt x="4466492" y="265133"/>
                </a:lnTo>
                <a:lnTo>
                  <a:pt x="4460512" y="289882"/>
                </a:lnTo>
                <a:lnTo>
                  <a:pt x="4460439" y="290186"/>
                </a:lnTo>
                <a:lnTo>
                  <a:pt x="4439111" y="299453"/>
                </a:lnTo>
                <a:lnTo>
                  <a:pt x="4464727" y="299453"/>
                </a:lnTo>
                <a:lnTo>
                  <a:pt x="4474828" y="284784"/>
                </a:lnTo>
                <a:lnTo>
                  <a:pt x="4476286" y="265133"/>
                </a:lnTo>
                <a:lnTo>
                  <a:pt x="4476411" y="263457"/>
                </a:lnTo>
                <a:lnTo>
                  <a:pt x="4468495" y="245715"/>
                </a:lnTo>
                <a:lnTo>
                  <a:pt x="4463341" y="242176"/>
                </a:lnTo>
                <a:close/>
              </a:path>
              <a:path w="5445125" h="944880">
                <a:moveTo>
                  <a:pt x="4411515" y="249683"/>
                </a:moveTo>
                <a:lnTo>
                  <a:pt x="4407353" y="256053"/>
                </a:lnTo>
                <a:lnTo>
                  <a:pt x="4406015" y="276496"/>
                </a:lnTo>
                <a:lnTo>
                  <a:pt x="4405987" y="276922"/>
                </a:lnTo>
                <a:lnTo>
                  <a:pt x="4405862" y="278824"/>
                </a:lnTo>
                <a:lnTo>
                  <a:pt x="4411683" y="289882"/>
                </a:lnTo>
                <a:lnTo>
                  <a:pt x="4411573" y="263457"/>
                </a:lnTo>
                <a:lnTo>
                  <a:pt x="4411515" y="249683"/>
                </a:lnTo>
                <a:close/>
              </a:path>
              <a:path w="5445125" h="944880">
                <a:moveTo>
                  <a:pt x="4433383" y="233514"/>
                </a:moveTo>
                <a:lnTo>
                  <a:pt x="4417365" y="240732"/>
                </a:lnTo>
                <a:lnTo>
                  <a:pt x="4411515" y="249683"/>
                </a:lnTo>
                <a:lnTo>
                  <a:pt x="4411627" y="276496"/>
                </a:lnTo>
                <a:lnTo>
                  <a:pt x="4414427" y="265133"/>
                </a:lnTo>
                <a:lnTo>
                  <a:pt x="4417644" y="251582"/>
                </a:lnTo>
                <a:lnTo>
                  <a:pt x="4433896" y="242176"/>
                </a:lnTo>
                <a:lnTo>
                  <a:pt x="4463341" y="242176"/>
                </a:lnTo>
                <a:lnTo>
                  <a:pt x="4453034" y="235098"/>
                </a:lnTo>
                <a:lnTo>
                  <a:pt x="4433383" y="233514"/>
                </a:lnTo>
                <a:close/>
              </a:path>
              <a:path w="5445125" h="944880">
                <a:moveTo>
                  <a:pt x="4519355" y="233514"/>
                </a:moveTo>
                <a:lnTo>
                  <a:pt x="4501799" y="241431"/>
                </a:lnTo>
                <a:lnTo>
                  <a:pt x="4490856" y="256984"/>
                </a:lnTo>
                <a:lnTo>
                  <a:pt x="4489349" y="276495"/>
                </a:lnTo>
                <a:lnTo>
                  <a:pt x="4489226" y="278079"/>
                </a:lnTo>
                <a:lnTo>
                  <a:pt x="4501799" y="300244"/>
                </a:lnTo>
                <a:lnTo>
                  <a:pt x="4526526" y="308254"/>
                </a:lnTo>
                <a:lnTo>
                  <a:pt x="4533697" y="308254"/>
                </a:lnTo>
                <a:lnTo>
                  <a:pt x="4551486" y="300244"/>
                </a:lnTo>
                <a:lnTo>
                  <a:pt x="4552033" y="299453"/>
                </a:lnTo>
                <a:lnTo>
                  <a:pt x="4526526" y="299453"/>
                </a:lnTo>
                <a:lnTo>
                  <a:pt x="4508598" y="293539"/>
                </a:lnTo>
                <a:lnTo>
                  <a:pt x="4499285" y="276495"/>
                </a:lnTo>
                <a:lnTo>
                  <a:pt x="4505338" y="251443"/>
                </a:lnTo>
                <a:lnTo>
                  <a:pt x="4521450" y="242176"/>
                </a:lnTo>
                <a:lnTo>
                  <a:pt x="4550588" y="242176"/>
                </a:lnTo>
                <a:lnTo>
                  <a:pt x="4540217" y="235098"/>
                </a:lnTo>
                <a:lnTo>
                  <a:pt x="4519355" y="233514"/>
                </a:lnTo>
                <a:close/>
              </a:path>
              <a:path w="5445125" h="944880">
                <a:moveTo>
                  <a:pt x="4550588" y="242176"/>
                </a:moveTo>
                <a:lnTo>
                  <a:pt x="4521450" y="242176"/>
                </a:lnTo>
                <a:lnTo>
                  <a:pt x="4544733" y="248136"/>
                </a:lnTo>
                <a:lnTo>
                  <a:pt x="4553907" y="265040"/>
                </a:lnTo>
                <a:lnTo>
                  <a:pt x="4547947" y="290186"/>
                </a:lnTo>
                <a:lnTo>
                  <a:pt x="4526526" y="299453"/>
                </a:lnTo>
                <a:lnTo>
                  <a:pt x="4552033" y="299453"/>
                </a:lnTo>
                <a:lnTo>
                  <a:pt x="4562336" y="284552"/>
                </a:lnTo>
                <a:lnTo>
                  <a:pt x="4563843" y="265040"/>
                </a:lnTo>
                <a:lnTo>
                  <a:pt x="4563966" y="263457"/>
                </a:lnTo>
                <a:lnTo>
                  <a:pt x="4555910" y="245808"/>
                </a:lnTo>
                <a:lnTo>
                  <a:pt x="4550588" y="242176"/>
                </a:lnTo>
                <a:close/>
              </a:path>
              <a:path w="5445125" h="944880">
                <a:moveTo>
                  <a:pt x="4582309" y="302107"/>
                </a:moveTo>
                <a:lnTo>
                  <a:pt x="4576162" y="327952"/>
                </a:lnTo>
                <a:lnTo>
                  <a:pt x="4582868" y="327952"/>
                </a:lnTo>
                <a:lnTo>
                  <a:pt x="4588735" y="308673"/>
                </a:lnTo>
                <a:lnTo>
                  <a:pt x="4588467" y="308114"/>
                </a:lnTo>
                <a:lnTo>
                  <a:pt x="4583426" y="308114"/>
                </a:lnTo>
                <a:lnTo>
                  <a:pt x="4582309" y="302107"/>
                </a:lnTo>
                <a:close/>
              </a:path>
              <a:path w="5445125" h="944880">
                <a:moveTo>
                  <a:pt x="4581238" y="293027"/>
                </a:moveTo>
                <a:lnTo>
                  <a:pt x="4583426" y="308114"/>
                </a:lnTo>
                <a:lnTo>
                  <a:pt x="4588467" y="308114"/>
                </a:lnTo>
                <a:lnTo>
                  <a:pt x="4581238" y="293027"/>
                </a:lnTo>
                <a:close/>
              </a:path>
              <a:path w="5445125" h="944880">
                <a:moveTo>
                  <a:pt x="4670036" y="233514"/>
                </a:moveTo>
                <a:lnTo>
                  <a:pt x="4652993" y="241570"/>
                </a:lnTo>
                <a:lnTo>
                  <a:pt x="4642469" y="257124"/>
                </a:lnTo>
                <a:lnTo>
                  <a:pt x="4640932" y="278079"/>
                </a:lnTo>
                <a:lnTo>
                  <a:pt x="4653598" y="300244"/>
                </a:lnTo>
                <a:lnTo>
                  <a:pt x="4679489" y="308254"/>
                </a:lnTo>
                <a:lnTo>
                  <a:pt x="4685356" y="308254"/>
                </a:lnTo>
                <a:lnTo>
                  <a:pt x="4704012" y="298289"/>
                </a:lnTo>
                <a:lnTo>
                  <a:pt x="4669012" y="298289"/>
                </a:lnTo>
                <a:lnTo>
                  <a:pt x="4651782" y="281757"/>
                </a:lnTo>
                <a:lnTo>
                  <a:pt x="4652906" y="273888"/>
                </a:lnTo>
                <a:lnTo>
                  <a:pt x="4648476" y="273888"/>
                </a:lnTo>
                <a:lnTo>
                  <a:pt x="4648476" y="266484"/>
                </a:lnTo>
                <a:lnTo>
                  <a:pt x="4653964" y="266484"/>
                </a:lnTo>
                <a:lnTo>
                  <a:pt x="4656159" y="251117"/>
                </a:lnTo>
                <a:lnTo>
                  <a:pt x="4671806" y="242036"/>
                </a:lnTo>
                <a:lnTo>
                  <a:pt x="4699595" y="242036"/>
                </a:lnTo>
                <a:lnTo>
                  <a:pt x="4689827" y="235098"/>
                </a:lnTo>
                <a:lnTo>
                  <a:pt x="4670036" y="233514"/>
                </a:lnTo>
                <a:close/>
              </a:path>
              <a:path w="5445125" h="944880">
                <a:moveTo>
                  <a:pt x="4702260" y="289814"/>
                </a:moveTo>
                <a:lnTo>
                  <a:pt x="4699466" y="293073"/>
                </a:lnTo>
                <a:lnTo>
                  <a:pt x="4669012" y="298289"/>
                </a:lnTo>
                <a:lnTo>
                  <a:pt x="4704012" y="298289"/>
                </a:lnTo>
                <a:lnTo>
                  <a:pt x="4707848" y="296240"/>
                </a:lnTo>
                <a:lnTo>
                  <a:pt x="4702260" y="289814"/>
                </a:lnTo>
                <a:close/>
              </a:path>
              <a:path w="5445125" h="944880">
                <a:moveTo>
                  <a:pt x="4653964" y="266484"/>
                </a:moveTo>
                <a:lnTo>
                  <a:pt x="4648476" y="266484"/>
                </a:lnTo>
                <a:lnTo>
                  <a:pt x="4648476" y="273888"/>
                </a:lnTo>
                <a:lnTo>
                  <a:pt x="4652906" y="273888"/>
                </a:lnTo>
                <a:lnTo>
                  <a:pt x="4653964" y="266484"/>
                </a:lnTo>
                <a:close/>
              </a:path>
              <a:path w="5445125" h="944880">
                <a:moveTo>
                  <a:pt x="4701901" y="266484"/>
                </a:moveTo>
                <a:lnTo>
                  <a:pt x="4653964" y="266484"/>
                </a:lnTo>
                <a:lnTo>
                  <a:pt x="4652906" y="273888"/>
                </a:lnTo>
                <a:lnTo>
                  <a:pt x="4712319" y="273888"/>
                </a:lnTo>
                <a:lnTo>
                  <a:pt x="4712378" y="269417"/>
                </a:lnTo>
                <a:lnTo>
                  <a:pt x="4703098" y="269417"/>
                </a:lnTo>
                <a:lnTo>
                  <a:pt x="4701901" y="266484"/>
                </a:lnTo>
                <a:close/>
              </a:path>
              <a:path w="5445125" h="944880">
                <a:moveTo>
                  <a:pt x="4699595" y="242036"/>
                </a:moveTo>
                <a:lnTo>
                  <a:pt x="4671806" y="242036"/>
                </a:lnTo>
                <a:lnTo>
                  <a:pt x="4694297" y="247857"/>
                </a:lnTo>
                <a:lnTo>
                  <a:pt x="4703098" y="269417"/>
                </a:lnTo>
                <a:lnTo>
                  <a:pt x="4707010" y="266484"/>
                </a:lnTo>
                <a:lnTo>
                  <a:pt x="4712418" y="266484"/>
                </a:lnTo>
                <a:lnTo>
                  <a:pt x="4712458" y="263457"/>
                </a:lnTo>
                <a:lnTo>
                  <a:pt x="4704774" y="245715"/>
                </a:lnTo>
                <a:lnTo>
                  <a:pt x="4699595" y="242036"/>
                </a:lnTo>
                <a:close/>
              </a:path>
              <a:path w="5445125" h="944880">
                <a:moveTo>
                  <a:pt x="4712418" y="266484"/>
                </a:moveTo>
                <a:lnTo>
                  <a:pt x="4707010" y="266484"/>
                </a:lnTo>
                <a:lnTo>
                  <a:pt x="4703098" y="269417"/>
                </a:lnTo>
                <a:lnTo>
                  <a:pt x="4712378" y="269417"/>
                </a:lnTo>
                <a:lnTo>
                  <a:pt x="4712418" y="266484"/>
                </a:lnTo>
                <a:close/>
              </a:path>
              <a:path w="5445125" h="944880">
                <a:moveTo>
                  <a:pt x="4726919" y="291350"/>
                </a:moveTo>
                <a:lnTo>
                  <a:pt x="4722449" y="299173"/>
                </a:lnTo>
                <a:lnTo>
                  <a:pt x="4752345" y="308254"/>
                </a:lnTo>
                <a:lnTo>
                  <a:pt x="4764219" y="307416"/>
                </a:lnTo>
                <a:lnTo>
                  <a:pt x="4775352" y="299593"/>
                </a:lnTo>
                <a:lnTo>
                  <a:pt x="4760028" y="299593"/>
                </a:lnTo>
                <a:lnTo>
                  <a:pt x="4726919" y="291350"/>
                </a:lnTo>
                <a:close/>
              </a:path>
              <a:path w="5445125" h="944880">
                <a:moveTo>
                  <a:pt x="4763660" y="234166"/>
                </a:moveTo>
                <a:lnTo>
                  <a:pt x="4730691" y="240546"/>
                </a:lnTo>
                <a:lnTo>
                  <a:pt x="4725941" y="262013"/>
                </a:lnTo>
                <a:lnTo>
                  <a:pt x="4772741" y="291211"/>
                </a:lnTo>
                <a:lnTo>
                  <a:pt x="4760028" y="299593"/>
                </a:lnTo>
                <a:lnTo>
                  <a:pt x="4775352" y="299593"/>
                </a:lnTo>
                <a:lnTo>
                  <a:pt x="4781449" y="295308"/>
                </a:lnTo>
                <a:lnTo>
                  <a:pt x="4781775" y="280081"/>
                </a:lnTo>
                <a:lnTo>
                  <a:pt x="4734882" y="250651"/>
                </a:lnTo>
                <a:lnTo>
                  <a:pt x="4742659" y="243200"/>
                </a:lnTo>
                <a:lnTo>
                  <a:pt x="4778600" y="243200"/>
                </a:lnTo>
                <a:lnTo>
                  <a:pt x="4780044" y="240546"/>
                </a:lnTo>
                <a:lnTo>
                  <a:pt x="4780145" y="240360"/>
                </a:lnTo>
                <a:lnTo>
                  <a:pt x="4763660" y="234166"/>
                </a:lnTo>
                <a:close/>
              </a:path>
              <a:path w="5445125" h="944880">
                <a:moveTo>
                  <a:pt x="4778600" y="243200"/>
                </a:moveTo>
                <a:lnTo>
                  <a:pt x="4742659" y="243200"/>
                </a:lnTo>
                <a:lnTo>
                  <a:pt x="4775814" y="248323"/>
                </a:lnTo>
                <a:lnTo>
                  <a:pt x="4778600" y="243200"/>
                </a:lnTo>
                <a:close/>
              </a:path>
              <a:path w="5445125" h="944880">
                <a:moveTo>
                  <a:pt x="4812455" y="218008"/>
                </a:moveTo>
                <a:lnTo>
                  <a:pt x="4802536" y="218008"/>
                </a:lnTo>
                <a:lnTo>
                  <a:pt x="4802536" y="293679"/>
                </a:lnTo>
                <a:lnTo>
                  <a:pt x="4811850" y="306391"/>
                </a:lnTo>
                <a:lnTo>
                  <a:pt x="4824050" y="308254"/>
                </a:lnTo>
                <a:lnTo>
                  <a:pt x="4839557" y="303085"/>
                </a:lnTo>
                <a:lnTo>
                  <a:pt x="4837913" y="299732"/>
                </a:lnTo>
                <a:lnTo>
                  <a:pt x="4829545" y="299732"/>
                </a:lnTo>
                <a:lnTo>
                  <a:pt x="4813526" y="293911"/>
                </a:lnTo>
                <a:lnTo>
                  <a:pt x="4812455" y="218008"/>
                </a:lnTo>
                <a:close/>
              </a:path>
              <a:path w="5445125" h="944880">
                <a:moveTo>
                  <a:pt x="4836064" y="295960"/>
                </a:moveTo>
                <a:lnTo>
                  <a:pt x="4829545" y="299732"/>
                </a:lnTo>
                <a:lnTo>
                  <a:pt x="4837913" y="299732"/>
                </a:lnTo>
                <a:lnTo>
                  <a:pt x="4836064" y="295960"/>
                </a:lnTo>
                <a:close/>
              </a:path>
              <a:path w="5445125" h="944880">
                <a:moveTo>
                  <a:pt x="4802536" y="234213"/>
                </a:moveTo>
                <a:lnTo>
                  <a:pt x="4789405" y="234213"/>
                </a:lnTo>
                <a:lnTo>
                  <a:pt x="4789405" y="242455"/>
                </a:lnTo>
                <a:lnTo>
                  <a:pt x="4802536" y="242455"/>
                </a:lnTo>
                <a:lnTo>
                  <a:pt x="4802536" y="234213"/>
                </a:lnTo>
                <a:close/>
              </a:path>
              <a:path w="5445125" h="944880">
                <a:moveTo>
                  <a:pt x="4834807" y="234213"/>
                </a:moveTo>
                <a:lnTo>
                  <a:pt x="4812684" y="234213"/>
                </a:lnTo>
                <a:lnTo>
                  <a:pt x="4812800" y="242455"/>
                </a:lnTo>
                <a:lnTo>
                  <a:pt x="4834807" y="242455"/>
                </a:lnTo>
                <a:lnTo>
                  <a:pt x="4834807" y="234213"/>
                </a:lnTo>
                <a:close/>
              </a:path>
              <a:path w="5445125" h="944880">
                <a:moveTo>
                  <a:pt x="4867113" y="234213"/>
                </a:moveTo>
                <a:lnTo>
                  <a:pt x="4857613" y="234213"/>
                </a:lnTo>
                <a:lnTo>
                  <a:pt x="4857613" y="307555"/>
                </a:lnTo>
                <a:lnTo>
                  <a:pt x="4867532" y="307555"/>
                </a:lnTo>
                <a:lnTo>
                  <a:pt x="4869720" y="254795"/>
                </a:lnTo>
                <a:lnTo>
                  <a:pt x="4870284" y="254190"/>
                </a:lnTo>
                <a:lnTo>
                  <a:pt x="4867113" y="254190"/>
                </a:lnTo>
                <a:lnTo>
                  <a:pt x="4867113" y="234213"/>
                </a:lnTo>
                <a:close/>
              </a:path>
              <a:path w="5445125" h="944880">
                <a:moveTo>
                  <a:pt x="4894494" y="233514"/>
                </a:moveTo>
                <a:lnTo>
                  <a:pt x="4887323" y="233514"/>
                </a:lnTo>
                <a:lnTo>
                  <a:pt x="4871630" y="240872"/>
                </a:lnTo>
                <a:lnTo>
                  <a:pt x="4867113" y="254190"/>
                </a:lnTo>
                <a:lnTo>
                  <a:pt x="4870284" y="254190"/>
                </a:lnTo>
                <a:lnTo>
                  <a:pt x="4878475" y="245389"/>
                </a:lnTo>
                <a:lnTo>
                  <a:pt x="4892258" y="243014"/>
                </a:lnTo>
                <a:lnTo>
                  <a:pt x="4894494" y="233514"/>
                </a:lnTo>
                <a:close/>
              </a:path>
              <a:path w="5445125" h="944880">
                <a:moveTo>
                  <a:pt x="4922904" y="234213"/>
                </a:moveTo>
                <a:lnTo>
                  <a:pt x="4912985" y="234213"/>
                </a:lnTo>
                <a:lnTo>
                  <a:pt x="4912985" y="283806"/>
                </a:lnTo>
                <a:lnTo>
                  <a:pt x="4922997" y="302433"/>
                </a:lnTo>
                <a:lnTo>
                  <a:pt x="4943999" y="308254"/>
                </a:lnTo>
                <a:lnTo>
                  <a:pt x="4950518" y="308254"/>
                </a:lnTo>
                <a:lnTo>
                  <a:pt x="4965007" y="299313"/>
                </a:lnTo>
                <a:lnTo>
                  <a:pt x="4937992" y="299313"/>
                </a:lnTo>
                <a:lnTo>
                  <a:pt x="4924813" y="289441"/>
                </a:lnTo>
                <a:lnTo>
                  <a:pt x="4922904" y="234213"/>
                </a:lnTo>
                <a:close/>
              </a:path>
              <a:path w="5445125" h="944880">
                <a:moveTo>
                  <a:pt x="4979902" y="287439"/>
                </a:moveTo>
                <a:lnTo>
                  <a:pt x="4970402" y="287439"/>
                </a:lnTo>
                <a:lnTo>
                  <a:pt x="4970402" y="307555"/>
                </a:lnTo>
                <a:lnTo>
                  <a:pt x="4979902" y="307555"/>
                </a:lnTo>
                <a:lnTo>
                  <a:pt x="4979902" y="287439"/>
                </a:lnTo>
                <a:close/>
              </a:path>
              <a:path w="5445125" h="944880">
                <a:moveTo>
                  <a:pt x="4979902" y="234213"/>
                </a:moveTo>
                <a:lnTo>
                  <a:pt x="4969983" y="234213"/>
                </a:lnTo>
                <a:lnTo>
                  <a:pt x="4969983" y="278218"/>
                </a:lnTo>
                <a:lnTo>
                  <a:pt x="4962067" y="294098"/>
                </a:lnTo>
                <a:lnTo>
                  <a:pt x="4937992" y="299313"/>
                </a:lnTo>
                <a:lnTo>
                  <a:pt x="4965007" y="299313"/>
                </a:lnTo>
                <a:lnTo>
                  <a:pt x="4969611" y="296473"/>
                </a:lnTo>
                <a:lnTo>
                  <a:pt x="4970402" y="287439"/>
                </a:lnTo>
                <a:lnTo>
                  <a:pt x="4979902" y="287439"/>
                </a:lnTo>
                <a:lnTo>
                  <a:pt x="4979902" y="234213"/>
                </a:lnTo>
                <a:close/>
              </a:path>
              <a:path w="5445125" h="944880">
                <a:moveTo>
                  <a:pt x="5019140" y="218008"/>
                </a:moveTo>
                <a:lnTo>
                  <a:pt x="5009221" y="218008"/>
                </a:lnTo>
                <a:lnTo>
                  <a:pt x="5009221" y="293679"/>
                </a:lnTo>
                <a:lnTo>
                  <a:pt x="5018535" y="306391"/>
                </a:lnTo>
                <a:lnTo>
                  <a:pt x="5030735" y="308254"/>
                </a:lnTo>
                <a:lnTo>
                  <a:pt x="5046242" y="303085"/>
                </a:lnTo>
                <a:lnTo>
                  <a:pt x="5044598" y="299732"/>
                </a:lnTo>
                <a:lnTo>
                  <a:pt x="5036230" y="299732"/>
                </a:lnTo>
                <a:lnTo>
                  <a:pt x="5020211" y="293911"/>
                </a:lnTo>
                <a:lnTo>
                  <a:pt x="5019140" y="218008"/>
                </a:lnTo>
                <a:close/>
              </a:path>
              <a:path w="5445125" h="944880">
                <a:moveTo>
                  <a:pt x="5042749" y="295960"/>
                </a:moveTo>
                <a:lnTo>
                  <a:pt x="5036230" y="299732"/>
                </a:lnTo>
                <a:lnTo>
                  <a:pt x="5044598" y="299732"/>
                </a:lnTo>
                <a:lnTo>
                  <a:pt x="5042749" y="295960"/>
                </a:lnTo>
                <a:close/>
              </a:path>
              <a:path w="5445125" h="944880">
                <a:moveTo>
                  <a:pt x="5009221" y="234213"/>
                </a:moveTo>
                <a:lnTo>
                  <a:pt x="4996090" y="234213"/>
                </a:lnTo>
                <a:lnTo>
                  <a:pt x="4996090" y="242455"/>
                </a:lnTo>
                <a:lnTo>
                  <a:pt x="5009221" y="242455"/>
                </a:lnTo>
                <a:lnTo>
                  <a:pt x="5009221" y="234213"/>
                </a:lnTo>
                <a:close/>
              </a:path>
              <a:path w="5445125" h="944880">
                <a:moveTo>
                  <a:pt x="5041492" y="234213"/>
                </a:moveTo>
                <a:lnTo>
                  <a:pt x="5019369" y="234213"/>
                </a:lnTo>
                <a:lnTo>
                  <a:pt x="5019485" y="242455"/>
                </a:lnTo>
                <a:lnTo>
                  <a:pt x="5041492" y="242455"/>
                </a:lnTo>
                <a:lnTo>
                  <a:pt x="5041492" y="234213"/>
                </a:lnTo>
                <a:close/>
              </a:path>
              <a:path w="5445125" h="944880">
                <a:moveTo>
                  <a:pt x="5073518" y="234213"/>
                </a:moveTo>
                <a:lnTo>
                  <a:pt x="5063599" y="234213"/>
                </a:lnTo>
                <a:lnTo>
                  <a:pt x="5063599" y="283806"/>
                </a:lnTo>
                <a:lnTo>
                  <a:pt x="5073611" y="302433"/>
                </a:lnTo>
                <a:lnTo>
                  <a:pt x="5094613" y="308254"/>
                </a:lnTo>
                <a:lnTo>
                  <a:pt x="5101132" y="308254"/>
                </a:lnTo>
                <a:lnTo>
                  <a:pt x="5115622" y="299313"/>
                </a:lnTo>
                <a:lnTo>
                  <a:pt x="5088606" y="299313"/>
                </a:lnTo>
                <a:lnTo>
                  <a:pt x="5075427" y="289441"/>
                </a:lnTo>
                <a:lnTo>
                  <a:pt x="5073518" y="234213"/>
                </a:lnTo>
                <a:close/>
              </a:path>
              <a:path w="5445125" h="944880">
                <a:moveTo>
                  <a:pt x="5130516" y="287439"/>
                </a:moveTo>
                <a:lnTo>
                  <a:pt x="5121016" y="287439"/>
                </a:lnTo>
                <a:lnTo>
                  <a:pt x="5121016" y="307555"/>
                </a:lnTo>
                <a:lnTo>
                  <a:pt x="5130516" y="307555"/>
                </a:lnTo>
                <a:lnTo>
                  <a:pt x="5130516" y="287439"/>
                </a:lnTo>
                <a:close/>
              </a:path>
              <a:path w="5445125" h="944880">
                <a:moveTo>
                  <a:pt x="5130516" y="234213"/>
                </a:moveTo>
                <a:lnTo>
                  <a:pt x="5120597" y="234213"/>
                </a:lnTo>
                <a:lnTo>
                  <a:pt x="5120597" y="278218"/>
                </a:lnTo>
                <a:lnTo>
                  <a:pt x="5112681" y="294098"/>
                </a:lnTo>
                <a:lnTo>
                  <a:pt x="5088606" y="299313"/>
                </a:lnTo>
                <a:lnTo>
                  <a:pt x="5115622" y="299313"/>
                </a:lnTo>
                <a:lnTo>
                  <a:pt x="5120225" y="296473"/>
                </a:lnTo>
                <a:lnTo>
                  <a:pt x="5121016" y="287439"/>
                </a:lnTo>
                <a:lnTo>
                  <a:pt x="5130516" y="287439"/>
                </a:lnTo>
                <a:lnTo>
                  <a:pt x="5130516" y="234213"/>
                </a:lnTo>
                <a:close/>
              </a:path>
              <a:path w="5445125" h="944880">
                <a:moveTo>
                  <a:pt x="5167659" y="234213"/>
                </a:moveTo>
                <a:lnTo>
                  <a:pt x="5158159" y="234213"/>
                </a:lnTo>
                <a:lnTo>
                  <a:pt x="5158159" y="307555"/>
                </a:lnTo>
                <a:lnTo>
                  <a:pt x="5168078" y="307555"/>
                </a:lnTo>
                <a:lnTo>
                  <a:pt x="5170266" y="254795"/>
                </a:lnTo>
                <a:lnTo>
                  <a:pt x="5170830" y="254190"/>
                </a:lnTo>
                <a:lnTo>
                  <a:pt x="5167659" y="254190"/>
                </a:lnTo>
                <a:lnTo>
                  <a:pt x="5167659" y="234213"/>
                </a:lnTo>
                <a:close/>
              </a:path>
              <a:path w="5445125" h="944880">
                <a:moveTo>
                  <a:pt x="5195040" y="233514"/>
                </a:moveTo>
                <a:lnTo>
                  <a:pt x="5187869" y="233514"/>
                </a:lnTo>
                <a:lnTo>
                  <a:pt x="5172176" y="240872"/>
                </a:lnTo>
                <a:lnTo>
                  <a:pt x="5167659" y="254190"/>
                </a:lnTo>
                <a:lnTo>
                  <a:pt x="5170830" y="254190"/>
                </a:lnTo>
                <a:lnTo>
                  <a:pt x="5179021" y="245389"/>
                </a:lnTo>
                <a:lnTo>
                  <a:pt x="5192804" y="243014"/>
                </a:lnTo>
                <a:lnTo>
                  <a:pt x="5195040" y="233514"/>
                </a:lnTo>
                <a:close/>
              </a:path>
              <a:path w="5445125" h="944880">
                <a:moveTo>
                  <a:pt x="5252053" y="266145"/>
                </a:moveTo>
                <a:lnTo>
                  <a:pt x="5217321" y="267042"/>
                </a:lnTo>
                <a:lnTo>
                  <a:pt x="5202420" y="279615"/>
                </a:lnTo>
                <a:lnTo>
                  <a:pt x="5206890" y="301222"/>
                </a:lnTo>
                <a:lnTo>
                  <a:pt x="5228357" y="308254"/>
                </a:lnTo>
                <a:lnTo>
                  <a:pt x="5241116" y="306810"/>
                </a:lnTo>
                <a:lnTo>
                  <a:pt x="5247434" y="300431"/>
                </a:lnTo>
                <a:lnTo>
                  <a:pt x="5224027" y="300431"/>
                </a:lnTo>
                <a:lnTo>
                  <a:pt x="5211314" y="290791"/>
                </a:lnTo>
                <a:lnTo>
                  <a:pt x="5218159" y="274726"/>
                </a:lnTo>
                <a:lnTo>
                  <a:pt x="5252338" y="273565"/>
                </a:lnTo>
                <a:lnTo>
                  <a:pt x="5252087" y="267042"/>
                </a:lnTo>
                <a:lnTo>
                  <a:pt x="5252053" y="266145"/>
                </a:lnTo>
                <a:close/>
              </a:path>
              <a:path w="5445125" h="944880">
                <a:moveTo>
                  <a:pt x="5263142" y="285483"/>
                </a:moveTo>
                <a:lnTo>
                  <a:pt x="5253224" y="285483"/>
                </a:lnTo>
                <a:lnTo>
                  <a:pt x="5255459" y="292328"/>
                </a:lnTo>
                <a:lnTo>
                  <a:pt x="5253148" y="294662"/>
                </a:lnTo>
                <a:lnTo>
                  <a:pt x="5253614" y="306810"/>
                </a:lnTo>
                <a:lnTo>
                  <a:pt x="5253643" y="307555"/>
                </a:lnTo>
                <a:lnTo>
                  <a:pt x="5263142" y="307555"/>
                </a:lnTo>
                <a:lnTo>
                  <a:pt x="5263142" y="285483"/>
                </a:lnTo>
                <a:close/>
              </a:path>
              <a:path w="5445125" h="944880">
                <a:moveTo>
                  <a:pt x="5252822" y="286193"/>
                </a:moveTo>
                <a:lnTo>
                  <a:pt x="5248381" y="294051"/>
                </a:lnTo>
                <a:lnTo>
                  <a:pt x="5224027" y="300431"/>
                </a:lnTo>
                <a:lnTo>
                  <a:pt x="5247434" y="300431"/>
                </a:lnTo>
                <a:lnTo>
                  <a:pt x="5253148" y="294662"/>
                </a:lnTo>
                <a:lnTo>
                  <a:pt x="5252822" y="286193"/>
                </a:lnTo>
                <a:close/>
              </a:path>
              <a:path w="5445125" h="944880">
                <a:moveTo>
                  <a:pt x="5253224" y="285483"/>
                </a:moveTo>
                <a:lnTo>
                  <a:pt x="5252822" y="286193"/>
                </a:lnTo>
                <a:lnTo>
                  <a:pt x="5252999" y="290791"/>
                </a:lnTo>
                <a:lnTo>
                  <a:pt x="5253058" y="292328"/>
                </a:lnTo>
                <a:lnTo>
                  <a:pt x="5253148" y="294662"/>
                </a:lnTo>
                <a:lnTo>
                  <a:pt x="5255459" y="292328"/>
                </a:lnTo>
                <a:lnTo>
                  <a:pt x="5253224" y="285483"/>
                </a:lnTo>
                <a:close/>
              </a:path>
              <a:path w="5445125" h="944880">
                <a:moveTo>
                  <a:pt x="5257106" y="242176"/>
                </a:moveTo>
                <a:lnTo>
                  <a:pt x="5239300" y="242176"/>
                </a:lnTo>
                <a:lnTo>
                  <a:pt x="5251454" y="250558"/>
                </a:lnTo>
                <a:lnTo>
                  <a:pt x="5252795" y="285483"/>
                </a:lnTo>
                <a:lnTo>
                  <a:pt x="5252822" y="286193"/>
                </a:lnTo>
                <a:lnTo>
                  <a:pt x="5253224" y="285483"/>
                </a:lnTo>
                <a:lnTo>
                  <a:pt x="5263142" y="285483"/>
                </a:lnTo>
                <a:lnTo>
                  <a:pt x="5263142" y="273565"/>
                </a:lnTo>
                <a:lnTo>
                  <a:pt x="5255180" y="273565"/>
                </a:lnTo>
                <a:lnTo>
                  <a:pt x="5255180" y="266145"/>
                </a:lnTo>
                <a:lnTo>
                  <a:pt x="5263142" y="266145"/>
                </a:lnTo>
                <a:lnTo>
                  <a:pt x="5263142" y="262013"/>
                </a:lnTo>
                <a:lnTo>
                  <a:pt x="5260535" y="245296"/>
                </a:lnTo>
                <a:lnTo>
                  <a:pt x="5257106" y="242176"/>
                </a:lnTo>
                <a:close/>
              </a:path>
              <a:path w="5445125" h="944880">
                <a:moveTo>
                  <a:pt x="5263142" y="266145"/>
                </a:moveTo>
                <a:lnTo>
                  <a:pt x="5255180" y="266145"/>
                </a:lnTo>
                <a:lnTo>
                  <a:pt x="5255180" y="273565"/>
                </a:lnTo>
                <a:lnTo>
                  <a:pt x="5263142" y="273565"/>
                </a:lnTo>
                <a:lnTo>
                  <a:pt x="5263142" y="266145"/>
                </a:lnTo>
                <a:close/>
              </a:path>
              <a:path w="5445125" h="944880">
                <a:moveTo>
                  <a:pt x="5233386" y="233514"/>
                </a:moveTo>
                <a:lnTo>
                  <a:pt x="5203491" y="243433"/>
                </a:lnTo>
                <a:lnTo>
                  <a:pt x="5207961" y="250837"/>
                </a:lnTo>
                <a:lnTo>
                  <a:pt x="5239300" y="242176"/>
                </a:lnTo>
                <a:lnTo>
                  <a:pt x="5257106" y="242176"/>
                </a:lnTo>
                <a:lnTo>
                  <a:pt x="5250197" y="235889"/>
                </a:lnTo>
                <a:lnTo>
                  <a:pt x="5233386" y="233514"/>
                </a:lnTo>
                <a:close/>
              </a:path>
              <a:path w="5445125" h="944880">
                <a:moveTo>
                  <a:pt x="5348345" y="233514"/>
                </a:moveTo>
                <a:lnTo>
                  <a:pt x="5331302" y="241570"/>
                </a:lnTo>
                <a:lnTo>
                  <a:pt x="5320778" y="257124"/>
                </a:lnTo>
                <a:lnTo>
                  <a:pt x="5319241" y="278079"/>
                </a:lnTo>
                <a:lnTo>
                  <a:pt x="5331907" y="300244"/>
                </a:lnTo>
                <a:lnTo>
                  <a:pt x="5357798" y="308254"/>
                </a:lnTo>
                <a:lnTo>
                  <a:pt x="5363665" y="308254"/>
                </a:lnTo>
                <a:lnTo>
                  <a:pt x="5382321" y="298289"/>
                </a:lnTo>
                <a:lnTo>
                  <a:pt x="5347321" y="298289"/>
                </a:lnTo>
                <a:lnTo>
                  <a:pt x="5330091" y="281757"/>
                </a:lnTo>
                <a:lnTo>
                  <a:pt x="5331215" y="273888"/>
                </a:lnTo>
                <a:lnTo>
                  <a:pt x="5326785" y="273888"/>
                </a:lnTo>
                <a:lnTo>
                  <a:pt x="5326785" y="266484"/>
                </a:lnTo>
                <a:lnTo>
                  <a:pt x="5332273" y="266484"/>
                </a:lnTo>
                <a:lnTo>
                  <a:pt x="5334468" y="251117"/>
                </a:lnTo>
                <a:lnTo>
                  <a:pt x="5350115" y="242036"/>
                </a:lnTo>
                <a:lnTo>
                  <a:pt x="5377904" y="242036"/>
                </a:lnTo>
                <a:lnTo>
                  <a:pt x="5368136" y="235098"/>
                </a:lnTo>
                <a:lnTo>
                  <a:pt x="5348345" y="233514"/>
                </a:lnTo>
                <a:close/>
              </a:path>
              <a:path w="5445125" h="944880">
                <a:moveTo>
                  <a:pt x="5380569" y="289814"/>
                </a:moveTo>
                <a:lnTo>
                  <a:pt x="5377775" y="293073"/>
                </a:lnTo>
                <a:lnTo>
                  <a:pt x="5347321" y="298289"/>
                </a:lnTo>
                <a:lnTo>
                  <a:pt x="5382321" y="298289"/>
                </a:lnTo>
                <a:lnTo>
                  <a:pt x="5386157" y="296240"/>
                </a:lnTo>
                <a:lnTo>
                  <a:pt x="5380569" y="289814"/>
                </a:lnTo>
                <a:close/>
              </a:path>
              <a:path w="5445125" h="944880">
                <a:moveTo>
                  <a:pt x="5332273" y="266484"/>
                </a:moveTo>
                <a:lnTo>
                  <a:pt x="5326785" y="266484"/>
                </a:lnTo>
                <a:lnTo>
                  <a:pt x="5326785" y="273888"/>
                </a:lnTo>
                <a:lnTo>
                  <a:pt x="5331215" y="273888"/>
                </a:lnTo>
                <a:lnTo>
                  <a:pt x="5332273" y="266484"/>
                </a:lnTo>
                <a:close/>
              </a:path>
              <a:path w="5445125" h="944880">
                <a:moveTo>
                  <a:pt x="5380210" y="266484"/>
                </a:moveTo>
                <a:lnTo>
                  <a:pt x="5332273" y="266484"/>
                </a:lnTo>
                <a:lnTo>
                  <a:pt x="5331215" y="273888"/>
                </a:lnTo>
                <a:lnTo>
                  <a:pt x="5390628" y="273888"/>
                </a:lnTo>
                <a:lnTo>
                  <a:pt x="5390687" y="269417"/>
                </a:lnTo>
                <a:lnTo>
                  <a:pt x="5381407" y="269417"/>
                </a:lnTo>
                <a:lnTo>
                  <a:pt x="5380210" y="266484"/>
                </a:lnTo>
                <a:close/>
              </a:path>
              <a:path w="5445125" h="944880">
                <a:moveTo>
                  <a:pt x="5377904" y="242036"/>
                </a:moveTo>
                <a:lnTo>
                  <a:pt x="5350115" y="242036"/>
                </a:lnTo>
                <a:lnTo>
                  <a:pt x="5372606" y="247857"/>
                </a:lnTo>
                <a:lnTo>
                  <a:pt x="5381407" y="269417"/>
                </a:lnTo>
                <a:lnTo>
                  <a:pt x="5385319" y="266484"/>
                </a:lnTo>
                <a:lnTo>
                  <a:pt x="5390727" y="266484"/>
                </a:lnTo>
                <a:lnTo>
                  <a:pt x="5390767" y="263457"/>
                </a:lnTo>
                <a:lnTo>
                  <a:pt x="5383083" y="245715"/>
                </a:lnTo>
                <a:lnTo>
                  <a:pt x="5377904" y="242036"/>
                </a:lnTo>
                <a:close/>
              </a:path>
              <a:path w="5445125" h="944880">
                <a:moveTo>
                  <a:pt x="5390727" y="266484"/>
                </a:moveTo>
                <a:lnTo>
                  <a:pt x="5385319" y="266484"/>
                </a:lnTo>
                <a:lnTo>
                  <a:pt x="5381407" y="269417"/>
                </a:lnTo>
                <a:lnTo>
                  <a:pt x="5390687" y="269417"/>
                </a:lnTo>
                <a:lnTo>
                  <a:pt x="5390727" y="266484"/>
                </a:lnTo>
                <a:close/>
              </a:path>
              <a:path w="5445125" h="944880">
                <a:moveTo>
                  <a:pt x="16624" y="437413"/>
                </a:moveTo>
                <a:lnTo>
                  <a:pt x="6705" y="437413"/>
                </a:lnTo>
                <a:lnTo>
                  <a:pt x="6705" y="487006"/>
                </a:lnTo>
                <a:lnTo>
                  <a:pt x="16717" y="505633"/>
                </a:lnTo>
                <a:lnTo>
                  <a:pt x="37718" y="511454"/>
                </a:lnTo>
                <a:lnTo>
                  <a:pt x="44238" y="511454"/>
                </a:lnTo>
                <a:lnTo>
                  <a:pt x="58727" y="502513"/>
                </a:lnTo>
                <a:lnTo>
                  <a:pt x="31711" y="502513"/>
                </a:lnTo>
                <a:lnTo>
                  <a:pt x="18533" y="492641"/>
                </a:lnTo>
                <a:lnTo>
                  <a:pt x="16624" y="437413"/>
                </a:lnTo>
                <a:close/>
              </a:path>
              <a:path w="5445125" h="944880">
                <a:moveTo>
                  <a:pt x="73621" y="490639"/>
                </a:moveTo>
                <a:lnTo>
                  <a:pt x="64122" y="490639"/>
                </a:lnTo>
                <a:lnTo>
                  <a:pt x="64122" y="510755"/>
                </a:lnTo>
                <a:lnTo>
                  <a:pt x="73621" y="510755"/>
                </a:lnTo>
                <a:lnTo>
                  <a:pt x="73621" y="490639"/>
                </a:lnTo>
                <a:close/>
              </a:path>
              <a:path w="5445125" h="944880">
                <a:moveTo>
                  <a:pt x="73621" y="437413"/>
                </a:moveTo>
                <a:lnTo>
                  <a:pt x="63703" y="437413"/>
                </a:lnTo>
                <a:lnTo>
                  <a:pt x="63703" y="481418"/>
                </a:lnTo>
                <a:lnTo>
                  <a:pt x="55786" y="497298"/>
                </a:lnTo>
                <a:lnTo>
                  <a:pt x="31711" y="502513"/>
                </a:lnTo>
                <a:lnTo>
                  <a:pt x="58727" y="502513"/>
                </a:lnTo>
                <a:lnTo>
                  <a:pt x="63330" y="499673"/>
                </a:lnTo>
                <a:lnTo>
                  <a:pt x="64122" y="490639"/>
                </a:lnTo>
                <a:lnTo>
                  <a:pt x="73621" y="490639"/>
                </a:lnTo>
                <a:lnTo>
                  <a:pt x="73621" y="437413"/>
                </a:lnTo>
                <a:close/>
              </a:path>
              <a:path w="5445125" h="944880">
                <a:moveTo>
                  <a:pt x="110764" y="437413"/>
                </a:moveTo>
                <a:lnTo>
                  <a:pt x="101265" y="437413"/>
                </a:lnTo>
                <a:lnTo>
                  <a:pt x="101265" y="510755"/>
                </a:lnTo>
                <a:lnTo>
                  <a:pt x="111183" y="510755"/>
                </a:lnTo>
                <a:lnTo>
                  <a:pt x="111183" y="466610"/>
                </a:lnTo>
                <a:lnTo>
                  <a:pt x="115877" y="457250"/>
                </a:lnTo>
                <a:lnTo>
                  <a:pt x="110764" y="457250"/>
                </a:lnTo>
                <a:lnTo>
                  <a:pt x="110764" y="437413"/>
                </a:lnTo>
                <a:close/>
              </a:path>
              <a:path w="5445125" h="944880">
                <a:moveTo>
                  <a:pt x="158573" y="445655"/>
                </a:moveTo>
                <a:lnTo>
                  <a:pt x="142476" y="445655"/>
                </a:lnTo>
                <a:lnTo>
                  <a:pt x="155142" y="455574"/>
                </a:lnTo>
                <a:lnTo>
                  <a:pt x="157005" y="510755"/>
                </a:lnTo>
                <a:lnTo>
                  <a:pt x="166924" y="510755"/>
                </a:lnTo>
                <a:lnTo>
                  <a:pt x="166924" y="466610"/>
                </a:lnTo>
                <a:lnTo>
                  <a:pt x="171102" y="458228"/>
                </a:lnTo>
                <a:lnTo>
                  <a:pt x="165806" y="458228"/>
                </a:lnTo>
                <a:lnTo>
                  <a:pt x="161894" y="456692"/>
                </a:lnTo>
                <a:lnTo>
                  <a:pt x="164501" y="451950"/>
                </a:lnTo>
                <a:lnTo>
                  <a:pt x="164316" y="451057"/>
                </a:lnTo>
                <a:lnTo>
                  <a:pt x="158573" y="445655"/>
                </a:lnTo>
                <a:close/>
              </a:path>
              <a:path w="5445125" h="944880">
                <a:moveTo>
                  <a:pt x="214548" y="445655"/>
                </a:moveTo>
                <a:lnTo>
                  <a:pt x="198216" y="445655"/>
                </a:lnTo>
                <a:lnTo>
                  <a:pt x="210743" y="455574"/>
                </a:lnTo>
                <a:lnTo>
                  <a:pt x="212605" y="510755"/>
                </a:lnTo>
                <a:lnTo>
                  <a:pt x="222524" y="510755"/>
                </a:lnTo>
                <a:lnTo>
                  <a:pt x="222524" y="461069"/>
                </a:lnTo>
                <a:lnTo>
                  <a:pt x="214548" y="445655"/>
                </a:lnTo>
                <a:close/>
              </a:path>
              <a:path w="5445125" h="944880">
                <a:moveTo>
                  <a:pt x="164501" y="451950"/>
                </a:moveTo>
                <a:lnTo>
                  <a:pt x="161894" y="456692"/>
                </a:lnTo>
                <a:lnTo>
                  <a:pt x="165806" y="458228"/>
                </a:lnTo>
                <a:lnTo>
                  <a:pt x="164501" y="451950"/>
                </a:lnTo>
                <a:close/>
              </a:path>
              <a:path w="5445125" h="944880">
                <a:moveTo>
                  <a:pt x="192908" y="436714"/>
                </a:moveTo>
                <a:lnTo>
                  <a:pt x="185271" y="436714"/>
                </a:lnTo>
                <a:lnTo>
                  <a:pt x="167808" y="445935"/>
                </a:lnTo>
                <a:lnTo>
                  <a:pt x="164501" y="451950"/>
                </a:lnTo>
                <a:lnTo>
                  <a:pt x="165806" y="458228"/>
                </a:lnTo>
                <a:lnTo>
                  <a:pt x="171102" y="458228"/>
                </a:lnTo>
                <a:lnTo>
                  <a:pt x="174677" y="451057"/>
                </a:lnTo>
                <a:lnTo>
                  <a:pt x="174747" y="450917"/>
                </a:lnTo>
                <a:lnTo>
                  <a:pt x="198216" y="445655"/>
                </a:lnTo>
                <a:lnTo>
                  <a:pt x="214548" y="445655"/>
                </a:lnTo>
                <a:lnTo>
                  <a:pt x="212885" y="442442"/>
                </a:lnTo>
                <a:lnTo>
                  <a:pt x="192908" y="436714"/>
                </a:lnTo>
                <a:close/>
              </a:path>
              <a:path w="5445125" h="944880">
                <a:moveTo>
                  <a:pt x="130927" y="436714"/>
                </a:moveTo>
                <a:lnTo>
                  <a:pt x="111463" y="448449"/>
                </a:lnTo>
                <a:lnTo>
                  <a:pt x="110897" y="455574"/>
                </a:lnTo>
                <a:lnTo>
                  <a:pt x="110808" y="456692"/>
                </a:lnTo>
                <a:lnTo>
                  <a:pt x="110764" y="457250"/>
                </a:lnTo>
                <a:lnTo>
                  <a:pt x="115877" y="457250"/>
                </a:lnTo>
                <a:lnTo>
                  <a:pt x="118983" y="451057"/>
                </a:lnTo>
                <a:lnTo>
                  <a:pt x="119053" y="450917"/>
                </a:lnTo>
                <a:lnTo>
                  <a:pt x="142476" y="445655"/>
                </a:lnTo>
                <a:lnTo>
                  <a:pt x="158573" y="445655"/>
                </a:lnTo>
                <a:lnTo>
                  <a:pt x="150998" y="438531"/>
                </a:lnTo>
                <a:lnTo>
                  <a:pt x="130927" y="436714"/>
                </a:lnTo>
                <a:close/>
              </a:path>
              <a:path w="5445125" h="944880">
                <a:moveTo>
                  <a:pt x="293794" y="469345"/>
                </a:moveTo>
                <a:lnTo>
                  <a:pt x="259062" y="470242"/>
                </a:lnTo>
                <a:lnTo>
                  <a:pt x="244161" y="482815"/>
                </a:lnTo>
                <a:lnTo>
                  <a:pt x="248631" y="504422"/>
                </a:lnTo>
                <a:lnTo>
                  <a:pt x="270099" y="511454"/>
                </a:lnTo>
                <a:lnTo>
                  <a:pt x="282858" y="510010"/>
                </a:lnTo>
                <a:lnTo>
                  <a:pt x="289176" y="503631"/>
                </a:lnTo>
                <a:lnTo>
                  <a:pt x="265768" y="503631"/>
                </a:lnTo>
                <a:lnTo>
                  <a:pt x="253055" y="493991"/>
                </a:lnTo>
                <a:lnTo>
                  <a:pt x="259900" y="477926"/>
                </a:lnTo>
                <a:lnTo>
                  <a:pt x="294079" y="476765"/>
                </a:lnTo>
                <a:lnTo>
                  <a:pt x="293829" y="470242"/>
                </a:lnTo>
                <a:lnTo>
                  <a:pt x="293794" y="469345"/>
                </a:lnTo>
                <a:close/>
              </a:path>
              <a:path w="5445125" h="944880">
                <a:moveTo>
                  <a:pt x="304884" y="488683"/>
                </a:moveTo>
                <a:lnTo>
                  <a:pt x="294965" y="488683"/>
                </a:lnTo>
                <a:lnTo>
                  <a:pt x="297200" y="495528"/>
                </a:lnTo>
                <a:lnTo>
                  <a:pt x="294889" y="497862"/>
                </a:lnTo>
                <a:lnTo>
                  <a:pt x="295356" y="510010"/>
                </a:lnTo>
                <a:lnTo>
                  <a:pt x="295384" y="510755"/>
                </a:lnTo>
                <a:lnTo>
                  <a:pt x="304884" y="510755"/>
                </a:lnTo>
                <a:lnTo>
                  <a:pt x="304884" y="488683"/>
                </a:lnTo>
                <a:close/>
              </a:path>
              <a:path w="5445125" h="944880">
                <a:moveTo>
                  <a:pt x="294564" y="489393"/>
                </a:moveTo>
                <a:lnTo>
                  <a:pt x="290122" y="497251"/>
                </a:lnTo>
                <a:lnTo>
                  <a:pt x="265768" y="503631"/>
                </a:lnTo>
                <a:lnTo>
                  <a:pt x="289176" y="503631"/>
                </a:lnTo>
                <a:lnTo>
                  <a:pt x="294889" y="497862"/>
                </a:lnTo>
                <a:lnTo>
                  <a:pt x="294564" y="489393"/>
                </a:lnTo>
                <a:close/>
              </a:path>
              <a:path w="5445125" h="944880">
                <a:moveTo>
                  <a:pt x="294965" y="488683"/>
                </a:moveTo>
                <a:lnTo>
                  <a:pt x="294564" y="489393"/>
                </a:lnTo>
                <a:lnTo>
                  <a:pt x="294741" y="493991"/>
                </a:lnTo>
                <a:lnTo>
                  <a:pt x="294800" y="495528"/>
                </a:lnTo>
                <a:lnTo>
                  <a:pt x="294889" y="497862"/>
                </a:lnTo>
                <a:lnTo>
                  <a:pt x="297200" y="495528"/>
                </a:lnTo>
                <a:lnTo>
                  <a:pt x="294965" y="488683"/>
                </a:lnTo>
                <a:close/>
              </a:path>
              <a:path w="5445125" h="944880">
                <a:moveTo>
                  <a:pt x="298847" y="445376"/>
                </a:moveTo>
                <a:lnTo>
                  <a:pt x="281042" y="445376"/>
                </a:lnTo>
                <a:lnTo>
                  <a:pt x="293196" y="453758"/>
                </a:lnTo>
                <a:lnTo>
                  <a:pt x="294537" y="488683"/>
                </a:lnTo>
                <a:lnTo>
                  <a:pt x="294564" y="489393"/>
                </a:lnTo>
                <a:lnTo>
                  <a:pt x="294965" y="488683"/>
                </a:lnTo>
                <a:lnTo>
                  <a:pt x="304884" y="488683"/>
                </a:lnTo>
                <a:lnTo>
                  <a:pt x="304884" y="476765"/>
                </a:lnTo>
                <a:lnTo>
                  <a:pt x="296921" y="476765"/>
                </a:lnTo>
                <a:lnTo>
                  <a:pt x="296921" y="469345"/>
                </a:lnTo>
                <a:lnTo>
                  <a:pt x="304884" y="469345"/>
                </a:lnTo>
                <a:lnTo>
                  <a:pt x="304884" y="465213"/>
                </a:lnTo>
                <a:lnTo>
                  <a:pt x="302276" y="448496"/>
                </a:lnTo>
                <a:lnTo>
                  <a:pt x="298847" y="445376"/>
                </a:lnTo>
                <a:close/>
              </a:path>
              <a:path w="5445125" h="944880">
                <a:moveTo>
                  <a:pt x="304884" y="469345"/>
                </a:moveTo>
                <a:lnTo>
                  <a:pt x="296921" y="469345"/>
                </a:lnTo>
                <a:lnTo>
                  <a:pt x="296921" y="476765"/>
                </a:lnTo>
                <a:lnTo>
                  <a:pt x="304884" y="476765"/>
                </a:lnTo>
                <a:lnTo>
                  <a:pt x="304884" y="469345"/>
                </a:lnTo>
                <a:close/>
              </a:path>
              <a:path w="5445125" h="944880">
                <a:moveTo>
                  <a:pt x="275128" y="436714"/>
                </a:moveTo>
                <a:lnTo>
                  <a:pt x="245232" y="446633"/>
                </a:lnTo>
                <a:lnTo>
                  <a:pt x="249702" y="454037"/>
                </a:lnTo>
                <a:lnTo>
                  <a:pt x="281042" y="445376"/>
                </a:lnTo>
                <a:lnTo>
                  <a:pt x="298847" y="445376"/>
                </a:lnTo>
                <a:lnTo>
                  <a:pt x="291938" y="439089"/>
                </a:lnTo>
                <a:lnTo>
                  <a:pt x="275128" y="436714"/>
                </a:lnTo>
                <a:close/>
              </a:path>
              <a:path w="5445125" h="944880">
                <a:moveTo>
                  <a:pt x="370482" y="519696"/>
                </a:moveTo>
                <a:lnTo>
                  <a:pt x="365453" y="527240"/>
                </a:lnTo>
                <a:lnTo>
                  <a:pt x="369271" y="530872"/>
                </a:lnTo>
                <a:lnTo>
                  <a:pt x="399679" y="538556"/>
                </a:lnTo>
                <a:lnTo>
                  <a:pt x="421891" y="533527"/>
                </a:lnTo>
                <a:lnTo>
                  <a:pt x="424904" y="529755"/>
                </a:lnTo>
                <a:lnTo>
                  <a:pt x="399400" y="529755"/>
                </a:lnTo>
                <a:lnTo>
                  <a:pt x="370482" y="519696"/>
                </a:lnTo>
                <a:close/>
              </a:path>
              <a:path w="5445125" h="944880">
                <a:moveTo>
                  <a:pt x="436420" y="437413"/>
                </a:moveTo>
                <a:lnTo>
                  <a:pt x="426921" y="437413"/>
                </a:lnTo>
                <a:lnTo>
                  <a:pt x="426482" y="451103"/>
                </a:lnTo>
                <a:lnTo>
                  <a:pt x="426400" y="453668"/>
                </a:lnTo>
                <a:lnTo>
                  <a:pt x="432509" y="464561"/>
                </a:lnTo>
                <a:lnTo>
                  <a:pt x="430972" y="486308"/>
                </a:lnTo>
                <a:lnTo>
                  <a:pt x="425087" y="494695"/>
                </a:lnTo>
                <a:lnTo>
                  <a:pt x="424333" y="518264"/>
                </a:lnTo>
                <a:lnTo>
                  <a:pt x="424313" y="518905"/>
                </a:lnTo>
                <a:lnTo>
                  <a:pt x="415558" y="527566"/>
                </a:lnTo>
                <a:lnTo>
                  <a:pt x="399400" y="529755"/>
                </a:lnTo>
                <a:lnTo>
                  <a:pt x="424904" y="529755"/>
                </a:lnTo>
                <a:lnTo>
                  <a:pt x="434080" y="518264"/>
                </a:lnTo>
                <a:lnTo>
                  <a:pt x="436420" y="437413"/>
                </a:lnTo>
                <a:close/>
              </a:path>
              <a:path w="5445125" h="944880">
                <a:moveTo>
                  <a:pt x="390878" y="436714"/>
                </a:moveTo>
                <a:lnTo>
                  <a:pt x="373415" y="444165"/>
                </a:lnTo>
                <a:lnTo>
                  <a:pt x="362565" y="459066"/>
                </a:lnTo>
                <a:lnTo>
                  <a:pt x="360982" y="479183"/>
                </a:lnTo>
                <a:lnTo>
                  <a:pt x="373415" y="500418"/>
                </a:lnTo>
                <a:lnTo>
                  <a:pt x="397863" y="507961"/>
                </a:lnTo>
                <a:lnTo>
                  <a:pt x="404382" y="507961"/>
                </a:lnTo>
                <a:lnTo>
                  <a:pt x="420681" y="500976"/>
                </a:lnTo>
                <a:lnTo>
                  <a:pt x="421955" y="499160"/>
                </a:lnTo>
                <a:lnTo>
                  <a:pt x="398841" y="499160"/>
                </a:lnTo>
                <a:lnTo>
                  <a:pt x="388736" y="498043"/>
                </a:lnTo>
                <a:lnTo>
                  <a:pt x="372205" y="482210"/>
                </a:lnTo>
                <a:lnTo>
                  <a:pt x="372205" y="462233"/>
                </a:lnTo>
                <a:lnTo>
                  <a:pt x="388736" y="446540"/>
                </a:lnTo>
                <a:lnTo>
                  <a:pt x="422404" y="446540"/>
                </a:lnTo>
                <a:lnTo>
                  <a:pt x="420681" y="443467"/>
                </a:lnTo>
                <a:lnTo>
                  <a:pt x="390878" y="436714"/>
                </a:lnTo>
                <a:close/>
              </a:path>
              <a:path w="5445125" h="944880">
                <a:moveTo>
                  <a:pt x="425864" y="470438"/>
                </a:moveTo>
                <a:lnTo>
                  <a:pt x="420727" y="490313"/>
                </a:lnTo>
                <a:lnTo>
                  <a:pt x="398841" y="499160"/>
                </a:lnTo>
                <a:lnTo>
                  <a:pt x="421955" y="499160"/>
                </a:lnTo>
                <a:lnTo>
                  <a:pt x="425087" y="494695"/>
                </a:lnTo>
                <a:lnTo>
                  <a:pt x="425864" y="470438"/>
                </a:lnTo>
                <a:close/>
              </a:path>
              <a:path w="5445125" h="944880">
                <a:moveTo>
                  <a:pt x="426400" y="453668"/>
                </a:moveTo>
                <a:lnTo>
                  <a:pt x="426228" y="459066"/>
                </a:lnTo>
                <a:lnTo>
                  <a:pt x="426126" y="462233"/>
                </a:lnTo>
                <a:lnTo>
                  <a:pt x="426018" y="465604"/>
                </a:lnTo>
                <a:lnTo>
                  <a:pt x="426781" y="466890"/>
                </a:lnTo>
                <a:lnTo>
                  <a:pt x="425864" y="470438"/>
                </a:lnTo>
                <a:lnTo>
                  <a:pt x="425087" y="494695"/>
                </a:lnTo>
                <a:lnTo>
                  <a:pt x="430972" y="486308"/>
                </a:lnTo>
                <a:lnTo>
                  <a:pt x="432344" y="466890"/>
                </a:lnTo>
                <a:lnTo>
                  <a:pt x="432435" y="465604"/>
                </a:lnTo>
                <a:lnTo>
                  <a:pt x="432509" y="464561"/>
                </a:lnTo>
                <a:lnTo>
                  <a:pt x="426400" y="453668"/>
                </a:lnTo>
                <a:close/>
              </a:path>
              <a:path w="5445125" h="944880">
                <a:moveTo>
                  <a:pt x="426018" y="465604"/>
                </a:moveTo>
                <a:lnTo>
                  <a:pt x="425977" y="466890"/>
                </a:lnTo>
                <a:lnTo>
                  <a:pt x="425864" y="470438"/>
                </a:lnTo>
                <a:lnTo>
                  <a:pt x="426781" y="466890"/>
                </a:lnTo>
                <a:lnTo>
                  <a:pt x="426018" y="465604"/>
                </a:lnTo>
                <a:close/>
              </a:path>
              <a:path w="5445125" h="944880">
                <a:moveTo>
                  <a:pt x="422404" y="446540"/>
                </a:moveTo>
                <a:lnTo>
                  <a:pt x="388736" y="446540"/>
                </a:lnTo>
                <a:lnTo>
                  <a:pt x="417421" y="451103"/>
                </a:lnTo>
                <a:lnTo>
                  <a:pt x="426018" y="465604"/>
                </a:lnTo>
                <a:lnTo>
                  <a:pt x="426400" y="453668"/>
                </a:lnTo>
                <a:lnTo>
                  <a:pt x="422404" y="446540"/>
                </a:lnTo>
                <a:close/>
              </a:path>
              <a:path w="5445125" h="944880">
                <a:moveTo>
                  <a:pt x="473520" y="437413"/>
                </a:moveTo>
                <a:lnTo>
                  <a:pt x="464021" y="437413"/>
                </a:lnTo>
                <a:lnTo>
                  <a:pt x="464021" y="510755"/>
                </a:lnTo>
                <a:lnTo>
                  <a:pt x="473939" y="510755"/>
                </a:lnTo>
                <a:lnTo>
                  <a:pt x="476128" y="457995"/>
                </a:lnTo>
                <a:lnTo>
                  <a:pt x="476691" y="457390"/>
                </a:lnTo>
                <a:lnTo>
                  <a:pt x="473520" y="457390"/>
                </a:lnTo>
                <a:lnTo>
                  <a:pt x="473520" y="437413"/>
                </a:lnTo>
                <a:close/>
              </a:path>
              <a:path w="5445125" h="944880">
                <a:moveTo>
                  <a:pt x="500901" y="436714"/>
                </a:moveTo>
                <a:lnTo>
                  <a:pt x="493730" y="436714"/>
                </a:lnTo>
                <a:lnTo>
                  <a:pt x="478037" y="444072"/>
                </a:lnTo>
                <a:lnTo>
                  <a:pt x="473520" y="457390"/>
                </a:lnTo>
                <a:lnTo>
                  <a:pt x="476691" y="457390"/>
                </a:lnTo>
                <a:lnTo>
                  <a:pt x="484883" y="448589"/>
                </a:lnTo>
                <a:lnTo>
                  <a:pt x="498666" y="446214"/>
                </a:lnTo>
                <a:lnTo>
                  <a:pt x="500901" y="436714"/>
                </a:lnTo>
                <a:close/>
              </a:path>
              <a:path w="5445125" h="944880">
                <a:moveTo>
                  <a:pt x="557914" y="469345"/>
                </a:moveTo>
                <a:lnTo>
                  <a:pt x="523183" y="470242"/>
                </a:lnTo>
                <a:lnTo>
                  <a:pt x="508281" y="482815"/>
                </a:lnTo>
                <a:lnTo>
                  <a:pt x="512752" y="504422"/>
                </a:lnTo>
                <a:lnTo>
                  <a:pt x="534219" y="511454"/>
                </a:lnTo>
                <a:lnTo>
                  <a:pt x="546978" y="510010"/>
                </a:lnTo>
                <a:lnTo>
                  <a:pt x="553296" y="503631"/>
                </a:lnTo>
                <a:lnTo>
                  <a:pt x="529888" y="503631"/>
                </a:lnTo>
                <a:lnTo>
                  <a:pt x="517175" y="493991"/>
                </a:lnTo>
                <a:lnTo>
                  <a:pt x="524021" y="477926"/>
                </a:lnTo>
                <a:lnTo>
                  <a:pt x="558199" y="476765"/>
                </a:lnTo>
                <a:lnTo>
                  <a:pt x="557949" y="470242"/>
                </a:lnTo>
                <a:lnTo>
                  <a:pt x="557914" y="469345"/>
                </a:lnTo>
                <a:close/>
              </a:path>
              <a:path w="5445125" h="944880">
                <a:moveTo>
                  <a:pt x="569004" y="488683"/>
                </a:moveTo>
                <a:lnTo>
                  <a:pt x="559085" y="488683"/>
                </a:lnTo>
                <a:lnTo>
                  <a:pt x="561321" y="495528"/>
                </a:lnTo>
                <a:lnTo>
                  <a:pt x="559009" y="497862"/>
                </a:lnTo>
                <a:lnTo>
                  <a:pt x="559476" y="510010"/>
                </a:lnTo>
                <a:lnTo>
                  <a:pt x="559505" y="510755"/>
                </a:lnTo>
                <a:lnTo>
                  <a:pt x="569004" y="510755"/>
                </a:lnTo>
                <a:lnTo>
                  <a:pt x="569004" y="488683"/>
                </a:lnTo>
                <a:close/>
              </a:path>
              <a:path w="5445125" h="944880">
                <a:moveTo>
                  <a:pt x="558684" y="489393"/>
                </a:moveTo>
                <a:lnTo>
                  <a:pt x="554242" y="497251"/>
                </a:lnTo>
                <a:lnTo>
                  <a:pt x="529888" y="503631"/>
                </a:lnTo>
                <a:lnTo>
                  <a:pt x="553296" y="503631"/>
                </a:lnTo>
                <a:lnTo>
                  <a:pt x="559009" y="497862"/>
                </a:lnTo>
                <a:lnTo>
                  <a:pt x="558684" y="489393"/>
                </a:lnTo>
                <a:close/>
              </a:path>
              <a:path w="5445125" h="944880">
                <a:moveTo>
                  <a:pt x="559085" y="488683"/>
                </a:moveTo>
                <a:lnTo>
                  <a:pt x="558684" y="489393"/>
                </a:lnTo>
                <a:lnTo>
                  <a:pt x="558861" y="493991"/>
                </a:lnTo>
                <a:lnTo>
                  <a:pt x="558920" y="495528"/>
                </a:lnTo>
                <a:lnTo>
                  <a:pt x="559009" y="497862"/>
                </a:lnTo>
                <a:lnTo>
                  <a:pt x="561321" y="495528"/>
                </a:lnTo>
                <a:lnTo>
                  <a:pt x="559085" y="488683"/>
                </a:lnTo>
                <a:close/>
              </a:path>
              <a:path w="5445125" h="944880">
                <a:moveTo>
                  <a:pt x="562968" y="445376"/>
                </a:moveTo>
                <a:lnTo>
                  <a:pt x="545162" y="445376"/>
                </a:lnTo>
                <a:lnTo>
                  <a:pt x="557316" y="453758"/>
                </a:lnTo>
                <a:lnTo>
                  <a:pt x="558657" y="488683"/>
                </a:lnTo>
                <a:lnTo>
                  <a:pt x="558684" y="489393"/>
                </a:lnTo>
                <a:lnTo>
                  <a:pt x="559085" y="488683"/>
                </a:lnTo>
                <a:lnTo>
                  <a:pt x="569004" y="488683"/>
                </a:lnTo>
                <a:lnTo>
                  <a:pt x="569004" y="476765"/>
                </a:lnTo>
                <a:lnTo>
                  <a:pt x="561041" y="476765"/>
                </a:lnTo>
                <a:lnTo>
                  <a:pt x="561041" y="469345"/>
                </a:lnTo>
                <a:lnTo>
                  <a:pt x="569004" y="469345"/>
                </a:lnTo>
                <a:lnTo>
                  <a:pt x="569004" y="465213"/>
                </a:lnTo>
                <a:lnTo>
                  <a:pt x="566396" y="448496"/>
                </a:lnTo>
                <a:lnTo>
                  <a:pt x="562968" y="445376"/>
                </a:lnTo>
                <a:close/>
              </a:path>
              <a:path w="5445125" h="944880">
                <a:moveTo>
                  <a:pt x="569004" y="469345"/>
                </a:moveTo>
                <a:lnTo>
                  <a:pt x="561041" y="469345"/>
                </a:lnTo>
                <a:lnTo>
                  <a:pt x="561041" y="476765"/>
                </a:lnTo>
                <a:lnTo>
                  <a:pt x="569004" y="476765"/>
                </a:lnTo>
                <a:lnTo>
                  <a:pt x="569004" y="469345"/>
                </a:lnTo>
                <a:close/>
              </a:path>
              <a:path w="5445125" h="944880">
                <a:moveTo>
                  <a:pt x="539248" y="436714"/>
                </a:moveTo>
                <a:lnTo>
                  <a:pt x="509352" y="446633"/>
                </a:lnTo>
                <a:lnTo>
                  <a:pt x="513823" y="454037"/>
                </a:lnTo>
                <a:lnTo>
                  <a:pt x="545162" y="445376"/>
                </a:lnTo>
                <a:lnTo>
                  <a:pt x="562968" y="445376"/>
                </a:lnTo>
                <a:lnTo>
                  <a:pt x="556059" y="439089"/>
                </a:lnTo>
                <a:lnTo>
                  <a:pt x="539248" y="436714"/>
                </a:lnTo>
                <a:close/>
              </a:path>
              <a:path w="5445125" h="944880">
                <a:moveTo>
                  <a:pt x="605444" y="437413"/>
                </a:moveTo>
                <a:lnTo>
                  <a:pt x="595944" y="437413"/>
                </a:lnTo>
                <a:lnTo>
                  <a:pt x="595944" y="510755"/>
                </a:lnTo>
                <a:lnTo>
                  <a:pt x="605863" y="510755"/>
                </a:lnTo>
                <a:lnTo>
                  <a:pt x="605863" y="466610"/>
                </a:lnTo>
                <a:lnTo>
                  <a:pt x="610605" y="457530"/>
                </a:lnTo>
                <a:lnTo>
                  <a:pt x="605444" y="457530"/>
                </a:lnTo>
                <a:lnTo>
                  <a:pt x="605444" y="437413"/>
                </a:lnTo>
                <a:close/>
              </a:path>
              <a:path w="5445125" h="944880">
                <a:moveTo>
                  <a:pt x="655313" y="445655"/>
                </a:moveTo>
                <a:lnTo>
                  <a:pt x="638553" y="445655"/>
                </a:lnTo>
                <a:lnTo>
                  <a:pt x="651685" y="455574"/>
                </a:lnTo>
                <a:lnTo>
                  <a:pt x="653641" y="510755"/>
                </a:lnTo>
                <a:lnTo>
                  <a:pt x="663559" y="510755"/>
                </a:lnTo>
                <a:lnTo>
                  <a:pt x="663559" y="461069"/>
                </a:lnTo>
                <a:lnTo>
                  <a:pt x="655313" y="445655"/>
                </a:lnTo>
                <a:close/>
              </a:path>
              <a:path w="5445125" h="944880">
                <a:moveTo>
                  <a:pt x="633384" y="436714"/>
                </a:moveTo>
                <a:lnTo>
                  <a:pt x="626306" y="436714"/>
                </a:lnTo>
                <a:lnTo>
                  <a:pt x="606236" y="448449"/>
                </a:lnTo>
                <a:lnTo>
                  <a:pt x="605444" y="457530"/>
                </a:lnTo>
                <a:lnTo>
                  <a:pt x="610605" y="457530"/>
                </a:lnTo>
                <a:lnTo>
                  <a:pt x="614059" y="450917"/>
                </a:lnTo>
                <a:lnTo>
                  <a:pt x="638553" y="445655"/>
                </a:lnTo>
                <a:lnTo>
                  <a:pt x="655313" y="445655"/>
                </a:lnTo>
                <a:lnTo>
                  <a:pt x="653594" y="442442"/>
                </a:lnTo>
                <a:lnTo>
                  <a:pt x="633384" y="436714"/>
                </a:lnTo>
                <a:close/>
              </a:path>
              <a:path w="5445125" h="944880">
                <a:moveTo>
                  <a:pt x="712563" y="436714"/>
                </a:moveTo>
                <a:lnTo>
                  <a:pt x="695194" y="444538"/>
                </a:lnTo>
                <a:lnTo>
                  <a:pt x="684530" y="460044"/>
                </a:lnTo>
                <a:lnTo>
                  <a:pt x="683071" y="479695"/>
                </a:lnTo>
                <a:lnTo>
                  <a:pt x="682947" y="481372"/>
                </a:lnTo>
                <a:lnTo>
                  <a:pt x="695194" y="503538"/>
                </a:lnTo>
                <a:lnTo>
                  <a:pt x="719548" y="511454"/>
                </a:lnTo>
                <a:lnTo>
                  <a:pt x="726068" y="511454"/>
                </a:lnTo>
                <a:lnTo>
                  <a:pt x="741993" y="504143"/>
                </a:lnTo>
                <a:lnTo>
                  <a:pt x="742958" y="502653"/>
                </a:lnTo>
                <a:lnTo>
                  <a:pt x="720247" y="502653"/>
                </a:lnTo>
                <a:lnTo>
                  <a:pt x="702319" y="496739"/>
                </a:lnTo>
                <a:lnTo>
                  <a:pt x="693005" y="479695"/>
                </a:lnTo>
                <a:lnTo>
                  <a:pt x="699059" y="454643"/>
                </a:lnTo>
                <a:lnTo>
                  <a:pt x="715124" y="445376"/>
                </a:lnTo>
                <a:lnTo>
                  <a:pt x="741942" y="445376"/>
                </a:lnTo>
                <a:lnTo>
                  <a:pt x="731702" y="438158"/>
                </a:lnTo>
                <a:lnTo>
                  <a:pt x="712563" y="436714"/>
                </a:lnTo>
                <a:close/>
              </a:path>
              <a:path w="5445125" h="944880">
                <a:moveTo>
                  <a:pt x="757407" y="407098"/>
                </a:moveTo>
                <a:lnTo>
                  <a:pt x="747488" y="407098"/>
                </a:lnTo>
                <a:lnTo>
                  <a:pt x="747608" y="436714"/>
                </a:lnTo>
                <a:lnTo>
                  <a:pt x="747671" y="452320"/>
                </a:lnTo>
                <a:lnTo>
                  <a:pt x="753495" y="466005"/>
                </a:lnTo>
                <a:lnTo>
                  <a:pt x="752005" y="488683"/>
                </a:lnTo>
                <a:lnTo>
                  <a:pt x="747844" y="495108"/>
                </a:lnTo>
                <a:lnTo>
                  <a:pt x="747907" y="510755"/>
                </a:lnTo>
                <a:lnTo>
                  <a:pt x="757407" y="510755"/>
                </a:lnTo>
                <a:lnTo>
                  <a:pt x="757407" y="407098"/>
                </a:lnTo>
                <a:close/>
              </a:path>
              <a:path w="5445125" h="944880">
                <a:moveTo>
                  <a:pt x="747736" y="468240"/>
                </a:moveTo>
                <a:lnTo>
                  <a:pt x="747589" y="468403"/>
                </a:lnTo>
                <a:lnTo>
                  <a:pt x="741668" y="493386"/>
                </a:lnTo>
                <a:lnTo>
                  <a:pt x="720247" y="502653"/>
                </a:lnTo>
                <a:lnTo>
                  <a:pt x="742958" y="502653"/>
                </a:lnTo>
                <a:lnTo>
                  <a:pt x="747844" y="495108"/>
                </a:lnTo>
                <a:lnTo>
                  <a:pt x="747736" y="468240"/>
                </a:lnTo>
                <a:close/>
              </a:path>
              <a:path w="5445125" h="944880">
                <a:moveTo>
                  <a:pt x="747671" y="452320"/>
                </a:moveTo>
                <a:lnTo>
                  <a:pt x="747727" y="466005"/>
                </a:lnTo>
                <a:lnTo>
                  <a:pt x="747844" y="495108"/>
                </a:lnTo>
                <a:lnTo>
                  <a:pt x="752005" y="488683"/>
                </a:lnTo>
                <a:lnTo>
                  <a:pt x="753338" y="468403"/>
                </a:lnTo>
                <a:lnTo>
                  <a:pt x="753378" y="467794"/>
                </a:lnTo>
                <a:lnTo>
                  <a:pt x="753495" y="466005"/>
                </a:lnTo>
                <a:lnTo>
                  <a:pt x="747671" y="452320"/>
                </a:lnTo>
                <a:close/>
              </a:path>
              <a:path w="5445125" h="944880">
                <a:moveTo>
                  <a:pt x="741942" y="445376"/>
                </a:moveTo>
                <a:lnTo>
                  <a:pt x="715124" y="445376"/>
                </a:lnTo>
                <a:lnTo>
                  <a:pt x="738408" y="451336"/>
                </a:lnTo>
                <a:lnTo>
                  <a:pt x="747647" y="468240"/>
                </a:lnTo>
                <a:lnTo>
                  <a:pt x="747671" y="452320"/>
                </a:lnTo>
                <a:lnTo>
                  <a:pt x="745905" y="448170"/>
                </a:lnTo>
                <a:lnTo>
                  <a:pt x="741942" y="445376"/>
                </a:lnTo>
                <a:close/>
              </a:path>
              <a:path w="5445125" h="944880">
                <a:moveTo>
                  <a:pt x="806731" y="436714"/>
                </a:moveTo>
                <a:lnTo>
                  <a:pt x="789687" y="444770"/>
                </a:lnTo>
                <a:lnTo>
                  <a:pt x="779163" y="460324"/>
                </a:lnTo>
                <a:lnTo>
                  <a:pt x="777626" y="481279"/>
                </a:lnTo>
                <a:lnTo>
                  <a:pt x="790293" y="503444"/>
                </a:lnTo>
                <a:lnTo>
                  <a:pt x="816184" y="511454"/>
                </a:lnTo>
                <a:lnTo>
                  <a:pt x="822051" y="511454"/>
                </a:lnTo>
                <a:lnTo>
                  <a:pt x="840707" y="501489"/>
                </a:lnTo>
                <a:lnTo>
                  <a:pt x="805706" y="501489"/>
                </a:lnTo>
                <a:lnTo>
                  <a:pt x="788477" y="484957"/>
                </a:lnTo>
                <a:lnTo>
                  <a:pt x="789601" y="477088"/>
                </a:lnTo>
                <a:lnTo>
                  <a:pt x="785170" y="477088"/>
                </a:lnTo>
                <a:lnTo>
                  <a:pt x="785170" y="469684"/>
                </a:lnTo>
                <a:lnTo>
                  <a:pt x="790658" y="469684"/>
                </a:lnTo>
                <a:lnTo>
                  <a:pt x="792854" y="454317"/>
                </a:lnTo>
                <a:lnTo>
                  <a:pt x="808500" y="445236"/>
                </a:lnTo>
                <a:lnTo>
                  <a:pt x="836290" y="445236"/>
                </a:lnTo>
                <a:lnTo>
                  <a:pt x="826521" y="438298"/>
                </a:lnTo>
                <a:lnTo>
                  <a:pt x="806731" y="436714"/>
                </a:lnTo>
                <a:close/>
              </a:path>
              <a:path w="5445125" h="944880">
                <a:moveTo>
                  <a:pt x="838955" y="493014"/>
                </a:moveTo>
                <a:lnTo>
                  <a:pt x="836161" y="496273"/>
                </a:lnTo>
                <a:lnTo>
                  <a:pt x="805706" y="501489"/>
                </a:lnTo>
                <a:lnTo>
                  <a:pt x="840707" y="501489"/>
                </a:lnTo>
                <a:lnTo>
                  <a:pt x="844543" y="499440"/>
                </a:lnTo>
                <a:lnTo>
                  <a:pt x="838955" y="493014"/>
                </a:lnTo>
                <a:close/>
              </a:path>
              <a:path w="5445125" h="944880">
                <a:moveTo>
                  <a:pt x="790658" y="469684"/>
                </a:moveTo>
                <a:lnTo>
                  <a:pt x="785170" y="469684"/>
                </a:lnTo>
                <a:lnTo>
                  <a:pt x="785170" y="477088"/>
                </a:lnTo>
                <a:lnTo>
                  <a:pt x="789601" y="477088"/>
                </a:lnTo>
                <a:lnTo>
                  <a:pt x="790658" y="469684"/>
                </a:lnTo>
                <a:close/>
              </a:path>
              <a:path w="5445125" h="944880">
                <a:moveTo>
                  <a:pt x="838595" y="469684"/>
                </a:moveTo>
                <a:lnTo>
                  <a:pt x="790658" y="469684"/>
                </a:lnTo>
                <a:lnTo>
                  <a:pt x="789601" y="477088"/>
                </a:lnTo>
                <a:lnTo>
                  <a:pt x="849013" y="477088"/>
                </a:lnTo>
                <a:lnTo>
                  <a:pt x="849073" y="472617"/>
                </a:lnTo>
                <a:lnTo>
                  <a:pt x="839793" y="472617"/>
                </a:lnTo>
                <a:lnTo>
                  <a:pt x="838595" y="469684"/>
                </a:lnTo>
                <a:close/>
              </a:path>
              <a:path w="5445125" h="944880">
                <a:moveTo>
                  <a:pt x="836290" y="445236"/>
                </a:moveTo>
                <a:lnTo>
                  <a:pt x="808500" y="445236"/>
                </a:lnTo>
                <a:lnTo>
                  <a:pt x="830992" y="451057"/>
                </a:lnTo>
                <a:lnTo>
                  <a:pt x="839793" y="472617"/>
                </a:lnTo>
                <a:lnTo>
                  <a:pt x="843705" y="469684"/>
                </a:lnTo>
                <a:lnTo>
                  <a:pt x="849112" y="469684"/>
                </a:lnTo>
                <a:lnTo>
                  <a:pt x="849153" y="466657"/>
                </a:lnTo>
                <a:lnTo>
                  <a:pt x="841469" y="448915"/>
                </a:lnTo>
                <a:lnTo>
                  <a:pt x="836290" y="445236"/>
                </a:lnTo>
                <a:close/>
              </a:path>
              <a:path w="5445125" h="944880">
                <a:moveTo>
                  <a:pt x="849112" y="469684"/>
                </a:moveTo>
                <a:lnTo>
                  <a:pt x="843705" y="469684"/>
                </a:lnTo>
                <a:lnTo>
                  <a:pt x="839793" y="472617"/>
                </a:lnTo>
                <a:lnTo>
                  <a:pt x="849073" y="472617"/>
                </a:lnTo>
                <a:lnTo>
                  <a:pt x="849112" y="469684"/>
                </a:lnTo>
                <a:close/>
              </a:path>
              <a:path w="5445125" h="944880">
                <a:moveTo>
                  <a:pt x="972960" y="437413"/>
                </a:moveTo>
                <a:lnTo>
                  <a:pt x="963460" y="437413"/>
                </a:lnTo>
                <a:lnTo>
                  <a:pt x="963397" y="452478"/>
                </a:lnTo>
                <a:lnTo>
                  <a:pt x="969048" y="466005"/>
                </a:lnTo>
                <a:lnTo>
                  <a:pt x="967511" y="488823"/>
                </a:lnTo>
                <a:lnTo>
                  <a:pt x="963219" y="495331"/>
                </a:lnTo>
                <a:lnTo>
                  <a:pt x="963151" y="511454"/>
                </a:lnTo>
                <a:lnTo>
                  <a:pt x="963041" y="537857"/>
                </a:lnTo>
                <a:lnTo>
                  <a:pt x="972960" y="537857"/>
                </a:lnTo>
                <a:lnTo>
                  <a:pt x="972960" y="437413"/>
                </a:lnTo>
                <a:close/>
              </a:path>
              <a:path w="5445125" h="944880">
                <a:moveTo>
                  <a:pt x="928116" y="436714"/>
                </a:moveTo>
                <a:lnTo>
                  <a:pt x="910747" y="444538"/>
                </a:lnTo>
                <a:lnTo>
                  <a:pt x="900083" y="460184"/>
                </a:lnTo>
                <a:lnTo>
                  <a:pt x="898500" y="481465"/>
                </a:lnTo>
                <a:lnTo>
                  <a:pt x="910747" y="503538"/>
                </a:lnTo>
                <a:lnTo>
                  <a:pt x="935101" y="511454"/>
                </a:lnTo>
                <a:lnTo>
                  <a:pt x="941527" y="511454"/>
                </a:lnTo>
                <a:lnTo>
                  <a:pt x="957407" y="504143"/>
                </a:lnTo>
                <a:lnTo>
                  <a:pt x="958389" y="502653"/>
                </a:lnTo>
                <a:lnTo>
                  <a:pt x="935800" y="502653"/>
                </a:lnTo>
                <a:lnTo>
                  <a:pt x="917871" y="496739"/>
                </a:lnTo>
                <a:lnTo>
                  <a:pt x="908558" y="479695"/>
                </a:lnTo>
                <a:lnTo>
                  <a:pt x="914612" y="454782"/>
                </a:lnTo>
                <a:lnTo>
                  <a:pt x="930677" y="445376"/>
                </a:lnTo>
                <a:lnTo>
                  <a:pt x="957634" y="445376"/>
                </a:lnTo>
                <a:lnTo>
                  <a:pt x="947395" y="438158"/>
                </a:lnTo>
                <a:lnTo>
                  <a:pt x="928116" y="436714"/>
                </a:lnTo>
                <a:close/>
              </a:path>
              <a:path w="5445125" h="944880">
                <a:moveTo>
                  <a:pt x="957634" y="445376"/>
                </a:moveTo>
                <a:lnTo>
                  <a:pt x="930677" y="445376"/>
                </a:lnTo>
                <a:lnTo>
                  <a:pt x="953961" y="451429"/>
                </a:lnTo>
                <a:lnTo>
                  <a:pt x="963181" y="468333"/>
                </a:lnTo>
                <a:lnTo>
                  <a:pt x="957220" y="493386"/>
                </a:lnTo>
                <a:lnTo>
                  <a:pt x="935800" y="502653"/>
                </a:lnTo>
                <a:lnTo>
                  <a:pt x="958389" y="502653"/>
                </a:lnTo>
                <a:lnTo>
                  <a:pt x="963219" y="495331"/>
                </a:lnTo>
                <a:lnTo>
                  <a:pt x="963341" y="466005"/>
                </a:lnTo>
                <a:lnTo>
                  <a:pt x="963397" y="452478"/>
                </a:lnTo>
                <a:lnTo>
                  <a:pt x="961598" y="448170"/>
                </a:lnTo>
                <a:lnTo>
                  <a:pt x="957634" y="445376"/>
                </a:lnTo>
                <a:close/>
              </a:path>
              <a:path w="5445125" h="944880">
                <a:moveTo>
                  <a:pt x="963397" y="452478"/>
                </a:moveTo>
                <a:lnTo>
                  <a:pt x="963341" y="466005"/>
                </a:lnTo>
                <a:lnTo>
                  <a:pt x="963219" y="495331"/>
                </a:lnTo>
                <a:lnTo>
                  <a:pt x="967511" y="488823"/>
                </a:lnTo>
                <a:lnTo>
                  <a:pt x="969048" y="466005"/>
                </a:lnTo>
                <a:lnTo>
                  <a:pt x="963397" y="452478"/>
                </a:lnTo>
                <a:close/>
              </a:path>
              <a:path w="5445125" h="944880">
                <a:moveTo>
                  <a:pt x="1009804" y="437413"/>
                </a:moveTo>
                <a:lnTo>
                  <a:pt x="999885" y="437413"/>
                </a:lnTo>
                <a:lnTo>
                  <a:pt x="999885" y="487006"/>
                </a:lnTo>
                <a:lnTo>
                  <a:pt x="1009897" y="505633"/>
                </a:lnTo>
                <a:lnTo>
                  <a:pt x="1030898" y="511454"/>
                </a:lnTo>
                <a:lnTo>
                  <a:pt x="1037418" y="511454"/>
                </a:lnTo>
                <a:lnTo>
                  <a:pt x="1051907" y="502513"/>
                </a:lnTo>
                <a:lnTo>
                  <a:pt x="1024891" y="502513"/>
                </a:lnTo>
                <a:lnTo>
                  <a:pt x="1011713" y="492641"/>
                </a:lnTo>
                <a:lnTo>
                  <a:pt x="1009804" y="437413"/>
                </a:lnTo>
                <a:close/>
              </a:path>
              <a:path w="5445125" h="944880">
                <a:moveTo>
                  <a:pt x="1066801" y="490639"/>
                </a:moveTo>
                <a:lnTo>
                  <a:pt x="1057301" y="490639"/>
                </a:lnTo>
                <a:lnTo>
                  <a:pt x="1057301" y="510755"/>
                </a:lnTo>
                <a:lnTo>
                  <a:pt x="1066801" y="510755"/>
                </a:lnTo>
                <a:lnTo>
                  <a:pt x="1066801" y="490639"/>
                </a:lnTo>
                <a:close/>
              </a:path>
              <a:path w="5445125" h="944880">
                <a:moveTo>
                  <a:pt x="1066801" y="437413"/>
                </a:moveTo>
                <a:lnTo>
                  <a:pt x="1056882" y="437413"/>
                </a:lnTo>
                <a:lnTo>
                  <a:pt x="1056882" y="481418"/>
                </a:lnTo>
                <a:lnTo>
                  <a:pt x="1048966" y="497298"/>
                </a:lnTo>
                <a:lnTo>
                  <a:pt x="1024891" y="502513"/>
                </a:lnTo>
                <a:lnTo>
                  <a:pt x="1051907" y="502513"/>
                </a:lnTo>
                <a:lnTo>
                  <a:pt x="1056510" y="499673"/>
                </a:lnTo>
                <a:lnTo>
                  <a:pt x="1057301" y="490639"/>
                </a:lnTo>
                <a:lnTo>
                  <a:pt x="1066801" y="490639"/>
                </a:lnTo>
                <a:lnTo>
                  <a:pt x="1066801" y="437413"/>
                </a:lnTo>
                <a:close/>
              </a:path>
              <a:path w="5445125" h="944880">
                <a:moveTo>
                  <a:pt x="1138815" y="469345"/>
                </a:moveTo>
                <a:lnTo>
                  <a:pt x="1104084" y="470242"/>
                </a:lnTo>
                <a:lnTo>
                  <a:pt x="1089182" y="482815"/>
                </a:lnTo>
                <a:lnTo>
                  <a:pt x="1093653" y="504422"/>
                </a:lnTo>
                <a:lnTo>
                  <a:pt x="1115120" y="511454"/>
                </a:lnTo>
                <a:lnTo>
                  <a:pt x="1127879" y="510010"/>
                </a:lnTo>
                <a:lnTo>
                  <a:pt x="1134197" y="503631"/>
                </a:lnTo>
                <a:lnTo>
                  <a:pt x="1110789" y="503631"/>
                </a:lnTo>
                <a:lnTo>
                  <a:pt x="1098076" y="493991"/>
                </a:lnTo>
                <a:lnTo>
                  <a:pt x="1104922" y="477926"/>
                </a:lnTo>
                <a:lnTo>
                  <a:pt x="1139100" y="476765"/>
                </a:lnTo>
                <a:lnTo>
                  <a:pt x="1138850" y="470242"/>
                </a:lnTo>
                <a:lnTo>
                  <a:pt x="1138815" y="469345"/>
                </a:lnTo>
                <a:close/>
              </a:path>
              <a:path w="5445125" h="944880">
                <a:moveTo>
                  <a:pt x="1149905" y="488683"/>
                </a:moveTo>
                <a:lnTo>
                  <a:pt x="1139986" y="488683"/>
                </a:lnTo>
                <a:lnTo>
                  <a:pt x="1142222" y="495528"/>
                </a:lnTo>
                <a:lnTo>
                  <a:pt x="1139910" y="497862"/>
                </a:lnTo>
                <a:lnTo>
                  <a:pt x="1140377" y="510010"/>
                </a:lnTo>
                <a:lnTo>
                  <a:pt x="1140406" y="510755"/>
                </a:lnTo>
                <a:lnTo>
                  <a:pt x="1149905" y="510755"/>
                </a:lnTo>
                <a:lnTo>
                  <a:pt x="1149905" y="488683"/>
                </a:lnTo>
                <a:close/>
              </a:path>
              <a:path w="5445125" h="944880">
                <a:moveTo>
                  <a:pt x="1139585" y="489393"/>
                </a:moveTo>
                <a:lnTo>
                  <a:pt x="1135144" y="497251"/>
                </a:lnTo>
                <a:lnTo>
                  <a:pt x="1110789" y="503631"/>
                </a:lnTo>
                <a:lnTo>
                  <a:pt x="1134197" y="503631"/>
                </a:lnTo>
                <a:lnTo>
                  <a:pt x="1139910" y="497862"/>
                </a:lnTo>
                <a:lnTo>
                  <a:pt x="1139585" y="489393"/>
                </a:lnTo>
                <a:close/>
              </a:path>
              <a:path w="5445125" h="944880">
                <a:moveTo>
                  <a:pt x="1139986" y="488683"/>
                </a:moveTo>
                <a:lnTo>
                  <a:pt x="1139585" y="489393"/>
                </a:lnTo>
                <a:lnTo>
                  <a:pt x="1139762" y="493991"/>
                </a:lnTo>
                <a:lnTo>
                  <a:pt x="1139821" y="495528"/>
                </a:lnTo>
                <a:lnTo>
                  <a:pt x="1139910" y="497862"/>
                </a:lnTo>
                <a:lnTo>
                  <a:pt x="1142222" y="495528"/>
                </a:lnTo>
                <a:lnTo>
                  <a:pt x="1139986" y="488683"/>
                </a:lnTo>
                <a:close/>
              </a:path>
              <a:path w="5445125" h="944880">
                <a:moveTo>
                  <a:pt x="1143869" y="445376"/>
                </a:moveTo>
                <a:lnTo>
                  <a:pt x="1126063" y="445376"/>
                </a:lnTo>
                <a:lnTo>
                  <a:pt x="1138217" y="453758"/>
                </a:lnTo>
                <a:lnTo>
                  <a:pt x="1139558" y="488683"/>
                </a:lnTo>
                <a:lnTo>
                  <a:pt x="1139585" y="489393"/>
                </a:lnTo>
                <a:lnTo>
                  <a:pt x="1139986" y="488683"/>
                </a:lnTo>
                <a:lnTo>
                  <a:pt x="1149905" y="488683"/>
                </a:lnTo>
                <a:lnTo>
                  <a:pt x="1149905" y="476765"/>
                </a:lnTo>
                <a:lnTo>
                  <a:pt x="1141942" y="476765"/>
                </a:lnTo>
                <a:lnTo>
                  <a:pt x="1141942" y="469345"/>
                </a:lnTo>
                <a:lnTo>
                  <a:pt x="1149905" y="469345"/>
                </a:lnTo>
                <a:lnTo>
                  <a:pt x="1149905" y="465213"/>
                </a:lnTo>
                <a:lnTo>
                  <a:pt x="1147297" y="448496"/>
                </a:lnTo>
                <a:lnTo>
                  <a:pt x="1143869" y="445376"/>
                </a:lnTo>
                <a:close/>
              </a:path>
              <a:path w="5445125" h="944880">
                <a:moveTo>
                  <a:pt x="1149905" y="469345"/>
                </a:moveTo>
                <a:lnTo>
                  <a:pt x="1141942" y="469345"/>
                </a:lnTo>
                <a:lnTo>
                  <a:pt x="1141942" y="476765"/>
                </a:lnTo>
                <a:lnTo>
                  <a:pt x="1149905" y="476765"/>
                </a:lnTo>
                <a:lnTo>
                  <a:pt x="1149905" y="469345"/>
                </a:lnTo>
                <a:close/>
              </a:path>
              <a:path w="5445125" h="944880">
                <a:moveTo>
                  <a:pt x="1120149" y="436714"/>
                </a:moveTo>
                <a:lnTo>
                  <a:pt x="1090253" y="446633"/>
                </a:lnTo>
                <a:lnTo>
                  <a:pt x="1094724" y="454037"/>
                </a:lnTo>
                <a:lnTo>
                  <a:pt x="1126063" y="445376"/>
                </a:lnTo>
                <a:lnTo>
                  <a:pt x="1143869" y="445376"/>
                </a:lnTo>
                <a:lnTo>
                  <a:pt x="1136960" y="439089"/>
                </a:lnTo>
                <a:lnTo>
                  <a:pt x="1120149" y="436714"/>
                </a:lnTo>
                <a:close/>
              </a:path>
              <a:path w="5445125" h="944880">
                <a:moveTo>
                  <a:pt x="1186345" y="437413"/>
                </a:moveTo>
                <a:lnTo>
                  <a:pt x="1176845" y="437413"/>
                </a:lnTo>
                <a:lnTo>
                  <a:pt x="1176845" y="510755"/>
                </a:lnTo>
                <a:lnTo>
                  <a:pt x="1186764" y="510755"/>
                </a:lnTo>
                <a:lnTo>
                  <a:pt x="1186764" y="466610"/>
                </a:lnTo>
                <a:lnTo>
                  <a:pt x="1191506" y="457530"/>
                </a:lnTo>
                <a:lnTo>
                  <a:pt x="1186345" y="457530"/>
                </a:lnTo>
                <a:lnTo>
                  <a:pt x="1186345" y="437413"/>
                </a:lnTo>
                <a:close/>
              </a:path>
              <a:path w="5445125" h="944880">
                <a:moveTo>
                  <a:pt x="1236214" y="445655"/>
                </a:moveTo>
                <a:lnTo>
                  <a:pt x="1219454" y="445655"/>
                </a:lnTo>
                <a:lnTo>
                  <a:pt x="1232586" y="455574"/>
                </a:lnTo>
                <a:lnTo>
                  <a:pt x="1234542" y="510755"/>
                </a:lnTo>
                <a:lnTo>
                  <a:pt x="1244460" y="510755"/>
                </a:lnTo>
                <a:lnTo>
                  <a:pt x="1244460" y="461069"/>
                </a:lnTo>
                <a:lnTo>
                  <a:pt x="1236214" y="445655"/>
                </a:lnTo>
                <a:close/>
              </a:path>
              <a:path w="5445125" h="944880">
                <a:moveTo>
                  <a:pt x="1214285" y="436714"/>
                </a:moveTo>
                <a:lnTo>
                  <a:pt x="1207207" y="436714"/>
                </a:lnTo>
                <a:lnTo>
                  <a:pt x="1187137" y="448449"/>
                </a:lnTo>
                <a:lnTo>
                  <a:pt x="1186345" y="457530"/>
                </a:lnTo>
                <a:lnTo>
                  <a:pt x="1191506" y="457530"/>
                </a:lnTo>
                <a:lnTo>
                  <a:pt x="1194960" y="450917"/>
                </a:lnTo>
                <a:lnTo>
                  <a:pt x="1219454" y="445655"/>
                </a:lnTo>
                <a:lnTo>
                  <a:pt x="1236214" y="445655"/>
                </a:lnTo>
                <a:lnTo>
                  <a:pt x="1234495" y="442442"/>
                </a:lnTo>
                <a:lnTo>
                  <a:pt x="1214285" y="436714"/>
                </a:lnTo>
                <a:close/>
              </a:path>
              <a:path w="5445125" h="944880">
                <a:moveTo>
                  <a:pt x="1282847" y="421208"/>
                </a:moveTo>
                <a:lnTo>
                  <a:pt x="1272928" y="421208"/>
                </a:lnTo>
                <a:lnTo>
                  <a:pt x="1272928" y="496879"/>
                </a:lnTo>
                <a:lnTo>
                  <a:pt x="1282242" y="509591"/>
                </a:lnTo>
                <a:lnTo>
                  <a:pt x="1294442" y="511454"/>
                </a:lnTo>
                <a:lnTo>
                  <a:pt x="1309949" y="506285"/>
                </a:lnTo>
                <a:lnTo>
                  <a:pt x="1308305" y="502932"/>
                </a:lnTo>
                <a:lnTo>
                  <a:pt x="1299937" y="502932"/>
                </a:lnTo>
                <a:lnTo>
                  <a:pt x="1283918" y="497111"/>
                </a:lnTo>
                <a:lnTo>
                  <a:pt x="1282847" y="421208"/>
                </a:lnTo>
                <a:close/>
              </a:path>
              <a:path w="5445125" h="944880">
                <a:moveTo>
                  <a:pt x="1306456" y="499160"/>
                </a:moveTo>
                <a:lnTo>
                  <a:pt x="1299937" y="502932"/>
                </a:lnTo>
                <a:lnTo>
                  <a:pt x="1308305" y="502932"/>
                </a:lnTo>
                <a:lnTo>
                  <a:pt x="1306456" y="499160"/>
                </a:lnTo>
                <a:close/>
              </a:path>
              <a:path w="5445125" h="944880">
                <a:moveTo>
                  <a:pt x="1272928" y="437413"/>
                </a:moveTo>
                <a:lnTo>
                  <a:pt x="1259797" y="437413"/>
                </a:lnTo>
                <a:lnTo>
                  <a:pt x="1259797" y="445655"/>
                </a:lnTo>
                <a:lnTo>
                  <a:pt x="1272928" y="445655"/>
                </a:lnTo>
                <a:lnTo>
                  <a:pt x="1272928" y="437413"/>
                </a:lnTo>
                <a:close/>
              </a:path>
              <a:path w="5445125" h="944880">
                <a:moveTo>
                  <a:pt x="1305199" y="437413"/>
                </a:moveTo>
                <a:lnTo>
                  <a:pt x="1283076" y="437413"/>
                </a:lnTo>
                <a:lnTo>
                  <a:pt x="1283192" y="445655"/>
                </a:lnTo>
                <a:lnTo>
                  <a:pt x="1305199" y="445655"/>
                </a:lnTo>
                <a:lnTo>
                  <a:pt x="1305199" y="437413"/>
                </a:lnTo>
                <a:close/>
              </a:path>
              <a:path w="5445125" h="944880">
                <a:moveTo>
                  <a:pt x="1337924" y="437413"/>
                </a:moveTo>
                <a:lnTo>
                  <a:pt x="1328005" y="437413"/>
                </a:lnTo>
                <a:lnTo>
                  <a:pt x="1328005" y="510755"/>
                </a:lnTo>
                <a:lnTo>
                  <a:pt x="1337924" y="510755"/>
                </a:lnTo>
                <a:lnTo>
                  <a:pt x="1337924" y="437413"/>
                </a:lnTo>
                <a:close/>
              </a:path>
              <a:path w="5445125" h="944880">
                <a:moveTo>
                  <a:pt x="1330985" y="407098"/>
                </a:moveTo>
                <a:lnTo>
                  <a:pt x="1333034" y="421208"/>
                </a:lnTo>
                <a:lnTo>
                  <a:pt x="1335176" y="421208"/>
                </a:lnTo>
                <a:lnTo>
                  <a:pt x="1330985" y="407098"/>
                </a:lnTo>
                <a:close/>
              </a:path>
              <a:path w="5445125" h="944880">
                <a:moveTo>
                  <a:pt x="1387735" y="436714"/>
                </a:moveTo>
                <a:lnTo>
                  <a:pt x="1370365" y="444538"/>
                </a:lnTo>
                <a:lnTo>
                  <a:pt x="1359701" y="460044"/>
                </a:lnTo>
                <a:lnTo>
                  <a:pt x="1358243" y="479695"/>
                </a:lnTo>
                <a:lnTo>
                  <a:pt x="1358118" y="481372"/>
                </a:lnTo>
                <a:lnTo>
                  <a:pt x="1370365" y="503538"/>
                </a:lnTo>
                <a:lnTo>
                  <a:pt x="1394720" y="511454"/>
                </a:lnTo>
                <a:lnTo>
                  <a:pt x="1401239" y="511454"/>
                </a:lnTo>
                <a:lnTo>
                  <a:pt x="1417165" y="504143"/>
                </a:lnTo>
                <a:lnTo>
                  <a:pt x="1418130" y="502653"/>
                </a:lnTo>
                <a:lnTo>
                  <a:pt x="1395418" y="502653"/>
                </a:lnTo>
                <a:lnTo>
                  <a:pt x="1377490" y="496739"/>
                </a:lnTo>
                <a:lnTo>
                  <a:pt x="1368176" y="479695"/>
                </a:lnTo>
                <a:lnTo>
                  <a:pt x="1374230" y="454643"/>
                </a:lnTo>
                <a:lnTo>
                  <a:pt x="1390296" y="445376"/>
                </a:lnTo>
                <a:lnTo>
                  <a:pt x="1417113" y="445376"/>
                </a:lnTo>
                <a:lnTo>
                  <a:pt x="1406873" y="438158"/>
                </a:lnTo>
                <a:lnTo>
                  <a:pt x="1387735" y="436714"/>
                </a:lnTo>
                <a:close/>
              </a:path>
              <a:path w="5445125" h="944880">
                <a:moveTo>
                  <a:pt x="1432578" y="407098"/>
                </a:moveTo>
                <a:lnTo>
                  <a:pt x="1422660" y="407098"/>
                </a:lnTo>
                <a:lnTo>
                  <a:pt x="1422779" y="436714"/>
                </a:lnTo>
                <a:lnTo>
                  <a:pt x="1422842" y="452320"/>
                </a:lnTo>
                <a:lnTo>
                  <a:pt x="1428667" y="466005"/>
                </a:lnTo>
                <a:lnTo>
                  <a:pt x="1427176" y="488683"/>
                </a:lnTo>
                <a:lnTo>
                  <a:pt x="1423015" y="495108"/>
                </a:lnTo>
                <a:lnTo>
                  <a:pt x="1423079" y="510755"/>
                </a:lnTo>
                <a:lnTo>
                  <a:pt x="1432578" y="510755"/>
                </a:lnTo>
                <a:lnTo>
                  <a:pt x="1432578" y="407098"/>
                </a:lnTo>
                <a:close/>
              </a:path>
              <a:path w="5445125" h="944880">
                <a:moveTo>
                  <a:pt x="1422907" y="468240"/>
                </a:moveTo>
                <a:lnTo>
                  <a:pt x="1422761" y="468403"/>
                </a:lnTo>
                <a:lnTo>
                  <a:pt x="1416839" y="493386"/>
                </a:lnTo>
                <a:lnTo>
                  <a:pt x="1395418" y="502653"/>
                </a:lnTo>
                <a:lnTo>
                  <a:pt x="1418130" y="502653"/>
                </a:lnTo>
                <a:lnTo>
                  <a:pt x="1423015" y="495108"/>
                </a:lnTo>
                <a:lnTo>
                  <a:pt x="1422907" y="468240"/>
                </a:lnTo>
                <a:close/>
              </a:path>
              <a:path w="5445125" h="944880">
                <a:moveTo>
                  <a:pt x="1422842" y="452320"/>
                </a:moveTo>
                <a:lnTo>
                  <a:pt x="1422898" y="466005"/>
                </a:lnTo>
                <a:lnTo>
                  <a:pt x="1423015" y="495108"/>
                </a:lnTo>
                <a:lnTo>
                  <a:pt x="1427176" y="488683"/>
                </a:lnTo>
                <a:lnTo>
                  <a:pt x="1428509" y="468403"/>
                </a:lnTo>
                <a:lnTo>
                  <a:pt x="1428549" y="467794"/>
                </a:lnTo>
                <a:lnTo>
                  <a:pt x="1428667" y="466005"/>
                </a:lnTo>
                <a:lnTo>
                  <a:pt x="1422842" y="452320"/>
                </a:lnTo>
                <a:close/>
              </a:path>
              <a:path w="5445125" h="944880">
                <a:moveTo>
                  <a:pt x="1417113" y="445376"/>
                </a:moveTo>
                <a:lnTo>
                  <a:pt x="1390296" y="445376"/>
                </a:lnTo>
                <a:lnTo>
                  <a:pt x="1413579" y="451336"/>
                </a:lnTo>
                <a:lnTo>
                  <a:pt x="1422818" y="468240"/>
                </a:lnTo>
                <a:lnTo>
                  <a:pt x="1422842" y="452320"/>
                </a:lnTo>
                <a:lnTo>
                  <a:pt x="1421076" y="448170"/>
                </a:lnTo>
                <a:lnTo>
                  <a:pt x="1417113" y="445376"/>
                </a:lnTo>
                <a:close/>
              </a:path>
              <a:path w="5445125" h="944880">
                <a:moveTo>
                  <a:pt x="1504573" y="469345"/>
                </a:moveTo>
                <a:lnTo>
                  <a:pt x="1469841" y="470242"/>
                </a:lnTo>
                <a:lnTo>
                  <a:pt x="1454940" y="482815"/>
                </a:lnTo>
                <a:lnTo>
                  <a:pt x="1459410" y="504422"/>
                </a:lnTo>
                <a:lnTo>
                  <a:pt x="1480877" y="511454"/>
                </a:lnTo>
                <a:lnTo>
                  <a:pt x="1493637" y="510010"/>
                </a:lnTo>
                <a:lnTo>
                  <a:pt x="1499955" y="503631"/>
                </a:lnTo>
                <a:lnTo>
                  <a:pt x="1476547" y="503631"/>
                </a:lnTo>
                <a:lnTo>
                  <a:pt x="1463834" y="493991"/>
                </a:lnTo>
                <a:lnTo>
                  <a:pt x="1470679" y="477926"/>
                </a:lnTo>
                <a:lnTo>
                  <a:pt x="1504858" y="476765"/>
                </a:lnTo>
                <a:lnTo>
                  <a:pt x="1504607" y="470242"/>
                </a:lnTo>
                <a:lnTo>
                  <a:pt x="1504573" y="469345"/>
                </a:lnTo>
                <a:close/>
              </a:path>
              <a:path w="5445125" h="944880">
                <a:moveTo>
                  <a:pt x="1515663" y="488683"/>
                </a:moveTo>
                <a:lnTo>
                  <a:pt x="1505744" y="488683"/>
                </a:lnTo>
                <a:lnTo>
                  <a:pt x="1507979" y="495528"/>
                </a:lnTo>
                <a:lnTo>
                  <a:pt x="1505668" y="497862"/>
                </a:lnTo>
                <a:lnTo>
                  <a:pt x="1506135" y="510010"/>
                </a:lnTo>
                <a:lnTo>
                  <a:pt x="1506163" y="510755"/>
                </a:lnTo>
                <a:lnTo>
                  <a:pt x="1515663" y="510755"/>
                </a:lnTo>
                <a:lnTo>
                  <a:pt x="1515663" y="488683"/>
                </a:lnTo>
                <a:close/>
              </a:path>
              <a:path w="5445125" h="944880">
                <a:moveTo>
                  <a:pt x="1505343" y="489393"/>
                </a:moveTo>
                <a:lnTo>
                  <a:pt x="1500901" y="497251"/>
                </a:lnTo>
                <a:lnTo>
                  <a:pt x="1476547" y="503631"/>
                </a:lnTo>
                <a:lnTo>
                  <a:pt x="1499955" y="503631"/>
                </a:lnTo>
                <a:lnTo>
                  <a:pt x="1505668" y="497862"/>
                </a:lnTo>
                <a:lnTo>
                  <a:pt x="1505343" y="489393"/>
                </a:lnTo>
                <a:close/>
              </a:path>
              <a:path w="5445125" h="944880">
                <a:moveTo>
                  <a:pt x="1505744" y="488683"/>
                </a:moveTo>
                <a:lnTo>
                  <a:pt x="1505343" y="489393"/>
                </a:lnTo>
                <a:lnTo>
                  <a:pt x="1505519" y="493991"/>
                </a:lnTo>
                <a:lnTo>
                  <a:pt x="1505578" y="495528"/>
                </a:lnTo>
                <a:lnTo>
                  <a:pt x="1505668" y="497862"/>
                </a:lnTo>
                <a:lnTo>
                  <a:pt x="1507979" y="495528"/>
                </a:lnTo>
                <a:lnTo>
                  <a:pt x="1505744" y="488683"/>
                </a:lnTo>
                <a:close/>
              </a:path>
              <a:path w="5445125" h="944880">
                <a:moveTo>
                  <a:pt x="1509626" y="445376"/>
                </a:moveTo>
                <a:lnTo>
                  <a:pt x="1491821" y="445376"/>
                </a:lnTo>
                <a:lnTo>
                  <a:pt x="1503975" y="453758"/>
                </a:lnTo>
                <a:lnTo>
                  <a:pt x="1505316" y="488683"/>
                </a:lnTo>
                <a:lnTo>
                  <a:pt x="1505343" y="489393"/>
                </a:lnTo>
                <a:lnTo>
                  <a:pt x="1505744" y="488683"/>
                </a:lnTo>
                <a:lnTo>
                  <a:pt x="1515663" y="488683"/>
                </a:lnTo>
                <a:lnTo>
                  <a:pt x="1515663" y="476765"/>
                </a:lnTo>
                <a:lnTo>
                  <a:pt x="1507700" y="476765"/>
                </a:lnTo>
                <a:lnTo>
                  <a:pt x="1507700" y="469345"/>
                </a:lnTo>
                <a:lnTo>
                  <a:pt x="1515663" y="469345"/>
                </a:lnTo>
                <a:lnTo>
                  <a:pt x="1515663" y="465213"/>
                </a:lnTo>
                <a:lnTo>
                  <a:pt x="1513055" y="448496"/>
                </a:lnTo>
                <a:lnTo>
                  <a:pt x="1509626" y="445376"/>
                </a:lnTo>
                <a:close/>
              </a:path>
              <a:path w="5445125" h="944880">
                <a:moveTo>
                  <a:pt x="1515663" y="469345"/>
                </a:moveTo>
                <a:lnTo>
                  <a:pt x="1507700" y="469345"/>
                </a:lnTo>
                <a:lnTo>
                  <a:pt x="1507700" y="476765"/>
                </a:lnTo>
                <a:lnTo>
                  <a:pt x="1515663" y="476765"/>
                </a:lnTo>
                <a:lnTo>
                  <a:pt x="1515663" y="469345"/>
                </a:lnTo>
                <a:close/>
              </a:path>
              <a:path w="5445125" h="944880">
                <a:moveTo>
                  <a:pt x="1485907" y="436714"/>
                </a:moveTo>
                <a:lnTo>
                  <a:pt x="1456011" y="446633"/>
                </a:lnTo>
                <a:lnTo>
                  <a:pt x="1460481" y="454037"/>
                </a:lnTo>
                <a:lnTo>
                  <a:pt x="1491821" y="445376"/>
                </a:lnTo>
                <a:lnTo>
                  <a:pt x="1509626" y="445376"/>
                </a:lnTo>
                <a:lnTo>
                  <a:pt x="1502717" y="439089"/>
                </a:lnTo>
                <a:lnTo>
                  <a:pt x="1485907" y="436714"/>
                </a:lnTo>
                <a:close/>
              </a:path>
              <a:path w="5445125" h="944880">
                <a:moveTo>
                  <a:pt x="1564815" y="436714"/>
                </a:moveTo>
                <a:lnTo>
                  <a:pt x="1547446" y="444538"/>
                </a:lnTo>
                <a:lnTo>
                  <a:pt x="1536782" y="460044"/>
                </a:lnTo>
                <a:lnTo>
                  <a:pt x="1535323" y="479695"/>
                </a:lnTo>
                <a:lnTo>
                  <a:pt x="1535199" y="481372"/>
                </a:lnTo>
                <a:lnTo>
                  <a:pt x="1547446" y="503538"/>
                </a:lnTo>
                <a:lnTo>
                  <a:pt x="1571800" y="511454"/>
                </a:lnTo>
                <a:lnTo>
                  <a:pt x="1578320" y="511454"/>
                </a:lnTo>
                <a:lnTo>
                  <a:pt x="1594245" y="504143"/>
                </a:lnTo>
                <a:lnTo>
                  <a:pt x="1595210" y="502653"/>
                </a:lnTo>
                <a:lnTo>
                  <a:pt x="1572499" y="502653"/>
                </a:lnTo>
                <a:lnTo>
                  <a:pt x="1554570" y="496739"/>
                </a:lnTo>
                <a:lnTo>
                  <a:pt x="1545257" y="479695"/>
                </a:lnTo>
                <a:lnTo>
                  <a:pt x="1551311" y="454643"/>
                </a:lnTo>
                <a:lnTo>
                  <a:pt x="1567376" y="445376"/>
                </a:lnTo>
                <a:lnTo>
                  <a:pt x="1594193" y="445376"/>
                </a:lnTo>
                <a:lnTo>
                  <a:pt x="1583954" y="438158"/>
                </a:lnTo>
                <a:lnTo>
                  <a:pt x="1564815" y="436714"/>
                </a:lnTo>
                <a:close/>
              </a:path>
              <a:path w="5445125" h="944880">
                <a:moveTo>
                  <a:pt x="1609659" y="407098"/>
                </a:moveTo>
                <a:lnTo>
                  <a:pt x="1599740" y="407098"/>
                </a:lnTo>
                <a:lnTo>
                  <a:pt x="1599860" y="436714"/>
                </a:lnTo>
                <a:lnTo>
                  <a:pt x="1599923" y="452320"/>
                </a:lnTo>
                <a:lnTo>
                  <a:pt x="1605747" y="466005"/>
                </a:lnTo>
                <a:lnTo>
                  <a:pt x="1604257" y="488683"/>
                </a:lnTo>
                <a:lnTo>
                  <a:pt x="1600096" y="495108"/>
                </a:lnTo>
                <a:lnTo>
                  <a:pt x="1600159" y="510755"/>
                </a:lnTo>
                <a:lnTo>
                  <a:pt x="1609659" y="510755"/>
                </a:lnTo>
                <a:lnTo>
                  <a:pt x="1609659" y="407098"/>
                </a:lnTo>
                <a:close/>
              </a:path>
              <a:path w="5445125" h="944880">
                <a:moveTo>
                  <a:pt x="1599987" y="468240"/>
                </a:moveTo>
                <a:lnTo>
                  <a:pt x="1599841" y="468403"/>
                </a:lnTo>
                <a:lnTo>
                  <a:pt x="1593919" y="493386"/>
                </a:lnTo>
                <a:lnTo>
                  <a:pt x="1572499" y="502653"/>
                </a:lnTo>
                <a:lnTo>
                  <a:pt x="1595210" y="502653"/>
                </a:lnTo>
                <a:lnTo>
                  <a:pt x="1600096" y="495108"/>
                </a:lnTo>
                <a:lnTo>
                  <a:pt x="1599987" y="468240"/>
                </a:lnTo>
                <a:close/>
              </a:path>
              <a:path w="5445125" h="944880">
                <a:moveTo>
                  <a:pt x="1599923" y="452320"/>
                </a:moveTo>
                <a:lnTo>
                  <a:pt x="1599978" y="466005"/>
                </a:lnTo>
                <a:lnTo>
                  <a:pt x="1600096" y="495108"/>
                </a:lnTo>
                <a:lnTo>
                  <a:pt x="1604257" y="488683"/>
                </a:lnTo>
                <a:lnTo>
                  <a:pt x="1605590" y="468403"/>
                </a:lnTo>
                <a:lnTo>
                  <a:pt x="1605630" y="467794"/>
                </a:lnTo>
                <a:lnTo>
                  <a:pt x="1605747" y="466005"/>
                </a:lnTo>
                <a:lnTo>
                  <a:pt x="1599923" y="452320"/>
                </a:lnTo>
                <a:close/>
              </a:path>
              <a:path w="5445125" h="944880">
                <a:moveTo>
                  <a:pt x="1594193" y="445376"/>
                </a:moveTo>
                <a:lnTo>
                  <a:pt x="1567376" y="445376"/>
                </a:lnTo>
                <a:lnTo>
                  <a:pt x="1590660" y="451336"/>
                </a:lnTo>
                <a:lnTo>
                  <a:pt x="1599899" y="468240"/>
                </a:lnTo>
                <a:lnTo>
                  <a:pt x="1599923" y="452320"/>
                </a:lnTo>
                <a:lnTo>
                  <a:pt x="1598157" y="448170"/>
                </a:lnTo>
                <a:lnTo>
                  <a:pt x="1594193" y="445376"/>
                </a:lnTo>
                <a:close/>
              </a:path>
              <a:path w="5445125" h="944880">
                <a:moveTo>
                  <a:pt x="1658982" y="436714"/>
                </a:moveTo>
                <a:lnTo>
                  <a:pt x="1641939" y="444770"/>
                </a:lnTo>
                <a:lnTo>
                  <a:pt x="1631415" y="460324"/>
                </a:lnTo>
                <a:lnTo>
                  <a:pt x="1629878" y="481279"/>
                </a:lnTo>
                <a:lnTo>
                  <a:pt x="1642544" y="503444"/>
                </a:lnTo>
                <a:lnTo>
                  <a:pt x="1668436" y="511454"/>
                </a:lnTo>
                <a:lnTo>
                  <a:pt x="1674303" y="511454"/>
                </a:lnTo>
                <a:lnTo>
                  <a:pt x="1692959" y="501489"/>
                </a:lnTo>
                <a:lnTo>
                  <a:pt x="1657958" y="501489"/>
                </a:lnTo>
                <a:lnTo>
                  <a:pt x="1640728" y="484957"/>
                </a:lnTo>
                <a:lnTo>
                  <a:pt x="1641853" y="477088"/>
                </a:lnTo>
                <a:lnTo>
                  <a:pt x="1637422" y="477088"/>
                </a:lnTo>
                <a:lnTo>
                  <a:pt x="1637422" y="469684"/>
                </a:lnTo>
                <a:lnTo>
                  <a:pt x="1642910" y="469684"/>
                </a:lnTo>
                <a:lnTo>
                  <a:pt x="1645106" y="454317"/>
                </a:lnTo>
                <a:lnTo>
                  <a:pt x="1660752" y="445236"/>
                </a:lnTo>
                <a:lnTo>
                  <a:pt x="1688542" y="445236"/>
                </a:lnTo>
                <a:lnTo>
                  <a:pt x="1678773" y="438298"/>
                </a:lnTo>
                <a:lnTo>
                  <a:pt x="1658982" y="436714"/>
                </a:lnTo>
                <a:close/>
              </a:path>
              <a:path w="5445125" h="944880">
                <a:moveTo>
                  <a:pt x="1691207" y="493014"/>
                </a:moveTo>
                <a:lnTo>
                  <a:pt x="1688413" y="496273"/>
                </a:lnTo>
                <a:lnTo>
                  <a:pt x="1657958" y="501489"/>
                </a:lnTo>
                <a:lnTo>
                  <a:pt x="1692959" y="501489"/>
                </a:lnTo>
                <a:lnTo>
                  <a:pt x="1696795" y="499440"/>
                </a:lnTo>
                <a:lnTo>
                  <a:pt x="1691207" y="493014"/>
                </a:lnTo>
                <a:close/>
              </a:path>
              <a:path w="5445125" h="944880">
                <a:moveTo>
                  <a:pt x="1642910" y="469684"/>
                </a:moveTo>
                <a:lnTo>
                  <a:pt x="1637422" y="469684"/>
                </a:lnTo>
                <a:lnTo>
                  <a:pt x="1637422" y="477088"/>
                </a:lnTo>
                <a:lnTo>
                  <a:pt x="1641853" y="477088"/>
                </a:lnTo>
                <a:lnTo>
                  <a:pt x="1642910" y="469684"/>
                </a:lnTo>
                <a:close/>
              </a:path>
              <a:path w="5445125" h="944880">
                <a:moveTo>
                  <a:pt x="1690847" y="469684"/>
                </a:moveTo>
                <a:lnTo>
                  <a:pt x="1642910" y="469684"/>
                </a:lnTo>
                <a:lnTo>
                  <a:pt x="1641853" y="477088"/>
                </a:lnTo>
                <a:lnTo>
                  <a:pt x="1701265" y="477088"/>
                </a:lnTo>
                <a:lnTo>
                  <a:pt x="1701325" y="472617"/>
                </a:lnTo>
                <a:lnTo>
                  <a:pt x="1692045" y="472617"/>
                </a:lnTo>
                <a:lnTo>
                  <a:pt x="1690847" y="469684"/>
                </a:lnTo>
                <a:close/>
              </a:path>
              <a:path w="5445125" h="944880">
                <a:moveTo>
                  <a:pt x="1688542" y="445236"/>
                </a:moveTo>
                <a:lnTo>
                  <a:pt x="1660752" y="445236"/>
                </a:lnTo>
                <a:lnTo>
                  <a:pt x="1683244" y="451057"/>
                </a:lnTo>
                <a:lnTo>
                  <a:pt x="1692045" y="472617"/>
                </a:lnTo>
                <a:lnTo>
                  <a:pt x="1695956" y="469684"/>
                </a:lnTo>
                <a:lnTo>
                  <a:pt x="1701364" y="469684"/>
                </a:lnTo>
                <a:lnTo>
                  <a:pt x="1701405" y="466657"/>
                </a:lnTo>
                <a:lnTo>
                  <a:pt x="1693721" y="448915"/>
                </a:lnTo>
                <a:lnTo>
                  <a:pt x="1688542" y="445236"/>
                </a:lnTo>
                <a:close/>
              </a:path>
              <a:path w="5445125" h="944880">
                <a:moveTo>
                  <a:pt x="1701364" y="469684"/>
                </a:moveTo>
                <a:lnTo>
                  <a:pt x="1695956" y="469684"/>
                </a:lnTo>
                <a:lnTo>
                  <a:pt x="1692045" y="472617"/>
                </a:lnTo>
                <a:lnTo>
                  <a:pt x="1701325" y="472617"/>
                </a:lnTo>
                <a:lnTo>
                  <a:pt x="1701364" y="469684"/>
                </a:lnTo>
                <a:close/>
              </a:path>
              <a:path w="5445125" h="944880">
                <a:moveTo>
                  <a:pt x="1780368" y="436714"/>
                </a:moveTo>
                <a:lnTo>
                  <a:pt x="1762999" y="444538"/>
                </a:lnTo>
                <a:lnTo>
                  <a:pt x="1752335" y="460044"/>
                </a:lnTo>
                <a:lnTo>
                  <a:pt x="1750876" y="479695"/>
                </a:lnTo>
                <a:lnTo>
                  <a:pt x="1750751" y="481372"/>
                </a:lnTo>
                <a:lnTo>
                  <a:pt x="1762999" y="503538"/>
                </a:lnTo>
                <a:lnTo>
                  <a:pt x="1787353" y="511454"/>
                </a:lnTo>
                <a:lnTo>
                  <a:pt x="1793872" y="511454"/>
                </a:lnTo>
                <a:lnTo>
                  <a:pt x="1809798" y="504143"/>
                </a:lnTo>
                <a:lnTo>
                  <a:pt x="1810763" y="502653"/>
                </a:lnTo>
                <a:lnTo>
                  <a:pt x="1788051" y="502653"/>
                </a:lnTo>
                <a:lnTo>
                  <a:pt x="1770123" y="496739"/>
                </a:lnTo>
                <a:lnTo>
                  <a:pt x="1760810" y="479695"/>
                </a:lnTo>
                <a:lnTo>
                  <a:pt x="1766863" y="454643"/>
                </a:lnTo>
                <a:lnTo>
                  <a:pt x="1782929" y="445376"/>
                </a:lnTo>
                <a:lnTo>
                  <a:pt x="1809746" y="445376"/>
                </a:lnTo>
                <a:lnTo>
                  <a:pt x="1799507" y="438158"/>
                </a:lnTo>
                <a:lnTo>
                  <a:pt x="1780368" y="436714"/>
                </a:lnTo>
                <a:close/>
              </a:path>
              <a:path w="5445125" h="944880">
                <a:moveTo>
                  <a:pt x="1825212" y="407098"/>
                </a:moveTo>
                <a:lnTo>
                  <a:pt x="1815293" y="407098"/>
                </a:lnTo>
                <a:lnTo>
                  <a:pt x="1815413" y="436714"/>
                </a:lnTo>
                <a:lnTo>
                  <a:pt x="1815476" y="452320"/>
                </a:lnTo>
                <a:lnTo>
                  <a:pt x="1821300" y="466005"/>
                </a:lnTo>
                <a:lnTo>
                  <a:pt x="1819810" y="488683"/>
                </a:lnTo>
                <a:lnTo>
                  <a:pt x="1815649" y="495108"/>
                </a:lnTo>
                <a:lnTo>
                  <a:pt x="1815712" y="510755"/>
                </a:lnTo>
                <a:lnTo>
                  <a:pt x="1825212" y="510755"/>
                </a:lnTo>
                <a:lnTo>
                  <a:pt x="1825212" y="407098"/>
                </a:lnTo>
                <a:close/>
              </a:path>
              <a:path w="5445125" h="944880">
                <a:moveTo>
                  <a:pt x="1815540" y="468240"/>
                </a:moveTo>
                <a:lnTo>
                  <a:pt x="1815394" y="468403"/>
                </a:lnTo>
                <a:lnTo>
                  <a:pt x="1809472" y="493386"/>
                </a:lnTo>
                <a:lnTo>
                  <a:pt x="1788051" y="502653"/>
                </a:lnTo>
                <a:lnTo>
                  <a:pt x="1810763" y="502653"/>
                </a:lnTo>
                <a:lnTo>
                  <a:pt x="1815649" y="495108"/>
                </a:lnTo>
                <a:lnTo>
                  <a:pt x="1815540" y="468240"/>
                </a:lnTo>
                <a:close/>
              </a:path>
              <a:path w="5445125" h="944880">
                <a:moveTo>
                  <a:pt x="1815476" y="452320"/>
                </a:moveTo>
                <a:lnTo>
                  <a:pt x="1815531" y="466005"/>
                </a:lnTo>
                <a:lnTo>
                  <a:pt x="1815649" y="495108"/>
                </a:lnTo>
                <a:lnTo>
                  <a:pt x="1819810" y="488683"/>
                </a:lnTo>
                <a:lnTo>
                  <a:pt x="1821143" y="468403"/>
                </a:lnTo>
                <a:lnTo>
                  <a:pt x="1821183" y="467794"/>
                </a:lnTo>
                <a:lnTo>
                  <a:pt x="1821300" y="466005"/>
                </a:lnTo>
                <a:lnTo>
                  <a:pt x="1815476" y="452320"/>
                </a:lnTo>
                <a:close/>
              </a:path>
              <a:path w="5445125" h="944880">
                <a:moveTo>
                  <a:pt x="1809746" y="445376"/>
                </a:moveTo>
                <a:lnTo>
                  <a:pt x="1782929" y="445376"/>
                </a:lnTo>
                <a:lnTo>
                  <a:pt x="1806212" y="451336"/>
                </a:lnTo>
                <a:lnTo>
                  <a:pt x="1815452" y="468240"/>
                </a:lnTo>
                <a:lnTo>
                  <a:pt x="1815476" y="452320"/>
                </a:lnTo>
                <a:lnTo>
                  <a:pt x="1813710" y="448170"/>
                </a:lnTo>
                <a:lnTo>
                  <a:pt x="1809746" y="445376"/>
                </a:lnTo>
                <a:close/>
              </a:path>
              <a:path w="5445125" h="944880">
                <a:moveTo>
                  <a:pt x="1874535" y="436714"/>
                </a:moveTo>
                <a:lnTo>
                  <a:pt x="1857492" y="444770"/>
                </a:lnTo>
                <a:lnTo>
                  <a:pt x="1846968" y="460324"/>
                </a:lnTo>
                <a:lnTo>
                  <a:pt x="1845431" y="481279"/>
                </a:lnTo>
                <a:lnTo>
                  <a:pt x="1858097" y="503444"/>
                </a:lnTo>
                <a:lnTo>
                  <a:pt x="1883988" y="511454"/>
                </a:lnTo>
                <a:lnTo>
                  <a:pt x="1889856" y="511454"/>
                </a:lnTo>
                <a:lnTo>
                  <a:pt x="1908512" y="501489"/>
                </a:lnTo>
                <a:lnTo>
                  <a:pt x="1873511" y="501489"/>
                </a:lnTo>
                <a:lnTo>
                  <a:pt x="1856281" y="484957"/>
                </a:lnTo>
                <a:lnTo>
                  <a:pt x="1857405" y="477088"/>
                </a:lnTo>
                <a:lnTo>
                  <a:pt x="1852975" y="477088"/>
                </a:lnTo>
                <a:lnTo>
                  <a:pt x="1852975" y="469684"/>
                </a:lnTo>
                <a:lnTo>
                  <a:pt x="1858463" y="469684"/>
                </a:lnTo>
                <a:lnTo>
                  <a:pt x="1860658" y="454317"/>
                </a:lnTo>
                <a:lnTo>
                  <a:pt x="1876305" y="445236"/>
                </a:lnTo>
                <a:lnTo>
                  <a:pt x="1904095" y="445236"/>
                </a:lnTo>
                <a:lnTo>
                  <a:pt x="1894326" y="438298"/>
                </a:lnTo>
                <a:lnTo>
                  <a:pt x="1874535" y="436714"/>
                </a:lnTo>
                <a:close/>
              </a:path>
              <a:path w="5445125" h="944880">
                <a:moveTo>
                  <a:pt x="1906759" y="493014"/>
                </a:moveTo>
                <a:lnTo>
                  <a:pt x="1903965" y="496273"/>
                </a:lnTo>
                <a:lnTo>
                  <a:pt x="1873511" y="501489"/>
                </a:lnTo>
                <a:lnTo>
                  <a:pt x="1908512" y="501489"/>
                </a:lnTo>
                <a:lnTo>
                  <a:pt x="1912347" y="499440"/>
                </a:lnTo>
                <a:lnTo>
                  <a:pt x="1906759" y="493014"/>
                </a:lnTo>
                <a:close/>
              </a:path>
              <a:path w="5445125" h="944880">
                <a:moveTo>
                  <a:pt x="1858463" y="469684"/>
                </a:moveTo>
                <a:lnTo>
                  <a:pt x="1852975" y="469684"/>
                </a:lnTo>
                <a:lnTo>
                  <a:pt x="1852975" y="477088"/>
                </a:lnTo>
                <a:lnTo>
                  <a:pt x="1857405" y="477088"/>
                </a:lnTo>
                <a:lnTo>
                  <a:pt x="1858463" y="469684"/>
                </a:lnTo>
                <a:close/>
              </a:path>
              <a:path w="5445125" h="944880">
                <a:moveTo>
                  <a:pt x="1906400" y="469684"/>
                </a:moveTo>
                <a:lnTo>
                  <a:pt x="1858463" y="469684"/>
                </a:lnTo>
                <a:lnTo>
                  <a:pt x="1857405" y="477088"/>
                </a:lnTo>
                <a:lnTo>
                  <a:pt x="1916818" y="477088"/>
                </a:lnTo>
                <a:lnTo>
                  <a:pt x="1916878" y="472617"/>
                </a:lnTo>
                <a:lnTo>
                  <a:pt x="1907598" y="472617"/>
                </a:lnTo>
                <a:lnTo>
                  <a:pt x="1906400" y="469684"/>
                </a:lnTo>
                <a:close/>
              </a:path>
              <a:path w="5445125" h="944880">
                <a:moveTo>
                  <a:pt x="1904095" y="445236"/>
                </a:moveTo>
                <a:lnTo>
                  <a:pt x="1876305" y="445236"/>
                </a:lnTo>
                <a:lnTo>
                  <a:pt x="1898796" y="451057"/>
                </a:lnTo>
                <a:lnTo>
                  <a:pt x="1907598" y="472617"/>
                </a:lnTo>
                <a:lnTo>
                  <a:pt x="1911509" y="469684"/>
                </a:lnTo>
                <a:lnTo>
                  <a:pt x="1916917" y="469684"/>
                </a:lnTo>
                <a:lnTo>
                  <a:pt x="1916957" y="466657"/>
                </a:lnTo>
                <a:lnTo>
                  <a:pt x="1909274" y="448915"/>
                </a:lnTo>
                <a:lnTo>
                  <a:pt x="1904095" y="445236"/>
                </a:lnTo>
                <a:close/>
              </a:path>
              <a:path w="5445125" h="944880">
                <a:moveTo>
                  <a:pt x="1916917" y="469684"/>
                </a:moveTo>
                <a:lnTo>
                  <a:pt x="1911509" y="469684"/>
                </a:lnTo>
                <a:lnTo>
                  <a:pt x="1907598" y="472617"/>
                </a:lnTo>
                <a:lnTo>
                  <a:pt x="1916878" y="472617"/>
                </a:lnTo>
                <a:lnTo>
                  <a:pt x="1916917" y="469684"/>
                </a:lnTo>
                <a:close/>
              </a:path>
              <a:path w="5445125" h="944880">
                <a:moveTo>
                  <a:pt x="1983627" y="437413"/>
                </a:moveTo>
                <a:lnTo>
                  <a:pt x="1973708" y="437413"/>
                </a:lnTo>
                <a:lnTo>
                  <a:pt x="1973708" y="510755"/>
                </a:lnTo>
                <a:lnTo>
                  <a:pt x="1983627" y="510755"/>
                </a:lnTo>
                <a:lnTo>
                  <a:pt x="1983627" y="437413"/>
                </a:lnTo>
                <a:close/>
              </a:path>
              <a:path w="5445125" h="944880">
                <a:moveTo>
                  <a:pt x="1976689" y="407098"/>
                </a:moveTo>
                <a:lnTo>
                  <a:pt x="1978738" y="421208"/>
                </a:lnTo>
                <a:lnTo>
                  <a:pt x="1980880" y="421208"/>
                </a:lnTo>
                <a:lnTo>
                  <a:pt x="1976689" y="407098"/>
                </a:lnTo>
                <a:close/>
              </a:path>
              <a:path w="5445125" h="944880">
                <a:moveTo>
                  <a:pt x="2020725" y="437413"/>
                </a:moveTo>
                <a:lnTo>
                  <a:pt x="2011226" y="437413"/>
                </a:lnTo>
                <a:lnTo>
                  <a:pt x="2011226" y="510755"/>
                </a:lnTo>
                <a:lnTo>
                  <a:pt x="2021144" y="510755"/>
                </a:lnTo>
                <a:lnTo>
                  <a:pt x="2021144" y="466610"/>
                </a:lnTo>
                <a:lnTo>
                  <a:pt x="2025887" y="457530"/>
                </a:lnTo>
                <a:lnTo>
                  <a:pt x="2020725" y="457530"/>
                </a:lnTo>
                <a:lnTo>
                  <a:pt x="2020725" y="437413"/>
                </a:lnTo>
                <a:close/>
              </a:path>
              <a:path w="5445125" h="944880">
                <a:moveTo>
                  <a:pt x="2070594" y="445655"/>
                </a:moveTo>
                <a:lnTo>
                  <a:pt x="2053834" y="445655"/>
                </a:lnTo>
                <a:lnTo>
                  <a:pt x="2066966" y="455574"/>
                </a:lnTo>
                <a:lnTo>
                  <a:pt x="2068922" y="510755"/>
                </a:lnTo>
                <a:lnTo>
                  <a:pt x="2078840" y="510755"/>
                </a:lnTo>
                <a:lnTo>
                  <a:pt x="2078840" y="461069"/>
                </a:lnTo>
                <a:lnTo>
                  <a:pt x="2070594" y="445655"/>
                </a:lnTo>
                <a:close/>
              </a:path>
              <a:path w="5445125" h="944880">
                <a:moveTo>
                  <a:pt x="2048665" y="436714"/>
                </a:moveTo>
                <a:lnTo>
                  <a:pt x="2041587" y="436714"/>
                </a:lnTo>
                <a:lnTo>
                  <a:pt x="2021517" y="448449"/>
                </a:lnTo>
                <a:lnTo>
                  <a:pt x="2020725" y="457530"/>
                </a:lnTo>
                <a:lnTo>
                  <a:pt x="2025887" y="457530"/>
                </a:lnTo>
                <a:lnTo>
                  <a:pt x="2029340" y="450917"/>
                </a:lnTo>
                <a:lnTo>
                  <a:pt x="2053834" y="445655"/>
                </a:lnTo>
                <a:lnTo>
                  <a:pt x="2070594" y="445655"/>
                </a:lnTo>
                <a:lnTo>
                  <a:pt x="2068875" y="442442"/>
                </a:lnTo>
                <a:lnTo>
                  <a:pt x="2048665" y="436714"/>
                </a:lnTo>
                <a:close/>
              </a:path>
              <a:path w="5445125" h="944880">
                <a:moveTo>
                  <a:pt x="2122350" y="406400"/>
                </a:moveTo>
                <a:lnTo>
                  <a:pt x="2109218" y="416411"/>
                </a:lnTo>
                <a:lnTo>
                  <a:pt x="2107308" y="510755"/>
                </a:lnTo>
                <a:lnTo>
                  <a:pt x="2117227" y="510755"/>
                </a:lnTo>
                <a:lnTo>
                  <a:pt x="2118065" y="420602"/>
                </a:lnTo>
                <a:lnTo>
                  <a:pt x="2144189" y="411010"/>
                </a:lnTo>
                <a:lnTo>
                  <a:pt x="2122350" y="406400"/>
                </a:lnTo>
                <a:close/>
              </a:path>
              <a:path w="5445125" h="944880">
                <a:moveTo>
                  <a:pt x="2108793" y="437413"/>
                </a:moveTo>
                <a:lnTo>
                  <a:pt x="2094177" y="437413"/>
                </a:lnTo>
                <a:lnTo>
                  <a:pt x="2094177" y="445655"/>
                </a:lnTo>
                <a:lnTo>
                  <a:pt x="2108626" y="445655"/>
                </a:lnTo>
                <a:lnTo>
                  <a:pt x="2108793" y="437413"/>
                </a:lnTo>
                <a:close/>
              </a:path>
              <a:path w="5445125" h="944880">
                <a:moveTo>
                  <a:pt x="2139579" y="437413"/>
                </a:moveTo>
                <a:lnTo>
                  <a:pt x="2117909" y="437413"/>
                </a:lnTo>
                <a:lnTo>
                  <a:pt x="2117832" y="445655"/>
                </a:lnTo>
                <a:lnTo>
                  <a:pt x="2139579" y="445655"/>
                </a:lnTo>
                <a:lnTo>
                  <a:pt x="2139579" y="437413"/>
                </a:lnTo>
                <a:close/>
              </a:path>
              <a:path w="5445125" h="944880">
                <a:moveTo>
                  <a:pt x="2174468" y="436714"/>
                </a:moveTo>
                <a:lnTo>
                  <a:pt x="2156913" y="444631"/>
                </a:lnTo>
                <a:lnTo>
                  <a:pt x="2145970" y="460184"/>
                </a:lnTo>
                <a:lnTo>
                  <a:pt x="2144462" y="479695"/>
                </a:lnTo>
                <a:lnTo>
                  <a:pt x="2144340" y="481279"/>
                </a:lnTo>
                <a:lnTo>
                  <a:pt x="2156913" y="503444"/>
                </a:lnTo>
                <a:lnTo>
                  <a:pt x="2181640" y="511454"/>
                </a:lnTo>
                <a:lnTo>
                  <a:pt x="2188811" y="511454"/>
                </a:lnTo>
                <a:lnTo>
                  <a:pt x="2206600" y="503444"/>
                </a:lnTo>
                <a:lnTo>
                  <a:pt x="2207147" y="502653"/>
                </a:lnTo>
                <a:lnTo>
                  <a:pt x="2181640" y="502653"/>
                </a:lnTo>
                <a:lnTo>
                  <a:pt x="2163712" y="496739"/>
                </a:lnTo>
                <a:lnTo>
                  <a:pt x="2154398" y="479695"/>
                </a:lnTo>
                <a:lnTo>
                  <a:pt x="2160452" y="454643"/>
                </a:lnTo>
                <a:lnTo>
                  <a:pt x="2176564" y="445376"/>
                </a:lnTo>
                <a:lnTo>
                  <a:pt x="2205701" y="445376"/>
                </a:lnTo>
                <a:lnTo>
                  <a:pt x="2195330" y="438298"/>
                </a:lnTo>
                <a:lnTo>
                  <a:pt x="2174468" y="436714"/>
                </a:lnTo>
                <a:close/>
              </a:path>
              <a:path w="5445125" h="944880">
                <a:moveTo>
                  <a:pt x="2205701" y="445376"/>
                </a:moveTo>
                <a:lnTo>
                  <a:pt x="2176564" y="445376"/>
                </a:lnTo>
                <a:lnTo>
                  <a:pt x="2199847" y="451336"/>
                </a:lnTo>
                <a:lnTo>
                  <a:pt x="2209021" y="468240"/>
                </a:lnTo>
                <a:lnTo>
                  <a:pt x="2203061" y="493386"/>
                </a:lnTo>
                <a:lnTo>
                  <a:pt x="2181640" y="502653"/>
                </a:lnTo>
                <a:lnTo>
                  <a:pt x="2207147" y="502653"/>
                </a:lnTo>
                <a:lnTo>
                  <a:pt x="2217450" y="487752"/>
                </a:lnTo>
                <a:lnTo>
                  <a:pt x="2218957" y="468240"/>
                </a:lnTo>
                <a:lnTo>
                  <a:pt x="2219080" y="466657"/>
                </a:lnTo>
                <a:lnTo>
                  <a:pt x="2211023" y="449008"/>
                </a:lnTo>
                <a:lnTo>
                  <a:pt x="2205701" y="445376"/>
                </a:lnTo>
                <a:close/>
              </a:path>
              <a:path w="5445125" h="944880">
                <a:moveTo>
                  <a:pt x="2248829" y="437413"/>
                </a:moveTo>
                <a:lnTo>
                  <a:pt x="2239329" y="437413"/>
                </a:lnTo>
                <a:lnTo>
                  <a:pt x="2239329" y="510755"/>
                </a:lnTo>
                <a:lnTo>
                  <a:pt x="2249248" y="510755"/>
                </a:lnTo>
                <a:lnTo>
                  <a:pt x="2251437" y="457995"/>
                </a:lnTo>
                <a:lnTo>
                  <a:pt x="2252000" y="457390"/>
                </a:lnTo>
                <a:lnTo>
                  <a:pt x="2248829" y="457390"/>
                </a:lnTo>
                <a:lnTo>
                  <a:pt x="2248829" y="437413"/>
                </a:lnTo>
                <a:close/>
              </a:path>
              <a:path w="5445125" h="944880">
                <a:moveTo>
                  <a:pt x="2276210" y="436714"/>
                </a:moveTo>
                <a:lnTo>
                  <a:pt x="2269039" y="436714"/>
                </a:lnTo>
                <a:lnTo>
                  <a:pt x="2253346" y="444072"/>
                </a:lnTo>
                <a:lnTo>
                  <a:pt x="2248829" y="457390"/>
                </a:lnTo>
                <a:lnTo>
                  <a:pt x="2252000" y="457390"/>
                </a:lnTo>
                <a:lnTo>
                  <a:pt x="2260191" y="448589"/>
                </a:lnTo>
                <a:lnTo>
                  <a:pt x="2273975" y="446214"/>
                </a:lnTo>
                <a:lnTo>
                  <a:pt x="2276210" y="436714"/>
                </a:lnTo>
                <a:close/>
              </a:path>
              <a:path w="5445125" h="944880">
                <a:moveTo>
                  <a:pt x="2303809" y="437413"/>
                </a:moveTo>
                <a:lnTo>
                  <a:pt x="2294309" y="437413"/>
                </a:lnTo>
                <a:lnTo>
                  <a:pt x="2294309" y="510755"/>
                </a:lnTo>
                <a:lnTo>
                  <a:pt x="2304228" y="510755"/>
                </a:lnTo>
                <a:lnTo>
                  <a:pt x="2304228" y="466610"/>
                </a:lnTo>
                <a:lnTo>
                  <a:pt x="2308922" y="457250"/>
                </a:lnTo>
                <a:lnTo>
                  <a:pt x="2303809" y="457250"/>
                </a:lnTo>
                <a:lnTo>
                  <a:pt x="2303809" y="437413"/>
                </a:lnTo>
                <a:close/>
              </a:path>
              <a:path w="5445125" h="944880">
                <a:moveTo>
                  <a:pt x="2351617" y="445655"/>
                </a:moveTo>
                <a:lnTo>
                  <a:pt x="2335520" y="445655"/>
                </a:lnTo>
                <a:lnTo>
                  <a:pt x="2348187" y="455574"/>
                </a:lnTo>
                <a:lnTo>
                  <a:pt x="2350049" y="510755"/>
                </a:lnTo>
                <a:lnTo>
                  <a:pt x="2359968" y="510755"/>
                </a:lnTo>
                <a:lnTo>
                  <a:pt x="2359968" y="466610"/>
                </a:lnTo>
                <a:lnTo>
                  <a:pt x="2364147" y="458228"/>
                </a:lnTo>
                <a:lnTo>
                  <a:pt x="2358850" y="458228"/>
                </a:lnTo>
                <a:lnTo>
                  <a:pt x="2354939" y="456692"/>
                </a:lnTo>
                <a:lnTo>
                  <a:pt x="2357546" y="451950"/>
                </a:lnTo>
                <a:lnTo>
                  <a:pt x="2357360" y="451057"/>
                </a:lnTo>
                <a:lnTo>
                  <a:pt x="2351617" y="445655"/>
                </a:lnTo>
                <a:close/>
              </a:path>
              <a:path w="5445125" h="944880">
                <a:moveTo>
                  <a:pt x="2407592" y="445655"/>
                </a:moveTo>
                <a:lnTo>
                  <a:pt x="2391261" y="445655"/>
                </a:lnTo>
                <a:lnTo>
                  <a:pt x="2403787" y="455574"/>
                </a:lnTo>
                <a:lnTo>
                  <a:pt x="2405650" y="510755"/>
                </a:lnTo>
                <a:lnTo>
                  <a:pt x="2415568" y="510755"/>
                </a:lnTo>
                <a:lnTo>
                  <a:pt x="2415568" y="461069"/>
                </a:lnTo>
                <a:lnTo>
                  <a:pt x="2407592" y="445655"/>
                </a:lnTo>
                <a:close/>
              </a:path>
              <a:path w="5445125" h="944880">
                <a:moveTo>
                  <a:pt x="2357546" y="451950"/>
                </a:moveTo>
                <a:lnTo>
                  <a:pt x="2354939" y="456692"/>
                </a:lnTo>
                <a:lnTo>
                  <a:pt x="2358850" y="458228"/>
                </a:lnTo>
                <a:lnTo>
                  <a:pt x="2357546" y="451950"/>
                </a:lnTo>
                <a:close/>
              </a:path>
              <a:path w="5445125" h="944880">
                <a:moveTo>
                  <a:pt x="2385952" y="436714"/>
                </a:moveTo>
                <a:lnTo>
                  <a:pt x="2378315" y="436714"/>
                </a:lnTo>
                <a:lnTo>
                  <a:pt x="2360853" y="445935"/>
                </a:lnTo>
                <a:lnTo>
                  <a:pt x="2357546" y="451950"/>
                </a:lnTo>
                <a:lnTo>
                  <a:pt x="2358850" y="458228"/>
                </a:lnTo>
                <a:lnTo>
                  <a:pt x="2364147" y="458228"/>
                </a:lnTo>
                <a:lnTo>
                  <a:pt x="2367722" y="451057"/>
                </a:lnTo>
                <a:lnTo>
                  <a:pt x="2367791" y="450917"/>
                </a:lnTo>
                <a:lnTo>
                  <a:pt x="2391261" y="445655"/>
                </a:lnTo>
                <a:lnTo>
                  <a:pt x="2407592" y="445655"/>
                </a:lnTo>
                <a:lnTo>
                  <a:pt x="2405929" y="442442"/>
                </a:lnTo>
                <a:lnTo>
                  <a:pt x="2385952" y="436714"/>
                </a:lnTo>
                <a:close/>
              </a:path>
              <a:path w="5445125" h="944880">
                <a:moveTo>
                  <a:pt x="2323972" y="436714"/>
                </a:moveTo>
                <a:lnTo>
                  <a:pt x="2304507" y="448449"/>
                </a:lnTo>
                <a:lnTo>
                  <a:pt x="2303942" y="455574"/>
                </a:lnTo>
                <a:lnTo>
                  <a:pt x="2303853" y="456692"/>
                </a:lnTo>
                <a:lnTo>
                  <a:pt x="2303809" y="457250"/>
                </a:lnTo>
                <a:lnTo>
                  <a:pt x="2308922" y="457250"/>
                </a:lnTo>
                <a:lnTo>
                  <a:pt x="2312027" y="451057"/>
                </a:lnTo>
                <a:lnTo>
                  <a:pt x="2312097" y="450917"/>
                </a:lnTo>
                <a:lnTo>
                  <a:pt x="2335520" y="445655"/>
                </a:lnTo>
                <a:lnTo>
                  <a:pt x="2351617" y="445655"/>
                </a:lnTo>
                <a:lnTo>
                  <a:pt x="2344042" y="438531"/>
                </a:lnTo>
                <a:lnTo>
                  <a:pt x="2323972" y="436714"/>
                </a:lnTo>
                <a:close/>
              </a:path>
              <a:path w="5445125" h="944880">
                <a:moveTo>
                  <a:pt x="2486839" y="469345"/>
                </a:moveTo>
                <a:lnTo>
                  <a:pt x="2452107" y="470242"/>
                </a:lnTo>
                <a:lnTo>
                  <a:pt x="2437205" y="482815"/>
                </a:lnTo>
                <a:lnTo>
                  <a:pt x="2441676" y="504422"/>
                </a:lnTo>
                <a:lnTo>
                  <a:pt x="2463143" y="511454"/>
                </a:lnTo>
                <a:lnTo>
                  <a:pt x="2475902" y="510010"/>
                </a:lnTo>
                <a:lnTo>
                  <a:pt x="2482220" y="503631"/>
                </a:lnTo>
                <a:lnTo>
                  <a:pt x="2458812" y="503631"/>
                </a:lnTo>
                <a:lnTo>
                  <a:pt x="2446100" y="493991"/>
                </a:lnTo>
                <a:lnTo>
                  <a:pt x="2452945" y="477926"/>
                </a:lnTo>
                <a:lnTo>
                  <a:pt x="2487124" y="476765"/>
                </a:lnTo>
                <a:lnTo>
                  <a:pt x="2486873" y="470242"/>
                </a:lnTo>
                <a:lnTo>
                  <a:pt x="2486839" y="469345"/>
                </a:lnTo>
                <a:close/>
              </a:path>
              <a:path w="5445125" h="944880">
                <a:moveTo>
                  <a:pt x="2497928" y="488683"/>
                </a:moveTo>
                <a:lnTo>
                  <a:pt x="2488010" y="488683"/>
                </a:lnTo>
                <a:lnTo>
                  <a:pt x="2490245" y="495528"/>
                </a:lnTo>
                <a:lnTo>
                  <a:pt x="2487934" y="497862"/>
                </a:lnTo>
                <a:lnTo>
                  <a:pt x="2488400" y="510010"/>
                </a:lnTo>
                <a:lnTo>
                  <a:pt x="2488429" y="510755"/>
                </a:lnTo>
                <a:lnTo>
                  <a:pt x="2497928" y="510755"/>
                </a:lnTo>
                <a:lnTo>
                  <a:pt x="2497928" y="488683"/>
                </a:lnTo>
                <a:close/>
              </a:path>
              <a:path w="5445125" h="944880">
                <a:moveTo>
                  <a:pt x="2487608" y="489393"/>
                </a:moveTo>
                <a:lnTo>
                  <a:pt x="2483167" y="497251"/>
                </a:lnTo>
                <a:lnTo>
                  <a:pt x="2458812" y="503631"/>
                </a:lnTo>
                <a:lnTo>
                  <a:pt x="2482220" y="503631"/>
                </a:lnTo>
                <a:lnTo>
                  <a:pt x="2487934" y="497862"/>
                </a:lnTo>
                <a:lnTo>
                  <a:pt x="2487608" y="489393"/>
                </a:lnTo>
                <a:close/>
              </a:path>
              <a:path w="5445125" h="944880">
                <a:moveTo>
                  <a:pt x="2488010" y="488683"/>
                </a:moveTo>
                <a:lnTo>
                  <a:pt x="2487608" y="489393"/>
                </a:lnTo>
                <a:lnTo>
                  <a:pt x="2487785" y="493991"/>
                </a:lnTo>
                <a:lnTo>
                  <a:pt x="2487844" y="495528"/>
                </a:lnTo>
                <a:lnTo>
                  <a:pt x="2487934" y="497862"/>
                </a:lnTo>
                <a:lnTo>
                  <a:pt x="2490245" y="495528"/>
                </a:lnTo>
                <a:lnTo>
                  <a:pt x="2488010" y="488683"/>
                </a:lnTo>
                <a:close/>
              </a:path>
              <a:path w="5445125" h="944880">
                <a:moveTo>
                  <a:pt x="2491892" y="445376"/>
                </a:moveTo>
                <a:lnTo>
                  <a:pt x="2474086" y="445376"/>
                </a:lnTo>
                <a:lnTo>
                  <a:pt x="2486240" y="453758"/>
                </a:lnTo>
                <a:lnTo>
                  <a:pt x="2487581" y="488683"/>
                </a:lnTo>
                <a:lnTo>
                  <a:pt x="2487608" y="489393"/>
                </a:lnTo>
                <a:lnTo>
                  <a:pt x="2488010" y="488683"/>
                </a:lnTo>
                <a:lnTo>
                  <a:pt x="2497928" y="488683"/>
                </a:lnTo>
                <a:lnTo>
                  <a:pt x="2497928" y="476765"/>
                </a:lnTo>
                <a:lnTo>
                  <a:pt x="2489965" y="476765"/>
                </a:lnTo>
                <a:lnTo>
                  <a:pt x="2489965" y="469345"/>
                </a:lnTo>
                <a:lnTo>
                  <a:pt x="2497928" y="469345"/>
                </a:lnTo>
                <a:lnTo>
                  <a:pt x="2497928" y="465213"/>
                </a:lnTo>
                <a:lnTo>
                  <a:pt x="2495320" y="448496"/>
                </a:lnTo>
                <a:lnTo>
                  <a:pt x="2491892" y="445376"/>
                </a:lnTo>
                <a:close/>
              </a:path>
              <a:path w="5445125" h="944880">
                <a:moveTo>
                  <a:pt x="2497928" y="469345"/>
                </a:moveTo>
                <a:lnTo>
                  <a:pt x="2489965" y="469345"/>
                </a:lnTo>
                <a:lnTo>
                  <a:pt x="2489965" y="476765"/>
                </a:lnTo>
                <a:lnTo>
                  <a:pt x="2497928" y="476765"/>
                </a:lnTo>
                <a:lnTo>
                  <a:pt x="2497928" y="469345"/>
                </a:lnTo>
                <a:close/>
              </a:path>
              <a:path w="5445125" h="944880">
                <a:moveTo>
                  <a:pt x="2468172" y="436714"/>
                </a:moveTo>
                <a:lnTo>
                  <a:pt x="2438276" y="446633"/>
                </a:lnTo>
                <a:lnTo>
                  <a:pt x="2442747" y="454037"/>
                </a:lnTo>
                <a:lnTo>
                  <a:pt x="2474086" y="445376"/>
                </a:lnTo>
                <a:lnTo>
                  <a:pt x="2491892" y="445376"/>
                </a:lnTo>
                <a:lnTo>
                  <a:pt x="2484983" y="439089"/>
                </a:lnTo>
                <a:lnTo>
                  <a:pt x="2468172" y="436714"/>
                </a:lnTo>
                <a:close/>
              </a:path>
              <a:path w="5445125" h="944880">
                <a:moveTo>
                  <a:pt x="2550481" y="509917"/>
                </a:moveTo>
                <a:lnTo>
                  <a:pt x="2549456" y="509917"/>
                </a:lnTo>
                <a:lnTo>
                  <a:pt x="2546103" y="522630"/>
                </a:lnTo>
                <a:lnTo>
                  <a:pt x="2554345" y="523235"/>
                </a:lnTo>
                <a:lnTo>
                  <a:pt x="2537721" y="538276"/>
                </a:lnTo>
                <a:lnTo>
                  <a:pt x="2549456" y="541489"/>
                </a:lnTo>
                <a:lnTo>
                  <a:pt x="2563752" y="535995"/>
                </a:lnTo>
                <a:lnTo>
                  <a:pt x="2565242" y="526262"/>
                </a:lnTo>
                <a:lnTo>
                  <a:pt x="2553367" y="518020"/>
                </a:lnTo>
                <a:lnTo>
                  <a:pt x="2555065" y="511454"/>
                </a:lnTo>
                <a:lnTo>
                  <a:pt x="2555323" y="511454"/>
                </a:lnTo>
                <a:lnTo>
                  <a:pt x="2550481" y="509917"/>
                </a:lnTo>
                <a:close/>
              </a:path>
              <a:path w="5445125" h="944880">
                <a:moveTo>
                  <a:pt x="2548059" y="436714"/>
                </a:moveTo>
                <a:lnTo>
                  <a:pt x="2530084" y="444631"/>
                </a:lnTo>
                <a:lnTo>
                  <a:pt x="2519094" y="460184"/>
                </a:lnTo>
                <a:lnTo>
                  <a:pt x="2517464" y="481279"/>
                </a:lnTo>
                <a:lnTo>
                  <a:pt x="2530084" y="503444"/>
                </a:lnTo>
                <a:lnTo>
                  <a:pt x="2555323" y="511454"/>
                </a:lnTo>
                <a:lnTo>
                  <a:pt x="2555065" y="511454"/>
                </a:lnTo>
                <a:lnTo>
                  <a:pt x="2555379" y="510243"/>
                </a:lnTo>
                <a:lnTo>
                  <a:pt x="2555463" y="509917"/>
                </a:lnTo>
                <a:lnTo>
                  <a:pt x="2567611" y="509917"/>
                </a:lnTo>
                <a:lnTo>
                  <a:pt x="2576832" y="502653"/>
                </a:lnTo>
                <a:lnTo>
                  <a:pt x="2549968" y="502653"/>
                </a:lnTo>
                <a:lnTo>
                  <a:pt x="2533576" y="493386"/>
                </a:lnTo>
                <a:lnTo>
                  <a:pt x="2527523" y="468240"/>
                </a:lnTo>
                <a:lnTo>
                  <a:pt x="2536883" y="451336"/>
                </a:lnTo>
                <a:lnTo>
                  <a:pt x="2559561" y="445376"/>
                </a:lnTo>
                <a:lnTo>
                  <a:pt x="2579362" y="445376"/>
                </a:lnTo>
                <a:lnTo>
                  <a:pt x="2577256" y="442768"/>
                </a:lnTo>
                <a:lnTo>
                  <a:pt x="2548059" y="436714"/>
                </a:lnTo>
                <a:close/>
              </a:path>
              <a:path w="5445125" h="944880">
                <a:moveTo>
                  <a:pt x="2567611" y="509917"/>
                </a:moveTo>
                <a:lnTo>
                  <a:pt x="2555463" y="509917"/>
                </a:lnTo>
                <a:lnTo>
                  <a:pt x="2555065" y="511454"/>
                </a:lnTo>
                <a:lnTo>
                  <a:pt x="2555323" y="511454"/>
                </a:lnTo>
                <a:lnTo>
                  <a:pt x="2567198" y="510243"/>
                </a:lnTo>
                <a:lnTo>
                  <a:pt x="2567611" y="509917"/>
                </a:lnTo>
                <a:close/>
              </a:path>
              <a:path w="5445125" h="944880">
                <a:moveTo>
                  <a:pt x="2576697" y="491896"/>
                </a:moveTo>
                <a:lnTo>
                  <a:pt x="2574183" y="495528"/>
                </a:lnTo>
                <a:lnTo>
                  <a:pt x="2549968" y="502653"/>
                </a:lnTo>
                <a:lnTo>
                  <a:pt x="2576832" y="502653"/>
                </a:lnTo>
                <a:lnTo>
                  <a:pt x="2584101" y="496925"/>
                </a:lnTo>
                <a:lnTo>
                  <a:pt x="2576697" y="491896"/>
                </a:lnTo>
                <a:close/>
              </a:path>
              <a:path w="5445125" h="944880">
                <a:moveTo>
                  <a:pt x="2579362" y="445376"/>
                </a:moveTo>
                <a:lnTo>
                  <a:pt x="2559561" y="445376"/>
                </a:lnTo>
                <a:lnTo>
                  <a:pt x="2576697" y="456272"/>
                </a:lnTo>
                <a:lnTo>
                  <a:pt x="2583964" y="451336"/>
                </a:lnTo>
                <a:lnTo>
                  <a:pt x="2584177" y="451336"/>
                </a:lnTo>
                <a:lnTo>
                  <a:pt x="2579362" y="445376"/>
                </a:lnTo>
                <a:close/>
              </a:path>
              <a:path w="5445125" h="944880">
                <a:moveTo>
                  <a:pt x="2625083" y="436714"/>
                </a:moveTo>
                <a:lnTo>
                  <a:pt x="2607527" y="444631"/>
                </a:lnTo>
                <a:lnTo>
                  <a:pt x="2596584" y="460184"/>
                </a:lnTo>
                <a:lnTo>
                  <a:pt x="2595077" y="479695"/>
                </a:lnTo>
                <a:lnTo>
                  <a:pt x="2594954" y="481279"/>
                </a:lnTo>
                <a:lnTo>
                  <a:pt x="2607527" y="503444"/>
                </a:lnTo>
                <a:lnTo>
                  <a:pt x="2632254" y="511454"/>
                </a:lnTo>
                <a:lnTo>
                  <a:pt x="2639425" y="511454"/>
                </a:lnTo>
                <a:lnTo>
                  <a:pt x="2657214" y="503444"/>
                </a:lnTo>
                <a:lnTo>
                  <a:pt x="2657761" y="502653"/>
                </a:lnTo>
                <a:lnTo>
                  <a:pt x="2632254" y="502653"/>
                </a:lnTo>
                <a:lnTo>
                  <a:pt x="2614326" y="496739"/>
                </a:lnTo>
                <a:lnTo>
                  <a:pt x="2605013" y="479695"/>
                </a:lnTo>
                <a:lnTo>
                  <a:pt x="2611066" y="454643"/>
                </a:lnTo>
                <a:lnTo>
                  <a:pt x="2627178" y="445376"/>
                </a:lnTo>
                <a:lnTo>
                  <a:pt x="2656316" y="445376"/>
                </a:lnTo>
                <a:lnTo>
                  <a:pt x="2645945" y="438298"/>
                </a:lnTo>
                <a:lnTo>
                  <a:pt x="2625083" y="436714"/>
                </a:lnTo>
                <a:close/>
              </a:path>
              <a:path w="5445125" h="944880">
                <a:moveTo>
                  <a:pt x="2656316" y="445376"/>
                </a:moveTo>
                <a:lnTo>
                  <a:pt x="2627178" y="445376"/>
                </a:lnTo>
                <a:lnTo>
                  <a:pt x="2650462" y="451336"/>
                </a:lnTo>
                <a:lnTo>
                  <a:pt x="2659635" y="468240"/>
                </a:lnTo>
                <a:lnTo>
                  <a:pt x="2653675" y="493386"/>
                </a:lnTo>
                <a:lnTo>
                  <a:pt x="2632254" y="502653"/>
                </a:lnTo>
                <a:lnTo>
                  <a:pt x="2657761" y="502653"/>
                </a:lnTo>
                <a:lnTo>
                  <a:pt x="2668064" y="487752"/>
                </a:lnTo>
                <a:lnTo>
                  <a:pt x="2669572" y="468240"/>
                </a:lnTo>
                <a:lnTo>
                  <a:pt x="2669694" y="466657"/>
                </a:lnTo>
                <a:lnTo>
                  <a:pt x="2661638" y="449008"/>
                </a:lnTo>
                <a:lnTo>
                  <a:pt x="2656316" y="445376"/>
                </a:lnTo>
                <a:close/>
              </a:path>
              <a:path w="5445125" h="944880">
                <a:moveTo>
                  <a:pt x="2648670" y="419578"/>
                </a:moveTo>
                <a:lnTo>
                  <a:pt x="2617073" y="419578"/>
                </a:lnTo>
                <a:lnTo>
                  <a:pt x="2641754" y="425119"/>
                </a:lnTo>
                <a:lnTo>
                  <a:pt x="2645386" y="425119"/>
                </a:lnTo>
                <a:lnTo>
                  <a:pt x="2648670" y="419578"/>
                </a:lnTo>
                <a:close/>
              </a:path>
              <a:path w="5445125" h="944880">
                <a:moveTo>
                  <a:pt x="2619123" y="409194"/>
                </a:moveTo>
                <a:lnTo>
                  <a:pt x="2610182" y="424561"/>
                </a:lnTo>
                <a:lnTo>
                  <a:pt x="2616189" y="424561"/>
                </a:lnTo>
                <a:lnTo>
                  <a:pt x="2617073" y="419578"/>
                </a:lnTo>
                <a:lnTo>
                  <a:pt x="2648670" y="419578"/>
                </a:lnTo>
                <a:lnTo>
                  <a:pt x="2651457" y="414875"/>
                </a:lnTo>
                <a:lnTo>
                  <a:pt x="2647528" y="414875"/>
                </a:lnTo>
                <a:lnTo>
                  <a:pt x="2619123" y="409194"/>
                </a:lnTo>
                <a:close/>
              </a:path>
              <a:path w="5445125" h="944880">
                <a:moveTo>
                  <a:pt x="2654327" y="410032"/>
                </a:moveTo>
                <a:lnTo>
                  <a:pt x="2648320" y="410032"/>
                </a:lnTo>
                <a:lnTo>
                  <a:pt x="2647528" y="414875"/>
                </a:lnTo>
                <a:lnTo>
                  <a:pt x="2651457" y="414875"/>
                </a:lnTo>
                <a:lnTo>
                  <a:pt x="2654327" y="410032"/>
                </a:lnTo>
                <a:close/>
              </a:path>
              <a:path w="5445125" h="944880">
                <a:moveTo>
                  <a:pt x="2711644" y="436714"/>
                </a:moveTo>
                <a:lnTo>
                  <a:pt x="2694600" y="444770"/>
                </a:lnTo>
                <a:lnTo>
                  <a:pt x="2684076" y="460324"/>
                </a:lnTo>
                <a:lnTo>
                  <a:pt x="2682540" y="481279"/>
                </a:lnTo>
                <a:lnTo>
                  <a:pt x="2695206" y="503444"/>
                </a:lnTo>
                <a:lnTo>
                  <a:pt x="2721097" y="511454"/>
                </a:lnTo>
                <a:lnTo>
                  <a:pt x="2726964" y="511454"/>
                </a:lnTo>
                <a:lnTo>
                  <a:pt x="2745620" y="501489"/>
                </a:lnTo>
                <a:lnTo>
                  <a:pt x="2710619" y="501489"/>
                </a:lnTo>
                <a:lnTo>
                  <a:pt x="2693390" y="484957"/>
                </a:lnTo>
                <a:lnTo>
                  <a:pt x="2694514" y="477088"/>
                </a:lnTo>
                <a:lnTo>
                  <a:pt x="2690084" y="477088"/>
                </a:lnTo>
                <a:lnTo>
                  <a:pt x="2690084" y="469684"/>
                </a:lnTo>
                <a:lnTo>
                  <a:pt x="2695572" y="469684"/>
                </a:lnTo>
                <a:lnTo>
                  <a:pt x="2697767" y="454317"/>
                </a:lnTo>
                <a:lnTo>
                  <a:pt x="2713413" y="445236"/>
                </a:lnTo>
                <a:lnTo>
                  <a:pt x="2741203" y="445236"/>
                </a:lnTo>
                <a:lnTo>
                  <a:pt x="2731435" y="438298"/>
                </a:lnTo>
                <a:lnTo>
                  <a:pt x="2711644" y="436714"/>
                </a:lnTo>
                <a:close/>
              </a:path>
              <a:path w="5445125" h="944880">
                <a:moveTo>
                  <a:pt x="2743868" y="493014"/>
                </a:moveTo>
                <a:lnTo>
                  <a:pt x="2741074" y="496273"/>
                </a:lnTo>
                <a:lnTo>
                  <a:pt x="2710619" y="501489"/>
                </a:lnTo>
                <a:lnTo>
                  <a:pt x="2745620" y="501489"/>
                </a:lnTo>
                <a:lnTo>
                  <a:pt x="2749456" y="499440"/>
                </a:lnTo>
                <a:lnTo>
                  <a:pt x="2743868" y="493014"/>
                </a:lnTo>
                <a:close/>
              </a:path>
              <a:path w="5445125" h="944880">
                <a:moveTo>
                  <a:pt x="2695572" y="469684"/>
                </a:moveTo>
                <a:lnTo>
                  <a:pt x="2690084" y="469684"/>
                </a:lnTo>
                <a:lnTo>
                  <a:pt x="2690084" y="477088"/>
                </a:lnTo>
                <a:lnTo>
                  <a:pt x="2694514" y="477088"/>
                </a:lnTo>
                <a:lnTo>
                  <a:pt x="2695572" y="469684"/>
                </a:lnTo>
                <a:close/>
              </a:path>
              <a:path w="5445125" h="944880">
                <a:moveTo>
                  <a:pt x="2743509" y="469684"/>
                </a:moveTo>
                <a:lnTo>
                  <a:pt x="2695572" y="469684"/>
                </a:lnTo>
                <a:lnTo>
                  <a:pt x="2694514" y="477088"/>
                </a:lnTo>
                <a:lnTo>
                  <a:pt x="2753926" y="477088"/>
                </a:lnTo>
                <a:lnTo>
                  <a:pt x="2753986" y="472617"/>
                </a:lnTo>
                <a:lnTo>
                  <a:pt x="2744706" y="472617"/>
                </a:lnTo>
                <a:lnTo>
                  <a:pt x="2743509" y="469684"/>
                </a:lnTo>
                <a:close/>
              </a:path>
              <a:path w="5445125" h="944880">
                <a:moveTo>
                  <a:pt x="2741203" y="445236"/>
                </a:moveTo>
                <a:lnTo>
                  <a:pt x="2713413" y="445236"/>
                </a:lnTo>
                <a:lnTo>
                  <a:pt x="2735905" y="451057"/>
                </a:lnTo>
                <a:lnTo>
                  <a:pt x="2744706" y="472617"/>
                </a:lnTo>
                <a:lnTo>
                  <a:pt x="2748618" y="469684"/>
                </a:lnTo>
                <a:lnTo>
                  <a:pt x="2754025" y="469684"/>
                </a:lnTo>
                <a:lnTo>
                  <a:pt x="2754066" y="466657"/>
                </a:lnTo>
                <a:lnTo>
                  <a:pt x="2746383" y="448915"/>
                </a:lnTo>
                <a:lnTo>
                  <a:pt x="2741203" y="445236"/>
                </a:lnTo>
                <a:close/>
              </a:path>
              <a:path w="5445125" h="944880">
                <a:moveTo>
                  <a:pt x="2754025" y="469684"/>
                </a:moveTo>
                <a:lnTo>
                  <a:pt x="2748618" y="469684"/>
                </a:lnTo>
                <a:lnTo>
                  <a:pt x="2744706" y="472617"/>
                </a:lnTo>
                <a:lnTo>
                  <a:pt x="2753986" y="472617"/>
                </a:lnTo>
                <a:lnTo>
                  <a:pt x="2754025" y="469684"/>
                </a:lnTo>
                <a:close/>
              </a:path>
              <a:path w="5445125" h="944880">
                <a:moveTo>
                  <a:pt x="2768527" y="494550"/>
                </a:moveTo>
                <a:lnTo>
                  <a:pt x="2764057" y="502373"/>
                </a:lnTo>
                <a:lnTo>
                  <a:pt x="2793953" y="511454"/>
                </a:lnTo>
                <a:lnTo>
                  <a:pt x="2805827" y="510616"/>
                </a:lnTo>
                <a:lnTo>
                  <a:pt x="2816960" y="502793"/>
                </a:lnTo>
                <a:lnTo>
                  <a:pt x="2801636" y="502793"/>
                </a:lnTo>
                <a:lnTo>
                  <a:pt x="2768527" y="494550"/>
                </a:lnTo>
                <a:close/>
              </a:path>
              <a:path w="5445125" h="944880">
                <a:moveTo>
                  <a:pt x="2805268" y="437366"/>
                </a:moveTo>
                <a:lnTo>
                  <a:pt x="2772299" y="443746"/>
                </a:lnTo>
                <a:lnTo>
                  <a:pt x="2767549" y="465213"/>
                </a:lnTo>
                <a:lnTo>
                  <a:pt x="2814349" y="494410"/>
                </a:lnTo>
                <a:lnTo>
                  <a:pt x="2801636" y="502793"/>
                </a:lnTo>
                <a:lnTo>
                  <a:pt x="2816960" y="502793"/>
                </a:lnTo>
                <a:lnTo>
                  <a:pt x="2823057" y="498508"/>
                </a:lnTo>
                <a:lnTo>
                  <a:pt x="2823383" y="483281"/>
                </a:lnTo>
                <a:lnTo>
                  <a:pt x="2776490" y="453851"/>
                </a:lnTo>
                <a:lnTo>
                  <a:pt x="2784267" y="446400"/>
                </a:lnTo>
                <a:lnTo>
                  <a:pt x="2820208" y="446400"/>
                </a:lnTo>
                <a:lnTo>
                  <a:pt x="2821651" y="443746"/>
                </a:lnTo>
                <a:lnTo>
                  <a:pt x="2821753" y="443560"/>
                </a:lnTo>
                <a:lnTo>
                  <a:pt x="2805268" y="437366"/>
                </a:lnTo>
                <a:close/>
              </a:path>
              <a:path w="5445125" h="944880">
                <a:moveTo>
                  <a:pt x="2820208" y="446400"/>
                </a:moveTo>
                <a:lnTo>
                  <a:pt x="2784267" y="446400"/>
                </a:lnTo>
                <a:lnTo>
                  <a:pt x="2817422" y="451523"/>
                </a:lnTo>
                <a:lnTo>
                  <a:pt x="2820208" y="446400"/>
                </a:lnTo>
                <a:close/>
              </a:path>
              <a:path w="5445125" h="944880">
                <a:moveTo>
                  <a:pt x="2901242" y="436714"/>
                </a:moveTo>
                <a:lnTo>
                  <a:pt x="2883873" y="444538"/>
                </a:lnTo>
                <a:lnTo>
                  <a:pt x="2873209" y="460044"/>
                </a:lnTo>
                <a:lnTo>
                  <a:pt x="2871750" y="479695"/>
                </a:lnTo>
                <a:lnTo>
                  <a:pt x="2871626" y="481372"/>
                </a:lnTo>
                <a:lnTo>
                  <a:pt x="2883873" y="503538"/>
                </a:lnTo>
                <a:lnTo>
                  <a:pt x="2908227" y="511454"/>
                </a:lnTo>
                <a:lnTo>
                  <a:pt x="2914747" y="511454"/>
                </a:lnTo>
                <a:lnTo>
                  <a:pt x="2930672" y="504143"/>
                </a:lnTo>
                <a:lnTo>
                  <a:pt x="2931637" y="502653"/>
                </a:lnTo>
                <a:lnTo>
                  <a:pt x="2908926" y="502653"/>
                </a:lnTo>
                <a:lnTo>
                  <a:pt x="2890997" y="496739"/>
                </a:lnTo>
                <a:lnTo>
                  <a:pt x="2881684" y="479695"/>
                </a:lnTo>
                <a:lnTo>
                  <a:pt x="2887738" y="454643"/>
                </a:lnTo>
                <a:lnTo>
                  <a:pt x="2903803" y="445376"/>
                </a:lnTo>
                <a:lnTo>
                  <a:pt x="2930620" y="445376"/>
                </a:lnTo>
                <a:lnTo>
                  <a:pt x="2920381" y="438158"/>
                </a:lnTo>
                <a:lnTo>
                  <a:pt x="2901242" y="436714"/>
                </a:lnTo>
                <a:close/>
              </a:path>
              <a:path w="5445125" h="944880">
                <a:moveTo>
                  <a:pt x="2946086" y="407098"/>
                </a:moveTo>
                <a:lnTo>
                  <a:pt x="2936167" y="407098"/>
                </a:lnTo>
                <a:lnTo>
                  <a:pt x="2936287" y="436714"/>
                </a:lnTo>
                <a:lnTo>
                  <a:pt x="2936350" y="452320"/>
                </a:lnTo>
                <a:lnTo>
                  <a:pt x="2942174" y="466005"/>
                </a:lnTo>
                <a:lnTo>
                  <a:pt x="2940684" y="488683"/>
                </a:lnTo>
                <a:lnTo>
                  <a:pt x="2936523" y="495108"/>
                </a:lnTo>
                <a:lnTo>
                  <a:pt x="2936586" y="510755"/>
                </a:lnTo>
                <a:lnTo>
                  <a:pt x="2946086" y="510755"/>
                </a:lnTo>
                <a:lnTo>
                  <a:pt x="2946086" y="407098"/>
                </a:lnTo>
                <a:close/>
              </a:path>
              <a:path w="5445125" h="944880">
                <a:moveTo>
                  <a:pt x="2936414" y="468240"/>
                </a:moveTo>
                <a:lnTo>
                  <a:pt x="2936268" y="468403"/>
                </a:lnTo>
                <a:lnTo>
                  <a:pt x="2930346" y="493386"/>
                </a:lnTo>
                <a:lnTo>
                  <a:pt x="2908926" y="502653"/>
                </a:lnTo>
                <a:lnTo>
                  <a:pt x="2931637" y="502653"/>
                </a:lnTo>
                <a:lnTo>
                  <a:pt x="2936523" y="495108"/>
                </a:lnTo>
                <a:lnTo>
                  <a:pt x="2936414" y="468240"/>
                </a:lnTo>
                <a:close/>
              </a:path>
              <a:path w="5445125" h="944880">
                <a:moveTo>
                  <a:pt x="2936350" y="452320"/>
                </a:moveTo>
                <a:lnTo>
                  <a:pt x="2936405" y="466005"/>
                </a:lnTo>
                <a:lnTo>
                  <a:pt x="2936523" y="495108"/>
                </a:lnTo>
                <a:lnTo>
                  <a:pt x="2940684" y="488683"/>
                </a:lnTo>
                <a:lnTo>
                  <a:pt x="2942017" y="468403"/>
                </a:lnTo>
                <a:lnTo>
                  <a:pt x="2942057" y="467794"/>
                </a:lnTo>
                <a:lnTo>
                  <a:pt x="2942174" y="466005"/>
                </a:lnTo>
                <a:lnTo>
                  <a:pt x="2936350" y="452320"/>
                </a:lnTo>
                <a:close/>
              </a:path>
              <a:path w="5445125" h="944880">
                <a:moveTo>
                  <a:pt x="2930620" y="445376"/>
                </a:moveTo>
                <a:lnTo>
                  <a:pt x="2903803" y="445376"/>
                </a:lnTo>
                <a:lnTo>
                  <a:pt x="2927087" y="451336"/>
                </a:lnTo>
                <a:lnTo>
                  <a:pt x="2936326" y="468240"/>
                </a:lnTo>
                <a:lnTo>
                  <a:pt x="2936350" y="452320"/>
                </a:lnTo>
                <a:lnTo>
                  <a:pt x="2934584" y="448170"/>
                </a:lnTo>
                <a:lnTo>
                  <a:pt x="2930620" y="445376"/>
                </a:lnTo>
                <a:close/>
              </a:path>
              <a:path w="5445125" h="944880">
                <a:moveTo>
                  <a:pt x="2995409" y="436714"/>
                </a:moveTo>
                <a:lnTo>
                  <a:pt x="2978366" y="444770"/>
                </a:lnTo>
                <a:lnTo>
                  <a:pt x="2967842" y="460324"/>
                </a:lnTo>
                <a:lnTo>
                  <a:pt x="2966305" y="481279"/>
                </a:lnTo>
                <a:lnTo>
                  <a:pt x="2978971" y="503444"/>
                </a:lnTo>
                <a:lnTo>
                  <a:pt x="3004863" y="511454"/>
                </a:lnTo>
                <a:lnTo>
                  <a:pt x="3010730" y="511454"/>
                </a:lnTo>
                <a:lnTo>
                  <a:pt x="3029386" y="501489"/>
                </a:lnTo>
                <a:lnTo>
                  <a:pt x="2994385" y="501489"/>
                </a:lnTo>
                <a:lnTo>
                  <a:pt x="2977155" y="484957"/>
                </a:lnTo>
                <a:lnTo>
                  <a:pt x="2978280" y="477088"/>
                </a:lnTo>
                <a:lnTo>
                  <a:pt x="2973849" y="477088"/>
                </a:lnTo>
                <a:lnTo>
                  <a:pt x="2973849" y="469684"/>
                </a:lnTo>
                <a:lnTo>
                  <a:pt x="2979337" y="469684"/>
                </a:lnTo>
                <a:lnTo>
                  <a:pt x="2981533" y="454317"/>
                </a:lnTo>
                <a:lnTo>
                  <a:pt x="2997179" y="445236"/>
                </a:lnTo>
                <a:lnTo>
                  <a:pt x="3024969" y="445236"/>
                </a:lnTo>
                <a:lnTo>
                  <a:pt x="3015200" y="438298"/>
                </a:lnTo>
                <a:lnTo>
                  <a:pt x="2995409" y="436714"/>
                </a:lnTo>
                <a:close/>
              </a:path>
              <a:path w="5445125" h="944880">
                <a:moveTo>
                  <a:pt x="3027634" y="493014"/>
                </a:moveTo>
                <a:lnTo>
                  <a:pt x="3024840" y="496273"/>
                </a:lnTo>
                <a:lnTo>
                  <a:pt x="2994385" y="501489"/>
                </a:lnTo>
                <a:lnTo>
                  <a:pt x="3029386" y="501489"/>
                </a:lnTo>
                <a:lnTo>
                  <a:pt x="3033221" y="499440"/>
                </a:lnTo>
                <a:lnTo>
                  <a:pt x="3027634" y="493014"/>
                </a:lnTo>
                <a:close/>
              </a:path>
              <a:path w="5445125" h="944880">
                <a:moveTo>
                  <a:pt x="2979337" y="469684"/>
                </a:moveTo>
                <a:lnTo>
                  <a:pt x="2973849" y="469684"/>
                </a:lnTo>
                <a:lnTo>
                  <a:pt x="2973849" y="477088"/>
                </a:lnTo>
                <a:lnTo>
                  <a:pt x="2978280" y="477088"/>
                </a:lnTo>
                <a:lnTo>
                  <a:pt x="2979337" y="469684"/>
                </a:lnTo>
                <a:close/>
              </a:path>
              <a:path w="5445125" h="944880">
                <a:moveTo>
                  <a:pt x="3027274" y="469684"/>
                </a:moveTo>
                <a:lnTo>
                  <a:pt x="2979337" y="469684"/>
                </a:lnTo>
                <a:lnTo>
                  <a:pt x="2978280" y="477088"/>
                </a:lnTo>
                <a:lnTo>
                  <a:pt x="3037692" y="477088"/>
                </a:lnTo>
                <a:lnTo>
                  <a:pt x="3037752" y="472617"/>
                </a:lnTo>
                <a:lnTo>
                  <a:pt x="3028472" y="472617"/>
                </a:lnTo>
                <a:lnTo>
                  <a:pt x="3027274" y="469684"/>
                </a:lnTo>
                <a:close/>
              </a:path>
              <a:path w="5445125" h="944880">
                <a:moveTo>
                  <a:pt x="3024969" y="445236"/>
                </a:moveTo>
                <a:lnTo>
                  <a:pt x="2997179" y="445236"/>
                </a:lnTo>
                <a:lnTo>
                  <a:pt x="3019671" y="451057"/>
                </a:lnTo>
                <a:lnTo>
                  <a:pt x="3028472" y="472617"/>
                </a:lnTo>
                <a:lnTo>
                  <a:pt x="3032383" y="469684"/>
                </a:lnTo>
                <a:lnTo>
                  <a:pt x="3037791" y="469684"/>
                </a:lnTo>
                <a:lnTo>
                  <a:pt x="3037832" y="466657"/>
                </a:lnTo>
                <a:lnTo>
                  <a:pt x="3030148" y="448915"/>
                </a:lnTo>
                <a:lnTo>
                  <a:pt x="3024969" y="445236"/>
                </a:lnTo>
                <a:close/>
              </a:path>
              <a:path w="5445125" h="944880">
                <a:moveTo>
                  <a:pt x="3037791" y="469684"/>
                </a:moveTo>
                <a:lnTo>
                  <a:pt x="3032383" y="469684"/>
                </a:lnTo>
                <a:lnTo>
                  <a:pt x="3028472" y="472617"/>
                </a:lnTo>
                <a:lnTo>
                  <a:pt x="3037752" y="472617"/>
                </a:lnTo>
                <a:lnTo>
                  <a:pt x="3037791" y="469684"/>
                </a:lnTo>
                <a:close/>
              </a:path>
              <a:path w="5445125" h="944880">
                <a:moveTo>
                  <a:pt x="3069616" y="421208"/>
                </a:moveTo>
                <a:lnTo>
                  <a:pt x="3059697" y="421208"/>
                </a:lnTo>
                <a:lnTo>
                  <a:pt x="3059697" y="496879"/>
                </a:lnTo>
                <a:lnTo>
                  <a:pt x="3069010" y="509591"/>
                </a:lnTo>
                <a:lnTo>
                  <a:pt x="3081211" y="511454"/>
                </a:lnTo>
                <a:lnTo>
                  <a:pt x="3096717" y="506285"/>
                </a:lnTo>
                <a:lnTo>
                  <a:pt x="3095074" y="502932"/>
                </a:lnTo>
                <a:lnTo>
                  <a:pt x="3086705" y="502932"/>
                </a:lnTo>
                <a:lnTo>
                  <a:pt x="3070687" y="497111"/>
                </a:lnTo>
                <a:lnTo>
                  <a:pt x="3069616" y="421208"/>
                </a:lnTo>
                <a:close/>
              </a:path>
              <a:path w="5445125" h="944880">
                <a:moveTo>
                  <a:pt x="3093225" y="499160"/>
                </a:moveTo>
                <a:lnTo>
                  <a:pt x="3086705" y="502932"/>
                </a:lnTo>
                <a:lnTo>
                  <a:pt x="3095074" y="502932"/>
                </a:lnTo>
                <a:lnTo>
                  <a:pt x="3093225" y="499160"/>
                </a:lnTo>
                <a:close/>
              </a:path>
              <a:path w="5445125" h="944880">
                <a:moveTo>
                  <a:pt x="3059697" y="437413"/>
                </a:moveTo>
                <a:lnTo>
                  <a:pt x="3046565" y="437413"/>
                </a:lnTo>
                <a:lnTo>
                  <a:pt x="3046565" y="445655"/>
                </a:lnTo>
                <a:lnTo>
                  <a:pt x="3059697" y="445655"/>
                </a:lnTo>
                <a:lnTo>
                  <a:pt x="3059697" y="437413"/>
                </a:lnTo>
                <a:close/>
              </a:path>
              <a:path w="5445125" h="944880">
                <a:moveTo>
                  <a:pt x="3091967" y="437413"/>
                </a:moveTo>
                <a:lnTo>
                  <a:pt x="3069844" y="437413"/>
                </a:lnTo>
                <a:lnTo>
                  <a:pt x="3069961" y="445655"/>
                </a:lnTo>
                <a:lnTo>
                  <a:pt x="3091967" y="445655"/>
                </a:lnTo>
                <a:lnTo>
                  <a:pt x="3091967" y="437413"/>
                </a:lnTo>
                <a:close/>
              </a:path>
              <a:path w="5445125" h="944880">
                <a:moveTo>
                  <a:pt x="3159145" y="469345"/>
                </a:moveTo>
                <a:lnTo>
                  <a:pt x="3124413" y="470242"/>
                </a:lnTo>
                <a:lnTo>
                  <a:pt x="3109512" y="482815"/>
                </a:lnTo>
                <a:lnTo>
                  <a:pt x="3113982" y="504422"/>
                </a:lnTo>
                <a:lnTo>
                  <a:pt x="3135449" y="511454"/>
                </a:lnTo>
                <a:lnTo>
                  <a:pt x="3148208" y="510010"/>
                </a:lnTo>
                <a:lnTo>
                  <a:pt x="3154527" y="503631"/>
                </a:lnTo>
                <a:lnTo>
                  <a:pt x="3131119" y="503631"/>
                </a:lnTo>
                <a:lnTo>
                  <a:pt x="3118406" y="493991"/>
                </a:lnTo>
                <a:lnTo>
                  <a:pt x="3125251" y="477926"/>
                </a:lnTo>
                <a:lnTo>
                  <a:pt x="3159430" y="476765"/>
                </a:lnTo>
                <a:lnTo>
                  <a:pt x="3159179" y="470242"/>
                </a:lnTo>
                <a:lnTo>
                  <a:pt x="3159145" y="469345"/>
                </a:lnTo>
                <a:close/>
              </a:path>
              <a:path w="5445125" h="944880">
                <a:moveTo>
                  <a:pt x="3170234" y="488683"/>
                </a:moveTo>
                <a:lnTo>
                  <a:pt x="3160316" y="488683"/>
                </a:lnTo>
                <a:lnTo>
                  <a:pt x="3162551" y="495528"/>
                </a:lnTo>
                <a:lnTo>
                  <a:pt x="3160240" y="497862"/>
                </a:lnTo>
                <a:lnTo>
                  <a:pt x="3160706" y="510010"/>
                </a:lnTo>
                <a:lnTo>
                  <a:pt x="3160735" y="510755"/>
                </a:lnTo>
                <a:lnTo>
                  <a:pt x="3170234" y="510755"/>
                </a:lnTo>
                <a:lnTo>
                  <a:pt x="3170234" y="488683"/>
                </a:lnTo>
                <a:close/>
              </a:path>
              <a:path w="5445125" h="944880">
                <a:moveTo>
                  <a:pt x="3159915" y="489393"/>
                </a:moveTo>
                <a:lnTo>
                  <a:pt x="3155473" y="497251"/>
                </a:lnTo>
                <a:lnTo>
                  <a:pt x="3131119" y="503631"/>
                </a:lnTo>
                <a:lnTo>
                  <a:pt x="3154527" y="503631"/>
                </a:lnTo>
                <a:lnTo>
                  <a:pt x="3160240" y="497862"/>
                </a:lnTo>
                <a:lnTo>
                  <a:pt x="3159915" y="489393"/>
                </a:lnTo>
                <a:close/>
              </a:path>
              <a:path w="5445125" h="944880">
                <a:moveTo>
                  <a:pt x="3160316" y="488683"/>
                </a:moveTo>
                <a:lnTo>
                  <a:pt x="3159915" y="489393"/>
                </a:lnTo>
                <a:lnTo>
                  <a:pt x="3160091" y="493991"/>
                </a:lnTo>
                <a:lnTo>
                  <a:pt x="3160150" y="495528"/>
                </a:lnTo>
                <a:lnTo>
                  <a:pt x="3160240" y="497862"/>
                </a:lnTo>
                <a:lnTo>
                  <a:pt x="3162551" y="495528"/>
                </a:lnTo>
                <a:lnTo>
                  <a:pt x="3160316" y="488683"/>
                </a:lnTo>
                <a:close/>
              </a:path>
              <a:path w="5445125" h="944880">
                <a:moveTo>
                  <a:pt x="3164198" y="445376"/>
                </a:moveTo>
                <a:lnTo>
                  <a:pt x="3146392" y="445376"/>
                </a:lnTo>
                <a:lnTo>
                  <a:pt x="3158546" y="453758"/>
                </a:lnTo>
                <a:lnTo>
                  <a:pt x="3159887" y="488683"/>
                </a:lnTo>
                <a:lnTo>
                  <a:pt x="3159915" y="489393"/>
                </a:lnTo>
                <a:lnTo>
                  <a:pt x="3160316" y="488683"/>
                </a:lnTo>
                <a:lnTo>
                  <a:pt x="3170234" y="488683"/>
                </a:lnTo>
                <a:lnTo>
                  <a:pt x="3170234" y="476765"/>
                </a:lnTo>
                <a:lnTo>
                  <a:pt x="3162272" y="476765"/>
                </a:lnTo>
                <a:lnTo>
                  <a:pt x="3162272" y="469345"/>
                </a:lnTo>
                <a:lnTo>
                  <a:pt x="3170234" y="469345"/>
                </a:lnTo>
                <a:lnTo>
                  <a:pt x="3170234" y="465213"/>
                </a:lnTo>
                <a:lnTo>
                  <a:pt x="3167627" y="448496"/>
                </a:lnTo>
                <a:lnTo>
                  <a:pt x="3164198" y="445376"/>
                </a:lnTo>
                <a:close/>
              </a:path>
              <a:path w="5445125" h="944880">
                <a:moveTo>
                  <a:pt x="3170234" y="469345"/>
                </a:moveTo>
                <a:lnTo>
                  <a:pt x="3162272" y="469345"/>
                </a:lnTo>
                <a:lnTo>
                  <a:pt x="3162272" y="476765"/>
                </a:lnTo>
                <a:lnTo>
                  <a:pt x="3170234" y="476765"/>
                </a:lnTo>
                <a:lnTo>
                  <a:pt x="3170234" y="469345"/>
                </a:lnTo>
                <a:close/>
              </a:path>
              <a:path w="5445125" h="944880">
                <a:moveTo>
                  <a:pt x="3140478" y="436714"/>
                </a:moveTo>
                <a:lnTo>
                  <a:pt x="3110583" y="446633"/>
                </a:lnTo>
                <a:lnTo>
                  <a:pt x="3115053" y="454037"/>
                </a:lnTo>
                <a:lnTo>
                  <a:pt x="3146392" y="445376"/>
                </a:lnTo>
                <a:lnTo>
                  <a:pt x="3164198" y="445376"/>
                </a:lnTo>
                <a:lnTo>
                  <a:pt x="3157289" y="439089"/>
                </a:lnTo>
                <a:lnTo>
                  <a:pt x="3140478" y="436714"/>
                </a:lnTo>
                <a:close/>
              </a:path>
              <a:path w="5445125" h="944880">
                <a:moveTo>
                  <a:pt x="3207093" y="407098"/>
                </a:moveTo>
                <a:lnTo>
                  <a:pt x="3197175" y="407098"/>
                </a:lnTo>
                <a:lnTo>
                  <a:pt x="3197175" y="510755"/>
                </a:lnTo>
                <a:lnTo>
                  <a:pt x="3207093" y="510755"/>
                </a:lnTo>
                <a:lnTo>
                  <a:pt x="3207093" y="407098"/>
                </a:lnTo>
                <a:close/>
              </a:path>
              <a:path w="5445125" h="944880">
                <a:moveTo>
                  <a:pt x="3244611" y="407098"/>
                </a:moveTo>
                <a:lnTo>
                  <a:pt x="3234692" y="407098"/>
                </a:lnTo>
                <a:lnTo>
                  <a:pt x="3234692" y="510755"/>
                </a:lnTo>
                <a:lnTo>
                  <a:pt x="3244611" y="510755"/>
                </a:lnTo>
                <a:lnTo>
                  <a:pt x="3244611" y="466610"/>
                </a:lnTo>
                <a:lnTo>
                  <a:pt x="3249353" y="457530"/>
                </a:lnTo>
                <a:lnTo>
                  <a:pt x="3244611" y="457530"/>
                </a:lnTo>
                <a:lnTo>
                  <a:pt x="3242655" y="453758"/>
                </a:lnTo>
                <a:lnTo>
                  <a:pt x="3244611" y="451897"/>
                </a:lnTo>
                <a:lnTo>
                  <a:pt x="3244611" y="407098"/>
                </a:lnTo>
                <a:close/>
              </a:path>
              <a:path w="5445125" h="944880">
                <a:moveTo>
                  <a:pt x="3294061" y="445655"/>
                </a:moveTo>
                <a:lnTo>
                  <a:pt x="3277300" y="445655"/>
                </a:lnTo>
                <a:lnTo>
                  <a:pt x="3290432" y="455574"/>
                </a:lnTo>
                <a:lnTo>
                  <a:pt x="3292388" y="510755"/>
                </a:lnTo>
                <a:lnTo>
                  <a:pt x="3302307" y="510755"/>
                </a:lnTo>
                <a:lnTo>
                  <a:pt x="3302307" y="461069"/>
                </a:lnTo>
                <a:lnTo>
                  <a:pt x="3294061" y="445655"/>
                </a:lnTo>
                <a:close/>
              </a:path>
              <a:path w="5445125" h="944880">
                <a:moveTo>
                  <a:pt x="3244611" y="451897"/>
                </a:moveTo>
                <a:lnTo>
                  <a:pt x="3242655" y="453758"/>
                </a:lnTo>
                <a:lnTo>
                  <a:pt x="3244611" y="457530"/>
                </a:lnTo>
                <a:lnTo>
                  <a:pt x="3244611" y="451897"/>
                </a:lnTo>
                <a:close/>
              </a:path>
              <a:path w="5445125" h="944880">
                <a:moveTo>
                  <a:pt x="3272131" y="436714"/>
                </a:moveTo>
                <a:lnTo>
                  <a:pt x="3258953" y="438251"/>
                </a:lnTo>
                <a:lnTo>
                  <a:pt x="3244611" y="451897"/>
                </a:lnTo>
                <a:lnTo>
                  <a:pt x="3244611" y="457530"/>
                </a:lnTo>
                <a:lnTo>
                  <a:pt x="3249353" y="457530"/>
                </a:lnTo>
                <a:lnTo>
                  <a:pt x="3252806" y="450917"/>
                </a:lnTo>
                <a:lnTo>
                  <a:pt x="3277300" y="445655"/>
                </a:lnTo>
                <a:lnTo>
                  <a:pt x="3294061" y="445655"/>
                </a:lnTo>
                <a:lnTo>
                  <a:pt x="3292342" y="442442"/>
                </a:lnTo>
                <a:lnTo>
                  <a:pt x="3272131" y="436714"/>
                </a:lnTo>
                <a:close/>
              </a:path>
              <a:path w="5445125" h="944880">
                <a:moveTo>
                  <a:pt x="3373470" y="469345"/>
                </a:moveTo>
                <a:lnTo>
                  <a:pt x="3338738" y="470242"/>
                </a:lnTo>
                <a:lnTo>
                  <a:pt x="3323837" y="482815"/>
                </a:lnTo>
                <a:lnTo>
                  <a:pt x="3328307" y="504422"/>
                </a:lnTo>
                <a:lnTo>
                  <a:pt x="3349774" y="511454"/>
                </a:lnTo>
                <a:lnTo>
                  <a:pt x="3362533" y="510010"/>
                </a:lnTo>
                <a:lnTo>
                  <a:pt x="3368851" y="503631"/>
                </a:lnTo>
                <a:lnTo>
                  <a:pt x="3345443" y="503631"/>
                </a:lnTo>
                <a:lnTo>
                  <a:pt x="3332731" y="493991"/>
                </a:lnTo>
                <a:lnTo>
                  <a:pt x="3339576" y="477926"/>
                </a:lnTo>
                <a:lnTo>
                  <a:pt x="3373754" y="476765"/>
                </a:lnTo>
                <a:lnTo>
                  <a:pt x="3373504" y="470242"/>
                </a:lnTo>
                <a:lnTo>
                  <a:pt x="3373470" y="469345"/>
                </a:lnTo>
                <a:close/>
              </a:path>
              <a:path w="5445125" h="944880">
                <a:moveTo>
                  <a:pt x="3384559" y="488683"/>
                </a:moveTo>
                <a:lnTo>
                  <a:pt x="3374641" y="488683"/>
                </a:lnTo>
                <a:lnTo>
                  <a:pt x="3376876" y="495528"/>
                </a:lnTo>
                <a:lnTo>
                  <a:pt x="3374565" y="497862"/>
                </a:lnTo>
                <a:lnTo>
                  <a:pt x="3375031" y="510010"/>
                </a:lnTo>
                <a:lnTo>
                  <a:pt x="3375060" y="510755"/>
                </a:lnTo>
                <a:lnTo>
                  <a:pt x="3384559" y="510755"/>
                </a:lnTo>
                <a:lnTo>
                  <a:pt x="3384559" y="488683"/>
                </a:lnTo>
                <a:close/>
              </a:path>
              <a:path w="5445125" h="944880">
                <a:moveTo>
                  <a:pt x="3374239" y="489393"/>
                </a:moveTo>
                <a:lnTo>
                  <a:pt x="3369798" y="497251"/>
                </a:lnTo>
                <a:lnTo>
                  <a:pt x="3345443" y="503631"/>
                </a:lnTo>
                <a:lnTo>
                  <a:pt x="3368851" y="503631"/>
                </a:lnTo>
                <a:lnTo>
                  <a:pt x="3374565" y="497862"/>
                </a:lnTo>
                <a:lnTo>
                  <a:pt x="3374239" y="489393"/>
                </a:lnTo>
                <a:close/>
              </a:path>
              <a:path w="5445125" h="944880">
                <a:moveTo>
                  <a:pt x="3374641" y="488683"/>
                </a:moveTo>
                <a:lnTo>
                  <a:pt x="3374239" y="489393"/>
                </a:lnTo>
                <a:lnTo>
                  <a:pt x="3374416" y="493991"/>
                </a:lnTo>
                <a:lnTo>
                  <a:pt x="3374475" y="495528"/>
                </a:lnTo>
                <a:lnTo>
                  <a:pt x="3374565" y="497862"/>
                </a:lnTo>
                <a:lnTo>
                  <a:pt x="3376876" y="495528"/>
                </a:lnTo>
                <a:lnTo>
                  <a:pt x="3374641" y="488683"/>
                </a:lnTo>
                <a:close/>
              </a:path>
              <a:path w="5445125" h="944880">
                <a:moveTo>
                  <a:pt x="3378523" y="445376"/>
                </a:moveTo>
                <a:lnTo>
                  <a:pt x="3360717" y="445376"/>
                </a:lnTo>
                <a:lnTo>
                  <a:pt x="3372871" y="453758"/>
                </a:lnTo>
                <a:lnTo>
                  <a:pt x="3374212" y="488683"/>
                </a:lnTo>
                <a:lnTo>
                  <a:pt x="3374239" y="489393"/>
                </a:lnTo>
                <a:lnTo>
                  <a:pt x="3374641" y="488683"/>
                </a:lnTo>
                <a:lnTo>
                  <a:pt x="3384559" y="488683"/>
                </a:lnTo>
                <a:lnTo>
                  <a:pt x="3384559" y="476765"/>
                </a:lnTo>
                <a:lnTo>
                  <a:pt x="3376597" y="476765"/>
                </a:lnTo>
                <a:lnTo>
                  <a:pt x="3376597" y="469345"/>
                </a:lnTo>
                <a:lnTo>
                  <a:pt x="3384559" y="469345"/>
                </a:lnTo>
                <a:lnTo>
                  <a:pt x="3384559" y="465213"/>
                </a:lnTo>
                <a:lnTo>
                  <a:pt x="3381952" y="448496"/>
                </a:lnTo>
                <a:lnTo>
                  <a:pt x="3378523" y="445376"/>
                </a:lnTo>
                <a:close/>
              </a:path>
              <a:path w="5445125" h="944880">
                <a:moveTo>
                  <a:pt x="3384559" y="469345"/>
                </a:moveTo>
                <a:lnTo>
                  <a:pt x="3376597" y="469345"/>
                </a:lnTo>
                <a:lnTo>
                  <a:pt x="3376597" y="476765"/>
                </a:lnTo>
                <a:lnTo>
                  <a:pt x="3384559" y="476765"/>
                </a:lnTo>
                <a:lnTo>
                  <a:pt x="3384559" y="469345"/>
                </a:lnTo>
                <a:close/>
              </a:path>
              <a:path w="5445125" h="944880">
                <a:moveTo>
                  <a:pt x="3354803" y="436714"/>
                </a:moveTo>
                <a:lnTo>
                  <a:pt x="3324908" y="446633"/>
                </a:lnTo>
                <a:lnTo>
                  <a:pt x="3329378" y="454037"/>
                </a:lnTo>
                <a:lnTo>
                  <a:pt x="3360717" y="445376"/>
                </a:lnTo>
                <a:lnTo>
                  <a:pt x="3378523" y="445376"/>
                </a:lnTo>
                <a:lnTo>
                  <a:pt x="3371614" y="439089"/>
                </a:lnTo>
                <a:lnTo>
                  <a:pt x="3354803" y="436714"/>
                </a:lnTo>
                <a:close/>
              </a:path>
              <a:path w="5445125" h="944880">
                <a:moveTo>
                  <a:pt x="3433712" y="436714"/>
                </a:moveTo>
                <a:lnTo>
                  <a:pt x="3416343" y="444538"/>
                </a:lnTo>
                <a:lnTo>
                  <a:pt x="3405679" y="460044"/>
                </a:lnTo>
                <a:lnTo>
                  <a:pt x="3404220" y="479695"/>
                </a:lnTo>
                <a:lnTo>
                  <a:pt x="3404096" y="481372"/>
                </a:lnTo>
                <a:lnTo>
                  <a:pt x="3416343" y="503538"/>
                </a:lnTo>
                <a:lnTo>
                  <a:pt x="3440697" y="511454"/>
                </a:lnTo>
                <a:lnTo>
                  <a:pt x="3447216" y="511454"/>
                </a:lnTo>
                <a:lnTo>
                  <a:pt x="3463142" y="504143"/>
                </a:lnTo>
                <a:lnTo>
                  <a:pt x="3464107" y="502653"/>
                </a:lnTo>
                <a:lnTo>
                  <a:pt x="3441395" y="502653"/>
                </a:lnTo>
                <a:lnTo>
                  <a:pt x="3423467" y="496739"/>
                </a:lnTo>
                <a:lnTo>
                  <a:pt x="3414154" y="479695"/>
                </a:lnTo>
                <a:lnTo>
                  <a:pt x="3420208" y="454643"/>
                </a:lnTo>
                <a:lnTo>
                  <a:pt x="3436273" y="445376"/>
                </a:lnTo>
                <a:lnTo>
                  <a:pt x="3463090" y="445376"/>
                </a:lnTo>
                <a:lnTo>
                  <a:pt x="3452851" y="438158"/>
                </a:lnTo>
                <a:lnTo>
                  <a:pt x="3433712" y="436714"/>
                </a:lnTo>
                <a:close/>
              </a:path>
              <a:path w="5445125" h="944880">
                <a:moveTo>
                  <a:pt x="3478556" y="407098"/>
                </a:moveTo>
                <a:lnTo>
                  <a:pt x="3468637" y="407098"/>
                </a:lnTo>
                <a:lnTo>
                  <a:pt x="3468757" y="436714"/>
                </a:lnTo>
                <a:lnTo>
                  <a:pt x="3468820" y="452320"/>
                </a:lnTo>
                <a:lnTo>
                  <a:pt x="3474644" y="466005"/>
                </a:lnTo>
                <a:lnTo>
                  <a:pt x="3473154" y="488683"/>
                </a:lnTo>
                <a:lnTo>
                  <a:pt x="3468993" y="495108"/>
                </a:lnTo>
                <a:lnTo>
                  <a:pt x="3469056" y="510755"/>
                </a:lnTo>
                <a:lnTo>
                  <a:pt x="3478556" y="510755"/>
                </a:lnTo>
                <a:lnTo>
                  <a:pt x="3478556" y="407098"/>
                </a:lnTo>
                <a:close/>
              </a:path>
              <a:path w="5445125" h="944880">
                <a:moveTo>
                  <a:pt x="3468884" y="468240"/>
                </a:moveTo>
                <a:lnTo>
                  <a:pt x="3468738" y="468403"/>
                </a:lnTo>
                <a:lnTo>
                  <a:pt x="3462816" y="493386"/>
                </a:lnTo>
                <a:lnTo>
                  <a:pt x="3441395" y="502653"/>
                </a:lnTo>
                <a:lnTo>
                  <a:pt x="3464107" y="502653"/>
                </a:lnTo>
                <a:lnTo>
                  <a:pt x="3468993" y="495108"/>
                </a:lnTo>
                <a:lnTo>
                  <a:pt x="3468884" y="468240"/>
                </a:lnTo>
                <a:close/>
              </a:path>
              <a:path w="5445125" h="944880">
                <a:moveTo>
                  <a:pt x="3468820" y="452320"/>
                </a:moveTo>
                <a:lnTo>
                  <a:pt x="3468875" y="466005"/>
                </a:lnTo>
                <a:lnTo>
                  <a:pt x="3468993" y="495108"/>
                </a:lnTo>
                <a:lnTo>
                  <a:pt x="3473154" y="488683"/>
                </a:lnTo>
                <a:lnTo>
                  <a:pt x="3474487" y="468403"/>
                </a:lnTo>
                <a:lnTo>
                  <a:pt x="3474527" y="467794"/>
                </a:lnTo>
                <a:lnTo>
                  <a:pt x="3474644" y="466005"/>
                </a:lnTo>
                <a:lnTo>
                  <a:pt x="3468820" y="452320"/>
                </a:lnTo>
                <a:close/>
              </a:path>
              <a:path w="5445125" h="944880">
                <a:moveTo>
                  <a:pt x="3463090" y="445376"/>
                </a:moveTo>
                <a:lnTo>
                  <a:pt x="3436273" y="445376"/>
                </a:lnTo>
                <a:lnTo>
                  <a:pt x="3459556" y="451336"/>
                </a:lnTo>
                <a:lnTo>
                  <a:pt x="3468796" y="468240"/>
                </a:lnTo>
                <a:lnTo>
                  <a:pt x="3468820" y="452320"/>
                </a:lnTo>
                <a:lnTo>
                  <a:pt x="3467054" y="448170"/>
                </a:lnTo>
                <a:lnTo>
                  <a:pt x="3463090" y="445376"/>
                </a:lnTo>
                <a:close/>
              </a:path>
              <a:path w="5445125" h="944880">
                <a:moveTo>
                  <a:pt x="3550550" y="469345"/>
                </a:moveTo>
                <a:lnTo>
                  <a:pt x="3515818" y="470242"/>
                </a:lnTo>
                <a:lnTo>
                  <a:pt x="3500917" y="482815"/>
                </a:lnTo>
                <a:lnTo>
                  <a:pt x="3505388" y="504422"/>
                </a:lnTo>
                <a:lnTo>
                  <a:pt x="3526855" y="511454"/>
                </a:lnTo>
                <a:lnTo>
                  <a:pt x="3539614" y="510010"/>
                </a:lnTo>
                <a:lnTo>
                  <a:pt x="3545932" y="503631"/>
                </a:lnTo>
                <a:lnTo>
                  <a:pt x="3522524" y="503631"/>
                </a:lnTo>
                <a:lnTo>
                  <a:pt x="3509811" y="493991"/>
                </a:lnTo>
                <a:lnTo>
                  <a:pt x="3516657" y="477926"/>
                </a:lnTo>
                <a:lnTo>
                  <a:pt x="3550835" y="476765"/>
                </a:lnTo>
                <a:lnTo>
                  <a:pt x="3550585" y="470242"/>
                </a:lnTo>
                <a:lnTo>
                  <a:pt x="3550550" y="469345"/>
                </a:lnTo>
                <a:close/>
              </a:path>
              <a:path w="5445125" h="944880">
                <a:moveTo>
                  <a:pt x="3561640" y="488683"/>
                </a:moveTo>
                <a:lnTo>
                  <a:pt x="3551721" y="488683"/>
                </a:lnTo>
                <a:lnTo>
                  <a:pt x="3553957" y="495528"/>
                </a:lnTo>
                <a:lnTo>
                  <a:pt x="3551645" y="497862"/>
                </a:lnTo>
                <a:lnTo>
                  <a:pt x="3552112" y="510010"/>
                </a:lnTo>
                <a:lnTo>
                  <a:pt x="3552141" y="510755"/>
                </a:lnTo>
                <a:lnTo>
                  <a:pt x="3561640" y="510755"/>
                </a:lnTo>
                <a:lnTo>
                  <a:pt x="3561640" y="488683"/>
                </a:lnTo>
                <a:close/>
              </a:path>
              <a:path w="5445125" h="944880">
                <a:moveTo>
                  <a:pt x="3551320" y="489393"/>
                </a:moveTo>
                <a:lnTo>
                  <a:pt x="3546878" y="497251"/>
                </a:lnTo>
                <a:lnTo>
                  <a:pt x="3522524" y="503631"/>
                </a:lnTo>
                <a:lnTo>
                  <a:pt x="3545932" y="503631"/>
                </a:lnTo>
                <a:lnTo>
                  <a:pt x="3551645" y="497862"/>
                </a:lnTo>
                <a:lnTo>
                  <a:pt x="3551320" y="489393"/>
                </a:lnTo>
                <a:close/>
              </a:path>
              <a:path w="5445125" h="944880">
                <a:moveTo>
                  <a:pt x="3551721" y="488683"/>
                </a:moveTo>
                <a:lnTo>
                  <a:pt x="3551320" y="489393"/>
                </a:lnTo>
                <a:lnTo>
                  <a:pt x="3551497" y="493991"/>
                </a:lnTo>
                <a:lnTo>
                  <a:pt x="3551556" y="495528"/>
                </a:lnTo>
                <a:lnTo>
                  <a:pt x="3551645" y="497862"/>
                </a:lnTo>
                <a:lnTo>
                  <a:pt x="3553957" y="495528"/>
                </a:lnTo>
                <a:lnTo>
                  <a:pt x="3551721" y="488683"/>
                </a:lnTo>
                <a:close/>
              </a:path>
              <a:path w="5445125" h="944880">
                <a:moveTo>
                  <a:pt x="3555603" y="445376"/>
                </a:moveTo>
                <a:lnTo>
                  <a:pt x="3537798" y="445376"/>
                </a:lnTo>
                <a:lnTo>
                  <a:pt x="3549952" y="453758"/>
                </a:lnTo>
                <a:lnTo>
                  <a:pt x="3551293" y="488683"/>
                </a:lnTo>
                <a:lnTo>
                  <a:pt x="3551320" y="489393"/>
                </a:lnTo>
                <a:lnTo>
                  <a:pt x="3551721" y="488683"/>
                </a:lnTo>
                <a:lnTo>
                  <a:pt x="3561640" y="488683"/>
                </a:lnTo>
                <a:lnTo>
                  <a:pt x="3561640" y="476765"/>
                </a:lnTo>
                <a:lnTo>
                  <a:pt x="3553677" y="476765"/>
                </a:lnTo>
                <a:lnTo>
                  <a:pt x="3553677" y="469345"/>
                </a:lnTo>
                <a:lnTo>
                  <a:pt x="3561640" y="469345"/>
                </a:lnTo>
                <a:lnTo>
                  <a:pt x="3561640" y="465213"/>
                </a:lnTo>
                <a:lnTo>
                  <a:pt x="3559032" y="448496"/>
                </a:lnTo>
                <a:lnTo>
                  <a:pt x="3555603" y="445376"/>
                </a:lnTo>
                <a:close/>
              </a:path>
              <a:path w="5445125" h="944880">
                <a:moveTo>
                  <a:pt x="3561640" y="469345"/>
                </a:moveTo>
                <a:lnTo>
                  <a:pt x="3553677" y="469345"/>
                </a:lnTo>
                <a:lnTo>
                  <a:pt x="3553677" y="476765"/>
                </a:lnTo>
                <a:lnTo>
                  <a:pt x="3561640" y="476765"/>
                </a:lnTo>
                <a:lnTo>
                  <a:pt x="3561640" y="469345"/>
                </a:lnTo>
                <a:close/>
              </a:path>
              <a:path w="5445125" h="944880">
                <a:moveTo>
                  <a:pt x="3531884" y="436714"/>
                </a:moveTo>
                <a:lnTo>
                  <a:pt x="3501988" y="446633"/>
                </a:lnTo>
                <a:lnTo>
                  <a:pt x="3506458" y="454037"/>
                </a:lnTo>
                <a:lnTo>
                  <a:pt x="3537798" y="445376"/>
                </a:lnTo>
                <a:lnTo>
                  <a:pt x="3555603" y="445376"/>
                </a:lnTo>
                <a:lnTo>
                  <a:pt x="3548694" y="439089"/>
                </a:lnTo>
                <a:lnTo>
                  <a:pt x="3531884" y="436714"/>
                </a:lnTo>
                <a:close/>
              </a:path>
              <a:path w="5445125" h="944880">
                <a:moveTo>
                  <a:pt x="3582853" y="494550"/>
                </a:moveTo>
                <a:lnTo>
                  <a:pt x="3578382" y="502373"/>
                </a:lnTo>
                <a:lnTo>
                  <a:pt x="3608278" y="511454"/>
                </a:lnTo>
                <a:lnTo>
                  <a:pt x="3620152" y="510616"/>
                </a:lnTo>
                <a:lnTo>
                  <a:pt x="3631285" y="502793"/>
                </a:lnTo>
                <a:lnTo>
                  <a:pt x="3615961" y="502793"/>
                </a:lnTo>
                <a:lnTo>
                  <a:pt x="3582853" y="494550"/>
                </a:lnTo>
                <a:close/>
              </a:path>
              <a:path w="5445125" h="944880">
                <a:moveTo>
                  <a:pt x="3619594" y="437366"/>
                </a:moveTo>
                <a:lnTo>
                  <a:pt x="3586625" y="443746"/>
                </a:lnTo>
                <a:lnTo>
                  <a:pt x="3581875" y="465213"/>
                </a:lnTo>
                <a:lnTo>
                  <a:pt x="3628674" y="494410"/>
                </a:lnTo>
                <a:lnTo>
                  <a:pt x="3615961" y="502793"/>
                </a:lnTo>
                <a:lnTo>
                  <a:pt x="3631285" y="502793"/>
                </a:lnTo>
                <a:lnTo>
                  <a:pt x="3637382" y="498508"/>
                </a:lnTo>
                <a:lnTo>
                  <a:pt x="3637708" y="483281"/>
                </a:lnTo>
                <a:lnTo>
                  <a:pt x="3590816" y="453851"/>
                </a:lnTo>
                <a:lnTo>
                  <a:pt x="3598592" y="446400"/>
                </a:lnTo>
                <a:lnTo>
                  <a:pt x="3634534" y="446400"/>
                </a:lnTo>
                <a:lnTo>
                  <a:pt x="3635977" y="443746"/>
                </a:lnTo>
                <a:lnTo>
                  <a:pt x="3636078" y="443560"/>
                </a:lnTo>
                <a:lnTo>
                  <a:pt x="3619594" y="437366"/>
                </a:lnTo>
                <a:close/>
              </a:path>
              <a:path w="5445125" h="944880">
                <a:moveTo>
                  <a:pt x="3634534" y="446400"/>
                </a:moveTo>
                <a:lnTo>
                  <a:pt x="3598592" y="446400"/>
                </a:lnTo>
                <a:lnTo>
                  <a:pt x="3631748" y="451523"/>
                </a:lnTo>
                <a:lnTo>
                  <a:pt x="3634534" y="446400"/>
                </a:lnTo>
                <a:close/>
              </a:path>
              <a:path w="5445125" h="944880">
                <a:moveTo>
                  <a:pt x="3655722" y="496227"/>
                </a:moveTo>
                <a:lnTo>
                  <a:pt x="3657771" y="511454"/>
                </a:lnTo>
                <a:lnTo>
                  <a:pt x="3659820" y="511454"/>
                </a:lnTo>
                <a:lnTo>
                  <a:pt x="3655722" y="496227"/>
                </a:lnTo>
                <a:close/>
              </a:path>
              <a:path w="5445125" h="944880">
                <a:moveTo>
                  <a:pt x="3792111" y="412965"/>
                </a:moveTo>
                <a:lnTo>
                  <a:pt x="3725055" y="412965"/>
                </a:lnTo>
                <a:lnTo>
                  <a:pt x="3725055" y="510755"/>
                </a:lnTo>
                <a:lnTo>
                  <a:pt x="3735393" y="510755"/>
                </a:lnTo>
                <a:lnTo>
                  <a:pt x="3735393" y="469264"/>
                </a:lnTo>
                <a:lnTo>
                  <a:pt x="3734276" y="469264"/>
                </a:lnTo>
                <a:lnTo>
                  <a:pt x="3734276" y="460324"/>
                </a:lnTo>
                <a:lnTo>
                  <a:pt x="3735393" y="460324"/>
                </a:lnTo>
                <a:lnTo>
                  <a:pt x="3735393" y="421906"/>
                </a:lnTo>
                <a:lnTo>
                  <a:pt x="3792111" y="421906"/>
                </a:lnTo>
                <a:lnTo>
                  <a:pt x="3792111" y="412965"/>
                </a:lnTo>
                <a:close/>
              </a:path>
              <a:path w="5445125" h="944880">
                <a:moveTo>
                  <a:pt x="3735393" y="460324"/>
                </a:moveTo>
                <a:lnTo>
                  <a:pt x="3734276" y="460324"/>
                </a:lnTo>
                <a:lnTo>
                  <a:pt x="3734276" y="469264"/>
                </a:lnTo>
                <a:lnTo>
                  <a:pt x="3735393" y="469264"/>
                </a:lnTo>
                <a:lnTo>
                  <a:pt x="3735393" y="460324"/>
                </a:lnTo>
                <a:close/>
              </a:path>
              <a:path w="5445125" h="944880">
                <a:moveTo>
                  <a:pt x="3785964" y="460324"/>
                </a:moveTo>
                <a:lnTo>
                  <a:pt x="3735393" y="460324"/>
                </a:lnTo>
                <a:lnTo>
                  <a:pt x="3735393" y="469264"/>
                </a:lnTo>
                <a:lnTo>
                  <a:pt x="3785964" y="469264"/>
                </a:lnTo>
                <a:lnTo>
                  <a:pt x="3785964" y="460324"/>
                </a:lnTo>
                <a:close/>
              </a:path>
              <a:path w="5445125" h="944880">
                <a:moveTo>
                  <a:pt x="3852733" y="469345"/>
                </a:moveTo>
                <a:lnTo>
                  <a:pt x="3818001" y="470242"/>
                </a:lnTo>
                <a:lnTo>
                  <a:pt x="3803100" y="482815"/>
                </a:lnTo>
                <a:lnTo>
                  <a:pt x="3807571" y="504422"/>
                </a:lnTo>
                <a:lnTo>
                  <a:pt x="3829038" y="511454"/>
                </a:lnTo>
                <a:lnTo>
                  <a:pt x="3841797" y="510010"/>
                </a:lnTo>
                <a:lnTo>
                  <a:pt x="3848115" y="503631"/>
                </a:lnTo>
                <a:lnTo>
                  <a:pt x="3824707" y="503631"/>
                </a:lnTo>
                <a:lnTo>
                  <a:pt x="3811994" y="493991"/>
                </a:lnTo>
                <a:lnTo>
                  <a:pt x="3818840" y="477926"/>
                </a:lnTo>
                <a:lnTo>
                  <a:pt x="3853018" y="476765"/>
                </a:lnTo>
                <a:lnTo>
                  <a:pt x="3852768" y="470242"/>
                </a:lnTo>
                <a:lnTo>
                  <a:pt x="3852733" y="469345"/>
                </a:lnTo>
                <a:close/>
              </a:path>
              <a:path w="5445125" h="944880">
                <a:moveTo>
                  <a:pt x="3863823" y="488683"/>
                </a:moveTo>
                <a:lnTo>
                  <a:pt x="3853904" y="488683"/>
                </a:lnTo>
                <a:lnTo>
                  <a:pt x="3856140" y="495528"/>
                </a:lnTo>
                <a:lnTo>
                  <a:pt x="3853828" y="497862"/>
                </a:lnTo>
                <a:lnTo>
                  <a:pt x="3854295" y="510010"/>
                </a:lnTo>
                <a:lnTo>
                  <a:pt x="3854324" y="510755"/>
                </a:lnTo>
                <a:lnTo>
                  <a:pt x="3863823" y="510755"/>
                </a:lnTo>
                <a:lnTo>
                  <a:pt x="3863823" y="488683"/>
                </a:lnTo>
                <a:close/>
              </a:path>
              <a:path w="5445125" h="944880">
                <a:moveTo>
                  <a:pt x="3853503" y="489393"/>
                </a:moveTo>
                <a:lnTo>
                  <a:pt x="3849062" y="497251"/>
                </a:lnTo>
                <a:lnTo>
                  <a:pt x="3824707" y="503631"/>
                </a:lnTo>
                <a:lnTo>
                  <a:pt x="3848115" y="503631"/>
                </a:lnTo>
                <a:lnTo>
                  <a:pt x="3853828" y="497862"/>
                </a:lnTo>
                <a:lnTo>
                  <a:pt x="3853503" y="489393"/>
                </a:lnTo>
                <a:close/>
              </a:path>
              <a:path w="5445125" h="944880">
                <a:moveTo>
                  <a:pt x="3853904" y="488683"/>
                </a:moveTo>
                <a:lnTo>
                  <a:pt x="3853503" y="489393"/>
                </a:lnTo>
                <a:lnTo>
                  <a:pt x="3853680" y="493991"/>
                </a:lnTo>
                <a:lnTo>
                  <a:pt x="3853739" y="495528"/>
                </a:lnTo>
                <a:lnTo>
                  <a:pt x="3853828" y="497862"/>
                </a:lnTo>
                <a:lnTo>
                  <a:pt x="3856140" y="495528"/>
                </a:lnTo>
                <a:lnTo>
                  <a:pt x="3853904" y="488683"/>
                </a:lnTo>
                <a:close/>
              </a:path>
              <a:path w="5445125" h="944880">
                <a:moveTo>
                  <a:pt x="3857787" y="445376"/>
                </a:moveTo>
                <a:lnTo>
                  <a:pt x="3839981" y="445376"/>
                </a:lnTo>
                <a:lnTo>
                  <a:pt x="3852135" y="453758"/>
                </a:lnTo>
                <a:lnTo>
                  <a:pt x="3853476" y="488683"/>
                </a:lnTo>
                <a:lnTo>
                  <a:pt x="3853503" y="489393"/>
                </a:lnTo>
                <a:lnTo>
                  <a:pt x="3853904" y="488683"/>
                </a:lnTo>
                <a:lnTo>
                  <a:pt x="3863823" y="488683"/>
                </a:lnTo>
                <a:lnTo>
                  <a:pt x="3863823" y="476765"/>
                </a:lnTo>
                <a:lnTo>
                  <a:pt x="3855860" y="476765"/>
                </a:lnTo>
                <a:lnTo>
                  <a:pt x="3855860" y="469345"/>
                </a:lnTo>
                <a:lnTo>
                  <a:pt x="3863823" y="469345"/>
                </a:lnTo>
                <a:lnTo>
                  <a:pt x="3863823" y="465213"/>
                </a:lnTo>
                <a:lnTo>
                  <a:pt x="3861216" y="448496"/>
                </a:lnTo>
                <a:lnTo>
                  <a:pt x="3857787" y="445376"/>
                </a:lnTo>
                <a:close/>
              </a:path>
              <a:path w="5445125" h="944880">
                <a:moveTo>
                  <a:pt x="3863823" y="469345"/>
                </a:moveTo>
                <a:lnTo>
                  <a:pt x="3855860" y="469345"/>
                </a:lnTo>
                <a:lnTo>
                  <a:pt x="3855860" y="476765"/>
                </a:lnTo>
                <a:lnTo>
                  <a:pt x="3863823" y="476765"/>
                </a:lnTo>
                <a:lnTo>
                  <a:pt x="3863823" y="469345"/>
                </a:lnTo>
                <a:close/>
              </a:path>
              <a:path w="5445125" h="944880">
                <a:moveTo>
                  <a:pt x="3834067" y="436714"/>
                </a:moveTo>
                <a:lnTo>
                  <a:pt x="3804171" y="446633"/>
                </a:lnTo>
                <a:lnTo>
                  <a:pt x="3808642" y="454037"/>
                </a:lnTo>
                <a:lnTo>
                  <a:pt x="3839981" y="445376"/>
                </a:lnTo>
                <a:lnTo>
                  <a:pt x="3857787" y="445376"/>
                </a:lnTo>
                <a:lnTo>
                  <a:pt x="3850877" y="439089"/>
                </a:lnTo>
                <a:lnTo>
                  <a:pt x="3834067" y="436714"/>
                </a:lnTo>
                <a:close/>
              </a:path>
              <a:path w="5445125" h="944880">
                <a:moveTo>
                  <a:pt x="3900682" y="407098"/>
                </a:moveTo>
                <a:lnTo>
                  <a:pt x="3890763" y="407098"/>
                </a:lnTo>
                <a:lnTo>
                  <a:pt x="3890763" y="510755"/>
                </a:lnTo>
                <a:lnTo>
                  <a:pt x="3900682" y="510755"/>
                </a:lnTo>
                <a:lnTo>
                  <a:pt x="3900682" y="407098"/>
                </a:lnTo>
                <a:close/>
              </a:path>
              <a:path w="5445125" h="944880">
                <a:moveTo>
                  <a:pt x="3940285" y="421208"/>
                </a:moveTo>
                <a:lnTo>
                  <a:pt x="3930366" y="421208"/>
                </a:lnTo>
                <a:lnTo>
                  <a:pt x="3930366" y="496879"/>
                </a:lnTo>
                <a:lnTo>
                  <a:pt x="3939680" y="509591"/>
                </a:lnTo>
                <a:lnTo>
                  <a:pt x="3951880" y="511454"/>
                </a:lnTo>
                <a:lnTo>
                  <a:pt x="3967387" y="506285"/>
                </a:lnTo>
                <a:lnTo>
                  <a:pt x="3965743" y="502932"/>
                </a:lnTo>
                <a:lnTo>
                  <a:pt x="3957375" y="502932"/>
                </a:lnTo>
                <a:lnTo>
                  <a:pt x="3941356" y="497111"/>
                </a:lnTo>
                <a:lnTo>
                  <a:pt x="3940285" y="421208"/>
                </a:lnTo>
                <a:close/>
              </a:path>
              <a:path w="5445125" h="944880">
                <a:moveTo>
                  <a:pt x="3963894" y="499160"/>
                </a:moveTo>
                <a:lnTo>
                  <a:pt x="3957375" y="502932"/>
                </a:lnTo>
                <a:lnTo>
                  <a:pt x="3965743" y="502932"/>
                </a:lnTo>
                <a:lnTo>
                  <a:pt x="3963894" y="499160"/>
                </a:lnTo>
                <a:close/>
              </a:path>
              <a:path w="5445125" h="944880">
                <a:moveTo>
                  <a:pt x="3930366" y="437413"/>
                </a:moveTo>
                <a:lnTo>
                  <a:pt x="3917235" y="437413"/>
                </a:lnTo>
                <a:lnTo>
                  <a:pt x="3917235" y="445655"/>
                </a:lnTo>
                <a:lnTo>
                  <a:pt x="3930366" y="445655"/>
                </a:lnTo>
                <a:lnTo>
                  <a:pt x="3930366" y="437413"/>
                </a:lnTo>
                <a:close/>
              </a:path>
              <a:path w="5445125" h="944880">
                <a:moveTo>
                  <a:pt x="3962637" y="437413"/>
                </a:moveTo>
                <a:lnTo>
                  <a:pt x="3940514" y="437413"/>
                </a:lnTo>
                <a:lnTo>
                  <a:pt x="3940630" y="445655"/>
                </a:lnTo>
                <a:lnTo>
                  <a:pt x="3962637" y="445655"/>
                </a:lnTo>
                <a:lnTo>
                  <a:pt x="3962637" y="437413"/>
                </a:lnTo>
                <a:close/>
              </a:path>
              <a:path w="5445125" h="944880">
                <a:moveTo>
                  <a:pt x="4029814" y="469345"/>
                </a:moveTo>
                <a:lnTo>
                  <a:pt x="3995082" y="470242"/>
                </a:lnTo>
                <a:lnTo>
                  <a:pt x="3980181" y="482815"/>
                </a:lnTo>
                <a:lnTo>
                  <a:pt x="3984651" y="504422"/>
                </a:lnTo>
                <a:lnTo>
                  <a:pt x="4006119" y="511454"/>
                </a:lnTo>
                <a:lnTo>
                  <a:pt x="4018878" y="510010"/>
                </a:lnTo>
                <a:lnTo>
                  <a:pt x="4025196" y="503631"/>
                </a:lnTo>
                <a:lnTo>
                  <a:pt x="4001788" y="503631"/>
                </a:lnTo>
                <a:lnTo>
                  <a:pt x="3989075" y="493991"/>
                </a:lnTo>
                <a:lnTo>
                  <a:pt x="3995920" y="477926"/>
                </a:lnTo>
                <a:lnTo>
                  <a:pt x="4030099" y="476765"/>
                </a:lnTo>
                <a:lnTo>
                  <a:pt x="4029848" y="470242"/>
                </a:lnTo>
                <a:lnTo>
                  <a:pt x="4029814" y="469345"/>
                </a:lnTo>
                <a:close/>
              </a:path>
              <a:path w="5445125" h="944880">
                <a:moveTo>
                  <a:pt x="4040904" y="488683"/>
                </a:moveTo>
                <a:lnTo>
                  <a:pt x="4030985" y="488683"/>
                </a:lnTo>
                <a:lnTo>
                  <a:pt x="4033221" y="495528"/>
                </a:lnTo>
                <a:lnTo>
                  <a:pt x="4030909" y="497862"/>
                </a:lnTo>
                <a:lnTo>
                  <a:pt x="4031376" y="510010"/>
                </a:lnTo>
                <a:lnTo>
                  <a:pt x="4031404" y="510755"/>
                </a:lnTo>
                <a:lnTo>
                  <a:pt x="4040904" y="510755"/>
                </a:lnTo>
                <a:lnTo>
                  <a:pt x="4040904" y="488683"/>
                </a:lnTo>
                <a:close/>
              </a:path>
              <a:path w="5445125" h="944880">
                <a:moveTo>
                  <a:pt x="4030584" y="489393"/>
                </a:moveTo>
                <a:lnTo>
                  <a:pt x="4026142" y="497251"/>
                </a:lnTo>
                <a:lnTo>
                  <a:pt x="4001788" y="503631"/>
                </a:lnTo>
                <a:lnTo>
                  <a:pt x="4025196" y="503631"/>
                </a:lnTo>
                <a:lnTo>
                  <a:pt x="4030909" y="497862"/>
                </a:lnTo>
                <a:lnTo>
                  <a:pt x="4030584" y="489393"/>
                </a:lnTo>
                <a:close/>
              </a:path>
              <a:path w="5445125" h="944880">
                <a:moveTo>
                  <a:pt x="4030985" y="488683"/>
                </a:moveTo>
                <a:lnTo>
                  <a:pt x="4030584" y="489393"/>
                </a:lnTo>
                <a:lnTo>
                  <a:pt x="4030761" y="493991"/>
                </a:lnTo>
                <a:lnTo>
                  <a:pt x="4030820" y="495528"/>
                </a:lnTo>
                <a:lnTo>
                  <a:pt x="4030909" y="497862"/>
                </a:lnTo>
                <a:lnTo>
                  <a:pt x="4033221" y="495528"/>
                </a:lnTo>
                <a:lnTo>
                  <a:pt x="4030985" y="488683"/>
                </a:lnTo>
                <a:close/>
              </a:path>
              <a:path w="5445125" h="944880">
                <a:moveTo>
                  <a:pt x="4034867" y="445376"/>
                </a:moveTo>
                <a:lnTo>
                  <a:pt x="4017062" y="445376"/>
                </a:lnTo>
                <a:lnTo>
                  <a:pt x="4029215" y="453758"/>
                </a:lnTo>
                <a:lnTo>
                  <a:pt x="4030557" y="488683"/>
                </a:lnTo>
                <a:lnTo>
                  <a:pt x="4030584" y="489393"/>
                </a:lnTo>
                <a:lnTo>
                  <a:pt x="4030985" y="488683"/>
                </a:lnTo>
                <a:lnTo>
                  <a:pt x="4040904" y="488683"/>
                </a:lnTo>
                <a:lnTo>
                  <a:pt x="4040904" y="476765"/>
                </a:lnTo>
                <a:lnTo>
                  <a:pt x="4032941" y="476765"/>
                </a:lnTo>
                <a:lnTo>
                  <a:pt x="4032941" y="469345"/>
                </a:lnTo>
                <a:lnTo>
                  <a:pt x="4040904" y="469345"/>
                </a:lnTo>
                <a:lnTo>
                  <a:pt x="4040904" y="465213"/>
                </a:lnTo>
                <a:lnTo>
                  <a:pt x="4038296" y="448496"/>
                </a:lnTo>
                <a:lnTo>
                  <a:pt x="4034867" y="445376"/>
                </a:lnTo>
                <a:close/>
              </a:path>
              <a:path w="5445125" h="944880">
                <a:moveTo>
                  <a:pt x="4040904" y="469345"/>
                </a:moveTo>
                <a:lnTo>
                  <a:pt x="4032941" y="469345"/>
                </a:lnTo>
                <a:lnTo>
                  <a:pt x="4032941" y="476765"/>
                </a:lnTo>
                <a:lnTo>
                  <a:pt x="4040904" y="476765"/>
                </a:lnTo>
                <a:lnTo>
                  <a:pt x="4040904" y="469345"/>
                </a:lnTo>
                <a:close/>
              </a:path>
              <a:path w="5445125" h="944880">
                <a:moveTo>
                  <a:pt x="4011148" y="436714"/>
                </a:moveTo>
                <a:lnTo>
                  <a:pt x="3981252" y="446633"/>
                </a:lnTo>
                <a:lnTo>
                  <a:pt x="3985722" y="454037"/>
                </a:lnTo>
                <a:lnTo>
                  <a:pt x="4017062" y="445376"/>
                </a:lnTo>
                <a:lnTo>
                  <a:pt x="4034867" y="445376"/>
                </a:lnTo>
                <a:lnTo>
                  <a:pt x="4027958" y="439089"/>
                </a:lnTo>
                <a:lnTo>
                  <a:pt x="4011148" y="436714"/>
                </a:lnTo>
                <a:close/>
              </a:path>
              <a:path w="5445125" h="944880">
                <a:moveTo>
                  <a:pt x="4063127" y="437413"/>
                </a:moveTo>
                <a:lnTo>
                  <a:pt x="4052789" y="437413"/>
                </a:lnTo>
                <a:lnTo>
                  <a:pt x="4085339" y="510755"/>
                </a:lnTo>
                <a:lnTo>
                  <a:pt x="4095538" y="510755"/>
                </a:lnTo>
                <a:lnTo>
                  <a:pt x="4097904" y="505447"/>
                </a:lnTo>
                <a:lnTo>
                  <a:pt x="4088133" y="505447"/>
                </a:lnTo>
                <a:lnTo>
                  <a:pt x="4090595" y="499922"/>
                </a:lnTo>
                <a:lnTo>
                  <a:pt x="4063127" y="437413"/>
                </a:lnTo>
                <a:close/>
              </a:path>
              <a:path w="5445125" h="944880">
                <a:moveTo>
                  <a:pt x="4090595" y="499922"/>
                </a:moveTo>
                <a:lnTo>
                  <a:pt x="4088133" y="505447"/>
                </a:lnTo>
                <a:lnTo>
                  <a:pt x="4093023" y="505447"/>
                </a:lnTo>
                <a:lnTo>
                  <a:pt x="4090595" y="499922"/>
                </a:lnTo>
                <a:close/>
              </a:path>
              <a:path w="5445125" h="944880">
                <a:moveTo>
                  <a:pt x="4128227" y="437413"/>
                </a:moveTo>
                <a:lnTo>
                  <a:pt x="4118448" y="437413"/>
                </a:lnTo>
                <a:lnTo>
                  <a:pt x="4090595" y="499922"/>
                </a:lnTo>
                <a:lnTo>
                  <a:pt x="4093023" y="505447"/>
                </a:lnTo>
                <a:lnTo>
                  <a:pt x="4097904" y="505447"/>
                </a:lnTo>
                <a:lnTo>
                  <a:pt x="4128227" y="437413"/>
                </a:lnTo>
                <a:close/>
              </a:path>
              <a:path w="5445125" h="944880">
                <a:moveTo>
                  <a:pt x="4184384" y="469345"/>
                </a:moveTo>
                <a:lnTo>
                  <a:pt x="4149653" y="470242"/>
                </a:lnTo>
                <a:lnTo>
                  <a:pt x="4134752" y="482815"/>
                </a:lnTo>
                <a:lnTo>
                  <a:pt x="4139222" y="504422"/>
                </a:lnTo>
                <a:lnTo>
                  <a:pt x="4160689" y="511454"/>
                </a:lnTo>
                <a:lnTo>
                  <a:pt x="4173448" y="510010"/>
                </a:lnTo>
                <a:lnTo>
                  <a:pt x="4179766" y="503631"/>
                </a:lnTo>
                <a:lnTo>
                  <a:pt x="4156358" y="503631"/>
                </a:lnTo>
                <a:lnTo>
                  <a:pt x="4143646" y="493991"/>
                </a:lnTo>
                <a:lnTo>
                  <a:pt x="4150491" y="477926"/>
                </a:lnTo>
                <a:lnTo>
                  <a:pt x="4184669" y="476765"/>
                </a:lnTo>
                <a:lnTo>
                  <a:pt x="4184419" y="470242"/>
                </a:lnTo>
                <a:lnTo>
                  <a:pt x="4184384" y="469345"/>
                </a:lnTo>
                <a:close/>
              </a:path>
              <a:path w="5445125" h="944880">
                <a:moveTo>
                  <a:pt x="4195474" y="488683"/>
                </a:moveTo>
                <a:lnTo>
                  <a:pt x="4185555" y="488683"/>
                </a:lnTo>
                <a:lnTo>
                  <a:pt x="4187791" y="495528"/>
                </a:lnTo>
                <a:lnTo>
                  <a:pt x="4185480" y="497862"/>
                </a:lnTo>
                <a:lnTo>
                  <a:pt x="4185946" y="510010"/>
                </a:lnTo>
                <a:lnTo>
                  <a:pt x="4185975" y="510755"/>
                </a:lnTo>
                <a:lnTo>
                  <a:pt x="4195474" y="510755"/>
                </a:lnTo>
                <a:lnTo>
                  <a:pt x="4195474" y="488683"/>
                </a:lnTo>
                <a:close/>
              </a:path>
              <a:path w="5445125" h="944880">
                <a:moveTo>
                  <a:pt x="4185154" y="489393"/>
                </a:moveTo>
                <a:lnTo>
                  <a:pt x="4180713" y="497251"/>
                </a:lnTo>
                <a:lnTo>
                  <a:pt x="4156358" y="503631"/>
                </a:lnTo>
                <a:lnTo>
                  <a:pt x="4179766" y="503631"/>
                </a:lnTo>
                <a:lnTo>
                  <a:pt x="4185480" y="497862"/>
                </a:lnTo>
                <a:lnTo>
                  <a:pt x="4185154" y="489393"/>
                </a:lnTo>
                <a:close/>
              </a:path>
              <a:path w="5445125" h="944880">
                <a:moveTo>
                  <a:pt x="4185555" y="488683"/>
                </a:moveTo>
                <a:lnTo>
                  <a:pt x="4185154" y="489393"/>
                </a:lnTo>
                <a:lnTo>
                  <a:pt x="4185331" y="493991"/>
                </a:lnTo>
                <a:lnTo>
                  <a:pt x="4185390" y="495528"/>
                </a:lnTo>
                <a:lnTo>
                  <a:pt x="4185480" y="497862"/>
                </a:lnTo>
                <a:lnTo>
                  <a:pt x="4187791" y="495528"/>
                </a:lnTo>
                <a:lnTo>
                  <a:pt x="4185555" y="488683"/>
                </a:lnTo>
                <a:close/>
              </a:path>
              <a:path w="5445125" h="944880">
                <a:moveTo>
                  <a:pt x="4189438" y="445376"/>
                </a:moveTo>
                <a:lnTo>
                  <a:pt x="4171632" y="445376"/>
                </a:lnTo>
                <a:lnTo>
                  <a:pt x="4183786" y="453758"/>
                </a:lnTo>
                <a:lnTo>
                  <a:pt x="4185127" y="488683"/>
                </a:lnTo>
                <a:lnTo>
                  <a:pt x="4185154" y="489393"/>
                </a:lnTo>
                <a:lnTo>
                  <a:pt x="4185555" y="488683"/>
                </a:lnTo>
                <a:lnTo>
                  <a:pt x="4195474" y="488683"/>
                </a:lnTo>
                <a:lnTo>
                  <a:pt x="4195474" y="476765"/>
                </a:lnTo>
                <a:lnTo>
                  <a:pt x="4187511" y="476765"/>
                </a:lnTo>
                <a:lnTo>
                  <a:pt x="4187511" y="469345"/>
                </a:lnTo>
                <a:lnTo>
                  <a:pt x="4195474" y="469345"/>
                </a:lnTo>
                <a:lnTo>
                  <a:pt x="4195474" y="465213"/>
                </a:lnTo>
                <a:lnTo>
                  <a:pt x="4192867" y="448496"/>
                </a:lnTo>
                <a:lnTo>
                  <a:pt x="4189438" y="445376"/>
                </a:lnTo>
                <a:close/>
              </a:path>
              <a:path w="5445125" h="944880">
                <a:moveTo>
                  <a:pt x="4195474" y="469345"/>
                </a:moveTo>
                <a:lnTo>
                  <a:pt x="4187511" y="469345"/>
                </a:lnTo>
                <a:lnTo>
                  <a:pt x="4187511" y="476765"/>
                </a:lnTo>
                <a:lnTo>
                  <a:pt x="4195474" y="476765"/>
                </a:lnTo>
                <a:lnTo>
                  <a:pt x="4195474" y="469345"/>
                </a:lnTo>
                <a:close/>
              </a:path>
              <a:path w="5445125" h="944880">
                <a:moveTo>
                  <a:pt x="4165718" y="436714"/>
                </a:moveTo>
                <a:lnTo>
                  <a:pt x="4135822" y="446633"/>
                </a:lnTo>
                <a:lnTo>
                  <a:pt x="4140293" y="454037"/>
                </a:lnTo>
                <a:lnTo>
                  <a:pt x="4171632" y="445376"/>
                </a:lnTo>
                <a:lnTo>
                  <a:pt x="4189438" y="445376"/>
                </a:lnTo>
                <a:lnTo>
                  <a:pt x="4182528" y="439089"/>
                </a:lnTo>
                <a:lnTo>
                  <a:pt x="4165718" y="436714"/>
                </a:lnTo>
                <a:close/>
              </a:path>
              <a:path w="5445125" h="944880">
                <a:moveTo>
                  <a:pt x="4268197" y="437413"/>
                </a:moveTo>
                <a:lnTo>
                  <a:pt x="4258278" y="437413"/>
                </a:lnTo>
                <a:lnTo>
                  <a:pt x="4258278" y="487006"/>
                </a:lnTo>
                <a:lnTo>
                  <a:pt x="4268290" y="505633"/>
                </a:lnTo>
                <a:lnTo>
                  <a:pt x="4289292" y="511454"/>
                </a:lnTo>
                <a:lnTo>
                  <a:pt x="4295811" y="511454"/>
                </a:lnTo>
                <a:lnTo>
                  <a:pt x="4310300" y="502513"/>
                </a:lnTo>
                <a:lnTo>
                  <a:pt x="4283284" y="502513"/>
                </a:lnTo>
                <a:lnTo>
                  <a:pt x="4270106" y="492641"/>
                </a:lnTo>
                <a:lnTo>
                  <a:pt x="4268197" y="437413"/>
                </a:lnTo>
                <a:close/>
              </a:path>
              <a:path w="5445125" h="944880">
                <a:moveTo>
                  <a:pt x="4325195" y="490639"/>
                </a:moveTo>
                <a:lnTo>
                  <a:pt x="4315695" y="490639"/>
                </a:lnTo>
                <a:lnTo>
                  <a:pt x="4315695" y="510755"/>
                </a:lnTo>
                <a:lnTo>
                  <a:pt x="4325195" y="510755"/>
                </a:lnTo>
                <a:lnTo>
                  <a:pt x="4325195" y="490639"/>
                </a:lnTo>
                <a:close/>
              </a:path>
              <a:path w="5445125" h="944880">
                <a:moveTo>
                  <a:pt x="4325195" y="437413"/>
                </a:moveTo>
                <a:lnTo>
                  <a:pt x="4315276" y="437413"/>
                </a:lnTo>
                <a:lnTo>
                  <a:pt x="4315276" y="481418"/>
                </a:lnTo>
                <a:lnTo>
                  <a:pt x="4307360" y="497298"/>
                </a:lnTo>
                <a:lnTo>
                  <a:pt x="4283284" y="502513"/>
                </a:lnTo>
                <a:lnTo>
                  <a:pt x="4310300" y="502513"/>
                </a:lnTo>
                <a:lnTo>
                  <a:pt x="4314903" y="499673"/>
                </a:lnTo>
                <a:lnTo>
                  <a:pt x="4315695" y="490639"/>
                </a:lnTo>
                <a:lnTo>
                  <a:pt x="4325195" y="490639"/>
                </a:lnTo>
                <a:lnTo>
                  <a:pt x="4325195" y="437413"/>
                </a:lnTo>
                <a:close/>
              </a:path>
              <a:path w="5445125" h="944880">
                <a:moveTo>
                  <a:pt x="4362337" y="437413"/>
                </a:moveTo>
                <a:lnTo>
                  <a:pt x="4352837" y="437413"/>
                </a:lnTo>
                <a:lnTo>
                  <a:pt x="4352837" y="510755"/>
                </a:lnTo>
                <a:lnTo>
                  <a:pt x="4362756" y="510755"/>
                </a:lnTo>
                <a:lnTo>
                  <a:pt x="4362756" y="466610"/>
                </a:lnTo>
                <a:lnTo>
                  <a:pt x="4367450" y="457250"/>
                </a:lnTo>
                <a:lnTo>
                  <a:pt x="4362337" y="457250"/>
                </a:lnTo>
                <a:lnTo>
                  <a:pt x="4362337" y="437413"/>
                </a:lnTo>
                <a:close/>
              </a:path>
              <a:path w="5445125" h="944880">
                <a:moveTo>
                  <a:pt x="4410146" y="445655"/>
                </a:moveTo>
                <a:lnTo>
                  <a:pt x="4394049" y="445655"/>
                </a:lnTo>
                <a:lnTo>
                  <a:pt x="4406715" y="455574"/>
                </a:lnTo>
                <a:lnTo>
                  <a:pt x="4408578" y="510755"/>
                </a:lnTo>
                <a:lnTo>
                  <a:pt x="4418497" y="510755"/>
                </a:lnTo>
                <a:lnTo>
                  <a:pt x="4418497" y="466610"/>
                </a:lnTo>
                <a:lnTo>
                  <a:pt x="4422675" y="458228"/>
                </a:lnTo>
                <a:lnTo>
                  <a:pt x="4417379" y="458228"/>
                </a:lnTo>
                <a:lnTo>
                  <a:pt x="4413467" y="456692"/>
                </a:lnTo>
                <a:lnTo>
                  <a:pt x="4416074" y="451950"/>
                </a:lnTo>
                <a:lnTo>
                  <a:pt x="4415889" y="451057"/>
                </a:lnTo>
                <a:lnTo>
                  <a:pt x="4410146" y="445655"/>
                </a:lnTo>
                <a:close/>
              </a:path>
              <a:path w="5445125" h="944880">
                <a:moveTo>
                  <a:pt x="4466121" y="445655"/>
                </a:moveTo>
                <a:lnTo>
                  <a:pt x="4449789" y="445655"/>
                </a:lnTo>
                <a:lnTo>
                  <a:pt x="4462316" y="455574"/>
                </a:lnTo>
                <a:lnTo>
                  <a:pt x="4464178" y="510755"/>
                </a:lnTo>
                <a:lnTo>
                  <a:pt x="4474097" y="510755"/>
                </a:lnTo>
                <a:lnTo>
                  <a:pt x="4474097" y="461069"/>
                </a:lnTo>
                <a:lnTo>
                  <a:pt x="4466121" y="445655"/>
                </a:lnTo>
                <a:close/>
              </a:path>
              <a:path w="5445125" h="944880">
                <a:moveTo>
                  <a:pt x="4416074" y="451950"/>
                </a:moveTo>
                <a:lnTo>
                  <a:pt x="4413467" y="456692"/>
                </a:lnTo>
                <a:lnTo>
                  <a:pt x="4417379" y="458228"/>
                </a:lnTo>
                <a:lnTo>
                  <a:pt x="4416074" y="451950"/>
                </a:lnTo>
                <a:close/>
              </a:path>
              <a:path w="5445125" h="944880">
                <a:moveTo>
                  <a:pt x="4444481" y="436714"/>
                </a:moveTo>
                <a:lnTo>
                  <a:pt x="4436844" y="436714"/>
                </a:lnTo>
                <a:lnTo>
                  <a:pt x="4419381" y="445935"/>
                </a:lnTo>
                <a:lnTo>
                  <a:pt x="4416074" y="451950"/>
                </a:lnTo>
                <a:lnTo>
                  <a:pt x="4417379" y="458228"/>
                </a:lnTo>
                <a:lnTo>
                  <a:pt x="4422675" y="458228"/>
                </a:lnTo>
                <a:lnTo>
                  <a:pt x="4426250" y="451057"/>
                </a:lnTo>
                <a:lnTo>
                  <a:pt x="4426320" y="450917"/>
                </a:lnTo>
                <a:lnTo>
                  <a:pt x="4449789" y="445655"/>
                </a:lnTo>
                <a:lnTo>
                  <a:pt x="4466121" y="445655"/>
                </a:lnTo>
                <a:lnTo>
                  <a:pt x="4464458" y="442442"/>
                </a:lnTo>
                <a:lnTo>
                  <a:pt x="4444481" y="436714"/>
                </a:lnTo>
                <a:close/>
              </a:path>
              <a:path w="5445125" h="944880">
                <a:moveTo>
                  <a:pt x="4382501" y="436714"/>
                </a:moveTo>
                <a:lnTo>
                  <a:pt x="4363036" y="448449"/>
                </a:lnTo>
                <a:lnTo>
                  <a:pt x="4362470" y="455574"/>
                </a:lnTo>
                <a:lnTo>
                  <a:pt x="4362382" y="456692"/>
                </a:lnTo>
                <a:lnTo>
                  <a:pt x="4362337" y="457250"/>
                </a:lnTo>
                <a:lnTo>
                  <a:pt x="4367450" y="457250"/>
                </a:lnTo>
                <a:lnTo>
                  <a:pt x="4370556" y="451057"/>
                </a:lnTo>
                <a:lnTo>
                  <a:pt x="4370626" y="450917"/>
                </a:lnTo>
                <a:lnTo>
                  <a:pt x="4394049" y="445655"/>
                </a:lnTo>
                <a:lnTo>
                  <a:pt x="4410146" y="445655"/>
                </a:lnTo>
                <a:lnTo>
                  <a:pt x="4402571" y="438531"/>
                </a:lnTo>
                <a:lnTo>
                  <a:pt x="4382501" y="436714"/>
                </a:lnTo>
                <a:close/>
              </a:path>
              <a:path w="5445125" h="944880">
                <a:moveTo>
                  <a:pt x="4545367" y="469345"/>
                </a:moveTo>
                <a:lnTo>
                  <a:pt x="4510635" y="470242"/>
                </a:lnTo>
                <a:lnTo>
                  <a:pt x="4495734" y="482815"/>
                </a:lnTo>
                <a:lnTo>
                  <a:pt x="4500204" y="504422"/>
                </a:lnTo>
                <a:lnTo>
                  <a:pt x="4521672" y="511454"/>
                </a:lnTo>
                <a:lnTo>
                  <a:pt x="4534431" y="510010"/>
                </a:lnTo>
                <a:lnTo>
                  <a:pt x="4540749" y="503631"/>
                </a:lnTo>
                <a:lnTo>
                  <a:pt x="4517341" y="503631"/>
                </a:lnTo>
                <a:lnTo>
                  <a:pt x="4504628" y="493991"/>
                </a:lnTo>
                <a:lnTo>
                  <a:pt x="4511473" y="477926"/>
                </a:lnTo>
                <a:lnTo>
                  <a:pt x="4545652" y="476765"/>
                </a:lnTo>
                <a:lnTo>
                  <a:pt x="4545401" y="470242"/>
                </a:lnTo>
                <a:lnTo>
                  <a:pt x="4545367" y="469345"/>
                </a:lnTo>
                <a:close/>
              </a:path>
              <a:path w="5445125" h="944880">
                <a:moveTo>
                  <a:pt x="4556457" y="488683"/>
                </a:moveTo>
                <a:lnTo>
                  <a:pt x="4546538" y="488683"/>
                </a:lnTo>
                <a:lnTo>
                  <a:pt x="4548774" y="495528"/>
                </a:lnTo>
                <a:lnTo>
                  <a:pt x="4546462" y="497862"/>
                </a:lnTo>
                <a:lnTo>
                  <a:pt x="4546929" y="510010"/>
                </a:lnTo>
                <a:lnTo>
                  <a:pt x="4546957" y="510755"/>
                </a:lnTo>
                <a:lnTo>
                  <a:pt x="4556457" y="510755"/>
                </a:lnTo>
                <a:lnTo>
                  <a:pt x="4556457" y="488683"/>
                </a:lnTo>
                <a:close/>
              </a:path>
              <a:path w="5445125" h="944880">
                <a:moveTo>
                  <a:pt x="4546137" y="489393"/>
                </a:moveTo>
                <a:lnTo>
                  <a:pt x="4541695" y="497251"/>
                </a:lnTo>
                <a:lnTo>
                  <a:pt x="4517341" y="503631"/>
                </a:lnTo>
                <a:lnTo>
                  <a:pt x="4540749" y="503631"/>
                </a:lnTo>
                <a:lnTo>
                  <a:pt x="4546462" y="497862"/>
                </a:lnTo>
                <a:lnTo>
                  <a:pt x="4546137" y="489393"/>
                </a:lnTo>
                <a:close/>
              </a:path>
              <a:path w="5445125" h="944880">
                <a:moveTo>
                  <a:pt x="4546538" y="488683"/>
                </a:moveTo>
                <a:lnTo>
                  <a:pt x="4546137" y="489393"/>
                </a:lnTo>
                <a:lnTo>
                  <a:pt x="4546314" y="493991"/>
                </a:lnTo>
                <a:lnTo>
                  <a:pt x="4546373" y="495528"/>
                </a:lnTo>
                <a:lnTo>
                  <a:pt x="4546462" y="497862"/>
                </a:lnTo>
                <a:lnTo>
                  <a:pt x="4548774" y="495528"/>
                </a:lnTo>
                <a:lnTo>
                  <a:pt x="4546538" y="488683"/>
                </a:lnTo>
                <a:close/>
              </a:path>
              <a:path w="5445125" h="944880">
                <a:moveTo>
                  <a:pt x="4550420" y="445376"/>
                </a:moveTo>
                <a:lnTo>
                  <a:pt x="4532615" y="445376"/>
                </a:lnTo>
                <a:lnTo>
                  <a:pt x="4544768" y="453758"/>
                </a:lnTo>
                <a:lnTo>
                  <a:pt x="4546110" y="488683"/>
                </a:lnTo>
                <a:lnTo>
                  <a:pt x="4546137" y="489393"/>
                </a:lnTo>
                <a:lnTo>
                  <a:pt x="4546538" y="488683"/>
                </a:lnTo>
                <a:lnTo>
                  <a:pt x="4556457" y="488683"/>
                </a:lnTo>
                <a:lnTo>
                  <a:pt x="4556457" y="476765"/>
                </a:lnTo>
                <a:lnTo>
                  <a:pt x="4548494" y="476765"/>
                </a:lnTo>
                <a:lnTo>
                  <a:pt x="4548494" y="469345"/>
                </a:lnTo>
                <a:lnTo>
                  <a:pt x="4556457" y="469345"/>
                </a:lnTo>
                <a:lnTo>
                  <a:pt x="4556457" y="465213"/>
                </a:lnTo>
                <a:lnTo>
                  <a:pt x="4553849" y="448496"/>
                </a:lnTo>
                <a:lnTo>
                  <a:pt x="4550420" y="445376"/>
                </a:lnTo>
                <a:close/>
              </a:path>
              <a:path w="5445125" h="944880">
                <a:moveTo>
                  <a:pt x="4556457" y="469345"/>
                </a:moveTo>
                <a:lnTo>
                  <a:pt x="4548494" y="469345"/>
                </a:lnTo>
                <a:lnTo>
                  <a:pt x="4548494" y="476765"/>
                </a:lnTo>
                <a:lnTo>
                  <a:pt x="4556457" y="476765"/>
                </a:lnTo>
                <a:lnTo>
                  <a:pt x="4556457" y="469345"/>
                </a:lnTo>
                <a:close/>
              </a:path>
              <a:path w="5445125" h="944880">
                <a:moveTo>
                  <a:pt x="4526701" y="436714"/>
                </a:moveTo>
                <a:lnTo>
                  <a:pt x="4496805" y="446633"/>
                </a:lnTo>
                <a:lnTo>
                  <a:pt x="4501275" y="454037"/>
                </a:lnTo>
                <a:lnTo>
                  <a:pt x="4532615" y="445376"/>
                </a:lnTo>
                <a:lnTo>
                  <a:pt x="4550420" y="445376"/>
                </a:lnTo>
                <a:lnTo>
                  <a:pt x="4543511" y="439089"/>
                </a:lnTo>
                <a:lnTo>
                  <a:pt x="4526701" y="436714"/>
                </a:lnTo>
                <a:close/>
              </a:path>
              <a:path w="5445125" h="944880">
                <a:moveTo>
                  <a:pt x="4614232" y="494550"/>
                </a:moveTo>
                <a:lnTo>
                  <a:pt x="4609761" y="502373"/>
                </a:lnTo>
                <a:lnTo>
                  <a:pt x="4639657" y="511454"/>
                </a:lnTo>
                <a:lnTo>
                  <a:pt x="4651531" y="510616"/>
                </a:lnTo>
                <a:lnTo>
                  <a:pt x="4662664" y="502793"/>
                </a:lnTo>
                <a:lnTo>
                  <a:pt x="4647340" y="502793"/>
                </a:lnTo>
                <a:lnTo>
                  <a:pt x="4614232" y="494550"/>
                </a:lnTo>
                <a:close/>
              </a:path>
              <a:path w="5445125" h="944880">
                <a:moveTo>
                  <a:pt x="4650973" y="437366"/>
                </a:moveTo>
                <a:lnTo>
                  <a:pt x="4618003" y="443746"/>
                </a:lnTo>
                <a:lnTo>
                  <a:pt x="4613254" y="465213"/>
                </a:lnTo>
                <a:lnTo>
                  <a:pt x="4660053" y="494410"/>
                </a:lnTo>
                <a:lnTo>
                  <a:pt x="4647340" y="502793"/>
                </a:lnTo>
                <a:lnTo>
                  <a:pt x="4662664" y="502793"/>
                </a:lnTo>
                <a:lnTo>
                  <a:pt x="4668761" y="498508"/>
                </a:lnTo>
                <a:lnTo>
                  <a:pt x="4669087" y="483281"/>
                </a:lnTo>
                <a:lnTo>
                  <a:pt x="4622195" y="453851"/>
                </a:lnTo>
                <a:lnTo>
                  <a:pt x="4629971" y="446400"/>
                </a:lnTo>
                <a:lnTo>
                  <a:pt x="4665912" y="446400"/>
                </a:lnTo>
                <a:lnTo>
                  <a:pt x="4667356" y="443746"/>
                </a:lnTo>
                <a:lnTo>
                  <a:pt x="4667457" y="443560"/>
                </a:lnTo>
                <a:lnTo>
                  <a:pt x="4650973" y="437366"/>
                </a:lnTo>
                <a:close/>
              </a:path>
              <a:path w="5445125" h="944880">
                <a:moveTo>
                  <a:pt x="4665912" y="446400"/>
                </a:moveTo>
                <a:lnTo>
                  <a:pt x="4629971" y="446400"/>
                </a:lnTo>
                <a:lnTo>
                  <a:pt x="4663127" y="451523"/>
                </a:lnTo>
                <a:lnTo>
                  <a:pt x="4665912" y="446400"/>
                </a:lnTo>
                <a:close/>
              </a:path>
              <a:path w="5445125" h="944880">
                <a:moveTo>
                  <a:pt x="4710897" y="436714"/>
                </a:moveTo>
                <a:lnTo>
                  <a:pt x="4693341" y="444631"/>
                </a:lnTo>
                <a:lnTo>
                  <a:pt x="4682398" y="460184"/>
                </a:lnTo>
                <a:lnTo>
                  <a:pt x="4680891" y="479695"/>
                </a:lnTo>
                <a:lnTo>
                  <a:pt x="4680768" y="481279"/>
                </a:lnTo>
                <a:lnTo>
                  <a:pt x="4693341" y="503444"/>
                </a:lnTo>
                <a:lnTo>
                  <a:pt x="4718068" y="511454"/>
                </a:lnTo>
                <a:lnTo>
                  <a:pt x="4725239" y="511454"/>
                </a:lnTo>
                <a:lnTo>
                  <a:pt x="4743028" y="503444"/>
                </a:lnTo>
                <a:lnTo>
                  <a:pt x="4743575" y="502653"/>
                </a:lnTo>
                <a:lnTo>
                  <a:pt x="4718068" y="502653"/>
                </a:lnTo>
                <a:lnTo>
                  <a:pt x="4700140" y="496739"/>
                </a:lnTo>
                <a:lnTo>
                  <a:pt x="4690826" y="479695"/>
                </a:lnTo>
                <a:lnTo>
                  <a:pt x="4696880" y="454643"/>
                </a:lnTo>
                <a:lnTo>
                  <a:pt x="4712992" y="445376"/>
                </a:lnTo>
                <a:lnTo>
                  <a:pt x="4742129" y="445376"/>
                </a:lnTo>
                <a:lnTo>
                  <a:pt x="4731758" y="438298"/>
                </a:lnTo>
                <a:lnTo>
                  <a:pt x="4710897" y="436714"/>
                </a:lnTo>
                <a:close/>
              </a:path>
              <a:path w="5445125" h="944880">
                <a:moveTo>
                  <a:pt x="4742129" y="445376"/>
                </a:moveTo>
                <a:lnTo>
                  <a:pt x="4712992" y="445376"/>
                </a:lnTo>
                <a:lnTo>
                  <a:pt x="4736275" y="451336"/>
                </a:lnTo>
                <a:lnTo>
                  <a:pt x="4745449" y="468240"/>
                </a:lnTo>
                <a:lnTo>
                  <a:pt x="4739489" y="493386"/>
                </a:lnTo>
                <a:lnTo>
                  <a:pt x="4718068" y="502653"/>
                </a:lnTo>
                <a:lnTo>
                  <a:pt x="4743575" y="502653"/>
                </a:lnTo>
                <a:lnTo>
                  <a:pt x="4753878" y="487752"/>
                </a:lnTo>
                <a:lnTo>
                  <a:pt x="4755385" y="468240"/>
                </a:lnTo>
                <a:lnTo>
                  <a:pt x="4755507" y="466657"/>
                </a:lnTo>
                <a:lnTo>
                  <a:pt x="4747451" y="449008"/>
                </a:lnTo>
                <a:lnTo>
                  <a:pt x="4742129" y="445376"/>
                </a:lnTo>
                <a:close/>
              </a:path>
              <a:path w="5445125" h="944880">
                <a:moveTo>
                  <a:pt x="4785676" y="407098"/>
                </a:moveTo>
                <a:lnTo>
                  <a:pt x="4775757" y="407098"/>
                </a:lnTo>
                <a:lnTo>
                  <a:pt x="4775757" y="510755"/>
                </a:lnTo>
                <a:lnTo>
                  <a:pt x="4785676" y="510755"/>
                </a:lnTo>
                <a:lnTo>
                  <a:pt x="4785676" y="407098"/>
                </a:lnTo>
                <a:close/>
              </a:path>
              <a:path w="5445125" h="944880">
                <a:moveTo>
                  <a:pt x="4822495" y="437413"/>
                </a:moveTo>
                <a:lnTo>
                  <a:pt x="4812576" y="437413"/>
                </a:lnTo>
                <a:lnTo>
                  <a:pt x="4812576" y="487006"/>
                </a:lnTo>
                <a:lnTo>
                  <a:pt x="4822588" y="505633"/>
                </a:lnTo>
                <a:lnTo>
                  <a:pt x="4843590" y="511454"/>
                </a:lnTo>
                <a:lnTo>
                  <a:pt x="4850109" y="511454"/>
                </a:lnTo>
                <a:lnTo>
                  <a:pt x="4864598" y="502513"/>
                </a:lnTo>
                <a:lnTo>
                  <a:pt x="4837582" y="502513"/>
                </a:lnTo>
                <a:lnTo>
                  <a:pt x="4824404" y="492641"/>
                </a:lnTo>
                <a:lnTo>
                  <a:pt x="4822495" y="437413"/>
                </a:lnTo>
                <a:close/>
              </a:path>
              <a:path w="5445125" h="944880">
                <a:moveTo>
                  <a:pt x="4879492" y="490639"/>
                </a:moveTo>
                <a:lnTo>
                  <a:pt x="4869993" y="490639"/>
                </a:lnTo>
                <a:lnTo>
                  <a:pt x="4869993" y="510755"/>
                </a:lnTo>
                <a:lnTo>
                  <a:pt x="4879492" y="510755"/>
                </a:lnTo>
                <a:lnTo>
                  <a:pt x="4879492" y="490639"/>
                </a:lnTo>
                <a:close/>
              </a:path>
              <a:path w="5445125" h="944880">
                <a:moveTo>
                  <a:pt x="4879492" y="437413"/>
                </a:moveTo>
                <a:lnTo>
                  <a:pt x="4869574" y="437413"/>
                </a:lnTo>
                <a:lnTo>
                  <a:pt x="4869574" y="481418"/>
                </a:lnTo>
                <a:lnTo>
                  <a:pt x="4861658" y="497298"/>
                </a:lnTo>
                <a:lnTo>
                  <a:pt x="4837582" y="502513"/>
                </a:lnTo>
                <a:lnTo>
                  <a:pt x="4864598" y="502513"/>
                </a:lnTo>
                <a:lnTo>
                  <a:pt x="4869201" y="499673"/>
                </a:lnTo>
                <a:lnTo>
                  <a:pt x="4869993" y="490639"/>
                </a:lnTo>
                <a:lnTo>
                  <a:pt x="4879492" y="490639"/>
                </a:lnTo>
                <a:lnTo>
                  <a:pt x="4879492" y="437413"/>
                </a:lnTo>
                <a:close/>
              </a:path>
              <a:path w="5445125" h="944880">
                <a:moveTo>
                  <a:pt x="4932748" y="509917"/>
                </a:moveTo>
                <a:lnTo>
                  <a:pt x="4931723" y="509917"/>
                </a:lnTo>
                <a:lnTo>
                  <a:pt x="4928370" y="522630"/>
                </a:lnTo>
                <a:lnTo>
                  <a:pt x="4936612" y="523235"/>
                </a:lnTo>
                <a:lnTo>
                  <a:pt x="4919988" y="538276"/>
                </a:lnTo>
                <a:lnTo>
                  <a:pt x="4931723" y="541489"/>
                </a:lnTo>
                <a:lnTo>
                  <a:pt x="4946019" y="535995"/>
                </a:lnTo>
                <a:lnTo>
                  <a:pt x="4947509" y="526262"/>
                </a:lnTo>
                <a:lnTo>
                  <a:pt x="4935634" y="518020"/>
                </a:lnTo>
                <a:lnTo>
                  <a:pt x="4937332" y="511454"/>
                </a:lnTo>
                <a:lnTo>
                  <a:pt x="4937590" y="511454"/>
                </a:lnTo>
                <a:lnTo>
                  <a:pt x="4932748" y="509917"/>
                </a:lnTo>
                <a:close/>
              </a:path>
              <a:path w="5445125" h="944880">
                <a:moveTo>
                  <a:pt x="4930326" y="436714"/>
                </a:moveTo>
                <a:lnTo>
                  <a:pt x="4912351" y="444631"/>
                </a:lnTo>
                <a:lnTo>
                  <a:pt x="4901361" y="460184"/>
                </a:lnTo>
                <a:lnTo>
                  <a:pt x="4899732" y="481279"/>
                </a:lnTo>
                <a:lnTo>
                  <a:pt x="4912351" y="503444"/>
                </a:lnTo>
                <a:lnTo>
                  <a:pt x="4937590" y="511454"/>
                </a:lnTo>
                <a:lnTo>
                  <a:pt x="4937332" y="511454"/>
                </a:lnTo>
                <a:lnTo>
                  <a:pt x="4937645" y="510243"/>
                </a:lnTo>
                <a:lnTo>
                  <a:pt x="4937730" y="509917"/>
                </a:lnTo>
                <a:lnTo>
                  <a:pt x="4949878" y="509917"/>
                </a:lnTo>
                <a:lnTo>
                  <a:pt x="4959098" y="502653"/>
                </a:lnTo>
                <a:lnTo>
                  <a:pt x="4932235" y="502653"/>
                </a:lnTo>
                <a:lnTo>
                  <a:pt x="4915843" y="493386"/>
                </a:lnTo>
                <a:lnTo>
                  <a:pt x="4909790" y="468240"/>
                </a:lnTo>
                <a:lnTo>
                  <a:pt x="4919150" y="451336"/>
                </a:lnTo>
                <a:lnTo>
                  <a:pt x="4941828" y="445376"/>
                </a:lnTo>
                <a:lnTo>
                  <a:pt x="4961629" y="445376"/>
                </a:lnTo>
                <a:lnTo>
                  <a:pt x="4959523" y="442768"/>
                </a:lnTo>
                <a:lnTo>
                  <a:pt x="4930326" y="436714"/>
                </a:lnTo>
                <a:close/>
              </a:path>
              <a:path w="5445125" h="944880">
                <a:moveTo>
                  <a:pt x="4949878" y="509917"/>
                </a:moveTo>
                <a:lnTo>
                  <a:pt x="4937730" y="509917"/>
                </a:lnTo>
                <a:lnTo>
                  <a:pt x="4937332" y="511454"/>
                </a:lnTo>
                <a:lnTo>
                  <a:pt x="4937590" y="511454"/>
                </a:lnTo>
                <a:lnTo>
                  <a:pt x="4949465" y="510243"/>
                </a:lnTo>
                <a:lnTo>
                  <a:pt x="4949878" y="509917"/>
                </a:lnTo>
                <a:close/>
              </a:path>
              <a:path w="5445125" h="944880">
                <a:moveTo>
                  <a:pt x="4958964" y="491896"/>
                </a:moveTo>
                <a:lnTo>
                  <a:pt x="4956449" y="495528"/>
                </a:lnTo>
                <a:lnTo>
                  <a:pt x="4932235" y="502653"/>
                </a:lnTo>
                <a:lnTo>
                  <a:pt x="4959098" y="502653"/>
                </a:lnTo>
                <a:lnTo>
                  <a:pt x="4966368" y="496925"/>
                </a:lnTo>
                <a:lnTo>
                  <a:pt x="4958964" y="491896"/>
                </a:lnTo>
                <a:close/>
              </a:path>
              <a:path w="5445125" h="944880">
                <a:moveTo>
                  <a:pt x="4961629" y="445376"/>
                </a:moveTo>
                <a:lnTo>
                  <a:pt x="4941828" y="445376"/>
                </a:lnTo>
                <a:lnTo>
                  <a:pt x="4958964" y="456272"/>
                </a:lnTo>
                <a:lnTo>
                  <a:pt x="4966231" y="451336"/>
                </a:lnTo>
                <a:lnTo>
                  <a:pt x="4966443" y="451336"/>
                </a:lnTo>
                <a:lnTo>
                  <a:pt x="4961629" y="445376"/>
                </a:lnTo>
                <a:close/>
              </a:path>
              <a:path w="5445125" h="944880">
                <a:moveTo>
                  <a:pt x="5030224" y="469345"/>
                </a:moveTo>
                <a:lnTo>
                  <a:pt x="4995492" y="470242"/>
                </a:lnTo>
                <a:lnTo>
                  <a:pt x="4980591" y="482815"/>
                </a:lnTo>
                <a:lnTo>
                  <a:pt x="4985062" y="504422"/>
                </a:lnTo>
                <a:lnTo>
                  <a:pt x="5006529" y="511454"/>
                </a:lnTo>
                <a:lnTo>
                  <a:pt x="5019288" y="510010"/>
                </a:lnTo>
                <a:lnTo>
                  <a:pt x="5025606" y="503631"/>
                </a:lnTo>
                <a:lnTo>
                  <a:pt x="5002198" y="503631"/>
                </a:lnTo>
                <a:lnTo>
                  <a:pt x="4989485" y="493991"/>
                </a:lnTo>
                <a:lnTo>
                  <a:pt x="4996331" y="477926"/>
                </a:lnTo>
                <a:lnTo>
                  <a:pt x="5030509" y="476765"/>
                </a:lnTo>
                <a:lnTo>
                  <a:pt x="5030259" y="470242"/>
                </a:lnTo>
                <a:lnTo>
                  <a:pt x="5030224" y="469345"/>
                </a:lnTo>
                <a:close/>
              </a:path>
              <a:path w="5445125" h="944880">
                <a:moveTo>
                  <a:pt x="5041314" y="488683"/>
                </a:moveTo>
                <a:lnTo>
                  <a:pt x="5031395" y="488683"/>
                </a:lnTo>
                <a:lnTo>
                  <a:pt x="5033631" y="495528"/>
                </a:lnTo>
                <a:lnTo>
                  <a:pt x="5031319" y="497862"/>
                </a:lnTo>
                <a:lnTo>
                  <a:pt x="5031786" y="510010"/>
                </a:lnTo>
                <a:lnTo>
                  <a:pt x="5031815" y="510755"/>
                </a:lnTo>
                <a:lnTo>
                  <a:pt x="5041314" y="510755"/>
                </a:lnTo>
                <a:lnTo>
                  <a:pt x="5041314" y="488683"/>
                </a:lnTo>
                <a:close/>
              </a:path>
              <a:path w="5445125" h="944880">
                <a:moveTo>
                  <a:pt x="5030994" y="489393"/>
                </a:moveTo>
                <a:lnTo>
                  <a:pt x="5026553" y="497251"/>
                </a:lnTo>
                <a:lnTo>
                  <a:pt x="5002198" y="503631"/>
                </a:lnTo>
                <a:lnTo>
                  <a:pt x="5025606" y="503631"/>
                </a:lnTo>
                <a:lnTo>
                  <a:pt x="5031319" y="497862"/>
                </a:lnTo>
                <a:lnTo>
                  <a:pt x="5030994" y="489393"/>
                </a:lnTo>
                <a:close/>
              </a:path>
              <a:path w="5445125" h="944880">
                <a:moveTo>
                  <a:pt x="5031395" y="488683"/>
                </a:moveTo>
                <a:lnTo>
                  <a:pt x="5030994" y="489393"/>
                </a:lnTo>
                <a:lnTo>
                  <a:pt x="5031171" y="493991"/>
                </a:lnTo>
                <a:lnTo>
                  <a:pt x="5031230" y="495528"/>
                </a:lnTo>
                <a:lnTo>
                  <a:pt x="5031319" y="497862"/>
                </a:lnTo>
                <a:lnTo>
                  <a:pt x="5033631" y="495528"/>
                </a:lnTo>
                <a:lnTo>
                  <a:pt x="5031395" y="488683"/>
                </a:lnTo>
                <a:close/>
              </a:path>
              <a:path w="5445125" h="944880">
                <a:moveTo>
                  <a:pt x="5035278" y="445376"/>
                </a:moveTo>
                <a:lnTo>
                  <a:pt x="5017472" y="445376"/>
                </a:lnTo>
                <a:lnTo>
                  <a:pt x="5029626" y="453758"/>
                </a:lnTo>
                <a:lnTo>
                  <a:pt x="5030967" y="488683"/>
                </a:lnTo>
                <a:lnTo>
                  <a:pt x="5030994" y="489393"/>
                </a:lnTo>
                <a:lnTo>
                  <a:pt x="5031395" y="488683"/>
                </a:lnTo>
                <a:lnTo>
                  <a:pt x="5041314" y="488683"/>
                </a:lnTo>
                <a:lnTo>
                  <a:pt x="5041314" y="476765"/>
                </a:lnTo>
                <a:lnTo>
                  <a:pt x="5033351" y="476765"/>
                </a:lnTo>
                <a:lnTo>
                  <a:pt x="5033351" y="469345"/>
                </a:lnTo>
                <a:lnTo>
                  <a:pt x="5041314" y="469345"/>
                </a:lnTo>
                <a:lnTo>
                  <a:pt x="5041314" y="465213"/>
                </a:lnTo>
                <a:lnTo>
                  <a:pt x="5038706" y="448496"/>
                </a:lnTo>
                <a:lnTo>
                  <a:pt x="5035278" y="445376"/>
                </a:lnTo>
                <a:close/>
              </a:path>
              <a:path w="5445125" h="944880">
                <a:moveTo>
                  <a:pt x="5041314" y="469345"/>
                </a:moveTo>
                <a:lnTo>
                  <a:pt x="5033351" y="469345"/>
                </a:lnTo>
                <a:lnTo>
                  <a:pt x="5033351" y="476765"/>
                </a:lnTo>
                <a:lnTo>
                  <a:pt x="5041314" y="476765"/>
                </a:lnTo>
                <a:lnTo>
                  <a:pt x="5041314" y="469345"/>
                </a:lnTo>
                <a:close/>
              </a:path>
              <a:path w="5445125" h="944880">
                <a:moveTo>
                  <a:pt x="5011558" y="436714"/>
                </a:moveTo>
                <a:lnTo>
                  <a:pt x="4981662" y="446633"/>
                </a:lnTo>
                <a:lnTo>
                  <a:pt x="4986133" y="454037"/>
                </a:lnTo>
                <a:lnTo>
                  <a:pt x="5017472" y="445376"/>
                </a:lnTo>
                <a:lnTo>
                  <a:pt x="5035278" y="445376"/>
                </a:lnTo>
                <a:lnTo>
                  <a:pt x="5028368" y="439089"/>
                </a:lnTo>
                <a:lnTo>
                  <a:pt x="5011558" y="436714"/>
                </a:lnTo>
                <a:close/>
              </a:path>
              <a:path w="5445125" h="944880">
                <a:moveTo>
                  <a:pt x="5028253" y="419578"/>
                </a:moveTo>
                <a:lnTo>
                  <a:pt x="4996657" y="419578"/>
                </a:lnTo>
                <a:lnTo>
                  <a:pt x="5021337" y="425119"/>
                </a:lnTo>
                <a:lnTo>
                  <a:pt x="5024969" y="425119"/>
                </a:lnTo>
                <a:lnTo>
                  <a:pt x="5028253" y="419578"/>
                </a:lnTo>
                <a:close/>
              </a:path>
              <a:path w="5445125" h="944880">
                <a:moveTo>
                  <a:pt x="4998706" y="409194"/>
                </a:moveTo>
                <a:lnTo>
                  <a:pt x="4989765" y="424561"/>
                </a:lnTo>
                <a:lnTo>
                  <a:pt x="4995772" y="424561"/>
                </a:lnTo>
                <a:lnTo>
                  <a:pt x="4996657" y="419578"/>
                </a:lnTo>
                <a:lnTo>
                  <a:pt x="5028253" y="419578"/>
                </a:lnTo>
                <a:lnTo>
                  <a:pt x="5031040" y="414875"/>
                </a:lnTo>
                <a:lnTo>
                  <a:pt x="5027111" y="414875"/>
                </a:lnTo>
                <a:lnTo>
                  <a:pt x="4998706" y="409194"/>
                </a:lnTo>
                <a:close/>
              </a:path>
              <a:path w="5445125" h="944880">
                <a:moveTo>
                  <a:pt x="5033910" y="410032"/>
                </a:moveTo>
                <a:lnTo>
                  <a:pt x="5027903" y="410032"/>
                </a:lnTo>
                <a:lnTo>
                  <a:pt x="5027111" y="414875"/>
                </a:lnTo>
                <a:lnTo>
                  <a:pt x="5031040" y="414875"/>
                </a:lnTo>
                <a:lnTo>
                  <a:pt x="5033910" y="410032"/>
                </a:lnTo>
                <a:close/>
              </a:path>
              <a:path w="5445125" h="944880">
                <a:moveTo>
                  <a:pt x="5090979" y="436714"/>
                </a:moveTo>
                <a:lnTo>
                  <a:pt x="5073423" y="444631"/>
                </a:lnTo>
                <a:lnTo>
                  <a:pt x="5062480" y="460184"/>
                </a:lnTo>
                <a:lnTo>
                  <a:pt x="5060973" y="479695"/>
                </a:lnTo>
                <a:lnTo>
                  <a:pt x="5060850" y="481279"/>
                </a:lnTo>
                <a:lnTo>
                  <a:pt x="5073423" y="503444"/>
                </a:lnTo>
                <a:lnTo>
                  <a:pt x="5098150" y="511454"/>
                </a:lnTo>
                <a:lnTo>
                  <a:pt x="5105321" y="511454"/>
                </a:lnTo>
                <a:lnTo>
                  <a:pt x="5123110" y="503444"/>
                </a:lnTo>
                <a:lnTo>
                  <a:pt x="5123657" y="502653"/>
                </a:lnTo>
                <a:lnTo>
                  <a:pt x="5098150" y="502653"/>
                </a:lnTo>
                <a:lnTo>
                  <a:pt x="5080222" y="496739"/>
                </a:lnTo>
                <a:lnTo>
                  <a:pt x="5070909" y="479695"/>
                </a:lnTo>
                <a:lnTo>
                  <a:pt x="5076962" y="454643"/>
                </a:lnTo>
                <a:lnTo>
                  <a:pt x="5093074" y="445376"/>
                </a:lnTo>
                <a:lnTo>
                  <a:pt x="5122212" y="445376"/>
                </a:lnTo>
                <a:lnTo>
                  <a:pt x="5111841" y="438298"/>
                </a:lnTo>
                <a:lnTo>
                  <a:pt x="5090979" y="436714"/>
                </a:lnTo>
                <a:close/>
              </a:path>
              <a:path w="5445125" h="944880">
                <a:moveTo>
                  <a:pt x="5122212" y="445376"/>
                </a:moveTo>
                <a:lnTo>
                  <a:pt x="5093074" y="445376"/>
                </a:lnTo>
                <a:lnTo>
                  <a:pt x="5116357" y="451336"/>
                </a:lnTo>
                <a:lnTo>
                  <a:pt x="5125531" y="468240"/>
                </a:lnTo>
                <a:lnTo>
                  <a:pt x="5119571" y="493386"/>
                </a:lnTo>
                <a:lnTo>
                  <a:pt x="5098150" y="502653"/>
                </a:lnTo>
                <a:lnTo>
                  <a:pt x="5123657" y="502653"/>
                </a:lnTo>
                <a:lnTo>
                  <a:pt x="5133960" y="487752"/>
                </a:lnTo>
                <a:lnTo>
                  <a:pt x="5135467" y="468240"/>
                </a:lnTo>
                <a:lnTo>
                  <a:pt x="5135590" y="466657"/>
                </a:lnTo>
                <a:lnTo>
                  <a:pt x="5127534" y="449008"/>
                </a:lnTo>
                <a:lnTo>
                  <a:pt x="5122212" y="445376"/>
                </a:lnTo>
                <a:close/>
              </a:path>
              <a:path w="5445125" h="944880">
                <a:moveTo>
                  <a:pt x="5259458" y="437413"/>
                </a:moveTo>
                <a:lnTo>
                  <a:pt x="5249958" y="437413"/>
                </a:lnTo>
                <a:lnTo>
                  <a:pt x="5249895" y="452478"/>
                </a:lnTo>
                <a:lnTo>
                  <a:pt x="5255546" y="466005"/>
                </a:lnTo>
                <a:lnTo>
                  <a:pt x="5254010" y="488823"/>
                </a:lnTo>
                <a:lnTo>
                  <a:pt x="5249717" y="495331"/>
                </a:lnTo>
                <a:lnTo>
                  <a:pt x="5249649" y="511454"/>
                </a:lnTo>
                <a:lnTo>
                  <a:pt x="5249539" y="537857"/>
                </a:lnTo>
                <a:lnTo>
                  <a:pt x="5259458" y="537857"/>
                </a:lnTo>
                <a:lnTo>
                  <a:pt x="5259458" y="437413"/>
                </a:lnTo>
                <a:close/>
              </a:path>
              <a:path w="5445125" h="944880">
                <a:moveTo>
                  <a:pt x="5214614" y="436714"/>
                </a:moveTo>
                <a:lnTo>
                  <a:pt x="5197245" y="444538"/>
                </a:lnTo>
                <a:lnTo>
                  <a:pt x="5186581" y="460184"/>
                </a:lnTo>
                <a:lnTo>
                  <a:pt x="5184998" y="481465"/>
                </a:lnTo>
                <a:lnTo>
                  <a:pt x="5197245" y="503538"/>
                </a:lnTo>
                <a:lnTo>
                  <a:pt x="5221599" y="511454"/>
                </a:lnTo>
                <a:lnTo>
                  <a:pt x="5228025" y="511454"/>
                </a:lnTo>
                <a:lnTo>
                  <a:pt x="5243905" y="504143"/>
                </a:lnTo>
                <a:lnTo>
                  <a:pt x="5244888" y="502653"/>
                </a:lnTo>
                <a:lnTo>
                  <a:pt x="5222298" y="502653"/>
                </a:lnTo>
                <a:lnTo>
                  <a:pt x="5204370" y="496739"/>
                </a:lnTo>
                <a:lnTo>
                  <a:pt x="5195056" y="479695"/>
                </a:lnTo>
                <a:lnTo>
                  <a:pt x="5201110" y="454782"/>
                </a:lnTo>
                <a:lnTo>
                  <a:pt x="5217175" y="445376"/>
                </a:lnTo>
                <a:lnTo>
                  <a:pt x="5244132" y="445376"/>
                </a:lnTo>
                <a:lnTo>
                  <a:pt x="5233893" y="438158"/>
                </a:lnTo>
                <a:lnTo>
                  <a:pt x="5214614" y="436714"/>
                </a:lnTo>
                <a:close/>
              </a:path>
              <a:path w="5445125" h="944880">
                <a:moveTo>
                  <a:pt x="5244132" y="445376"/>
                </a:moveTo>
                <a:lnTo>
                  <a:pt x="5217175" y="445376"/>
                </a:lnTo>
                <a:lnTo>
                  <a:pt x="5240458" y="451429"/>
                </a:lnTo>
                <a:lnTo>
                  <a:pt x="5249679" y="468333"/>
                </a:lnTo>
                <a:lnTo>
                  <a:pt x="5243718" y="493386"/>
                </a:lnTo>
                <a:lnTo>
                  <a:pt x="5222298" y="502653"/>
                </a:lnTo>
                <a:lnTo>
                  <a:pt x="5244888" y="502653"/>
                </a:lnTo>
                <a:lnTo>
                  <a:pt x="5249717" y="495331"/>
                </a:lnTo>
                <a:lnTo>
                  <a:pt x="5249839" y="466005"/>
                </a:lnTo>
                <a:lnTo>
                  <a:pt x="5249895" y="452478"/>
                </a:lnTo>
                <a:lnTo>
                  <a:pt x="5248096" y="448170"/>
                </a:lnTo>
                <a:lnTo>
                  <a:pt x="5244132" y="445376"/>
                </a:lnTo>
                <a:close/>
              </a:path>
              <a:path w="5445125" h="944880">
                <a:moveTo>
                  <a:pt x="5249895" y="452478"/>
                </a:moveTo>
                <a:lnTo>
                  <a:pt x="5249839" y="466005"/>
                </a:lnTo>
                <a:lnTo>
                  <a:pt x="5249717" y="495331"/>
                </a:lnTo>
                <a:lnTo>
                  <a:pt x="5254010" y="488823"/>
                </a:lnTo>
                <a:lnTo>
                  <a:pt x="5255546" y="466005"/>
                </a:lnTo>
                <a:lnTo>
                  <a:pt x="5249895" y="452478"/>
                </a:lnTo>
                <a:close/>
              </a:path>
              <a:path w="5445125" h="944880">
                <a:moveTo>
                  <a:pt x="5296302" y="437413"/>
                </a:moveTo>
                <a:lnTo>
                  <a:pt x="5286383" y="437413"/>
                </a:lnTo>
                <a:lnTo>
                  <a:pt x="5286383" y="487006"/>
                </a:lnTo>
                <a:lnTo>
                  <a:pt x="5296395" y="505633"/>
                </a:lnTo>
                <a:lnTo>
                  <a:pt x="5317396" y="511454"/>
                </a:lnTo>
                <a:lnTo>
                  <a:pt x="5323916" y="511454"/>
                </a:lnTo>
                <a:lnTo>
                  <a:pt x="5338405" y="502513"/>
                </a:lnTo>
                <a:lnTo>
                  <a:pt x="5311389" y="502513"/>
                </a:lnTo>
                <a:lnTo>
                  <a:pt x="5298211" y="492641"/>
                </a:lnTo>
                <a:lnTo>
                  <a:pt x="5296302" y="437413"/>
                </a:lnTo>
                <a:close/>
              </a:path>
              <a:path w="5445125" h="944880">
                <a:moveTo>
                  <a:pt x="5353299" y="490639"/>
                </a:moveTo>
                <a:lnTo>
                  <a:pt x="5343799" y="490639"/>
                </a:lnTo>
                <a:lnTo>
                  <a:pt x="5343799" y="510755"/>
                </a:lnTo>
                <a:lnTo>
                  <a:pt x="5353299" y="510755"/>
                </a:lnTo>
                <a:lnTo>
                  <a:pt x="5353299" y="490639"/>
                </a:lnTo>
                <a:close/>
              </a:path>
              <a:path w="5445125" h="944880">
                <a:moveTo>
                  <a:pt x="5353299" y="437413"/>
                </a:moveTo>
                <a:lnTo>
                  <a:pt x="5343380" y="437413"/>
                </a:lnTo>
                <a:lnTo>
                  <a:pt x="5343380" y="481418"/>
                </a:lnTo>
                <a:lnTo>
                  <a:pt x="5335464" y="497298"/>
                </a:lnTo>
                <a:lnTo>
                  <a:pt x="5311389" y="502513"/>
                </a:lnTo>
                <a:lnTo>
                  <a:pt x="5338405" y="502513"/>
                </a:lnTo>
                <a:lnTo>
                  <a:pt x="5343008" y="499673"/>
                </a:lnTo>
                <a:lnTo>
                  <a:pt x="5343799" y="490639"/>
                </a:lnTo>
                <a:lnTo>
                  <a:pt x="5353299" y="490639"/>
                </a:lnTo>
                <a:lnTo>
                  <a:pt x="5353299" y="437413"/>
                </a:lnTo>
                <a:close/>
              </a:path>
              <a:path w="5445125" h="944880">
                <a:moveTo>
                  <a:pt x="5402642" y="436714"/>
                </a:moveTo>
                <a:lnTo>
                  <a:pt x="5385599" y="444770"/>
                </a:lnTo>
                <a:lnTo>
                  <a:pt x="5375075" y="460324"/>
                </a:lnTo>
                <a:lnTo>
                  <a:pt x="5373538" y="481279"/>
                </a:lnTo>
                <a:lnTo>
                  <a:pt x="5386204" y="503444"/>
                </a:lnTo>
                <a:lnTo>
                  <a:pt x="5412095" y="511454"/>
                </a:lnTo>
                <a:lnTo>
                  <a:pt x="5417963" y="511454"/>
                </a:lnTo>
                <a:lnTo>
                  <a:pt x="5436619" y="501489"/>
                </a:lnTo>
                <a:lnTo>
                  <a:pt x="5401618" y="501489"/>
                </a:lnTo>
                <a:lnTo>
                  <a:pt x="5384388" y="484957"/>
                </a:lnTo>
                <a:lnTo>
                  <a:pt x="5385513" y="477088"/>
                </a:lnTo>
                <a:lnTo>
                  <a:pt x="5381082" y="477088"/>
                </a:lnTo>
                <a:lnTo>
                  <a:pt x="5381082" y="469684"/>
                </a:lnTo>
                <a:lnTo>
                  <a:pt x="5386570" y="469684"/>
                </a:lnTo>
                <a:lnTo>
                  <a:pt x="5388765" y="454317"/>
                </a:lnTo>
                <a:lnTo>
                  <a:pt x="5404412" y="445236"/>
                </a:lnTo>
                <a:lnTo>
                  <a:pt x="5432202" y="445236"/>
                </a:lnTo>
                <a:lnTo>
                  <a:pt x="5422433" y="438298"/>
                </a:lnTo>
                <a:lnTo>
                  <a:pt x="5402642" y="436714"/>
                </a:lnTo>
                <a:close/>
              </a:path>
              <a:path w="5445125" h="944880">
                <a:moveTo>
                  <a:pt x="5434866" y="493014"/>
                </a:moveTo>
                <a:lnTo>
                  <a:pt x="5432072" y="496273"/>
                </a:lnTo>
                <a:lnTo>
                  <a:pt x="5401618" y="501489"/>
                </a:lnTo>
                <a:lnTo>
                  <a:pt x="5436619" y="501489"/>
                </a:lnTo>
                <a:lnTo>
                  <a:pt x="5440454" y="499440"/>
                </a:lnTo>
                <a:lnTo>
                  <a:pt x="5434866" y="493014"/>
                </a:lnTo>
                <a:close/>
              </a:path>
              <a:path w="5445125" h="944880">
                <a:moveTo>
                  <a:pt x="5386570" y="469684"/>
                </a:moveTo>
                <a:lnTo>
                  <a:pt x="5381082" y="469684"/>
                </a:lnTo>
                <a:lnTo>
                  <a:pt x="5381082" y="477088"/>
                </a:lnTo>
                <a:lnTo>
                  <a:pt x="5385513" y="477088"/>
                </a:lnTo>
                <a:lnTo>
                  <a:pt x="5386570" y="469684"/>
                </a:lnTo>
                <a:close/>
              </a:path>
              <a:path w="5445125" h="944880">
                <a:moveTo>
                  <a:pt x="5434507" y="469684"/>
                </a:moveTo>
                <a:lnTo>
                  <a:pt x="5386570" y="469684"/>
                </a:lnTo>
                <a:lnTo>
                  <a:pt x="5385513" y="477088"/>
                </a:lnTo>
                <a:lnTo>
                  <a:pt x="5444925" y="477088"/>
                </a:lnTo>
                <a:lnTo>
                  <a:pt x="5444985" y="472617"/>
                </a:lnTo>
                <a:lnTo>
                  <a:pt x="5435705" y="472617"/>
                </a:lnTo>
                <a:lnTo>
                  <a:pt x="5434507" y="469684"/>
                </a:lnTo>
                <a:close/>
              </a:path>
              <a:path w="5445125" h="944880">
                <a:moveTo>
                  <a:pt x="5432202" y="445236"/>
                </a:moveTo>
                <a:lnTo>
                  <a:pt x="5404412" y="445236"/>
                </a:lnTo>
                <a:lnTo>
                  <a:pt x="5426904" y="451057"/>
                </a:lnTo>
                <a:lnTo>
                  <a:pt x="5435705" y="472617"/>
                </a:lnTo>
                <a:lnTo>
                  <a:pt x="5439616" y="469684"/>
                </a:lnTo>
                <a:lnTo>
                  <a:pt x="5445024" y="469684"/>
                </a:lnTo>
                <a:lnTo>
                  <a:pt x="5445065" y="466657"/>
                </a:lnTo>
                <a:lnTo>
                  <a:pt x="5437381" y="448915"/>
                </a:lnTo>
                <a:lnTo>
                  <a:pt x="5432202" y="445236"/>
                </a:lnTo>
                <a:close/>
              </a:path>
              <a:path w="5445125" h="944880">
                <a:moveTo>
                  <a:pt x="5445024" y="469684"/>
                </a:moveTo>
                <a:lnTo>
                  <a:pt x="5439616" y="469684"/>
                </a:lnTo>
                <a:lnTo>
                  <a:pt x="5435705" y="472617"/>
                </a:lnTo>
                <a:lnTo>
                  <a:pt x="5444985" y="472617"/>
                </a:lnTo>
                <a:lnTo>
                  <a:pt x="5445024" y="469684"/>
                </a:lnTo>
                <a:close/>
              </a:path>
              <a:path w="5445125" h="944880">
                <a:moveTo>
                  <a:pt x="29104" y="639914"/>
                </a:moveTo>
                <a:lnTo>
                  <a:pt x="12060" y="647970"/>
                </a:lnTo>
                <a:lnTo>
                  <a:pt x="1536" y="663524"/>
                </a:lnTo>
                <a:lnTo>
                  <a:pt x="0" y="684479"/>
                </a:lnTo>
                <a:lnTo>
                  <a:pt x="12666" y="706644"/>
                </a:lnTo>
                <a:lnTo>
                  <a:pt x="38557" y="714654"/>
                </a:lnTo>
                <a:lnTo>
                  <a:pt x="44424" y="714654"/>
                </a:lnTo>
                <a:lnTo>
                  <a:pt x="63080" y="704689"/>
                </a:lnTo>
                <a:lnTo>
                  <a:pt x="28079" y="704689"/>
                </a:lnTo>
                <a:lnTo>
                  <a:pt x="10850" y="688157"/>
                </a:lnTo>
                <a:lnTo>
                  <a:pt x="11974" y="680288"/>
                </a:lnTo>
                <a:lnTo>
                  <a:pt x="7543" y="680288"/>
                </a:lnTo>
                <a:lnTo>
                  <a:pt x="7543" y="672884"/>
                </a:lnTo>
                <a:lnTo>
                  <a:pt x="13031" y="672884"/>
                </a:lnTo>
                <a:lnTo>
                  <a:pt x="15227" y="657517"/>
                </a:lnTo>
                <a:lnTo>
                  <a:pt x="30873" y="648436"/>
                </a:lnTo>
                <a:lnTo>
                  <a:pt x="58663" y="648436"/>
                </a:lnTo>
                <a:lnTo>
                  <a:pt x="48894" y="641498"/>
                </a:lnTo>
                <a:lnTo>
                  <a:pt x="29104" y="639914"/>
                </a:lnTo>
                <a:close/>
              </a:path>
              <a:path w="5445125" h="944880">
                <a:moveTo>
                  <a:pt x="61328" y="696214"/>
                </a:moveTo>
                <a:lnTo>
                  <a:pt x="58534" y="699473"/>
                </a:lnTo>
                <a:lnTo>
                  <a:pt x="28079" y="704689"/>
                </a:lnTo>
                <a:lnTo>
                  <a:pt x="63080" y="704689"/>
                </a:lnTo>
                <a:lnTo>
                  <a:pt x="66916" y="702640"/>
                </a:lnTo>
                <a:lnTo>
                  <a:pt x="61328" y="696214"/>
                </a:lnTo>
                <a:close/>
              </a:path>
              <a:path w="5445125" h="944880">
                <a:moveTo>
                  <a:pt x="13031" y="672884"/>
                </a:moveTo>
                <a:lnTo>
                  <a:pt x="7543" y="672884"/>
                </a:lnTo>
                <a:lnTo>
                  <a:pt x="7543" y="680288"/>
                </a:lnTo>
                <a:lnTo>
                  <a:pt x="11974" y="680288"/>
                </a:lnTo>
                <a:lnTo>
                  <a:pt x="13031" y="672884"/>
                </a:lnTo>
                <a:close/>
              </a:path>
              <a:path w="5445125" h="944880">
                <a:moveTo>
                  <a:pt x="60968" y="672884"/>
                </a:moveTo>
                <a:lnTo>
                  <a:pt x="13031" y="672884"/>
                </a:lnTo>
                <a:lnTo>
                  <a:pt x="11974" y="680288"/>
                </a:lnTo>
                <a:lnTo>
                  <a:pt x="71386" y="680288"/>
                </a:lnTo>
                <a:lnTo>
                  <a:pt x="71446" y="675817"/>
                </a:lnTo>
                <a:lnTo>
                  <a:pt x="62166" y="675817"/>
                </a:lnTo>
                <a:lnTo>
                  <a:pt x="60968" y="672884"/>
                </a:lnTo>
                <a:close/>
              </a:path>
              <a:path w="5445125" h="944880">
                <a:moveTo>
                  <a:pt x="58663" y="648436"/>
                </a:moveTo>
                <a:lnTo>
                  <a:pt x="30873" y="648436"/>
                </a:lnTo>
                <a:lnTo>
                  <a:pt x="53365" y="654257"/>
                </a:lnTo>
                <a:lnTo>
                  <a:pt x="62166" y="675817"/>
                </a:lnTo>
                <a:lnTo>
                  <a:pt x="66078" y="672884"/>
                </a:lnTo>
                <a:lnTo>
                  <a:pt x="71485" y="672884"/>
                </a:lnTo>
                <a:lnTo>
                  <a:pt x="71526" y="669857"/>
                </a:lnTo>
                <a:lnTo>
                  <a:pt x="63842" y="652115"/>
                </a:lnTo>
                <a:lnTo>
                  <a:pt x="58663" y="648436"/>
                </a:lnTo>
                <a:close/>
              </a:path>
              <a:path w="5445125" h="944880">
                <a:moveTo>
                  <a:pt x="71485" y="672884"/>
                </a:moveTo>
                <a:lnTo>
                  <a:pt x="66078" y="672884"/>
                </a:lnTo>
                <a:lnTo>
                  <a:pt x="62166" y="675817"/>
                </a:lnTo>
                <a:lnTo>
                  <a:pt x="71446" y="675817"/>
                </a:lnTo>
                <a:lnTo>
                  <a:pt x="71485" y="672884"/>
                </a:lnTo>
                <a:close/>
              </a:path>
              <a:path w="5445125" h="944880">
                <a:moveTo>
                  <a:pt x="101214" y="640613"/>
                </a:moveTo>
                <a:lnTo>
                  <a:pt x="91715" y="640613"/>
                </a:lnTo>
                <a:lnTo>
                  <a:pt x="91715" y="713955"/>
                </a:lnTo>
                <a:lnTo>
                  <a:pt x="101633" y="713955"/>
                </a:lnTo>
                <a:lnTo>
                  <a:pt x="101633" y="669810"/>
                </a:lnTo>
                <a:lnTo>
                  <a:pt x="106376" y="660730"/>
                </a:lnTo>
                <a:lnTo>
                  <a:pt x="101214" y="660730"/>
                </a:lnTo>
                <a:lnTo>
                  <a:pt x="101214" y="640613"/>
                </a:lnTo>
                <a:close/>
              </a:path>
              <a:path w="5445125" h="944880">
                <a:moveTo>
                  <a:pt x="151083" y="648855"/>
                </a:moveTo>
                <a:lnTo>
                  <a:pt x="134323" y="648855"/>
                </a:lnTo>
                <a:lnTo>
                  <a:pt x="147455" y="658774"/>
                </a:lnTo>
                <a:lnTo>
                  <a:pt x="149411" y="713955"/>
                </a:lnTo>
                <a:lnTo>
                  <a:pt x="159330" y="713955"/>
                </a:lnTo>
                <a:lnTo>
                  <a:pt x="159330" y="664269"/>
                </a:lnTo>
                <a:lnTo>
                  <a:pt x="151083" y="648855"/>
                </a:lnTo>
                <a:close/>
              </a:path>
              <a:path w="5445125" h="944880">
                <a:moveTo>
                  <a:pt x="129154" y="639914"/>
                </a:moveTo>
                <a:lnTo>
                  <a:pt x="122076" y="639914"/>
                </a:lnTo>
                <a:lnTo>
                  <a:pt x="102006" y="651649"/>
                </a:lnTo>
                <a:lnTo>
                  <a:pt x="101214" y="660730"/>
                </a:lnTo>
                <a:lnTo>
                  <a:pt x="106376" y="660730"/>
                </a:lnTo>
                <a:lnTo>
                  <a:pt x="109829" y="654117"/>
                </a:lnTo>
                <a:lnTo>
                  <a:pt x="134323" y="648855"/>
                </a:lnTo>
                <a:lnTo>
                  <a:pt x="151083" y="648855"/>
                </a:lnTo>
                <a:lnTo>
                  <a:pt x="149364" y="645642"/>
                </a:lnTo>
                <a:lnTo>
                  <a:pt x="129154" y="639914"/>
                </a:lnTo>
                <a:close/>
              </a:path>
              <a:path w="5445125" h="944880">
                <a:moveTo>
                  <a:pt x="197716" y="624408"/>
                </a:moveTo>
                <a:lnTo>
                  <a:pt x="187798" y="624408"/>
                </a:lnTo>
                <a:lnTo>
                  <a:pt x="187798" y="700079"/>
                </a:lnTo>
                <a:lnTo>
                  <a:pt x="197111" y="712791"/>
                </a:lnTo>
                <a:lnTo>
                  <a:pt x="209312" y="714654"/>
                </a:lnTo>
                <a:lnTo>
                  <a:pt x="224818" y="709485"/>
                </a:lnTo>
                <a:lnTo>
                  <a:pt x="223175" y="706132"/>
                </a:lnTo>
                <a:lnTo>
                  <a:pt x="214806" y="706132"/>
                </a:lnTo>
                <a:lnTo>
                  <a:pt x="198788" y="700311"/>
                </a:lnTo>
                <a:lnTo>
                  <a:pt x="197716" y="624408"/>
                </a:lnTo>
                <a:close/>
              </a:path>
              <a:path w="5445125" h="944880">
                <a:moveTo>
                  <a:pt x="221326" y="702360"/>
                </a:moveTo>
                <a:lnTo>
                  <a:pt x="214806" y="706132"/>
                </a:lnTo>
                <a:lnTo>
                  <a:pt x="223175" y="706132"/>
                </a:lnTo>
                <a:lnTo>
                  <a:pt x="221326" y="702360"/>
                </a:lnTo>
                <a:close/>
              </a:path>
              <a:path w="5445125" h="944880">
                <a:moveTo>
                  <a:pt x="187798" y="640613"/>
                </a:moveTo>
                <a:lnTo>
                  <a:pt x="174666" y="640613"/>
                </a:lnTo>
                <a:lnTo>
                  <a:pt x="174666" y="648855"/>
                </a:lnTo>
                <a:lnTo>
                  <a:pt x="187798" y="648855"/>
                </a:lnTo>
                <a:lnTo>
                  <a:pt x="187798" y="640613"/>
                </a:lnTo>
                <a:close/>
              </a:path>
              <a:path w="5445125" h="944880">
                <a:moveTo>
                  <a:pt x="220068" y="640613"/>
                </a:moveTo>
                <a:lnTo>
                  <a:pt x="197945" y="640613"/>
                </a:lnTo>
                <a:lnTo>
                  <a:pt x="198061" y="648855"/>
                </a:lnTo>
                <a:lnTo>
                  <a:pt x="220068" y="648855"/>
                </a:lnTo>
                <a:lnTo>
                  <a:pt x="220068" y="640613"/>
                </a:lnTo>
                <a:close/>
              </a:path>
              <a:path w="5445125" h="944880">
                <a:moveTo>
                  <a:pt x="252374" y="640613"/>
                </a:moveTo>
                <a:lnTo>
                  <a:pt x="242874" y="640613"/>
                </a:lnTo>
                <a:lnTo>
                  <a:pt x="242874" y="713955"/>
                </a:lnTo>
                <a:lnTo>
                  <a:pt x="252793" y="713955"/>
                </a:lnTo>
                <a:lnTo>
                  <a:pt x="254982" y="661195"/>
                </a:lnTo>
                <a:lnTo>
                  <a:pt x="255545" y="660590"/>
                </a:lnTo>
                <a:lnTo>
                  <a:pt x="252374" y="660590"/>
                </a:lnTo>
                <a:lnTo>
                  <a:pt x="252374" y="640613"/>
                </a:lnTo>
                <a:close/>
              </a:path>
              <a:path w="5445125" h="944880">
                <a:moveTo>
                  <a:pt x="279755" y="639914"/>
                </a:moveTo>
                <a:lnTo>
                  <a:pt x="272584" y="639914"/>
                </a:lnTo>
                <a:lnTo>
                  <a:pt x="256891" y="647272"/>
                </a:lnTo>
                <a:lnTo>
                  <a:pt x="252374" y="660590"/>
                </a:lnTo>
                <a:lnTo>
                  <a:pt x="255545" y="660590"/>
                </a:lnTo>
                <a:lnTo>
                  <a:pt x="263736" y="651789"/>
                </a:lnTo>
                <a:lnTo>
                  <a:pt x="277520" y="649414"/>
                </a:lnTo>
                <a:lnTo>
                  <a:pt x="279755" y="639914"/>
                </a:lnTo>
                <a:close/>
              </a:path>
              <a:path w="5445125" h="944880">
                <a:moveTo>
                  <a:pt x="318872" y="639914"/>
                </a:moveTo>
                <a:lnTo>
                  <a:pt x="301829" y="647970"/>
                </a:lnTo>
                <a:lnTo>
                  <a:pt x="291305" y="663524"/>
                </a:lnTo>
                <a:lnTo>
                  <a:pt x="289768" y="684479"/>
                </a:lnTo>
                <a:lnTo>
                  <a:pt x="302434" y="706644"/>
                </a:lnTo>
                <a:lnTo>
                  <a:pt x="328325" y="714654"/>
                </a:lnTo>
                <a:lnTo>
                  <a:pt x="334192" y="714654"/>
                </a:lnTo>
                <a:lnTo>
                  <a:pt x="352848" y="704689"/>
                </a:lnTo>
                <a:lnTo>
                  <a:pt x="317848" y="704689"/>
                </a:lnTo>
                <a:lnTo>
                  <a:pt x="300618" y="688157"/>
                </a:lnTo>
                <a:lnTo>
                  <a:pt x="301742" y="680288"/>
                </a:lnTo>
                <a:lnTo>
                  <a:pt x="297312" y="680288"/>
                </a:lnTo>
                <a:lnTo>
                  <a:pt x="297312" y="672884"/>
                </a:lnTo>
                <a:lnTo>
                  <a:pt x="302800" y="672884"/>
                </a:lnTo>
                <a:lnTo>
                  <a:pt x="304995" y="657517"/>
                </a:lnTo>
                <a:lnTo>
                  <a:pt x="320642" y="648436"/>
                </a:lnTo>
                <a:lnTo>
                  <a:pt x="348431" y="648436"/>
                </a:lnTo>
                <a:lnTo>
                  <a:pt x="338663" y="641498"/>
                </a:lnTo>
                <a:lnTo>
                  <a:pt x="318872" y="639914"/>
                </a:lnTo>
                <a:close/>
              </a:path>
              <a:path w="5445125" h="944880">
                <a:moveTo>
                  <a:pt x="351096" y="696214"/>
                </a:moveTo>
                <a:lnTo>
                  <a:pt x="348302" y="699473"/>
                </a:lnTo>
                <a:lnTo>
                  <a:pt x="317848" y="704689"/>
                </a:lnTo>
                <a:lnTo>
                  <a:pt x="352848" y="704689"/>
                </a:lnTo>
                <a:lnTo>
                  <a:pt x="356684" y="702640"/>
                </a:lnTo>
                <a:lnTo>
                  <a:pt x="351096" y="696214"/>
                </a:lnTo>
                <a:close/>
              </a:path>
              <a:path w="5445125" h="944880">
                <a:moveTo>
                  <a:pt x="302800" y="672884"/>
                </a:moveTo>
                <a:lnTo>
                  <a:pt x="297312" y="672884"/>
                </a:lnTo>
                <a:lnTo>
                  <a:pt x="297312" y="680288"/>
                </a:lnTo>
                <a:lnTo>
                  <a:pt x="301742" y="680288"/>
                </a:lnTo>
                <a:lnTo>
                  <a:pt x="302800" y="672884"/>
                </a:lnTo>
                <a:close/>
              </a:path>
              <a:path w="5445125" h="944880">
                <a:moveTo>
                  <a:pt x="350737" y="672884"/>
                </a:moveTo>
                <a:lnTo>
                  <a:pt x="302800" y="672884"/>
                </a:lnTo>
                <a:lnTo>
                  <a:pt x="301742" y="680288"/>
                </a:lnTo>
                <a:lnTo>
                  <a:pt x="361155" y="680288"/>
                </a:lnTo>
                <a:lnTo>
                  <a:pt x="361214" y="675817"/>
                </a:lnTo>
                <a:lnTo>
                  <a:pt x="351934" y="675817"/>
                </a:lnTo>
                <a:lnTo>
                  <a:pt x="350737" y="672884"/>
                </a:lnTo>
                <a:close/>
              </a:path>
              <a:path w="5445125" h="944880">
                <a:moveTo>
                  <a:pt x="348431" y="648436"/>
                </a:moveTo>
                <a:lnTo>
                  <a:pt x="320642" y="648436"/>
                </a:lnTo>
                <a:lnTo>
                  <a:pt x="343133" y="654257"/>
                </a:lnTo>
                <a:lnTo>
                  <a:pt x="351934" y="675817"/>
                </a:lnTo>
                <a:lnTo>
                  <a:pt x="355846" y="672884"/>
                </a:lnTo>
                <a:lnTo>
                  <a:pt x="361254" y="672884"/>
                </a:lnTo>
                <a:lnTo>
                  <a:pt x="361294" y="669857"/>
                </a:lnTo>
                <a:lnTo>
                  <a:pt x="353611" y="652115"/>
                </a:lnTo>
                <a:lnTo>
                  <a:pt x="348431" y="648436"/>
                </a:lnTo>
                <a:close/>
              </a:path>
              <a:path w="5445125" h="944880">
                <a:moveTo>
                  <a:pt x="361254" y="672884"/>
                </a:moveTo>
                <a:lnTo>
                  <a:pt x="355846" y="672884"/>
                </a:lnTo>
                <a:lnTo>
                  <a:pt x="351934" y="675817"/>
                </a:lnTo>
                <a:lnTo>
                  <a:pt x="361214" y="675817"/>
                </a:lnTo>
                <a:lnTo>
                  <a:pt x="361254" y="672884"/>
                </a:lnTo>
                <a:close/>
              </a:path>
              <a:path w="5445125" h="944880">
                <a:moveTo>
                  <a:pt x="383579" y="722896"/>
                </a:moveTo>
                <a:lnTo>
                  <a:pt x="378549" y="730440"/>
                </a:lnTo>
                <a:lnTo>
                  <a:pt x="382368" y="734072"/>
                </a:lnTo>
                <a:lnTo>
                  <a:pt x="412776" y="741756"/>
                </a:lnTo>
                <a:lnTo>
                  <a:pt x="434988" y="736727"/>
                </a:lnTo>
                <a:lnTo>
                  <a:pt x="438001" y="732955"/>
                </a:lnTo>
                <a:lnTo>
                  <a:pt x="412496" y="732955"/>
                </a:lnTo>
                <a:lnTo>
                  <a:pt x="383579" y="722896"/>
                </a:lnTo>
                <a:close/>
              </a:path>
              <a:path w="5445125" h="944880">
                <a:moveTo>
                  <a:pt x="449517" y="640613"/>
                </a:moveTo>
                <a:lnTo>
                  <a:pt x="440017" y="640613"/>
                </a:lnTo>
                <a:lnTo>
                  <a:pt x="439579" y="654303"/>
                </a:lnTo>
                <a:lnTo>
                  <a:pt x="439497" y="656868"/>
                </a:lnTo>
                <a:lnTo>
                  <a:pt x="445605" y="667761"/>
                </a:lnTo>
                <a:lnTo>
                  <a:pt x="444069" y="689508"/>
                </a:lnTo>
                <a:lnTo>
                  <a:pt x="438184" y="697895"/>
                </a:lnTo>
                <a:lnTo>
                  <a:pt x="437430" y="721464"/>
                </a:lnTo>
                <a:lnTo>
                  <a:pt x="437410" y="722105"/>
                </a:lnTo>
                <a:lnTo>
                  <a:pt x="428655" y="730766"/>
                </a:lnTo>
                <a:lnTo>
                  <a:pt x="412496" y="732955"/>
                </a:lnTo>
                <a:lnTo>
                  <a:pt x="438001" y="732955"/>
                </a:lnTo>
                <a:lnTo>
                  <a:pt x="447177" y="721464"/>
                </a:lnTo>
                <a:lnTo>
                  <a:pt x="449517" y="640613"/>
                </a:lnTo>
                <a:close/>
              </a:path>
              <a:path w="5445125" h="944880">
                <a:moveTo>
                  <a:pt x="403975" y="639914"/>
                </a:moveTo>
                <a:lnTo>
                  <a:pt x="386512" y="647365"/>
                </a:lnTo>
                <a:lnTo>
                  <a:pt x="375662" y="662266"/>
                </a:lnTo>
                <a:lnTo>
                  <a:pt x="374079" y="682383"/>
                </a:lnTo>
                <a:lnTo>
                  <a:pt x="386512" y="703618"/>
                </a:lnTo>
                <a:lnTo>
                  <a:pt x="410960" y="711161"/>
                </a:lnTo>
                <a:lnTo>
                  <a:pt x="417479" y="711161"/>
                </a:lnTo>
                <a:lnTo>
                  <a:pt x="433777" y="704176"/>
                </a:lnTo>
                <a:lnTo>
                  <a:pt x="435052" y="702360"/>
                </a:lnTo>
                <a:lnTo>
                  <a:pt x="411938" y="702360"/>
                </a:lnTo>
                <a:lnTo>
                  <a:pt x="401833" y="701243"/>
                </a:lnTo>
                <a:lnTo>
                  <a:pt x="385302" y="685410"/>
                </a:lnTo>
                <a:lnTo>
                  <a:pt x="385302" y="665433"/>
                </a:lnTo>
                <a:lnTo>
                  <a:pt x="401833" y="649740"/>
                </a:lnTo>
                <a:lnTo>
                  <a:pt x="435501" y="649740"/>
                </a:lnTo>
                <a:lnTo>
                  <a:pt x="433777" y="646667"/>
                </a:lnTo>
                <a:lnTo>
                  <a:pt x="403975" y="639914"/>
                </a:lnTo>
                <a:close/>
              </a:path>
              <a:path w="5445125" h="944880">
                <a:moveTo>
                  <a:pt x="438961" y="673638"/>
                </a:moveTo>
                <a:lnTo>
                  <a:pt x="433824" y="693513"/>
                </a:lnTo>
                <a:lnTo>
                  <a:pt x="411938" y="702360"/>
                </a:lnTo>
                <a:lnTo>
                  <a:pt x="435052" y="702360"/>
                </a:lnTo>
                <a:lnTo>
                  <a:pt x="438184" y="697895"/>
                </a:lnTo>
                <a:lnTo>
                  <a:pt x="438961" y="673638"/>
                </a:lnTo>
                <a:close/>
              </a:path>
              <a:path w="5445125" h="944880">
                <a:moveTo>
                  <a:pt x="439497" y="656868"/>
                </a:moveTo>
                <a:lnTo>
                  <a:pt x="439324" y="662266"/>
                </a:lnTo>
                <a:lnTo>
                  <a:pt x="439223" y="665433"/>
                </a:lnTo>
                <a:lnTo>
                  <a:pt x="439115" y="668804"/>
                </a:lnTo>
                <a:lnTo>
                  <a:pt x="439878" y="670090"/>
                </a:lnTo>
                <a:lnTo>
                  <a:pt x="438961" y="673638"/>
                </a:lnTo>
                <a:lnTo>
                  <a:pt x="438184" y="697895"/>
                </a:lnTo>
                <a:lnTo>
                  <a:pt x="444069" y="689508"/>
                </a:lnTo>
                <a:lnTo>
                  <a:pt x="445441" y="670090"/>
                </a:lnTo>
                <a:lnTo>
                  <a:pt x="445532" y="668804"/>
                </a:lnTo>
                <a:lnTo>
                  <a:pt x="445605" y="667761"/>
                </a:lnTo>
                <a:lnTo>
                  <a:pt x="439497" y="656868"/>
                </a:lnTo>
                <a:close/>
              </a:path>
              <a:path w="5445125" h="944880">
                <a:moveTo>
                  <a:pt x="439115" y="668804"/>
                </a:moveTo>
                <a:lnTo>
                  <a:pt x="439074" y="670090"/>
                </a:lnTo>
                <a:lnTo>
                  <a:pt x="438961" y="673638"/>
                </a:lnTo>
                <a:lnTo>
                  <a:pt x="439878" y="670090"/>
                </a:lnTo>
                <a:lnTo>
                  <a:pt x="439115" y="668804"/>
                </a:lnTo>
                <a:close/>
              </a:path>
              <a:path w="5445125" h="944880">
                <a:moveTo>
                  <a:pt x="435501" y="649740"/>
                </a:moveTo>
                <a:lnTo>
                  <a:pt x="401833" y="649740"/>
                </a:lnTo>
                <a:lnTo>
                  <a:pt x="430518" y="654303"/>
                </a:lnTo>
                <a:lnTo>
                  <a:pt x="439115" y="668804"/>
                </a:lnTo>
                <a:lnTo>
                  <a:pt x="439497" y="656868"/>
                </a:lnTo>
                <a:lnTo>
                  <a:pt x="435501" y="649740"/>
                </a:lnTo>
                <a:close/>
              </a:path>
              <a:path w="5445125" h="944880">
                <a:moveTo>
                  <a:pt x="521489" y="672545"/>
                </a:moveTo>
                <a:lnTo>
                  <a:pt x="486757" y="673442"/>
                </a:lnTo>
                <a:lnTo>
                  <a:pt x="471856" y="686015"/>
                </a:lnTo>
                <a:lnTo>
                  <a:pt x="476326" y="707622"/>
                </a:lnTo>
                <a:lnTo>
                  <a:pt x="497793" y="714654"/>
                </a:lnTo>
                <a:lnTo>
                  <a:pt x="510552" y="713210"/>
                </a:lnTo>
                <a:lnTo>
                  <a:pt x="516871" y="706831"/>
                </a:lnTo>
                <a:lnTo>
                  <a:pt x="493462" y="706831"/>
                </a:lnTo>
                <a:lnTo>
                  <a:pt x="480750" y="697191"/>
                </a:lnTo>
                <a:lnTo>
                  <a:pt x="487595" y="681126"/>
                </a:lnTo>
                <a:lnTo>
                  <a:pt x="521774" y="679965"/>
                </a:lnTo>
                <a:lnTo>
                  <a:pt x="521523" y="673442"/>
                </a:lnTo>
                <a:lnTo>
                  <a:pt x="521489" y="672545"/>
                </a:lnTo>
                <a:close/>
              </a:path>
              <a:path w="5445125" h="944880">
                <a:moveTo>
                  <a:pt x="532578" y="691883"/>
                </a:moveTo>
                <a:lnTo>
                  <a:pt x="522660" y="691883"/>
                </a:lnTo>
                <a:lnTo>
                  <a:pt x="524895" y="698728"/>
                </a:lnTo>
                <a:lnTo>
                  <a:pt x="522584" y="701062"/>
                </a:lnTo>
                <a:lnTo>
                  <a:pt x="523050" y="713210"/>
                </a:lnTo>
                <a:lnTo>
                  <a:pt x="523079" y="713955"/>
                </a:lnTo>
                <a:lnTo>
                  <a:pt x="532578" y="713955"/>
                </a:lnTo>
                <a:lnTo>
                  <a:pt x="532578" y="691883"/>
                </a:lnTo>
                <a:close/>
              </a:path>
              <a:path w="5445125" h="944880">
                <a:moveTo>
                  <a:pt x="522259" y="692593"/>
                </a:moveTo>
                <a:lnTo>
                  <a:pt x="517817" y="700451"/>
                </a:lnTo>
                <a:lnTo>
                  <a:pt x="493462" y="706831"/>
                </a:lnTo>
                <a:lnTo>
                  <a:pt x="516871" y="706831"/>
                </a:lnTo>
                <a:lnTo>
                  <a:pt x="522584" y="701062"/>
                </a:lnTo>
                <a:lnTo>
                  <a:pt x="522259" y="692593"/>
                </a:lnTo>
                <a:close/>
              </a:path>
              <a:path w="5445125" h="944880">
                <a:moveTo>
                  <a:pt x="522660" y="691883"/>
                </a:moveTo>
                <a:lnTo>
                  <a:pt x="522259" y="692593"/>
                </a:lnTo>
                <a:lnTo>
                  <a:pt x="522435" y="697191"/>
                </a:lnTo>
                <a:lnTo>
                  <a:pt x="522494" y="698728"/>
                </a:lnTo>
                <a:lnTo>
                  <a:pt x="522584" y="701062"/>
                </a:lnTo>
                <a:lnTo>
                  <a:pt x="524895" y="698728"/>
                </a:lnTo>
                <a:lnTo>
                  <a:pt x="522660" y="691883"/>
                </a:lnTo>
                <a:close/>
              </a:path>
              <a:path w="5445125" h="944880">
                <a:moveTo>
                  <a:pt x="526542" y="648576"/>
                </a:moveTo>
                <a:lnTo>
                  <a:pt x="508736" y="648576"/>
                </a:lnTo>
                <a:lnTo>
                  <a:pt x="520890" y="656958"/>
                </a:lnTo>
                <a:lnTo>
                  <a:pt x="522231" y="691883"/>
                </a:lnTo>
                <a:lnTo>
                  <a:pt x="522259" y="692593"/>
                </a:lnTo>
                <a:lnTo>
                  <a:pt x="522660" y="691883"/>
                </a:lnTo>
                <a:lnTo>
                  <a:pt x="532578" y="691883"/>
                </a:lnTo>
                <a:lnTo>
                  <a:pt x="532578" y="679965"/>
                </a:lnTo>
                <a:lnTo>
                  <a:pt x="524616" y="679965"/>
                </a:lnTo>
                <a:lnTo>
                  <a:pt x="524616" y="672545"/>
                </a:lnTo>
                <a:lnTo>
                  <a:pt x="532578" y="672545"/>
                </a:lnTo>
                <a:lnTo>
                  <a:pt x="532578" y="668413"/>
                </a:lnTo>
                <a:lnTo>
                  <a:pt x="529971" y="651696"/>
                </a:lnTo>
                <a:lnTo>
                  <a:pt x="526542" y="648576"/>
                </a:lnTo>
                <a:close/>
              </a:path>
              <a:path w="5445125" h="944880">
                <a:moveTo>
                  <a:pt x="532578" y="672545"/>
                </a:moveTo>
                <a:lnTo>
                  <a:pt x="524616" y="672545"/>
                </a:lnTo>
                <a:lnTo>
                  <a:pt x="524616" y="679965"/>
                </a:lnTo>
                <a:lnTo>
                  <a:pt x="532578" y="679965"/>
                </a:lnTo>
                <a:lnTo>
                  <a:pt x="532578" y="672545"/>
                </a:lnTo>
                <a:close/>
              </a:path>
              <a:path w="5445125" h="944880">
                <a:moveTo>
                  <a:pt x="502822" y="639914"/>
                </a:moveTo>
                <a:lnTo>
                  <a:pt x="472927" y="649833"/>
                </a:lnTo>
                <a:lnTo>
                  <a:pt x="477397" y="657237"/>
                </a:lnTo>
                <a:lnTo>
                  <a:pt x="508736" y="648576"/>
                </a:lnTo>
                <a:lnTo>
                  <a:pt x="526542" y="648576"/>
                </a:lnTo>
                <a:lnTo>
                  <a:pt x="519633" y="642289"/>
                </a:lnTo>
                <a:lnTo>
                  <a:pt x="502822" y="639914"/>
                </a:lnTo>
                <a:close/>
              </a:path>
              <a:path w="5445125" h="944880">
                <a:moveTo>
                  <a:pt x="553791" y="697750"/>
                </a:moveTo>
                <a:lnTo>
                  <a:pt x="549321" y="705573"/>
                </a:lnTo>
                <a:lnTo>
                  <a:pt x="579216" y="714654"/>
                </a:lnTo>
                <a:lnTo>
                  <a:pt x="591091" y="713816"/>
                </a:lnTo>
                <a:lnTo>
                  <a:pt x="602224" y="705993"/>
                </a:lnTo>
                <a:lnTo>
                  <a:pt x="586900" y="705993"/>
                </a:lnTo>
                <a:lnTo>
                  <a:pt x="553791" y="697750"/>
                </a:lnTo>
                <a:close/>
              </a:path>
              <a:path w="5445125" h="944880">
                <a:moveTo>
                  <a:pt x="590532" y="640566"/>
                </a:moveTo>
                <a:lnTo>
                  <a:pt x="557563" y="646946"/>
                </a:lnTo>
                <a:lnTo>
                  <a:pt x="552813" y="668413"/>
                </a:lnTo>
                <a:lnTo>
                  <a:pt x="599613" y="697610"/>
                </a:lnTo>
                <a:lnTo>
                  <a:pt x="586900" y="705993"/>
                </a:lnTo>
                <a:lnTo>
                  <a:pt x="602224" y="705993"/>
                </a:lnTo>
                <a:lnTo>
                  <a:pt x="608321" y="701708"/>
                </a:lnTo>
                <a:lnTo>
                  <a:pt x="608647" y="686481"/>
                </a:lnTo>
                <a:lnTo>
                  <a:pt x="561754" y="657051"/>
                </a:lnTo>
                <a:lnTo>
                  <a:pt x="569531" y="649600"/>
                </a:lnTo>
                <a:lnTo>
                  <a:pt x="605472" y="649600"/>
                </a:lnTo>
                <a:lnTo>
                  <a:pt x="606915" y="646946"/>
                </a:lnTo>
                <a:lnTo>
                  <a:pt x="607017" y="646760"/>
                </a:lnTo>
                <a:lnTo>
                  <a:pt x="590532" y="640566"/>
                </a:lnTo>
                <a:close/>
              </a:path>
              <a:path w="5445125" h="944880">
                <a:moveTo>
                  <a:pt x="605472" y="649600"/>
                </a:moveTo>
                <a:lnTo>
                  <a:pt x="569531" y="649600"/>
                </a:lnTo>
                <a:lnTo>
                  <a:pt x="602686" y="654723"/>
                </a:lnTo>
                <a:lnTo>
                  <a:pt x="605472" y="649600"/>
                </a:lnTo>
                <a:close/>
              </a:path>
              <a:path w="5445125" h="944880">
                <a:moveTo>
                  <a:pt x="622004" y="697750"/>
                </a:moveTo>
                <a:lnTo>
                  <a:pt x="617534" y="705573"/>
                </a:lnTo>
                <a:lnTo>
                  <a:pt x="647429" y="714654"/>
                </a:lnTo>
                <a:lnTo>
                  <a:pt x="659304" y="713816"/>
                </a:lnTo>
                <a:lnTo>
                  <a:pt x="670437" y="705993"/>
                </a:lnTo>
                <a:lnTo>
                  <a:pt x="655113" y="705993"/>
                </a:lnTo>
                <a:lnTo>
                  <a:pt x="622004" y="697750"/>
                </a:lnTo>
                <a:close/>
              </a:path>
              <a:path w="5445125" h="944880">
                <a:moveTo>
                  <a:pt x="658745" y="640566"/>
                </a:moveTo>
                <a:lnTo>
                  <a:pt x="625776" y="646946"/>
                </a:lnTo>
                <a:lnTo>
                  <a:pt x="621026" y="668413"/>
                </a:lnTo>
                <a:lnTo>
                  <a:pt x="667826" y="697610"/>
                </a:lnTo>
                <a:lnTo>
                  <a:pt x="655113" y="705993"/>
                </a:lnTo>
                <a:lnTo>
                  <a:pt x="670437" y="705993"/>
                </a:lnTo>
                <a:lnTo>
                  <a:pt x="676533" y="701708"/>
                </a:lnTo>
                <a:lnTo>
                  <a:pt x="676859" y="686481"/>
                </a:lnTo>
                <a:lnTo>
                  <a:pt x="629967" y="657051"/>
                </a:lnTo>
                <a:lnTo>
                  <a:pt x="637743" y="649600"/>
                </a:lnTo>
                <a:lnTo>
                  <a:pt x="673685" y="649600"/>
                </a:lnTo>
                <a:lnTo>
                  <a:pt x="675128" y="646946"/>
                </a:lnTo>
                <a:lnTo>
                  <a:pt x="675230" y="646760"/>
                </a:lnTo>
                <a:lnTo>
                  <a:pt x="658745" y="640566"/>
                </a:lnTo>
                <a:close/>
              </a:path>
              <a:path w="5445125" h="944880">
                <a:moveTo>
                  <a:pt x="673685" y="649600"/>
                </a:moveTo>
                <a:lnTo>
                  <a:pt x="637743" y="649600"/>
                </a:lnTo>
                <a:lnTo>
                  <a:pt x="670899" y="654723"/>
                </a:lnTo>
                <a:lnTo>
                  <a:pt x="673685" y="649600"/>
                </a:lnTo>
                <a:close/>
              </a:path>
              <a:path w="5445125" h="944880">
                <a:moveTo>
                  <a:pt x="717645" y="639914"/>
                </a:moveTo>
                <a:lnTo>
                  <a:pt x="700601" y="647970"/>
                </a:lnTo>
                <a:lnTo>
                  <a:pt x="690077" y="663524"/>
                </a:lnTo>
                <a:lnTo>
                  <a:pt x="688540" y="684479"/>
                </a:lnTo>
                <a:lnTo>
                  <a:pt x="701207" y="706644"/>
                </a:lnTo>
                <a:lnTo>
                  <a:pt x="727098" y="714654"/>
                </a:lnTo>
                <a:lnTo>
                  <a:pt x="732965" y="714654"/>
                </a:lnTo>
                <a:lnTo>
                  <a:pt x="751621" y="704689"/>
                </a:lnTo>
                <a:lnTo>
                  <a:pt x="716620" y="704689"/>
                </a:lnTo>
                <a:lnTo>
                  <a:pt x="699390" y="688157"/>
                </a:lnTo>
                <a:lnTo>
                  <a:pt x="700515" y="680288"/>
                </a:lnTo>
                <a:lnTo>
                  <a:pt x="696084" y="680288"/>
                </a:lnTo>
                <a:lnTo>
                  <a:pt x="696084" y="672884"/>
                </a:lnTo>
                <a:lnTo>
                  <a:pt x="701572" y="672884"/>
                </a:lnTo>
                <a:lnTo>
                  <a:pt x="703768" y="657517"/>
                </a:lnTo>
                <a:lnTo>
                  <a:pt x="719414" y="648436"/>
                </a:lnTo>
                <a:lnTo>
                  <a:pt x="747204" y="648436"/>
                </a:lnTo>
                <a:lnTo>
                  <a:pt x="737435" y="641498"/>
                </a:lnTo>
                <a:lnTo>
                  <a:pt x="717645" y="639914"/>
                </a:lnTo>
                <a:close/>
              </a:path>
              <a:path w="5445125" h="944880">
                <a:moveTo>
                  <a:pt x="749869" y="696214"/>
                </a:moveTo>
                <a:lnTo>
                  <a:pt x="747075" y="699473"/>
                </a:lnTo>
                <a:lnTo>
                  <a:pt x="716620" y="704689"/>
                </a:lnTo>
                <a:lnTo>
                  <a:pt x="751621" y="704689"/>
                </a:lnTo>
                <a:lnTo>
                  <a:pt x="755457" y="702640"/>
                </a:lnTo>
                <a:lnTo>
                  <a:pt x="749869" y="696214"/>
                </a:lnTo>
                <a:close/>
              </a:path>
              <a:path w="5445125" h="944880">
                <a:moveTo>
                  <a:pt x="701572" y="672884"/>
                </a:moveTo>
                <a:lnTo>
                  <a:pt x="696084" y="672884"/>
                </a:lnTo>
                <a:lnTo>
                  <a:pt x="696084" y="680288"/>
                </a:lnTo>
                <a:lnTo>
                  <a:pt x="700515" y="680288"/>
                </a:lnTo>
                <a:lnTo>
                  <a:pt x="701572" y="672884"/>
                </a:lnTo>
                <a:close/>
              </a:path>
              <a:path w="5445125" h="944880">
                <a:moveTo>
                  <a:pt x="749509" y="672884"/>
                </a:moveTo>
                <a:lnTo>
                  <a:pt x="701572" y="672884"/>
                </a:lnTo>
                <a:lnTo>
                  <a:pt x="700515" y="680288"/>
                </a:lnTo>
                <a:lnTo>
                  <a:pt x="759927" y="680288"/>
                </a:lnTo>
                <a:lnTo>
                  <a:pt x="759987" y="675817"/>
                </a:lnTo>
                <a:lnTo>
                  <a:pt x="750707" y="675817"/>
                </a:lnTo>
                <a:lnTo>
                  <a:pt x="749509" y="672884"/>
                </a:lnTo>
                <a:close/>
              </a:path>
              <a:path w="5445125" h="944880">
                <a:moveTo>
                  <a:pt x="747204" y="648436"/>
                </a:moveTo>
                <a:lnTo>
                  <a:pt x="719414" y="648436"/>
                </a:lnTo>
                <a:lnTo>
                  <a:pt x="741906" y="654257"/>
                </a:lnTo>
                <a:lnTo>
                  <a:pt x="750707" y="675817"/>
                </a:lnTo>
                <a:lnTo>
                  <a:pt x="754619" y="672884"/>
                </a:lnTo>
                <a:lnTo>
                  <a:pt x="760026" y="672884"/>
                </a:lnTo>
                <a:lnTo>
                  <a:pt x="760067" y="669857"/>
                </a:lnTo>
                <a:lnTo>
                  <a:pt x="752383" y="652115"/>
                </a:lnTo>
                <a:lnTo>
                  <a:pt x="747204" y="648436"/>
                </a:lnTo>
                <a:close/>
              </a:path>
              <a:path w="5445125" h="944880">
                <a:moveTo>
                  <a:pt x="760026" y="672884"/>
                </a:moveTo>
                <a:lnTo>
                  <a:pt x="754619" y="672884"/>
                </a:lnTo>
                <a:lnTo>
                  <a:pt x="750707" y="675817"/>
                </a:lnTo>
                <a:lnTo>
                  <a:pt x="759987" y="675817"/>
                </a:lnTo>
                <a:lnTo>
                  <a:pt x="760026" y="672884"/>
                </a:lnTo>
                <a:close/>
              </a:path>
              <a:path w="5445125" h="944880">
                <a:moveTo>
                  <a:pt x="826038" y="640613"/>
                </a:moveTo>
                <a:lnTo>
                  <a:pt x="816119" y="640613"/>
                </a:lnTo>
                <a:lnTo>
                  <a:pt x="816119" y="690206"/>
                </a:lnTo>
                <a:lnTo>
                  <a:pt x="826131" y="708833"/>
                </a:lnTo>
                <a:lnTo>
                  <a:pt x="847133" y="714654"/>
                </a:lnTo>
                <a:lnTo>
                  <a:pt x="853652" y="714654"/>
                </a:lnTo>
                <a:lnTo>
                  <a:pt x="868141" y="705713"/>
                </a:lnTo>
                <a:lnTo>
                  <a:pt x="841126" y="705713"/>
                </a:lnTo>
                <a:lnTo>
                  <a:pt x="827947" y="695841"/>
                </a:lnTo>
                <a:lnTo>
                  <a:pt x="826038" y="640613"/>
                </a:lnTo>
                <a:close/>
              </a:path>
              <a:path w="5445125" h="944880">
                <a:moveTo>
                  <a:pt x="883036" y="693839"/>
                </a:moveTo>
                <a:lnTo>
                  <a:pt x="873536" y="693839"/>
                </a:lnTo>
                <a:lnTo>
                  <a:pt x="873536" y="713955"/>
                </a:lnTo>
                <a:lnTo>
                  <a:pt x="883036" y="713955"/>
                </a:lnTo>
                <a:lnTo>
                  <a:pt x="883036" y="693839"/>
                </a:lnTo>
                <a:close/>
              </a:path>
              <a:path w="5445125" h="944880">
                <a:moveTo>
                  <a:pt x="883036" y="640613"/>
                </a:moveTo>
                <a:lnTo>
                  <a:pt x="873117" y="640613"/>
                </a:lnTo>
                <a:lnTo>
                  <a:pt x="873117" y="684618"/>
                </a:lnTo>
                <a:lnTo>
                  <a:pt x="865201" y="700498"/>
                </a:lnTo>
                <a:lnTo>
                  <a:pt x="841126" y="705713"/>
                </a:lnTo>
                <a:lnTo>
                  <a:pt x="868141" y="705713"/>
                </a:lnTo>
                <a:lnTo>
                  <a:pt x="872744" y="702873"/>
                </a:lnTo>
                <a:lnTo>
                  <a:pt x="873536" y="693839"/>
                </a:lnTo>
                <a:lnTo>
                  <a:pt x="883036" y="693839"/>
                </a:lnTo>
                <a:lnTo>
                  <a:pt x="883036" y="640613"/>
                </a:lnTo>
                <a:close/>
              </a:path>
              <a:path w="5445125" h="944880">
                <a:moveTo>
                  <a:pt x="920178" y="640613"/>
                </a:moveTo>
                <a:lnTo>
                  <a:pt x="910679" y="640613"/>
                </a:lnTo>
                <a:lnTo>
                  <a:pt x="910679" y="713955"/>
                </a:lnTo>
                <a:lnTo>
                  <a:pt x="920597" y="713955"/>
                </a:lnTo>
                <a:lnTo>
                  <a:pt x="920597" y="669810"/>
                </a:lnTo>
                <a:lnTo>
                  <a:pt x="925291" y="660450"/>
                </a:lnTo>
                <a:lnTo>
                  <a:pt x="920178" y="660450"/>
                </a:lnTo>
                <a:lnTo>
                  <a:pt x="920178" y="640613"/>
                </a:lnTo>
                <a:close/>
              </a:path>
              <a:path w="5445125" h="944880">
                <a:moveTo>
                  <a:pt x="967987" y="648855"/>
                </a:moveTo>
                <a:lnTo>
                  <a:pt x="951890" y="648855"/>
                </a:lnTo>
                <a:lnTo>
                  <a:pt x="964556" y="658774"/>
                </a:lnTo>
                <a:lnTo>
                  <a:pt x="966419" y="713955"/>
                </a:lnTo>
                <a:lnTo>
                  <a:pt x="976338" y="713955"/>
                </a:lnTo>
                <a:lnTo>
                  <a:pt x="976338" y="669810"/>
                </a:lnTo>
                <a:lnTo>
                  <a:pt x="980516" y="661428"/>
                </a:lnTo>
                <a:lnTo>
                  <a:pt x="975220" y="661428"/>
                </a:lnTo>
                <a:lnTo>
                  <a:pt x="971308" y="659892"/>
                </a:lnTo>
                <a:lnTo>
                  <a:pt x="973915" y="655150"/>
                </a:lnTo>
                <a:lnTo>
                  <a:pt x="973730" y="654257"/>
                </a:lnTo>
                <a:lnTo>
                  <a:pt x="967987" y="648855"/>
                </a:lnTo>
                <a:close/>
              </a:path>
              <a:path w="5445125" h="944880">
                <a:moveTo>
                  <a:pt x="1023962" y="648855"/>
                </a:moveTo>
                <a:lnTo>
                  <a:pt x="1007630" y="648855"/>
                </a:lnTo>
                <a:lnTo>
                  <a:pt x="1020157" y="658774"/>
                </a:lnTo>
                <a:lnTo>
                  <a:pt x="1022020" y="713955"/>
                </a:lnTo>
                <a:lnTo>
                  <a:pt x="1031938" y="713955"/>
                </a:lnTo>
                <a:lnTo>
                  <a:pt x="1031938" y="664269"/>
                </a:lnTo>
                <a:lnTo>
                  <a:pt x="1023962" y="648855"/>
                </a:lnTo>
                <a:close/>
              </a:path>
              <a:path w="5445125" h="944880">
                <a:moveTo>
                  <a:pt x="973915" y="655150"/>
                </a:moveTo>
                <a:lnTo>
                  <a:pt x="971308" y="659892"/>
                </a:lnTo>
                <a:lnTo>
                  <a:pt x="975220" y="661428"/>
                </a:lnTo>
                <a:lnTo>
                  <a:pt x="973915" y="655150"/>
                </a:lnTo>
                <a:close/>
              </a:path>
              <a:path w="5445125" h="944880">
                <a:moveTo>
                  <a:pt x="1002322" y="639914"/>
                </a:moveTo>
                <a:lnTo>
                  <a:pt x="994685" y="639914"/>
                </a:lnTo>
                <a:lnTo>
                  <a:pt x="977222" y="649135"/>
                </a:lnTo>
                <a:lnTo>
                  <a:pt x="973915" y="655150"/>
                </a:lnTo>
                <a:lnTo>
                  <a:pt x="975220" y="661428"/>
                </a:lnTo>
                <a:lnTo>
                  <a:pt x="980516" y="661428"/>
                </a:lnTo>
                <a:lnTo>
                  <a:pt x="984091" y="654257"/>
                </a:lnTo>
                <a:lnTo>
                  <a:pt x="984161" y="654117"/>
                </a:lnTo>
                <a:lnTo>
                  <a:pt x="1007630" y="648855"/>
                </a:lnTo>
                <a:lnTo>
                  <a:pt x="1023962" y="648855"/>
                </a:lnTo>
                <a:lnTo>
                  <a:pt x="1022299" y="645642"/>
                </a:lnTo>
                <a:lnTo>
                  <a:pt x="1002322" y="639914"/>
                </a:lnTo>
                <a:close/>
              </a:path>
              <a:path w="5445125" h="944880">
                <a:moveTo>
                  <a:pt x="940342" y="639914"/>
                </a:moveTo>
                <a:lnTo>
                  <a:pt x="920877" y="651649"/>
                </a:lnTo>
                <a:lnTo>
                  <a:pt x="920311" y="658774"/>
                </a:lnTo>
                <a:lnTo>
                  <a:pt x="920223" y="659892"/>
                </a:lnTo>
                <a:lnTo>
                  <a:pt x="920178" y="660450"/>
                </a:lnTo>
                <a:lnTo>
                  <a:pt x="925291" y="660450"/>
                </a:lnTo>
                <a:lnTo>
                  <a:pt x="928397" y="654257"/>
                </a:lnTo>
                <a:lnTo>
                  <a:pt x="928467" y="654117"/>
                </a:lnTo>
                <a:lnTo>
                  <a:pt x="951890" y="648855"/>
                </a:lnTo>
                <a:lnTo>
                  <a:pt x="967987" y="648855"/>
                </a:lnTo>
                <a:lnTo>
                  <a:pt x="960412" y="641731"/>
                </a:lnTo>
                <a:lnTo>
                  <a:pt x="940342" y="639914"/>
                </a:lnTo>
                <a:close/>
              </a:path>
              <a:path w="5445125" h="944880">
                <a:moveTo>
                  <a:pt x="1103208" y="672545"/>
                </a:moveTo>
                <a:lnTo>
                  <a:pt x="1068476" y="673442"/>
                </a:lnTo>
                <a:lnTo>
                  <a:pt x="1053575" y="686015"/>
                </a:lnTo>
                <a:lnTo>
                  <a:pt x="1058045" y="707622"/>
                </a:lnTo>
                <a:lnTo>
                  <a:pt x="1079513" y="714654"/>
                </a:lnTo>
                <a:lnTo>
                  <a:pt x="1092272" y="713210"/>
                </a:lnTo>
                <a:lnTo>
                  <a:pt x="1098590" y="706831"/>
                </a:lnTo>
                <a:lnTo>
                  <a:pt x="1075182" y="706831"/>
                </a:lnTo>
                <a:lnTo>
                  <a:pt x="1062469" y="697191"/>
                </a:lnTo>
                <a:lnTo>
                  <a:pt x="1069315" y="681126"/>
                </a:lnTo>
                <a:lnTo>
                  <a:pt x="1103493" y="679965"/>
                </a:lnTo>
                <a:lnTo>
                  <a:pt x="1103243" y="673442"/>
                </a:lnTo>
                <a:lnTo>
                  <a:pt x="1103208" y="672545"/>
                </a:lnTo>
                <a:close/>
              </a:path>
              <a:path w="5445125" h="944880">
                <a:moveTo>
                  <a:pt x="1114298" y="691883"/>
                </a:moveTo>
                <a:lnTo>
                  <a:pt x="1104379" y="691883"/>
                </a:lnTo>
                <a:lnTo>
                  <a:pt x="1106614" y="698728"/>
                </a:lnTo>
                <a:lnTo>
                  <a:pt x="1104303" y="701062"/>
                </a:lnTo>
                <a:lnTo>
                  <a:pt x="1104770" y="713210"/>
                </a:lnTo>
                <a:lnTo>
                  <a:pt x="1104798" y="713955"/>
                </a:lnTo>
                <a:lnTo>
                  <a:pt x="1114298" y="713955"/>
                </a:lnTo>
                <a:lnTo>
                  <a:pt x="1114298" y="691883"/>
                </a:lnTo>
                <a:close/>
              </a:path>
              <a:path w="5445125" h="944880">
                <a:moveTo>
                  <a:pt x="1103978" y="692593"/>
                </a:moveTo>
                <a:lnTo>
                  <a:pt x="1099536" y="700451"/>
                </a:lnTo>
                <a:lnTo>
                  <a:pt x="1075182" y="706831"/>
                </a:lnTo>
                <a:lnTo>
                  <a:pt x="1098590" y="706831"/>
                </a:lnTo>
                <a:lnTo>
                  <a:pt x="1104303" y="701062"/>
                </a:lnTo>
                <a:lnTo>
                  <a:pt x="1103978" y="692593"/>
                </a:lnTo>
                <a:close/>
              </a:path>
              <a:path w="5445125" h="944880">
                <a:moveTo>
                  <a:pt x="1104379" y="691883"/>
                </a:moveTo>
                <a:lnTo>
                  <a:pt x="1103978" y="692593"/>
                </a:lnTo>
                <a:lnTo>
                  <a:pt x="1104155" y="697191"/>
                </a:lnTo>
                <a:lnTo>
                  <a:pt x="1104214" y="698728"/>
                </a:lnTo>
                <a:lnTo>
                  <a:pt x="1104303" y="701062"/>
                </a:lnTo>
                <a:lnTo>
                  <a:pt x="1106614" y="698728"/>
                </a:lnTo>
                <a:lnTo>
                  <a:pt x="1104379" y="691883"/>
                </a:lnTo>
                <a:close/>
              </a:path>
              <a:path w="5445125" h="944880">
                <a:moveTo>
                  <a:pt x="1108261" y="648576"/>
                </a:moveTo>
                <a:lnTo>
                  <a:pt x="1090456" y="648576"/>
                </a:lnTo>
                <a:lnTo>
                  <a:pt x="1102610" y="656958"/>
                </a:lnTo>
                <a:lnTo>
                  <a:pt x="1103951" y="691883"/>
                </a:lnTo>
                <a:lnTo>
                  <a:pt x="1103978" y="692593"/>
                </a:lnTo>
                <a:lnTo>
                  <a:pt x="1104379" y="691883"/>
                </a:lnTo>
                <a:lnTo>
                  <a:pt x="1114298" y="691883"/>
                </a:lnTo>
                <a:lnTo>
                  <a:pt x="1114298" y="679965"/>
                </a:lnTo>
                <a:lnTo>
                  <a:pt x="1106335" y="679965"/>
                </a:lnTo>
                <a:lnTo>
                  <a:pt x="1106335" y="672545"/>
                </a:lnTo>
                <a:lnTo>
                  <a:pt x="1114298" y="672545"/>
                </a:lnTo>
                <a:lnTo>
                  <a:pt x="1114298" y="668413"/>
                </a:lnTo>
                <a:lnTo>
                  <a:pt x="1111690" y="651696"/>
                </a:lnTo>
                <a:lnTo>
                  <a:pt x="1108261" y="648576"/>
                </a:lnTo>
                <a:close/>
              </a:path>
              <a:path w="5445125" h="944880">
                <a:moveTo>
                  <a:pt x="1114298" y="672545"/>
                </a:moveTo>
                <a:lnTo>
                  <a:pt x="1106335" y="672545"/>
                </a:lnTo>
                <a:lnTo>
                  <a:pt x="1106335" y="679965"/>
                </a:lnTo>
                <a:lnTo>
                  <a:pt x="1114298" y="679965"/>
                </a:lnTo>
                <a:lnTo>
                  <a:pt x="1114298" y="672545"/>
                </a:lnTo>
                <a:close/>
              </a:path>
              <a:path w="5445125" h="944880">
                <a:moveTo>
                  <a:pt x="1084542" y="639914"/>
                </a:moveTo>
                <a:lnTo>
                  <a:pt x="1054646" y="649833"/>
                </a:lnTo>
                <a:lnTo>
                  <a:pt x="1059116" y="657237"/>
                </a:lnTo>
                <a:lnTo>
                  <a:pt x="1090456" y="648576"/>
                </a:lnTo>
                <a:lnTo>
                  <a:pt x="1108261" y="648576"/>
                </a:lnTo>
                <a:lnTo>
                  <a:pt x="1101352" y="642289"/>
                </a:lnTo>
                <a:lnTo>
                  <a:pt x="1084542" y="639914"/>
                </a:lnTo>
                <a:close/>
              </a:path>
              <a:path w="5445125" h="944880">
                <a:moveTo>
                  <a:pt x="1187300" y="640613"/>
                </a:moveTo>
                <a:lnTo>
                  <a:pt x="1177800" y="640613"/>
                </a:lnTo>
                <a:lnTo>
                  <a:pt x="1177800" y="713955"/>
                </a:lnTo>
                <a:lnTo>
                  <a:pt x="1187719" y="713955"/>
                </a:lnTo>
                <a:lnTo>
                  <a:pt x="1189908" y="661195"/>
                </a:lnTo>
                <a:lnTo>
                  <a:pt x="1190471" y="660590"/>
                </a:lnTo>
                <a:lnTo>
                  <a:pt x="1187300" y="660590"/>
                </a:lnTo>
                <a:lnTo>
                  <a:pt x="1187300" y="640613"/>
                </a:lnTo>
                <a:close/>
              </a:path>
              <a:path w="5445125" h="944880">
                <a:moveTo>
                  <a:pt x="1214681" y="639914"/>
                </a:moveTo>
                <a:lnTo>
                  <a:pt x="1207510" y="639914"/>
                </a:lnTo>
                <a:lnTo>
                  <a:pt x="1191817" y="647272"/>
                </a:lnTo>
                <a:lnTo>
                  <a:pt x="1187300" y="660590"/>
                </a:lnTo>
                <a:lnTo>
                  <a:pt x="1190471" y="660590"/>
                </a:lnTo>
                <a:lnTo>
                  <a:pt x="1198662" y="651789"/>
                </a:lnTo>
                <a:lnTo>
                  <a:pt x="1212446" y="649414"/>
                </a:lnTo>
                <a:lnTo>
                  <a:pt x="1214681" y="639914"/>
                </a:lnTo>
                <a:close/>
              </a:path>
              <a:path w="5445125" h="944880">
                <a:moveTo>
                  <a:pt x="1253798" y="639914"/>
                </a:moveTo>
                <a:lnTo>
                  <a:pt x="1236754" y="647970"/>
                </a:lnTo>
                <a:lnTo>
                  <a:pt x="1226230" y="663524"/>
                </a:lnTo>
                <a:lnTo>
                  <a:pt x="1224694" y="684479"/>
                </a:lnTo>
                <a:lnTo>
                  <a:pt x="1237360" y="706644"/>
                </a:lnTo>
                <a:lnTo>
                  <a:pt x="1263251" y="714654"/>
                </a:lnTo>
                <a:lnTo>
                  <a:pt x="1269118" y="714654"/>
                </a:lnTo>
                <a:lnTo>
                  <a:pt x="1287774" y="704689"/>
                </a:lnTo>
                <a:lnTo>
                  <a:pt x="1252773" y="704689"/>
                </a:lnTo>
                <a:lnTo>
                  <a:pt x="1235544" y="688157"/>
                </a:lnTo>
                <a:lnTo>
                  <a:pt x="1236668" y="680288"/>
                </a:lnTo>
                <a:lnTo>
                  <a:pt x="1232238" y="680288"/>
                </a:lnTo>
                <a:lnTo>
                  <a:pt x="1232238" y="672884"/>
                </a:lnTo>
                <a:lnTo>
                  <a:pt x="1237726" y="672884"/>
                </a:lnTo>
                <a:lnTo>
                  <a:pt x="1239921" y="657517"/>
                </a:lnTo>
                <a:lnTo>
                  <a:pt x="1255567" y="648436"/>
                </a:lnTo>
                <a:lnTo>
                  <a:pt x="1283357" y="648436"/>
                </a:lnTo>
                <a:lnTo>
                  <a:pt x="1273589" y="641498"/>
                </a:lnTo>
                <a:lnTo>
                  <a:pt x="1253798" y="639914"/>
                </a:lnTo>
                <a:close/>
              </a:path>
              <a:path w="5445125" h="944880">
                <a:moveTo>
                  <a:pt x="1286022" y="696214"/>
                </a:moveTo>
                <a:lnTo>
                  <a:pt x="1283228" y="699473"/>
                </a:lnTo>
                <a:lnTo>
                  <a:pt x="1252773" y="704689"/>
                </a:lnTo>
                <a:lnTo>
                  <a:pt x="1287774" y="704689"/>
                </a:lnTo>
                <a:lnTo>
                  <a:pt x="1291610" y="702640"/>
                </a:lnTo>
                <a:lnTo>
                  <a:pt x="1286022" y="696214"/>
                </a:lnTo>
                <a:close/>
              </a:path>
              <a:path w="5445125" h="944880">
                <a:moveTo>
                  <a:pt x="1237726" y="672884"/>
                </a:moveTo>
                <a:lnTo>
                  <a:pt x="1232238" y="672884"/>
                </a:lnTo>
                <a:lnTo>
                  <a:pt x="1232238" y="680288"/>
                </a:lnTo>
                <a:lnTo>
                  <a:pt x="1236668" y="680288"/>
                </a:lnTo>
                <a:lnTo>
                  <a:pt x="1237726" y="672884"/>
                </a:lnTo>
                <a:close/>
              </a:path>
              <a:path w="5445125" h="944880">
                <a:moveTo>
                  <a:pt x="1285663" y="672884"/>
                </a:moveTo>
                <a:lnTo>
                  <a:pt x="1237726" y="672884"/>
                </a:lnTo>
                <a:lnTo>
                  <a:pt x="1236668" y="680288"/>
                </a:lnTo>
                <a:lnTo>
                  <a:pt x="1296080" y="680288"/>
                </a:lnTo>
                <a:lnTo>
                  <a:pt x="1296140" y="675817"/>
                </a:lnTo>
                <a:lnTo>
                  <a:pt x="1286860" y="675817"/>
                </a:lnTo>
                <a:lnTo>
                  <a:pt x="1285663" y="672884"/>
                </a:lnTo>
                <a:close/>
              </a:path>
              <a:path w="5445125" h="944880">
                <a:moveTo>
                  <a:pt x="1283357" y="648436"/>
                </a:moveTo>
                <a:lnTo>
                  <a:pt x="1255567" y="648436"/>
                </a:lnTo>
                <a:lnTo>
                  <a:pt x="1278059" y="654257"/>
                </a:lnTo>
                <a:lnTo>
                  <a:pt x="1286860" y="675817"/>
                </a:lnTo>
                <a:lnTo>
                  <a:pt x="1290772" y="672884"/>
                </a:lnTo>
                <a:lnTo>
                  <a:pt x="1296180" y="672884"/>
                </a:lnTo>
                <a:lnTo>
                  <a:pt x="1296220" y="669857"/>
                </a:lnTo>
                <a:lnTo>
                  <a:pt x="1288537" y="652115"/>
                </a:lnTo>
                <a:lnTo>
                  <a:pt x="1283357" y="648436"/>
                </a:lnTo>
                <a:close/>
              </a:path>
              <a:path w="5445125" h="944880">
                <a:moveTo>
                  <a:pt x="1296180" y="672884"/>
                </a:moveTo>
                <a:lnTo>
                  <a:pt x="1290772" y="672884"/>
                </a:lnTo>
                <a:lnTo>
                  <a:pt x="1286860" y="675817"/>
                </a:lnTo>
                <a:lnTo>
                  <a:pt x="1296140" y="675817"/>
                </a:lnTo>
                <a:lnTo>
                  <a:pt x="1296180" y="672884"/>
                </a:lnTo>
                <a:close/>
              </a:path>
              <a:path w="5445125" h="944880">
                <a:moveTo>
                  <a:pt x="1310681" y="697750"/>
                </a:moveTo>
                <a:lnTo>
                  <a:pt x="1306211" y="705573"/>
                </a:lnTo>
                <a:lnTo>
                  <a:pt x="1336107" y="714654"/>
                </a:lnTo>
                <a:lnTo>
                  <a:pt x="1347981" y="713816"/>
                </a:lnTo>
                <a:lnTo>
                  <a:pt x="1359114" y="705993"/>
                </a:lnTo>
                <a:lnTo>
                  <a:pt x="1343790" y="705993"/>
                </a:lnTo>
                <a:lnTo>
                  <a:pt x="1310681" y="697750"/>
                </a:lnTo>
                <a:close/>
              </a:path>
              <a:path w="5445125" h="944880">
                <a:moveTo>
                  <a:pt x="1347422" y="640566"/>
                </a:moveTo>
                <a:lnTo>
                  <a:pt x="1314453" y="646946"/>
                </a:lnTo>
                <a:lnTo>
                  <a:pt x="1309703" y="668413"/>
                </a:lnTo>
                <a:lnTo>
                  <a:pt x="1356503" y="697610"/>
                </a:lnTo>
                <a:lnTo>
                  <a:pt x="1343790" y="705993"/>
                </a:lnTo>
                <a:lnTo>
                  <a:pt x="1359114" y="705993"/>
                </a:lnTo>
                <a:lnTo>
                  <a:pt x="1365211" y="701708"/>
                </a:lnTo>
                <a:lnTo>
                  <a:pt x="1365537" y="686481"/>
                </a:lnTo>
                <a:lnTo>
                  <a:pt x="1318644" y="657051"/>
                </a:lnTo>
                <a:lnTo>
                  <a:pt x="1326421" y="649600"/>
                </a:lnTo>
                <a:lnTo>
                  <a:pt x="1362362" y="649600"/>
                </a:lnTo>
                <a:lnTo>
                  <a:pt x="1363806" y="646946"/>
                </a:lnTo>
                <a:lnTo>
                  <a:pt x="1363907" y="646760"/>
                </a:lnTo>
                <a:lnTo>
                  <a:pt x="1347422" y="640566"/>
                </a:lnTo>
                <a:close/>
              </a:path>
              <a:path w="5445125" h="944880">
                <a:moveTo>
                  <a:pt x="1362362" y="649600"/>
                </a:moveTo>
                <a:lnTo>
                  <a:pt x="1326421" y="649600"/>
                </a:lnTo>
                <a:lnTo>
                  <a:pt x="1359576" y="654723"/>
                </a:lnTo>
                <a:lnTo>
                  <a:pt x="1362362" y="649600"/>
                </a:lnTo>
                <a:close/>
              </a:path>
              <a:path w="5445125" h="944880">
                <a:moveTo>
                  <a:pt x="1394121" y="640613"/>
                </a:moveTo>
                <a:lnTo>
                  <a:pt x="1384622" y="640613"/>
                </a:lnTo>
                <a:lnTo>
                  <a:pt x="1384622" y="741057"/>
                </a:lnTo>
                <a:lnTo>
                  <a:pt x="1394541" y="741057"/>
                </a:lnTo>
                <a:lnTo>
                  <a:pt x="1394430" y="714654"/>
                </a:lnTo>
                <a:lnTo>
                  <a:pt x="1394354" y="696282"/>
                </a:lnTo>
                <a:lnTo>
                  <a:pt x="1388533" y="685224"/>
                </a:lnTo>
                <a:lnTo>
                  <a:pt x="1390024" y="662453"/>
                </a:lnTo>
                <a:lnTo>
                  <a:pt x="1394186" y="656083"/>
                </a:lnTo>
                <a:lnTo>
                  <a:pt x="1394121" y="640613"/>
                </a:lnTo>
                <a:close/>
              </a:path>
              <a:path w="5445125" h="944880">
                <a:moveTo>
                  <a:pt x="1394298" y="682896"/>
                </a:moveTo>
                <a:lnTo>
                  <a:pt x="1394354" y="696282"/>
                </a:lnTo>
                <a:lnTo>
                  <a:pt x="1400175" y="707343"/>
                </a:lnTo>
                <a:lnTo>
                  <a:pt x="1422481" y="714654"/>
                </a:lnTo>
                <a:lnTo>
                  <a:pt x="1429466" y="714654"/>
                </a:lnTo>
                <a:lnTo>
                  <a:pt x="1446788" y="706738"/>
                </a:lnTo>
                <a:lnTo>
                  <a:pt x="1447398" y="705853"/>
                </a:lnTo>
                <a:lnTo>
                  <a:pt x="1421782" y="705853"/>
                </a:lnTo>
                <a:lnTo>
                  <a:pt x="1403574" y="699939"/>
                </a:lnTo>
                <a:lnTo>
                  <a:pt x="1394298" y="682896"/>
                </a:lnTo>
                <a:close/>
              </a:path>
              <a:path w="5445125" h="944880">
                <a:moveTo>
                  <a:pt x="1446012" y="648576"/>
                </a:moveTo>
                <a:lnTo>
                  <a:pt x="1416567" y="648576"/>
                </a:lnTo>
                <a:lnTo>
                  <a:pt x="1439850" y="654629"/>
                </a:lnTo>
                <a:lnTo>
                  <a:pt x="1449163" y="671533"/>
                </a:lnTo>
                <a:lnTo>
                  <a:pt x="1443183" y="696282"/>
                </a:lnTo>
                <a:lnTo>
                  <a:pt x="1443110" y="696586"/>
                </a:lnTo>
                <a:lnTo>
                  <a:pt x="1421782" y="705853"/>
                </a:lnTo>
                <a:lnTo>
                  <a:pt x="1447398" y="705853"/>
                </a:lnTo>
                <a:lnTo>
                  <a:pt x="1457499" y="691184"/>
                </a:lnTo>
                <a:lnTo>
                  <a:pt x="1458957" y="671533"/>
                </a:lnTo>
                <a:lnTo>
                  <a:pt x="1459082" y="669857"/>
                </a:lnTo>
                <a:lnTo>
                  <a:pt x="1451166" y="652115"/>
                </a:lnTo>
                <a:lnTo>
                  <a:pt x="1446012" y="648576"/>
                </a:lnTo>
                <a:close/>
              </a:path>
              <a:path w="5445125" h="944880">
                <a:moveTo>
                  <a:pt x="1394186" y="656083"/>
                </a:moveTo>
                <a:lnTo>
                  <a:pt x="1390024" y="662453"/>
                </a:lnTo>
                <a:lnTo>
                  <a:pt x="1388686" y="682896"/>
                </a:lnTo>
                <a:lnTo>
                  <a:pt x="1388658" y="683322"/>
                </a:lnTo>
                <a:lnTo>
                  <a:pt x="1388533" y="685224"/>
                </a:lnTo>
                <a:lnTo>
                  <a:pt x="1394354" y="696282"/>
                </a:lnTo>
                <a:lnTo>
                  <a:pt x="1394243" y="669857"/>
                </a:lnTo>
                <a:lnTo>
                  <a:pt x="1394186" y="656083"/>
                </a:lnTo>
                <a:close/>
              </a:path>
              <a:path w="5445125" h="944880">
                <a:moveTo>
                  <a:pt x="1416054" y="639914"/>
                </a:moveTo>
                <a:lnTo>
                  <a:pt x="1400035" y="647132"/>
                </a:lnTo>
                <a:lnTo>
                  <a:pt x="1394186" y="656083"/>
                </a:lnTo>
                <a:lnTo>
                  <a:pt x="1394298" y="682896"/>
                </a:lnTo>
                <a:lnTo>
                  <a:pt x="1397098" y="671533"/>
                </a:lnTo>
                <a:lnTo>
                  <a:pt x="1400315" y="657982"/>
                </a:lnTo>
                <a:lnTo>
                  <a:pt x="1416567" y="648576"/>
                </a:lnTo>
                <a:lnTo>
                  <a:pt x="1446012" y="648576"/>
                </a:lnTo>
                <a:lnTo>
                  <a:pt x="1435706" y="641498"/>
                </a:lnTo>
                <a:lnTo>
                  <a:pt x="1416054" y="639914"/>
                </a:lnTo>
                <a:close/>
              </a:path>
              <a:path w="5445125" h="944880">
                <a:moveTo>
                  <a:pt x="1502026" y="639914"/>
                </a:moveTo>
                <a:lnTo>
                  <a:pt x="1484470" y="647831"/>
                </a:lnTo>
                <a:lnTo>
                  <a:pt x="1473527" y="663384"/>
                </a:lnTo>
                <a:lnTo>
                  <a:pt x="1472020" y="682895"/>
                </a:lnTo>
                <a:lnTo>
                  <a:pt x="1471897" y="684479"/>
                </a:lnTo>
                <a:lnTo>
                  <a:pt x="1484470" y="706644"/>
                </a:lnTo>
                <a:lnTo>
                  <a:pt x="1509197" y="714654"/>
                </a:lnTo>
                <a:lnTo>
                  <a:pt x="1516368" y="714654"/>
                </a:lnTo>
                <a:lnTo>
                  <a:pt x="1534157" y="706644"/>
                </a:lnTo>
                <a:lnTo>
                  <a:pt x="1534704" y="705853"/>
                </a:lnTo>
                <a:lnTo>
                  <a:pt x="1509197" y="705853"/>
                </a:lnTo>
                <a:lnTo>
                  <a:pt x="1491269" y="699939"/>
                </a:lnTo>
                <a:lnTo>
                  <a:pt x="1481956" y="682895"/>
                </a:lnTo>
                <a:lnTo>
                  <a:pt x="1488009" y="657843"/>
                </a:lnTo>
                <a:lnTo>
                  <a:pt x="1504121" y="648576"/>
                </a:lnTo>
                <a:lnTo>
                  <a:pt x="1533259" y="648576"/>
                </a:lnTo>
                <a:lnTo>
                  <a:pt x="1522888" y="641498"/>
                </a:lnTo>
                <a:lnTo>
                  <a:pt x="1502026" y="639914"/>
                </a:lnTo>
                <a:close/>
              </a:path>
              <a:path w="5445125" h="944880">
                <a:moveTo>
                  <a:pt x="1533259" y="648576"/>
                </a:moveTo>
                <a:lnTo>
                  <a:pt x="1504121" y="648576"/>
                </a:lnTo>
                <a:lnTo>
                  <a:pt x="1527405" y="654536"/>
                </a:lnTo>
                <a:lnTo>
                  <a:pt x="1536578" y="671440"/>
                </a:lnTo>
                <a:lnTo>
                  <a:pt x="1530618" y="696586"/>
                </a:lnTo>
                <a:lnTo>
                  <a:pt x="1509197" y="705853"/>
                </a:lnTo>
                <a:lnTo>
                  <a:pt x="1534704" y="705853"/>
                </a:lnTo>
                <a:lnTo>
                  <a:pt x="1545007" y="690952"/>
                </a:lnTo>
                <a:lnTo>
                  <a:pt x="1546514" y="671440"/>
                </a:lnTo>
                <a:lnTo>
                  <a:pt x="1546637" y="669857"/>
                </a:lnTo>
                <a:lnTo>
                  <a:pt x="1538581" y="652208"/>
                </a:lnTo>
                <a:lnTo>
                  <a:pt x="1533259" y="648576"/>
                </a:lnTo>
                <a:close/>
              </a:path>
              <a:path w="5445125" h="944880">
                <a:moveTo>
                  <a:pt x="1561159" y="697750"/>
                </a:moveTo>
                <a:lnTo>
                  <a:pt x="1556689" y="705573"/>
                </a:lnTo>
                <a:lnTo>
                  <a:pt x="1586584" y="714654"/>
                </a:lnTo>
                <a:lnTo>
                  <a:pt x="1598459" y="713816"/>
                </a:lnTo>
                <a:lnTo>
                  <a:pt x="1609592" y="705993"/>
                </a:lnTo>
                <a:lnTo>
                  <a:pt x="1594268" y="705993"/>
                </a:lnTo>
                <a:lnTo>
                  <a:pt x="1561159" y="697750"/>
                </a:lnTo>
                <a:close/>
              </a:path>
              <a:path w="5445125" h="944880">
                <a:moveTo>
                  <a:pt x="1597900" y="640566"/>
                </a:moveTo>
                <a:lnTo>
                  <a:pt x="1564931" y="646946"/>
                </a:lnTo>
                <a:lnTo>
                  <a:pt x="1560181" y="668413"/>
                </a:lnTo>
                <a:lnTo>
                  <a:pt x="1606981" y="697610"/>
                </a:lnTo>
                <a:lnTo>
                  <a:pt x="1594268" y="705993"/>
                </a:lnTo>
                <a:lnTo>
                  <a:pt x="1609592" y="705993"/>
                </a:lnTo>
                <a:lnTo>
                  <a:pt x="1615688" y="701708"/>
                </a:lnTo>
                <a:lnTo>
                  <a:pt x="1616014" y="686481"/>
                </a:lnTo>
                <a:lnTo>
                  <a:pt x="1569122" y="657051"/>
                </a:lnTo>
                <a:lnTo>
                  <a:pt x="1576899" y="649600"/>
                </a:lnTo>
                <a:lnTo>
                  <a:pt x="1612840" y="649600"/>
                </a:lnTo>
                <a:lnTo>
                  <a:pt x="1614283" y="646946"/>
                </a:lnTo>
                <a:lnTo>
                  <a:pt x="1614385" y="646760"/>
                </a:lnTo>
                <a:lnTo>
                  <a:pt x="1597900" y="640566"/>
                </a:lnTo>
                <a:close/>
              </a:path>
              <a:path w="5445125" h="944880">
                <a:moveTo>
                  <a:pt x="1612840" y="649600"/>
                </a:moveTo>
                <a:lnTo>
                  <a:pt x="1576899" y="649600"/>
                </a:lnTo>
                <a:lnTo>
                  <a:pt x="1610054" y="654723"/>
                </a:lnTo>
                <a:lnTo>
                  <a:pt x="1612840" y="649600"/>
                </a:lnTo>
                <a:close/>
              </a:path>
              <a:path w="5445125" h="944880">
                <a:moveTo>
                  <a:pt x="1646695" y="624408"/>
                </a:moveTo>
                <a:lnTo>
                  <a:pt x="1636776" y="624408"/>
                </a:lnTo>
                <a:lnTo>
                  <a:pt x="1636776" y="700079"/>
                </a:lnTo>
                <a:lnTo>
                  <a:pt x="1646089" y="712791"/>
                </a:lnTo>
                <a:lnTo>
                  <a:pt x="1658290" y="714654"/>
                </a:lnTo>
                <a:lnTo>
                  <a:pt x="1673797" y="709485"/>
                </a:lnTo>
                <a:lnTo>
                  <a:pt x="1672153" y="706132"/>
                </a:lnTo>
                <a:lnTo>
                  <a:pt x="1663785" y="706132"/>
                </a:lnTo>
                <a:lnTo>
                  <a:pt x="1647766" y="700311"/>
                </a:lnTo>
                <a:lnTo>
                  <a:pt x="1646695" y="624408"/>
                </a:lnTo>
                <a:close/>
              </a:path>
              <a:path w="5445125" h="944880">
                <a:moveTo>
                  <a:pt x="1670304" y="702360"/>
                </a:moveTo>
                <a:lnTo>
                  <a:pt x="1663785" y="706132"/>
                </a:lnTo>
                <a:lnTo>
                  <a:pt x="1672153" y="706132"/>
                </a:lnTo>
                <a:lnTo>
                  <a:pt x="1670304" y="702360"/>
                </a:lnTo>
                <a:close/>
              </a:path>
              <a:path w="5445125" h="944880">
                <a:moveTo>
                  <a:pt x="1636776" y="640613"/>
                </a:moveTo>
                <a:lnTo>
                  <a:pt x="1623644" y="640613"/>
                </a:lnTo>
                <a:lnTo>
                  <a:pt x="1623644" y="648855"/>
                </a:lnTo>
                <a:lnTo>
                  <a:pt x="1636776" y="648855"/>
                </a:lnTo>
                <a:lnTo>
                  <a:pt x="1636776" y="640613"/>
                </a:lnTo>
                <a:close/>
              </a:path>
              <a:path w="5445125" h="944880">
                <a:moveTo>
                  <a:pt x="1669047" y="640613"/>
                </a:moveTo>
                <a:lnTo>
                  <a:pt x="1646923" y="640613"/>
                </a:lnTo>
                <a:lnTo>
                  <a:pt x="1647040" y="648855"/>
                </a:lnTo>
                <a:lnTo>
                  <a:pt x="1669047" y="648855"/>
                </a:lnTo>
                <a:lnTo>
                  <a:pt x="1669047" y="640613"/>
                </a:lnTo>
                <a:close/>
              </a:path>
              <a:path w="5445125" h="944880">
                <a:moveTo>
                  <a:pt x="1736224" y="672545"/>
                </a:moveTo>
                <a:lnTo>
                  <a:pt x="1701492" y="673442"/>
                </a:lnTo>
                <a:lnTo>
                  <a:pt x="1686591" y="686015"/>
                </a:lnTo>
                <a:lnTo>
                  <a:pt x="1691061" y="707622"/>
                </a:lnTo>
                <a:lnTo>
                  <a:pt x="1712528" y="714654"/>
                </a:lnTo>
                <a:lnTo>
                  <a:pt x="1725288" y="713210"/>
                </a:lnTo>
                <a:lnTo>
                  <a:pt x="1731606" y="706831"/>
                </a:lnTo>
                <a:lnTo>
                  <a:pt x="1708198" y="706831"/>
                </a:lnTo>
                <a:lnTo>
                  <a:pt x="1695485" y="697191"/>
                </a:lnTo>
                <a:lnTo>
                  <a:pt x="1702330" y="681126"/>
                </a:lnTo>
                <a:lnTo>
                  <a:pt x="1736509" y="679965"/>
                </a:lnTo>
                <a:lnTo>
                  <a:pt x="1736258" y="673442"/>
                </a:lnTo>
                <a:lnTo>
                  <a:pt x="1736224" y="672545"/>
                </a:lnTo>
                <a:close/>
              </a:path>
              <a:path w="5445125" h="944880">
                <a:moveTo>
                  <a:pt x="1747314" y="691883"/>
                </a:moveTo>
                <a:lnTo>
                  <a:pt x="1737395" y="691883"/>
                </a:lnTo>
                <a:lnTo>
                  <a:pt x="1739630" y="698728"/>
                </a:lnTo>
                <a:lnTo>
                  <a:pt x="1737319" y="701062"/>
                </a:lnTo>
                <a:lnTo>
                  <a:pt x="1737785" y="713210"/>
                </a:lnTo>
                <a:lnTo>
                  <a:pt x="1737814" y="713955"/>
                </a:lnTo>
                <a:lnTo>
                  <a:pt x="1747314" y="713955"/>
                </a:lnTo>
                <a:lnTo>
                  <a:pt x="1747314" y="691883"/>
                </a:lnTo>
                <a:close/>
              </a:path>
              <a:path w="5445125" h="944880">
                <a:moveTo>
                  <a:pt x="1736994" y="692593"/>
                </a:moveTo>
                <a:lnTo>
                  <a:pt x="1732552" y="700451"/>
                </a:lnTo>
                <a:lnTo>
                  <a:pt x="1708198" y="706831"/>
                </a:lnTo>
                <a:lnTo>
                  <a:pt x="1731606" y="706831"/>
                </a:lnTo>
                <a:lnTo>
                  <a:pt x="1737319" y="701062"/>
                </a:lnTo>
                <a:lnTo>
                  <a:pt x="1736994" y="692593"/>
                </a:lnTo>
                <a:close/>
              </a:path>
              <a:path w="5445125" h="944880">
                <a:moveTo>
                  <a:pt x="1737395" y="691883"/>
                </a:moveTo>
                <a:lnTo>
                  <a:pt x="1736994" y="692593"/>
                </a:lnTo>
                <a:lnTo>
                  <a:pt x="1737170" y="697191"/>
                </a:lnTo>
                <a:lnTo>
                  <a:pt x="1737229" y="698728"/>
                </a:lnTo>
                <a:lnTo>
                  <a:pt x="1737319" y="701062"/>
                </a:lnTo>
                <a:lnTo>
                  <a:pt x="1739630" y="698728"/>
                </a:lnTo>
                <a:lnTo>
                  <a:pt x="1737395" y="691883"/>
                </a:lnTo>
                <a:close/>
              </a:path>
              <a:path w="5445125" h="944880">
                <a:moveTo>
                  <a:pt x="1741277" y="648576"/>
                </a:moveTo>
                <a:lnTo>
                  <a:pt x="1723472" y="648576"/>
                </a:lnTo>
                <a:lnTo>
                  <a:pt x="1735625" y="656958"/>
                </a:lnTo>
                <a:lnTo>
                  <a:pt x="1736967" y="691883"/>
                </a:lnTo>
                <a:lnTo>
                  <a:pt x="1736994" y="692593"/>
                </a:lnTo>
                <a:lnTo>
                  <a:pt x="1737395" y="691883"/>
                </a:lnTo>
                <a:lnTo>
                  <a:pt x="1747314" y="691883"/>
                </a:lnTo>
                <a:lnTo>
                  <a:pt x="1747314" y="679965"/>
                </a:lnTo>
                <a:lnTo>
                  <a:pt x="1739351" y="679965"/>
                </a:lnTo>
                <a:lnTo>
                  <a:pt x="1739351" y="672545"/>
                </a:lnTo>
                <a:lnTo>
                  <a:pt x="1747314" y="672545"/>
                </a:lnTo>
                <a:lnTo>
                  <a:pt x="1747314" y="668413"/>
                </a:lnTo>
                <a:lnTo>
                  <a:pt x="1744706" y="651696"/>
                </a:lnTo>
                <a:lnTo>
                  <a:pt x="1741277" y="648576"/>
                </a:lnTo>
                <a:close/>
              </a:path>
              <a:path w="5445125" h="944880">
                <a:moveTo>
                  <a:pt x="1747314" y="672545"/>
                </a:moveTo>
                <a:lnTo>
                  <a:pt x="1739351" y="672545"/>
                </a:lnTo>
                <a:lnTo>
                  <a:pt x="1739351" y="679965"/>
                </a:lnTo>
                <a:lnTo>
                  <a:pt x="1747314" y="679965"/>
                </a:lnTo>
                <a:lnTo>
                  <a:pt x="1747314" y="672545"/>
                </a:lnTo>
                <a:close/>
              </a:path>
              <a:path w="5445125" h="944880">
                <a:moveTo>
                  <a:pt x="1717558" y="639914"/>
                </a:moveTo>
                <a:lnTo>
                  <a:pt x="1687662" y="649833"/>
                </a:lnTo>
                <a:lnTo>
                  <a:pt x="1692132" y="657237"/>
                </a:lnTo>
                <a:lnTo>
                  <a:pt x="1723472" y="648576"/>
                </a:lnTo>
                <a:lnTo>
                  <a:pt x="1741277" y="648576"/>
                </a:lnTo>
                <a:lnTo>
                  <a:pt x="1734368" y="642289"/>
                </a:lnTo>
                <a:lnTo>
                  <a:pt x="1717558" y="639914"/>
                </a:lnTo>
                <a:close/>
              </a:path>
              <a:path w="5445125" h="944880">
                <a:moveTo>
                  <a:pt x="1820316" y="640613"/>
                </a:moveTo>
                <a:lnTo>
                  <a:pt x="1810816" y="640613"/>
                </a:lnTo>
                <a:lnTo>
                  <a:pt x="1810816" y="713955"/>
                </a:lnTo>
                <a:lnTo>
                  <a:pt x="1820735" y="713955"/>
                </a:lnTo>
                <a:lnTo>
                  <a:pt x="1822923" y="661195"/>
                </a:lnTo>
                <a:lnTo>
                  <a:pt x="1823487" y="660590"/>
                </a:lnTo>
                <a:lnTo>
                  <a:pt x="1820316" y="660590"/>
                </a:lnTo>
                <a:lnTo>
                  <a:pt x="1820316" y="640613"/>
                </a:lnTo>
                <a:close/>
              </a:path>
              <a:path w="5445125" h="944880">
                <a:moveTo>
                  <a:pt x="1847697" y="639914"/>
                </a:moveTo>
                <a:lnTo>
                  <a:pt x="1840525" y="639914"/>
                </a:lnTo>
                <a:lnTo>
                  <a:pt x="1824833" y="647272"/>
                </a:lnTo>
                <a:lnTo>
                  <a:pt x="1820316" y="660590"/>
                </a:lnTo>
                <a:lnTo>
                  <a:pt x="1823487" y="660590"/>
                </a:lnTo>
                <a:lnTo>
                  <a:pt x="1831678" y="651789"/>
                </a:lnTo>
                <a:lnTo>
                  <a:pt x="1845462" y="649414"/>
                </a:lnTo>
                <a:lnTo>
                  <a:pt x="1847697" y="639914"/>
                </a:lnTo>
                <a:close/>
              </a:path>
              <a:path w="5445125" h="944880">
                <a:moveTo>
                  <a:pt x="1904710" y="672545"/>
                </a:moveTo>
                <a:lnTo>
                  <a:pt x="1869978" y="673442"/>
                </a:lnTo>
                <a:lnTo>
                  <a:pt x="1855077" y="686015"/>
                </a:lnTo>
                <a:lnTo>
                  <a:pt x="1859547" y="707622"/>
                </a:lnTo>
                <a:lnTo>
                  <a:pt x="1881014" y="714654"/>
                </a:lnTo>
                <a:lnTo>
                  <a:pt x="1893773" y="713210"/>
                </a:lnTo>
                <a:lnTo>
                  <a:pt x="1900091" y="706831"/>
                </a:lnTo>
                <a:lnTo>
                  <a:pt x="1876684" y="706831"/>
                </a:lnTo>
                <a:lnTo>
                  <a:pt x="1863971" y="697191"/>
                </a:lnTo>
                <a:lnTo>
                  <a:pt x="1870816" y="681126"/>
                </a:lnTo>
                <a:lnTo>
                  <a:pt x="1904995" y="679965"/>
                </a:lnTo>
                <a:lnTo>
                  <a:pt x="1904744" y="673442"/>
                </a:lnTo>
                <a:lnTo>
                  <a:pt x="1904710" y="672545"/>
                </a:lnTo>
                <a:close/>
              </a:path>
              <a:path w="5445125" h="944880">
                <a:moveTo>
                  <a:pt x="1915799" y="691883"/>
                </a:moveTo>
                <a:lnTo>
                  <a:pt x="1905881" y="691883"/>
                </a:lnTo>
                <a:lnTo>
                  <a:pt x="1908116" y="698728"/>
                </a:lnTo>
                <a:lnTo>
                  <a:pt x="1905805" y="701062"/>
                </a:lnTo>
                <a:lnTo>
                  <a:pt x="1906271" y="713210"/>
                </a:lnTo>
                <a:lnTo>
                  <a:pt x="1906300" y="713955"/>
                </a:lnTo>
                <a:lnTo>
                  <a:pt x="1915799" y="713955"/>
                </a:lnTo>
                <a:lnTo>
                  <a:pt x="1915799" y="691883"/>
                </a:lnTo>
                <a:close/>
              </a:path>
              <a:path w="5445125" h="944880">
                <a:moveTo>
                  <a:pt x="1905480" y="692593"/>
                </a:moveTo>
                <a:lnTo>
                  <a:pt x="1901038" y="700451"/>
                </a:lnTo>
                <a:lnTo>
                  <a:pt x="1876684" y="706831"/>
                </a:lnTo>
                <a:lnTo>
                  <a:pt x="1900091" y="706831"/>
                </a:lnTo>
                <a:lnTo>
                  <a:pt x="1905805" y="701062"/>
                </a:lnTo>
                <a:lnTo>
                  <a:pt x="1905480" y="692593"/>
                </a:lnTo>
                <a:close/>
              </a:path>
              <a:path w="5445125" h="944880">
                <a:moveTo>
                  <a:pt x="1905881" y="691883"/>
                </a:moveTo>
                <a:lnTo>
                  <a:pt x="1905480" y="692593"/>
                </a:lnTo>
                <a:lnTo>
                  <a:pt x="1905656" y="697191"/>
                </a:lnTo>
                <a:lnTo>
                  <a:pt x="1905715" y="698728"/>
                </a:lnTo>
                <a:lnTo>
                  <a:pt x="1905805" y="701062"/>
                </a:lnTo>
                <a:lnTo>
                  <a:pt x="1908116" y="698728"/>
                </a:lnTo>
                <a:lnTo>
                  <a:pt x="1905881" y="691883"/>
                </a:lnTo>
                <a:close/>
              </a:path>
              <a:path w="5445125" h="944880">
                <a:moveTo>
                  <a:pt x="1909763" y="648576"/>
                </a:moveTo>
                <a:lnTo>
                  <a:pt x="1891957" y="648576"/>
                </a:lnTo>
                <a:lnTo>
                  <a:pt x="1904111" y="656958"/>
                </a:lnTo>
                <a:lnTo>
                  <a:pt x="1905452" y="691883"/>
                </a:lnTo>
                <a:lnTo>
                  <a:pt x="1905480" y="692593"/>
                </a:lnTo>
                <a:lnTo>
                  <a:pt x="1905881" y="691883"/>
                </a:lnTo>
                <a:lnTo>
                  <a:pt x="1915799" y="691883"/>
                </a:lnTo>
                <a:lnTo>
                  <a:pt x="1915799" y="679965"/>
                </a:lnTo>
                <a:lnTo>
                  <a:pt x="1907836" y="679965"/>
                </a:lnTo>
                <a:lnTo>
                  <a:pt x="1907836" y="672545"/>
                </a:lnTo>
                <a:lnTo>
                  <a:pt x="1915799" y="672545"/>
                </a:lnTo>
                <a:lnTo>
                  <a:pt x="1915799" y="668413"/>
                </a:lnTo>
                <a:lnTo>
                  <a:pt x="1913192" y="651696"/>
                </a:lnTo>
                <a:lnTo>
                  <a:pt x="1909763" y="648576"/>
                </a:lnTo>
                <a:close/>
              </a:path>
              <a:path w="5445125" h="944880">
                <a:moveTo>
                  <a:pt x="1915799" y="672545"/>
                </a:moveTo>
                <a:lnTo>
                  <a:pt x="1907836" y="672545"/>
                </a:lnTo>
                <a:lnTo>
                  <a:pt x="1907836" y="679965"/>
                </a:lnTo>
                <a:lnTo>
                  <a:pt x="1915799" y="679965"/>
                </a:lnTo>
                <a:lnTo>
                  <a:pt x="1915799" y="672545"/>
                </a:lnTo>
                <a:close/>
              </a:path>
              <a:path w="5445125" h="944880">
                <a:moveTo>
                  <a:pt x="1886043" y="639914"/>
                </a:moveTo>
                <a:lnTo>
                  <a:pt x="1856148" y="649833"/>
                </a:lnTo>
                <a:lnTo>
                  <a:pt x="1860618" y="657237"/>
                </a:lnTo>
                <a:lnTo>
                  <a:pt x="1891957" y="648576"/>
                </a:lnTo>
                <a:lnTo>
                  <a:pt x="1909763" y="648576"/>
                </a:lnTo>
                <a:lnTo>
                  <a:pt x="1902854" y="642289"/>
                </a:lnTo>
                <a:lnTo>
                  <a:pt x="1886043" y="639914"/>
                </a:lnTo>
                <a:close/>
              </a:path>
              <a:path w="5445125" h="944880">
                <a:moveTo>
                  <a:pt x="1909653" y="611835"/>
                </a:moveTo>
                <a:lnTo>
                  <a:pt x="1896381" y="611835"/>
                </a:lnTo>
                <a:lnTo>
                  <a:pt x="1877242" y="629158"/>
                </a:lnTo>
                <a:lnTo>
                  <a:pt x="1887021" y="629158"/>
                </a:lnTo>
                <a:lnTo>
                  <a:pt x="1909653" y="611835"/>
                </a:lnTo>
                <a:close/>
              </a:path>
              <a:path w="5445125" h="944880">
                <a:moveTo>
                  <a:pt x="1952239" y="640613"/>
                </a:moveTo>
                <a:lnTo>
                  <a:pt x="1942740" y="640613"/>
                </a:lnTo>
                <a:lnTo>
                  <a:pt x="1942740" y="741057"/>
                </a:lnTo>
                <a:lnTo>
                  <a:pt x="1952658" y="741057"/>
                </a:lnTo>
                <a:lnTo>
                  <a:pt x="1952548" y="714654"/>
                </a:lnTo>
                <a:lnTo>
                  <a:pt x="1952472" y="696282"/>
                </a:lnTo>
                <a:lnTo>
                  <a:pt x="1946651" y="685224"/>
                </a:lnTo>
                <a:lnTo>
                  <a:pt x="1948141" y="662453"/>
                </a:lnTo>
                <a:lnTo>
                  <a:pt x="1952304" y="656083"/>
                </a:lnTo>
                <a:lnTo>
                  <a:pt x="1952239" y="640613"/>
                </a:lnTo>
                <a:close/>
              </a:path>
              <a:path w="5445125" h="944880">
                <a:moveTo>
                  <a:pt x="1952416" y="682896"/>
                </a:moveTo>
                <a:lnTo>
                  <a:pt x="1952472" y="696282"/>
                </a:lnTo>
                <a:lnTo>
                  <a:pt x="1958293" y="707343"/>
                </a:lnTo>
                <a:lnTo>
                  <a:pt x="1980599" y="714654"/>
                </a:lnTo>
                <a:lnTo>
                  <a:pt x="1987584" y="714654"/>
                </a:lnTo>
                <a:lnTo>
                  <a:pt x="2004906" y="706738"/>
                </a:lnTo>
                <a:lnTo>
                  <a:pt x="2005515" y="705853"/>
                </a:lnTo>
                <a:lnTo>
                  <a:pt x="1979900" y="705853"/>
                </a:lnTo>
                <a:lnTo>
                  <a:pt x="1961692" y="699939"/>
                </a:lnTo>
                <a:lnTo>
                  <a:pt x="1952416" y="682896"/>
                </a:lnTo>
                <a:close/>
              </a:path>
              <a:path w="5445125" h="944880">
                <a:moveTo>
                  <a:pt x="2004130" y="648576"/>
                </a:moveTo>
                <a:lnTo>
                  <a:pt x="1974685" y="648576"/>
                </a:lnTo>
                <a:lnTo>
                  <a:pt x="1997968" y="654629"/>
                </a:lnTo>
                <a:lnTo>
                  <a:pt x="2007281" y="671533"/>
                </a:lnTo>
                <a:lnTo>
                  <a:pt x="2001301" y="696282"/>
                </a:lnTo>
                <a:lnTo>
                  <a:pt x="2001227" y="696586"/>
                </a:lnTo>
                <a:lnTo>
                  <a:pt x="1979900" y="705853"/>
                </a:lnTo>
                <a:lnTo>
                  <a:pt x="2005515" y="705853"/>
                </a:lnTo>
                <a:lnTo>
                  <a:pt x="2015617" y="691184"/>
                </a:lnTo>
                <a:lnTo>
                  <a:pt x="2017075" y="671533"/>
                </a:lnTo>
                <a:lnTo>
                  <a:pt x="2017200" y="669857"/>
                </a:lnTo>
                <a:lnTo>
                  <a:pt x="2009283" y="652115"/>
                </a:lnTo>
                <a:lnTo>
                  <a:pt x="2004130" y="648576"/>
                </a:lnTo>
                <a:close/>
              </a:path>
              <a:path w="5445125" h="944880">
                <a:moveTo>
                  <a:pt x="1952304" y="656083"/>
                </a:moveTo>
                <a:lnTo>
                  <a:pt x="1948141" y="662453"/>
                </a:lnTo>
                <a:lnTo>
                  <a:pt x="1946804" y="682896"/>
                </a:lnTo>
                <a:lnTo>
                  <a:pt x="1946776" y="683321"/>
                </a:lnTo>
                <a:lnTo>
                  <a:pt x="1946651" y="685224"/>
                </a:lnTo>
                <a:lnTo>
                  <a:pt x="1952472" y="696282"/>
                </a:lnTo>
                <a:lnTo>
                  <a:pt x="1952361" y="669857"/>
                </a:lnTo>
                <a:lnTo>
                  <a:pt x="1952304" y="656083"/>
                </a:lnTo>
                <a:close/>
              </a:path>
              <a:path w="5445125" h="944880">
                <a:moveTo>
                  <a:pt x="1974172" y="639914"/>
                </a:moveTo>
                <a:lnTo>
                  <a:pt x="1958153" y="647132"/>
                </a:lnTo>
                <a:lnTo>
                  <a:pt x="1952304" y="656083"/>
                </a:lnTo>
                <a:lnTo>
                  <a:pt x="1952416" y="682896"/>
                </a:lnTo>
                <a:lnTo>
                  <a:pt x="1955216" y="671533"/>
                </a:lnTo>
                <a:lnTo>
                  <a:pt x="1958433" y="657982"/>
                </a:lnTo>
                <a:lnTo>
                  <a:pt x="1974685" y="648576"/>
                </a:lnTo>
                <a:lnTo>
                  <a:pt x="2004130" y="648576"/>
                </a:lnTo>
                <a:lnTo>
                  <a:pt x="1993823" y="641498"/>
                </a:lnTo>
                <a:lnTo>
                  <a:pt x="1974172" y="639914"/>
                </a:lnTo>
                <a:close/>
              </a:path>
              <a:path w="5445125" h="944880">
                <a:moveTo>
                  <a:pt x="2047338" y="640613"/>
                </a:moveTo>
                <a:lnTo>
                  <a:pt x="2037419" y="640613"/>
                </a:lnTo>
                <a:lnTo>
                  <a:pt x="2037419" y="713955"/>
                </a:lnTo>
                <a:lnTo>
                  <a:pt x="2047338" y="713955"/>
                </a:lnTo>
                <a:lnTo>
                  <a:pt x="2047338" y="640613"/>
                </a:lnTo>
                <a:close/>
              </a:path>
              <a:path w="5445125" h="944880">
                <a:moveTo>
                  <a:pt x="2040400" y="610298"/>
                </a:moveTo>
                <a:lnTo>
                  <a:pt x="2042448" y="624408"/>
                </a:lnTo>
                <a:lnTo>
                  <a:pt x="2044591" y="624408"/>
                </a:lnTo>
                <a:lnTo>
                  <a:pt x="2040400" y="610298"/>
                </a:lnTo>
                <a:close/>
              </a:path>
              <a:path w="5445125" h="944880">
                <a:moveTo>
                  <a:pt x="2097149" y="639914"/>
                </a:moveTo>
                <a:lnTo>
                  <a:pt x="2079779" y="647738"/>
                </a:lnTo>
                <a:lnTo>
                  <a:pt x="2069115" y="663244"/>
                </a:lnTo>
                <a:lnTo>
                  <a:pt x="2067657" y="682895"/>
                </a:lnTo>
                <a:lnTo>
                  <a:pt x="2067532" y="684572"/>
                </a:lnTo>
                <a:lnTo>
                  <a:pt x="2079779" y="706738"/>
                </a:lnTo>
                <a:lnTo>
                  <a:pt x="2104134" y="714654"/>
                </a:lnTo>
                <a:lnTo>
                  <a:pt x="2110653" y="714654"/>
                </a:lnTo>
                <a:lnTo>
                  <a:pt x="2126579" y="707343"/>
                </a:lnTo>
                <a:lnTo>
                  <a:pt x="2127544" y="705853"/>
                </a:lnTo>
                <a:lnTo>
                  <a:pt x="2104832" y="705853"/>
                </a:lnTo>
                <a:lnTo>
                  <a:pt x="2086904" y="699939"/>
                </a:lnTo>
                <a:lnTo>
                  <a:pt x="2077591" y="682895"/>
                </a:lnTo>
                <a:lnTo>
                  <a:pt x="2083644" y="657843"/>
                </a:lnTo>
                <a:lnTo>
                  <a:pt x="2099710" y="648576"/>
                </a:lnTo>
                <a:lnTo>
                  <a:pt x="2126527" y="648576"/>
                </a:lnTo>
                <a:lnTo>
                  <a:pt x="2116288" y="641358"/>
                </a:lnTo>
                <a:lnTo>
                  <a:pt x="2097149" y="639914"/>
                </a:lnTo>
                <a:close/>
              </a:path>
              <a:path w="5445125" h="944880">
                <a:moveTo>
                  <a:pt x="2141992" y="610298"/>
                </a:moveTo>
                <a:lnTo>
                  <a:pt x="2132074" y="610298"/>
                </a:lnTo>
                <a:lnTo>
                  <a:pt x="2132193" y="639914"/>
                </a:lnTo>
                <a:lnTo>
                  <a:pt x="2132256" y="655520"/>
                </a:lnTo>
                <a:lnTo>
                  <a:pt x="2138081" y="669205"/>
                </a:lnTo>
                <a:lnTo>
                  <a:pt x="2136591" y="691883"/>
                </a:lnTo>
                <a:lnTo>
                  <a:pt x="2132429" y="698308"/>
                </a:lnTo>
                <a:lnTo>
                  <a:pt x="2132493" y="713955"/>
                </a:lnTo>
                <a:lnTo>
                  <a:pt x="2141992" y="713955"/>
                </a:lnTo>
                <a:lnTo>
                  <a:pt x="2141992" y="610298"/>
                </a:lnTo>
                <a:close/>
              </a:path>
              <a:path w="5445125" h="944880">
                <a:moveTo>
                  <a:pt x="2132321" y="671440"/>
                </a:moveTo>
                <a:lnTo>
                  <a:pt x="2132175" y="671603"/>
                </a:lnTo>
                <a:lnTo>
                  <a:pt x="2126253" y="696586"/>
                </a:lnTo>
                <a:lnTo>
                  <a:pt x="2104832" y="705853"/>
                </a:lnTo>
                <a:lnTo>
                  <a:pt x="2127544" y="705853"/>
                </a:lnTo>
                <a:lnTo>
                  <a:pt x="2132429" y="698308"/>
                </a:lnTo>
                <a:lnTo>
                  <a:pt x="2132321" y="671440"/>
                </a:lnTo>
                <a:close/>
              </a:path>
              <a:path w="5445125" h="944880">
                <a:moveTo>
                  <a:pt x="2132256" y="655520"/>
                </a:moveTo>
                <a:lnTo>
                  <a:pt x="2132312" y="669205"/>
                </a:lnTo>
                <a:lnTo>
                  <a:pt x="2132429" y="698308"/>
                </a:lnTo>
                <a:lnTo>
                  <a:pt x="2136591" y="691883"/>
                </a:lnTo>
                <a:lnTo>
                  <a:pt x="2137923" y="671603"/>
                </a:lnTo>
                <a:lnTo>
                  <a:pt x="2137963" y="670994"/>
                </a:lnTo>
                <a:lnTo>
                  <a:pt x="2138081" y="669205"/>
                </a:lnTo>
                <a:lnTo>
                  <a:pt x="2132256" y="655520"/>
                </a:lnTo>
                <a:close/>
              </a:path>
              <a:path w="5445125" h="944880">
                <a:moveTo>
                  <a:pt x="2126527" y="648576"/>
                </a:moveTo>
                <a:lnTo>
                  <a:pt x="2099710" y="648576"/>
                </a:lnTo>
                <a:lnTo>
                  <a:pt x="2122993" y="654536"/>
                </a:lnTo>
                <a:lnTo>
                  <a:pt x="2132232" y="671440"/>
                </a:lnTo>
                <a:lnTo>
                  <a:pt x="2132256" y="655520"/>
                </a:lnTo>
                <a:lnTo>
                  <a:pt x="2130490" y="651370"/>
                </a:lnTo>
                <a:lnTo>
                  <a:pt x="2126527" y="648576"/>
                </a:lnTo>
                <a:close/>
              </a:path>
              <a:path w="5445125" h="944880">
                <a:moveTo>
                  <a:pt x="2213987" y="672545"/>
                </a:moveTo>
                <a:lnTo>
                  <a:pt x="2179255" y="673442"/>
                </a:lnTo>
                <a:lnTo>
                  <a:pt x="2164354" y="686015"/>
                </a:lnTo>
                <a:lnTo>
                  <a:pt x="2168824" y="707622"/>
                </a:lnTo>
                <a:lnTo>
                  <a:pt x="2190291" y="714654"/>
                </a:lnTo>
                <a:lnTo>
                  <a:pt x="2203051" y="713210"/>
                </a:lnTo>
                <a:lnTo>
                  <a:pt x="2209369" y="706831"/>
                </a:lnTo>
                <a:lnTo>
                  <a:pt x="2185961" y="706831"/>
                </a:lnTo>
                <a:lnTo>
                  <a:pt x="2173248" y="697191"/>
                </a:lnTo>
                <a:lnTo>
                  <a:pt x="2180093" y="681126"/>
                </a:lnTo>
                <a:lnTo>
                  <a:pt x="2214272" y="679965"/>
                </a:lnTo>
                <a:lnTo>
                  <a:pt x="2214022" y="673442"/>
                </a:lnTo>
                <a:lnTo>
                  <a:pt x="2213987" y="672545"/>
                </a:lnTo>
                <a:close/>
              </a:path>
              <a:path w="5445125" h="944880">
                <a:moveTo>
                  <a:pt x="2225077" y="691883"/>
                </a:moveTo>
                <a:lnTo>
                  <a:pt x="2215158" y="691883"/>
                </a:lnTo>
                <a:lnTo>
                  <a:pt x="2217393" y="698728"/>
                </a:lnTo>
                <a:lnTo>
                  <a:pt x="2215082" y="701062"/>
                </a:lnTo>
                <a:lnTo>
                  <a:pt x="2215549" y="713210"/>
                </a:lnTo>
                <a:lnTo>
                  <a:pt x="2215577" y="713955"/>
                </a:lnTo>
                <a:lnTo>
                  <a:pt x="2225077" y="713955"/>
                </a:lnTo>
                <a:lnTo>
                  <a:pt x="2225077" y="691883"/>
                </a:lnTo>
                <a:close/>
              </a:path>
              <a:path w="5445125" h="944880">
                <a:moveTo>
                  <a:pt x="2214757" y="692593"/>
                </a:moveTo>
                <a:lnTo>
                  <a:pt x="2210315" y="700451"/>
                </a:lnTo>
                <a:lnTo>
                  <a:pt x="2185961" y="706831"/>
                </a:lnTo>
                <a:lnTo>
                  <a:pt x="2209369" y="706831"/>
                </a:lnTo>
                <a:lnTo>
                  <a:pt x="2215082" y="701062"/>
                </a:lnTo>
                <a:lnTo>
                  <a:pt x="2214757" y="692593"/>
                </a:lnTo>
                <a:close/>
              </a:path>
              <a:path w="5445125" h="944880">
                <a:moveTo>
                  <a:pt x="2215158" y="691883"/>
                </a:moveTo>
                <a:lnTo>
                  <a:pt x="2214757" y="692593"/>
                </a:lnTo>
                <a:lnTo>
                  <a:pt x="2214933" y="697191"/>
                </a:lnTo>
                <a:lnTo>
                  <a:pt x="2214992" y="698728"/>
                </a:lnTo>
                <a:lnTo>
                  <a:pt x="2215082" y="701062"/>
                </a:lnTo>
                <a:lnTo>
                  <a:pt x="2217393" y="698728"/>
                </a:lnTo>
                <a:lnTo>
                  <a:pt x="2215158" y="691883"/>
                </a:lnTo>
                <a:close/>
              </a:path>
              <a:path w="5445125" h="944880">
                <a:moveTo>
                  <a:pt x="2219040" y="648576"/>
                </a:moveTo>
                <a:lnTo>
                  <a:pt x="2201235" y="648576"/>
                </a:lnTo>
                <a:lnTo>
                  <a:pt x="2213389" y="656958"/>
                </a:lnTo>
                <a:lnTo>
                  <a:pt x="2214730" y="691883"/>
                </a:lnTo>
                <a:lnTo>
                  <a:pt x="2214757" y="692593"/>
                </a:lnTo>
                <a:lnTo>
                  <a:pt x="2215158" y="691883"/>
                </a:lnTo>
                <a:lnTo>
                  <a:pt x="2225077" y="691883"/>
                </a:lnTo>
                <a:lnTo>
                  <a:pt x="2225077" y="679965"/>
                </a:lnTo>
                <a:lnTo>
                  <a:pt x="2217114" y="679965"/>
                </a:lnTo>
                <a:lnTo>
                  <a:pt x="2217114" y="672545"/>
                </a:lnTo>
                <a:lnTo>
                  <a:pt x="2225077" y="672545"/>
                </a:lnTo>
                <a:lnTo>
                  <a:pt x="2225077" y="668413"/>
                </a:lnTo>
                <a:lnTo>
                  <a:pt x="2222469" y="651696"/>
                </a:lnTo>
                <a:lnTo>
                  <a:pt x="2219040" y="648576"/>
                </a:lnTo>
                <a:close/>
              </a:path>
              <a:path w="5445125" h="944880">
                <a:moveTo>
                  <a:pt x="2225077" y="672545"/>
                </a:moveTo>
                <a:lnTo>
                  <a:pt x="2217114" y="672545"/>
                </a:lnTo>
                <a:lnTo>
                  <a:pt x="2217114" y="679965"/>
                </a:lnTo>
                <a:lnTo>
                  <a:pt x="2225077" y="679965"/>
                </a:lnTo>
                <a:lnTo>
                  <a:pt x="2225077" y="672545"/>
                </a:lnTo>
                <a:close/>
              </a:path>
              <a:path w="5445125" h="944880">
                <a:moveTo>
                  <a:pt x="2195321" y="639914"/>
                </a:moveTo>
                <a:lnTo>
                  <a:pt x="2165425" y="649833"/>
                </a:lnTo>
                <a:lnTo>
                  <a:pt x="2169895" y="657237"/>
                </a:lnTo>
                <a:lnTo>
                  <a:pt x="2201235" y="648576"/>
                </a:lnTo>
                <a:lnTo>
                  <a:pt x="2219040" y="648576"/>
                </a:lnTo>
                <a:lnTo>
                  <a:pt x="2212131" y="642289"/>
                </a:lnTo>
                <a:lnTo>
                  <a:pt x="2195321" y="639914"/>
                </a:lnTo>
                <a:close/>
              </a:path>
              <a:path w="5445125" h="944880">
                <a:moveTo>
                  <a:pt x="2252157" y="708507"/>
                </a:moveTo>
                <a:lnTo>
                  <a:pt x="2246010" y="734352"/>
                </a:lnTo>
                <a:lnTo>
                  <a:pt x="2252715" y="734352"/>
                </a:lnTo>
                <a:lnTo>
                  <a:pt x="2258583" y="715073"/>
                </a:lnTo>
                <a:lnTo>
                  <a:pt x="2258315" y="714514"/>
                </a:lnTo>
                <a:lnTo>
                  <a:pt x="2253274" y="714514"/>
                </a:lnTo>
                <a:lnTo>
                  <a:pt x="2252157" y="708507"/>
                </a:lnTo>
                <a:close/>
              </a:path>
              <a:path w="5445125" h="944880">
                <a:moveTo>
                  <a:pt x="2251086" y="699427"/>
                </a:moveTo>
                <a:lnTo>
                  <a:pt x="2253274" y="714514"/>
                </a:lnTo>
                <a:lnTo>
                  <a:pt x="2258315" y="714514"/>
                </a:lnTo>
                <a:lnTo>
                  <a:pt x="2251086" y="699427"/>
                </a:lnTo>
                <a:close/>
              </a:path>
              <a:path w="5445125" h="944880">
                <a:moveTo>
                  <a:pt x="2327683" y="640613"/>
                </a:moveTo>
                <a:lnTo>
                  <a:pt x="2318184" y="640613"/>
                </a:lnTo>
                <a:lnTo>
                  <a:pt x="2318184" y="713955"/>
                </a:lnTo>
                <a:lnTo>
                  <a:pt x="2328102" y="713955"/>
                </a:lnTo>
                <a:lnTo>
                  <a:pt x="2328102" y="669810"/>
                </a:lnTo>
                <a:lnTo>
                  <a:pt x="2332796" y="660450"/>
                </a:lnTo>
                <a:lnTo>
                  <a:pt x="2327683" y="660450"/>
                </a:lnTo>
                <a:lnTo>
                  <a:pt x="2327683" y="640613"/>
                </a:lnTo>
                <a:close/>
              </a:path>
              <a:path w="5445125" h="944880">
                <a:moveTo>
                  <a:pt x="2375492" y="648855"/>
                </a:moveTo>
                <a:lnTo>
                  <a:pt x="2359395" y="648855"/>
                </a:lnTo>
                <a:lnTo>
                  <a:pt x="2372061" y="658774"/>
                </a:lnTo>
                <a:lnTo>
                  <a:pt x="2373924" y="713955"/>
                </a:lnTo>
                <a:lnTo>
                  <a:pt x="2383843" y="713955"/>
                </a:lnTo>
                <a:lnTo>
                  <a:pt x="2383843" y="669810"/>
                </a:lnTo>
                <a:lnTo>
                  <a:pt x="2388021" y="661428"/>
                </a:lnTo>
                <a:lnTo>
                  <a:pt x="2382725" y="661428"/>
                </a:lnTo>
                <a:lnTo>
                  <a:pt x="2378813" y="659892"/>
                </a:lnTo>
                <a:lnTo>
                  <a:pt x="2381420" y="655150"/>
                </a:lnTo>
                <a:lnTo>
                  <a:pt x="2381235" y="654257"/>
                </a:lnTo>
                <a:lnTo>
                  <a:pt x="2375492" y="648855"/>
                </a:lnTo>
                <a:close/>
              </a:path>
              <a:path w="5445125" h="944880">
                <a:moveTo>
                  <a:pt x="2431467" y="648855"/>
                </a:moveTo>
                <a:lnTo>
                  <a:pt x="2415135" y="648855"/>
                </a:lnTo>
                <a:lnTo>
                  <a:pt x="2427662" y="658774"/>
                </a:lnTo>
                <a:lnTo>
                  <a:pt x="2429524" y="713955"/>
                </a:lnTo>
                <a:lnTo>
                  <a:pt x="2439443" y="713955"/>
                </a:lnTo>
                <a:lnTo>
                  <a:pt x="2439443" y="664269"/>
                </a:lnTo>
                <a:lnTo>
                  <a:pt x="2431467" y="648855"/>
                </a:lnTo>
                <a:close/>
              </a:path>
              <a:path w="5445125" h="944880">
                <a:moveTo>
                  <a:pt x="2381420" y="655150"/>
                </a:moveTo>
                <a:lnTo>
                  <a:pt x="2378813" y="659892"/>
                </a:lnTo>
                <a:lnTo>
                  <a:pt x="2382725" y="661428"/>
                </a:lnTo>
                <a:lnTo>
                  <a:pt x="2381420" y="655150"/>
                </a:lnTo>
                <a:close/>
              </a:path>
              <a:path w="5445125" h="944880">
                <a:moveTo>
                  <a:pt x="2409827" y="639914"/>
                </a:moveTo>
                <a:lnTo>
                  <a:pt x="2402190" y="639914"/>
                </a:lnTo>
                <a:lnTo>
                  <a:pt x="2384727" y="649135"/>
                </a:lnTo>
                <a:lnTo>
                  <a:pt x="2381420" y="655150"/>
                </a:lnTo>
                <a:lnTo>
                  <a:pt x="2382725" y="661428"/>
                </a:lnTo>
                <a:lnTo>
                  <a:pt x="2388021" y="661428"/>
                </a:lnTo>
                <a:lnTo>
                  <a:pt x="2391596" y="654257"/>
                </a:lnTo>
                <a:lnTo>
                  <a:pt x="2391666" y="654117"/>
                </a:lnTo>
                <a:lnTo>
                  <a:pt x="2415135" y="648855"/>
                </a:lnTo>
                <a:lnTo>
                  <a:pt x="2431467" y="648855"/>
                </a:lnTo>
                <a:lnTo>
                  <a:pt x="2429804" y="645642"/>
                </a:lnTo>
                <a:lnTo>
                  <a:pt x="2409827" y="639914"/>
                </a:lnTo>
                <a:close/>
              </a:path>
              <a:path w="5445125" h="944880">
                <a:moveTo>
                  <a:pt x="2347846" y="639914"/>
                </a:moveTo>
                <a:lnTo>
                  <a:pt x="2328382" y="651649"/>
                </a:lnTo>
                <a:lnTo>
                  <a:pt x="2327816" y="658774"/>
                </a:lnTo>
                <a:lnTo>
                  <a:pt x="2327727" y="659892"/>
                </a:lnTo>
                <a:lnTo>
                  <a:pt x="2327683" y="660450"/>
                </a:lnTo>
                <a:lnTo>
                  <a:pt x="2332796" y="660450"/>
                </a:lnTo>
                <a:lnTo>
                  <a:pt x="2335902" y="654257"/>
                </a:lnTo>
                <a:lnTo>
                  <a:pt x="2335972" y="654117"/>
                </a:lnTo>
                <a:lnTo>
                  <a:pt x="2359395" y="648855"/>
                </a:lnTo>
                <a:lnTo>
                  <a:pt x="2375492" y="648855"/>
                </a:lnTo>
                <a:lnTo>
                  <a:pt x="2367917" y="641731"/>
                </a:lnTo>
                <a:lnTo>
                  <a:pt x="2347846" y="639914"/>
                </a:lnTo>
                <a:close/>
              </a:path>
              <a:path w="5445125" h="944880">
                <a:moveTo>
                  <a:pt x="2488042" y="639914"/>
                </a:moveTo>
                <a:lnTo>
                  <a:pt x="2470998" y="647970"/>
                </a:lnTo>
                <a:lnTo>
                  <a:pt x="2460474" y="663524"/>
                </a:lnTo>
                <a:lnTo>
                  <a:pt x="2458938" y="684479"/>
                </a:lnTo>
                <a:lnTo>
                  <a:pt x="2471604" y="706644"/>
                </a:lnTo>
                <a:lnTo>
                  <a:pt x="2497495" y="714654"/>
                </a:lnTo>
                <a:lnTo>
                  <a:pt x="2503362" y="714654"/>
                </a:lnTo>
                <a:lnTo>
                  <a:pt x="2522018" y="704689"/>
                </a:lnTo>
                <a:lnTo>
                  <a:pt x="2487018" y="704689"/>
                </a:lnTo>
                <a:lnTo>
                  <a:pt x="2469788" y="688157"/>
                </a:lnTo>
                <a:lnTo>
                  <a:pt x="2470912" y="680288"/>
                </a:lnTo>
                <a:lnTo>
                  <a:pt x="2466482" y="680288"/>
                </a:lnTo>
                <a:lnTo>
                  <a:pt x="2466482" y="672884"/>
                </a:lnTo>
                <a:lnTo>
                  <a:pt x="2471970" y="672884"/>
                </a:lnTo>
                <a:lnTo>
                  <a:pt x="2474165" y="657517"/>
                </a:lnTo>
                <a:lnTo>
                  <a:pt x="2489811" y="648436"/>
                </a:lnTo>
                <a:lnTo>
                  <a:pt x="2517601" y="648436"/>
                </a:lnTo>
                <a:lnTo>
                  <a:pt x="2507833" y="641498"/>
                </a:lnTo>
                <a:lnTo>
                  <a:pt x="2488042" y="639914"/>
                </a:lnTo>
                <a:close/>
              </a:path>
              <a:path w="5445125" h="944880">
                <a:moveTo>
                  <a:pt x="2520266" y="696214"/>
                </a:moveTo>
                <a:lnTo>
                  <a:pt x="2517472" y="699473"/>
                </a:lnTo>
                <a:lnTo>
                  <a:pt x="2487018" y="704689"/>
                </a:lnTo>
                <a:lnTo>
                  <a:pt x="2522018" y="704689"/>
                </a:lnTo>
                <a:lnTo>
                  <a:pt x="2525854" y="702640"/>
                </a:lnTo>
                <a:lnTo>
                  <a:pt x="2520266" y="696214"/>
                </a:lnTo>
                <a:close/>
              </a:path>
              <a:path w="5445125" h="944880">
                <a:moveTo>
                  <a:pt x="2471970" y="672884"/>
                </a:moveTo>
                <a:lnTo>
                  <a:pt x="2466482" y="672884"/>
                </a:lnTo>
                <a:lnTo>
                  <a:pt x="2466482" y="680288"/>
                </a:lnTo>
                <a:lnTo>
                  <a:pt x="2470912" y="680288"/>
                </a:lnTo>
                <a:lnTo>
                  <a:pt x="2471970" y="672884"/>
                </a:lnTo>
                <a:close/>
              </a:path>
              <a:path w="5445125" h="944880">
                <a:moveTo>
                  <a:pt x="2519907" y="672884"/>
                </a:moveTo>
                <a:lnTo>
                  <a:pt x="2471970" y="672884"/>
                </a:lnTo>
                <a:lnTo>
                  <a:pt x="2470912" y="680288"/>
                </a:lnTo>
                <a:lnTo>
                  <a:pt x="2530324" y="680288"/>
                </a:lnTo>
                <a:lnTo>
                  <a:pt x="2530384" y="675817"/>
                </a:lnTo>
                <a:lnTo>
                  <a:pt x="2521104" y="675817"/>
                </a:lnTo>
                <a:lnTo>
                  <a:pt x="2519907" y="672884"/>
                </a:lnTo>
                <a:close/>
              </a:path>
              <a:path w="5445125" h="944880">
                <a:moveTo>
                  <a:pt x="2517601" y="648436"/>
                </a:moveTo>
                <a:lnTo>
                  <a:pt x="2489811" y="648436"/>
                </a:lnTo>
                <a:lnTo>
                  <a:pt x="2512303" y="654257"/>
                </a:lnTo>
                <a:lnTo>
                  <a:pt x="2521104" y="675817"/>
                </a:lnTo>
                <a:lnTo>
                  <a:pt x="2525016" y="672884"/>
                </a:lnTo>
                <a:lnTo>
                  <a:pt x="2530424" y="672884"/>
                </a:lnTo>
                <a:lnTo>
                  <a:pt x="2530464" y="669857"/>
                </a:lnTo>
                <a:lnTo>
                  <a:pt x="2522781" y="652115"/>
                </a:lnTo>
                <a:lnTo>
                  <a:pt x="2517601" y="648436"/>
                </a:lnTo>
                <a:close/>
              </a:path>
              <a:path w="5445125" h="944880">
                <a:moveTo>
                  <a:pt x="2530424" y="672884"/>
                </a:moveTo>
                <a:lnTo>
                  <a:pt x="2525016" y="672884"/>
                </a:lnTo>
                <a:lnTo>
                  <a:pt x="2521104" y="675817"/>
                </a:lnTo>
                <a:lnTo>
                  <a:pt x="2530384" y="675817"/>
                </a:lnTo>
                <a:lnTo>
                  <a:pt x="2530424" y="672884"/>
                </a:lnTo>
                <a:close/>
              </a:path>
              <a:path w="5445125" h="944880">
                <a:moveTo>
                  <a:pt x="2544925" y="697750"/>
                </a:moveTo>
                <a:lnTo>
                  <a:pt x="2540455" y="705573"/>
                </a:lnTo>
                <a:lnTo>
                  <a:pt x="2570351" y="714654"/>
                </a:lnTo>
                <a:lnTo>
                  <a:pt x="2582225" y="713816"/>
                </a:lnTo>
                <a:lnTo>
                  <a:pt x="2593358" y="705993"/>
                </a:lnTo>
                <a:lnTo>
                  <a:pt x="2578034" y="705993"/>
                </a:lnTo>
                <a:lnTo>
                  <a:pt x="2544925" y="697750"/>
                </a:lnTo>
                <a:close/>
              </a:path>
              <a:path w="5445125" h="944880">
                <a:moveTo>
                  <a:pt x="2581666" y="640566"/>
                </a:moveTo>
                <a:lnTo>
                  <a:pt x="2548697" y="646946"/>
                </a:lnTo>
                <a:lnTo>
                  <a:pt x="2543947" y="668413"/>
                </a:lnTo>
                <a:lnTo>
                  <a:pt x="2590747" y="697610"/>
                </a:lnTo>
                <a:lnTo>
                  <a:pt x="2578034" y="705993"/>
                </a:lnTo>
                <a:lnTo>
                  <a:pt x="2593358" y="705993"/>
                </a:lnTo>
                <a:lnTo>
                  <a:pt x="2599455" y="701708"/>
                </a:lnTo>
                <a:lnTo>
                  <a:pt x="2599781" y="686481"/>
                </a:lnTo>
                <a:lnTo>
                  <a:pt x="2552888" y="657051"/>
                </a:lnTo>
                <a:lnTo>
                  <a:pt x="2560665" y="649600"/>
                </a:lnTo>
                <a:lnTo>
                  <a:pt x="2596606" y="649600"/>
                </a:lnTo>
                <a:lnTo>
                  <a:pt x="2598050" y="646946"/>
                </a:lnTo>
                <a:lnTo>
                  <a:pt x="2598151" y="646760"/>
                </a:lnTo>
                <a:lnTo>
                  <a:pt x="2581666" y="640566"/>
                </a:lnTo>
                <a:close/>
              </a:path>
              <a:path w="5445125" h="944880">
                <a:moveTo>
                  <a:pt x="2596606" y="649600"/>
                </a:moveTo>
                <a:lnTo>
                  <a:pt x="2560665" y="649600"/>
                </a:lnTo>
                <a:lnTo>
                  <a:pt x="2593820" y="654723"/>
                </a:lnTo>
                <a:lnTo>
                  <a:pt x="2596606" y="649600"/>
                </a:lnTo>
                <a:close/>
              </a:path>
              <a:path w="5445125" h="944880">
                <a:moveTo>
                  <a:pt x="2628366" y="640613"/>
                </a:moveTo>
                <a:lnTo>
                  <a:pt x="2618866" y="640613"/>
                </a:lnTo>
                <a:lnTo>
                  <a:pt x="2618866" y="713955"/>
                </a:lnTo>
                <a:lnTo>
                  <a:pt x="2628785" y="713955"/>
                </a:lnTo>
                <a:lnTo>
                  <a:pt x="2628785" y="669810"/>
                </a:lnTo>
                <a:lnTo>
                  <a:pt x="2633478" y="660450"/>
                </a:lnTo>
                <a:lnTo>
                  <a:pt x="2628366" y="660450"/>
                </a:lnTo>
                <a:lnTo>
                  <a:pt x="2628366" y="640613"/>
                </a:lnTo>
                <a:close/>
              </a:path>
              <a:path w="5445125" h="944880">
                <a:moveTo>
                  <a:pt x="2676174" y="648855"/>
                </a:moveTo>
                <a:lnTo>
                  <a:pt x="2660077" y="648855"/>
                </a:lnTo>
                <a:lnTo>
                  <a:pt x="2672743" y="658774"/>
                </a:lnTo>
                <a:lnTo>
                  <a:pt x="2674606" y="713955"/>
                </a:lnTo>
                <a:lnTo>
                  <a:pt x="2684525" y="713955"/>
                </a:lnTo>
                <a:lnTo>
                  <a:pt x="2684525" y="669810"/>
                </a:lnTo>
                <a:lnTo>
                  <a:pt x="2688703" y="661428"/>
                </a:lnTo>
                <a:lnTo>
                  <a:pt x="2683407" y="661428"/>
                </a:lnTo>
                <a:lnTo>
                  <a:pt x="2679496" y="659892"/>
                </a:lnTo>
                <a:lnTo>
                  <a:pt x="2682103" y="655150"/>
                </a:lnTo>
                <a:lnTo>
                  <a:pt x="2681917" y="654257"/>
                </a:lnTo>
                <a:lnTo>
                  <a:pt x="2676174" y="648855"/>
                </a:lnTo>
                <a:close/>
              </a:path>
              <a:path w="5445125" h="944880">
                <a:moveTo>
                  <a:pt x="2732149" y="648855"/>
                </a:moveTo>
                <a:lnTo>
                  <a:pt x="2715818" y="648855"/>
                </a:lnTo>
                <a:lnTo>
                  <a:pt x="2728344" y="658774"/>
                </a:lnTo>
                <a:lnTo>
                  <a:pt x="2730207" y="713955"/>
                </a:lnTo>
                <a:lnTo>
                  <a:pt x="2740125" y="713955"/>
                </a:lnTo>
                <a:lnTo>
                  <a:pt x="2740125" y="664269"/>
                </a:lnTo>
                <a:lnTo>
                  <a:pt x="2732149" y="648855"/>
                </a:lnTo>
                <a:close/>
              </a:path>
              <a:path w="5445125" h="944880">
                <a:moveTo>
                  <a:pt x="2682103" y="655150"/>
                </a:moveTo>
                <a:lnTo>
                  <a:pt x="2679496" y="659892"/>
                </a:lnTo>
                <a:lnTo>
                  <a:pt x="2683407" y="661428"/>
                </a:lnTo>
                <a:lnTo>
                  <a:pt x="2682103" y="655150"/>
                </a:lnTo>
                <a:close/>
              </a:path>
              <a:path w="5445125" h="944880">
                <a:moveTo>
                  <a:pt x="2710509" y="639914"/>
                </a:moveTo>
                <a:lnTo>
                  <a:pt x="2702872" y="639914"/>
                </a:lnTo>
                <a:lnTo>
                  <a:pt x="2685410" y="649135"/>
                </a:lnTo>
                <a:lnTo>
                  <a:pt x="2682103" y="655150"/>
                </a:lnTo>
                <a:lnTo>
                  <a:pt x="2683407" y="661428"/>
                </a:lnTo>
                <a:lnTo>
                  <a:pt x="2688703" y="661428"/>
                </a:lnTo>
                <a:lnTo>
                  <a:pt x="2692278" y="654257"/>
                </a:lnTo>
                <a:lnTo>
                  <a:pt x="2692348" y="654117"/>
                </a:lnTo>
                <a:lnTo>
                  <a:pt x="2715818" y="648855"/>
                </a:lnTo>
                <a:lnTo>
                  <a:pt x="2732149" y="648855"/>
                </a:lnTo>
                <a:lnTo>
                  <a:pt x="2730486" y="645642"/>
                </a:lnTo>
                <a:lnTo>
                  <a:pt x="2710509" y="639914"/>
                </a:lnTo>
                <a:close/>
              </a:path>
              <a:path w="5445125" h="944880">
                <a:moveTo>
                  <a:pt x="2648529" y="639914"/>
                </a:moveTo>
                <a:lnTo>
                  <a:pt x="2629064" y="651649"/>
                </a:lnTo>
                <a:lnTo>
                  <a:pt x="2628499" y="658774"/>
                </a:lnTo>
                <a:lnTo>
                  <a:pt x="2628410" y="659892"/>
                </a:lnTo>
                <a:lnTo>
                  <a:pt x="2628366" y="660450"/>
                </a:lnTo>
                <a:lnTo>
                  <a:pt x="2633478" y="660450"/>
                </a:lnTo>
                <a:lnTo>
                  <a:pt x="2636584" y="654257"/>
                </a:lnTo>
                <a:lnTo>
                  <a:pt x="2636654" y="654117"/>
                </a:lnTo>
                <a:lnTo>
                  <a:pt x="2660077" y="648855"/>
                </a:lnTo>
                <a:lnTo>
                  <a:pt x="2676174" y="648855"/>
                </a:lnTo>
                <a:lnTo>
                  <a:pt x="2668599" y="641731"/>
                </a:lnTo>
                <a:lnTo>
                  <a:pt x="2648529" y="639914"/>
                </a:lnTo>
                <a:close/>
              </a:path>
              <a:path w="5445125" h="944880">
                <a:moveTo>
                  <a:pt x="2789749" y="639914"/>
                </a:moveTo>
                <a:lnTo>
                  <a:pt x="2772193" y="647831"/>
                </a:lnTo>
                <a:lnTo>
                  <a:pt x="2761250" y="663384"/>
                </a:lnTo>
                <a:lnTo>
                  <a:pt x="2759742" y="682895"/>
                </a:lnTo>
                <a:lnTo>
                  <a:pt x="2759620" y="684479"/>
                </a:lnTo>
                <a:lnTo>
                  <a:pt x="2772193" y="706644"/>
                </a:lnTo>
                <a:lnTo>
                  <a:pt x="2796920" y="714654"/>
                </a:lnTo>
                <a:lnTo>
                  <a:pt x="2804091" y="714654"/>
                </a:lnTo>
                <a:lnTo>
                  <a:pt x="2821880" y="706644"/>
                </a:lnTo>
                <a:lnTo>
                  <a:pt x="2822427" y="705853"/>
                </a:lnTo>
                <a:lnTo>
                  <a:pt x="2796920" y="705853"/>
                </a:lnTo>
                <a:lnTo>
                  <a:pt x="2778992" y="699939"/>
                </a:lnTo>
                <a:lnTo>
                  <a:pt x="2769679" y="682895"/>
                </a:lnTo>
                <a:lnTo>
                  <a:pt x="2775732" y="657843"/>
                </a:lnTo>
                <a:lnTo>
                  <a:pt x="2791844" y="648576"/>
                </a:lnTo>
                <a:lnTo>
                  <a:pt x="2820982" y="648576"/>
                </a:lnTo>
                <a:lnTo>
                  <a:pt x="2810611" y="641498"/>
                </a:lnTo>
                <a:lnTo>
                  <a:pt x="2789749" y="639914"/>
                </a:lnTo>
                <a:close/>
              </a:path>
              <a:path w="5445125" h="944880">
                <a:moveTo>
                  <a:pt x="2820982" y="648576"/>
                </a:moveTo>
                <a:lnTo>
                  <a:pt x="2791844" y="648576"/>
                </a:lnTo>
                <a:lnTo>
                  <a:pt x="2815128" y="654536"/>
                </a:lnTo>
                <a:lnTo>
                  <a:pt x="2824301" y="671440"/>
                </a:lnTo>
                <a:lnTo>
                  <a:pt x="2818341" y="696586"/>
                </a:lnTo>
                <a:lnTo>
                  <a:pt x="2796920" y="705853"/>
                </a:lnTo>
                <a:lnTo>
                  <a:pt x="2822427" y="705853"/>
                </a:lnTo>
                <a:lnTo>
                  <a:pt x="2832730" y="690952"/>
                </a:lnTo>
                <a:lnTo>
                  <a:pt x="2834237" y="671440"/>
                </a:lnTo>
                <a:lnTo>
                  <a:pt x="2834360" y="669857"/>
                </a:lnTo>
                <a:lnTo>
                  <a:pt x="2826304" y="652208"/>
                </a:lnTo>
                <a:lnTo>
                  <a:pt x="2820982" y="648576"/>
                </a:lnTo>
                <a:close/>
              </a:path>
              <a:path w="5445125" h="944880">
                <a:moveTo>
                  <a:pt x="2958228" y="640613"/>
                </a:moveTo>
                <a:lnTo>
                  <a:pt x="2948728" y="640613"/>
                </a:lnTo>
                <a:lnTo>
                  <a:pt x="2948665" y="655678"/>
                </a:lnTo>
                <a:lnTo>
                  <a:pt x="2954316" y="669205"/>
                </a:lnTo>
                <a:lnTo>
                  <a:pt x="2952779" y="692023"/>
                </a:lnTo>
                <a:lnTo>
                  <a:pt x="2948486" y="698531"/>
                </a:lnTo>
                <a:lnTo>
                  <a:pt x="2948419" y="714654"/>
                </a:lnTo>
                <a:lnTo>
                  <a:pt x="2948309" y="741057"/>
                </a:lnTo>
                <a:lnTo>
                  <a:pt x="2958228" y="741057"/>
                </a:lnTo>
                <a:lnTo>
                  <a:pt x="2958228" y="640613"/>
                </a:lnTo>
                <a:close/>
              </a:path>
              <a:path w="5445125" h="944880">
                <a:moveTo>
                  <a:pt x="2913384" y="639914"/>
                </a:moveTo>
                <a:lnTo>
                  <a:pt x="2896015" y="647738"/>
                </a:lnTo>
                <a:lnTo>
                  <a:pt x="2885351" y="663384"/>
                </a:lnTo>
                <a:lnTo>
                  <a:pt x="2883768" y="684665"/>
                </a:lnTo>
                <a:lnTo>
                  <a:pt x="2896015" y="706738"/>
                </a:lnTo>
                <a:lnTo>
                  <a:pt x="2920369" y="714654"/>
                </a:lnTo>
                <a:lnTo>
                  <a:pt x="2926795" y="714654"/>
                </a:lnTo>
                <a:lnTo>
                  <a:pt x="2942674" y="707343"/>
                </a:lnTo>
                <a:lnTo>
                  <a:pt x="2943657" y="705853"/>
                </a:lnTo>
                <a:lnTo>
                  <a:pt x="2921067" y="705853"/>
                </a:lnTo>
                <a:lnTo>
                  <a:pt x="2903139" y="699939"/>
                </a:lnTo>
                <a:lnTo>
                  <a:pt x="2893826" y="682895"/>
                </a:lnTo>
                <a:lnTo>
                  <a:pt x="2899880" y="657982"/>
                </a:lnTo>
                <a:lnTo>
                  <a:pt x="2915945" y="648576"/>
                </a:lnTo>
                <a:lnTo>
                  <a:pt x="2942902" y="648576"/>
                </a:lnTo>
                <a:lnTo>
                  <a:pt x="2932663" y="641358"/>
                </a:lnTo>
                <a:lnTo>
                  <a:pt x="2913384" y="639914"/>
                </a:lnTo>
                <a:close/>
              </a:path>
              <a:path w="5445125" h="944880">
                <a:moveTo>
                  <a:pt x="2942902" y="648576"/>
                </a:moveTo>
                <a:lnTo>
                  <a:pt x="2915945" y="648576"/>
                </a:lnTo>
                <a:lnTo>
                  <a:pt x="2939229" y="654629"/>
                </a:lnTo>
                <a:lnTo>
                  <a:pt x="2948449" y="671533"/>
                </a:lnTo>
                <a:lnTo>
                  <a:pt x="2942488" y="696586"/>
                </a:lnTo>
                <a:lnTo>
                  <a:pt x="2921067" y="705853"/>
                </a:lnTo>
                <a:lnTo>
                  <a:pt x="2943657" y="705853"/>
                </a:lnTo>
                <a:lnTo>
                  <a:pt x="2948486" y="698531"/>
                </a:lnTo>
                <a:lnTo>
                  <a:pt x="2948609" y="669205"/>
                </a:lnTo>
                <a:lnTo>
                  <a:pt x="2948665" y="655678"/>
                </a:lnTo>
                <a:lnTo>
                  <a:pt x="2946866" y="651370"/>
                </a:lnTo>
                <a:lnTo>
                  <a:pt x="2942902" y="648576"/>
                </a:lnTo>
                <a:close/>
              </a:path>
              <a:path w="5445125" h="944880">
                <a:moveTo>
                  <a:pt x="2948665" y="655678"/>
                </a:moveTo>
                <a:lnTo>
                  <a:pt x="2948609" y="669205"/>
                </a:lnTo>
                <a:lnTo>
                  <a:pt x="2948486" y="698531"/>
                </a:lnTo>
                <a:lnTo>
                  <a:pt x="2952779" y="692023"/>
                </a:lnTo>
                <a:lnTo>
                  <a:pt x="2954316" y="669205"/>
                </a:lnTo>
                <a:lnTo>
                  <a:pt x="2948665" y="655678"/>
                </a:lnTo>
                <a:close/>
              </a:path>
              <a:path w="5445125" h="944880">
                <a:moveTo>
                  <a:pt x="2995071" y="640613"/>
                </a:moveTo>
                <a:lnTo>
                  <a:pt x="2985153" y="640613"/>
                </a:lnTo>
                <a:lnTo>
                  <a:pt x="2985153" y="690206"/>
                </a:lnTo>
                <a:lnTo>
                  <a:pt x="2995165" y="708833"/>
                </a:lnTo>
                <a:lnTo>
                  <a:pt x="3016166" y="714654"/>
                </a:lnTo>
                <a:lnTo>
                  <a:pt x="3022685" y="714654"/>
                </a:lnTo>
                <a:lnTo>
                  <a:pt x="3037175" y="705713"/>
                </a:lnTo>
                <a:lnTo>
                  <a:pt x="3010159" y="705713"/>
                </a:lnTo>
                <a:lnTo>
                  <a:pt x="2996981" y="695841"/>
                </a:lnTo>
                <a:lnTo>
                  <a:pt x="2995071" y="640613"/>
                </a:lnTo>
                <a:close/>
              </a:path>
              <a:path w="5445125" h="944880">
                <a:moveTo>
                  <a:pt x="3052069" y="693839"/>
                </a:moveTo>
                <a:lnTo>
                  <a:pt x="3042569" y="693839"/>
                </a:lnTo>
                <a:lnTo>
                  <a:pt x="3042569" y="713955"/>
                </a:lnTo>
                <a:lnTo>
                  <a:pt x="3052069" y="713955"/>
                </a:lnTo>
                <a:lnTo>
                  <a:pt x="3052069" y="693839"/>
                </a:lnTo>
                <a:close/>
              </a:path>
              <a:path w="5445125" h="944880">
                <a:moveTo>
                  <a:pt x="3052069" y="640613"/>
                </a:moveTo>
                <a:lnTo>
                  <a:pt x="3042150" y="640613"/>
                </a:lnTo>
                <a:lnTo>
                  <a:pt x="3042150" y="684618"/>
                </a:lnTo>
                <a:lnTo>
                  <a:pt x="3034234" y="700498"/>
                </a:lnTo>
                <a:lnTo>
                  <a:pt x="3010159" y="705713"/>
                </a:lnTo>
                <a:lnTo>
                  <a:pt x="3037175" y="705713"/>
                </a:lnTo>
                <a:lnTo>
                  <a:pt x="3041778" y="702873"/>
                </a:lnTo>
                <a:lnTo>
                  <a:pt x="3042569" y="693839"/>
                </a:lnTo>
                <a:lnTo>
                  <a:pt x="3052069" y="693839"/>
                </a:lnTo>
                <a:lnTo>
                  <a:pt x="3052069" y="640613"/>
                </a:lnTo>
                <a:close/>
              </a:path>
              <a:path w="5445125" h="944880">
                <a:moveTo>
                  <a:pt x="3101412" y="639914"/>
                </a:moveTo>
                <a:lnTo>
                  <a:pt x="3084369" y="647970"/>
                </a:lnTo>
                <a:lnTo>
                  <a:pt x="3073845" y="663524"/>
                </a:lnTo>
                <a:lnTo>
                  <a:pt x="3072308" y="684479"/>
                </a:lnTo>
                <a:lnTo>
                  <a:pt x="3084974" y="706644"/>
                </a:lnTo>
                <a:lnTo>
                  <a:pt x="3110865" y="714654"/>
                </a:lnTo>
                <a:lnTo>
                  <a:pt x="3116733" y="714654"/>
                </a:lnTo>
                <a:lnTo>
                  <a:pt x="3135389" y="704689"/>
                </a:lnTo>
                <a:lnTo>
                  <a:pt x="3100388" y="704689"/>
                </a:lnTo>
                <a:lnTo>
                  <a:pt x="3083158" y="688157"/>
                </a:lnTo>
                <a:lnTo>
                  <a:pt x="3084282" y="680288"/>
                </a:lnTo>
                <a:lnTo>
                  <a:pt x="3079852" y="680288"/>
                </a:lnTo>
                <a:lnTo>
                  <a:pt x="3079852" y="672884"/>
                </a:lnTo>
                <a:lnTo>
                  <a:pt x="3085340" y="672884"/>
                </a:lnTo>
                <a:lnTo>
                  <a:pt x="3087535" y="657517"/>
                </a:lnTo>
                <a:lnTo>
                  <a:pt x="3103182" y="648436"/>
                </a:lnTo>
                <a:lnTo>
                  <a:pt x="3130971" y="648436"/>
                </a:lnTo>
                <a:lnTo>
                  <a:pt x="3121203" y="641498"/>
                </a:lnTo>
                <a:lnTo>
                  <a:pt x="3101412" y="639914"/>
                </a:lnTo>
                <a:close/>
              </a:path>
              <a:path w="5445125" h="944880">
                <a:moveTo>
                  <a:pt x="3133636" y="696214"/>
                </a:moveTo>
                <a:lnTo>
                  <a:pt x="3130842" y="699473"/>
                </a:lnTo>
                <a:lnTo>
                  <a:pt x="3100388" y="704689"/>
                </a:lnTo>
                <a:lnTo>
                  <a:pt x="3135389" y="704689"/>
                </a:lnTo>
                <a:lnTo>
                  <a:pt x="3139224" y="702640"/>
                </a:lnTo>
                <a:lnTo>
                  <a:pt x="3133636" y="696214"/>
                </a:lnTo>
                <a:close/>
              </a:path>
              <a:path w="5445125" h="944880">
                <a:moveTo>
                  <a:pt x="3085340" y="672884"/>
                </a:moveTo>
                <a:lnTo>
                  <a:pt x="3079852" y="672884"/>
                </a:lnTo>
                <a:lnTo>
                  <a:pt x="3079852" y="680288"/>
                </a:lnTo>
                <a:lnTo>
                  <a:pt x="3084282" y="680288"/>
                </a:lnTo>
                <a:lnTo>
                  <a:pt x="3085340" y="672884"/>
                </a:lnTo>
                <a:close/>
              </a:path>
              <a:path w="5445125" h="944880">
                <a:moveTo>
                  <a:pt x="3133277" y="672884"/>
                </a:moveTo>
                <a:lnTo>
                  <a:pt x="3085340" y="672884"/>
                </a:lnTo>
                <a:lnTo>
                  <a:pt x="3084282" y="680288"/>
                </a:lnTo>
                <a:lnTo>
                  <a:pt x="3143695" y="680288"/>
                </a:lnTo>
                <a:lnTo>
                  <a:pt x="3143755" y="675817"/>
                </a:lnTo>
                <a:lnTo>
                  <a:pt x="3134475" y="675817"/>
                </a:lnTo>
                <a:lnTo>
                  <a:pt x="3133277" y="672884"/>
                </a:lnTo>
                <a:close/>
              </a:path>
              <a:path w="5445125" h="944880">
                <a:moveTo>
                  <a:pt x="3130971" y="648436"/>
                </a:moveTo>
                <a:lnTo>
                  <a:pt x="3103182" y="648436"/>
                </a:lnTo>
                <a:lnTo>
                  <a:pt x="3125674" y="654257"/>
                </a:lnTo>
                <a:lnTo>
                  <a:pt x="3134475" y="675817"/>
                </a:lnTo>
                <a:lnTo>
                  <a:pt x="3138386" y="672884"/>
                </a:lnTo>
                <a:lnTo>
                  <a:pt x="3143794" y="672884"/>
                </a:lnTo>
                <a:lnTo>
                  <a:pt x="3143834" y="669857"/>
                </a:lnTo>
                <a:lnTo>
                  <a:pt x="3136151" y="652115"/>
                </a:lnTo>
                <a:lnTo>
                  <a:pt x="3130971" y="648436"/>
                </a:lnTo>
                <a:close/>
              </a:path>
              <a:path w="5445125" h="944880">
                <a:moveTo>
                  <a:pt x="3143794" y="672884"/>
                </a:moveTo>
                <a:lnTo>
                  <a:pt x="3138386" y="672884"/>
                </a:lnTo>
                <a:lnTo>
                  <a:pt x="3134475" y="675817"/>
                </a:lnTo>
                <a:lnTo>
                  <a:pt x="3143755" y="675817"/>
                </a:lnTo>
                <a:lnTo>
                  <a:pt x="3143794" y="672884"/>
                </a:lnTo>
                <a:close/>
              </a:path>
              <a:path w="5445125" h="944880">
                <a:moveTo>
                  <a:pt x="3210504" y="640613"/>
                </a:moveTo>
                <a:lnTo>
                  <a:pt x="3200585" y="640613"/>
                </a:lnTo>
                <a:lnTo>
                  <a:pt x="3200585" y="713955"/>
                </a:lnTo>
                <a:lnTo>
                  <a:pt x="3210504" y="713955"/>
                </a:lnTo>
                <a:lnTo>
                  <a:pt x="3210504" y="640613"/>
                </a:lnTo>
                <a:close/>
              </a:path>
              <a:path w="5445125" h="944880">
                <a:moveTo>
                  <a:pt x="3203566" y="610298"/>
                </a:moveTo>
                <a:lnTo>
                  <a:pt x="3205614" y="624408"/>
                </a:lnTo>
                <a:lnTo>
                  <a:pt x="3207757" y="624408"/>
                </a:lnTo>
                <a:lnTo>
                  <a:pt x="3203566" y="610298"/>
                </a:lnTo>
                <a:close/>
              </a:path>
              <a:path w="5445125" h="944880">
                <a:moveTo>
                  <a:pt x="3247602" y="640613"/>
                </a:moveTo>
                <a:lnTo>
                  <a:pt x="3238102" y="640613"/>
                </a:lnTo>
                <a:lnTo>
                  <a:pt x="3238102" y="713955"/>
                </a:lnTo>
                <a:lnTo>
                  <a:pt x="3248021" y="713955"/>
                </a:lnTo>
                <a:lnTo>
                  <a:pt x="3248021" y="669810"/>
                </a:lnTo>
                <a:lnTo>
                  <a:pt x="3252763" y="660730"/>
                </a:lnTo>
                <a:lnTo>
                  <a:pt x="3247602" y="660730"/>
                </a:lnTo>
                <a:lnTo>
                  <a:pt x="3247602" y="640613"/>
                </a:lnTo>
                <a:close/>
              </a:path>
              <a:path w="5445125" h="944880">
                <a:moveTo>
                  <a:pt x="3297471" y="648855"/>
                </a:moveTo>
                <a:lnTo>
                  <a:pt x="3280711" y="648855"/>
                </a:lnTo>
                <a:lnTo>
                  <a:pt x="3293843" y="658774"/>
                </a:lnTo>
                <a:lnTo>
                  <a:pt x="3295798" y="713955"/>
                </a:lnTo>
                <a:lnTo>
                  <a:pt x="3305717" y="713955"/>
                </a:lnTo>
                <a:lnTo>
                  <a:pt x="3305717" y="664269"/>
                </a:lnTo>
                <a:lnTo>
                  <a:pt x="3297471" y="648855"/>
                </a:lnTo>
                <a:close/>
              </a:path>
              <a:path w="5445125" h="944880">
                <a:moveTo>
                  <a:pt x="3275542" y="639914"/>
                </a:moveTo>
                <a:lnTo>
                  <a:pt x="3268464" y="639914"/>
                </a:lnTo>
                <a:lnTo>
                  <a:pt x="3248394" y="651649"/>
                </a:lnTo>
                <a:lnTo>
                  <a:pt x="3247602" y="660730"/>
                </a:lnTo>
                <a:lnTo>
                  <a:pt x="3252763" y="660730"/>
                </a:lnTo>
                <a:lnTo>
                  <a:pt x="3256217" y="654117"/>
                </a:lnTo>
                <a:lnTo>
                  <a:pt x="3280711" y="648855"/>
                </a:lnTo>
                <a:lnTo>
                  <a:pt x="3297471" y="648855"/>
                </a:lnTo>
                <a:lnTo>
                  <a:pt x="3295752" y="645642"/>
                </a:lnTo>
                <a:lnTo>
                  <a:pt x="3275542" y="639914"/>
                </a:lnTo>
                <a:close/>
              </a:path>
              <a:path w="5445125" h="944880">
                <a:moveTo>
                  <a:pt x="3342428" y="640613"/>
                </a:moveTo>
                <a:lnTo>
                  <a:pt x="3332509" y="640613"/>
                </a:lnTo>
                <a:lnTo>
                  <a:pt x="3332509" y="713955"/>
                </a:lnTo>
                <a:lnTo>
                  <a:pt x="3342428" y="713955"/>
                </a:lnTo>
                <a:lnTo>
                  <a:pt x="3342428" y="640613"/>
                </a:lnTo>
                <a:close/>
              </a:path>
              <a:path w="5445125" h="944880">
                <a:moveTo>
                  <a:pt x="3335489" y="610298"/>
                </a:moveTo>
                <a:lnTo>
                  <a:pt x="3337538" y="624408"/>
                </a:lnTo>
                <a:lnTo>
                  <a:pt x="3339680" y="624408"/>
                </a:lnTo>
                <a:lnTo>
                  <a:pt x="3335489" y="610298"/>
                </a:lnTo>
                <a:close/>
              </a:path>
              <a:path w="5445125" h="944880">
                <a:moveTo>
                  <a:pt x="3393217" y="639914"/>
                </a:moveTo>
                <a:lnTo>
                  <a:pt x="3375242" y="647831"/>
                </a:lnTo>
                <a:lnTo>
                  <a:pt x="3364252" y="663384"/>
                </a:lnTo>
                <a:lnTo>
                  <a:pt x="3362622" y="684479"/>
                </a:lnTo>
                <a:lnTo>
                  <a:pt x="3375242" y="706644"/>
                </a:lnTo>
                <a:lnTo>
                  <a:pt x="3400481" y="714654"/>
                </a:lnTo>
                <a:lnTo>
                  <a:pt x="3412355" y="713443"/>
                </a:lnTo>
                <a:lnTo>
                  <a:pt x="3421989" y="705853"/>
                </a:lnTo>
                <a:lnTo>
                  <a:pt x="3395126" y="705853"/>
                </a:lnTo>
                <a:lnTo>
                  <a:pt x="3378734" y="696586"/>
                </a:lnTo>
                <a:lnTo>
                  <a:pt x="3372681" y="671440"/>
                </a:lnTo>
                <a:lnTo>
                  <a:pt x="3382040" y="654536"/>
                </a:lnTo>
                <a:lnTo>
                  <a:pt x="3404719" y="648576"/>
                </a:lnTo>
                <a:lnTo>
                  <a:pt x="3424520" y="648576"/>
                </a:lnTo>
                <a:lnTo>
                  <a:pt x="3422414" y="645968"/>
                </a:lnTo>
                <a:lnTo>
                  <a:pt x="3393217" y="639914"/>
                </a:lnTo>
                <a:close/>
              </a:path>
              <a:path w="5445125" h="944880">
                <a:moveTo>
                  <a:pt x="3421855" y="695096"/>
                </a:moveTo>
                <a:lnTo>
                  <a:pt x="3419340" y="698728"/>
                </a:lnTo>
                <a:lnTo>
                  <a:pt x="3395126" y="705853"/>
                </a:lnTo>
                <a:lnTo>
                  <a:pt x="3421989" y="705853"/>
                </a:lnTo>
                <a:lnTo>
                  <a:pt x="3429259" y="700125"/>
                </a:lnTo>
                <a:lnTo>
                  <a:pt x="3421855" y="695096"/>
                </a:lnTo>
                <a:close/>
              </a:path>
              <a:path w="5445125" h="944880">
                <a:moveTo>
                  <a:pt x="3424520" y="648576"/>
                </a:moveTo>
                <a:lnTo>
                  <a:pt x="3404719" y="648576"/>
                </a:lnTo>
                <a:lnTo>
                  <a:pt x="3421855" y="659472"/>
                </a:lnTo>
                <a:lnTo>
                  <a:pt x="3429122" y="654536"/>
                </a:lnTo>
                <a:lnTo>
                  <a:pt x="3429334" y="654536"/>
                </a:lnTo>
                <a:lnTo>
                  <a:pt x="3424520" y="648576"/>
                </a:lnTo>
                <a:close/>
              </a:path>
              <a:path w="5445125" h="944880">
                <a:moveTo>
                  <a:pt x="3457571" y="640613"/>
                </a:moveTo>
                <a:lnTo>
                  <a:pt x="3447652" y="640613"/>
                </a:lnTo>
                <a:lnTo>
                  <a:pt x="3447652" y="713955"/>
                </a:lnTo>
                <a:lnTo>
                  <a:pt x="3457571" y="713955"/>
                </a:lnTo>
                <a:lnTo>
                  <a:pt x="3457571" y="640613"/>
                </a:lnTo>
                <a:close/>
              </a:path>
              <a:path w="5445125" h="944880">
                <a:moveTo>
                  <a:pt x="3450633" y="610298"/>
                </a:moveTo>
                <a:lnTo>
                  <a:pt x="3452682" y="624408"/>
                </a:lnTo>
                <a:lnTo>
                  <a:pt x="3454824" y="624408"/>
                </a:lnTo>
                <a:lnTo>
                  <a:pt x="3450633" y="610298"/>
                </a:lnTo>
                <a:close/>
              </a:path>
              <a:path w="5445125" h="944880">
                <a:moveTo>
                  <a:pt x="3529541" y="672545"/>
                </a:moveTo>
                <a:lnTo>
                  <a:pt x="3494809" y="673442"/>
                </a:lnTo>
                <a:lnTo>
                  <a:pt x="3479908" y="686015"/>
                </a:lnTo>
                <a:lnTo>
                  <a:pt x="3484378" y="707622"/>
                </a:lnTo>
                <a:lnTo>
                  <a:pt x="3505845" y="714654"/>
                </a:lnTo>
                <a:lnTo>
                  <a:pt x="3518604" y="713210"/>
                </a:lnTo>
                <a:lnTo>
                  <a:pt x="3524923" y="706831"/>
                </a:lnTo>
                <a:lnTo>
                  <a:pt x="3501515" y="706831"/>
                </a:lnTo>
                <a:lnTo>
                  <a:pt x="3488802" y="697191"/>
                </a:lnTo>
                <a:lnTo>
                  <a:pt x="3495647" y="681126"/>
                </a:lnTo>
                <a:lnTo>
                  <a:pt x="3529826" y="679965"/>
                </a:lnTo>
                <a:lnTo>
                  <a:pt x="3529575" y="673442"/>
                </a:lnTo>
                <a:lnTo>
                  <a:pt x="3529541" y="672545"/>
                </a:lnTo>
                <a:close/>
              </a:path>
              <a:path w="5445125" h="944880">
                <a:moveTo>
                  <a:pt x="3540630" y="691883"/>
                </a:moveTo>
                <a:lnTo>
                  <a:pt x="3530712" y="691883"/>
                </a:lnTo>
                <a:lnTo>
                  <a:pt x="3532947" y="698728"/>
                </a:lnTo>
                <a:lnTo>
                  <a:pt x="3530636" y="701062"/>
                </a:lnTo>
                <a:lnTo>
                  <a:pt x="3531102" y="713210"/>
                </a:lnTo>
                <a:lnTo>
                  <a:pt x="3531131" y="713955"/>
                </a:lnTo>
                <a:lnTo>
                  <a:pt x="3540630" y="713955"/>
                </a:lnTo>
                <a:lnTo>
                  <a:pt x="3540630" y="691883"/>
                </a:lnTo>
                <a:close/>
              </a:path>
              <a:path w="5445125" h="944880">
                <a:moveTo>
                  <a:pt x="3530311" y="692593"/>
                </a:moveTo>
                <a:lnTo>
                  <a:pt x="3525869" y="700451"/>
                </a:lnTo>
                <a:lnTo>
                  <a:pt x="3501515" y="706831"/>
                </a:lnTo>
                <a:lnTo>
                  <a:pt x="3524923" y="706831"/>
                </a:lnTo>
                <a:lnTo>
                  <a:pt x="3530636" y="701062"/>
                </a:lnTo>
                <a:lnTo>
                  <a:pt x="3530311" y="692593"/>
                </a:lnTo>
                <a:close/>
              </a:path>
              <a:path w="5445125" h="944880">
                <a:moveTo>
                  <a:pt x="3530712" y="691883"/>
                </a:moveTo>
                <a:lnTo>
                  <a:pt x="3530311" y="692593"/>
                </a:lnTo>
                <a:lnTo>
                  <a:pt x="3530487" y="697191"/>
                </a:lnTo>
                <a:lnTo>
                  <a:pt x="3530546" y="698728"/>
                </a:lnTo>
                <a:lnTo>
                  <a:pt x="3530636" y="701062"/>
                </a:lnTo>
                <a:lnTo>
                  <a:pt x="3532947" y="698728"/>
                </a:lnTo>
                <a:lnTo>
                  <a:pt x="3530712" y="691883"/>
                </a:lnTo>
                <a:close/>
              </a:path>
              <a:path w="5445125" h="944880">
                <a:moveTo>
                  <a:pt x="3534594" y="648576"/>
                </a:moveTo>
                <a:lnTo>
                  <a:pt x="3516788" y="648576"/>
                </a:lnTo>
                <a:lnTo>
                  <a:pt x="3528942" y="656958"/>
                </a:lnTo>
                <a:lnTo>
                  <a:pt x="3530283" y="691883"/>
                </a:lnTo>
                <a:lnTo>
                  <a:pt x="3530311" y="692593"/>
                </a:lnTo>
                <a:lnTo>
                  <a:pt x="3530712" y="691883"/>
                </a:lnTo>
                <a:lnTo>
                  <a:pt x="3540630" y="691883"/>
                </a:lnTo>
                <a:lnTo>
                  <a:pt x="3540630" y="679965"/>
                </a:lnTo>
                <a:lnTo>
                  <a:pt x="3532668" y="679965"/>
                </a:lnTo>
                <a:lnTo>
                  <a:pt x="3532668" y="672545"/>
                </a:lnTo>
                <a:lnTo>
                  <a:pt x="3540630" y="672545"/>
                </a:lnTo>
                <a:lnTo>
                  <a:pt x="3540630" y="668413"/>
                </a:lnTo>
                <a:lnTo>
                  <a:pt x="3538023" y="651696"/>
                </a:lnTo>
                <a:lnTo>
                  <a:pt x="3534594" y="648576"/>
                </a:lnTo>
                <a:close/>
              </a:path>
              <a:path w="5445125" h="944880">
                <a:moveTo>
                  <a:pt x="3540630" y="672545"/>
                </a:moveTo>
                <a:lnTo>
                  <a:pt x="3532668" y="672545"/>
                </a:lnTo>
                <a:lnTo>
                  <a:pt x="3532668" y="679965"/>
                </a:lnTo>
                <a:lnTo>
                  <a:pt x="3540630" y="679965"/>
                </a:lnTo>
                <a:lnTo>
                  <a:pt x="3540630" y="672545"/>
                </a:lnTo>
                <a:close/>
              </a:path>
              <a:path w="5445125" h="944880">
                <a:moveTo>
                  <a:pt x="3510874" y="639914"/>
                </a:moveTo>
                <a:lnTo>
                  <a:pt x="3480979" y="649833"/>
                </a:lnTo>
                <a:lnTo>
                  <a:pt x="3485449" y="657237"/>
                </a:lnTo>
                <a:lnTo>
                  <a:pt x="3516788" y="648576"/>
                </a:lnTo>
                <a:lnTo>
                  <a:pt x="3534594" y="648576"/>
                </a:lnTo>
                <a:lnTo>
                  <a:pt x="3527685" y="642289"/>
                </a:lnTo>
                <a:lnTo>
                  <a:pt x="3510874" y="639914"/>
                </a:lnTo>
                <a:close/>
              </a:path>
              <a:path w="5445125" h="944880">
                <a:moveTo>
                  <a:pt x="3577489" y="610298"/>
                </a:moveTo>
                <a:lnTo>
                  <a:pt x="3567571" y="610298"/>
                </a:lnTo>
                <a:lnTo>
                  <a:pt x="3567571" y="713955"/>
                </a:lnTo>
                <a:lnTo>
                  <a:pt x="3577489" y="713955"/>
                </a:lnTo>
                <a:lnTo>
                  <a:pt x="3577489" y="610298"/>
                </a:lnTo>
                <a:close/>
              </a:path>
              <a:path w="5445125" h="944880">
                <a:moveTo>
                  <a:pt x="3605228" y="708507"/>
                </a:moveTo>
                <a:lnTo>
                  <a:pt x="3599081" y="734352"/>
                </a:lnTo>
                <a:lnTo>
                  <a:pt x="3605787" y="734352"/>
                </a:lnTo>
                <a:lnTo>
                  <a:pt x="3611654" y="715073"/>
                </a:lnTo>
                <a:lnTo>
                  <a:pt x="3611386" y="714514"/>
                </a:lnTo>
                <a:lnTo>
                  <a:pt x="3606345" y="714514"/>
                </a:lnTo>
                <a:lnTo>
                  <a:pt x="3605228" y="708507"/>
                </a:lnTo>
                <a:close/>
              </a:path>
              <a:path w="5445125" h="944880">
                <a:moveTo>
                  <a:pt x="3604156" y="699427"/>
                </a:moveTo>
                <a:lnTo>
                  <a:pt x="3606345" y="714514"/>
                </a:lnTo>
                <a:lnTo>
                  <a:pt x="3611386" y="714514"/>
                </a:lnTo>
                <a:lnTo>
                  <a:pt x="3604156" y="699427"/>
                </a:lnTo>
                <a:close/>
              </a:path>
              <a:path w="5445125" h="944880">
                <a:moveTo>
                  <a:pt x="3680754" y="640613"/>
                </a:moveTo>
                <a:lnTo>
                  <a:pt x="3671254" y="640613"/>
                </a:lnTo>
                <a:lnTo>
                  <a:pt x="3671254" y="741057"/>
                </a:lnTo>
                <a:lnTo>
                  <a:pt x="3681173" y="741057"/>
                </a:lnTo>
                <a:lnTo>
                  <a:pt x="3681063" y="714654"/>
                </a:lnTo>
                <a:lnTo>
                  <a:pt x="3680986" y="696282"/>
                </a:lnTo>
                <a:lnTo>
                  <a:pt x="3675166" y="685224"/>
                </a:lnTo>
                <a:lnTo>
                  <a:pt x="3676656" y="662453"/>
                </a:lnTo>
                <a:lnTo>
                  <a:pt x="3680819" y="656083"/>
                </a:lnTo>
                <a:lnTo>
                  <a:pt x="3680754" y="640613"/>
                </a:lnTo>
                <a:close/>
              </a:path>
              <a:path w="5445125" h="944880">
                <a:moveTo>
                  <a:pt x="3680930" y="682896"/>
                </a:moveTo>
                <a:lnTo>
                  <a:pt x="3680986" y="696282"/>
                </a:lnTo>
                <a:lnTo>
                  <a:pt x="3686808" y="707343"/>
                </a:lnTo>
                <a:lnTo>
                  <a:pt x="3709113" y="714654"/>
                </a:lnTo>
                <a:lnTo>
                  <a:pt x="3716098" y="714654"/>
                </a:lnTo>
                <a:lnTo>
                  <a:pt x="3733421" y="706738"/>
                </a:lnTo>
                <a:lnTo>
                  <a:pt x="3734030" y="705853"/>
                </a:lnTo>
                <a:lnTo>
                  <a:pt x="3708415" y="705853"/>
                </a:lnTo>
                <a:lnTo>
                  <a:pt x="3690207" y="699939"/>
                </a:lnTo>
                <a:lnTo>
                  <a:pt x="3680930" y="682896"/>
                </a:lnTo>
                <a:close/>
              </a:path>
              <a:path w="5445125" h="944880">
                <a:moveTo>
                  <a:pt x="3732645" y="648576"/>
                </a:moveTo>
                <a:lnTo>
                  <a:pt x="3703199" y="648576"/>
                </a:lnTo>
                <a:lnTo>
                  <a:pt x="3726482" y="654629"/>
                </a:lnTo>
                <a:lnTo>
                  <a:pt x="3735796" y="671533"/>
                </a:lnTo>
                <a:lnTo>
                  <a:pt x="3729816" y="696282"/>
                </a:lnTo>
                <a:lnTo>
                  <a:pt x="3729742" y="696586"/>
                </a:lnTo>
                <a:lnTo>
                  <a:pt x="3708415" y="705853"/>
                </a:lnTo>
                <a:lnTo>
                  <a:pt x="3734030" y="705853"/>
                </a:lnTo>
                <a:lnTo>
                  <a:pt x="3744131" y="691184"/>
                </a:lnTo>
                <a:lnTo>
                  <a:pt x="3745590" y="671533"/>
                </a:lnTo>
                <a:lnTo>
                  <a:pt x="3745714" y="669857"/>
                </a:lnTo>
                <a:lnTo>
                  <a:pt x="3737798" y="652115"/>
                </a:lnTo>
                <a:lnTo>
                  <a:pt x="3732645" y="648576"/>
                </a:lnTo>
                <a:close/>
              </a:path>
              <a:path w="5445125" h="944880">
                <a:moveTo>
                  <a:pt x="3680819" y="656083"/>
                </a:moveTo>
                <a:lnTo>
                  <a:pt x="3676656" y="662453"/>
                </a:lnTo>
                <a:lnTo>
                  <a:pt x="3675318" y="682896"/>
                </a:lnTo>
                <a:lnTo>
                  <a:pt x="3675290" y="683322"/>
                </a:lnTo>
                <a:lnTo>
                  <a:pt x="3675166" y="685224"/>
                </a:lnTo>
                <a:lnTo>
                  <a:pt x="3680986" y="696282"/>
                </a:lnTo>
                <a:lnTo>
                  <a:pt x="3680876" y="669857"/>
                </a:lnTo>
                <a:lnTo>
                  <a:pt x="3680819" y="656083"/>
                </a:lnTo>
                <a:close/>
              </a:path>
              <a:path w="5445125" h="944880">
                <a:moveTo>
                  <a:pt x="3702687" y="639914"/>
                </a:moveTo>
                <a:lnTo>
                  <a:pt x="3686668" y="647132"/>
                </a:lnTo>
                <a:lnTo>
                  <a:pt x="3680819" y="656083"/>
                </a:lnTo>
                <a:lnTo>
                  <a:pt x="3680930" y="682896"/>
                </a:lnTo>
                <a:lnTo>
                  <a:pt x="3683731" y="671533"/>
                </a:lnTo>
                <a:lnTo>
                  <a:pt x="3686947" y="657982"/>
                </a:lnTo>
                <a:lnTo>
                  <a:pt x="3703199" y="648576"/>
                </a:lnTo>
                <a:lnTo>
                  <a:pt x="3732645" y="648576"/>
                </a:lnTo>
                <a:lnTo>
                  <a:pt x="3722338" y="641498"/>
                </a:lnTo>
                <a:lnTo>
                  <a:pt x="3702687" y="639914"/>
                </a:lnTo>
                <a:close/>
              </a:path>
              <a:path w="5445125" h="944880">
                <a:moveTo>
                  <a:pt x="3809896" y="672545"/>
                </a:moveTo>
                <a:lnTo>
                  <a:pt x="3775164" y="673442"/>
                </a:lnTo>
                <a:lnTo>
                  <a:pt x="3760263" y="686015"/>
                </a:lnTo>
                <a:lnTo>
                  <a:pt x="3764733" y="707622"/>
                </a:lnTo>
                <a:lnTo>
                  <a:pt x="3786200" y="714654"/>
                </a:lnTo>
                <a:lnTo>
                  <a:pt x="3798959" y="713210"/>
                </a:lnTo>
                <a:lnTo>
                  <a:pt x="3805277" y="706831"/>
                </a:lnTo>
                <a:lnTo>
                  <a:pt x="3781870" y="706831"/>
                </a:lnTo>
                <a:lnTo>
                  <a:pt x="3769157" y="697191"/>
                </a:lnTo>
                <a:lnTo>
                  <a:pt x="3776002" y="681126"/>
                </a:lnTo>
                <a:lnTo>
                  <a:pt x="3810181" y="679965"/>
                </a:lnTo>
                <a:lnTo>
                  <a:pt x="3809930" y="673442"/>
                </a:lnTo>
                <a:lnTo>
                  <a:pt x="3809896" y="672545"/>
                </a:lnTo>
                <a:close/>
              </a:path>
              <a:path w="5445125" h="944880">
                <a:moveTo>
                  <a:pt x="3820985" y="691883"/>
                </a:moveTo>
                <a:lnTo>
                  <a:pt x="3811067" y="691883"/>
                </a:lnTo>
                <a:lnTo>
                  <a:pt x="3813302" y="698728"/>
                </a:lnTo>
                <a:lnTo>
                  <a:pt x="3810991" y="701062"/>
                </a:lnTo>
                <a:lnTo>
                  <a:pt x="3811457" y="713210"/>
                </a:lnTo>
                <a:lnTo>
                  <a:pt x="3811486" y="713955"/>
                </a:lnTo>
                <a:lnTo>
                  <a:pt x="3820985" y="713955"/>
                </a:lnTo>
                <a:lnTo>
                  <a:pt x="3820985" y="691883"/>
                </a:lnTo>
                <a:close/>
              </a:path>
              <a:path w="5445125" h="944880">
                <a:moveTo>
                  <a:pt x="3810666" y="692593"/>
                </a:moveTo>
                <a:lnTo>
                  <a:pt x="3806224" y="700451"/>
                </a:lnTo>
                <a:lnTo>
                  <a:pt x="3781870" y="706831"/>
                </a:lnTo>
                <a:lnTo>
                  <a:pt x="3805277" y="706831"/>
                </a:lnTo>
                <a:lnTo>
                  <a:pt x="3810991" y="701062"/>
                </a:lnTo>
                <a:lnTo>
                  <a:pt x="3810666" y="692593"/>
                </a:lnTo>
                <a:close/>
              </a:path>
              <a:path w="5445125" h="944880">
                <a:moveTo>
                  <a:pt x="3811067" y="691883"/>
                </a:moveTo>
                <a:lnTo>
                  <a:pt x="3810666" y="692593"/>
                </a:lnTo>
                <a:lnTo>
                  <a:pt x="3810842" y="697191"/>
                </a:lnTo>
                <a:lnTo>
                  <a:pt x="3810901" y="698728"/>
                </a:lnTo>
                <a:lnTo>
                  <a:pt x="3810991" y="701062"/>
                </a:lnTo>
                <a:lnTo>
                  <a:pt x="3813302" y="698728"/>
                </a:lnTo>
                <a:lnTo>
                  <a:pt x="3811067" y="691883"/>
                </a:lnTo>
                <a:close/>
              </a:path>
              <a:path w="5445125" h="944880">
                <a:moveTo>
                  <a:pt x="3814949" y="648576"/>
                </a:moveTo>
                <a:lnTo>
                  <a:pt x="3797143" y="648576"/>
                </a:lnTo>
                <a:lnTo>
                  <a:pt x="3809297" y="656958"/>
                </a:lnTo>
                <a:lnTo>
                  <a:pt x="3810638" y="691883"/>
                </a:lnTo>
                <a:lnTo>
                  <a:pt x="3810666" y="692593"/>
                </a:lnTo>
                <a:lnTo>
                  <a:pt x="3811067" y="691883"/>
                </a:lnTo>
                <a:lnTo>
                  <a:pt x="3820985" y="691883"/>
                </a:lnTo>
                <a:lnTo>
                  <a:pt x="3820985" y="679965"/>
                </a:lnTo>
                <a:lnTo>
                  <a:pt x="3813023" y="679965"/>
                </a:lnTo>
                <a:lnTo>
                  <a:pt x="3813023" y="672545"/>
                </a:lnTo>
                <a:lnTo>
                  <a:pt x="3820985" y="672545"/>
                </a:lnTo>
                <a:lnTo>
                  <a:pt x="3820985" y="668413"/>
                </a:lnTo>
                <a:lnTo>
                  <a:pt x="3818378" y="651696"/>
                </a:lnTo>
                <a:lnTo>
                  <a:pt x="3814949" y="648576"/>
                </a:lnTo>
                <a:close/>
              </a:path>
              <a:path w="5445125" h="944880">
                <a:moveTo>
                  <a:pt x="3820985" y="672545"/>
                </a:moveTo>
                <a:lnTo>
                  <a:pt x="3813023" y="672545"/>
                </a:lnTo>
                <a:lnTo>
                  <a:pt x="3813023" y="679965"/>
                </a:lnTo>
                <a:lnTo>
                  <a:pt x="3820985" y="679965"/>
                </a:lnTo>
                <a:lnTo>
                  <a:pt x="3820985" y="672545"/>
                </a:lnTo>
                <a:close/>
              </a:path>
              <a:path w="5445125" h="944880">
                <a:moveTo>
                  <a:pt x="3791229" y="639914"/>
                </a:moveTo>
                <a:lnTo>
                  <a:pt x="3761334" y="649833"/>
                </a:lnTo>
                <a:lnTo>
                  <a:pt x="3765804" y="657237"/>
                </a:lnTo>
                <a:lnTo>
                  <a:pt x="3797143" y="648576"/>
                </a:lnTo>
                <a:lnTo>
                  <a:pt x="3814949" y="648576"/>
                </a:lnTo>
                <a:lnTo>
                  <a:pt x="3808040" y="642289"/>
                </a:lnTo>
                <a:lnTo>
                  <a:pt x="3791229" y="639914"/>
                </a:lnTo>
                <a:close/>
              </a:path>
              <a:path w="5445125" h="944880">
                <a:moveTo>
                  <a:pt x="3857425" y="640613"/>
                </a:moveTo>
                <a:lnTo>
                  <a:pt x="3847926" y="640613"/>
                </a:lnTo>
                <a:lnTo>
                  <a:pt x="3847926" y="713955"/>
                </a:lnTo>
                <a:lnTo>
                  <a:pt x="3857844" y="713955"/>
                </a:lnTo>
                <a:lnTo>
                  <a:pt x="3860033" y="661195"/>
                </a:lnTo>
                <a:lnTo>
                  <a:pt x="3860596" y="660590"/>
                </a:lnTo>
                <a:lnTo>
                  <a:pt x="3857425" y="660590"/>
                </a:lnTo>
                <a:lnTo>
                  <a:pt x="3857425" y="640613"/>
                </a:lnTo>
                <a:close/>
              </a:path>
              <a:path w="5445125" h="944880">
                <a:moveTo>
                  <a:pt x="3884807" y="639914"/>
                </a:moveTo>
                <a:lnTo>
                  <a:pt x="3877635" y="639914"/>
                </a:lnTo>
                <a:lnTo>
                  <a:pt x="3861943" y="647272"/>
                </a:lnTo>
                <a:lnTo>
                  <a:pt x="3857425" y="660590"/>
                </a:lnTo>
                <a:lnTo>
                  <a:pt x="3860596" y="660590"/>
                </a:lnTo>
                <a:lnTo>
                  <a:pt x="3868788" y="651789"/>
                </a:lnTo>
                <a:lnTo>
                  <a:pt x="3882571" y="649414"/>
                </a:lnTo>
                <a:lnTo>
                  <a:pt x="3884807" y="639914"/>
                </a:lnTo>
                <a:close/>
              </a:path>
              <a:path w="5445125" h="944880">
                <a:moveTo>
                  <a:pt x="3941819" y="672545"/>
                </a:moveTo>
                <a:lnTo>
                  <a:pt x="3907088" y="673442"/>
                </a:lnTo>
                <a:lnTo>
                  <a:pt x="3892186" y="686015"/>
                </a:lnTo>
                <a:lnTo>
                  <a:pt x="3896657" y="707622"/>
                </a:lnTo>
                <a:lnTo>
                  <a:pt x="3918124" y="714654"/>
                </a:lnTo>
                <a:lnTo>
                  <a:pt x="3930883" y="713210"/>
                </a:lnTo>
                <a:lnTo>
                  <a:pt x="3937201" y="706831"/>
                </a:lnTo>
                <a:lnTo>
                  <a:pt x="3913793" y="706831"/>
                </a:lnTo>
                <a:lnTo>
                  <a:pt x="3901081" y="697191"/>
                </a:lnTo>
                <a:lnTo>
                  <a:pt x="3907926" y="681126"/>
                </a:lnTo>
                <a:lnTo>
                  <a:pt x="3942104" y="679965"/>
                </a:lnTo>
                <a:lnTo>
                  <a:pt x="3941854" y="673442"/>
                </a:lnTo>
                <a:lnTo>
                  <a:pt x="3941819" y="672545"/>
                </a:lnTo>
                <a:close/>
              </a:path>
              <a:path w="5445125" h="944880">
                <a:moveTo>
                  <a:pt x="3952909" y="691883"/>
                </a:moveTo>
                <a:lnTo>
                  <a:pt x="3942990" y="691883"/>
                </a:lnTo>
                <a:lnTo>
                  <a:pt x="3945226" y="698728"/>
                </a:lnTo>
                <a:lnTo>
                  <a:pt x="3942915" y="701062"/>
                </a:lnTo>
                <a:lnTo>
                  <a:pt x="3943381" y="713210"/>
                </a:lnTo>
                <a:lnTo>
                  <a:pt x="3943410" y="713955"/>
                </a:lnTo>
                <a:lnTo>
                  <a:pt x="3952909" y="713955"/>
                </a:lnTo>
                <a:lnTo>
                  <a:pt x="3952909" y="691883"/>
                </a:lnTo>
                <a:close/>
              </a:path>
              <a:path w="5445125" h="944880">
                <a:moveTo>
                  <a:pt x="3942589" y="692593"/>
                </a:moveTo>
                <a:lnTo>
                  <a:pt x="3938148" y="700451"/>
                </a:lnTo>
                <a:lnTo>
                  <a:pt x="3913793" y="706831"/>
                </a:lnTo>
                <a:lnTo>
                  <a:pt x="3937201" y="706831"/>
                </a:lnTo>
                <a:lnTo>
                  <a:pt x="3942915" y="701062"/>
                </a:lnTo>
                <a:lnTo>
                  <a:pt x="3942589" y="692593"/>
                </a:lnTo>
                <a:close/>
              </a:path>
              <a:path w="5445125" h="944880">
                <a:moveTo>
                  <a:pt x="3942990" y="691883"/>
                </a:moveTo>
                <a:lnTo>
                  <a:pt x="3942589" y="692593"/>
                </a:lnTo>
                <a:lnTo>
                  <a:pt x="3942766" y="697191"/>
                </a:lnTo>
                <a:lnTo>
                  <a:pt x="3942825" y="698728"/>
                </a:lnTo>
                <a:lnTo>
                  <a:pt x="3942915" y="701062"/>
                </a:lnTo>
                <a:lnTo>
                  <a:pt x="3945226" y="698728"/>
                </a:lnTo>
                <a:lnTo>
                  <a:pt x="3942990" y="691883"/>
                </a:lnTo>
                <a:close/>
              </a:path>
              <a:path w="5445125" h="944880">
                <a:moveTo>
                  <a:pt x="3946873" y="648576"/>
                </a:moveTo>
                <a:lnTo>
                  <a:pt x="3929067" y="648576"/>
                </a:lnTo>
                <a:lnTo>
                  <a:pt x="3941221" y="656958"/>
                </a:lnTo>
                <a:lnTo>
                  <a:pt x="3942562" y="691883"/>
                </a:lnTo>
                <a:lnTo>
                  <a:pt x="3942589" y="692593"/>
                </a:lnTo>
                <a:lnTo>
                  <a:pt x="3942990" y="691883"/>
                </a:lnTo>
                <a:lnTo>
                  <a:pt x="3952909" y="691883"/>
                </a:lnTo>
                <a:lnTo>
                  <a:pt x="3952909" y="679965"/>
                </a:lnTo>
                <a:lnTo>
                  <a:pt x="3944946" y="679965"/>
                </a:lnTo>
                <a:lnTo>
                  <a:pt x="3944946" y="672545"/>
                </a:lnTo>
                <a:lnTo>
                  <a:pt x="3952909" y="672545"/>
                </a:lnTo>
                <a:lnTo>
                  <a:pt x="3952909" y="668413"/>
                </a:lnTo>
                <a:lnTo>
                  <a:pt x="3950302" y="651696"/>
                </a:lnTo>
                <a:lnTo>
                  <a:pt x="3946873" y="648576"/>
                </a:lnTo>
                <a:close/>
              </a:path>
              <a:path w="5445125" h="944880">
                <a:moveTo>
                  <a:pt x="3952909" y="672545"/>
                </a:moveTo>
                <a:lnTo>
                  <a:pt x="3944946" y="672545"/>
                </a:lnTo>
                <a:lnTo>
                  <a:pt x="3944946" y="679965"/>
                </a:lnTo>
                <a:lnTo>
                  <a:pt x="3952909" y="679965"/>
                </a:lnTo>
                <a:lnTo>
                  <a:pt x="3952909" y="672545"/>
                </a:lnTo>
                <a:close/>
              </a:path>
              <a:path w="5445125" h="944880">
                <a:moveTo>
                  <a:pt x="3923153" y="639914"/>
                </a:moveTo>
                <a:lnTo>
                  <a:pt x="3893257" y="649833"/>
                </a:lnTo>
                <a:lnTo>
                  <a:pt x="3897728" y="657237"/>
                </a:lnTo>
                <a:lnTo>
                  <a:pt x="3929067" y="648576"/>
                </a:lnTo>
                <a:lnTo>
                  <a:pt x="3946873" y="648576"/>
                </a:lnTo>
                <a:lnTo>
                  <a:pt x="3939963" y="642289"/>
                </a:lnTo>
                <a:lnTo>
                  <a:pt x="3923153" y="639914"/>
                </a:lnTo>
                <a:close/>
              </a:path>
              <a:path w="5445125" h="944880">
                <a:moveTo>
                  <a:pt x="4060783" y="672545"/>
                </a:moveTo>
                <a:lnTo>
                  <a:pt x="4026051" y="673442"/>
                </a:lnTo>
                <a:lnTo>
                  <a:pt x="4011150" y="686015"/>
                </a:lnTo>
                <a:lnTo>
                  <a:pt x="4015620" y="707622"/>
                </a:lnTo>
                <a:lnTo>
                  <a:pt x="4037087" y="714654"/>
                </a:lnTo>
                <a:lnTo>
                  <a:pt x="4049846" y="713210"/>
                </a:lnTo>
                <a:lnTo>
                  <a:pt x="4056165" y="706831"/>
                </a:lnTo>
                <a:lnTo>
                  <a:pt x="4032757" y="706831"/>
                </a:lnTo>
                <a:lnTo>
                  <a:pt x="4020044" y="697191"/>
                </a:lnTo>
                <a:lnTo>
                  <a:pt x="4026889" y="681126"/>
                </a:lnTo>
                <a:lnTo>
                  <a:pt x="4061068" y="679965"/>
                </a:lnTo>
                <a:lnTo>
                  <a:pt x="4060817" y="673442"/>
                </a:lnTo>
                <a:lnTo>
                  <a:pt x="4060783" y="672545"/>
                </a:lnTo>
                <a:close/>
              </a:path>
              <a:path w="5445125" h="944880">
                <a:moveTo>
                  <a:pt x="4071872" y="691883"/>
                </a:moveTo>
                <a:lnTo>
                  <a:pt x="4061954" y="691883"/>
                </a:lnTo>
                <a:lnTo>
                  <a:pt x="4064189" y="698728"/>
                </a:lnTo>
                <a:lnTo>
                  <a:pt x="4061878" y="701062"/>
                </a:lnTo>
                <a:lnTo>
                  <a:pt x="4062344" y="713210"/>
                </a:lnTo>
                <a:lnTo>
                  <a:pt x="4062373" y="713955"/>
                </a:lnTo>
                <a:lnTo>
                  <a:pt x="4071872" y="713955"/>
                </a:lnTo>
                <a:lnTo>
                  <a:pt x="4071872" y="691883"/>
                </a:lnTo>
                <a:close/>
              </a:path>
              <a:path w="5445125" h="944880">
                <a:moveTo>
                  <a:pt x="4061553" y="692593"/>
                </a:moveTo>
                <a:lnTo>
                  <a:pt x="4057111" y="700451"/>
                </a:lnTo>
                <a:lnTo>
                  <a:pt x="4032757" y="706831"/>
                </a:lnTo>
                <a:lnTo>
                  <a:pt x="4056165" y="706831"/>
                </a:lnTo>
                <a:lnTo>
                  <a:pt x="4061878" y="701062"/>
                </a:lnTo>
                <a:lnTo>
                  <a:pt x="4061553" y="692593"/>
                </a:lnTo>
                <a:close/>
              </a:path>
              <a:path w="5445125" h="944880">
                <a:moveTo>
                  <a:pt x="4061954" y="691883"/>
                </a:moveTo>
                <a:lnTo>
                  <a:pt x="4061553" y="692593"/>
                </a:lnTo>
                <a:lnTo>
                  <a:pt x="4061729" y="697191"/>
                </a:lnTo>
                <a:lnTo>
                  <a:pt x="4061788" y="698728"/>
                </a:lnTo>
                <a:lnTo>
                  <a:pt x="4061878" y="701062"/>
                </a:lnTo>
                <a:lnTo>
                  <a:pt x="4064189" y="698728"/>
                </a:lnTo>
                <a:lnTo>
                  <a:pt x="4061954" y="691883"/>
                </a:lnTo>
                <a:close/>
              </a:path>
              <a:path w="5445125" h="944880">
                <a:moveTo>
                  <a:pt x="4065836" y="648576"/>
                </a:moveTo>
                <a:lnTo>
                  <a:pt x="4048030" y="648576"/>
                </a:lnTo>
                <a:lnTo>
                  <a:pt x="4060184" y="656958"/>
                </a:lnTo>
                <a:lnTo>
                  <a:pt x="4061525" y="691883"/>
                </a:lnTo>
                <a:lnTo>
                  <a:pt x="4061553" y="692593"/>
                </a:lnTo>
                <a:lnTo>
                  <a:pt x="4061954" y="691883"/>
                </a:lnTo>
                <a:lnTo>
                  <a:pt x="4071872" y="691883"/>
                </a:lnTo>
                <a:lnTo>
                  <a:pt x="4071872" y="679965"/>
                </a:lnTo>
                <a:lnTo>
                  <a:pt x="4063910" y="679965"/>
                </a:lnTo>
                <a:lnTo>
                  <a:pt x="4063910" y="672545"/>
                </a:lnTo>
                <a:lnTo>
                  <a:pt x="4071872" y="672545"/>
                </a:lnTo>
                <a:lnTo>
                  <a:pt x="4071872" y="668413"/>
                </a:lnTo>
                <a:lnTo>
                  <a:pt x="4069265" y="651696"/>
                </a:lnTo>
                <a:lnTo>
                  <a:pt x="4065836" y="648576"/>
                </a:lnTo>
                <a:close/>
              </a:path>
              <a:path w="5445125" h="944880">
                <a:moveTo>
                  <a:pt x="4071872" y="672545"/>
                </a:moveTo>
                <a:lnTo>
                  <a:pt x="4063910" y="672545"/>
                </a:lnTo>
                <a:lnTo>
                  <a:pt x="4063910" y="679965"/>
                </a:lnTo>
                <a:lnTo>
                  <a:pt x="4071872" y="679965"/>
                </a:lnTo>
                <a:lnTo>
                  <a:pt x="4071872" y="672545"/>
                </a:lnTo>
                <a:close/>
              </a:path>
              <a:path w="5445125" h="944880">
                <a:moveTo>
                  <a:pt x="4042116" y="639914"/>
                </a:moveTo>
                <a:lnTo>
                  <a:pt x="4012221" y="649833"/>
                </a:lnTo>
                <a:lnTo>
                  <a:pt x="4016691" y="657237"/>
                </a:lnTo>
                <a:lnTo>
                  <a:pt x="4048030" y="648576"/>
                </a:lnTo>
                <a:lnTo>
                  <a:pt x="4065836" y="648576"/>
                </a:lnTo>
                <a:lnTo>
                  <a:pt x="4058927" y="642289"/>
                </a:lnTo>
                <a:lnTo>
                  <a:pt x="4042116" y="639914"/>
                </a:lnTo>
                <a:close/>
              </a:path>
              <a:path w="5445125" h="944880">
                <a:moveTo>
                  <a:pt x="4130338" y="639914"/>
                </a:moveTo>
                <a:lnTo>
                  <a:pt x="4114366" y="647132"/>
                </a:lnTo>
                <a:lnTo>
                  <a:pt x="4108547" y="655914"/>
                </a:lnTo>
                <a:lnTo>
                  <a:pt x="4108491" y="669764"/>
                </a:lnTo>
                <a:lnTo>
                  <a:pt x="4108385" y="696062"/>
                </a:lnTo>
                <a:lnTo>
                  <a:pt x="4114226" y="707343"/>
                </a:lnTo>
                <a:lnTo>
                  <a:pt x="4136672" y="714654"/>
                </a:lnTo>
                <a:lnTo>
                  <a:pt x="4143656" y="714654"/>
                </a:lnTo>
                <a:lnTo>
                  <a:pt x="4160979" y="706738"/>
                </a:lnTo>
                <a:lnTo>
                  <a:pt x="4161585" y="705853"/>
                </a:lnTo>
                <a:lnTo>
                  <a:pt x="4135973" y="705853"/>
                </a:lnTo>
                <a:lnTo>
                  <a:pt x="4117765" y="699939"/>
                </a:lnTo>
                <a:lnTo>
                  <a:pt x="4108592" y="682895"/>
                </a:lnTo>
                <a:lnTo>
                  <a:pt x="4114506" y="657843"/>
                </a:lnTo>
                <a:lnTo>
                  <a:pt x="4130758" y="648576"/>
                </a:lnTo>
                <a:lnTo>
                  <a:pt x="4160249" y="648576"/>
                </a:lnTo>
                <a:lnTo>
                  <a:pt x="4149896" y="641498"/>
                </a:lnTo>
                <a:lnTo>
                  <a:pt x="4130338" y="639914"/>
                </a:lnTo>
                <a:close/>
              </a:path>
              <a:path w="5445125" h="944880">
                <a:moveTo>
                  <a:pt x="4108731" y="610298"/>
                </a:moveTo>
                <a:lnTo>
                  <a:pt x="4098813" y="610298"/>
                </a:lnTo>
                <a:lnTo>
                  <a:pt x="4098813" y="713955"/>
                </a:lnTo>
                <a:lnTo>
                  <a:pt x="4108312" y="713955"/>
                </a:lnTo>
                <a:lnTo>
                  <a:pt x="4108385" y="696062"/>
                </a:lnTo>
                <a:lnTo>
                  <a:pt x="4102724" y="685131"/>
                </a:lnTo>
                <a:lnTo>
                  <a:pt x="4104215" y="662453"/>
                </a:lnTo>
                <a:lnTo>
                  <a:pt x="4108547" y="655914"/>
                </a:lnTo>
                <a:lnTo>
                  <a:pt x="4108612" y="639914"/>
                </a:lnTo>
                <a:lnTo>
                  <a:pt x="4108731" y="610298"/>
                </a:lnTo>
                <a:close/>
              </a:path>
              <a:path w="5445125" h="944880">
                <a:moveTo>
                  <a:pt x="4160249" y="648576"/>
                </a:moveTo>
                <a:lnTo>
                  <a:pt x="4130758" y="648576"/>
                </a:lnTo>
                <a:lnTo>
                  <a:pt x="4154041" y="654536"/>
                </a:lnTo>
                <a:lnTo>
                  <a:pt x="4163354" y="671440"/>
                </a:lnTo>
                <a:lnTo>
                  <a:pt x="4157427" y="696062"/>
                </a:lnTo>
                <a:lnTo>
                  <a:pt x="4157301" y="696586"/>
                </a:lnTo>
                <a:lnTo>
                  <a:pt x="4135973" y="705853"/>
                </a:lnTo>
                <a:lnTo>
                  <a:pt x="4161585" y="705853"/>
                </a:lnTo>
                <a:lnTo>
                  <a:pt x="4171690" y="691091"/>
                </a:lnTo>
                <a:lnTo>
                  <a:pt x="4173148" y="671440"/>
                </a:lnTo>
                <a:lnTo>
                  <a:pt x="4173273" y="669764"/>
                </a:lnTo>
                <a:lnTo>
                  <a:pt x="4165357" y="652068"/>
                </a:lnTo>
                <a:lnTo>
                  <a:pt x="4160249" y="648576"/>
                </a:lnTo>
                <a:close/>
              </a:path>
              <a:path w="5445125" h="944880">
                <a:moveTo>
                  <a:pt x="4108547" y="655914"/>
                </a:moveTo>
                <a:lnTo>
                  <a:pt x="4104215" y="662453"/>
                </a:lnTo>
                <a:lnTo>
                  <a:pt x="4102724" y="685131"/>
                </a:lnTo>
                <a:lnTo>
                  <a:pt x="4108385" y="696062"/>
                </a:lnTo>
                <a:lnTo>
                  <a:pt x="4108491" y="669764"/>
                </a:lnTo>
                <a:lnTo>
                  <a:pt x="4108547" y="655914"/>
                </a:lnTo>
                <a:close/>
              </a:path>
              <a:path w="5445125" h="944880">
                <a:moveTo>
                  <a:pt x="4202992" y="640613"/>
                </a:moveTo>
                <a:lnTo>
                  <a:pt x="4193492" y="640613"/>
                </a:lnTo>
                <a:lnTo>
                  <a:pt x="4193492" y="713955"/>
                </a:lnTo>
                <a:lnTo>
                  <a:pt x="4203411" y="713955"/>
                </a:lnTo>
                <a:lnTo>
                  <a:pt x="4205600" y="661195"/>
                </a:lnTo>
                <a:lnTo>
                  <a:pt x="4206163" y="660590"/>
                </a:lnTo>
                <a:lnTo>
                  <a:pt x="4202992" y="660590"/>
                </a:lnTo>
                <a:lnTo>
                  <a:pt x="4202992" y="640613"/>
                </a:lnTo>
                <a:close/>
              </a:path>
              <a:path w="5445125" h="944880">
                <a:moveTo>
                  <a:pt x="4230373" y="639914"/>
                </a:moveTo>
                <a:lnTo>
                  <a:pt x="4223202" y="639914"/>
                </a:lnTo>
                <a:lnTo>
                  <a:pt x="4207509" y="647272"/>
                </a:lnTo>
                <a:lnTo>
                  <a:pt x="4202992" y="660590"/>
                </a:lnTo>
                <a:lnTo>
                  <a:pt x="4206163" y="660590"/>
                </a:lnTo>
                <a:lnTo>
                  <a:pt x="4214354" y="651789"/>
                </a:lnTo>
                <a:lnTo>
                  <a:pt x="4228138" y="649414"/>
                </a:lnTo>
                <a:lnTo>
                  <a:pt x="4230373" y="639914"/>
                </a:lnTo>
                <a:close/>
              </a:path>
              <a:path w="5445125" h="944880">
                <a:moveTo>
                  <a:pt x="4258390" y="640613"/>
                </a:moveTo>
                <a:lnTo>
                  <a:pt x="4248472" y="640613"/>
                </a:lnTo>
                <a:lnTo>
                  <a:pt x="4248472" y="713955"/>
                </a:lnTo>
                <a:lnTo>
                  <a:pt x="4258390" y="713955"/>
                </a:lnTo>
                <a:lnTo>
                  <a:pt x="4258390" y="640613"/>
                </a:lnTo>
                <a:close/>
              </a:path>
              <a:path w="5445125" h="944880">
                <a:moveTo>
                  <a:pt x="4251452" y="610298"/>
                </a:moveTo>
                <a:lnTo>
                  <a:pt x="4253501" y="624408"/>
                </a:lnTo>
                <a:lnTo>
                  <a:pt x="4255643" y="624408"/>
                </a:lnTo>
                <a:lnTo>
                  <a:pt x="4251452" y="610298"/>
                </a:lnTo>
                <a:close/>
              </a:path>
              <a:path w="5445125" h="944880">
                <a:moveTo>
                  <a:pt x="4295489" y="640613"/>
                </a:moveTo>
                <a:lnTo>
                  <a:pt x="4285989" y="640613"/>
                </a:lnTo>
                <a:lnTo>
                  <a:pt x="4285989" y="713955"/>
                </a:lnTo>
                <a:lnTo>
                  <a:pt x="4295908" y="713955"/>
                </a:lnTo>
                <a:lnTo>
                  <a:pt x="4298096" y="661195"/>
                </a:lnTo>
                <a:lnTo>
                  <a:pt x="4298660" y="660590"/>
                </a:lnTo>
                <a:lnTo>
                  <a:pt x="4295489" y="660590"/>
                </a:lnTo>
                <a:lnTo>
                  <a:pt x="4295489" y="640613"/>
                </a:lnTo>
                <a:close/>
              </a:path>
              <a:path w="5445125" h="944880">
                <a:moveTo>
                  <a:pt x="4322870" y="639914"/>
                </a:moveTo>
                <a:lnTo>
                  <a:pt x="4315699" y="639914"/>
                </a:lnTo>
                <a:lnTo>
                  <a:pt x="4300006" y="647272"/>
                </a:lnTo>
                <a:lnTo>
                  <a:pt x="4295489" y="660590"/>
                </a:lnTo>
                <a:lnTo>
                  <a:pt x="4298660" y="660590"/>
                </a:lnTo>
                <a:lnTo>
                  <a:pt x="4306851" y="651789"/>
                </a:lnTo>
                <a:lnTo>
                  <a:pt x="4320634" y="649414"/>
                </a:lnTo>
                <a:lnTo>
                  <a:pt x="4322870" y="639914"/>
                </a:lnTo>
                <a:close/>
              </a:path>
              <a:path w="5445125" h="944880">
                <a:moveTo>
                  <a:pt x="4422993" y="672545"/>
                </a:moveTo>
                <a:lnTo>
                  <a:pt x="4388261" y="673442"/>
                </a:lnTo>
                <a:lnTo>
                  <a:pt x="4373360" y="686015"/>
                </a:lnTo>
                <a:lnTo>
                  <a:pt x="4377830" y="707622"/>
                </a:lnTo>
                <a:lnTo>
                  <a:pt x="4399298" y="714654"/>
                </a:lnTo>
                <a:lnTo>
                  <a:pt x="4412057" y="713210"/>
                </a:lnTo>
                <a:lnTo>
                  <a:pt x="4418375" y="706831"/>
                </a:lnTo>
                <a:lnTo>
                  <a:pt x="4394967" y="706831"/>
                </a:lnTo>
                <a:lnTo>
                  <a:pt x="4382254" y="697191"/>
                </a:lnTo>
                <a:lnTo>
                  <a:pt x="4389100" y="681126"/>
                </a:lnTo>
                <a:lnTo>
                  <a:pt x="4423278" y="679965"/>
                </a:lnTo>
                <a:lnTo>
                  <a:pt x="4423028" y="673442"/>
                </a:lnTo>
                <a:lnTo>
                  <a:pt x="4422993" y="672545"/>
                </a:lnTo>
                <a:close/>
              </a:path>
              <a:path w="5445125" h="944880">
                <a:moveTo>
                  <a:pt x="4434083" y="691883"/>
                </a:moveTo>
                <a:lnTo>
                  <a:pt x="4424164" y="691883"/>
                </a:lnTo>
                <a:lnTo>
                  <a:pt x="4426400" y="698728"/>
                </a:lnTo>
                <a:lnTo>
                  <a:pt x="4424088" y="701062"/>
                </a:lnTo>
                <a:lnTo>
                  <a:pt x="4424555" y="713210"/>
                </a:lnTo>
                <a:lnTo>
                  <a:pt x="4424583" y="713955"/>
                </a:lnTo>
                <a:lnTo>
                  <a:pt x="4434083" y="713955"/>
                </a:lnTo>
                <a:lnTo>
                  <a:pt x="4434083" y="691883"/>
                </a:lnTo>
                <a:close/>
              </a:path>
              <a:path w="5445125" h="944880">
                <a:moveTo>
                  <a:pt x="4423763" y="692592"/>
                </a:moveTo>
                <a:lnTo>
                  <a:pt x="4419321" y="700451"/>
                </a:lnTo>
                <a:lnTo>
                  <a:pt x="4394967" y="706831"/>
                </a:lnTo>
                <a:lnTo>
                  <a:pt x="4418375" y="706831"/>
                </a:lnTo>
                <a:lnTo>
                  <a:pt x="4424088" y="701062"/>
                </a:lnTo>
                <a:lnTo>
                  <a:pt x="4423763" y="692592"/>
                </a:lnTo>
                <a:close/>
              </a:path>
              <a:path w="5445125" h="944880">
                <a:moveTo>
                  <a:pt x="4424164" y="691883"/>
                </a:moveTo>
                <a:lnTo>
                  <a:pt x="4423763" y="692592"/>
                </a:lnTo>
                <a:lnTo>
                  <a:pt x="4423940" y="697191"/>
                </a:lnTo>
                <a:lnTo>
                  <a:pt x="4423999" y="698728"/>
                </a:lnTo>
                <a:lnTo>
                  <a:pt x="4424088" y="701062"/>
                </a:lnTo>
                <a:lnTo>
                  <a:pt x="4426400" y="698728"/>
                </a:lnTo>
                <a:lnTo>
                  <a:pt x="4424164" y="691883"/>
                </a:lnTo>
                <a:close/>
              </a:path>
              <a:path w="5445125" h="944880">
                <a:moveTo>
                  <a:pt x="4428046" y="648576"/>
                </a:moveTo>
                <a:lnTo>
                  <a:pt x="4410241" y="648576"/>
                </a:lnTo>
                <a:lnTo>
                  <a:pt x="4422394" y="656958"/>
                </a:lnTo>
                <a:lnTo>
                  <a:pt x="4423736" y="691883"/>
                </a:lnTo>
                <a:lnTo>
                  <a:pt x="4423763" y="692592"/>
                </a:lnTo>
                <a:lnTo>
                  <a:pt x="4424164" y="691883"/>
                </a:lnTo>
                <a:lnTo>
                  <a:pt x="4434083" y="691883"/>
                </a:lnTo>
                <a:lnTo>
                  <a:pt x="4434083" y="679965"/>
                </a:lnTo>
                <a:lnTo>
                  <a:pt x="4426120" y="679965"/>
                </a:lnTo>
                <a:lnTo>
                  <a:pt x="4426120" y="672545"/>
                </a:lnTo>
                <a:lnTo>
                  <a:pt x="4434083" y="672545"/>
                </a:lnTo>
                <a:lnTo>
                  <a:pt x="4434083" y="668413"/>
                </a:lnTo>
                <a:lnTo>
                  <a:pt x="4431475" y="651696"/>
                </a:lnTo>
                <a:lnTo>
                  <a:pt x="4428046" y="648576"/>
                </a:lnTo>
                <a:close/>
              </a:path>
              <a:path w="5445125" h="944880">
                <a:moveTo>
                  <a:pt x="4434083" y="672545"/>
                </a:moveTo>
                <a:lnTo>
                  <a:pt x="4426120" y="672545"/>
                </a:lnTo>
                <a:lnTo>
                  <a:pt x="4426120" y="679965"/>
                </a:lnTo>
                <a:lnTo>
                  <a:pt x="4434083" y="679965"/>
                </a:lnTo>
                <a:lnTo>
                  <a:pt x="4434083" y="672545"/>
                </a:lnTo>
                <a:close/>
              </a:path>
              <a:path w="5445125" h="944880">
                <a:moveTo>
                  <a:pt x="4404327" y="639914"/>
                </a:moveTo>
                <a:lnTo>
                  <a:pt x="4374431" y="649833"/>
                </a:lnTo>
                <a:lnTo>
                  <a:pt x="4378901" y="657237"/>
                </a:lnTo>
                <a:lnTo>
                  <a:pt x="4410241" y="648576"/>
                </a:lnTo>
                <a:lnTo>
                  <a:pt x="4428046" y="648576"/>
                </a:lnTo>
                <a:lnTo>
                  <a:pt x="4421137" y="642289"/>
                </a:lnTo>
                <a:lnTo>
                  <a:pt x="4404327" y="639914"/>
                </a:lnTo>
                <a:close/>
              </a:path>
              <a:path w="5445125" h="944880">
                <a:moveTo>
                  <a:pt x="4520776" y="639914"/>
                </a:moveTo>
                <a:lnTo>
                  <a:pt x="4502801" y="647831"/>
                </a:lnTo>
                <a:lnTo>
                  <a:pt x="4491811" y="663384"/>
                </a:lnTo>
                <a:lnTo>
                  <a:pt x="4490181" y="684479"/>
                </a:lnTo>
                <a:lnTo>
                  <a:pt x="4502801" y="706644"/>
                </a:lnTo>
                <a:lnTo>
                  <a:pt x="4528040" y="714654"/>
                </a:lnTo>
                <a:lnTo>
                  <a:pt x="4539914" y="713443"/>
                </a:lnTo>
                <a:lnTo>
                  <a:pt x="4549548" y="705853"/>
                </a:lnTo>
                <a:lnTo>
                  <a:pt x="4522685" y="705853"/>
                </a:lnTo>
                <a:lnTo>
                  <a:pt x="4506293" y="696586"/>
                </a:lnTo>
                <a:lnTo>
                  <a:pt x="4500240" y="671440"/>
                </a:lnTo>
                <a:lnTo>
                  <a:pt x="4509600" y="654536"/>
                </a:lnTo>
                <a:lnTo>
                  <a:pt x="4532278" y="648576"/>
                </a:lnTo>
                <a:lnTo>
                  <a:pt x="4552079" y="648576"/>
                </a:lnTo>
                <a:lnTo>
                  <a:pt x="4549973" y="645968"/>
                </a:lnTo>
                <a:lnTo>
                  <a:pt x="4520776" y="639914"/>
                </a:lnTo>
                <a:close/>
              </a:path>
              <a:path w="5445125" h="944880">
                <a:moveTo>
                  <a:pt x="4549414" y="695096"/>
                </a:moveTo>
                <a:lnTo>
                  <a:pt x="4546899" y="698728"/>
                </a:lnTo>
                <a:lnTo>
                  <a:pt x="4522685" y="705853"/>
                </a:lnTo>
                <a:lnTo>
                  <a:pt x="4549548" y="705853"/>
                </a:lnTo>
                <a:lnTo>
                  <a:pt x="4556818" y="700125"/>
                </a:lnTo>
                <a:lnTo>
                  <a:pt x="4549414" y="695096"/>
                </a:lnTo>
                <a:close/>
              </a:path>
              <a:path w="5445125" h="944880">
                <a:moveTo>
                  <a:pt x="4552079" y="648576"/>
                </a:moveTo>
                <a:lnTo>
                  <a:pt x="4532278" y="648576"/>
                </a:lnTo>
                <a:lnTo>
                  <a:pt x="4549414" y="659472"/>
                </a:lnTo>
                <a:lnTo>
                  <a:pt x="4556681" y="654536"/>
                </a:lnTo>
                <a:lnTo>
                  <a:pt x="4556893" y="654536"/>
                </a:lnTo>
                <a:lnTo>
                  <a:pt x="4552079" y="648576"/>
                </a:lnTo>
                <a:close/>
              </a:path>
              <a:path w="5445125" h="944880">
                <a:moveTo>
                  <a:pt x="4597800" y="639914"/>
                </a:moveTo>
                <a:lnTo>
                  <a:pt x="4580244" y="647831"/>
                </a:lnTo>
                <a:lnTo>
                  <a:pt x="4569301" y="663384"/>
                </a:lnTo>
                <a:lnTo>
                  <a:pt x="4567794" y="682895"/>
                </a:lnTo>
                <a:lnTo>
                  <a:pt x="4567671" y="684479"/>
                </a:lnTo>
                <a:lnTo>
                  <a:pt x="4580244" y="706644"/>
                </a:lnTo>
                <a:lnTo>
                  <a:pt x="4604971" y="714654"/>
                </a:lnTo>
                <a:lnTo>
                  <a:pt x="4612142" y="714654"/>
                </a:lnTo>
                <a:lnTo>
                  <a:pt x="4629931" y="706644"/>
                </a:lnTo>
                <a:lnTo>
                  <a:pt x="4630478" y="705853"/>
                </a:lnTo>
                <a:lnTo>
                  <a:pt x="4604971" y="705853"/>
                </a:lnTo>
                <a:lnTo>
                  <a:pt x="4587043" y="699939"/>
                </a:lnTo>
                <a:lnTo>
                  <a:pt x="4577730" y="682895"/>
                </a:lnTo>
                <a:lnTo>
                  <a:pt x="4583783" y="657843"/>
                </a:lnTo>
                <a:lnTo>
                  <a:pt x="4599895" y="648576"/>
                </a:lnTo>
                <a:lnTo>
                  <a:pt x="4629032" y="648576"/>
                </a:lnTo>
                <a:lnTo>
                  <a:pt x="4618662" y="641498"/>
                </a:lnTo>
                <a:lnTo>
                  <a:pt x="4597800" y="639914"/>
                </a:lnTo>
                <a:close/>
              </a:path>
              <a:path w="5445125" h="944880">
                <a:moveTo>
                  <a:pt x="4629032" y="648576"/>
                </a:moveTo>
                <a:lnTo>
                  <a:pt x="4599895" y="648576"/>
                </a:lnTo>
                <a:lnTo>
                  <a:pt x="4623178" y="654536"/>
                </a:lnTo>
                <a:lnTo>
                  <a:pt x="4632352" y="671440"/>
                </a:lnTo>
                <a:lnTo>
                  <a:pt x="4626392" y="696586"/>
                </a:lnTo>
                <a:lnTo>
                  <a:pt x="4604971" y="705853"/>
                </a:lnTo>
                <a:lnTo>
                  <a:pt x="4630478" y="705853"/>
                </a:lnTo>
                <a:lnTo>
                  <a:pt x="4640781" y="690952"/>
                </a:lnTo>
                <a:lnTo>
                  <a:pt x="4642288" y="671440"/>
                </a:lnTo>
                <a:lnTo>
                  <a:pt x="4642410" y="669857"/>
                </a:lnTo>
                <a:lnTo>
                  <a:pt x="4634354" y="652208"/>
                </a:lnTo>
                <a:lnTo>
                  <a:pt x="4629032" y="648576"/>
                </a:lnTo>
                <a:close/>
              </a:path>
              <a:path w="5445125" h="944880">
                <a:moveTo>
                  <a:pt x="4672160" y="640613"/>
                </a:moveTo>
                <a:lnTo>
                  <a:pt x="4662660" y="640613"/>
                </a:lnTo>
                <a:lnTo>
                  <a:pt x="4662660" y="713955"/>
                </a:lnTo>
                <a:lnTo>
                  <a:pt x="4672579" y="713955"/>
                </a:lnTo>
                <a:lnTo>
                  <a:pt x="4672579" y="669810"/>
                </a:lnTo>
                <a:lnTo>
                  <a:pt x="4677321" y="660730"/>
                </a:lnTo>
                <a:lnTo>
                  <a:pt x="4672160" y="660730"/>
                </a:lnTo>
                <a:lnTo>
                  <a:pt x="4672160" y="640613"/>
                </a:lnTo>
                <a:close/>
              </a:path>
              <a:path w="5445125" h="944880">
                <a:moveTo>
                  <a:pt x="4722029" y="648855"/>
                </a:moveTo>
                <a:lnTo>
                  <a:pt x="4705269" y="648855"/>
                </a:lnTo>
                <a:lnTo>
                  <a:pt x="4718401" y="658774"/>
                </a:lnTo>
                <a:lnTo>
                  <a:pt x="4720356" y="713955"/>
                </a:lnTo>
                <a:lnTo>
                  <a:pt x="4730275" y="713955"/>
                </a:lnTo>
                <a:lnTo>
                  <a:pt x="4730275" y="664269"/>
                </a:lnTo>
                <a:lnTo>
                  <a:pt x="4722029" y="648855"/>
                </a:lnTo>
                <a:close/>
              </a:path>
              <a:path w="5445125" h="944880">
                <a:moveTo>
                  <a:pt x="4700100" y="639914"/>
                </a:moveTo>
                <a:lnTo>
                  <a:pt x="4693022" y="639914"/>
                </a:lnTo>
                <a:lnTo>
                  <a:pt x="4672952" y="651649"/>
                </a:lnTo>
                <a:lnTo>
                  <a:pt x="4672160" y="660730"/>
                </a:lnTo>
                <a:lnTo>
                  <a:pt x="4677321" y="660730"/>
                </a:lnTo>
                <a:lnTo>
                  <a:pt x="4680775" y="654117"/>
                </a:lnTo>
                <a:lnTo>
                  <a:pt x="4705269" y="648855"/>
                </a:lnTo>
                <a:lnTo>
                  <a:pt x="4722029" y="648855"/>
                </a:lnTo>
                <a:lnTo>
                  <a:pt x="4720310" y="645642"/>
                </a:lnTo>
                <a:lnTo>
                  <a:pt x="4700100" y="639914"/>
                </a:lnTo>
                <a:close/>
              </a:path>
              <a:path w="5445125" h="944880">
                <a:moveTo>
                  <a:pt x="4752350" y="640613"/>
                </a:moveTo>
                <a:lnTo>
                  <a:pt x="4742012" y="640613"/>
                </a:lnTo>
                <a:lnTo>
                  <a:pt x="4774562" y="713955"/>
                </a:lnTo>
                <a:lnTo>
                  <a:pt x="4784761" y="713955"/>
                </a:lnTo>
                <a:lnTo>
                  <a:pt x="4787127" y="708647"/>
                </a:lnTo>
                <a:lnTo>
                  <a:pt x="4777356" y="708647"/>
                </a:lnTo>
                <a:lnTo>
                  <a:pt x="4779818" y="703122"/>
                </a:lnTo>
                <a:lnTo>
                  <a:pt x="4752350" y="640613"/>
                </a:lnTo>
                <a:close/>
              </a:path>
              <a:path w="5445125" h="944880">
                <a:moveTo>
                  <a:pt x="4779818" y="703122"/>
                </a:moveTo>
                <a:lnTo>
                  <a:pt x="4777356" y="708647"/>
                </a:lnTo>
                <a:lnTo>
                  <a:pt x="4782246" y="708647"/>
                </a:lnTo>
                <a:lnTo>
                  <a:pt x="4779818" y="703122"/>
                </a:lnTo>
                <a:close/>
              </a:path>
              <a:path w="5445125" h="944880">
                <a:moveTo>
                  <a:pt x="4817450" y="640613"/>
                </a:moveTo>
                <a:lnTo>
                  <a:pt x="4807671" y="640613"/>
                </a:lnTo>
                <a:lnTo>
                  <a:pt x="4779818" y="703122"/>
                </a:lnTo>
                <a:lnTo>
                  <a:pt x="4782246" y="708647"/>
                </a:lnTo>
                <a:lnTo>
                  <a:pt x="4787127" y="708647"/>
                </a:lnTo>
                <a:lnTo>
                  <a:pt x="4817450" y="640613"/>
                </a:lnTo>
                <a:close/>
              </a:path>
              <a:path w="5445125" h="944880">
                <a:moveTo>
                  <a:pt x="4851073" y="639914"/>
                </a:moveTo>
                <a:lnTo>
                  <a:pt x="4834030" y="647970"/>
                </a:lnTo>
                <a:lnTo>
                  <a:pt x="4823506" y="663524"/>
                </a:lnTo>
                <a:lnTo>
                  <a:pt x="4821969" y="684479"/>
                </a:lnTo>
                <a:lnTo>
                  <a:pt x="4834635" y="706644"/>
                </a:lnTo>
                <a:lnTo>
                  <a:pt x="4860526" y="714654"/>
                </a:lnTo>
                <a:lnTo>
                  <a:pt x="4866393" y="714654"/>
                </a:lnTo>
                <a:lnTo>
                  <a:pt x="4885049" y="704689"/>
                </a:lnTo>
                <a:lnTo>
                  <a:pt x="4850049" y="704689"/>
                </a:lnTo>
                <a:lnTo>
                  <a:pt x="4832819" y="688157"/>
                </a:lnTo>
                <a:lnTo>
                  <a:pt x="4833943" y="680288"/>
                </a:lnTo>
                <a:lnTo>
                  <a:pt x="4829513" y="680288"/>
                </a:lnTo>
                <a:lnTo>
                  <a:pt x="4829513" y="672884"/>
                </a:lnTo>
                <a:lnTo>
                  <a:pt x="4835001" y="672884"/>
                </a:lnTo>
                <a:lnTo>
                  <a:pt x="4837196" y="657517"/>
                </a:lnTo>
                <a:lnTo>
                  <a:pt x="4852843" y="648436"/>
                </a:lnTo>
                <a:lnTo>
                  <a:pt x="4880632" y="648436"/>
                </a:lnTo>
                <a:lnTo>
                  <a:pt x="4870864" y="641498"/>
                </a:lnTo>
                <a:lnTo>
                  <a:pt x="4851073" y="639914"/>
                </a:lnTo>
                <a:close/>
              </a:path>
              <a:path w="5445125" h="944880">
                <a:moveTo>
                  <a:pt x="4883297" y="696214"/>
                </a:moveTo>
                <a:lnTo>
                  <a:pt x="4880503" y="699473"/>
                </a:lnTo>
                <a:lnTo>
                  <a:pt x="4850049" y="704689"/>
                </a:lnTo>
                <a:lnTo>
                  <a:pt x="4885049" y="704689"/>
                </a:lnTo>
                <a:lnTo>
                  <a:pt x="4888885" y="702640"/>
                </a:lnTo>
                <a:lnTo>
                  <a:pt x="4883297" y="696214"/>
                </a:lnTo>
                <a:close/>
              </a:path>
              <a:path w="5445125" h="944880">
                <a:moveTo>
                  <a:pt x="4835001" y="672884"/>
                </a:moveTo>
                <a:lnTo>
                  <a:pt x="4829513" y="672884"/>
                </a:lnTo>
                <a:lnTo>
                  <a:pt x="4829513" y="680288"/>
                </a:lnTo>
                <a:lnTo>
                  <a:pt x="4833943" y="680288"/>
                </a:lnTo>
                <a:lnTo>
                  <a:pt x="4835001" y="672884"/>
                </a:lnTo>
                <a:close/>
              </a:path>
              <a:path w="5445125" h="944880">
                <a:moveTo>
                  <a:pt x="4882938" y="672884"/>
                </a:moveTo>
                <a:lnTo>
                  <a:pt x="4835001" y="672884"/>
                </a:lnTo>
                <a:lnTo>
                  <a:pt x="4833943" y="680288"/>
                </a:lnTo>
                <a:lnTo>
                  <a:pt x="4893356" y="680288"/>
                </a:lnTo>
                <a:lnTo>
                  <a:pt x="4893415" y="675817"/>
                </a:lnTo>
                <a:lnTo>
                  <a:pt x="4884135" y="675817"/>
                </a:lnTo>
                <a:lnTo>
                  <a:pt x="4882938" y="672884"/>
                </a:lnTo>
                <a:close/>
              </a:path>
              <a:path w="5445125" h="944880">
                <a:moveTo>
                  <a:pt x="4880632" y="648436"/>
                </a:moveTo>
                <a:lnTo>
                  <a:pt x="4852843" y="648436"/>
                </a:lnTo>
                <a:lnTo>
                  <a:pt x="4875334" y="654257"/>
                </a:lnTo>
                <a:lnTo>
                  <a:pt x="4884135" y="675817"/>
                </a:lnTo>
                <a:lnTo>
                  <a:pt x="4888047" y="672884"/>
                </a:lnTo>
                <a:lnTo>
                  <a:pt x="4893455" y="672884"/>
                </a:lnTo>
                <a:lnTo>
                  <a:pt x="4893495" y="669857"/>
                </a:lnTo>
                <a:lnTo>
                  <a:pt x="4885811" y="652115"/>
                </a:lnTo>
                <a:lnTo>
                  <a:pt x="4880632" y="648436"/>
                </a:lnTo>
                <a:close/>
              </a:path>
              <a:path w="5445125" h="944880">
                <a:moveTo>
                  <a:pt x="4893455" y="672884"/>
                </a:moveTo>
                <a:lnTo>
                  <a:pt x="4888047" y="672884"/>
                </a:lnTo>
                <a:lnTo>
                  <a:pt x="4884135" y="675817"/>
                </a:lnTo>
                <a:lnTo>
                  <a:pt x="4893415" y="675817"/>
                </a:lnTo>
                <a:lnTo>
                  <a:pt x="4893455" y="672884"/>
                </a:lnTo>
                <a:close/>
              </a:path>
              <a:path w="5445125" h="944880">
                <a:moveTo>
                  <a:pt x="4923184" y="640613"/>
                </a:moveTo>
                <a:lnTo>
                  <a:pt x="4913684" y="640613"/>
                </a:lnTo>
                <a:lnTo>
                  <a:pt x="4913684" y="713955"/>
                </a:lnTo>
                <a:lnTo>
                  <a:pt x="4923603" y="713955"/>
                </a:lnTo>
                <a:lnTo>
                  <a:pt x="4925791" y="661195"/>
                </a:lnTo>
                <a:lnTo>
                  <a:pt x="4926355" y="660590"/>
                </a:lnTo>
                <a:lnTo>
                  <a:pt x="4923184" y="660590"/>
                </a:lnTo>
                <a:lnTo>
                  <a:pt x="4923184" y="640613"/>
                </a:lnTo>
                <a:close/>
              </a:path>
              <a:path w="5445125" h="944880">
                <a:moveTo>
                  <a:pt x="4950565" y="639914"/>
                </a:moveTo>
                <a:lnTo>
                  <a:pt x="4943394" y="639914"/>
                </a:lnTo>
                <a:lnTo>
                  <a:pt x="4927701" y="647272"/>
                </a:lnTo>
                <a:lnTo>
                  <a:pt x="4923184" y="660590"/>
                </a:lnTo>
                <a:lnTo>
                  <a:pt x="4926355" y="660590"/>
                </a:lnTo>
                <a:lnTo>
                  <a:pt x="4934546" y="651789"/>
                </a:lnTo>
                <a:lnTo>
                  <a:pt x="4948329" y="649414"/>
                </a:lnTo>
                <a:lnTo>
                  <a:pt x="4950565" y="639914"/>
                </a:lnTo>
                <a:close/>
              </a:path>
              <a:path w="5445125" h="944880">
                <a:moveTo>
                  <a:pt x="4963754" y="697750"/>
                </a:moveTo>
                <a:lnTo>
                  <a:pt x="4959284" y="705573"/>
                </a:lnTo>
                <a:lnTo>
                  <a:pt x="4989180" y="714654"/>
                </a:lnTo>
                <a:lnTo>
                  <a:pt x="5001054" y="713816"/>
                </a:lnTo>
                <a:lnTo>
                  <a:pt x="5012187" y="705993"/>
                </a:lnTo>
                <a:lnTo>
                  <a:pt x="4996863" y="705993"/>
                </a:lnTo>
                <a:lnTo>
                  <a:pt x="4963754" y="697750"/>
                </a:lnTo>
                <a:close/>
              </a:path>
              <a:path w="5445125" h="944880">
                <a:moveTo>
                  <a:pt x="5000496" y="640566"/>
                </a:moveTo>
                <a:lnTo>
                  <a:pt x="4967526" y="646946"/>
                </a:lnTo>
                <a:lnTo>
                  <a:pt x="4962777" y="668413"/>
                </a:lnTo>
                <a:lnTo>
                  <a:pt x="5009576" y="697610"/>
                </a:lnTo>
                <a:lnTo>
                  <a:pt x="4996863" y="705993"/>
                </a:lnTo>
                <a:lnTo>
                  <a:pt x="5012187" y="705993"/>
                </a:lnTo>
                <a:lnTo>
                  <a:pt x="5018284" y="701708"/>
                </a:lnTo>
                <a:lnTo>
                  <a:pt x="5018610" y="686481"/>
                </a:lnTo>
                <a:lnTo>
                  <a:pt x="4971717" y="657051"/>
                </a:lnTo>
                <a:lnTo>
                  <a:pt x="4979494" y="649600"/>
                </a:lnTo>
                <a:lnTo>
                  <a:pt x="5015435" y="649600"/>
                </a:lnTo>
                <a:lnTo>
                  <a:pt x="5016879" y="646946"/>
                </a:lnTo>
                <a:lnTo>
                  <a:pt x="5016980" y="646760"/>
                </a:lnTo>
                <a:lnTo>
                  <a:pt x="5000496" y="640566"/>
                </a:lnTo>
                <a:close/>
              </a:path>
              <a:path w="5445125" h="944880">
                <a:moveTo>
                  <a:pt x="5015435" y="649600"/>
                </a:moveTo>
                <a:lnTo>
                  <a:pt x="4979494" y="649600"/>
                </a:lnTo>
                <a:lnTo>
                  <a:pt x="5012649" y="654723"/>
                </a:lnTo>
                <a:lnTo>
                  <a:pt x="5015435" y="649600"/>
                </a:lnTo>
                <a:close/>
              </a:path>
              <a:path w="5445125" h="944880">
                <a:moveTo>
                  <a:pt x="5082066" y="672545"/>
                </a:moveTo>
                <a:lnTo>
                  <a:pt x="5047334" y="673442"/>
                </a:lnTo>
                <a:lnTo>
                  <a:pt x="5032433" y="686015"/>
                </a:lnTo>
                <a:lnTo>
                  <a:pt x="5036903" y="707622"/>
                </a:lnTo>
                <a:lnTo>
                  <a:pt x="5058371" y="714654"/>
                </a:lnTo>
                <a:lnTo>
                  <a:pt x="5071130" y="713210"/>
                </a:lnTo>
                <a:lnTo>
                  <a:pt x="5077448" y="706831"/>
                </a:lnTo>
                <a:lnTo>
                  <a:pt x="5054040" y="706831"/>
                </a:lnTo>
                <a:lnTo>
                  <a:pt x="5041327" y="697191"/>
                </a:lnTo>
                <a:lnTo>
                  <a:pt x="5048173" y="681126"/>
                </a:lnTo>
                <a:lnTo>
                  <a:pt x="5082351" y="679965"/>
                </a:lnTo>
                <a:lnTo>
                  <a:pt x="5082100" y="673442"/>
                </a:lnTo>
                <a:lnTo>
                  <a:pt x="5082066" y="672545"/>
                </a:lnTo>
                <a:close/>
              </a:path>
              <a:path w="5445125" h="944880">
                <a:moveTo>
                  <a:pt x="5093156" y="691883"/>
                </a:moveTo>
                <a:lnTo>
                  <a:pt x="5083237" y="691883"/>
                </a:lnTo>
                <a:lnTo>
                  <a:pt x="5085473" y="698728"/>
                </a:lnTo>
                <a:lnTo>
                  <a:pt x="5083161" y="701062"/>
                </a:lnTo>
                <a:lnTo>
                  <a:pt x="5083628" y="713210"/>
                </a:lnTo>
                <a:lnTo>
                  <a:pt x="5083656" y="713955"/>
                </a:lnTo>
                <a:lnTo>
                  <a:pt x="5093156" y="713955"/>
                </a:lnTo>
                <a:lnTo>
                  <a:pt x="5093156" y="691883"/>
                </a:lnTo>
                <a:close/>
              </a:path>
              <a:path w="5445125" h="944880">
                <a:moveTo>
                  <a:pt x="5082836" y="692593"/>
                </a:moveTo>
                <a:lnTo>
                  <a:pt x="5078394" y="700451"/>
                </a:lnTo>
                <a:lnTo>
                  <a:pt x="5054040" y="706831"/>
                </a:lnTo>
                <a:lnTo>
                  <a:pt x="5077448" y="706831"/>
                </a:lnTo>
                <a:lnTo>
                  <a:pt x="5083161" y="701062"/>
                </a:lnTo>
                <a:lnTo>
                  <a:pt x="5082836" y="692593"/>
                </a:lnTo>
                <a:close/>
              </a:path>
              <a:path w="5445125" h="944880">
                <a:moveTo>
                  <a:pt x="5083237" y="691883"/>
                </a:moveTo>
                <a:lnTo>
                  <a:pt x="5082836" y="692593"/>
                </a:lnTo>
                <a:lnTo>
                  <a:pt x="5083013" y="697191"/>
                </a:lnTo>
                <a:lnTo>
                  <a:pt x="5083072" y="698728"/>
                </a:lnTo>
                <a:lnTo>
                  <a:pt x="5083161" y="701062"/>
                </a:lnTo>
                <a:lnTo>
                  <a:pt x="5085473" y="698728"/>
                </a:lnTo>
                <a:lnTo>
                  <a:pt x="5083237" y="691883"/>
                </a:lnTo>
                <a:close/>
              </a:path>
              <a:path w="5445125" h="944880">
                <a:moveTo>
                  <a:pt x="5087119" y="648576"/>
                </a:moveTo>
                <a:lnTo>
                  <a:pt x="5069314" y="648576"/>
                </a:lnTo>
                <a:lnTo>
                  <a:pt x="5081467" y="656958"/>
                </a:lnTo>
                <a:lnTo>
                  <a:pt x="5082809" y="691883"/>
                </a:lnTo>
                <a:lnTo>
                  <a:pt x="5082836" y="692593"/>
                </a:lnTo>
                <a:lnTo>
                  <a:pt x="5083237" y="691883"/>
                </a:lnTo>
                <a:lnTo>
                  <a:pt x="5093156" y="691883"/>
                </a:lnTo>
                <a:lnTo>
                  <a:pt x="5093156" y="679965"/>
                </a:lnTo>
                <a:lnTo>
                  <a:pt x="5085193" y="679965"/>
                </a:lnTo>
                <a:lnTo>
                  <a:pt x="5085193" y="672545"/>
                </a:lnTo>
                <a:lnTo>
                  <a:pt x="5093156" y="672545"/>
                </a:lnTo>
                <a:lnTo>
                  <a:pt x="5093156" y="668413"/>
                </a:lnTo>
                <a:lnTo>
                  <a:pt x="5090548" y="651696"/>
                </a:lnTo>
                <a:lnTo>
                  <a:pt x="5087119" y="648576"/>
                </a:lnTo>
                <a:close/>
              </a:path>
              <a:path w="5445125" h="944880">
                <a:moveTo>
                  <a:pt x="5093156" y="672545"/>
                </a:moveTo>
                <a:lnTo>
                  <a:pt x="5085193" y="672545"/>
                </a:lnTo>
                <a:lnTo>
                  <a:pt x="5085193" y="679965"/>
                </a:lnTo>
                <a:lnTo>
                  <a:pt x="5093156" y="679965"/>
                </a:lnTo>
                <a:lnTo>
                  <a:pt x="5093156" y="672545"/>
                </a:lnTo>
                <a:close/>
              </a:path>
              <a:path w="5445125" h="944880">
                <a:moveTo>
                  <a:pt x="5063400" y="639914"/>
                </a:moveTo>
                <a:lnTo>
                  <a:pt x="5033504" y="649833"/>
                </a:lnTo>
                <a:lnTo>
                  <a:pt x="5037974" y="657237"/>
                </a:lnTo>
                <a:lnTo>
                  <a:pt x="5069314" y="648576"/>
                </a:lnTo>
                <a:lnTo>
                  <a:pt x="5087119" y="648576"/>
                </a:lnTo>
                <a:lnTo>
                  <a:pt x="5080210" y="642289"/>
                </a:lnTo>
                <a:lnTo>
                  <a:pt x="5063400" y="639914"/>
                </a:lnTo>
                <a:close/>
              </a:path>
              <a:path w="5445125" h="944880">
                <a:moveTo>
                  <a:pt x="5179849" y="639914"/>
                </a:moveTo>
                <a:lnTo>
                  <a:pt x="5161874" y="647831"/>
                </a:lnTo>
                <a:lnTo>
                  <a:pt x="5150884" y="663384"/>
                </a:lnTo>
                <a:lnTo>
                  <a:pt x="5149254" y="684479"/>
                </a:lnTo>
                <a:lnTo>
                  <a:pt x="5161874" y="706644"/>
                </a:lnTo>
                <a:lnTo>
                  <a:pt x="5187113" y="714654"/>
                </a:lnTo>
                <a:lnTo>
                  <a:pt x="5198987" y="713443"/>
                </a:lnTo>
                <a:lnTo>
                  <a:pt x="5208621" y="705853"/>
                </a:lnTo>
                <a:lnTo>
                  <a:pt x="5181758" y="705853"/>
                </a:lnTo>
                <a:lnTo>
                  <a:pt x="5165366" y="696586"/>
                </a:lnTo>
                <a:lnTo>
                  <a:pt x="5159313" y="671440"/>
                </a:lnTo>
                <a:lnTo>
                  <a:pt x="5168673" y="654536"/>
                </a:lnTo>
                <a:lnTo>
                  <a:pt x="5191351" y="648576"/>
                </a:lnTo>
                <a:lnTo>
                  <a:pt x="5211152" y="648576"/>
                </a:lnTo>
                <a:lnTo>
                  <a:pt x="5209046" y="645968"/>
                </a:lnTo>
                <a:lnTo>
                  <a:pt x="5179849" y="639914"/>
                </a:lnTo>
                <a:close/>
              </a:path>
              <a:path w="5445125" h="944880">
                <a:moveTo>
                  <a:pt x="5208487" y="695096"/>
                </a:moveTo>
                <a:lnTo>
                  <a:pt x="5205972" y="698728"/>
                </a:lnTo>
                <a:lnTo>
                  <a:pt x="5181758" y="705853"/>
                </a:lnTo>
                <a:lnTo>
                  <a:pt x="5208621" y="705853"/>
                </a:lnTo>
                <a:lnTo>
                  <a:pt x="5215891" y="700125"/>
                </a:lnTo>
                <a:lnTo>
                  <a:pt x="5208487" y="695096"/>
                </a:lnTo>
                <a:close/>
              </a:path>
              <a:path w="5445125" h="944880">
                <a:moveTo>
                  <a:pt x="5211152" y="648576"/>
                </a:moveTo>
                <a:lnTo>
                  <a:pt x="5191351" y="648576"/>
                </a:lnTo>
                <a:lnTo>
                  <a:pt x="5208487" y="659472"/>
                </a:lnTo>
                <a:lnTo>
                  <a:pt x="5215754" y="654536"/>
                </a:lnTo>
                <a:lnTo>
                  <a:pt x="5215966" y="654536"/>
                </a:lnTo>
                <a:lnTo>
                  <a:pt x="5211152" y="648576"/>
                </a:lnTo>
                <a:close/>
              </a:path>
              <a:path w="5445125" h="944880">
                <a:moveTo>
                  <a:pt x="5256873" y="639914"/>
                </a:moveTo>
                <a:lnTo>
                  <a:pt x="5239317" y="647831"/>
                </a:lnTo>
                <a:lnTo>
                  <a:pt x="5228374" y="663384"/>
                </a:lnTo>
                <a:lnTo>
                  <a:pt x="5226866" y="682895"/>
                </a:lnTo>
                <a:lnTo>
                  <a:pt x="5226744" y="684479"/>
                </a:lnTo>
                <a:lnTo>
                  <a:pt x="5239317" y="706644"/>
                </a:lnTo>
                <a:lnTo>
                  <a:pt x="5264044" y="714654"/>
                </a:lnTo>
                <a:lnTo>
                  <a:pt x="5271215" y="714654"/>
                </a:lnTo>
                <a:lnTo>
                  <a:pt x="5289004" y="706644"/>
                </a:lnTo>
                <a:lnTo>
                  <a:pt x="5289551" y="705853"/>
                </a:lnTo>
                <a:lnTo>
                  <a:pt x="5264044" y="705853"/>
                </a:lnTo>
                <a:lnTo>
                  <a:pt x="5246116" y="699939"/>
                </a:lnTo>
                <a:lnTo>
                  <a:pt x="5236802" y="682895"/>
                </a:lnTo>
                <a:lnTo>
                  <a:pt x="5242856" y="657843"/>
                </a:lnTo>
                <a:lnTo>
                  <a:pt x="5258968" y="648576"/>
                </a:lnTo>
                <a:lnTo>
                  <a:pt x="5288105" y="648576"/>
                </a:lnTo>
                <a:lnTo>
                  <a:pt x="5277734" y="641498"/>
                </a:lnTo>
                <a:lnTo>
                  <a:pt x="5256873" y="639914"/>
                </a:lnTo>
                <a:close/>
              </a:path>
              <a:path w="5445125" h="944880">
                <a:moveTo>
                  <a:pt x="5288105" y="648576"/>
                </a:moveTo>
                <a:lnTo>
                  <a:pt x="5258968" y="648576"/>
                </a:lnTo>
                <a:lnTo>
                  <a:pt x="5282251" y="654536"/>
                </a:lnTo>
                <a:lnTo>
                  <a:pt x="5291425" y="671440"/>
                </a:lnTo>
                <a:lnTo>
                  <a:pt x="5285465" y="696586"/>
                </a:lnTo>
                <a:lnTo>
                  <a:pt x="5264044" y="705853"/>
                </a:lnTo>
                <a:lnTo>
                  <a:pt x="5289551" y="705853"/>
                </a:lnTo>
                <a:lnTo>
                  <a:pt x="5299854" y="690952"/>
                </a:lnTo>
                <a:lnTo>
                  <a:pt x="5301361" y="671440"/>
                </a:lnTo>
                <a:lnTo>
                  <a:pt x="5301483" y="669857"/>
                </a:lnTo>
                <a:lnTo>
                  <a:pt x="5293427" y="652208"/>
                </a:lnTo>
                <a:lnTo>
                  <a:pt x="5288105" y="648576"/>
                </a:lnTo>
                <a:close/>
              </a:path>
              <a:path w="5445125" h="944880">
                <a:moveTo>
                  <a:pt x="5331233" y="640613"/>
                </a:moveTo>
                <a:lnTo>
                  <a:pt x="5321733" y="640613"/>
                </a:lnTo>
                <a:lnTo>
                  <a:pt x="5321733" y="713955"/>
                </a:lnTo>
                <a:lnTo>
                  <a:pt x="5331652" y="713955"/>
                </a:lnTo>
                <a:lnTo>
                  <a:pt x="5331652" y="669810"/>
                </a:lnTo>
                <a:lnTo>
                  <a:pt x="5336346" y="660450"/>
                </a:lnTo>
                <a:lnTo>
                  <a:pt x="5331233" y="660450"/>
                </a:lnTo>
                <a:lnTo>
                  <a:pt x="5331233" y="640613"/>
                </a:lnTo>
                <a:close/>
              </a:path>
              <a:path w="5445125" h="944880">
                <a:moveTo>
                  <a:pt x="5379042" y="648855"/>
                </a:moveTo>
                <a:lnTo>
                  <a:pt x="5362945" y="648855"/>
                </a:lnTo>
                <a:lnTo>
                  <a:pt x="5375611" y="658774"/>
                </a:lnTo>
                <a:lnTo>
                  <a:pt x="5377474" y="713955"/>
                </a:lnTo>
                <a:lnTo>
                  <a:pt x="5387393" y="713955"/>
                </a:lnTo>
                <a:lnTo>
                  <a:pt x="5387393" y="669810"/>
                </a:lnTo>
                <a:lnTo>
                  <a:pt x="5391571" y="661428"/>
                </a:lnTo>
                <a:lnTo>
                  <a:pt x="5386275" y="661428"/>
                </a:lnTo>
                <a:lnTo>
                  <a:pt x="5382363" y="659892"/>
                </a:lnTo>
                <a:lnTo>
                  <a:pt x="5384970" y="655150"/>
                </a:lnTo>
                <a:lnTo>
                  <a:pt x="5384785" y="654257"/>
                </a:lnTo>
                <a:lnTo>
                  <a:pt x="5379042" y="648855"/>
                </a:lnTo>
                <a:close/>
              </a:path>
              <a:path w="5445125" h="944880">
                <a:moveTo>
                  <a:pt x="5435016" y="648855"/>
                </a:moveTo>
                <a:lnTo>
                  <a:pt x="5418685" y="648855"/>
                </a:lnTo>
                <a:lnTo>
                  <a:pt x="5431212" y="658774"/>
                </a:lnTo>
                <a:lnTo>
                  <a:pt x="5433074" y="713955"/>
                </a:lnTo>
                <a:lnTo>
                  <a:pt x="5442993" y="713955"/>
                </a:lnTo>
                <a:lnTo>
                  <a:pt x="5442993" y="664269"/>
                </a:lnTo>
                <a:lnTo>
                  <a:pt x="5435016" y="648855"/>
                </a:lnTo>
                <a:close/>
              </a:path>
              <a:path w="5445125" h="944880">
                <a:moveTo>
                  <a:pt x="5384970" y="655150"/>
                </a:moveTo>
                <a:lnTo>
                  <a:pt x="5382363" y="659892"/>
                </a:lnTo>
                <a:lnTo>
                  <a:pt x="5386275" y="661428"/>
                </a:lnTo>
                <a:lnTo>
                  <a:pt x="5384970" y="655150"/>
                </a:lnTo>
                <a:close/>
              </a:path>
              <a:path w="5445125" h="944880">
                <a:moveTo>
                  <a:pt x="5413377" y="639914"/>
                </a:moveTo>
                <a:lnTo>
                  <a:pt x="5405740" y="639914"/>
                </a:lnTo>
                <a:lnTo>
                  <a:pt x="5388277" y="649135"/>
                </a:lnTo>
                <a:lnTo>
                  <a:pt x="5384970" y="655150"/>
                </a:lnTo>
                <a:lnTo>
                  <a:pt x="5386275" y="661428"/>
                </a:lnTo>
                <a:lnTo>
                  <a:pt x="5391571" y="661428"/>
                </a:lnTo>
                <a:lnTo>
                  <a:pt x="5395146" y="654257"/>
                </a:lnTo>
                <a:lnTo>
                  <a:pt x="5395216" y="654117"/>
                </a:lnTo>
                <a:lnTo>
                  <a:pt x="5418685" y="648855"/>
                </a:lnTo>
                <a:lnTo>
                  <a:pt x="5435016" y="648855"/>
                </a:lnTo>
                <a:lnTo>
                  <a:pt x="5433354" y="645642"/>
                </a:lnTo>
                <a:lnTo>
                  <a:pt x="5413377" y="639914"/>
                </a:lnTo>
                <a:close/>
              </a:path>
              <a:path w="5445125" h="944880">
                <a:moveTo>
                  <a:pt x="5351397" y="639914"/>
                </a:moveTo>
                <a:lnTo>
                  <a:pt x="5331932" y="651649"/>
                </a:lnTo>
                <a:lnTo>
                  <a:pt x="5331366" y="658774"/>
                </a:lnTo>
                <a:lnTo>
                  <a:pt x="5331277" y="659892"/>
                </a:lnTo>
                <a:lnTo>
                  <a:pt x="5331233" y="660450"/>
                </a:lnTo>
                <a:lnTo>
                  <a:pt x="5336346" y="660450"/>
                </a:lnTo>
                <a:lnTo>
                  <a:pt x="5339452" y="654257"/>
                </a:lnTo>
                <a:lnTo>
                  <a:pt x="5339522" y="654117"/>
                </a:lnTo>
                <a:lnTo>
                  <a:pt x="5362945" y="648855"/>
                </a:lnTo>
                <a:lnTo>
                  <a:pt x="5379042" y="648855"/>
                </a:lnTo>
                <a:lnTo>
                  <a:pt x="5371467" y="641731"/>
                </a:lnTo>
                <a:lnTo>
                  <a:pt x="5351397" y="639914"/>
                </a:lnTo>
                <a:close/>
              </a:path>
              <a:path w="5445125" h="944880">
                <a:moveTo>
                  <a:pt x="30128" y="843114"/>
                </a:moveTo>
                <a:lnTo>
                  <a:pt x="12572" y="851031"/>
                </a:lnTo>
                <a:lnTo>
                  <a:pt x="1629" y="866584"/>
                </a:lnTo>
                <a:lnTo>
                  <a:pt x="122" y="886096"/>
                </a:lnTo>
                <a:lnTo>
                  <a:pt x="0" y="887679"/>
                </a:lnTo>
                <a:lnTo>
                  <a:pt x="12572" y="909844"/>
                </a:lnTo>
                <a:lnTo>
                  <a:pt x="37299" y="917854"/>
                </a:lnTo>
                <a:lnTo>
                  <a:pt x="44471" y="917854"/>
                </a:lnTo>
                <a:lnTo>
                  <a:pt x="62259" y="909844"/>
                </a:lnTo>
                <a:lnTo>
                  <a:pt x="62806" y="909053"/>
                </a:lnTo>
                <a:lnTo>
                  <a:pt x="37299" y="909053"/>
                </a:lnTo>
                <a:lnTo>
                  <a:pt x="19371" y="903139"/>
                </a:lnTo>
                <a:lnTo>
                  <a:pt x="10058" y="886096"/>
                </a:lnTo>
                <a:lnTo>
                  <a:pt x="16112" y="861043"/>
                </a:lnTo>
                <a:lnTo>
                  <a:pt x="32224" y="851776"/>
                </a:lnTo>
                <a:lnTo>
                  <a:pt x="61361" y="851776"/>
                </a:lnTo>
                <a:lnTo>
                  <a:pt x="50990" y="844698"/>
                </a:lnTo>
                <a:lnTo>
                  <a:pt x="30128" y="843114"/>
                </a:lnTo>
                <a:close/>
              </a:path>
              <a:path w="5445125" h="944880">
                <a:moveTo>
                  <a:pt x="61361" y="851776"/>
                </a:moveTo>
                <a:lnTo>
                  <a:pt x="32224" y="851776"/>
                </a:lnTo>
                <a:lnTo>
                  <a:pt x="55507" y="857736"/>
                </a:lnTo>
                <a:lnTo>
                  <a:pt x="64681" y="874640"/>
                </a:lnTo>
                <a:lnTo>
                  <a:pt x="58720" y="899786"/>
                </a:lnTo>
                <a:lnTo>
                  <a:pt x="37299" y="909053"/>
                </a:lnTo>
                <a:lnTo>
                  <a:pt x="62806" y="909053"/>
                </a:lnTo>
                <a:lnTo>
                  <a:pt x="73109" y="894152"/>
                </a:lnTo>
                <a:lnTo>
                  <a:pt x="74617" y="874640"/>
                </a:lnTo>
                <a:lnTo>
                  <a:pt x="74739" y="873057"/>
                </a:lnTo>
                <a:lnTo>
                  <a:pt x="66683" y="855408"/>
                </a:lnTo>
                <a:lnTo>
                  <a:pt x="61361" y="851776"/>
                </a:lnTo>
                <a:close/>
              </a:path>
              <a:path w="5445125" h="944880">
                <a:moveTo>
                  <a:pt x="153251" y="843114"/>
                </a:moveTo>
                <a:lnTo>
                  <a:pt x="136208" y="851171"/>
                </a:lnTo>
                <a:lnTo>
                  <a:pt x="125684" y="866724"/>
                </a:lnTo>
                <a:lnTo>
                  <a:pt x="124147" y="887679"/>
                </a:lnTo>
                <a:lnTo>
                  <a:pt x="136813" y="909844"/>
                </a:lnTo>
                <a:lnTo>
                  <a:pt x="162704" y="917854"/>
                </a:lnTo>
                <a:lnTo>
                  <a:pt x="168572" y="917854"/>
                </a:lnTo>
                <a:lnTo>
                  <a:pt x="187228" y="907889"/>
                </a:lnTo>
                <a:lnTo>
                  <a:pt x="152227" y="907889"/>
                </a:lnTo>
                <a:lnTo>
                  <a:pt x="134997" y="891357"/>
                </a:lnTo>
                <a:lnTo>
                  <a:pt x="136121" y="883488"/>
                </a:lnTo>
                <a:lnTo>
                  <a:pt x="131691" y="883488"/>
                </a:lnTo>
                <a:lnTo>
                  <a:pt x="131691" y="876084"/>
                </a:lnTo>
                <a:lnTo>
                  <a:pt x="137179" y="876084"/>
                </a:lnTo>
                <a:lnTo>
                  <a:pt x="139374" y="860717"/>
                </a:lnTo>
                <a:lnTo>
                  <a:pt x="155021" y="851636"/>
                </a:lnTo>
                <a:lnTo>
                  <a:pt x="182811" y="851636"/>
                </a:lnTo>
                <a:lnTo>
                  <a:pt x="173042" y="844698"/>
                </a:lnTo>
                <a:lnTo>
                  <a:pt x="153251" y="843114"/>
                </a:lnTo>
                <a:close/>
              </a:path>
              <a:path w="5445125" h="944880">
                <a:moveTo>
                  <a:pt x="185475" y="899413"/>
                </a:moveTo>
                <a:lnTo>
                  <a:pt x="182681" y="902673"/>
                </a:lnTo>
                <a:lnTo>
                  <a:pt x="152227" y="907889"/>
                </a:lnTo>
                <a:lnTo>
                  <a:pt x="187228" y="907889"/>
                </a:lnTo>
                <a:lnTo>
                  <a:pt x="191063" y="905840"/>
                </a:lnTo>
                <a:lnTo>
                  <a:pt x="185475" y="899413"/>
                </a:lnTo>
                <a:close/>
              </a:path>
              <a:path w="5445125" h="944880">
                <a:moveTo>
                  <a:pt x="137179" y="876084"/>
                </a:moveTo>
                <a:lnTo>
                  <a:pt x="131691" y="876084"/>
                </a:lnTo>
                <a:lnTo>
                  <a:pt x="131691" y="883488"/>
                </a:lnTo>
                <a:lnTo>
                  <a:pt x="136121" y="883488"/>
                </a:lnTo>
                <a:lnTo>
                  <a:pt x="137179" y="876084"/>
                </a:lnTo>
                <a:close/>
              </a:path>
              <a:path w="5445125" h="944880">
                <a:moveTo>
                  <a:pt x="185116" y="876084"/>
                </a:moveTo>
                <a:lnTo>
                  <a:pt x="137179" y="876084"/>
                </a:lnTo>
                <a:lnTo>
                  <a:pt x="136121" y="883488"/>
                </a:lnTo>
                <a:lnTo>
                  <a:pt x="195534" y="883488"/>
                </a:lnTo>
                <a:lnTo>
                  <a:pt x="195594" y="879017"/>
                </a:lnTo>
                <a:lnTo>
                  <a:pt x="186313" y="879017"/>
                </a:lnTo>
                <a:lnTo>
                  <a:pt x="185116" y="876084"/>
                </a:lnTo>
                <a:close/>
              </a:path>
              <a:path w="5445125" h="944880">
                <a:moveTo>
                  <a:pt x="182811" y="851636"/>
                </a:moveTo>
                <a:lnTo>
                  <a:pt x="155021" y="851636"/>
                </a:lnTo>
                <a:lnTo>
                  <a:pt x="177512" y="857457"/>
                </a:lnTo>
                <a:lnTo>
                  <a:pt x="186313" y="879017"/>
                </a:lnTo>
                <a:lnTo>
                  <a:pt x="190225" y="876084"/>
                </a:lnTo>
                <a:lnTo>
                  <a:pt x="195633" y="876084"/>
                </a:lnTo>
                <a:lnTo>
                  <a:pt x="195673" y="873057"/>
                </a:lnTo>
                <a:lnTo>
                  <a:pt x="187990" y="855315"/>
                </a:lnTo>
                <a:lnTo>
                  <a:pt x="182811" y="851636"/>
                </a:lnTo>
                <a:close/>
              </a:path>
              <a:path w="5445125" h="944880">
                <a:moveTo>
                  <a:pt x="195633" y="876084"/>
                </a:moveTo>
                <a:lnTo>
                  <a:pt x="190225" y="876084"/>
                </a:lnTo>
                <a:lnTo>
                  <a:pt x="186313" y="879017"/>
                </a:lnTo>
                <a:lnTo>
                  <a:pt x="195594" y="879017"/>
                </a:lnTo>
                <a:lnTo>
                  <a:pt x="195633" y="876084"/>
                </a:lnTo>
                <a:close/>
              </a:path>
              <a:path w="5445125" h="944880">
                <a:moveTo>
                  <a:pt x="225362" y="843813"/>
                </a:moveTo>
                <a:lnTo>
                  <a:pt x="215862" y="843813"/>
                </a:lnTo>
                <a:lnTo>
                  <a:pt x="215862" y="917155"/>
                </a:lnTo>
                <a:lnTo>
                  <a:pt x="225781" y="917155"/>
                </a:lnTo>
                <a:lnTo>
                  <a:pt x="225781" y="873010"/>
                </a:lnTo>
                <a:lnTo>
                  <a:pt x="230475" y="863650"/>
                </a:lnTo>
                <a:lnTo>
                  <a:pt x="225362" y="863650"/>
                </a:lnTo>
                <a:lnTo>
                  <a:pt x="225362" y="843813"/>
                </a:lnTo>
                <a:close/>
              </a:path>
              <a:path w="5445125" h="944880">
                <a:moveTo>
                  <a:pt x="273170" y="852055"/>
                </a:moveTo>
                <a:lnTo>
                  <a:pt x="257074" y="852055"/>
                </a:lnTo>
                <a:lnTo>
                  <a:pt x="269740" y="861974"/>
                </a:lnTo>
                <a:lnTo>
                  <a:pt x="271602" y="917155"/>
                </a:lnTo>
                <a:lnTo>
                  <a:pt x="281521" y="917155"/>
                </a:lnTo>
                <a:lnTo>
                  <a:pt x="281521" y="873010"/>
                </a:lnTo>
                <a:lnTo>
                  <a:pt x="285700" y="864628"/>
                </a:lnTo>
                <a:lnTo>
                  <a:pt x="280404" y="864628"/>
                </a:lnTo>
                <a:lnTo>
                  <a:pt x="276492" y="863091"/>
                </a:lnTo>
                <a:lnTo>
                  <a:pt x="279099" y="858350"/>
                </a:lnTo>
                <a:lnTo>
                  <a:pt x="278913" y="857457"/>
                </a:lnTo>
                <a:lnTo>
                  <a:pt x="273170" y="852055"/>
                </a:lnTo>
                <a:close/>
              </a:path>
              <a:path w="5445125" h="944880">
                <a:moveTo>
                  <a:pt x="329145" y="852055"/>
                </a:moveTo>
                <a:lnTo>
                  <a:pt x="312814" y="852055"/>
                </a:lnTo>
                <a:lnTo>
                  <a:pt x="325340" y="861974"/>
                </a:lnTo>
                <a:lnTo>
                  <a:pt x="327203" y="917155"/>
                </a:lnTo>
                <a:lnTo>
                  <a:pt x="337122" y="917155"/>
                </a:lnTo>
                <a:lnTo>
                  <a:pt x="337122" y="867469"/>
                </a:lnTo>
                <a:lnTo>
                  <a:pt x="329145" y="852055"/>
                </a:lnTo>
                <a:close/>
              </a:path>
              <a:path w="5445125" h="944880">
                <a:moveTo>
                  <a:pt x="279099" y="858350"/>
                </a:moveTo>
                <a:lnTo>
                  <a:pt x="276492" y="863091"/>
                </a:lnTo>
                <a:lnTo>
                  <a:pt x="280404" y="864628"/>
                </a:lnTo>
                <a:lnTo>
                  <a:pt x="279099" y="858350"/>
                </a:lnTo>
                <a:close/>
              </a:path>
              <a:path w="5445125" h="944880">
                <a:moveTo>
                  <a:pt x="307505" y="843114"/>
                </a:moveTo>
                <a:lnTo>
                  <a:pt x="299868" y="843114"/>
                </a:lnTo>
                <a:lnTo>
                  <a:pt x="282406" y="852335"/>
                </a:lnTo>
                <a:lnTo>
                  <a:pt x="279099" y="858350"/>
                </a:lnTo>
                <a:lnTo>
                  <a:pt x="280404" y="864628"/>
                </a:lnTo>
                <a:lnTo>
                  <a:pt x="285700" y="864628"/>
                </a:lnTo>
                <a:lnTo>
                  <a:pt x="289275" y="857457"/>
                </a:lnTo>
                <a:lnTo>
                  <a:pt x="289344" y="857317"/>
                </a:lnTo>
                <a:lnTo>
                  <a:pt x="312814" y="852055"/>
                </a:lnTo>
                <a:lnTo>
                  <a:pt x="329145" y="852055"/>
                </a:lnTo>
                <a:lnTo>
                  <a:pt x="327483" y="848842"/>
                </a:lnTo>
                <a:lnTo>
                  <a:pt x="307505" y="843114"/>
                </a:lnTo>
                <a:close/>
              </a:path>
              <a:path w="5445125" h="944880">
                <a:moveTo>
                  <a:pt x="245525" y="843114"/>
                </a:moveTo>
                <a:lnTo>
                  <a:pt x="226060" y="854849"/>
                </a:lnTo>
                <a:lnTo>
                  <a:pt x="225495" y="861974"/>
                </a:lnTo>
                <a:lnTo>
                  <a:pt x="225406" y="863091"/>
                </a:lnTo>
                <a:lnTo>
                  <a:pt x="225362" y="863650"/>
                </a:lnTo>
                <a:lnTo>
                  <a:pt x="230475" y="863650"/>
                </a:lnTo>
                <a:lnTo>
                  <a:pt x="233581" y="857457"/>
                </a:lnTo>
                <a:lnTo>
                  <a:pt x="233651" y="857317"/>
                </a:lnTo>
                <a:lnTo>
                  <a:pt x="257074" y="852055"/>
                </a:lnTo>
                <a:lnTo>
                  <a:pt x="273170" y="852055"/>
                </a:lnTo>
                <a:lnTo>
                  <a:pt x="265595" y="844930"/>
                </a:lnTo>
                <a:lnTo>
                  <a:pt x="245525" y="843114"/>
                </a:lnTo>
                <a:close/>
              </a:path>
              <a:path w="5445125" h="944880">
                <a:moveTo>
                  <a:pt x="373520" y="843813"/>
                </a:moveTo>
                <a:lnTo>
                  <a:pt x="364021" y="843813"/>
                </a:lnTo>
                <a:lnTo>
                  <a:pt x="364021" y="944257"/>
                </a:lnTo>
                <a:lnTo>
                  <a:pt x="373939" y="944257"/>
                </a:lnTo>
                <a:lnTo>
                  <a:pt x="373829" y="917854"/>
                </a:lnTo>
                <a:lnTo>
                  <a:pt x="373752" y="899482"/>
                </a:lnTo>
                <a:lnTo>
                  <a:pt x="367932" y="888424"/>
                </a:lnTo>
                <a:lnTo>
                  <a:pt x="369422" y="865653"/>
                </a:lnTo>
                <a:lnTo>
                  <a:pt x="373585" y="859283"/>
                </a:lnTo>
                <a:lnTo>
                  <a:pt x="373520" y="843813"/>
                </a:lnTo>
                <a:close/>
              </a:path>
              <a:path w="5445125" h="944880">
                <a:moveTo>
                  <a:pt x="373697" y="886096"/>
                </a:moveTo>
                <a:lnTo>
                  <a:pt x="373752" y="899482"/>
                </a:lnTo>
                <a:lnTo>
                  <a:pt x="379574" y="910543"/>
                </a:lnTo>
                <a:lnTo>
                  <a:pt x="401879" y="917854"/>
                </a:lnTo>
                <a:lnTo>
                  <a:pt x="408864" y="917854"/>
                </a:lnTo>
                <a:lnTo>
                  <a:pt x="426187" y="909938"/>
                </a:lnTo>
                <a:lnTo>
                  <a:pt x="426796" y="909053"/>
                </a:lnTo>
                <a:lnTo>
                  <a:pt x="401181" y="909053"/>
                </a:lnTo>
                <a:lnTo>
                  <a:pt x="382973" y="903139"/>
                </a:lnTo>
                <a:lnTo>
                  <a:pt x="373697" y="886096"/>
                </a:lnTo>
                <a:close/>
              </a:path>
              <a:path w="5445125" h="944880">
                <a:moveTo>
                  <a:pt x="425411" y="851776"/>
                </a:moveTo>
                <a:lnTo>
                  <a:pt x="395965" y="851776"/>
                </a:lnTo>
                <a:lnTo>
                  <a:pt x="419249" y="857829"/>
                </a:lnTo>
                <a:lnTo>
                  <a:pt x="428562" y="874733"/>
                </a:lnTo>
                <a:lnTo>
                  <a:pt x="422582" y="899482"/>
                </a:lnTo>
                <a:lnTo>
                  <a:pt x="422508" y="899786"/>
                </a:lnTo>
                <a:lnTo>
                  <a:pt x="401181" y="909053"/>
                </a:lnTo>
                <a:lnTo>
                  <a:pt x="426796" y="909053"/>
                </a:lnTo>
                <a:lnTo>
                  <a:pt x="436897" y="894384"/>
                </a:lnTo>
                <a:lnTo>
                  <a:pt x="438356" y="874733"/>
                </a:lnTo>
                <a:lnTo>
                  <a:pt x="438481" y="873057"/>
                </a:lnTo>
                <a:lnTo>
                  <a:pt x="430564" y="855315"/>
                </a:lnTo>
                <a:lnTo>
                  <a:pt x="425411" y="851776"/>
                </a:lnTo>
                <a:close/>
              </a:path>
              <a:path w="5445125" h="944880">
                <a:moveTo>
                  <a:pt x="373585" y="859283"/>
                </a:moveTo>
                <a:lnTo>
                  <a:pt x="369422" y="865653"/>
                </a:lnTo>
                <a:lnTo>
                  <a:pt x="368085" y="886096"/>
                </a:lnTo>
                <a:lnTo>
                  <a:pt x="368057" y="886522"/>
                </a:lnTo>
                <a:lnTo>
                  <a:pt x="367932" y="888424"/>
                </a:lnTo>
                <a:lnTo>
                  <a:pt x="373752" y="899482"/>
                </a:lnTo>
                <a:lnTo>
                  <a:pt x="373642" y="873057"/>
                </a:lnTo>
                <a:lnTo>
                  <a:pt x="373585" y="859283"/>
                </a:lnTo>
                <a:close/>
              </a:path>
              <a:path w="5445125" h="944880">
                <a:moveTo>
                  <a:pt x="395453" y="843114"/>
                </a:moveTo>
                <a:lnTo>
                  <a:pt x="379434" y="850332"/>
                </a:lnTo>
                <a:lnTo>
                  <a:pt x="373585" y="859283"/>
                </a:lnTo>
                <a:lnTo>
                  <a:pt x="373697" y="886096"/>
                </a:lnTo>
                <a:lnTo>
                  <a:pt x="376497" y="874733"/>
                </a:lnTo>
                <a:lnTo>
                  <a:pt x="379714" y="861182"/>
                </a:lnTo>
                <a:lnTo>
                  <a:pt x="395965" y="851776"/>
                </a:lnTo>
                <a:lnTo>
                  <a:pt x="425411" y="851776"/>
                </a:lnTo>
                <a:lnTo>
                  <a:pt x="415104" y="844698"/>
                </a:lnTo>
                <a:lnTo>
                  <a:pt x="395453" y="843114"/>
                </a:lnTo>
                <a:close/>
              </a:path>
              <a:path w="5445125" h="944880">
                <a:moveTo>
                  <a:pt x="468200" y="843813"/>
                </a:moveTo>
                <a:lnTo>
                  <a:pt x="458700" y="843813"/>
                </a:lnTo>
                <a:lnTo>
                  <a:pt x="458700" y="917155"/>
                </a:lnTo>
                <a:lnTo>
                  <a:pt x="468619" y="917155"/>
                </a:lnTo>
                <a:lnTo>
                  <a:pt x="470807" y="864395"/>
                </a:lnTo>
                <a:lnTo>
                  <a:pt x="471371" y="863790"/>
                </a:lnTo>
                <a:lnTo>
                  <a:pt x="468200" y="863790"/>
                </a:lnTo>
                <a:lnTo>
                  <a:pt x="468200" y="843813"/>
                </a:lnTo>
                <a:close/>
              </a:path>
              <a:path w="5445125" h="944880">
                <a:moveTo>
                  <a:pt x="495581" y="843114"/>
                </a:moveTo>
                <a:lnTo>
                  <a:pt x="488410" y="843114"/>
                </a:lnTo>
                <a:lnTo>
                  <a:pt x="472717" y="850472"/>
                </a:lnTo>
                <a:lnTo>
                  <a:pt x="468200" y="863790"/>
                </a:lnTo>
                <a:lnTo>
                  <a:pt x="471371" y="863790"/>
                </a:lnTo>
                <a:lnTo>
                  <a:pt x="479562" y="854989"/>
                </a:lnTo>
                <a:lnTo>
                  <a:pt x="493346" y="852614"/>
                </a:lnTo>
                <a:lnTo>
                  <a:pt x="495581" y="843114"/>
                </a:lnTo>
                <a:close/>
              </a:path>
              <a:path w="5445125" h="944880">
                <a:moveTo>
                  <a:pt x="534698" y="843114"/>
                </a:moveTo>
                <a:lnTo>
                  <a:pt x="517654" y="851171"/>
                </a:lnTo>
                <a:lnTo>
                  <a:pt x="507130" y="866724"/>
                </a:lnTo>
                <a:lnTo>
                  <a:pt x="505593" y="887679"/>
                </a:lnTo>
                <a:lnTo>
                  <a:pt x="518260" y="909844"/>
                </a:lnTo>
                <a:lnTo>
                  <a:pt x="544151" y="917854"/>
                </a:lnTo>
                <a:lnTo>
                  <a:pt x="550018" y="917854"/>
                </a:lnTo>
                <a:lnTo>
                  <a:pt x="568674" y="907889"/>
                </a:lnTo>
                <a:lnTo>
                  <a:pt x="533673" y="907889"/>
                </a:lnTo>
                <a:lnTo>
                  <a:pt x="516443" y="891357"/>
                </a:lnTo>
                <a:lnTo>
                  <a:pt x="517568" y="883488"/>
                </a:lnTo>
                <a:lnTo>
                  <a:pt x="513137" y="883488"/>
                </a:lnTo>
                <a:lnTo>
                  <a:pt x="513137" y="876084"/>
                </a:lnTo>
                <a:lnTo>
                  <a:pt x="518625" y="876084"/>
                </a:lnTo>
                <a:lnTo>
                  <a:pt x="520821" y="860717"/>
                </a:lnTo>
                <a:lnTo>
                  <a:pt x="536467" y="851636"/>
                </a:lnTo>
                <a:lnTo>
                  <a:pt x="564257" y="851636"/>
                </a:lnTo>
                <a:lnTo>
                  <a:pt x="554488" y="844698"/>
                </a:lnTo>
                <a:lnTo>
                  <a:pt x="534698" y="843114"/>
                </a:lnTo>
                <a:close/>
              </a:path>
              <a:path w="5445125" h="944880">
                <a:moveTo>
                  <a:pt x="566922" y="899413"/>
                </a:moveTo>
                <a:lnTo>
                  <a:pt x="564128" y="902673"/>
                </a:lnTo>
                <a:lnTo>
                  <a:pt x="533673" y="907889"/>
                </a:lnTo>
                <a:lnTo>
                  <a:pt x="568674" y="907889"/>
                </a:lnTo>
                <a:lnTo>
                  <a:pt x="572510" y="905840"/>
                </a:lnTo>
                <a:lnTo>
                  <a:pt x="566922" y="899413"/>
                </a:lnTo>
                <a:close/>
              </a:path>
              <a:path w="5445125" h="944880">
                <a:moveTo>
                  <a:pt x="518625" y="876084"/>
                </a:moveTo>
                <a:lnTo>
                  <a:pt x="513137" y="876084"/>
                </a:lnTo>
                <a:lnTo>
                  <a:pt x="513137" y="883488"/>
                </a:lnTo>
                <a:lnTo>
                  <a:pt x="517568" y="883488"/>
                </a:lnTo>
                <a:lnTo>
                  <a:pt x="518625" y="876084"/>
                </a:lnTo>
                <a:close/>
              </a:path>
              <a:path w="5445125" h="944880">
                <a:moveTo>
                  <a:pt x="566562" y="876084"/>
                </a:moveTo>
                <a:lnTo>
                  <a:pt x="518625" y="876084"/>
                </a:lnTo>
                <a:lnTo>
                  <a:pt x="517568" y="883488"/>
                </a:lnTo>
                <a:lnTo>
                  <a:pt x="576980" y="883488"/>
                </a:lnTo>
                <a:lnTo>
                  <a:pt x="577040" y="879017"/>
                </a:lnTo>
                <a:lnTo>
                  <a:pt x="567760" y="879017"/>
                </a:lnTo>
                <a:lnTo>
                  <a:pt x="566562" y="876084"/>
                </a:lnTo>
                <a:close/>
              </a:path>
              <a:path w="5445125" h="944880">
                <a:moveTo>
                  <a:pt x="564257" y="851636"/>
                </a:moveTo>
                <a:lnTo>
                  <a:pt x="536467" y="851636"/>
                </a:lnTo>
                <a:lnTo>
                  <a:pt x="558959" y="857457"/>
                </a:lnTo>
                <a:lnTo>
                  <a:pt x="567760" y="879017"/>
                </a:lnTo>
                <a:lnTo>
                  <a:pt x="571672" y="876084"/>
                </a:lnTo>
                <a:lnTo>
                  <a:pt x="577079" y="876084"/>
                </a:lnTo>
                <a:lnTo>
                  <a:pt x="577120" y="873057"/>
                </a:lnTo>
                <a:lnTo>
                  <a:pt x="569436" y="855315"/>
                </a:lnTo>
                <a:lnTo>
                  <a:pt x="564257" y="851636"/>
                </a:lnTo>
                <a:close/>
              </a:path>
              <a:path w="5445125" h="944880">
                <a:moveTo>
                  <a:pt x="577079" y="876084"/>
                </a:moveTo>
                <a:lnTo>
                  <a:pt x="571672" y="876084"/>
                </a:lnTo>
                <a:lnTo>
                  <a:pt x="567760" y="879017"/>
                </a:lnTo>
                <a:lnTo>
                  <a:pt x="577040" y="879017"/>
                </a:lnTo>
                <a:lnTo>
                  <a:pt x="577079" y="876084"/>
                </a:lnTo>
                <a:close/>
              </a:path>
              <a:path w="5445125" h="944880">
                <a:moveTo>
                  <a:pt x="591581" y="900950"/>
                </a:moveTo>
                <a:lnTo>
                  <a:pt x="587111" y="908773"/>
                </a:lnTo>
                <a:lnTo>
                  <a:pt x="617006" y="917854"/>
                </a:lnTo>
                <a:lnTo>
                  <a:pt x="628881" y="917016"/>
                </a:lnTo>
                <a:lnTo>
                  <a:pt x="640014" y="909193"/>
                </a:lnTo>
                <a:lnTo>
                  <a:pt x="624690" y="909193"/>
                </a:lnTo>
                <a:lnTo>
                  <a:pt x="591581" y="900950"/>
                </a:lnTo>
                <a:close/>
              </a:path>
              <a:path w="5445125" h="944880">
                <a:moveTo>
                  <a:pt x="628322" y="843766"/>
                </a:moveTo>
                <a:lnTo>
                  <a:pt x="595353" y="850146"/>
                </a:lnTo>
                <a:lnTo>
                  <a:pt x="590603" y="871613"/>
                </a:lnTo>
                <a:lnTo>
                  <a:pt x="637403" y="900811"/>
                </a:lnTo>
                <a:lnTo>
                  <a:pt x="624690" y="909193"/>
                </a:lnTo>
                <a:lnTo>
                  <a:pt x="640014" y="909193"/>
                </a:lnTo>
                <a:lnTo>
                  <a:pt x="646110" y="904908"/>
                </a:lnTo>
                <a:lnTo>
                  <a:pt x="646437" y="889681"/>
                </a:lnTo>
                <a:lnTo>
                  <a:pt x="599544" y="860251"/>
                </a:lnTo>
                <a:lnTo>
                  <a:pt x="607321" y="852800"/>
                </a:lnTo>
                <a:lnTo>
                  <a:pt x="643262" y="852800"/>
                </a:lnTo>
                <a:lnTo>
                  <a:pt x="644705" y="850146"/>
                </a:lnTo>
                <a:lnTo>
                  <a:pt x="644807" y="849960"/>
                </a:lnTo>
                <a:lnTo>
                  <a:pt x="628322" y="843766"/>
                </a:lnTo>
                <a:close/>
              </a:path>
              <a:path w="5445125" h="944880">
                <a:moveTo>
                  <a:pt x="643262" y="852800"/>
                </a:moveTo>
                <a:lnTo>
                  <a:pt x="607321" y="852800"/>
                </a:lnTo>
                <a:lnTo>
                  <a:pt x="640476" y="857923"/>
                </a:lnTo>
                <a:lnTo>
                  <a:pt x="643262" y="852800"/>
                </a:lnTo>
                <a:close/>
              </a:path>
              <a:path w="5445125" h="944880">
                <a:moveTo>
                  <a:pt x="709893" y="875745"/>
                </a:moveTo>
                <a:lnTo>
                  <a:pt x="675161" y="876642"/>
                </a:lnTo>
                <a:lnTo>
                  <a:pt x="660260" y="889215"/>
                </a:lnTo>
                <a:lnTo>
                  <a:pt x="664730" y="910822"/>
                </a:lnTo>
                <a:lnTo>
                  <a:pt x="686197" y="917854"/>
                </a:lnTo>
                <a:lnTo>
                  <a:pt x="698956" y="916410"/>
                </a:lnTo>
                <a:lnTo>
                  <a:pt x="705274" y="910031"/>
                </a:lnTo>
                <a:lnTo>
                  <a:pt x="681866" y="910031"/>
                </a:lnTo>
                <a:lnTo>
                  <a:pt x="669154" y="900391"/>
                </a:lnTo>
                <a:lnTo>
                  <a:pt x="675999" y="884326"/>
                </a:lnTo>
                <a:lnTo>
                  <a:pt x="710178" y="883165"/>
                </a:lnTo>
                <a:lnTo>
                  <a:pt x="709927" y="876642"/>
                </a:lnTo>
                <a:lnTo>
                  <a:pt x="709893" y="875745"/>
                </a:lnTo>
                <a:close/>
              </a:path>
              <a:path w="5445125" h="944880">
                <a:moveTo>
                  <a:pt x="720982" y="895083"/>
                </a:moveTo>
                <a:lnTo>
                  <a:pt x="711064" y="895083"/>
                </a:lnTo>
                <a:lnTo>
                  <a:pt x="713299" y="901928"/>
                </a:lnTo>
                <a:lnTo>
                  <a:pt x="710988" y="904262"/>
                </a:lnTo>
                <a:lnTo>
                  <a:pt x="711454" y="916410"/>
                </a:lnTo>
                <a:lnTo>
                  <a:pt x="711483" y="917155"/>
                </a:lnTo>
                <a:lnTo>
                  <a:pt x="720982" y="917155"/>
                </a:lnTo>
                <a:lnTo>
                  <a:pt x="720982" y="895083"/>
                </a:lnTo>
                <a:close/>
              </a:path>
              <a:path w="5445125" h="944880">
                <a:moveTo>
                  <a:pt x="710663" y="895793"/>
                </a:moveTo>
                <a:lnTo>
                  <a:pt x="706221" y="903651"/>
                </a:lnTo>
                <a:lnTo>
                  <a:pt x="681866" y="910031"/>
                </a:lnTo>
                <a:lnTo>
                  <a:pt x="705274" y="910031"/>
                </a:lnTo>
                <a:lnTo>
                  <a:pt x="710988" y="904262"/>
                </a:lnTo>
                <a:lnTo>
                  <a:pt x="710663" y="895793"/>
                </a:lnTo>
                <a:close/>
              </a:path>
              <a:path w="5445125" h="944880">
                <a:moveTo>
                  <a:pt x="711064" y="895083"/>
                </a:moveTo>
                <a:lnTo>
                  <a:pt x="710663" y="895793"/>
                </a:lnTo>
                <a:lnTo>
                  <a:pt x="710839" y="900391"/>
                </a:lnTo>
                <a:lnTo>
                  <a:pt x="710898" y="901928"/>
                </a:lnTo>
                <a:lnTo>
                  <a:pt x="710988" y="904262"/>
                </a:lnTo>
                <a:lnTo>
                  <a:pt x="713299" y="901928"/>
                </a:lnTo>
                <a:lnTo>
                  <a:pt x="711064" y="895083"/>
                </a:lnTo>
                <a:close/>
              </a:path>
              <a:path w="5445125" h="944880">
                <a:moveTo>
                  <a:pt x="714946" y="851776"/>
                </a:moveTo>
                <a:lnTo>
                  <a:pt x="697140" y="851776"/>
                </a:lnTo>
                <a:lnTo>
                  <a:pt x="709294" y="860158"/>
                </a:lnTo>
                <a:lnTo>
                  <a:pt x="710635" y="895083"/>
                </a:lnTo>
                <a:lnTo>
                  <a:pt x="710663" y="895793"/>
                </a:lnTo>
                <a:lnTo>
                  <a:pt x="711064" y="895083"/>
                </a:lnTo>
                <a:lnTo>
                  <a:pt x="720982" y="895083"/>
                </a:lnTo>
                <a:lnTo>
                  <a:pt x="720982" y="883165"/>
                </a:lnTo>
                <a:lnTo>
                  <a:pt x="713020" y="883165"/>
                </a:lnTo>
                <a:lnTo>
                  <a:pt x="713020" y="875745"/>
                </a:lnTo>
                <a:lnTo>
                  <a:pt x="720982" y="875745"/>
                </a:lnTo>
                <a:lnTo>
                  <a:pt x="720982" y="871613"/>
                </a:lnTo>
                <a:lnTo>
                  <a:pt x="718375" y="854896"/>
                </a:lnTo>
                <a:lnTo>
                  <a:pt x="714946" y="851776"/>
                </a:lnTo>
                <a:close/>
              </a:path>
              <a:path w="5445125" h="944880">
                <a:moveTo>
                  <a:pt x="720982" y="875745"/>
                </a:moveTo>
                <a:lnTo>
                  <a:pt x="713020" y="875745"/>
                </a:lnTo>
                <a:lnTo>
                  <a:pt x="713020" y="883165"/>
                </a:lnTo>
                <a:lnTo>
                  <a:pt x="720982" y="883165"/>
                </a:lnTo>
                <a:lnTo>
                  <a:pt x="720982" y="875745"/>
                </a:lnTo>
                <a:close/>
              </a:path>
              <a:path w="5445125" h="944880">
                <a:moveTo>
                  <a:pt x="691226" y="843114"/>
                </a:moveTo>
                <a:lnTo>
                  <a:pt x="661331" y="853033"/>
                </a:lnTo>
                <a:lnTo>
                  <a:pt x="665801" y="860437"/>
                </a:lnTo>
                <a:lnTo>
                  <a:pt x="697140" y="851776"/>
                </a:lnTo>
                <a:lnTo>
                  <a:pt x="714946" y="851776"/>
                </a:lnTo>
                <a:lnTo>
                  <a:pt x="708037" y="845489"/>
                </a:lnTo>
                <a:lnTo>
                  <a:pt x="691226" y="843114"/>
                </a:lnTo>
                <a:close/>
              </a:path>
              <a:path w="5445125" h="944880">
                <a:moveTo>
                  <a:pt x="714836" y="815035"/>
                </a:moveTo>
                <a:lnTo>
                  <a:pt x="701564" y="815035"/>
                </a:lnTo>
                <a:lnTo>
                  <a:pt x="682425" y="832358"/>
                </a:lnTo>
                <a:lnTo>
                  <a:pt x="692204" y="832358"/>
                </a:lnTo>
                <a:lnTo>
                  <a:pt x="714836" y="815035"/>
                </a:lnTo>
                <a:close/>
              </a:path>
              <a:path w="5445125" h="944880">
                <a:moveTo>
                  <a:pt x="757422" y="843813"/>
                </a:moveTo>
                <a:lnTo>
                  <a:pt x="747923" y="843813"/>
                </a:lnTo>
                <a:lnTo>
                  <a:pt x="747923" y="917155"/>
                </a:lnTo>
                <a:lnTo>
                  <a:pt x="757841" y="917155"/>
                </a:lnTo>
                <a:lnTo>
                  <a:pt x="760030" y="864395"/>
                </a:lnTo>
                <a:lnTo>
                  <a:pt x="760594" y="863790"/>
                </a:lnTo>
                <a:lnTo>
                  <a:pt x="757422" y="863790"/>
                </a:lnTo>
                <a:lnTo>
                  <a:pt x="757422" y="843813"/>
                </a:lnTo>
                <a:close/>
              </a:path>
              <a:path w="5445125" h="944880">
                <a:moveTo>
                  <a:pt x="784804" y="843114"/>
                </a:moveTo>
                <a:lnTo>
                  <a:pt x="777632" y="843114"/>
                </a:lnTo>
                <a:lnTo>
                  <a:pt x="761939" y="850472"/>
                </a:lnTo>
                <a:lnTo>
                  <a:pt x="757422" y="863790"/>
                </a:lnTo>
                <a:lnTo>
                  <a:pt x="760594" y="863790"/>
                </a:lnTo>
                <a:lnTo>
                  <a:pt x="768785" y="854989"/>
                </a:lnTo>
                <a:lnTo>
                  <a:pt x="782568" y="852614"/>
                </a:lnTo>
                <a:lnTo>
                  <a:pt x="784804" y="843114"/>
                </a:lnTo>
                <a:close/>
              </a:path>
              <a:path w="5445125" h="944880">
                <a:moveTo>
                  <a:pt x="812821" y="843813"/>
                </a:moveTo>
                <a:lnTo>
                  <a:pt x="802902" y="843813"/>
                </a:lnTo>
                <a:lnTo>
                  <a:pt x="802902" y="917155"/>
                </a:lnTo>
                <a:lnTo>
                  <a:pt x="812821" y="917155"/>
                </a:lnTo>
                <a:lnTo>
                  <a:pt x="812821" y="843813"/>
                </a:lnTo>
                <a:close/>
              </a:path>
              <a:path w="5445125" h="944880">
                <a:moveTo>
                  <a:pt x="805883" y="813498"/>
                </a:moveTo>
                <a:lnTo>
                  <a:pt x="807932" y="827608"/>
                </a:lnTo>
                <a:lnTo>
                  <a:pt x="810074" y="827608"/>
                </a:lnTo>
                <a:lnTo>
                  <a:pt x="805883" y="813498"/>
                </a:lnTo>
                <a:close/>
              </a:path>
              <a:path w="5445125" h="944880">
                <a:moveTo>
                  <a:pt x="863144" y="843114"/>
                </a:moveTo>
                <a:lnTo>
                  <a:pt x="845588" y="851031"/>
                </a:lnTo>
                <a:lnTo>
                  <a:pt x="834645" y="866584"/>
                </a:lnTo>
                <a:lnTo>
                  <a:pt x="833138" y="886096"/>
                </a:lnTo>
                <a:lnTo>
                  <a:pt x="833015" y="887679"/>
                </a:lnTo>
                <a:lnTo>
                  <a:pt x="845588" y="909844"/>
                </a:lnTo>
                <a:lnTo>
                  <a:pt x="870315" y="917854"/>
                </a:lnTo>
                <a:lnTo>
                  <a:pt x="877486" y="917854"/>
                </a:lnTo>
                <a:lnTo>
                  <a:pt x="895275" y="909844"/>
                </a:lnTo>
                <a:lnTo>
                  <a:pt x="895822" y="909053"/>
                </a:lnTo>
                <a:lnTo>
                  <a:pt x="870315" y="909053"/>
                </a:lnTo>
                <a:lnTo>
                  <a:pt x="852387" y="903139"/>
                </a:lnTo>
                <a:lnTo>
                  <a:pt x="843074" y="886096"/>
                </a:lnTo>
                <a:lnTo>
                  <a:pt x="849127" y="861043"/>
                </a:lnTo>
                <a:lnTo>
                  <a:pt x="865239" y="851776"/>
                </a:lnTo>
                <a:lnTo>
                  <a:pt x="894377" y="851776"/>
                </a:lnTo>
                <a:lnTo>
                  <a:pt x="884006" y="844698"/>
                </a:lnTo>
                <a:lnTo>
                  <a:pt x="863144" y="843114"/>
                </a:lnTo>
                <a:close/>
              </a:path>
              <a:path w="5445125" h="944880">
                <a:moveTo>
                  <a:pt x="894377" y="851776"/>
                </a:moveTo>
                <a:lnTo>
                  <a:pt x="865239" y="851776"/>
                </a:lnTo>
                <a:lnTo>
                  <a:pt x="888523" y="857736"/>
                </a:lnTo>
                <a:lnTo>
                  <a:pt x="897696" y="874640"/>
                </a:lnTo>
                <a:lnTo>
                  <a:pt x="891736" y="899786"/>
                </a:lnTo>
                <a:lnTo>
                  <a:pt x="870315" y="909053"/>
                </a:lnTo>
                <a:lnTo>
                  <a:pt x="895822" y="909053"/>
                </a:lnTo>
                <a:lnTo>
                  <a:pt x="906125" y="894152"/>
                </a:lnTo>
                <a:lnTo>
                  <a:pt x="907632" y="874640"/>
                </a:lnTo>
                <a:lnTo>
                  <a:pt x="907755" y="873057"/>
                </a:lnTo>
                <a:lnTo>
                  <a:pt x="899699" y="855408"/>
                </a:lnTo>
                <a:lnTo>
                  <a:pt x="894377" y="851776"/>
                </a:lnTo>
                <a:close/>
              </a:path>
              <a:path w="5445125" h="944880">
                <a:moveTo>
                  <a:pt x="926934" y="843114"/>
                </a:moveTo>
                <a:lnTo>
                  <a:pt x="928983" y="858342"/>
                </a:lnTo>
                <a:lnTo>
                  <a:pt x="931032" y="858342"/>
                </a:lnTo>
                <a:lnTo>
                  <a:pt x="926934" y="843114"/>
                </a:lnTo>
                <a:close/>
              </a:path>
              <a:path w="5445125" h="944880">
                <a:moveTo>
                  <a:pt x="928144" y="911707"/>
                </a:moveTo>
                <a:lnTo>
                  <a:pt x="921998" y="937552"/>
                </a:lnTo>
                <a:lnTo>
                  <a:pt x="928703" y="937552"/>
                </a:lnTo>
                <a:lnTo>
                  <a:pt x="934571" y="918273"/>
                </a:lnTo>
                <a:lnTo>
                  <a:pt x="934303" y="917714"/>
                </a:lnTo>
                <a:lnTo>
                  <a:pt x="929262" y="917714"/>
                </a:lnTo>
                <a:lnTo>
                  <a:pt x="928144" y="911707"/>
                </a:lnTo>
                <a:close/>
              </a:path>
              <a:path w="5445125" h="944880">
                <a:moveTo>
                  <a:pt x="927073" y="902627"/>
                </a:moveTo>
                <a:lnTo>
                  <a:pt x="929262" y="917714"/>
                </a:lnTo>
                <a:lnTo>
                  <a:pt x="934303" y="917714"/>
                </a:lnTo>
                <a:lnTo>
                  <a:pt x="927073" y="902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5883" y="2407758"/>
            <a:ext cx="4159091" cy="861536"/>
          </a:xfrm>
          <a:custGeom>
            <a:avLst/>
            <a:gdLst/>
            <a:ahLst/>
            <a:cxnLst/>
            <a:rect l="l" t="t" r="r" b="b"/>
            <a:pathLst>
              <a:path w="5545455" h="1148714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5545455" h="1148714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3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5545455" h="1148714">
                <a:moveTo>
                  <a:pt x="170655" y="31013"/>
                </a:moveTo>
                <a:lnTo>
                  <a:pt x="161155" y="31013"/>
                </a:lnTo>
                <a:lnTo>
                  <a:pt x="161155" y="104355"/>
                </a:lnTo>
                <a:lnTo>
                  <a:pt x="171074" y="104355"/>
                </a:lnTo>
                <a:lnTo>
                  <a:pt x="171074" y="60210"/>
                </a:lnTo>
                <a:lnTo>
                  <a:pt x="175816" y="51130"/>
                </a:lnTo>
                <a:lnTo>
                  <a:pt x="170655" y="51130"/>
                </a:lnTo>
                <a:lnTo>
                  <a:pt x="170655" y="31013"/>
                </a:lnTo>
                <a:close/>
              </a:path>
              <a:path w="5545455" h="1148714">
                <a:moveTo>
                  <a:pt x="220524" y="39255"/>
                </a:moveTo>
                <a:lnTo>
                  <a:pt x="203764" y="39255"/>
                </a:lnTo>
                <a:lnTo>
                  <a:pt x="216896" y="49174"/>
                </a:lnTo>
                <a:lnTo>
                  <a:pt x="218852" y="104355"/>
                </a:lnTo>
                <a:lnTo>
                  <a:pt x="228770" y="104355"/>
                </a:lnTo>
                <a:lnTo>
                  <a:pt x="228770" y="54669"/>
                </a:lnTo>
                <a:lnTo>
                  <a:pt x="220524" y="39255"/>
                </a:lnTo>
                <a:close/>
              </a:path>
              <a:path w="5545455" h="1148714">
                <a:moveTo>
                  <a:pt x="198595" y="30314"/>
                </a:moveTo>
                <a:lnTo>
                  <a:pt x="191517" y="30314"/>
                </a:lnTo>
                <a:lnTo>
                  <a:pt x="171447" y="42049"/>
                </a:lnTo>
                <a:lnTo>
                  <a:pt x="170655" y="51130"/>
                </a:lnTo>
                <a:lnTo>
                  <a:pt x="175816" y="51130"/>
                </a:lnTo>
                <a:lnTo>
                  <a:pt x="179270" y="44517"/>
                </a:lnTo>
                <a:lnTo>
                  <a:pt x="203764" y="39255"/>
                </a:lnTo>
                <a:lnTo>
                  <a:pt x="220524" y="39255"/>
                </a:lnTo>
                <a:lnTo>
                  <a:pt x="218805" y="36042"/>
                </a:lnTo>
                <a:lnTo>
                  <a:pt x="198595" y="30314"/>
                </a:lnTo>
                <a:close/>
              </a:path>
              <a:path w="5545455" h="1148714">
                <a:moveTo>
                  <a:pt x="278287" y="30314"/>
                </a:moveTo>
                <a:lnTo>
                  <a:pt x="260731" y="38231"/>
                </a:lnTo>
                <a:lnTo>
                  <a:pt x="249788" y="53784"/>
                </a:lnTo>
                <a:lnTo>
                  <a:pt x="248280" y="73296"/>
                </a:lnTo>
                <a:lnTo>
                  <a:pt x="248158" y="74879"/>
                </a:lnTo>
                <a:lnTo>
                  <a:pt x="260731" y="97044"/>
                </a:lnTo>
                <a:lnTo>
                  <a:pt x="285458" y="105054"/>
                </a:lnTo>
                <a:lnTo>
                  <a:pt x="292629" y="105054"/>
                </a:lnTo>
                <a:lnTo>
                  <a:pt x="310418" y="97044"/>
                </a:lnTo>
                <a:lnTo>
                  <a:pt x="310965" y="96253"/>
                </a:lnTo>
                <a:lnTo>
                  <a:pt x="285458" y="96253"/>
                </a:lnTo>
                <a:lnTo>
                  <a:pt x="267530" y="90339"/>
                </a:lnTo>
                <a:lnTo>
                  <a:pt x="258216" y="73296"/>
                </a:lnTo>
                <a:lnTo>
                  <a:pt x="264270" y="48243"/>
                </a:lnTo>
                <a:lnTo>
                  <a:pt x="280382" y="38976"/>
                </a:lnTo>
                <a:lnTo>
                  <a:pt x="309519" y="38976"/>
                </a:lnTo>
                <a:lnTo>
                  <a:pt x="299148" y="31898"/>
                </a:lnTo>
                <a:lnTo>
                  <a:pt x="278287" y="30314"/>
                </a:lnTo>
                <a:close/>
              </a:path>
              <a:path w="5545455" h="1148714">
                <a:moveTo>
                  <a:pt x="309519" y="38976"/>
                </a:moveTo>
                <a:lnTo>
                  <a:pt x="280382" y="38976"/>
                </a:lnTo>
                <a:lnTo>
                  <a:pt x="303665" y="44936"/>
                </a:lnTo>
                <a:lnTo>
                  <a:pt x="312839" y="61840"/>
                </a:lnTo>
                <a:lnTo>
                  <a:pt x="306879" y="86986"/>
                </a:lnTo>
                <a:lnTo>
                  <a:pt x="285458" y="96253"/>
                </a:lnTo>
                <a:lnTo>
                  <a:pt x="310965" y="96253"/>
                </a:lnTo>
                <a:lnTo>
                  <a:pt x="321268" y="81352"/>
                </a:lnTo>
                <a:lnTo>
                  <a:pt x="322775" y="61840"/>
                </a:lnTo>
                <a:lnTo>
                  <a:pt x="322897" y="60257"/>
                </a:lnTo>
                <a:lnTo>
                  <a:pt x="314841" y="42608"/>
                </a:lnTo>
                <a:lnTo>
                  <a:pt x="309519" y="38976"/>
                </a:lnTo>
                <a:close/>
              </a:path>
              <a:path w="5545455" h="1148714">
                <a:moveTo>
                  <a:pt x="337748" y="31013"/>
                </a:moveTo>
                <a:lnTo>
                  <a:pt x="327410" y="31013"/>
                </a:lnTo>
                <a:lnTo>
                  <a:pt x="359961" y="104355"/>
                </a:lnTo>
                <a:lnTo>
                  <a:pt x="370159" y="104355"/>
                </a:lnTo>
                <a:lnTo>
                  <a:pt x="372525" y="99047"/>
                </a:lnTo>
                <a:lnTo>
                  <a:pt x="362755" y="99047"/>
                </a:lnTo>
                <a:lnTo>
                  <a:pt x="365216" y="93522"/>
                </a:lnTo>
                <a:lnTo>
                  <a:pt x="337748" y="31013"/>
                </a:lnTo>
                <a:close/>
              </a:path>
              <a:path w="5545455" h="1148714">
                <a:moveTo>
                  <a:pt x="365216" y="93522"/>
                </a:moveTo>
                <a:lnTo>
                  <a:pt x="362755" y="99047"/>
                </a:lnTo>
                <a:lnTo>
                  <a:pt x="367644" y="99047"/>
                </a:lnTo>
                <a:lnTo>
                  <a:pt x="365216" y="93522"/>
                </a:lnTo>
                <a:close/>
              </a:path>
              <a:path w="5545455" h="1148714">
                <a:moveTo>
                  <a:pt x="402848" y="31013"/>
                </a:moveTo>
                <a:lnTo>
                  <a:pt x="393069" y="31013"/>
                </a:lnTo>
                <a:lnTo>
                  <a:pt x="365216" y="93522"/>
                </a:lnTo>
                <a:lnTo>
                  <a:pt x="367644" y="99047"/>
                </a:lnTo>
                <a:lnTo>
                  <a:pt x="372525" y="99047"/>
                </a:lnTo>
                <a:lnTo>
                  <a:pt x="402848" y="31013"/>
                </a:lnTo>
                <a:close/>
              </a:path>
              <a:path w="5545455" h="1148714">
                <a:moveTo>
                  <a:pt x="437496" y="30314"/>
                </a:moveTo>
                <a:lnTo>
                  <a:pt x="419940" y="38231"/>
                </a:lnTo>
                <a:lnTo>
                  <a:pt x="408997" y="53784"/>
                </a:lnTo>
                <a:lnTo>
                  <a:pt x="407489" y="73296"/>
                </a:lnTo>
                <a:lnTo>
                  <a:pt x="407367" y="74879"/>
                </a:lnTo>
                <a:lnTo>
                  <a:pt x="419940" y="97044"/>
                </a:lnTo>
                <a:lnTo>
                  <a:pt x="444667" y="105054"/>
                </a:lnTo>
                <a:lnTo>
                  <a:pt x="451838" y="105054"/>
                </a:lnTo>
                <a:lnTo>
                  <a:pt x="469627" y="97044"/>
                </a:lnTo>
                <a:lnTo>
                  <a:pt x="470174" y="96253"/>
                </a:lnTo>
                <a:lnTo>
                  <a:pt x="444667" y="96253"/>
                </a:lnTo>
                <a:lnTo>
                  <a:pt x="426739" y="90339"/>
                </a:lnTo>
                <a:lnTo>
                  <a:pt x="417425" y="73296"/>
                </a:lnTo>
                <a:lnTo>
                  <a:pt x="423479" y="48243"/>
                </a:lnTo>
                <a:lnTo>
                  <a:pt x="439591" y="38976"/>
                </a:lnTo>
                <a:lnTo>
                  <a:pt x="468728" y="38976"/>
                </a:lnTo>
                <a:lnTo>
                  <a:pt x="458357" y="31898"/>
                </a:lnTo>
                <a:lnTo>
                  <a:pt x="437496" y="30314"/>
                </a:lnTo>
                <a:close/>
              </a:path>
              <a:path w="5545455" h="1148714">
                <a:moveTo>
                  <a:pt x="468728" y="38976"/>
                </a:moveTo>
                <a:lnTo>
                  <a:pt x="439591" y="38976"/>
                </a:lnTo>
                <a:lnTo>
                  <a:pt x="462874" y="44936"/>
                </a:lnTo>
                <a:lnTo>
                  <a:pt x="472048" y="61840"/>
                </a:lnTo>
                <a:lnTo>
                  <a:pt x="466087" y="86986"/>
                </a:lnTo>
                <a:lnTo>
                  <a:pt x="444667" y="96253"/>
                </a:lnTo>
                <a:lnTo>
                  <a:pt x="470174" y="96253"/>
                </a:lnTo>
                <a:lnTo>
                  <a:pt x="480477" y="81352"/>
                </a:lnTo>
                <a:lnTo>
                  <a:pt x="481984" y="61840"/>
                </a:lnTo>
                <a:lnTo>
                  <a:pt x="482106" y="60257"/>
                </a:lnTo>
                <a:lnTo>
                  <a:pt x="474050" y="42608"/>
                </a:lnTo>
                <a:lnTo>
                  <a:pt x="468728" y="38976"/>
                </a:lnTo>
                <a:close/>
              </a:path>
              <a:path w="5545455" h="1148714">
                <a:moveTo>
                  <a:pt x="583290" y="62945"/>
                </a:moveTo>
                <a:lnTo>
                  <a:pt x="548558" y="63842"/>
                </a:lnTo>
                <a:lnTo>
                  <a:pt x="533656" y="76415"/>
                </a:lnTo>
                <a:lnTo>
                  <a:pt x="538127" y="98022"/>
                </a:lnTo>
                <a:lnTo>
                  <a:pt x="559594" y="105054"/>
                </a:lnTo>
                <a:lnTo>
                  <a:pt x="572353" y="103610"/>
                </a:lnTo>
                <a:lnTo>
                  <a:pt x="578671" y="97231"/>
                </a:lnTo>
                <a:lnTo>
                  <a:pt x="555263" y="97231"/>
                </a:lnTo>
                <a:lnTo>
                  <a:pt x="542551" y="87591"/>
                </a:lnTo>
                <a:lnTo>
                  <a:pt x="549396" y="71526"/>
                </a:lnTo>
                <a:lnTo>
                  <a:pt x="583575" y="70365"/>
                </a:lnTo>
                <a:lnTo>
                  <a:pt x="583324" y="63842"/>
                </a:lnTo>
                <a:lnTo>
                  <a:pt x="583290" y="62945"/>
                </a:lnTo>
                <a:close/>
              </a:path>
              <a:path w="5545455" h="1148714">
                <a:moveTo>
                  <a:pt x="594379" y="82283"/>
                </a:moveTo>
                <a:lnTo>
                  <a:pt x="584461" y="82283"/>
                </a:lnTo>
                <a:lnTo>
                  <a:pt x="586696" y="89128"/>
                </a:lnTo>
                <a:lnTo>
                  <a:pt x="584385" y="91462"/>
                </a:lnTo>
                <a:lnTo>
                  <a:pt x="584851" y="103610"/>
                </a:lnTo>
                <a:lnTo>
                  <a:pt x="584880" y="104355"/>
                </a:lnTo>
                <a:lnTo>
                  <a:pt x="594379" y="104355"/>
                </a:lnTo>
                <a:lnTo>
                  <a:pt x="594379" y="82283"/>
                </a:lnTo>
                <a:close/>
              </a:path>
              <a:path w="5545455" h="1148714">
                <a:moveTo>
                  <a:pt x="584059" y="82993"/>
                </a:moveTo>
                <a:lnTo>
                  <a:pt x="579618" y="90851"/>
                </a:lnTo>
                <a:lnTo>
                  <a:pt x="555263" y="97231"/>
                </a:lnTo>
                <a:lnTo>
                  <a:pt x="578671" y="97231"/>
                </a:lnTo>
                <a:lnTo>
                  <a:pt x="584385" y="91462"/>
                </a:lnTo>
                <a:lnTo>
                  <a:pt x="584059" y="82993"/>
                </a:lnTo>
                <a:close/>
              </a:path>
              <a:path w="5545455" h="1148714">
                <a:moveTo>
                  <a:pt x="584461" y="82283"/>
                </a:moveTo>
                <a:lnTo>
                  <a:pt x="584059" y="82993"/>
                </a:lnTo>
                <a:lnTo>
                  <a:pt x="584236" y="87591"/>
                </a:lnTo>
                <a:lnTo>
                  <a:pt x="584295" y="89128"/>
                </a:lnTo>
                <a:lnTo>
                  <a:pt x="584385" y="91462"/>
                </a:lnTo>
                <a:lnTo>
                  <a:pt x="586696" y="89128"/>
                </a:lnTo>
                <a:lnTo>
                  <a:pt x="584461" y="82283"/>
                </a:lnTo>
                <a:close/>
              </a:path>
              <a:path w="5545455" h="1148714">
                <a:moveTo>
                  <a:pt x="588343" y="38976"/>
                </a:moveTo>
                <a:lnTo>
                  <a:pt x="570537" y="38976"/>
                </a:lnTo>
                <a:lnTo>
                  <a:pt x="582691" y="47358"/>
                </a:lnTo>
                <a:lnTo>
                  <a:pt x="584032" y="82283"/>
                </a:lnTo>
                <a:lnTo>
                  <a:pt x="584059" y="82993"/>
                </a:lnTo>
                <a:lnTo>
                  <a:pt x="584461" y="82283"/>
                </a:lnTo>
                <a:lnTo>
                  <a:pt x="594379" y="82283"/>
                </a:lnTo>
                <a:lnTo>
                  <a:pt x="594379" y="70365"/>
                </a:lnTo>
                <a:lnTo>
                  <a:pt x="586416" y="70365"/>
                </a:lnTo>
                <a:lnTo>
                  <a:pt x="586416" y="62945"/>
                </a:lnTo>
                <a:lnTo>
                  <a:pt x="594379" y="62945"/>
                </a:lnTo>
                <a:lnTo>
                  <a:pt x="594379" y="58813"/>
                </a:lnTo>
                <a:lnTo>
                  <a:pt x="591772" y="42096"/>
                </a:lnTo>
                <a:lnTo>
                  <a:pt x="588343" y="38976"/>
                </a:lnTo>
                <a:close/>
              </a:path>
              <a:path w="5545455" h="1148714">
                <a:moveTo>
                  <a:pt x="594379" y="62945"/>
                </a:moveTo>
                <a:lnTo>
                  <a:pt x="586416" y="62945"/>
                </a:lnTo>
                <a:lnTo>
                  <a:pt x="586416" y="70365"/>
                </a:lnTo>
                <a:lnTo>
                  <a:pt x="594379" y="70365"/>
                </a:lnTo>
                <a:lnTo>
                  <a:pt x="594379" y="62945"/>
                </a:lnTo>
                <a:close/>
              </a:path>
              <a:path w="5545455" h="1148714">
                <a:moveTo>
                  <a:pt x="564623" y="30314"/>
                </a:moveTo>
                <a:lnTo>
                  <a:pt x="534727" y="40233"/>
                </a:lnTo>
                <a:lnTo>
                  <a:pt x="539198" y="47637"/>
                </a:lnTo>
                <a:lnTo>
                  <a:pt x="570537" y="38976"/>
                </a:lnTo>
                <a:lnTo>
                  <a:pt x="588343" y="38976"/>
                </a:lnTo>
                <a:lnTo>
                  <a:pt x="581434" y="32689"/>
                </a:lnTo>
                <a:lnTo>
                  <a:pt x="564623" y="30314"/>
                </a:lnTo>
                <a:close/>
              </a:path>
              <a:path w="5545455" h="1148714">
                <a:moveTo>
                  <a:pt x="623415" y="113296"/>
                </a:moveTo>
                <a:lnTo>
                  <a:pt x="618386" y="120840"/>
                </a:lnTo>
                <a:lnTo>
                  <a:pt x="622204" y="124472"/>
                </a:lnTo>
                <a:lnTo>
                  <a:pt x="652612" y="132156"/>
                </a:lnTo>
                <a:lnTo>
                  <a:pt x="674825" y="127127"/>
                </a:lnTo>
                <a:lnTo>
                  <a:pt x="677837" y="123355"/>
                </a:lnTo>
                <a:lnTo>
                  <a:pt x="652333" y="123355"/>
                </a:lnTo>
                <a:lnTo>
                  <a:pt x="623415" y="113296"/>
                </a:lnTo>
                <a:close/>
              </a:path>
              <a:path w="5545455" h="1148714">
                <a:moveTo>
                  <a:pt x="689353" y="31013"/>
                </a:moveTo>
                <a:lnTo>
                  <a:pt x="679854" y="31013"/>
                </a:lnTo>
                <a:lnTo>
                  <a:pt x="679416" y="44704"/>
                </a:lnTo>
                <a:lnTo>
                  <a:pt x="679334" y="47268"/>
                </a:lnTo>
                <a:lnTo>
                  <a:pt x="685442" y="58161"/>
                </a:lnTo>
                <a:lnTo>
                  <a:pt x="683905" y="79908"/>
                </a:lnTo>
                <a:lnTo>
                  <a:pt x="678021" y="88295"/>
                </a:lnTo>
                <a:lnTo>
                  <a:pt x="677267" y="111864"/>
                </a:lnTo>
                <a:lnTo>
                  <a:pt x="677246" y="112505"/>
                </a:lnTo>
                <a:lnTo>
                  <a:pt x="668492" y="121166"/>
                </a:lnTo>
                <a:lnTo>
                  <a:pt x="652333" y="123355"/>
                </a:lnTo>
                <a:lnTo>
                  <a:pt x="677837" y="123355"/>
                </a:lnTo>
                <a:lnTo>
                  <a:pt x="687014" y="111864"/>
                </a:lnTo>
                <a:lnTo>
                  <a:pt x="689353" y="31013"/>
                </a:lnTo>
                <a:close/>
              </a:path>
              <a:path w="5545455" h="1148714">
                <a:moveTo>
                  <a:pt x="643811" y="30314"/>
                </a:moveTo>
                <a:lnTo>
                  <a:pt x="626349" y="37765"/>
                </a:lnTo>
                <a:lnTo>
                  <a:pt x="615499" y="52666"/>
                </a:lnTo>
                <a:lnTo>
                  <a:pt x="613915" y="72783"/>
                </a:lnTo>
                <a:lnTo>
                  <a:pt x="626349" y="94018"/>
                </a:lnTo>
                <a:lnTo>
                  <a:pt x="650796" y="101561"/>
                </a:lnTo>
                <a:lnTo>
                  <a:pt x="657316" y="101561"/>
                </a:lnTo>
                <a:lnTo>
                  <a:pt x="673614" y="94576"/>
                </a:lnTo>
                <a:lnTo>
                  <a:pt x="674888" y="92760"/>
                </a:lnTo>
                <a:lnTo>
                  <a:pt x="651774" y="92760"/>
                </a:lnTo>
                <a:lnTo>
                  <a:pt x="641669" y="91643"/>
                </a:lnTo>
                <a:lnTo>
                  <a:pt x="625138" y="75810"/>
                </a:lnTo>
                <a:lnTo>
                  <a:pt x="625138" y="55833"/>
                </a:lnTo>
                <a:lnTo>
                  <a:pt x="641669" y="40140"/>
                </a:lnTo>
                <a:lnTo>
                  <a:pt x="675337" y="40140"/>
                </a:lnTo>
                <a:lnTo>
                  <a:pt x="673614" y="37067"/>
                </a:lnTo>
                <a:lnTo>
                  <a:pt x="643811" y="30314"/>
                </a:lnTo>
                <a:close/>
              </a:path>
              <a:path w="5545455" h="1148714">
                <a:moveTo>
                  <a:pt x="678797" y="64038"/>
                </a:moveTo>
                <a:lnTo>
                  <a:pt x="673661" y="83913"/>
                </a:lnTo>
                <a:lnTo>
                  <a:pt x="651774" y="92760"/>
                </a:lnTo>
                <a:lnTo>
                  <a:pt x="674888" y="92760"/>
                </a:lnTo>
                <a:lnTo>
                  <a:pt x="678021" y="88295"/>
                </a:lnTo>
                <a:lnTo>
                  <a:pt x="678797" y="64038"/>
                </a:lnTo>
                <a:close/>
              </a:path>
              <a:path w="5545455" h="1148714">
                <a:moveTo>
                  <a:pt x="679334" y="47268"/>
                </a:moveTo>
                <a:lnTo>
                  <a:pt x="679161" y="52666"/>
                </a:lnTo>
                <a:lnTo>
                  <a:pt x="679060" y="55833"/>
                </a:lnTo>
                <a:lnTo>
                  <a:pt x="678952" y="59204"/>
                </a:lnTo>
                <a:lnTo>
                  <a:pt x="679714" y="60490"/>
                </a:lnTo>
                <a:lnTo>
                  <a:pt x="678797" y="64038"/>
                </a:lnTo>
                <a:lnTo>
                  <a:pt x="678021" y="88295"/>
                </a:lnTo>
                <a:lnTo>
                  <a:pt x="683905" y="79908"/>
                </a:lnTo>
                <a:lnTo>
                  <a:pt x="685277" y="60490"/>
                </a:lnTo>
                <a:lnTo>
                  <a:pt x="685368" y="59204"/>
                </a:lnTo>
                <a:lnTo>
                  <a:pt x="685442" y="58161"/>
                </a:lnTo>
                <a:lnTo>
                  <a:pt x="679334" y="47268"/>
                </a:lnTo>
                <a:close/>
              </a:path>
              <a:path w="5545455" h="1148714">
                <a:moveTo>
                  <a:pt x="678952" y="59204"/>
                </a:moveTo>
                <a:lnTo>
                  <a:pt x="678911" y="60490"/>
                </a:lnTo>
                <a:lnTo>
                  <a:pt x="678797" y="64038"/>
                </a:lnTo>
                <a:lnTo>
                  <a:pt x="679714" y="60490"/>
                </a:lnTo>
                <a:lnTo>
                  <a:pt x="678952" y="59204"/>
                </a:lnTo>
                <a:close/>
              </a:path>
              <a:path w="5545455" h="1148714">
                <a:moveTo>
                  <a:pt x="675337" y="40140"/>
                </a:moveTo>
                <a:lnTo>
                  <a:pt x="641669" y="40140"/>
                </a:lnTo>
                <a:lnTo>
                  <a:pt x="670354" y="44704"/>
                </a:lnTo>
                <a:lnTo>
                  <a:pt x="678952" y="59204"/>
                </a:lnTo>
                <a:lnTo>
                  <a:pt x="679334" y="47268"/>
                </a:lnTo>
                <a:lnTo>
                  <a:pt x="675337" y="40140"/>
                </a:lnTo>
                <a:close/>
              </a:path>
              <a:path w="5545455" h="1148714">
                <a:moveTo>
                  <a:pt x="738654" y="30314"/>
                </a:moveTo>
                <a:lnTo>
                  <a:pt x="721611" y="38371"/>
                </a:lnTo>
                <a:lnTo>
                  <a:pt x="711087" y="53924"/>
                </a:lnTo>
                <a:lnTo>
                  <a:pt x="709550" y="74879"/>
                </a:lnTo>
                <a:lnTo>
                  <a:pt x="722216" y="97044"/>
                </a:lnTo>
                <a:lnTo>
                  <a:pt x="748107" y="105054"/>
                </a:lnTo>
                <a:lnTo>
                  <a:pt x="753975" y="105054"/>
                </a:lnTo>
                <a:lnTo>
                  <a:pt x="772631" y="95089"/>
                </a:lnTo>
                <a:lnTo>
                  <a:pt x="737630" y="95089"/>
                </a:lnTo>
                <a:lnTo>
                  <a:pt x="720400" y="78557"/>
                </a:lnTo>
                <a:lnTo>
                  <a:pt x="721524" y="70688"/>
                </a:lnTo>
                <a:lnTo>
                  <a:pt x="717094" y="70688"/>
                </a:lnTo>
                <a:lnTo>
                  <a:pt x="717094" y="63284"/>
                </a:lnTo>
                <a:lnTo>
                  <a:pt x="722582" y="63284"/>
                </a:lnTo>
                <a:lnTo>
                  <a:pt x="724777" y="47917"/>
                </a:lnTo>
                <a:lnTo>
                  <a:pt x="740424" y="38836"/>
                </a:lnTo>
                <a:lnTo>
                  <a:pt x="768214" y="38836"/>
                </a:lnTo>
                <a:lnTo>
                  <a:pt x="758445" y="31898"/>
                </a:lnTo>
                <a:lnTo>
                  <a:pt x="738654" y="30314"/>
                </a:lnTo>
                <a:close/>
              </a:path>
              <a:path w="5545455" h="1148714">
                <a:moveTo>
                  <a:pt x="770878" y="86613"/>
                </a:moveTo>
                <a:lnTo>
                  <a:pt x="768084" y="89873"/>
                </a:lnTo>
                <a:lnTo>
                  <a:pt x="737630" y="95089"/>
                </a:lnTo>
                <a:lnTo>
                  <a:pt x="772631" y="95089"/>
                </a:lnTo>
                <a:lnTo>
                  <a:pt x="776466" y="93040"/>
                </a:lnTo>
                <a:lnTo>
                  <a:pt x="770878" y="86613"/>
                </a:lnTo>
                <a:close/>
              </a:path>
              <a:path w="5545455" h="1148714">
                <a:moveTo>
                  <a:pt x="722582" y="63284"/>
                </a:moveTo>
                <a:lnTo>
                  <a:pt x="717094" y="63284"/>
                </a:lnTo>
                <a:lnTo>
                  <a:pt x="717094" y="70688"/>
                </a:lnTo>
                <a:lnTo>
                  <a:pt x="721524" y="70688"/>
                </a:lnTo>
                <a:lnTo>
                  <a:pt x="722582" y="63284"/>
                </a:lnTo>
                <a:close/>
              </a:path>
              <a:path w="5545455" h="1148714">
                <a:moveTo>
                  <a:pt x="770519" y="63284"/>
                </a:moveTo>
                <a:lnTo>
                  <a:pt x="722582" y="63284"/>
                </a:lnTo>
                <a:lnTo>
                  <a:pt x="721524" y="70688"/>
                </a:lnTo>
                <a:lnTo>
                  <a:pt x="780937" y="70688"/>
                </a:lnTo>
                <a:lnTo>
                  <a:pt x="780997" y="66217"/>
                </a:lnTo>
                <a:lnTo>
                  <a:pt x="771716" y="66217"/>
                </a:lnTo>
                <a:lnTo>
                  <a:pt x="770519" y="63284"/>
                </a:lnTo>
                <a:close/>
              </a:path>
              <a:path w="5545455" h="1148714">
                <a:moveTo>
                  <a:pt x="768214" y="38836"/>
                </a:moveTo>
                <a:lnTo>
                  <a:pt x="740424" y="38836"/>
                </a:lnTo>
                <a:lnTo>
                  <a:pt x="762915" y="44657"/>
                </a:lnTo>
                <a:lnTo>
                  <a:pt x="771716" y="66217"/>
                </a:lnTo>
                <a:lnTo>
                  <a:pt x="775628" y="63284"/>
                </a:lnTo>
                <a:lnTo>
                  <a:pt x="781036" y="63284"/>
                </a:lnTo>
                <a:lnTo>
                  <a:pt x="781076" y="60257"/>
                </a:lnTo>
                <a:lnTo>
                  <a:pt x="773393" y="42515"/>
                </a:lnTo>
                <a:lnTo>
                  <a:pt x="768214" y="38836"/>
                </a:lnTo>
                <a:close/>
              </a:path>
              <a:path w="5545455" h="1148714">
                <a:moveTo>
                  <a:pt x="781036" y="63284"/>
                </a:moveTo>
                <a:lnTo>
                  <a:pt x="775628" y="63284"/>
                </a:lnTo>
                <a:lnTo>
                  <a:pt x="771716" y="66217"/>
                </a:lnTo>
                <a:lnTo>
                  <a:pt x="780997" y="66217"/>
                </a:lnTo>
                <a:lnTo>
                  <a:pt x="781036" y="63284"/>
                </a:lnTo>
                <a:close/>
              </a:path>
              <a:path w="5545455" h="1148714">
                <a:moveTo>
                  <a:pt x="810765" y="31013"/>
                </a:moveTo>
                <a:lnTo>
                  <a:pt x="801265" y="31013"/>
                </a:lnTo>
                <a:lnTo>
                  <a:pt x="801265" y="104355"/>
                </a:lnTo>
                <a:lnTo>
                  <a:pt x="811184" y="104355"/>
                </a:lnTo>
                <a:lnTo>
                  <a:pt x="811184" y="60210"/>
                </a:lnTo>
                <a:lnTo>
                  <a:pt x="815926" y="51130"/>
                </a:lnTo>
                <a:lnTo>
                  <a:pt x="810765" y="51130"/>
                </a:lnTo>
                <a:lnTo>
                  <a:pt x="810765" y="31013"/>
                </a:lnTo>
                <a:close/>
              </a:path>
              <a:path w="5545455" h="1148714">
                <a:moveTo>
                  <a:pt x="860634" y="39255"/>
                </a:moveTo>
                <a:lnTo>
                  <a:pt x="843874" y="39255"/>
                </a:lnTo>
                <a:lnTo>
                  <a:pt x="857006" y="49174"/>
                </a:lnTo>
                <a:lnTo>
                  <a:pt x="858961" y="104355"/>
                </a:lnTo>
                <a:lnTo>
                  <a:pt x="868880" y="104355"/>
                </a:lnTo>
                <a:lnTo>
                  <a:pt x="868880" y="54669"/>
                </a:lnTo>
                <a:lnTo>
                  <a:pt x="860634" y="39255"/>
                </a:lnTo>
                <a:close/>
              </a:path>
              <a:path w="5545455" h="1148714">
                <a:moveTo>
                  <a:pt x="838705" y="30314"/>
                </a:moveTo>
                <a:lnTo>
                  <a:pt x="831627" y="30314"/>
                </a:lnTo>
                <a:lnTo>
                  <a:pt x="811556" y="42049"/>
                </a:lnTo>
                <a:lnTo>
                  <a:pt x="810765" y="51130"/>
                </a:lnTo>
                <a:lnTo>
                  <a:pt x="815926" y="51130"/>
                </a:lnTo>
                <a:lnTo>
                  <a:pt x="819380" y="44517"/>
                </a:lnTo>
                <a:lnTo>
                  <a:pt x="843874" y="39255"/>
                </a:lnTo>
                <a:lnTo>
                  <a:pt x="860634" y="39255"/>
                </a:lnTo>
                <a:lnTo>
                  <a:pt x="858915" y="36042"/>
                </a:lnTo>
                <a:lnTo>
                  <a:pt x="838705" y="30314"/>
                </a:lnTo>
                <a:close/>
              </a:path>
              <a:path w="5545455" h="1148714">
                <a:moveTo>
                  <a:pt x="907267" y="14808"/>
                </a:moveTo>
                <a:lnTo>
                  <a:pt x="897348" y="14808"/>
                </a:lnTo>
                <a:lnTo>
                  <a:pt x="897348" y="90479"/>
                </a:lnTo>
                <a:lnTo>
                  <a:pt x="906662" y="103191"/>
                </a:lnTo>
                <a:lnTo>
                  <a:pt x="918862" y="105054"/>
                </a:lnTo>
                <a:lnTo>
                  <a:pt x="934369" y="99885"/>
                </a:lnTo>
                <a:lnTo>
                  <a:pt x="932725" y="96532"/>
                </a:lnTo>
                <a:lnTo>
                  <a:pt x="924357" y="96532"/>
                </a:lnTo>
                <a:lnTo>
                  <a:pt x="908338" y="90711"/>
                </a:lnTo>
                <a:lnTo>
                  <a:pt x="907267" y="14808"/>
                </a:lnTo>
                <a:close/>
              </a:path>
              <a:path w="5545455" h="1148714">
                <a:moveTo>
                  <a:pt x="930876" y="92760"/>
                </a:moveTo>
                <a:lnTo>
                  <a:pt x="924357" y="96532"/>
                </a:lnTo>
                <a:lnTo>
                  <a:pt x="932725" y="96532"/>
                </a:lnTo>
                <a:lnTo>
                  <a:pt x="930876" y="92760"/>
                </a:lnTo>
                <a:close/>
              </a:path>
              <a:path w="5545455" h="1148714">
                <a:moveTo>
                  <a:pt x="897348" y="31013"/>
                </a:moveTo>
                <a:lnTo>
                  <a:pt x="884216" y="31013"/>
                </a:lnTo>
                <a:lnTo>
                  <a:pt x="884216" y="39255"/>
                </a:lnTo>
                <a:lnTo>
                  <a:pt x="897348" y="39255"/>
                </a:lnTo>
                <a:lnTo>
                  <a:pt x="897348" y="31013"/>
                </a:lnTo>
                <a:close/>
              </a:path>
              <a:path w="5545455" h="1148714">
                <a:moveTo>
                  <a:pt x="929619" y="31013"/>
                </a:moveTo>
                <a:lnTo>
                  <a:pt x="907496" y="31013"/>
                </a:lnTo>
                <a:lnTo>
                  <a:pt x="907612" y="39255"/>
                </a:lnTo>
                <a:lnTo>
                  <a:pt x="929619" y="39255"/>
                </a:lnTo>
                <a:lnTo>
                  <a:pt x="929619" y="31013"/>
                </a:lnTo>
                <a:close/>
              </a:path>
              <a:path w="5545455" h="1148714">
                <a:moveTo>
                  <a:pt x="971533" y="30314"/>
                </a:moveTo>
                <a:lnTo>
                  <a:pt x="954490" y="38371"/>
                </a:lnTo>
                <a:lnTo>
                  <a:pt x="943965" y="53924"/>
                </a:lnTo>
                <a:lnTo>
                  <a:pt x="942429" y="74879"/>
                </a:lnTo>
                <a:lnTo>
                  <a:pt x="955095" y="97044"/>
                </a:lnTo>
                <a:lnTo>
                  <a:pt x="980986" y="105054"/>
                </a:lnTo>
                <a:lnTo>
                  <a:pt x="986853" y="105054"/>
                </a:lnTo>
                <a:lnTo>
                  <a:pt x="1005509" y="95089"/>
                </a:lnTo>
                <a:lnTo>
                  <a:pt x="970508" y="95089"/>
                </a:lnTo>
                <a:lnTo>
                  <a:pt x="953279" y="78557"/>
                </a:lnTo>
                <a:lnTo>
                  <a:pt x="954403" y="70688"/>
                </a:lnTo>
                <a:lnTo>
                  <a:pt x="949973" y="70688"/>
                </a:lnTo>
                <a:lnTo>
                  <a:pt x="949973" y="63284"/>
                </a:lnTo>
                <a:lnTo>
                  <a:pt x="955461" y="63284"/>
                </a:lnTo>
                <a:lnTo>
                  <a:pt x="957656" y="47917"/>
                </a:lnTo>
                <a:lnTo>
                  <a:pt x="973302" y="38836"/>
                </a:lnTo>
                <a:lnTo>
                  <a:pt x="1001092" y="38836"/>
                </a:lnTo>
                <a:lnTo>
                  <a:pt x="991324" y="31898"/>
                </a:lnTo>
                <a:lnTo>
                  <a:pt x="971533" y="30314"/>
                </a:lnTo>
                <a:close/>
              </a:path>
              <a:path w="5545455" h="1148714">
                <a:moveTo>
                  <a:pt x="1003757" y="86613"/>
                </a:moveTo>
                <a:lnTo>
                  <a:pt x="1000963" y="89873"/>
                </a:lnTo>
                <a:lnTo>
                  <a:pt x="970508" y="95089"/>
                </a:lnTo>
                <a:lnTo>
                  <a:pt x="1005509" y="95089"/>
                </a:lnTo>
                <a:lnTo>
                  <a:pt x="1009345" y="93040"/>
                </a:lnTo>
                <a:lnTo>
                  <a:pt x="1003757" y="86613"/>
                </a:lnTo>
                <a:close/>
              </a:path>
              <a:path w="5545455" h="1148714">
                <a:moveTo>
                  <a:pt x="955461" y="63284"/>
                </a:moveTo>
                <a:lnTo>
                  <a:pt x="949973" y="63284"/>
                </a:lnTo>
                <a:lnTo>
                  <a:pt x="949973" y="70688"/>
                </a:lnTo>
                <a:lnTo>
                  <a:pt x="954403" y="70688"/>
                </a:lnTo>
                <a:lnTo>
                  <a:pt x="955461" y="63284"/>
                </a:lnTo>
                <a:close/>
              </a:path>
              <a:path w="5545455" h="1148714">
                <a:moveTo>
                  <a:pt x="1003398" y="63284"/>
                </a:moveTo>
                <a:lnTo>
                  <a:pt x="955461" y="63284"/>
                </a:lnTo>
                <a:lnTo>
                  <a:pt x="954403" y="70688"/>
                </a:lnTo>
                <a:lnTo>
                  <a:pt x="1013815" y="70688"/>
                </a:lnTo>
                <a:lnTo>
                  <a:pt x="1013875" y="66217"/>
                </a:lnTo>
                <a:lnTo>
                  <a:pt x="1004595" y="66217"/>
                </a:lnTo>
                <a:lnTo>
                  <a:pt x="1003398" y="63284"/>
                </a:lnTo>
                <a:close/>
              </a:path>
              <a:path w="5545455" h="1148714">
                <a:moveTo>
                  <a:pt x="1001092" y="38836"/>
                </a:moveTo>
                <a:lnTo>
                  <a:pt x="973302" y="38836"/>
                </a:lnTo>
                <a:lnTo>
                  <a:pt x="995794" y="44657"/>
                </a:lnTo>
                <a:lnTo>
                  <a:pt x="1004595" y="66217"/>
                </a:lnTo>
                <a:lnTo>
                  <a:pt x="1008507" y="63284"/>
                </a:lnTo>
                <a:lnTo>
                  <a:pt x="1013915" y="63284"/>
                </a:lnTo>
                <a:lnTo>
                  <a:pt x="1013955" y="60257"/>
                </a:lnTo>
                <a:lnTo>
                  <a:pt x="1006272" y="42515"/>
                </a:lnTo>
                <a:lnTo>
                  <a:pt x="1001092" y="38836"/>
                </a:lnTo>
                <a:close/>
              </a:path>
              <a:path w="5545455" h="1148714">
                <a:moveTo>
                  <a:pt x="1013915" y="63284"/>
                </a:moveTo>
                <a:lnTo>
                  <a:pt x="1008507" y="63284"/>
                </a:lnTo>
                <a:lnTo>
                  <a:pt x="1004595" y="66217"/>
                </a:lnTo>
                <a:lnTo>
                  <a:pt x="1013875" y="66217"/>
                </a:lnTo>
                <a:lnTo>
                  <a:pt x="1013915" y="63284"/>
                </a:lnTo>
                <a:close/>
              </a:path>
              <a:path w="5545455" h="1148714">
                <a:moveTo>
                  <a:pt x="1092918" y="30314"/>
                </a:moveTo>
                <a:lnTo>
                  <a:pt x="1075549" y="38138"/>
                </a:lnTo>
                <a:lnTo>
                  <a:pt x="1064885" y="53644"/>
                </a:lnTo>
                <a:lnTo>
                  <a:pt x="1063426" y="73296"/>
                </a:lnTo>
                <a:lnTo>
                  <a:pt x="1063302" y="74972"/>
                </a:lnTo>
                <a:lnTo>
                  <a:pt x="1075549" y="97138"/>
                </a:lnTo>
                <a:lnTo>
                  <a:pt x="1099903" y="105054"/>
                </a:lnTo>
                <a:lnTo>
                  <a:pt x="1106423" y="105054"/>
                </a:lnTo>
                <a:lnTo>
                  <a:pt x="1122349" y="97743"/>
                </a:lnTo>
                <a:lnTo>
                  <a:pt x="1123314" y="96253"/>
                </a:lnTo>
                <a:lnTo>
                  <a:pt x="1100602" y="96253"/>
                </a:lnTo>
                <a:lnTo>
                  <a:pt x="1082674" y="90339"/>
                </a:lnTo>
                <a:lnTo>
                  <a:pt x="1073360" y="73296"/>
                </a:lnTo>
                <a:lnTo>
                  <a:pt x="1079414" y="48243"/>
                </a:lnTo>
                <a:lnTo>
                  <a:pt x="1095480" y="38976"/>
                </a:lnTo>
                <a:lnTo>
                  <a:pt x="1122297" y="38976"/>
                </a:lnTo>
                <a:lnTo>
                  <a:pt x="1112057" y="31758"/>
                </a:lnTo>
                <a:lnTo>
                  <a:pt x="1092918" y="30314"/>
                </a:lnTo>
                <a:close/>
              </a:path>
              <a:path w="5545455" h="1148714">
                <a:moveTo>
                  <a:pt x="1137762" y="698"/>
                </a:moveTo>
                <a:lnTo>
                  <a:pt x="1127843" y="698"/>
                </a:lnTo>
                <a:lnTo>
                  <a:pt x="1127963" y="30314"/>
                </a:lnTo>
                <a:lnTo>
                  <a:pt x="1128026" y="45920"/>
                </a:lnTo>
                <a:lnTo>
                  <a:pt x="1133850" y="59605"/>
                </a:lnTo>
                <a:lnTo>
                  <a:pt x="1132360" y="82283"/>
                </a:lnTo>
                <a:lnTo>
                  <a:pt x="1128199" y="88708"/>
                </a:lnTo>
                <a:lnTo>
                  <a:pt x="1128263" y="104355"/>
                </a:lnTo>
                <a:lnTo>
                  <a:pt x="1137762" y="104355"/>
                </a:lnTo>
                <a:lnTo>
                  <a:pt x="1137762" y="698"/>
                </a:lnTo>
                <a:close/>
              </a:path>
              <a:path w="5545455" h="1148714">
                <a:moveTo>
                  <a:pt x="1128091" y="61840"/>
                </a:moveTo>
                <a:lnTo>
                  <a:pt x="1127945" y="62003"/>
                </a:lnTo>
                <a:lnTo>
                  <a:pt x="1122023" y="86986"/>
                </a:lnTo>
                <a:lnTo>
                  <a:pt x="1100602" y="96253"/>
                </a:lnTo>
                <a:lnTo>
                  <a:pt x="1123314" y="96253"/>
                </a:lnTo>
                <a:lnTo>
                  <a:pt x="1128199" y="88708"/>
                </a:lnTo>
                <a:lnTo>
                  <a:pt x="1128091" y="61840"/>
                </a:lnTo>
                <a:close/>
              </a:path>
              <a:path w="5545455" h="1148714">
                <a:moveTo>
                  <a:pt x="1128026" y="45920"/>
                </a:moveTo>
                <a:lnTo>
                  <a:pt x="1128082" y="59605"/>
                </a:lnTo>
                <a:lnTo>
                  <a:pt x="1128199" y="88708"/>
                </a:lnTo>
                <a:lnTo>
                  <a:pt x="1132360" y="82283"/>
                </a:lnTo>
                <a:lnTo>
                  <a:pt x="1133693" y="62003"/>
                </a:lnTo>
                <a:lnTo>
                  <a:pt x="1133733" y="61394"/>
                </a:lnTo>
                <a:lnTo>
                  <a:pt x="1133850" y="59605"/>
                </a:lnTo>
                <a:lnTo>
                  <a:pt x="1128026" y="45920"/>
                </a:lnTo>
                <a:close/>
              </a:path>
              <a:path w="5545455" h="1148714">
                <a:moveTo>
                  <a:pt x="1122297" y="38976"/>
                </a:moveTo>
                <a:lnTo>
                  <a:pt x="1095480" y="38976"/>
                </a:lnTo>
                <a:lnTo>
                  <a:pt x="1118763" y="44936"/>
                </a:lnTo>
                <a:lnTo>
                  <a:pt x="1128002" y="61840"/>
                </a:lnTo>
                <a:lnTo>
                  <a:pt x="1128026" y="45920"/>
                </a:lnTo>
                <a:lnTo>
                  <a:pt x="1126260" y="41770"/>
                </a:lnTo>
                <a:lnTo>
                  <a:pt x="1122297" y="38976"/>
                </a:lnTo>
                <a:close/>
              </a:path>
              <a:path w="5545455" h="1148714">
                <a:moveTo>
                  <a:pt x="1187086" y="30314"/>
                </a:moveTo>
                <a:lnTo>
                  <a:pt x="1170042" y="38371"/>
                </a:lnTo>
                <a:lnTo>
                  <a:pt x="1159518" y="53924"/>
                </a:lnTo>
                <a:lnTo>
                  <a:pt x="1157981" y="74879"/>
                </a:lnTo>
                <a:lnTo>
                  <a:pt x="1170648" y="97044"/>
                </a:lnTo>
                <a:lnTo>
                  <a:pt x="1196539" y="105054"/>
                </a:lnTo>
                <a:lnTo>
                  <a:pt x="1202406" y="105054"/>
                </a:lnTo>
                <a:lnTo>
                  <a:pt x="1221062" y="95089"/>
                </a:lnTo>
                <a:lnTo>
                  <a:pt x="1186061" y="95089"/>
                </a:lnTo>
                <a:lnTo>
                  <a:pt x="1168832" y="78557"/>
                </a:lnTo>
                <a:lnTo>
                  <a:pt x="1169956" y="70688"/>
                </a:lnTo>
                <a:lnTo>
                  <a:pt x="1165525" y="70688"/>
                </a:lnTo>
                <a:lnTo>
                  <a:pt x="1165525" y="63284"/>
                </a:lnTo>
                <a:lnTo>
                  <a:pt x="1171014" y="63284"/>
                </a:lnTo>
                <a:lnTo>
                  <a:pt x="1173209" y="47917"/>
                </a:lnTo>
                <a:lnTo>
                  <a:pt x="1188855" y="38836"/>
                </a:lnTo>
                <a:lnTo>
                  <a:pt x="1216645" y="38836"/>
                </a:lnTo>
                <a:lnTo>
                  <a:pt x="1206877" y="31898"/>
                </a:lnTo>
                <a:lnTo>
                  <a:pt x="1187086" y="30314"/>
                </a:lnTo>
                <a:close/>
              </a:path>
              <a:path w="5545455" h="1148714">
                <a:moveTo>
                  <a:pt x="1219310" y="86613"/>
                </a:moveTo>
                <a:lnTo>
                  <a:pt x="1216516" y="89873"/>
                </a:lnTo>
                <a:lnTo>
                  <a:pt x="1186061" y="95089"/>
                </a:lnTo>
                <a:lnTo>
                  <a:pt x="1221062" y="95089"/>
                </a:lnTo>
                <a:lnTo>
                  <a:pt x="1224898" y="93040"/>
                </a:lnTo>
                <a:lnTo>
                  <a:pt x="1219310" y="86613"/>
                </a:lnTo>
                <a:close/>
              </a:path>
              <a:path w="5545455" h="1148714">
                <a:moveTo>
                  <a:pt x="1171014" y="63284"/>
                </a:moveTo>
                <a:lnTo>
                  <a:pt x="1165525" y="63284"/>
                </a:lnTo>
                <a:lnTo>
                  <a:pt x="1165525" y="70688"/>
                </a:lnTo>
                <a:lnTo>
                  <a:pt x="1169956" y="70688"/>
                </a:lnTo>
                <a:lnTo>
                  <a:pt x="1171014" y="63284"/>
                </a:lnTo>
                <a:close/>
              </a:path>
              <a:path w="5545455" h="1148714">
                <a:moveTo>
                  <a:pt x="1218950" y="63284"/>
                </a:moveTo>
                <a:lnTo>
                  <a:pt x="1171014" y="63284"/>
                </a:lnTo>
                <a:lnTo>
                  <a:pt x="1169956" y="70688"/>
                </a:lnTo>
                <a:lnTo>
                  <a:pt x="1229368" y="70688"/>
                </a:lnTo>
                <a:lnTo>
                  <a:pt x="1229428" y="66217"/>
                </a:lnTo>
                <a:lnTo>
                  <a:pt x="1220148" y="66217"/>
                </a:lnTo>
                <a:lnTo>
                  <a:pt x="1218950" y="63284"/>
                </a:lnTo>
                <a:close/>
              </a:path>
              <a:path w="5545455" h="1148714">
                <a:moveTo>
                  <a:pt x="1216645" y="38836"/>
                </a:moveTo>
                <a:lnTo>
                  <a:pt x="1188855" y="38836"/>
                </a:lnTo>
                <a:lnTo>
                  <a:pt x="1211347" y="44657"/>
                </a:lnTo>
                <a:lnTo>
                  <a:pt x="1220148" y="66217"/>
                </a:lnTo>
                <a:lnTo>
                  <a:pt x="1224060" y="63284"/>
                </a:lnTo>
                <a:lnTo>
                  <a:pt x="1229467" y="63284"/>
                </a:lnTo>
                <a:lnTo>
                  <a:pt x="1229508" y="60257"/>
                </a:lnTo>
                <a:lnTo>
                  <a:pt x="1221824" y="42515"/>
                </a:lnTo>
                <a:lnTo>
                  <a:pt x="1216645" y="38836"/>
                </a:lnTo>
                <a:close/>
              </a:path>
              <a:path w="5545455" h="1148714">
                <a:moveTo>
                  <a:pt x="1229467" y="63284"/>
                </a:moveTo>
                <a:lnTo>
                  <a:pt x="1224060" y="63284"/>
                </a:lnTo>
                <a:lnTo>
                  <a:pt x="1220148" y="66217"/>
                </a:lnTo>
                <a:lnTo>
                  <a:pt x="1229428" y="66217"/>
                </a:lnTo>
                <a:lnTo>
                  <a:pt x="1229467" y="63284"/>
                </a:lnTo>
                <a:close/>
              </a:path>
              <a:path w="5545455" h="1148714">
                <a:moveTo>
                  <a:pt x="1298692" y="6565"/>
                </a:moveTo>
                <a:lnTo>
                  <a:pt x="1288354" y="6565"/>
                </a:lnTo>
                <a:lnTo>
                  <a:pt x="1288354" y="104355"/>
                </a:lnTo>
                <a:lnTo>
                  <a:pt x="1298692" y="104355"/>
                </a:lnTo>
                <a:lnTo>
                  <a:pt x="1298692" y="6565"/>
                </a:lnTo>
                <a:close/>
              </a:path>
              <a:path w="5545455" h="1148714">
                <a:moveTo>
                  <a:pt x="1369766" y="6565"/>
                </a:moveTo>
                <a:lnTo>
                  <a:pt x="1359568" y="6565"/>
                </a:lnTo>
                <a:lnTo>
                  <a:pt x="1314864" y="104355"/>
                </a:lnTo>
                <a:lnTo>
                  <a:pt x="1325620" y="104355"/>
                </a:lnTo>
                <a:lnTo>
                  <a:pt x="1337311" y="78232"/>
                </a:lnTo>
                <a:lnTo>
                  <a:pt x="1332466" y="78232"/>
                </a:lnTo>
                <a:lnTo>
                  <a:pt x="1335539" y="69850"/>
                </a:lnTo>
                <a:lnTo>
                  <a:pt x="1341061" y="69850"/>
                </a:lnTo>
                <a:lnTo>
                  <a:pt x="1364597" y="17255"/>
                </a:lnTo>
                <a:lnTo>
                  <a:pt x="1362501" y="12573"/>
                </a:lnTo>
                <a:lnTo>
                  <a:pt x="1372512" y="12573"/>
                </a:lnTo>
                <a:lnTo>
                  <a:pt x="1369766" y="6565"/>
                </a:lnTo>
                <a:close/>
              </a:path>
              <a:path w="5545455" h="1148714">
                <a:moveTo>
                  <a:pt x="1372512" y="12573"/>
                </a:moveTo>
                <a:lnTo>
                  <a:pt x="1366692" y="12573"/>
                </a:lnTo>
                <a:lnTo>
                  <a:pt x="1364597" y="17255"/>
                </a:lnTo>
                <a:lnTo>
                  <a:pt x="1403573" y="104355"/>
                </a:lnTo>
                <a:lnTo>
                  <a:pt x="1414470" y="104355"/>
                </a:lnTo>
                <a:lnTo>
                  <a:pt x="1402527" y="78232"/>
                </a:lnTo>
                <a:lnTo>
                  <a:pt x="1395470" y="78232"/>
                </a:lnTo>
                <a:lnTo>
                  <a:pt x="1392397" y="69850"/>
                </a:lnTo>
                <a:lnTo>
                  <a:pt x="1398696" y="69850"/>
                </a:lnTo>
                <a:lnTo>
                  <a:pt x="1372512" y="12573"/>
                </a:lnTo>
                <a:close/>
              </a:path>
              <a:path w="5545455" h="1148714">
                <a:moveTo>
                  <a:pt x="1341061" y="69850"/>
                </a:moveTo>
                <a:lnTo>
                  <a:pt x="1335539" y="69850"/>
                </a:lnTo>
                <a:lnTo>
                  <a:pt x="1332466" y="78232"/>
                </a:lnTo>
                <a:lnTo>
                  <a:pt x="1337311" y="78232"/>
                </a:lnTo>
                <a:lnTo>
                  <a:pt x="1341061" y="69850"/>
                </a:lnTo>
                <a:close/>
              </a:path>
              <a:path w="5545455" h="1148714">
                <a:moveTo>
                  <a:pt x="1388132" y="69850"/>
                </a:moveTo>
                <a:lnTo>
                  <a:pt x="1341061" y="69850"/>
                </a:lnTo>
                <a:lnTo>
                  <a:pt x="1337311" y="78232"/>
                </a:lnTo>
                <a:lnTo>
                  <a:pt x="1391883" y="78232"/>
                </a:lnTo>
                <a:lnTo>
                  <a:pt x="1388132" y="69850"/>
                </a:lnTo>
                <a:close/>
              </a:path>
              <a:path w="5545455" h="1148714">
                <a:moveTo>
                  <a:pt x="1398696" y="69850"/>
                </a:moveTo>
                <a:lnTo>
                  <a:pt x="1392397" y="69850"/>
                </a:lnTo>
                <a:lnTo>
                  <a:pt x="1395470" y="78232"/>
                </a:lnTo>
                <a:lnTo>
                  <a:pt x="1402527" y="78232"/>
                </a:lnTo>
                <a:lnTo>
                  <a:pt x="1398696" y="69850"/>
                </a:lnTo>
                <a:close/>
              </a:path>
              <a:path w="5545455" h="1148714">
                <a:moveTo>
                  <a:pt x="1366692" y="12573"/>
                </a:moveTo>
                <a:lnTo>
                  <a:pt x="1362501" y="12573"/>
                </a:lnTo>
                <a:lnTo>
                  <a:pt x="1364597" y="17255"/>
                </a:lnTo>
                <a:lnTo>
                  <a:pt x="1366692" y="12573"/>
                </a:lnTo>
                <a:close/>
              </a:path>
              <a:path w="5545455" h="1148714">
                <a:moveTo>
                  <a:pt x="1481831" y="0"/>
                </a:moveTo>
                <a:lnTo>
                  <a:pt x="1468699" y="10011"/>
                </a:lnTo>
                <a:lnTo>
                  <a:pt x="1466789" y="104355"/>
                </a:lnTo>
                <a:lnTo>
                  <a:pt x="1476708" y="104355"/>
                </a:lnTo>
                <a:lnTo>
                  <a:pt x="1477546" y="14202"/>
                </a:lnTo>
                <a:lnTo>
                  <a:pt x="1503670" y="4610"/>
                </a:lnTo>
                <a:lnTo>
                  <a:pt x="1481831" y="0"/>
                </a:lnTo>
                <a:close/>
              </a:path>
              <a:path w="5545455" h="1148714">
                <a:moveTo>
                  <a:pt x="1468274" y="31013"/>
                </a:moveTo>
                <a:lnTo>
                  <a:pt x="1453658" y="31013"/>
                </a:lnTo>
                <a:lnTo>
                  <a:pt x="1453658" y="39255"/>
                </a:lnTo>
                <a:lnTo>
                  <a:pt x="1468107" y="39255"/>
                </a:lnTo>
                <a:lnTo>
                  <a:pt x="1468274" y="31013"/>
                </a:lnTo>
                <a:close/>
              </a:path>
              <a:path w="5545455" h="1148714">
                <a:moveTo>
                  <a:pt x="1499060" y="31013"/>
                </a:moveTo>
                <a:lnTo>
                  <a:pt x="1477390" y="31013"/>
                </a:lnTo>
                <a:lnTo>
                  <a:pt x="1477313" y="39255"/>
                </a:lnTo>
                <a:lnTo>
                  <a:pt x="1499060" y="39255"/>
                </a:lnTo>
                <a:lnTo>
                  <a:pt x="1499060" y="31013"/>
                </a:lnTo>
                <a:close/>
              </a:path>
              <a:path w="5545455" h="1148714">
                <a:moveTo>
                  <a:pt x="1533949" y="30314"/>
                </a:moveTo>
                <a:lnTo>
                  <a:pt x="1516394" y="38231"/>
                </a:lnTo>
                <a:lnTo>
                  <a:pt x="1505451" y="53784"/>
                </a:lnTo>
                <a:lnTo>
                  <a:pt x="1503943" y="73296"/>
                </a:lnTo>
                <a:lnTo>
                  <a:pt x="1503821" y="74879"/>
                </a:lnTo>
                <a:lnTo>
                  <a:pt x="1516394" y="97044"/>
                </a:lnTo>
                <a:lnTo>
                  <a:pt x="1541121" y="105054"/>
                </a:lnTo>
                <a:lnTo>
                  <a:pt x="1548292" y="105054"/>
                </a:lnTo>
                <a:lnTo>
                  <a:pt x="1566081" y="97044"/>
                </a:lnTo>
                <a:lnTo>
                  <a:pt x="1566628" y="96253"/>
                </a:lnTo>
                <a:lnTo>
                  <a:pt x="1541121" y="96253"/>
                </a:lnTo>
                <a:lnTo>
                  <a:pt x="1523193" y="90339"/>
                </a:lnTo>
                <a:lnTo>
                  <a:pt x="1513879" y="73296"/>
                </a:lnTo>
                <a:lnTo>
                  <a:pt x="1519933" y="48243"/>
                </a:lnTo>
                <a:lnTo>
                  <a:pt x="1536045" y="38976"/>
                </a:lnTo>
                <a:lnTo>
                  <a:pt x="1565182" y="38976"/>
                </a:lnTo>
                <a:lnTo>
                  <a:pt x="1554811" y="31898"/>
                </a:lnTo>
                <a:lnTo>
                  <a:pt x="1533949" y="30314"/>
                </a:lnTo>
                <a:close/>
              </a:path>
              <a:path w="5545455" h="1148714">
                <a:moveTo>
                  <a:pt x="1565182" y="38976"/>
                </a:moveTo>
                <a:lnTo>
                  <a:pt x="1536045" y="38976"/>
                </a:lnTo>
                <a:lnTo>
                  <a:pt x="1559328" y="44936"/>
                </a:lnTo>
                <a:lnTo>
                  <a:pt x="1568502" y="61840"/>
                </a:lnTo>
                <a:lnTo>
                  <a:pt x="1562541" y="86986"/>
                </a:lnTo>
                <a:lnTo>
                  <a:pt x="1541121" y="96253"/>
                </a:lnTo>
                <a:lnTo>
                  <a:pt x="1566628" y="96253"/>
                </a:lnTo>
                <a:lnTo>
                  <a:pt x="1576931" y="81352"/>
                </a:lnTo>
                <a:lnTo>
                  <a:pt x="1578438" y="61840"/>
                </a:lnTo>
                <a:lnTo>
                  <a:pt x="1578560" y="60257"/>
                </a:lnTo>
                <a:lnTo>
                  <a:pt x="1570504" y="42608"/>
                </a:lnTo>
                <a:lnTo>
                  <a:pt x="1565182" y="38976"/>
                </a:lnTo>
                <a:close/>
              </a:path>
              <a:path w="5545455" h="1148714">
                <a:moveTo>
                  <a:pt x="1608729" y="31013"/>
                </a:moveTo>
                <a:lnTo>
                  <a:pt x="1598810" y="31013"/>
                </a:lnTo>
                <a:lnTo>
                  <a:pt x="1598810" y="104355"/>
                </a:lnTo>
                <a:lnTo>
                  <a:pt x="1608729" y="104355"/>
                </a:lnTo>
                <a:lnTo>
                  <a:pt x="1608729" y="31013"/>
                </a:lnTo>
                <a:close/>
              </a:path>
              <a:path w="5545455" h="1148714">
                <a:moveTo>
                  <a:pt x="1601791" y="698"/>
                </a:moveTo>
                <a:lnTo>
                  <a:pt x="1603840" y="14808"/>
                </a:lnTo>
                <a:lnTo>
                  <a:pt x="1605982" y="14808"/>
                </a:lnTo>
                <a:lnTo>
                  <a:pt x="1601791" y="698"/>
                </a:lnTo>
                <a:close/>
              </a:path>
              <a:path w="5545455" h="1148714">
                <a:moveTo>
                  <a:pt x="1696080" y="30314"/>
                </a:moveTo>
                <a:lnTo>
                  <a:pt x="1678105" y="38231"/>
                </a:lnTo>
                <a:lnTo>
                  <a:pt x="1667115" y="53784"/>
                </a:lnTo>
                <a:lnTo>
                  <a:pt x="1665485" y="74879"/>
                </a:lnTo>
                <a:lnTo>
                  <a:pt x="1678105" y="97044"/>
                </a:lnTo>
                <a:lnTo>
                  <a:pt x="1703344" y="105054"/>
                </a:lnTo>
                <a:lnTo>
                  <a:pt x="1715219" y="103843"/>
                </a:lnTo>
                <a:lnTo>
                  <a:pt x="1724853" y="96253"/>
                </a:lnTo>
                <a:lnTo>
                  <a:pt x="1697989" y="96253"/>
                </a:lnTo>
                <a:lnTo>
                  <a:pt x="1681597" y="86986"/>
                </a:lnTo>
                <a:lnTo>
                  <a:pt x="1675544" y="61840"/>
                </a:lnTo>
                <a:lnTo>
                  <a:pt x="1684904" y="44936"/>
                </a:lnTo>
                <a:lnTo>
                  <a:pt x="1707582" y="38976"/>
                </a:lnTo>
                <a:lnTo>
                  <a:pt x="1727383" y="38976"/>
                </a:lnTo>
                <a:lnTo>
                  <a:pt x="1725277" y="36368"/>
                </a:lnTo>
                <a:lnTo>
                  <a:pt x="1696080" y="30314"/>
                </a:lnTo>
                <a:close/>
              </a:path>
              <a:path w="5545455" h="1148714">
                <a:moveTo>
                  <a:pt x="1724718" y="85496"/>
                </a:moveTo>
                <a:lnTo>
                  <a:pt x="1722204" y="89128"/>
                </a:lnTo>
                <a:lnTo>
                  <a:pt x="1697989" y="96253"/>
                </a:lnTo>
                <a:lnTo>
                  <a:pt x="1724853" y="96253"/>
                </a:lnTo>
                <a:lnTo>
                  <a:pt x="1732122" y="90525"/>
                </a:lnTo>
                <a:lnTo>
                  <a:pt x="1724718" y="85496"/>
                </a:lnTo>
                <a:close/>
              </a:path>
              <a:path w="5545455" h="1148714">
                <a:moveTo>
                  <a:pt x="1727383" y="38976"/>
                </a:moveTo>
                <a:lnTo>
                  <a:pt x="1707582" y="38976"/>
                </a:lnTo>
                <a:lnTo>
                  <a:pt x="1724718" y="49872"/>
                </a:lnTo>
                <a:lnTo>
                  <a:pt x="1731985" y="44936"/>
                </a:lnTo>
                <a:lnTo>
                  <a:pt x="1732198" y="44936"/>
                </a:lnTo>
                <a:lnTo>
                  <a:pt x="1727383" y="38976"/>
                </a:lnTo>
                <a:close/>
              </a:path>
              <a:path w="5545455" h="1148714">
                <a:moveTo>
                  <a:pt x="1761107" y="31013"/>
                </a:moveTo>
                <a:lnTo>
                  <a:pt x="1751607" y="31013"/>
                </a:lnTo>
                <a:lnTo>
                  <a:pt x="1751607" y="104355"/>
                </a:lnTo>
                <a:lnTo>
                  <a:pt x="1761526" y="104355"/>
                </a:lnTo>
                <a:lnTo>
                  <a:pt x="1763714" y="51595"/>
                </a:lnTo>
                <a:lnTo>
                  <a:pt x="1764278" y="50990"/>
                </a:lnTo>
                <a:lnTo>
                  <a:pt x="1761107" y="50990"/>
                </a:lnTo>
                <a:lnTo>
                  <a:pt x="1761107" y="31013"/>
                </a:lnTo>
                <a:close/>
              </a:path>
              <a:path w="5545455" h="1148714">
                <a:moveTo>
                  <a:pt x="1788488" y="30314"/>
                </a:moveTo>
                <a:lnTo>
                  <a:pt x="1781317" y="30314"/>
                </a:lnTo>
                <a:lnTo>
                  <a:pt x="1765624" y="37672"/>
                </a:lnTo>
                <a:lnTo>
                  <a:pt x="1761107" y="50990"/>
                </a:lnTo>
                <a:lnTo>
                  <a:pt x="1764278" y="50990"/>
                </a:lnTo>
                <a:lnTo>
                  <a:pt x="1772469" y="42189"/>
                </a:lnTo>
                <a:lnTo>
                  <a:pt x="1786253" y="39814"/>
                </a:lnTo>
                <a:lnTo>
                  <a:pt x="1788488" y="30314"/>
                </a:lnTo>
                <a:close/>
              </a:path>
              <a:path w="5545455" h="1148714">
                <a:moveTo>
                  <a:pt x="1816505" y="31013"/>
                </a:moveTo>
                <a:lnTo>
                  <a:pt x="1806587" y="31013"/>
                </a:lnTo>
                <a:lnTo>
                  <a:pt x="1806587" y="104355"/>
                </a:lnTo>
                <a:lnTo>
                  <a:pt x="1816505" y="104355"/>
                </a:lnTo>
                <a:lnTo>
                  <a:pt x="1816505" y="31013"/>
                </a:lnTo>
                <a:close/>
              </a:path>
              <a:path w="5545455" h="1148714">
                <a:moveTo>
                  <a:pt x="1809567" y="698"/>
                </a:moveTo>
                <a:lnTo>
                  <a:pt x="1811616" y="14808"/>
                </a:lnTo>
                <a:lnTo>
                  <a:pt x="1813758" y="14808"/>
                </a:lnTo>
                <a:lnTo>
                  <a:pt x="1809567" y="698"/>
                </a:lnTo>
                <a:close/>
              </a:path>
              <a:path w="5545455" h="1148714">
                <a:moveTo>
                  <a:pt x="1888475" y="62945"/>
                </a:moveTo>
                <a:lnTo>
                  <a:pt x="1853743" y="63842"/>
                </a:lnTo>
                <a:lnTo>
                  <a:pt x="1838842" y="76415"/>
                </a:lnTo>
                <a:lnTo>
                  <a:pt x="1843312" y="98022"/>
                </a:lnTo>
                <a:lnTo>
                  <a:pt x="1864779" y="105054"/>
                </a:lnTo>
                <a:lnTo>
                  <a:pt x="1877539" y="103610"/>
                </a:lnTo>
                <a:lnTo>
                  <a:pt x="1883857" y="97231"/>
                </a:lnTo>
                <a:lnTo>
                  <a:pt x="1860449" y="97231"/>
                </a:lnTo>
                <a:lnTo>
                  <a:pt x="1847736" y="87591"/>
                </a:lnTo>
                <a:lnTo>
                  <a:pt x="1854581" y="71526"/>
                </a:lnTo>
                <a:lnTo>
                  <a:pt x="1888760" y="70365"/>
                </a:lnTo>
                <a:lnTo>
                  <a:pt x="1888510" y="63842"/>
                </a:lnTo>
                <a:lnTo>
                  <a:pt x="1888475" y="62945"/>
                </a:lnTo>
                <a:close/>
              </a:path>
              <a:path w="5545455" h="1148714">
                <a:moveTo>
                  <a:pt x="1899565" y="82283"/>
                </a:moveTo>
                <a:lnTo>
                  <a:pt x="1889646" y="82283"/>
                </a:lnTo>
                <a:lnTo>
                  <a:pt x="1891881" y="89128"/>
                </a:lnTo>
                <a:lnTo>
                  <a:pt x="1889570" y="91462"/>
                </a:lnTo>
                <a:lnTo>
                  <a:pt x="1890037" y="103610"/>
                </a:lnTo>
                <a:lnTo>
                  <a:pt x="1890065" y="104355"/>
                </a:lnTo>
                <a:lnTo>
                  <a:pt x="1899565" y="104355"/>
                </a:lnTo>
                <a:lnTo>
                  <a:pt x="1899565" y="82283"/>
                </a:lnTo>
                <a:close/>
              </a:path>
              <a:path w="5545455" h="1148714">
                <a:moveTo>
                  <a:pt x="1889245" y="82993"/>
                </a:moveTo>
                <a:lnTo>
                  <a:pt x="1884803" y="90851"/>
                </a:lnTo>
                <a:lnTo>
                  <a:pt x="1860449" y="97231"/>
                </a:lnTo>
                <a:lnTo>
                  <a:pt x="1883857" y="97231"/>
                </a:lnTo>
                <a:lnTo>
                  <a:pt x="1889570" y="91462"/>
                </a:lnTo>
                <a:lnTo>
                  <a:pt x="1889245" y="82993"/>
                </a:lnTo>
                <a:close/>
              </a:path>
              <a:path w="5545455" h="1148714">
                <a:moveTo>
                  <a:pt x="1889646" y="82283"/>
                </a:moveTo>
                <a:lnTo>
                  <a:pt x="1889245" y="82993"/>
                </a:lnTo>
                <a:lnTo>
                  <a:pt x="1889422" y="87591"/>
                </a:lnTo>
                <a:lnTo>
                  <a:pt x="1889481" y="89128"/>
                </a:lnTo>
                <a:lnTo>
                  <a:pt x="1889570" y="91462"/>
                </a:lnTo>
                <a:lnTo>
                  <a:pt x="1891881" y="89128"/>
                </a:lnTo>
                <a:lnTo>
                  <a:pt x="1889646" y="82283"/>
                </a:lnTo>
                <a:close/>
              </a:path>
              <a:path w="5545455" h="1148714">
                <a:moveTo>
                  <a:pt x="1893528" y="38976"/>
                </a:moveTo>
                <a:lnTo>
                  <a:pt x="1875723" y="38976"/>
                </a:lnTo>
                <a:lnTo>
                  <a:pt x="1887877" y="47358"/>
                </a:lnTo>
                <a:lnTo>
                  <a:pt x="1889218" y="82283"/>
                </a:lnTo>
                <a:lnTo>
                  <a:pt x="1889245" y="82993"/>
                </a:lnTo>
                <a:lnTo>
                  <a:pt x="1889646" y="82283"/>
                </a:lnTo>
                <a:lnTo>
                  <a:pt x="1899565" y="82283"/>
                </a:lnTo>
                <a:lnTo>
                  <a:pt x="1899565" y="70365"/>
                </a:lnTo>
                <a:lnTo>
                  <a:pt x="1891602" y="70365"/>
                </a:lnTo>
                <a:lnTo>
                  <a:pt x="1891602" y="62945"/>
                </a:lnTo>
                <a:lnTo>
                  <a:pt x="1899565" y="62945"/>
                </a:lnTo>
                <a:lnTo>
                  <a:pt x="1899565" y="58813"/>
                </a:lnTo>
                <a:lnTo>
                  <a:pt x="1896957" y="42096"/>
                </a:lnTo>
                <a:lnTo>
                  <a:pt x="1893528" y="38976"/>
                </a:lnTo>
                <a:close/>
              </a:path>
              <a:path w="5545455" h="1148714">
                <a:moveTo>
                  <a:pt x="1899565" y="62945"/>
                </a:moveTo>
                <a:lnTo>
                  <a:pt x="1891602" y="62945"/>
                </a:lnTo>
                <a:lnTo>
                  <a:pt x="1891602" y="70365"/>
                </a:lnTo>
                <a:lnTo>
                  <a:pt x="1899565" y="70365"/>
                </a:lnTo>
                <a:lnTo>
                  <a:pt x="1899565" y="62945"/>
                </a:lnTo>
                <a:close/>
              </a:path>
              <a:path w="5545455" h="1148714">
                <a:moveTo>
                  <a:pt x="1869809" y="30314"/>
                </a:moveTo>
                <a:lnTo>
                  <a:pt x="1839913" y="40233"/>
                </a:lnTo>
                <a:lnTo>
                  <a:pt x="1844383" y="47637"/>
                </a:lnTo>
                <a:lnTo>
                  <a:pt x="1875723" y="38976"/>
                </a:lnTo>
                <a:lnTo>
                  <a:pt x="1893528" y="38976"/>
                </a:lnTo>
                <a:lnTo>
                  <a:pt x="1886619" y="32689"/>
                </a:lnTo>
                <a:lnTo>
                  <a:pt x="1869809" y="30314"/>
                </a:lnTo>
                <a:close/>
              </a:path>
              <a:path w="5545455" h="1148714">
                <a:moveTo>
                  <a:pt x="1948717" y="30314"/>
                </a:moveTo>
                <a:lnTo>
                  <a:pt x="1931348" y="38138"/>
                </a:lnTo>
                <a:lnTo>
                  <a:pt x="1920684" y="53644"/>
                </a:lnTo>
                <a:lnTo>
                  <a:pt x="1919225" y="73296"/>
                </a:lnTo>
                <a:lnTo>
                  <a:pt x="1919101" y="74972"/>
                </a:lnTo>
                <a:lnTo>
                  <a:pt x="1931348" y="97138"/>
                </a:lnTo>
                <a:lnTo>
                  <a:pt x="1955702" y="105054"/>
                </a:lnTo>
                <a:lnTo>
                  <a:pt x="1962222" y="105054"/>
                </a:lnTo>
                <a:lnTo>
                  <a:pt x="1978147" y="97743"/>
                </a:lnTo>
                <a:lnTo>
                  <a:pt x="1979112" y="96253"/>
                </a:lnTo>
                <a:lnTo>
                  <a:pt x="1956401" y="96253"/>
                </a:lnTo>
                <a:lnTo>
                  <a:pt x="1938473" y="90339"/>
                </a:lnTo>
                <a:lnTo>
                  <a:pt x="1929159" y="73296"/>
                </a:lnTo>
                <a:lnTo>
                  <a:pt x="1935213" y="48243"/>
                </a:lnTo>
                <a:lnTo>
                  <a:pt x="1951278" y="38976"/>
                </a:lnTo>
                <a:lnTo>
                  <a:pt x="1978095" y="38976"/>
                </a:lnTo>
                <a:lnTo>
                  <a:pt x="1967856" y="31758"/>
                </a:lnTo>
                <a:lnTo>
                  <a:pt x="1948717" y="30314"/>
                </a:lnTo>
                <a:close/>
              </a:path>
              <a:path w="5545455" h="1148714">
                <a:moveTo>
                  <a:pt x="1993561" y="698"/>
                </a:moveTo>
                <a:lnTo>
                  <a:pt x="1983642" y="698"/>
                </a:lnTo>
                <a:lnTo>
                  <a:pt x="1983762" y="30314"/>
                </a:lnTo>
                <a:lnTo>
                  <a:pt x="1983825" y="45920"/>
                </a:lnTo>
                <a:lnTo>
                  <a:pt x="1989650" y="59605"/>
                </a:lnTo>
                <a:lnTo>
                  <a:pt x="1988159" y="82283"/>
                </a:lnTo>
                <a:lnTo>
                  <a:pt x="1983998" y="88708"/>
                </a:lnTo>
                <a:lnTo>
                  <a:pt x="1984061" y="104355"/>
                </a:lnTo>
                <a:lnTo>
                  <a:pt x="1993561" y="104355"/>
                </a:lnTo>
                <a:lnTo>
                  <a:pt x="1993561" y="698"/>
                </a:lnTo>
                <a:close/>
              </a:path>
              <a:path w="5545455" h="1148714">
                <a:moveTo>
                  <a:pt x="1983890" y="61840"/>
                </a:moveTo>
                <a:lnTo>
                  <a:pt x="1983743" y="62003"/>
                </a:lnTo>
                <a:lnTo>
                  <a:pt x="1977822" y="86986"/>
                </a:lnTo>
                <a:lnTo>
                  <a:pt x="1956401" y="96253"/>
                </a:lnTo>
                <a:lnTo>
                  <a:pt x="1979112" y="96253"/>
                </a:lnTo>
                <a:lnTo>
                  <a:pt x="1983998" y="88708"/>
                </a:lnTo>
                <a:lnTo>
                  <a:pt x="1983890" y="61840"/>
                </a:lnTo>
                <a:close/>
              </a:path>
              <a:path w="5545455" h="1148714">
                <a:moveTo>
                  <a:pt x="1983825" y="45920"/>
                </a:moveTo>
                <a:lnTo>
                  <a:pt x="1983881" y="59605"/>
                </a:lnTo>
                <a:lnTo>
                  <a:pt x="1983998" y="88708"/>
                </a:lnTo>
                <a:lnTo>
                  <a:pt x="1988159" y="82283"/>
                </a:lnTo>
                <a:lnTo>
                  <a:pt x="1989492" y="62003"/>
                </a:lnTo>
                <a:lnTo>
                  <a:pt x="1989532" y="61394"/>
                </a:lnTo>
                <a:lnTo>
                  <a:pt x="1989650" y="59605"/>
                </a:lnTo>
                <a:lnTo>
                  <a:pt x="1983825" y="45920"/>
                </a:lnTo>
                <a:close/>
              </a:path>
              <a:path w="5545455" h="1148714">
                <a:moveTo>
                  <a:pt x="1978095" y="38976"/>
                </a:moveTo>
                <a:lnTo>
                  <a:pt x="1951278" y="38976"/>
                </a:lnTo>
                <a:lnTo>
                  <a:pt x="1974562" y="44936"/>
                </a:lnTo>
                <a:lnTo>
                  <a:pt x="1983801" y="61840"/>
                </a:lnTo>
                <a:lnTo>
                  <a:pt x="1983825" y="45920"/>
                </a:lnTo>
                <a:lnTo>
                  <a:pt x="1982059" y="41770"/>
                </a:lnTo>
                <a:lnTo>
                  <a:pt x="1978095" y="38976"/>
                </a:lnTo>
                <a:close/>
              </a:path>
              <a:path w="5545455" h="1148714">
                <a:moveTo>
                  <a:pt x="2043909" y="30314"/>
                </a:moveTo>
                <a:lnTo>
                  <a:pt x="2026353" y="38231"/>
                </a:lnTo>
                <a:lnTo>
                  <a:pt x="2015410" y="53784"/>
                </a:lnTo>
                <a:lnTo>
                  <a:pt x="2013903" y="73296"/>
                </a:lnTo>
                <a:lnTo>
                  <a:pt x="2013780" y="74879"/>
                </a:lnTo>
                <a:lnTo>
                  <a:pt x="2026353" y="97044"/>
                </a:lnTo>
                <a:lnTo>
                  <a:pt x="2051080" y="105054"/>
                </a:lnTo>
                <a:lnTo>
                  <a:pt x="2058252" y="105054"/>
                </a:lnTo>
                <a:lnTo>
                  <a:pt x="2076040" y="97044"/>
                </a:lnTo>
                <a:lnTo>
                  <a:pt x="2076587" y="96253"/>
                </a:lnTo>
                <a:lnTo>
                  <a:pt x="2051080" y="96253"/>
                </a:lnTo>
                <a:lnTo>
                  <a:pt x="2033152" y="90339"/>
                </a:lnTo>
                <a:lnTo>
                  <a:pt x="2023839" y="73296"/>
                </a:lnTo>
                <a:lnTo>
                  <a:pt x="2029892" y="48243"/>
                </a:lnTo>
                <a:lnTo>
                  <a:pt x="2046005" y="38976"/>
                </a:lnTo>
                <a:lnTo>
                  <a:pt x="2075142" y="38976"/>
                </a:lnTo>
                <a:lnTo>
                  <a:pt x="2064771" y="31898"/>
                </a:lnTo>
                <a:lnTo>
                  <a:pt x="2043909" y="30314"/>
                </a:lnTo>
                <a:close/>
              </a:path>
              <a:path w="5545455" h="1148714">
                <a:moveTo>
                  <a:pt x="2075142" y="38976"/>
                </a:moveTo>
                <a:lnTo>
                  <a:pt x="2046005" y="38976"/>
                </a:lnTo>
                <a:lnTo>
                  <a:pt x="2069288" y="44936"/>
                </a:lnTo>
                <a:lnTo>
                  <a:pt x="2078462" y="61840"/>
                </a:lnTo>
                <a:lnTo>
                  <a:pt x="2072501" y="86986"/>
                </a:lnTo>
                <a:lnTo>
                  <a:pt x="2051080" y="96253"/>
                </a:lnTo>
                <a:lnTo>
                  <a:pt x="2076587" y="96253"/>
                </a:lnTo>
                <a:lnTo>
                  <a:pt x="2086890" y="81352"/>
                </a:lnTo>
                <a:lnTo>
                  <a:pt x="2088398" y="61840"/>
                </a:lnTo>
                <a:lnTo>
                  <a:pt x="2088520" y="60257"/>
                </a:lnTo>
                <a:lnTo>
                  <a:pt x="2080464" y="42608"/>
                </a:lnTo>
                <a:lnTo>
                  <a:pt x="2075142" y="38976"/>
                </a:lnTo>
                <a:close/>
              </a:path>
              <a:path w="5545455" h="1148714">
                <a:moveTo>
                  <a:pt x="2122421" y="119862"/>
                </a:moveTo>
                <a:lnTo>
                  <a:pt x="2118929" y="127406"/>
                </a:lnTo>
                <a:lnTo>
                  <a:pt x="2134435" y="132156"/>
                </a:lnTo>
                <a:lnTo>
                  <a:pt x="2141420" y="132156"/>
                </a:lnTo>
                <a:lnTo>
                  <a:pt x="2153506" y="122470"/>
                </a:lnTo>
                <a:lnTo>
                  <a:pt x="2140769" y="122470"/>
                </a:lnTo>
                <a:lnTo>
                  <a:pt x="2122421" y="119862"/>
                </a:lnTo>
                <a:close/>
              </a:path>
              <a:path w="5545455" h="1148714">
                <a:moveTo>
                  <a:pt x="2155949" y="31013"/>
                </a:moveTo>
                <a:lnTo>
                  <a:pt x="2146030" y="31013"/>
                </a:lnTo>
                <a:lnTo>
                  <a:pt x="2146030" y="109804"/>
                </a:lnTo>
                <a:lnTo>
                  <a:pt x="2140769" y="122470"/>
                </a:lnTo>
                <a:lnTo>
                  <a:pt x="2153506" y="122470"/>
                </a:lnTo>
                <a:lnTo>
                  <a:pt x="2154087" y="122004"/>
                </a:lnTo>
                <a:lnTo>
                  <a:pt x="2155949" y="31013"/>
                </a:lnTo>
                <a:close/>
              </a:path>
              <a:path w="5545455" h="1148714">
                <a:moveTo>
                  <a:pt x="2149011" y="698"/>
                </a:moveTo>
                <a:lnTo>
                  <a:pt x="2151060" y="14808"/>
                </a:lnTo>
                <a:lnTo>
                  <a:pt x="2153202" y="14808"/>
                </a:lnTo>
                <a:lnTo>
                  <a:pt x="2149011" y="698"/>
                </a:lnTo>
                <a:close/>
              </a:path>
              <a:path w="5545455" h="1148714">
                <a:moveTo>
                  <a:pt x="2192888" y="31013"/>
                </a:moveTo>
                <a:lnTo>
                  <a:pt x="2182969" y="31013"/>
                </a:lnTo>
                <a:lnTo>
                  <a:pt x="2182969" y="80606"/>
                </a:lnTo>
                <a:lnTo>
                  <a:pt x="2192981" y="99233"/>
                </a:lnTo>
                <a:lnTo>
                  <a:pt x="2213983" y="105054"/>
                </a:lnTo>
                <a:lnTo>
                  <a:pt x="2220502" y="105054"/>
                </a:lnTo>
                <a:lnTo>
                  <a:pt x="2234991" y="96113"/>
                </a:lnTo>
                <a:lnTo>
                  <a:pt x="2207975" y="96113"/>
                </a:lnTo>
                <a:lnTo>
                  <a:pt x="2194797" y="86241"/>
                </a:lnTo>
                <a:lnTo>
                  <a:pt x="2192888" y="31013"/>
                </a:lnTo>
                <a:close/>
              </a:path>
              <a:path w="5545455" h="1148714">
                <a:moveTo>
                  <a:pt x="2249885" y="84239"/>
                </a:moveTo>
                <a:lnTo>
                  <a:pt x="2240386" y="84239"/>
                </a:lnTo>
                <a:lnTo>
                  <a:pt x="2240386" y="104355"/>
                </a:lnTo>
                <a:lnTo>
                  <a:pt x="2249885" y="104355"/>
                </a:lnTo>
                <a:lnTo>
                  <a:pt x="2249885" y="84239"/>
                </a:lnTo>
                <a:close/>
              </a:path>
              <a:path w="5545455" h="1148714">
                <a:moveTo>
                  <a:pt x="2249885" y="31013"/>
                </a:moveTo>
                <a:lnTo>
                  <a:pt x="2239967" y="31013"/>
                </a:lnTo>
                <a:lnTo>
                  <a:pt x="2239967" y="75018"/>
                </a:lnTo>
                <a:lnTo>
                  <a:pt x="2232050" y="90898"/>
                </a:lnTo>
                <a:lnTo>
                  <a:pt x="2207975" y="96113"/>
                </a:lnTo>
                <a:lnTo>
                  <a:pt x="2234991" y="96113"/>
                </a:lnTo>
                <a:lnTo>
                  <a:pt x="2239594" y="93273"/>
                </a:lnTo>
                <a:lnTo>
                  <a:pt x="2240386" y="84239"/>
                </a:lnTo>
                <a:lnTo>
                  <a:pt x="2249885" y="84239"/>
                </a:lnTo>
                <a:lnTo>
                  <a:pt x="2249885" y="31013"/>
                </a:lnTo>
                <a:close/>
              </a:path>
              <a:path w="5545455" h="1148714">
                <a:moveTo>
                  <a:pt x="2271801" y="88150"/>
                </a:moveTo>
                <a:lnTo>
                  <a:pt x="2267330" y="95973"/>
                </a:lnTo>
                <a:lnTo>
                  <a:pt x="2297226" y="105054"/>
                </a:lnTo>
                <a:lnTo>
                  <a:pt x="2309101" y="104216"/>
                </a:lnTo>
                <a:lnTo>
                  <a:pt x="2320234" y="96393"/>
                </a:lnTo>
                <a:lnTo>
                  <a:pt x="2304910" y="96393"/>
                </a:lnTo>
                <a:lnTo>
                  <a:pt x="2271801" y="88150"/>
                </a:lnTo>
                <a:close/>
              </a:path>
              <a:path w="5545455" h="1148714">
                <a:moveTo>
                  <a:pt x="2308542" y="30966"/>
                </a:moveTo>
                <a:lnTo>
                  <a:pt x="2275573" y="37346"/>
                </a:lnTo>
                <a:lnTo>
                  <a:pt x="2270823" y="58813"/>
                </a:lnTo>
                <a:lnTo>
                  <a:pt x="2317623" y="88010"/>
                </a:lnTo>
                <a:lnTo>
                  <a:pt x="2304910" y="96393"/>
                </a:lnTo>
                <a:lnTo>
                  <a:pt x="2320234" y="96393"/>
                </a:lnTo>
                <a:lnTo>
                  <a:pt x="2326330" y="92108"/>
                </a:lnTo>
                <a:lnTo>
                  <a:pt x="2326656" y="76881"/>
                </a:lnTo>
                <a:lnTo>
                  <a:pt x="2279764" y="47451"/>
                </a:lnTo>
                <a:lnTo>
                  <a:pt x="2287540" y="40000"/>
                </a:lnTo>
                <a:lnTo>
                  <a:pt x="2323482" y="40000"/>
                </a:lnTo>
                <a:lnTo>
                  <a:pt x="2324925" y="37346"/>
                </a:lnTo>
                <a:lnTo>
                  <a:pt x="2325027" y="37160"/>
                </a:lnTo>
                <a:lnTo>
                  <a:pt x="2308542" y="30966"/>
                </a:lnTo>
                <a:close/>
              </a:path>
              <a:path w="5545455" h="1148714">
                <a:moveTo>
                  <a:pt x="2323482" y="40000"/>
                </a:moveTo>
                <a:lnTo>
                  <a:pt x="2287540" y="40000"/>
                </a:lnTo>
                <a:lnTo>
                  <a:pt x="2320696" y="45123"/>
                </a:lnTo>
                <a:lnTo>
                  <a:pt x="2323482" y="40000"/>
                </a:lnTo>
                <a:close/>
              </a:path>
              <a:path w="5545455" h="1148714">
                <a:moveTo>
                  <a:pt x="2357337" y="14808"/>
                </a:moveTo>
                <a:lnTo>
                  <a:pt x="2347418" y="14808"/>
                </a:lnTo>
                <a:lnTo>
                  <a:pt x="2347418" y="90479"/>
                </a:lnTo>
                <a:lnTo>
                  <a:pt x="2356731" y="103191"/>
                </a:lnTo>
                <a:lnTo>
                  <a:pt x="2368932" y="105054"/>
                </a:lnTo>
                <a:lnTo>
                  <a:pt x="2384438" y="99885"/>
                </a:lnTo>
                <a:lnTo>
                  <a:pt x="2382795" y="96532"/>
                </a:lnTo>
                <a:lnTo>
                  <a:pt x="2374427" y="96532"/>
                </a:lnTo>
                <a:lnTo>
                  <a:pt x="2358408" y="90711"/>
                </a:lnTo>
                <a:lnTo>
                  <a:pt x="2357337" y="14808"/>
                </a:lnTo>
                <a:close/>
              </a:path>
              <a:path w="5545455" h="1148714">
                <a:moveTo>
                  <a:pt x="2380946" y="92760"/>
                </a:moveTo>
                <a:lnTo>
                  <a:pt x="2374427" y="96532"/>
                </a:lnTo>
                <a:lnTo>
                  <a:pt x="2382795" y="96532"/>
                </a:lnTo>
                <a:lnTo>
                  <a:pt x="2380946" y="92760"/>
                </a:lnTo>
                <a:close/>
              </a:path>
              <a:path w="5545455" h="1148714">
                <a:moveTo>
                  <a:pt x="2347418" y="31013"/>
                </a:moveTo>
                <a:lnTo>
                  <a:pt x="2334286" y="31013"/>
                </a:lnTo>
                <a:lnTo>
                  <a:pt x="2334286" y="39255"/>
                </a:lnTo>
                <a:lnTo>
                  <a:pt x="2347418" y="39255"/>
                </a:lnTo>
                <a:lnTo>
                  <a:pt x="2347418" y="31013"/>
                </a:lnTo>
                <a:close/>
              </a:path>
              <a:path w="5545455" h="1148714">
                <a:moveTo>
                  <a:pt x="2379688" y="31013"/>
                </a:moveTo>
                <a:lnTo>
                  <a:pt x="2357565" y="31013"/>
                </a:lnTo>
                <a:lnTo>
                  <a:pt x="2357682" y="39255"/>
                </a:lnTo>
                <a:lnTo>
                  <a:pt x="2379688" y="39255"/>
                </a:lnTo>
                <a:lnTo>
                  <a:pt x="2379688" y="31013"/>
                </a:lnTo>
                <a:close/>
              </a:path>
              <a:path w="5545455" h="1148714">
                <a:moveTo>
                  <a:pt x="2446866" y="62945"/>
                </a:moveTo>
                <a:lnTo>
                  <a:pt x="2412134" y="63842"/>
                </a:lnTo>
                <a:lnTo>
                  <a:pt x="2397233" y="76415"/>
                </a:lnTo>
                <a:lnTo>
                  <a:pt x="2401703" y="98022"/>
                </a:lnTo>
                <a:lnTo>
                  <a:pt x="2423170" y="105054"/>
                </a:lnTo>
                <a:lnTo>
                  <a:pt x="2435929" y="103610"/>
                </a:lnTo>
                <a:lnTo>
                  <a:pt x="2442247" y="97231"/>
                </a:lnTo>
                <a:lnTo>
                  <a:pt x="2418840" y="97231"/>
                </a:lnTo>
                <a:lnTo>
                  <a:pt x="2406127" y="87591"/>
                </a:lnTo>
                <a:lnTo>
                  <a:pt x="2412972" y="71526"/>
                </a:lnTo>
                <a:lnTo>
                  <a:pt x="2447151" y="70365"/>
                </a:lnTo>
                <a:lnTo>
                  <a:pt x="2446900" y="63842"/>
                </a:lnTo>
                <a:lnTo>
                  <a:pt x="2446866" y="62945"/>
                </a:lnTo>
                <a:close/>
              </a:path>
              <a:path w="5545455" h="1148714">
                <a:moveTo>
                  <a:pt x="2457955" y="82283"/>
                </a:moveTo>
                <a:lnTo>
                  <a:pt x="2448037" y="82283"/>
                </a:lnTo>
                <a:lnTo>
                  <a:pt x="2450272" y="89128"/>
                </a:lnTo>
                <a:lnTo>
                  <a:pt x="2447961" y="91462"/>
                </a:lnTo>
                <a:lnTo>
                  <a:pt x="2448427" y="103610"/>
                </a:lnTo>
                <a:lnTo>
                  <a:pt x="2448456" y="104355"/>
                </a:lnTo>
                <a:lnTo>
                  <a:pt x="2457955" y="104355"/>
                </a:lnTo>
                <a:lnTo>
                  <a:pt x="2457955" y="82283"/>
                </a:lnTo>
                <a:close/>
              </a:path>
              <a:path w="5545455" h="1148714">
                <a:moveTo>
                  <a:pt x="2447636" y="82993"/>
                </a:moveTo>
                <a:lnTo>
                  <a:pt x="2443194" y="90851"/>
                </a:lnTo>
                <a:lnTo>
                  <a:pt x="2418840" y="97231"/>
                </a:lnTo>
                <a:lnTo>
                  <a:pt x="2442247" y="97231"/>
                </a:lnTo>
                <a:lnTo>
                  <a:pt x="2447961" y="91462"/>
                </a:lnTo>
                <a:lnTo>
                  <a:pt x="2447636" y="82993"/>
                </a:lnTo>
                <a:close/>
              </a:path>
              <a:path w="5545455" h="1148714">
                <a:moveTo>
                  <a:pt x="2448037" y="82283"/>
                </a:moveTo>
                <a:lnTo>
                  <a:pt x="2447636" y="82993"/>
                </a:lnTo>
                <a:lnTo>
                  <a:pt x="2447812" y="87591"/>
                </a:lnTo>
                <a:lnTo>
                  <a:pt x="2447871" y="89128"/>
                </a:lnTo>
                <a:lnTo>
                  <a:pt x="2447961" y="91462"/>
                </a:lnTo>
                <a:lnTo>
                  <a:pt x="2450272" y="89128"/>
                </a:lnTo>
                <a:lnTo>
                  <a:pt x="2448037" y="82283"/>
                </a:lnTo>
                <a:close/>
              </a:path>
              <a:path w="5545455" h="1148714">
                <a:moveTo>
                  <a:pt x="2451919" y="38976"/>
                </a:moveTo>
                <a:lnTo>
                  <a:pt x="2434113" y="38976"/>
                </a:lnTo>
                <a:lnTo>
                  <a:pt x="2446267" y="47358"/>
                </a:lnTo>
                <a:lnTo>
                  <a:pt x="2447608" y="82283"/>
                </a:lnTo>
                <a:lnTo>
                  <a:pt x="2447636" y="82993"/>
                </a:lnTo>
                <a:lnTo>
                  <a:pt x="2448037" y="82283"/>
                </a:lnTo>
                <a:lnTo>
                  <a:pt x="2457955" y="82283"/>
                </a:lnTo>
                <a:lnTo>
                  <a:pt x="2457955" y="70365"/>
                </a:lnTo>
                <a:lnTo>
                  <a:pt x="2449993" y="70365"/>
                </a:lnTo>
                <a:lnTo>
                  <a:pt x="2449993" y="62945"/>
                </a:lnTo>
                <a:lnTo>
                  <a:pt x="2457955" y="62945"/>
                </a:lnTo>
                <a:lnTo>
                  <a:pt x="2457955" y="58813"/>
                </a:lnTo>
                <a:lnTo>
                  <a:pt x="2455348" y="42096"/>
                </a:lnTo>
                <a:lnTo>
                  <a:pt x="2451919" y="38976"/>
                </a:lnTo>
                <a:close/>
              </a:path>
              <a:path w="5545455" h="1148714">
                <a:moveTo>
                  <a:pt x="2457955" y="62945"/>
                </a:moveTo>
                <a:lnTo>
                  <a:pt x="2449993" y="62945"/>
                </a:lnTo>
                <a:lnTo>
                  <a:pt x="2449993" y="70365"/>
                </a:lnTo>
                <a:lnTo>
                  <a:pt x="2457955" y="70365"/>
                </a:lnTo>
                <a:lnTo>
                  <a:pt x="2457955" y="62945"/>
                </a:lnTo>
                <a:close/>
              </a:path>
              <a:path w="5545455" h="1148714">
                <a:moveTo>
                  <a:pt x="2428199" y="30314"/>
                </a:moveTo>
                <a:lnTo>
                  <a:pt x="2398304" y="40233"/>
                </a:lnTo>
                <a:lnTo>
                  <a:pt x="2402774" y="47637"/>
                </a:lnTo>
                <a:lnTo>
                  <a:pt x="2434113" y="38976"/>
                </a:lnTo>
                <a:lnTo>
                  <a:pt x="2451919" y="38976"/>
                </a:lnTo>
                <a:lnTo>
                  <a:pt x="2445010" y="32689"/>
                </a:lnTo>
                <a:lnTo>
                  <a:pt x="2428199" y="30314"/>
                </a:lnTo>
                <a:close/>
              </a:path>
              <a:path w="5545455" h="1148714">
                <a:moveTo>
                  <a:pt x="2494395" y="31013"/>
                </a:moveTo>
                <a:lnTo>
                  <a:pt x="2484896" y="31013"/>
                </a:lnTo>
                <a:lnTo>
                  <a:pt x="2484896" y="104355"/>
                </a:lnTo>
                <a:lnTo>
                  <a:pt x="2494814" y="104355"/>
                </a:lnTo>
                <a:lnTo>
                  <a:pt x="2494814" y="60210"/>
                </a:lnTo>
                <a:lnTo>
                  <a:pt x="2499508" y="50850"/>
                </a:lnTo>
                <a:lnTo>
                  <a:pt x="2494395" y="50850"/>
                </a:lnTo>
                <a:lnTo>
                  <a:pt x="2494395" y="31013"/>
                </a:lnTo>
                <a:close/>
              </a:path>
              <a:path w="5545455" h="1148714">
                <a:moveTo>
                  <a:pt x="2542204" y="39255"/>
                </a:moveTo>
                <a:lnTo>
                  <a:pt x="2526107" y="39255"/>
                </a:lnTo>
                <a:lnTo>
                  <a:pt x="2538773" y="49174"/>
                </a:lnTo>
                <a:lnTo>
                  <a:pt x="2540636" y="104355"/>
                </a:lnTo>
                <a:lnTo>
                  <a:pt x="2550555" y="104355"/>
                </a:lnTo>
                <a:lnTo>
                  <a:pt x="2550555" y="60210"/>
                </a:lnTo>
                <a:lnTo>
                  <a:pt x="2554733" y="51828"/>
                </a:lnTo>
                <a:lnTo>
                  <a:pt x="2549437" y="51828"/>
                </a:lnTo>
                <a:lnTo>
                  <a:pt x="2545526" y="50291"/>
                </a:lnTo>
                <a:lnTo>
                  <a:pt x="2548133" y="45550"/>
                </a:lnTo>
                <a:lnTo>
                  <a:pt x="2547947" y="44657"/>
                </a:lnTo>
                <a:lnTo>
                  <a:pt x="2542204" y="39255"/>
                </a:lnTo>
                <a:close/>
              </a:path>
              <a:path w="5545455" h="1148714">
                <a:moveTo>
                  <a:pt x="2598179" y="39255"/>
                </a:moveTo>
                <a:lnTo>
                  <a:pt x="2581848" y="39255"/>
                </a:lnTo>
                <a:lnTo>
                  <a:pt x="2594374" y="49174"/>
                </a:lnTo>
                <a:lnTo>
                  <a:pt x="2596237" y="104355"/>
                </a:lnTo>
                <a:lnTo>
                  <a:pt x="2606155" y="104355"/>
                </a:lnTo>
                <a:lnTo>
                  <a:pt x="2606155" y="54669"/>
                </a:lnTo>
                <a:lnTo>
                  <a:pt x="2598179" y="39255"/>
                </a:lnTo>
                <a:close/>
              </a:path>
              <a:path w="5545455" h="1148714">
                <a:moveTo>
                  <a:pt x="2548133" y="45550"/>
                </a:moveTo>
                <a:lnTo>
                  <a:pt x="2545526" y="50291"/>
                </a:lnTo>
                <a:lnTo>
                  <a:pt x="2549437" y="51828"/>
                </a:lnTo>
                <a:lnTo>
                  <a:pt x="2548133" y="45550"/>
                </a:lnTo>
                <a:close/>
              </a:path>
              <a:path w="5545455" h="1148714">
                <a:moveTo>
                  <a:pt x="2576539" y="30314"/>
                </a:moveTo>
                <a:lnTo>
                  <a:pt x="2568902" y="30314"/>
                </a:lnTo>
                <a:lnTo>
                  <a:pt x="2551439" y="39535"/>
                </a:lnTo>
                <a:lnTo>
                  <a:pt x="2548133" y="45550"/>
                </a:lnTo>
                <a:lnTo>
                  <a:pt x="2549437" y="51828"/>
                </a:lnTo>
                <a:lnTo>
                  <a:pt x="2554733" y="51828"/>
                </a:lnTo>
                <a:lnTo>
                  <a:pt x="2558308" y="44657"/>
                </a:lnTo>
                <a:lnTo>
                  <a:pt x="2558378" y="44517"/>
                </a:lnTo>
                <a:lnTo>
                  <a:pt x="2581848" y="39255"/>
                </a:lnTo>
                <a:lnTo>
                  <a:pt x="2598179" y="39255"/>
                </a:lnTo>
                <a:lnTo>
                  <a:pt x="2596516" y="36042"/>
                </a:lnTo>
                <a:lnTo>
                  <a:pt x="2576539" y="30314"/>
                </a:lnTo>
                <a:close/>
              </a:path>
              <a:path w="5545455" h="1148714">
                <a:moveTo>
                  <a:pt x="2514559" y="30314"/>
                </a:moveTo>
                <a:lnTo>
                  <a:pt x="2495094" y="42049"/>
                </a:lnTo>
                <a:lnTo>
                  <a:pt x="2494528" y="49174"/>
                </a:lnTo>
                <a:lnTo>
                  <a:pt x="2494440" y="50291"/>
                </a:lnTo>
                <a:lnTo>
                  <a:pt x="2494395" y="50850"/>
                </a:lnTo>
                <a:lnTo>
                  <a:pt x="2499508" y="50850"/>
                </a:lnTo>
                <a:lnTo>
                  <a:pt x="2502614" y="44657"/>
                </a:lnTo>
                <a:lnTo>
                  <a:pt x="2502684" y="44517"/>
                </a:lnTo>
                <a:lnTo>
                  <a:pt x="2526107" y="39255"/>
                </a:lnTo>
                <a:lnTo>
                  <a:pt x="2542204" y="39255"/>
                </a:lnTo>
                <a:lnTo>
                  <a:pt x="2534629" y="32131"/>
                </a:lnTo>
                <a:lnTo>
                  <a:pt x="2514559" y="30314"/>
                </a:lnTo>
                <a:close/>
              </a:path>
              <a:path w="5545455" h="1148714">
                <a:moveTo>
                  <a:pt x="2654754" y="30314"/>
                </a:moveTo>
                <a:lnTo>
                  <a:pt x="2637711" y="38371"/>
                </a:lnTo>
                <a:lnTo>
                  <a:pt x="2627187" y="53924"/>
                </a:lnTo>
                <a:lnTo>
                  <a:pt x="2625650" y="74879"/>
                </a:lnTo>
                <a:lnTo>
                  <a:pt x="2638316" y="97044"/>
                </a:lnTo>
                <a:lnTo>
                  <a:pt x="2664207" y="105054"/>
                </a:lnTo>
                <a:lnTo>
                  <a:pt x="2670075" y="105054"/>
                </a:lnTo>
                <a:lnTo>
                  <a:pt x="2688731" y="95089"/>
                </a:lnTo>
                <a:lnTo>
                  <a:pt x="2653730" y="95089"/>
                </a:lnTo>
                <a:lnTo>
                  <a:pt x="2636500" y="78557"/>
                </a:lnTo>
                <a:lnTo>
                  <a:pt x="2637624" y="70688"/>
                </a:lnTo>
                <a:lnTo>
                  <a:pt x="2633194" y="70688"/>
                </a:lnTo>
                <a:lnTo>
                  <a:pt x="2633194" y="63284"/>
                </a:lnTo>
                <a:lnTo>
                  <a:pt x="2638682" y="63284"/>
                </a:lnTo>
                <a:lnTo>
                  <a:pt x="2640877" y="47917"/>
                </a:lnTo>
                <a:lnTo>
                  <a:pt x="2656524" y="38836"/>
                </a:lnTo>
                <a:lnTo>
                  <a:pt x="2684314" y="38836"/>
                </a:lnTo>
                <a:lnTo>
                  <a:pt x="2674545" y="31898"/>
                </a:lnTo>
                <a:lnTo>
                  <a:pt x="2654754" y="30314"/>
                </a:lnTo>
                <a:close/>
              </a:path>
              <a:path w="5545455" h="1148714">
                <a:moveTo>
                  <a:pt x="2686978" y="86613"/>
                </a:moveTo>
                <a:lnTo>
                  <a:pt x="2684184" y="89873"/>
                </a:lnTo>
                <a:lnTo>
                  <a:pt x="2653730" y="95089"/>
                </a:lnTo>
                <a:lnTo>
                  <a:pt x="2688731" y="95089"/>
                </a:lnTo>
                <a:lnTo>
                  <a:pt x="2692566" y="93040"/>
                </a:lnTo>
                <a:lnTo>
                  <a:pt x="2686978" y="86613"/>
                </a:lnTo>
                <a:close/>
              </a:path>
              <a:path w="5545455" h="1148714">
                <a:moveTo>
                  <a:pt x="2638682" y="63284"/>
                </a:moveTo>
                <a:lnTo>
                  <a:pt x="2633194" y="63284"/>
                </a:lnTo>
                <a:lnTo>
                  <a:pt x="2633194" y="70688"/>
                </a:lnTo>
                <a:lnTo>
                  <a:pt x="2637624" y="70688"/>
                </a:lnTo>
                <a:lnTo>
                  <a:pt x="2638682" y="63284"/>
                </a:lnTo>
                <a:close/>
              </a:path>
              <a:path w="5545455" h="1148714">
                <a:moveTo>
                  <a:pt x="2686619" y="63284"/>
                </a:moveTo>
                <a:lnTo>
                  <a:pt x="2638682" y="63284"/>
                </a:lnTo>
                <a:lnTo>
                  <a:pt x="2637624" y="70688"/>
                </a:lnTo>
                <a:lnTo>
                  <a:pt x="2697037" y="70688"/>
                </a:lnTo>
                <a:lnTo>
                  <a:pt x="2697097" y="66217"/>
                </a:lnTo>
                <a:lnTo>
                  <a:pt x="2687817" y="66217"/>
                </a:lnTo>
                <a:lnTo>
                  <a:pt x="2686619" y="63284"/>
                </a:lnTo>
                <a:close/>
              </a:path>
              <a:path w="5545455" h="1148714">
                <a:moveTo>
                  <a:pt x="2684314" y="38836"/>
                </a:moveTo>
                <a:lnTo>
                  <a:pt x="2656524" y="38836"/>
                </a:lnTo>
                <a:lnTo>
                  <a:pt x="2679015" y="44657"/>
                </a:lnTo>
                <a:lnTo>
                  <a:pt x="2687817" y="66217"/>
                </a:lnTo>
                <a:lnTo>
                  <a:pt x="2691728" y="63284"/>
                </a:lnTo>
                <a:lnTo>
                  <a:pt x="2697136" y="63284"/>
                </a:lnTo>
                <a:lnTo>
                  <a:pt x="2697176" y="60257"/>
                </a:lnTo>
                <a:lnTo>
                  <a:pt x="2689493" y="42515"/>
                </a:lnTo>
                <a:lnTo>
                  <a:pt x="2684314" y="38836"/>
                </a:lnTo>
                <a:close/>
              </a:path>
              <a:path w="5545455" h="1148714">
                <a:moveTo>
                  <a:pt x="2697136" y="63284"/>
                </a:moveTo>
                <a:lnTo>
                  <a:pt x="2691728" y="63284"/>
                </a:lnTo>
                <a:lnTo>
                  <a:pt x="2687817" y="66217"/>
                </a:lnTo>
                <a:lnTo>
                  <a:pt x="2697097" y="66217"/>
                </a:lnTo>
                <a:lnTo>
                  <a:pt x="2697136" y="63284"/>
                </a:lnTo>
                <a:close/>
              </a:path>
              <a:path w="5545455" h="1148714">
                <a:moveTo>
                  <a:pt x="2726865" y="31013"/>
                </a:moveTo>
                <a:lnTo>
                  <a:pt x="2717365" y="31013"/>
                </a:lnTo>
                <a:lnTo>
                  <a:pt x="2717365" y="104355"/>
                </a:lnTo>
                <a:lnTo>
                  <a:pt x="2727284" y="104355"/>
                </a:lnTo>
                <a:lnTo>
                  <a:pt x="2727284" y="60210"/>
                </a:lnTo>
                <a:lnTo>
                  <a:pt x="2732026" y="51130"/>
                </a:lnTo>
                <a:lnTo>
                  <a:pt x="2726865" y="51130"/>
                </a:lnTo>
                <a:lnTo>
                  <a:pt x="2726865" y="31013"/>
                </a:lnTo>
                <a:close/>
              </a:path>
              <a:path w="5545455" h="1148714">
                <a:moveTo>
                  <a:pt x="2776734" y="39255"/>
                </a:moveTo>
                <a:lnTo>
                  <a:pt x="2759974" y="39255"/>
                </a:lnTo>
                <a:lnTo>
                  <a:pt x="2773106" y="49174"/>
                </a:lnTo>
                <a:lnTo>
                  <a:pt x="2775061" y="104355"/>
                </a:lnTo>
                <a:lnTo>
                  <a:pt x="2784980" y="104355"/>
                </a:lnTo>
                <a:lnTo>
                  <a:pt x="2784980" y="54669"/>
                </a:lnTo>
                <a:lnTo>
                  <a:pt x="2776734" y="39255"/>
                </a:lnTo>
                <a:close/>
              </a:path>
              <a:path w="5545455" h="1148714">
                <a:moveTo>
                  <a:pt x="2754805" y="30314"/>
                </a:moveTo>
                <a:lnTo>
                  <a:pt x="2747727" y="30314"/>
                </a:lnTo>
                <a:lnTo>
                  <a:pt x="2727657" y="42049"/>
                </a:lnTo>
                <a:lnTo>
                  <a:pt x="2726865" y="51130"/>
                </a:lnTo>
                <a:lnTo>
                  <a:pt x="2732026" y="51130"/>
                </a:lnTo>
                <a:lnTo>
                  <a:pt x="2735480" y="44517"/>
                </a:lnTo>
                <a:lnTo>
                  <a:pt x="2759974" y="39255"/>
                </a:lnTo>
                <a:lnTo>
                  <a:pt x="2776734" y="39255"/>
                </a:lnTo>
                <a:lnTo>
                  <a:pt x="2775015" y="36042"/>
                </a:lnTo>
                <a:lnTo>
                  <a:pt x="2754805" y="30314"/>
                </a:lnTo>
                <a:close/>
              </a:path>
              <a:path w="5545455" h="1148714">
                <a:moveTo>
                  <a:pt x="2823367" y="14808"/>
                </a:moveTo>
                <a:lnTo>
                  <a:pt x="2813448" y="14808"/>
                </a:lnTo>
                <a:lnTo>
                  <a:pt x="2813448" y="90479"/>
                </a:lnTo>
                <a:lnTo>
                  <a:pt x="2822762" y="103191"/>
                </a:lnTo>
                <a:lnTo>
                  <a:pt x="2834962" y="105054"/>
                </a:lnTo>
                <a:lnTo>
                  <a:pt x="2850469" y="99885"/>
                </a:lnTo>
                <a:lnTo>
                  <a:pt x="2848825" y="96532"/>
                </a:lnTo>
                <a:lnTo>
                  <a:pt x="2840457" y="96532"/>
                </a:lnTo>
                <a:lnTo>
                  <a:pt x="2824438" y="90711"/>
                </a:lnTo>
                <a:lnTo>
                  <a:pt x="2823367" y="14808"/>
                </a:lnTo>
                <a:close/>
              </a:path>
              <a:path w="5545455" h="1148714">
                <a:moveTo>
                  <a:pt x="2846976" y="92760"/>
                </a:moveTo>
                <a:lnTo>
                  <a:pt x="2840457" y="96532"/>
                </a:lnTo>
                <a:lnTo>
                  <a:pt x="2848825" y="96532"/>
                </a:lnTo>
                <a:lnTo>
                  <a:pt x="2846976" y="92760"/>
                </a:lnTo>
                <a:close/>
              </a:path>
              <a:path w="5545455" h="1148714">
                <a:moveTo>
                  <a:pt x="2813448" y="31013"/>
                </a:moveTo>
                <a:lnTo>
                  <a:pt x="2800317" y="31013"/>
                </a:lnTo>
                <a:lnTo>
                  <a:pt x="2800317" y="39255"/>
                </a:lnTo>
                <a:lnTo>
                  <a:pt x="2813448" y="39255"/>
                </a:lnTo>
                <a:lnTo>
                  <a:pt x="2813448" y="31013"/>
                </a:lnTo>
                <a:close/>
              </a:path>
              <a:path w="5545455" h="1148714">
                <a:moveTo>
                  <a:pt x="2845719" y="31013"/>
                </a:moveTo>
                <a:lnTo>
                  <a:pt x="2823596" y="31013"/>
                </a:lnTo>
                <a:lnTo>
                  <a:pt x="2823712" y="39255"/>
                </a:lnTo>
                <a:lnTo>
                  <a:pt x="2845719" y="39255"/>
                </a:lnTo>
                <a:lnTo>
                  <a:pt x="2845719" y="31013"/>
                </a:lnTo>
                <a:close/>
              </a:path>
              <a:path w="5545455" h="1148714">
                <a:moveTo>
                  <a:pt x="2887633" y="30314"/>
                </a:moveTo>
                <a:lnTo>
                  <a:pt x="2870590" y="38371"/>
                </a:lnTo>
                <a:lnTo>
                  <a:pt x="2860066" y="53924"/>
                </a:lnTo>
                <a:lnTo>
                  <a:pt x="2858529" y="74879"/>
                </a:lnTo>
                <a:lnTo>
                  <a:pt x="2871195" y="97044"/>
                </a:lnTo>
                <a:lnTo>
                  <a:pt x="2897086" y="105054"/>
                </a:lnTo>
                <a:lnTo>
                  <a:pt x="2902953" y="105054"/>
                </a:lnTo>
                <a:lnTo>
                  <a:pt x="2921609" y="95089"/>
                </a:lnTo>
                <a:lnTo>
                  <a:pt x="2886609" y="95089"/>
                </a:lnTo>
                <a:lnTo>
                  <a:pt x="2869379" y="78557"/>
                </a:lnTo>
                <a:lnTo>
                  <a:pt x="2870503" y="70688"/>
                </a:lnTo>
                <a:lnTo>
                  <a:pt x="2866073" y="70688"/>
                </a:lnTo>
                <a:lnTo>
                  <a:pt x="2866073" y="63284"/>
                </a:lnTo>
                <a:lnTo>
                  <a:pt x="2871561" y="63284"/>
                </a:lnTo>
                <a:lnTo>
                  <a:pt x="2873756" y="47917"/>
                </a:lnTo>
                <a:lnTo>
                  <a:pt x="2889403" y="38836"/>
                </a:lnTo>
                <a:lnTo>
                  <a:pt x="2917193" y="38836"/>
                </a:lnTo>
                <a:lnTo>
                  <a:pt x="2907424" y="31898"/>
                </a:lnTo>
                <a:lnTo>
                  <a:pt x="2887633" y="30314"/>
                </a:lnTo>
                <a:close/>
              </a:path>
              <a:path w="5545455" h="1148714">
                <a:moveTo>
                  <a:pt x="2919857" y="86613"/>
                </a:moveTo>
                <a:lnTo>
                  <a:pt x="2917063" y="89873"/>
                </a:lnTo>
                <a:lnTo>
                  <a:pt x="2886609" y="95089"/>
                </a:lnTo>
                <a:lnTo>
                  <a:pt x="2921609" y="95089"/>
                </a:lnTo>
                <a:lnTo>
                  <a:pt x="2925445" y="93040"/>
                </a:lnTo>
                <a:lnTo>
                  <a:pt x="2919857" y="86613"/>
                </a:lnTo>
                <a:close/>
              </a:path>
              <a:path w="5545455" h="1148714">
                <a:moveTo>
                  <a:pt x="2871561" y="63284"/>
                </a:moveTo>
                <a:lnTo>
                  <a:pt x="2866073" y="63284"/>
                </a:lnTo>
                <a:lnTo>
                  <a:pt x="2866073" y="70688"/>
                </a:lnTo>
                <a:lnTo>
                  <a:pt x="2870503" y="70688"/>
                </a:lnTo>
                <a:lnTo>
                  <a:pt x="2871561" y="63284"/>
                </a:lnTo>
                <a:close/>
              </a:path>
              <a:path w="5545455" h="1148714">
                <a:moveTo>
                  <a:pt x="2919498" y="63284"/>
                </a:moveTo>
                <a:lnTo>
                  <a:pt x="2871561" y="63284"/>
                </a:lnTo>
                <a:lnTo>
                  <a:pt x="2870503" y="70688"/>
                </a:lnTo>
                <a:lnTo>
                  <a:pt x="2929916" y="70688"/>
                </a:lnTo>
                <a:lnTo>
                  <a:pt x="2929975" y="66217"/>
                </a:lnTo>
                <a:lnTo>
                  <a:pt x="2920695" y="66217"/>
                </a:lnTo>
                <a:lnTo>
                  <a:pt x="2919498" y="63284"/>
                </a:lnTo>
                <a:close/>
              </a:path>
              <a:path w="5545455" h="1148714">
                <a:moveTo>
                  <a:pt x="2917193" y="38836"/>
                </a:moveTo>
                <a:lnTo>
                  <a:pt x="2889403" y="38836"/>
                </a:lnTo>
                <a:lnTo>
                  <a:pt x="2911894" y="44657"/>
                </a:lnTo>
                <a:lnTo>
                  <a:pt x="2920695" y="66217"/>
                </a:lnTo>
                <a:lnTo>
                  <a:pt x="2924607" y="63284"/>
                </a:lnTo>
                <a:lnTo>
                  <a:pt x="2930015" y="63284"/>
                </a:lnTo>
                <a:lnTo>
                  <a:pt x="2930055" y="60257"/>
                </a:lnTo>
                <a:lnTo>
                  <a:pt x="2922372" y="42515"/>
                </a:lnTo>
                <a:lnTo>
                  <a:pt x="2917193" y="38836"/>
                </a:lnTo>
                <a:close/>
              </a:path>
              <a:path w="5545455" h="1148714">
                <a:moveTo>
                  <a:pt x="2930015" y="63284"/>
                </a:moveTo>
                <a:lnTo>
                  <a:pt x="2924607" y="63284"/>
                </a:lnTo>
                <a:lnTo>
                  <a:pt x="2920695" y="66217"/>
                </a:lnTo>
                <a:lnTo>
                  <a:pt x="2929975" y="66217"/>
                </a:lnTo>
                <a:lnTo>
                  <a:pt x="2930015" y="63284"/>
                </a:lnTo>
                <a:close/>
              </a:path>
              <a:path w="5545455" h="1148714">
                <a:moveTo>
                  <a:pt x="2996306" y="31013"/>
                </a:moveTo>
                <a:lnTo>
                  <a:pt x="2986806" y="31013"/>
                </a:lnTo>
                <a:lnTo>
                  <a:pt x="2986806" y="131457"/>
                </a:lnTo>
                <a:lnTo>
                  <a:pt x="2996725" y="131457"/>
                </a:lnTo>
                <a:lnTo>
                  <a:pt x="2996615" y="105054"/>
                </a:lnTo>
                <a:lnTo>
                  <a:pt x="2996538" y="86682"/>
                </a:lnTo>
                <a:lnTo>
                  <a:pt x="2990718" y="75624"/>
                </a:lnTo>
                <a:lnTo>
                  <a:pt x="2992208" y="52853"/>
                </a:lnTo>
                <a:lnTo>
                  <a:pt x="2996370" y="46483"/>
                </a:lnTo>
                <a:lnTo>
                  <a:pt x="2996306" y="31013"/>
                </a:lnTo>
                <a:close/>
              </a:path>
              <a:path w="5545455" h="1148714">
                <a:moveTo>
                  <a:pt x="2996482" y="73296"/>
                </a:moveTo>
                <a:lnTo>
                  <a:pt x="2996538" y="86682"/>
                </a:lnTo>
                <a:lnTo>
                  <a:pt x="3002359" y="97743"/>
                </a:lnTo>
                <a:lnTo>
                  <a:pt x="3024665" y="105054"/>
                </a:lnTo>
                <a:lnTo>
                  <a:pt x="3031650" y="105054"/>
                </a:lnTo>
                <a:lnTo>
                  <a:pt x="3048973" y="97138"/>
                </a:lnTo>
                <a:lnTo>
                  <a:pt x="3049582" y="96253"/>
                </a:lnTo>
                <a:lnTo>
                  <a:pt x="3023966" y="96253"/>
                </a:lnTo>
                <a:lnTo>
                  <a:pt x="3005759" y="90339"/>
                </a:lnTo>
                <a:lnTo>
                  <a:pt x="2996482" y="73296"/>
                </a:lnTo>
                <a:close/>
              </a:path>
              <a:path w="5545455" h="1148714">
                <a:moveTo>
                  <a:pt x="3048197" y="38976"/>
                </a:moveTo>
                <a:lnTo>
                  <a:pt x="3018751" y="38976"/>
                </a:lnTo>
                <a:lnTo>
                  <a:pt x="3042034" y="45030"/>
                </a:lnTo>
                <a:lnTo>
                  <a:pt x="3051347" y="61933"/>
                </a:lnTo>
                <a:lnTo>
                  <a:pt x="3045367" y="86682"/>
                </a:lnTo>
                <a:lnTo>
                  <a:pt x="3045294" y="86986"/>
                </a:lnTo>
                <a:lnTo>
                  <a:pt x="3023966" y="96253"/>
                </a:lnTo>
                <a:lnTo>
                  <a:pt x="3049582" y="96253"/>
                </a:lnTo>
                <a:lnTo>
                  <a:pt x="3059683" y="81584"/>
                </a:lnTo>
                <a:lnTo>
                  <a:pt x="3061142" y="61933"/>
                </a:lnTo>
                <a:lnTo>
                  <a:pt x="3061266" y="60257"/>
                </a:lnTo>
                <a:lnTo>
                  <a:pt x="3053350" y="42515"/>
                </a:lnTo>
                <a:lnTo>
                  <a:pt x="3048197" y="38976"/>
                </a:lnTo>
                <a:close/>
              </a:path>
              <a:path w="5545455" h="1148714">
                <a:moveTo>
                  <a:pt x="2996370" y="46483"/>
                </a:moveTo>
                <a:lnTo>
                  <a:pt x="2992208" y="52853"/>
                </a:lnTo>
                <a:lnTo>
                  <a:pt x="2990870" y="73296"/>
                </a:lnTo>
                <a:lnTo>
                  <a:pt x="2990842" y="73721"/>
                </a:lnTo>
                <a:lnTo>
                  <a:pt x="2990718" y="75624"/>
                </a:lnTo>
                <a:lnTo>
                  <a:pt x="2996538" y="86682"/>
                </a:lnTo>
                <a:lnTo>
                  <a:pt x="2996428" y="60257"/>
                </a:lnTo>
                <a:lnTo>
                  <a:pt x="2996370" y="46483"/>
                </a:lnTo>
                <a:close/>
              </a:path>
              <a:path w="5545455" h="1148714">
                <a:moveTo>
                  <a:pt x="3018239" y="30314"/>
                </a:moveTo>
                <a:lnTo>
                  <a:pt x="3002220" y="37532"/>
                </a:lnTo>
                <a:lnTo>
                  <a:pt x="2996370" y="46483"/>
                </a:lnTo>
                <a:lnTo>
                  <a:pt x="2996482" y="73296"/>
                </a:lnTo>
                <a:lnTo>
                  <a:pt x="2999282" y="61933"/>
                </a:lnTo>
                <a:lnTo>
                  <a:pt x="3002499" y="48382"/>
                </a:lnTo>
                <a:lnTo>
                  <a:pt x="3018751" y="38976"/>
                </a:lnTo>
                <a:lnTo>
                  <a:pt x="3048197" y="38976"/>
                </a:lnTo>
                <a:lnTo>
                  <a:pt x="3037890" y="31898"/>
                </a:lnTo>
                <a:lnTo>
                  <a:pt x="3018239" y="30314"/>
                </a:lnTo>
                <a:close/>
              </a:path>
              <a:path w="5545455" h="1148714">
                <a:moveTo>
                  <a:pt x="3125447" y="62945"/>
                </a:moveTo>
                <a:lnTo>
                  <a:pt x="3090716" y="63842"/>
                </a:lnTo>
                <a:lnTo>
                  <a:pt x="3075815" y="76415"/>
                </a:lnTo>
                <a:lnTo>
                  <a:pt x="3080285" y="98022"/>
                </a:lnTo>
                <a:lnTo>
                  <a:pt x="3101752" y="105054"/>
                </a:lnTo>
                <a:lnTo>
                  <a:pt x="3114511" y="103610"/>
                </a:lnTo>
                <a:lnTo>
                  <a:pt x="3120829" y="97231"/>
                </a:lnTo>
                <a:lnTo>
                  <a:pt x="3097421" y="97231"/>
                </a:lnTo>
                <a:lnTo>
                  <a:pt x="3084709" y="87591"/>
                </a:lnTo>
                <a:lnTo>
                  <a:pt x="3091554" y="71526"/>
                </a:lnTo>
                <a:lnTo>
                  <a:pt x="3125732" y="70365"/>
                </a:lnTo>
                <a:lnTo>
                  <a:pt x="3125482" y="63842"/>
                </a:lnTo>
                <a:lnTo>
                  <a:pt x="3125447" y="62945"/>
                </a:lnTo>
                <a:close/>
              </a:path>
              <a:path w="5545455" h="1148714">
                <a:moveTo>
                  <a:pt x="3136537" y="82283"/>
                </a:moveTo>
                <a:lnTo>
                  <a:pt x="3126618" y="82283"/>
                </a:lnTo>
                <a:lnTo>
                  <a:pt x="3128854" y="89128"/>
                </a:lnTo>
                <a:lnTo>
                  <a:pt x="3126543" y="91462"/>
                </a:lnTo>
                <a:lnTo>
                  <a:pt x="3127009" y="103610"/>
                </a:lnTo>
                <a:lnTo>
                  <a:pt x="3127038" y="104355"/>
                </a:lnTo>
                <a:lnTo>
                  <a:pt x="3136537" y="104355"/>
                </a:lnTo>
                <a:lnTo>
                  <a:pt x="3136537" y="82283"/>
                </a:lnTo>
                <a:close/>
              </a:path>
              <a:path w="5545455" h="1148714">
                <a:moveTo>
                  <a:pt x="3126217" y="82993"/>
                </a:moveTo>
                <a:lnTo>
                  <a:pt x="3121776" y="90851"/>
                </a:lnTo>
                <a:lnTo>
                  <a:pt x="3097421" y="97231"/>
                </a:lnTo>
                <a:lnTo>
                  <a:pt x="3120829" y="97231"/>
                </a:lnTo>
                <a:lnTo>
                  <a:pt x="3126543" y="91462"/>
                </a:lnTo>
                <a:lnTo>
                  <a:pt x="3126217" y="82993"/>
                </a:lnTo>
                <a:close/>
              </a:path>
              <a:path w="5545455" h="1148714">
                <a:moveTo>
                  <a:pt x="3126618" y="82283"/>
                </a:moveTo>
                <a:lnTo>
                  <a:pt x="3126217" y="82993"/>
                </a:lnTo>
                <a:lnTo>
                  <a:pt x="3126394" y="87591"/>
                </a:lnTo>
                <a:lnTo>
                  <a:pt x="3126453" y="89128"/>
                </a:lnTo>
                <a:lnTo>
                  <a:pt x="3126543" y="91462"/>
                </a:lnTo>
                <a:lnTo>
                  <a:pt x="3128854" y="89128"/>
                </a:lnTo>
                <a:lnTo>
                  <a:pt x="3126618" y="82283"/>
                </a:lnTo>
                <a:close/>
              </a:path>
              <a:path w="5545455" h="1148714">
                <a:moveTo>
                  <a:pt x="3130501" y="38976"/>
                </a:moveTo>
                <a:lnTo>
                  <a:pt x="3112695" y="38976"/>
                </a:lnTo>
                <a:lnTo>
                  <a:pt x="3124849" y="47358"/>
                </a:lnTo>
                <a:lnTo>
                  <a:pt x="3126190" y="82283"/>
                </a:lnTo>
                <a:lnTo>
                  <a:pt x="3126217" y="82993"/>
                </a:lnTo>
                <a:lnTo>
                  <a:pt x="3126618" y="82283"/>
                </a:lnTo>
                <a:lnTo>
                  <a:pt x="3136537" y="82283"/>
                </a:lnTo>
                <a:lnTo>
                  <a:pt x="3136537" y="70365"/>
                </a:lnTo>
                <a:lnTo>
                  <a:pt x="3128575" y="70365"/>
                </a:lnTo>
                <a:lnTo>
                  <a:pt x="3128575" y="62945"/>
                </a:lnTo>
                <a:lnTo>
                  <a:pt x="3136537" y="62945"/>
                </a:lnTo>
                <a:lnTo>
                  <a:pt x="3136537" y="58813"/>
                </a:lnTo>
                <a:lnTo>
                  <a:pt x="3133930" y="42096"/>
                </a:lnTo>
                <a:lnTo>
                  <a:pt x="3130501" y="38976"/>
                </a:lnTo>
                <a:close/>
              </a:path>
              <a:path w="5545455" h="1148714">
                <a:moveTo>
                  <a:pt x="3136537" y="62945"/>
                </a:moveTo>
                <a:lnTo>
                  <a:pt x="3128575" y="62945"/>
                </a:lnTo>
                <a:lnTo>
                  <a:pt x="3128575" y="70365"/>
                </a:lnTo>
                <a:lnTo>
                  <a:pt x="3136537" y="70365"/>
                </a:lnTo>
                <a:lnTo>
                  <a:pt x="3136537" y="62945"/>
                </a:lnTo>
                <a:close/>
              </a:path>
              <a:path w="5545455" h="1148714">
                <a:moveTo>
                  <a:pt x="3106781" y="30314"/>
                </a:moveTo>
                <a:lnTo>
                  <a:pt x="3076885" y="40233"/>
                </a:lnTo>
                <a:lnTo>
                  <a:pt x="3081356" y="47637"/>
                </a:lnTo>
                <a:lnTo>
                  <a:pt x="3112695" y="38976"/>
                </a:lnTo>
                <a:lnTo>
                  <a:pt x="3130501" y="38976"/>
                </a:lnTo>
                <a:lnTo>
                  <a:pt x="3123592" y="32689"/>
                </a:lnTo>
                <a:lnTo>
                  <a:pt x="3106781" y="30314"/>
                </a:lnTo>
                <a:close/>
              </a:path>
              <a:path w="5545455" h="1148714">
                <a:moveTo>
                  <a:pt x="3172977" y="31013"/>
                </a:moveTo>
                <a:lnTo>
                  <a:pt x="3163477" y="31013"/>
                </a:lnTo>
                <a:lnTo>
                  <a:pt x="3163477" y="104355"/>
                </a:lnTo>
                <a:lnTo>
                  <a:pt x="3173396" y="104355"/>
                </a:lnTo>
                <a:lnTo>
                  <a:pt x="3175585" y="51595"/>
                </a:lnTo>
                <a:lnTo>
                  <a:pt x="3176148" y="50990"/>
                </a:lnTo>
                <a:lnTo>
                  <a:pt x="3172977" y="50990"/>
                </a:lnTo>
                <a:lnTo>
                  <a:pt x="3172977" y="31013"/>
                </a:lnTo>
                <a:close/>
              </a:path>
              <a:path w="5545455" h="1148714">
                <a:moveTo>
                  <a:pt x="3200359" y="30314"/>
                </a:moveTo>
                <a:lnTo>
                  <a:pt x="3193187" y="30314"/>
                </a:lnTo>
                <a:lnTo>
                  <a:pt x="3177494" y="37672"/>
                </a:lnTo>
                <a:lnTo>
                  <a:pt x="3172977" y="50990"/>
                </a:lnTo>
                <a:lnTo>
                  <a:pt x="3176148" y="50990"/>
                </a:lnTo>
                <a:lnTo>
                  <a:pt x="3184339" y="42189"/>
                </a:lnTo>
                <a:lnTo>
                  <a:pt x="3198123" y="39814"/>
                </a:lnTo>
                <a:lnTo>
                  <a:pt x="3200359" y="30314"/>
                </a:lnTo>
                <a:close/>
              </a:path>
              <a:path w="5545455" h="1148714">
                <a:moveTo>
                  <a:pt x="3257371" y="62945"/>
                </a:moveTo>
                <a:lnTo>
                  <a:pt x="3222639" y="63842"/>
                </a:lnTo>
                <a:lnTo>
                  <a:pt x="3207738" y="76415"/>
                </a:lnTo>
                <a:lnTo>
                  <a:pt x="3212209" y="98022"/>
                </a:lnTo>
                <a:lnTo>
                  <a:pt x="3233676" y="105054"/>
                </a:lnTo>
                <a:lnTo>
                  <a:pt x="3246435" y="103610"/>
                </a:lnTo>
                <a:lnTo>
                  <a:pt x="3252753" y="97231"/>
                </a:lnTo>
                <a:lnTo>
                  <a:pt x="3229345" y="97231"/>
                </a:lnTo>
                <a:lnTo>
                  <a:pt x="3216632" y="87591"/>
                </a:lnTo>
                <a:lnTo>
                  <a:pt x="3223478" y="71526"/>
                </a:lnTo>
                <a:lnTo>
                  <a:pt x="3257656" y="70365"/>
                </a:lnTo>
                <a:lnTo>
                  <a:pt x="3257406" y="63842"/>
                </a:lnTo>
                <a:lnTo>
                  <a:pt x="3257371" y="62945"/>
                </a:lnTo>
                <a:close/>
              </a:path>
              <a:path w="5545455" h="1148714">
                <a:moveTo>
                  <a:pt x="3268461" y="82283"/>
                </a:moveTo>
                <a:lnTo>
                  <a:pt x="3258542" y="82283"/>
                </a:lnTo>
                <a:lnTo>
                  <a:pt x="3260778" y="89128"/>
                </a:lnTo>
                <a:lnTo>
                  <a:pt x="3258466" y="91462"/>
                </a:lnTo>
                <a:lnTo>
                  <a:pt x="3258933" y="103610"/>
                </a:lnTo>
                <a:lnTo>
                  <a:pt x="3258962" y="104355"/>
                </a:lnTo>
                <a:lnTo>
                  <a:pt x="3268461" y="104355"/>
                </a:lnTo>
                <a:lnTo>
                  <a:pt x="3268461" y="82283"/>
                </a:lnTo>
                <a:close/>
              </a:path>
              <a:path w="5545455" h="1148714">
                <a:moveTo>
                  <a:pt x="3258141" y="82992"/>
                </a:moveTo>
                <a:lnTo>
                  <a:pt x="3253699" y="90851"/>
                </a:lnTo>
                <a:lnTo>
                  <a:pt x="3229345" y="97231"/>
                </a:lnTo>
                <a:lnTo>
                  <a:pt x="3252753" y="97231"/>
                </a:lnTo>
                <a:lnTo>
                  <a:pt x="3258466" y="91462"/>
                </a:lnTo>
                <a:lnTo>
                  <a:pt x="3258141" y="82992"/>
                </a:lnTo>
                <a:close/>
              </a:path>
              <a:path w="5545455" h="1148714">
                <a:moveTo>
                  <a:pt x="3258542" y="82283"/>
                </a:moveTo>
                <a:lnTo>
                  <a:pt x="3258141" y="82992"/>
                </a:lnTo>
                <a:lnTo>
                  <a:pt x="3258318" y="87591"/>
                </a:lnTo>
                <a:lnTo>
                  <a:pt x="3258377" y="89128"/>
                </a:lnTo>
                <a:lnTo>
                  <a:pt x="3258466" y="91462"/>
                </a:lnTo>
                <a:lnTo>
                  <a:pt x="3260778" y="89128"/>
                </a:lnTo>
                <a:lnTo>
                  <a:pt x="3258542" y="82283"/>
                </a:lnTo>
                <a:close/>
              </a:path>
              <a:path w="5545455" h="1148714">
                <a:moveTo>
                  <a:pt x="3262424" y="38976"/>
                </a:moveTo>
                <a:lnTo>
                  <a:pt x="3244619" y="38976"/>
                </a:lnTo>
                <a:lnTo>
                  <a:pt x="3256773" y="47358"/>
                </a:lnTo>
                <a:lnTo>
                  <a:pt x="3258114" y="82283"/>
                </a:lnTo>
                <a:lnTo>
                  <a:pt x="3258141" y="82992"/>
                </a:lnTo>
                <a:lnTo>
                  <a:pt x="3258542" y="82283"/>
                </a:lnTo>
                <a:lnTo>
                  <a:pt x="3268461" y="82283"/>
                </a:lnTo>
                <a:lnTo>
                  <a:pt x="3268461" y="70365"/>
                </a:lnTo>
                <a:lnTo>
                  <a:pt x="3260498" y="70365"/>
                </a:lnTo>
                <a:lnTo>
                  <a:pt x="3260498" y="62945"/>
                </a:lnTo>
                <a:lnTo>
                  <a:pt x="3268461" y="62945"/>
                </a:lnTo>
                <a:lnTo>
                  <a:pt x="3268461" y="58813"/>
                </a:lnTo>
                <a:lnTo>
                  <a:pt x="3265853" y="42096"/>
                </a:lnTo>
                <a:lnTo>
                  <a:pt x="3262424" y="38976"/>
                </a:lnTo>
                <a:close/>
              </a:path>
              <a:path w="5545455" h="1148714">
                <a:moveTo>
                  <a:pt x="3268461" y="62945"/>
                </a:moveTo>
                <a:lnTo>
                  <a:pt x="3260498" y="62945"/>
                </a:lnTo>
                <a:lnTo>
                  <a:pt x="3260498" y="70365"/>
                </a:lnTo>
                <a:lnTo>
                  <a:pt x="3268461" y="70365"/>
                </a:lnTo>
                <a:lnTo>
                  <a:pt x="3268461" y="62945"/>
                </a:lnTo>
                <a:close/>
              </a:path>
              <a:path w="5545455" h="1148714">
                <a:moveTo>
                  <a:pt x="3238705" y="30314"/>
                </a:moveTo>
                <a:lnTo>
                  <a:pt x="3208809" y="40233"/>
                </a:lnTo>
                <a:lnTo>
                  <a:pt x="3213279" y="47637"/>
                </a:lnTo>
                <a:lnTo>
                  <a:pt x="3244619" y="38976"/>
                </a:lnTo>
                <a:lnTo>
                  <a:pt x="3262424" y="38976"/>
                </a:lnTo>
                <a:lnTo>
                  <a:pt x="3255515" y="32689"/>
                </a:lnTo>
                <a:lnTo>
                  <a:pt x="3238705" y="30314"/>
                </a:lnTo>
                <a:close/>
              </a:path>
              <a:path w="5545455" h="1148714">
                <a:moveTo>
                  <a:pt x="3341882" y="31013"/>
                </a:moveTo>
                <a:lnTo>
                  <a:pt x="3331963" y="31013"/>
                </a:lnTo>
                <a:lnTo>
                  <a:pt x="3331963" y="104355"/>
                </a:lnTo>
                <a:lnTo>
                  <a:pt x="3341882" y="104355"/>
                </a:lnTo>
                <a:lnTo>
                  <a:pt x="3341882" y="31013"/>
                </a:lnTo>
                <a:close/>
              </a:path>
              <a:path w="5545455" h="1148714">
                <a:moveTo>
                  <a:pt x="3334944" y="698"/>
                </a:moveTo>
                <a:lnTo>
                  <a:pt x="3336992" y="14808"/>
                </a:lnTo>
                <a:lnTo>
                  <a:pt x="3339135" y="14808"/>
                </a:lnTo>
                <a:lnTo>
                  <a:pt x="3334944" y="698"/>
                </a:lnTo>
                <a:close/>
              </a:path>
              <a:path w="5545455" h="1148714">
                <a:moveTo>
                  <a:pt x="3363753" y="88150"/>
                </a:moveTo>
                <a:lnTo>
                  <a:pt x="3359283" y="95973"/>
                </a:lnTo>
                <a:lnTo>
                  <a:pt x="3389178" y="105054"/>
                </a:lnTo>
                <a:lnTo>
                  <a:pt x="3401053" y="104216"/>
                </a:lnTo>
                <a:lnTo>
                  <a:pt x="3412186" y="96393"/>
                </a:lnTo>
                <a:lnTo>
                  <a:pt x="3396862" y="96393"/>
                </a:lnTo>
                <a:lnTo>
                  <a:pt x="3363753" y="88150"/>
                </a:lnTo>
                <a:close/>
              </a:path>
              <a:path w="5545455" h="1148714">
                <a:moveTo>
                  <a:pt x="3400494" y="30966"/>
                </a:moveTo>
                <a:lnTo>
                  <a:pt x="3367525" y="37346"/>
                </a:lnTo>
                <a:lnTo>
                  <a:pt x="3362775" y="58813"/>
                </a:lnTo>
                <a:lnTo>
                  <a:pt x="3409574" y="88010"/>
                </a:lnTo>
                <a:lnTo>
                  <a:pt x="3396862" y="96393"/>
                </a:lnTo>
                <a:lnTo>
                  <a:pt x="3412186" y="96393"/>
                </a:lnTo>
                <a:lnTo>
                  <a:pt x="3418282" y="92108"/>
                </a:lnTo>
                <a:lnTo>
                  <a:pt x="3418608" y="76881"/>
                </a:lnTo>
                <a:lnTo>
                  <a:pt x="3371716" y="47451"/>
                </a:lnTo>
                <a:lnTo>
                  <a:pt x="3379493" y="40000"/>
                </a:lnTo>
                <a:lnTo>
                  <a:pt x="3415434" y="40000"/>
                </a:lnTo>
                <a:lnTo>
                  <a:pt x="3416877" y="37346"/>
                </a:lnTo>
                <a:lnTo>
                  <a:pt x="3416979" y="37160"/>
                </a:lnTo>
                <a:lnTo>
                  <a:pt x="3400494" y="30966"/>
                </a:lnTo>
                <a:close/>
              </a:path>
              <a:path w="5545455" h="1148714">
                <a:moveTo>
                  <a:pt x="3415434" y="40000"/>
                </a:moveTo>
                <a:lnTo>
                  <a:pt x="3379493" y="40000"/>
                </a:lnTo>
                <a:lnTo>
                  <a:pt x="3412648" y="45123"/>
                </a:lnTo>
                <a:lnTo>
                  <a:pt x="3415434" y="40000"/>
                </a:lnTo>
                <a:close/>
              </a:path>
              <a:path w="5545455" h="1148714">
                <a:moveTo>
                  <a:pt x="3431966" y="88150"/>
                </a:moveTo>
                <a:lnTo>
                  <a:pt x="3427495" y="95973"/>
                </a:lnTo>
                <a:lnTo>
                  <a:pt x="3457391" y="105054"/>
                </a:lnTo>
                <a:lnTo>
                  <a:pt x="3469265" y="104216"/>
                </a:lnTo>
                <a:lnTo>
                  <a:pt x="3480399" y="96393"/>
                </a:lnTo>
                <a:lnTo>
                  <a:pt x="3465075" y="96393"/>
                </a:lnTo>
                <a:lnTo>
                  <a:pt x="3431966" y="88150"/>
                </a:lnTo>
                <a:close/>
              </a:path>
              <a:path w="5545455" h="1148714">
                <a:moveTo>
                  <a:pt x="3468707" y="30966"/>
                </a:moveTo>
                <a:lnTo>
                  <a:pt x="3435738" y="37346"/>
                </a:lnTo>
                <a:lnTo>
                  <a:pt x="3430988" y="58813"/>
                </a:lnTo>
                <a:lnTo>
                  <a:pt x="3477787" y="88010"/>
                </a:lnTo>
                <a:lnTo>
                  <a:pt x="3465075" y="96393"/>
                </a:lnTo>
                <a:lnTo>
                  <a:pt x="3480399" y="96393"/>
                </a:lnTo>
                <a:lnTo>
                  <a:pt x="3486495" y="92108"/>
                </a:lnTo>
                <a:lnTo>
                  <a:pt x="3486821" y="76881"/>
                </a:lnTo>
                <a:lnTo>
                  <a:pt x="3439929" y="47451"/>
                </a:lnTo>
                <a:lnTo>
                  <a:pt x="3447705" y="40000"/>
                </a:lnTo>
                <a:lnTo>
                  <a:pt x="3483647" y="40000"/>
                </a:lnTo>
                <a:lnTo>
                  <a:pt x="3485090" y="37346"/>
                </a:lnTo>
                <a:lnTo>
                  <a:pt x="3485192" y="37160"/>
                </a:lnTo>
                <a:lnTo>
                  <a:pt x="3468707" y="30966"/>
                </a:lnTo>
                <a:close/>
              </a:path>
              <a:path w="5545455" h="1148714">
                <a:moveTo>
                  <a:pt x="3483647" y="40000"/>
                </a:moveTo>
                <a:lnTo>
                  <a:pt x="3447705" y="40000"/>
                </a:lnTo>
                <a:lnTo>
                  <a:pt x="3480861" y="45123"/>
                </a:lnTo>
                <a:lnTo>
                  <a:pt x="3483647" y="40000"/>
                </a:lnTo>
                <a:close/>
              </a:path>
              <a:path w="5545455" h="1148714">
                <a:moveTo>
                  <a:pt x="3528631" y="30314"/>
                </a:moveTo>
                <a:lnTo>
                  <a:pt x="3511075" y="38231"/>
                </a:lnTo>
                <a:lnTo>
                  <a:pt x="3500132" y="53784"/>
                </a:lnTo>
                <a:lnTo>
                  <a:pt x="3498625" y="73296"/>
                </a:lnTo>
                <a:lnTo>
                  <a:pt x="3498502" y="74879"/>
                </a:lnTo>
                <a:lnTo>
                  <a:pt x="3511075" y="97044"/>
                </a:lnTo>
                <a:lnTo>
                  <a:pt x="3535802" y="105054"/>
                </a:lnTo>
                <a:lnTo>
                  <a:pt x="3542973" y="105054"/>
                </a:lnTo>
                <a:lnTo>
                  <a:pt x="3560762" y="97044"/>
                </a:lnTo>
                <a:lnTo>
                  <a:pt x="3561309" y="96253"/>
                </a:lnTo>
                <a:lnTo>
                  <a:pt x="3535802" y="96253"/>
                </a:lnTo>
                <a:lnTo>
                  <a:pt x="3517874" y="90339"/>
                </a:lnTo>
                <a:lnTo>
                  <a:pt x="3508561" y="73296"/>
                </a:lnTo>
                <a:lnTo>
                  <a:pt x="3514614" y="48243"/>
                </a:lnTo>
                <a:lnTo>
                  <a:pt x="3530726" y="38976"/>
                </a:lnTo>
                <a:lnTo>
                  <a:pt x="3559864" y="38976"/>
                </a:lnTo>
                <a:lnTo>
                  <a:pt x="3549493" y="31898"/>
                </a:lnTo>
                <a:lnTo>
                  <a:pt x="3528631" y="30314"/>
                </a:lnTo>
                <a:close/>
              </a:path>
              <a:path w="5545455" h="1148714">
                <a:moveTo>
                  <a:pt x="3559864" y="38976"/>
                </a:moveTo>
                <a:lnTo>
                  <a:pt x="3530726" y="38976"/>
                </a:lnTo>
                <a:lnTo>
                  <a:pt x="3554009" y="44936"/>
                </a:lnTo>
                <a:lnTo>
                  <a:pt x="3563183" y="61840"/>
                </a:lnTo>
                <a:lnTo>
                  <a:pt x="3557223" y="86986"/>
                </a:lnTo>
                <a:lnTo>
                  <a:pt x="3535802" y="96253"/>
                </a:lnTo>
                <a:lnTo>
                  <a:pt x="3561309" y="96253"/>
                </a:lnTo>
                <a:lnTo>
                  <a:pt x="3571612" y="81352"/>
                </a:lnTo>
                <a:lnTo>
                  <a:pt x="3573119" y="61840"/>
                </a:lnTo>
                <a:lnTo>
                  <a:pt x="3573242" y="60257"/>
                </a:lnTo>
                <a:lnTo>
                  <a:pt x="3565186" y="42608"/>
                </a:lnTo>
                <a:lnTo>
                  <a:pt x="3559864" y="38976"/>
                </a:lnTo>
                <a:close/>
              </a:path>
              <a:path w="5545455" h="1148714">
                <a:moveTo>
                  <a:pt x="3590374" y="89827"/>
                </a:moveTo>
                <a:lnTo>
                  <a:pt x="3592423" y="105054"/>
                </a:lnTo>
                <a:lnTo>
                  <a:pt x="3594472" y="105054"/>
                </a:lnTo>
                <a:lnTo>
                  <a:pt x="3590374" y="89827"/>
                </a:lnTo>
                <a:close/>
              </a:path>
              <a:path w="5545455" h="1148714">
                <a:moveTo>
                  <a:pt x="3726763" y="6565"/>
                </a:moveTo>
                <a:lnTo>
                  <a:pt x="3659707" y="6565"/>
                </a:lnTo>
                <a:lnTo>
                  <a:pt x="3659707" y="104355"/>
                </a:lnTo>
                <a:lnTo>
                  <a:pt x="3728859" y="104355"/>
                </a:lnTo>
                <a:lnTo>
                  <a:pt x="3728859" y="95415"/>
                </a:lnTo>
                <a:lnTo>
                  <a:pt x="3670045" y="95415"/>
                </a:lnTo>
                <a:lnTo>
                  <a:pt x="3670045" y="59093"/>
                </a:lnTo>
                <a:lnTo>
                  <a:pt x="3668928" y="59093"/>
                </a:lnTo>
                <a:lnTo>
                  <a:pt x="3668928" y="50291"/>
                </a:lnTo>
                <a:lnTo>
                  <a:pt x="3670045" y="50291"/>
                </a:lnTo>
                <a:lnTo>
                  <a:pt x="3670045" y="15506"/>
                </a:lnTo>
                <a:lnTo>
                  <a:pt x="3726763" y="15506"/>
                </a:lnTo>
                <a:lnTo>
                  <a:pt x="3726763" y="6565"/>
                </a:lnTo>
                <a:close/>
              </a:path>
              <a:path w="5545455" h="1148714">
                <a:moveTo>
                  <a:pt x="3670045" y="50291"/>
                </a:moveTo>
                <a:lnTo>
                  <a:pt x="3668928" y="50291"/>
                </a:lnTo>
                <a:lnTo>
                  <a:pt x="3668928" y="59093"/>
                </a:lnTo>
                <a:lnTo>
                  <a:pt x="3670045" y="59093"/>
                </a:lnTo>
                <a:lnTo>
                  <a:pt x="3670045" y="50291"/>
                </a:lnTo>
                <a:close/>
              </a:path>
              <a:path w="5545455" h="1148714">
                <a:moveTo>
                  <a:pt x="3720616" y="50291"/>
                </a:moveTo>
                <a:lnTo>
                  <a:pt x="3670045" y="50291"/>
                </a:lnTo>
                <a:lnTo>
                  <a:pt x="3670045" y="59093"/>
                </a:lnTo>
                <a:lnTo>
                  <a:pt x="3720616" y="59093"/>
                </a:lnTo>
                <a:lnTo>
                  <a:pt x="3720616" y="50291"/>
                </a:lnTo>
                <a:close/>
              </a:path>
              <a:path w="5545455" h="1148714">
                <a:moveTo>
                  <a:pt x="3760982" y="698"/>
                </a:moveTo>
                <a:lnTo>
                  <a:pt x="3751063" y="698"/>
                </a:lnTo>
                <a:lnTo>
                  <a:pt x="3751063" y="104355"/>
                </a:lnTo>
                <a:lnTo>
                  <a:pt x="3760982" y="104355"/>
                </a:lnTo>
                <a:lnTo>
                  <a:pt x="3760982" y="698"/>
                </a:lnTo>
                <a:close/>
              </a:path>
              <a:path w="5545455" h="1148714">
                <a:moveTo>
                  <a:pt x="3810281" y="30314"/>
                </a:moveTo>
                <a:lnTo>
                  <a:pt x="3793237" y="38371"/>
                </a:lnTo>
                <a:lnTo>
                  <a:pt x="3782713" y="53924"/>
                </a:lnTo>
                <a:lnTo>
                  <a:pt x="3781177" y="74879"/>
                </a:lnTo>
                <a:lnTo>
                  <a:pt x="3793842" y="97044"/>
                </a:lnTo>
                <a:lnTo>
                  <a:pt x="3819734" y="105054"/>
                </a:lnTo>
                <a:lnTo>
                  <a:pt x="3825601" y="105054"/>
                </a:lnTo>
                <a:lnTo>
                  <a:pt x="3844257" y="95089"/>
                </a:lnTo>
                <a:lnTo>
                  <a:pt x="3809256" y="95089"/>
                </a:lnTo>
                <a:lnTo>
                  <a:pt x="3792027" y="78557"/>
                </a:lnTo>
                <a:lnTo>
                  <a:pt x="3793151" y="70688"/>
                </a:lnTo>
                <a:lnTo>
                  <a:pt x="3788720" y="70688"/>
                </a:lnTo>
                <a:lnTo>
                  <a:pt x="3788720" y="63284"/>
                </a:lnTo>
                <a:lnTo>
                  <a:pt x="3794208" y="63284"/>
                </a:lnTo>
                <a:lnTo>
                  <a:pt x="3796404" y="47917"/>
                </a:lnTo>
                <a:lnTo>
                  <a:pt x="3812050" y="38836"/>
                </a:lnTo>
                <a:lnTo>
                  <a:pt x="3839840" y="38836"/>
                </a:lnTo>
                <a:lnTo>
                  <a:pt x="3830071" y="31898"/>
                </a:lnTo>
                <a:lnTo>
                  <a:pt x="3810281" y="30314"/>
                </a:lnTo>
                <a:close/>
              </a:path>
              <a:path w="5545455" h="1148714">
                <a:moveTo>
                  <a:pt x="3842505" y="86613"/>
                </a:moveTo>
                <a:lnTo>
                  <a:pt x="3839711" y="89873"/>
                </a:lnTo>
                <a:lnTo>
                  <a:pt x="3809256" y="95089"/>
                </a:lnTo>
                <a:lnTo>
                  <a:pt x="3844257" y="95089"/>
                </a:lnTo>
                <a:lnTo>
                  <a:pt x="3848093" y="93040"/>
                </a:lnTo>
                <a:lnTo>
                  <a:pt x="3842505" y="86613"/>
                </a:lnTo>
                <a:close/>
              </a:path>
              <a:path w="5545455" h="1148714">
                <a:moveTo>
                  <a:pt x="3794208" y="63284"/>
                </a:moveTo>
                <a:lnTo>
                  <a:pt x="3788720" y="63284"/>
                </a:lnTo>
                <a:lnTo>
                  <a:pt x="3788720" y="70688"/>
                </a:lnTo>
                <a:lnTo>
                  <a:pt x="3793151" y="70688"/>
                </a:lnTo>
                <a:lnTo>
                  <a:pt x="3794208" y="63284"/>
                </a:lnTo>
                <a:close/>
              </a:path>
              <a:path w="5545455" h="1148714">
                <a:moveTo>
                  <a:pt x="3842145" y="63284"/>
                </a:moveTo>
                <a:lnTo>
                  <a:pt x="3794208" y="63284"/>
                </a:lnTo>
                <a:lnTo>
                  <a:pt x="3793151" y="70688"/>
                </a:lnTo>
                <a:lnTo>
                  <a:pt x="3852563" y="70688"/>
                </a:lnTo>
                <a:lnTo>
                  <a:pt x="3852623" y="66217"/>
                </a:lnTo>
                <a:lnTo>
                  <a:pt x="3843343" y="66217"/>
                </a:lnTo>
                <a:lnTo>
                  <a:pt x="3842145" y="63284"/>
                </a:lnTo>
                <a:close/>
              </a:path>
              <a:path w="5545455" h="1148714">
                <a:moveTo>
                  <a:pt x="3839840" y="38836"/>
                </a:moveTo>
                <a:lnTo>
                  <a:pt x="3812050" y="38836"/>
                </a:lnTo>
                <a:lnTo>
                  <a:pt x="3834542" y="44657"/>
                </a:lnTo>
                <a:lnTo>
                  <a:pt x="3843343" y="66217"/>
                </a:lnTo>
                <a:lnTo>
                  <a:pt x="3847255" y="63284"/>
                </a:lnTo>
                <a:lnTo>
                  <a:pt x="3852662" y="63284"/>
                </a:lnTo>
                <a:lnTo>
                  <a:pt x="3852703" y="60257"/>
                </a:lnTo>
                <a:lnTo>
                  <a:pt x="3845019" y="42515"/>
                </a:lnTo>
                <a:lnTo>
                  <a:pt x="3839840" y="38836"/>
                </a:lnTo>
                <a:close/>
              </a:path>
              <a:path w="5545455" h="1148714">
                <a:moveTo>
                  <a:pt x="3852662" y="63284"/>
                </a:moveTo>
                <a:lnTo>
                  <a:pt x="3847255" y="63284"/>
                </a:lnTo>
                <a:lnTo>
                  <a:pt x="3843343" y="66217"/>
                </a:lnTo>
                <a:lnTo>
                  <a:pt x="3852623" y="66217"/>
                </a:lnTo>
                <a:lnTo>
                  <a:pt x="3852662" y="63284"/>
                </a:lnTo>
                <a:close/>
              </a:path>
              <a:path w="5545455" h="1148714">
                <a:moveTo>
                  <a:pt x="3919372" y="31013"/>
                </a:moveTo>
                <a:lnTo>
                  <a:pt x="3909454" y="31013"/>
                </a:lnTo>
                <a:lnTo>
                  <a:pt x="3909454" y="104355"/>
                </a:lnTo>
                <a:lnTo>
                  <a:pt x="3919372" y="104355"/>
                </a:lnTo>
                <a:lnTo>
                  <a:pt x="3919372" y="31013"/>
                </a:lnTo>
                <a:close/>
              </a:path>
              <a:path w="5545455" h="1148714">
                <a:moveTo>
                  <a:pt x="3912434" y="698"/>
                </a:moveTo>
                <a:lnTo>
                  <a:pt x="3914483" y="14808"/>
                </a:lnTo>
                <a:lnTo>
                  <a:pt x="3916625" y="14808"/>
                </a:lnTo>
                <a:lnTo>
                  <a:pt x="3912434" y="698"/>
                </a:lnTo>
                <a:close/>
              </a:path>
              <a:path w="5545455" h="1148714">
                <a:moveTo>
                  <a:pt x="3956471" y="31013"/>
                </a:moveTo>
                <a:lnTo>
                  <a:pt x="3946971" y="31013"/>
                </a:lnTo>
                <a:lnTo>
                  <a:pt x="3946971" y="104355"/>
                </a:lnTo>
                <a:lnTo>
                  <a:pt x="3956890" y="104355"/>
                </a:lnTo>
                <a:lnTo>
                  <a:pt x="3956890" y="60210"/>
                </a:lnTo>
                <a:lnTo>
                  <a:pt x="3961632" y="51130"/>
                </a:lnTo>
                <a:lnTo>
                  <a:pt x="3956471" y="51130"/>
                </a:lnTo>
                <a:lnTo>
                  <a:pt x="3956471" y="31013"/>
                </a:lnTo>
                <a:close/>
              </a:path>
              <a:path w="5545455" h="1148714">
                <a:moveTo>
                  <a:pt x="4006340" y="39255"/>
                </a:moveTo>
                <a:lnTo>
                  <a:pt x="3989579" y="39255"/>
                </a:lnTo>
                <a:lnTo>
                  <a:pt x="4002711" y="49174"/>
                </a:lnTo>
                <a:lnTo>
                  <a:pt x="4004667" y="104355"/>
                </a:lnTo>
                <a:lnTo>
                  <a:pt x="4014586" y="104355"/>
                </a:lnTo>
                <a:lnTo>
                  <a:pt x="4014586" y="54669"/>
                </a:lnTo>
                <a:lnTo>
                  <a:pt x="4006340" y="39255"/>
                </a:lnTo>
                <a:close/>
              </a:path>
              <a:path w="5545455" h="1148714">
                <a:moveTo>
                  <a:pt x="3984410" y="30314"/>
                </a:moveTo>
                <a:lnTo>
                  <a:pt x="3977332" y="30314"/>
                </a:lnTo>
                <a:lnTo>
                  <a:pt x="3957262" y="42049"/>
                </a:lnTo>
                <a:lnTo>
                  <a:pt x="3956471" y="51130"/>
                </a:lnTo>
                <a:lnTo>
                  <a:pt x="3961632" y="51130"/>
                </a:lnTo>
                <a:lnTo>
                  <a:pt x="3965085" y="44517"/>
                </a:lnTo>
                <a:lnTo>
                  <a:pt x="3989579" y="39255"/>
                </a:lnTo>
                <a:lnTo>
                  <a:pt x="4006340" y="39255"/>
                </a:lnTo>
                <a:lnTo>
                  <a:pt x="4004621" y="36042"/>
                </a:lnTo>
                <a:lnTo>
                  <a:pt x="3984410" y="30314"/>
                </a:lnTo>
                <a:close/>
              </a:path>
              <a:path w="5545455" h="1148714">
                <a:moveTo>
                  <a:pt x="4052973" y="14808"/>
                </a:moveTo>
                <a:lnTo>
                  <a:pt x="4043054" y="14808"/>
                </a:lnTo>
                <a:lnTo>
                  <a:pt x="4043054" y="90479"/>
                </a:lnTo>
                <a:lnTo>
                  <a:pt x="4052367" y="103191"/>
                </a:lnTo>
                <a:lnTo>
                  <a:pt x="4064568" y="105054"/>
                </a:lnTo>
                <a:lnTo>
                  <a:pt x="4080074" y="99885"/>
                </a:lnTo>
                <a:lnTo>
                  <a:pt x="4078431" y="96532"/>
                </a:lnTo>
                <a:lnTo>
                  <a:pt x="4070062" y="96532"/>
                </a:lnTo>
                <a:lnTo>
                  <a:pt x="4054044" y="90711"/>
                </a:lnTo>
                <a:lnTo>
                  <a:pt x="4052973" y="14808"/>
                </a:lnTo>
                <a:close/>
              </a:path>
              <a:path w="5545455" h="1148714">
                <a:moveTo>
                  <a:pt x="4076582" y="92760"/>
                </a:moveTo>
                <a:lnTo>
                  <a:pt x="4070062" y="96532"/>
                </a:lnTo>
                <a:lnTo>
                  <a:pt x="4078431" y="96532"/>
                </a:lnTo>
                <a:lnTo>
                  <a:pt x="4076582" y="92760"/>
                </a:lnTo>
                <a:close/>
              </a:path>
              <a:path w="5545455" h="1148714">
                <a:moveTo>
                  <a:pt x="4043054" y="31013"/>
                </a:moveTo>
                <a:lnTo>
                  <a:pt x="4029922" y="31013"/>
                </a:lnTo>
                <a:lnTo>
                  <a:pt x="4029922" y="39255"/>
                </a:lnTo>
                <a:lnTo>
                  <a:pt x="4043054" y="39255"/>
                </a:lnTo>
                <a:lnTo>
                  <a:pt x="4043054" y="31013"/>
                </a:lnTo>
                <a:close/>
              </a:path>
              <a:path w="5545455" h="1148714">
                <a:moveTo>
                  <a:pt x="4075325" y="31013"/>
                </a:moveTo>
                <a:lnTo>
                  <a:pt x="4053201" y="31013"/>
                </a:lnTo>
                <a:lnTo>
                  <a:pt x="4053318" y="39255"/>
                </a:lnTo>
                <a:lnTo>
                  <a:pt x="4075325" y="39255"/>
                </a:lnTo>
                <a:lnTo>
                  <a:pt x="4075325" y="31013"/>
                </a:lnTo>
                <a:close/>
              </a:path>
              <a:path w="5545455" h="1148714">
                <a:moveTo>
                  <a:pt x="4117239" y="30314"/>
                </a:moveTo>
                <a:lnTo>
                  <a:pt x="4100195" y="38371"/>
                </a:lnTo>
                <a:lnTo>
                  <a:pt x="4089671" y="53924"/>
                </a:lnTo>
                <a:lnTo>
                  <a:pt x="4088135" y="74879"/>
                </a:lnTo>
                <a:lnTo>
                  <a:pt x="4100800" y="97044"/>
                </a:lnTo>
                <a:lnTo>
                  <a:pt x="4126692" y="105054"/>
                </a:lnTo>
                <a:lnTo>
                  <a:pt x="4132559" y="105054"/>
                </a:lnTo>
                <a:lnTo>
                  <a:pt x="4151215" y="95089"/>
                </a:lnTo>
                <a:lnTo>
                  <a:pt x="4116214" y="95089"/>
                </a:lnTo>
                <a:lnTo>
                  <a:pt x="4098985" y="78557"/>
                </a:lnTo>
                <a:lnTo>
                  <a:pt x="4100109" y="70688"/>
                </a:lnTo>
                <a:lnTo>
                  <a:pt x="4095678" y="70688"/>
                </a:lnTo>
                <a:lnTo>
                  <a:pt x="4095678" y="63284"/>
                </a:lnTo>
                <a:lnTo>
                  <a:pt x="4101166" y="63284"/>
                </a:lnTo>
                <a:lnTo>
                  <a:pt x="4103362" y="47917"/>
                </a:lnTo>
                <a:lnTo>
                  <a:pt x="4119008" y="38836"/>
                </a:lnTo>
                <a:lnTo>
                  <a:pt x="4146798" y="38836"/>
                </a:lnTo>
                <a:lnTo>
                  <a:pt x="4137029" y="31898"/>
                </a:lnTo>
                <a:lnTo>
                  <a:pt x="4117239" y="30314"/>
                </a:lnTo>
                <a:close/>
              </a:path>
              <a:path w="5545455" h="1148714">
                <a:moveTo>
                  <a:pt x="4149463" y="86613"/>
                </a:moveTo>
                <a:lnTo>
                  <a:pt x="4146669" y="89873"/>
                </a:lnTo>
                <a:lnTo>
                  <a:pt x="4116214" y="95089"/>
                </a:lnTo>
                <a:lnTo>
                  <a:pt x="4151215" y="95089"/>
                </a:lnTo>
                <a:lnTo>
                  <a:pt x="4155051" y="93040"/>
                </a:lnTo>
                <a:lnTo>
                  <a:pt x="4149463" y="86613"/>
                </a:lnTo>
                <a:close/>
              </a:path>
              <a:path w="5545455" h="1148714">
                <a:moveTo>
                  <a:pt x="4101166" y="63284"/>
                </a:moveTo>
                <a:lnTo>
                  <a:pt x="4095678" y="63284"/>
                </a:lnTo>
                <a:lnTo>
                  <a:pt x="4095678" y="70688"/>
                </a:lnTo>
                <a:lnTo>
                  <a:pt x="4100109" y="70688"/>
                </a:lnTo>
                <a:lnTo>
                  <a:pt x="4101166" y="63284"/>
                </a:lnTo>
                <a:close/>
              </a:path>
              <a:path w="5545455" h="1148714">
                <a:moveTo>
                  <a:pt x="4149103" y="63284"/>
                </a:moveTo>
                <a:lnTo>
                  <a:pt x="4101166" y="63284"/>
                </a:lnTo>
                <a:lnTo>
                  <a:pt x="4100109" y="70688"/>
                </a:lnTo>
                <a:lnTo>
                  <a:pt x="4159521" y="70688"/>
                </a:lnTo>
                <a:lnTo>
                  <a:pt x="4159581" y="66217"/>
                </a:lnTo>
                <a:lnTo>
                  <a:pt x="4150301" y="66217"/>
                </a:lnTo>
                <a:lnTo>
                  <a:pt x="4149103" y="63284"/>
                </a:lnTo>
                <a:close/>
              </a:path>
              <a:path w="5545455" h="1148714">
                <a:moveTo>
                  <a:pt x="4146798" y="38836"/>
                </a:moveTo>
                <a:lnTo>
                  <a:pt x="4119008" y="38836"/>
                </a:lnTo>
                <a:lnTo>
                  <a:pt x="4141500" y="44657"/>
                </a:lnTo>
                <a:lnTo>
                  <a:pt x="4150301" y="66217"/>
                </a:lnTo>
                <a:lnTo>
                  <a:pt x="4154213" y="63284"/>
                </a:lnTo>
                <a:lnTo>
                  <a:pt x="4159620" y="63284"/>
                </a:lnTo>
                <a:lnTo>
                  <a:pt x="4159661" y="60257"/>
                </a:lnTo>
                <a:lnTo>
                  <a:pt x="4151977" y="42515"/>
                </a:lnTo>
                <a:lnTo>
                  <a:pt x="4146798" y="38836"/>
                </a:lnTo>
                <a:close/>
              </a:path>
              <a:path w="5545455" h="1148714">
                <a:moveTo>
                  <a:pt x="4159620" y="63284"/>
                </a:moveTo>
                <a:lnTo>
                  <a:pt x="4154213" y="63284"/>
                </a:lnTo>
                <a:lnTo>
                  <a:pt x="4150301" y="66217"/>
                </a:lnTo>
                <a:lnTo>
                  <a:pt x="4159581" y="66217"/>
                </a:lnTo>
                <a:lnTo>
                  <a:pt x="4159620" y="63284"/>
                </a:lnTo>
                <a:close/>
              </a:path>
              <a:path w="5545455" h="1148714">
                <a:moveTo>
                  <a:pt x="4189349" y="31013"/>
                </a:moveTo>
                <a:lnTo>
                  <a:pt x="4179850" y="31013"/>
                </a:lnTo>
                <a:lnTo>
                  <a:pt x="4179850" y="104355"/>
                </a:lnTo>
                <a:lnTo>
                  <a:pt x="4189768" y="104355"/>
                </a:lnTo>
                <a:lnTo>
                  <a:pt x="4191957" y="51595"/>
                </a:lnTo>
                <a:lnTo>
                  <a:pt x="4192520" y="50990"/>
                </a:lnTo>
                <a:lnTo>
                  <a:pt x="4189349" y="50990"/>
                </a:lnTo>
                <a:lnTo>
                  <a:pt x="4189349" y="31013"/>
                </a:lnTo>
                <a:close/>
              </a:path>
              <a:path w="5545455" h="1148714">
                <a:moveTo>
                  <a:pt x="4216731" y="30314"/>
                </a:moveTo>
                <a:lnTo>
                  <a:pt x="4209559" y="30314"/>
                </a:lnTo>
                <a:lnTo>
                  <a:pt x="4193867" y="37672"/>
                </a:lnTo>
                <a:lnTo>
                  <a:pt x="4189349" y="50990"/>
                </a:lnTo>
                <a:lnTo>
                  <a:pt x="4192520" y="50990"/>
                </a:lnTo>
                <a:lnTo>
                  <a:pt x="4200711" y="42189"/>
                </a:lnTo>
                <a:lnTo>
                  <a:pt x="4214495" y="39814"/>
                </a:lnTo>
                <a:lnTo>
                  <a:pt x="4216731" y="30314"/>
                </a:lnTo>
                <a:close/>
              </a:path>
              <a:path w="5545455" h="1148714">
                <a:moveTo>
                  <a:pt x="4244329" y="31013"/>
                </a:moveTo>
                <a:lnTo>
                  <a:pt x="4234829" y="31013"/>
                </a:lnTo>
                <a:lnTo>
                  <a:pt x="4234829" y="131457"/>
                </a:lnTo>
                <a:lnTo>
                  <a:pt x="4244748" y="131457"/>
                </a:lnTo>
                <a:lnTo>
                  <a:pt x="4244638" y="105054"/>
                </a:lnTo>
                <a:lnTo>
                  <a:pt x="4244561" y="86682"/>
                </a:lnTo>
                <a:lnTo>
                  <a:pt x="4238741" y="75624"/>
                </a:lnTo>
                <a:lnTo>
                  <a:pt x="4240231" y="52853"/>
                </a:lnTo>
                <a:lnTo>
                  <a:pt x="4244393" y="46483"/>
                </a:lnTo>
                <a:lnTo>
                  <a:pt x="4244329" y="31013"/>
                </a:lnTo>
                <a:close/>
              </a:path>
              <a:path w="5545455" h="1148714">
                <a:moveTo>
                  <a:pt x="4244505" y="73296"/>
                </a:moveTo>
                <a:lnTo>
                  <a:pt x="4244561" y="86682"/>
                </a:lnTo>
                <a:lnTo>
                  <a:pt x="4250382" y="97743"/>
                </a:lnTo>
                <a:lnTo>
                  <a:pt x="4272688" y="105054"/>
                </a:lnTo>
                <a:lnTo>
                  <a:pt x="4279673" y="105054"/>
                </a:lnTo>
                <a:lnTo>
                  <a:pt x="4296996" y="97138"/>
                </a:lnTo>
                <a:lnTo>
                  <a:pt x="4297605" y="96253"/>
                </a:lnTo>
                <a:lnTo>
                  <a:pt x="4271990" y="96253"/>
                </a:lnTo>
                <a:lnTo>
                  <a:pt x="4253782" y="90339"/>
                </a:lnTo>
                <a:lnTo>
                  <a:pt x="4244505" y="73296"/>
                </a:lnTo>
                <a:close/>
              </a:path>
              <a:path w="5545455" h="1148714">
                <a:moveTo>
                  <a:pt x="4296220" y="38976"/>
                </a:moveTo>
                <a:lnTo>
                  <a:pt x="4266774" y="38976"/>
                </a:lnTo>
                <a:lnTo>
                  <a:pt x="4290057" y="45030"/>
                </a:lnTo>
                <a:lnTo>
                  <a:pt x="4299371" y="61933"/>
                </a:lnTo>
                <a:lnTo>
                  <a:pt x="4293390" y="86682"/>
                </a:lnTo>
                <a:lnTo>
                  <a:pt x="4293317" y="86986"/>
                </a:lnTo>
                <a:lnTo>
                  <a:pt x="4271990" y="96253"/>
                </a:lnTo>
                <a:lnTo>
                  <a:pt x="4297605" y="96253"/>
                </a:lnTo>
                <a:lnTo>
                  <a:pt x="4307706" y="81584"/>
                </a:lnTo>
                <a:lnTo>
                  <a:pt x="4309165" y="61933"/>
                </a:lnTo>
                <a:lnTo>
                  <a:pt x="4309289" y="60257"/>
                </a:lnTo>
                <a:lnTo>
                  <a:pt x="4301373" y="42515"/>
                </a:lnTo>
                <a:lnTo>
                  <a:pt x="4296220" y="38976"/>
                </a:lnTo>
                <a:close/>
              </a:path>
              <a:path w="5545455" h="1148714">
                <a:moveTo>
                  <a:pt x="4244393" y="46483"/>
                </a:moveTo>
                <a:lnTo>
                  <a:pt x="4240231" y="52853"/>
                </a:lnTo>
                <a:lnTo>
                  <a:pt x="4238893" y="73296"/>
                </a:lnTo>
                <a:lnTo>
                  <a:pt x="4238865" y="73722"/>
                </a:lnTo>
                <a:lnTo>
                  <a:pt x="4238741" y="75624"/>
                </a:lnTo>
                <a:lnTo>
                  <a:pt x="4244561" y="86682"/>
                </a:lnTo>
                <a:lnTo>
                  <a:pt x="4244451" y="60257"/>
                </a:lnTo>
                <a:lnTo>
                  <a:pt x="4244393" y="46483"/>
                </a:lnTo>
                <a:close/>
              </a:path>
              <a:path w="5545455" h="1148714">
                <a:moveTo>
                  <a:pt x="4266262" y="30314"/>
                </a:moveTo>
                <a:lnTo>
                  <a:pt x="4250243" y="37532"/>
                </a:lnTo>
                <a:lnTo>
                  <a:pt x="4244393" y="46483"/>
                </a:lnTo>
                <a:lnTo>
                  <a:pt x="4244505" y="73296"/>
                </a:lnTo>
                <a:lnTo>
                  <a:pt x="4247306" y="61933"/>
                </a:lnTo>
                <a:lnTo>
                  <a:pt x="4250522" y="48382"/>
                </a:lnTo>
                <a:lnTo>
                  <a:pt x="4266774" y="38976"/>
                </a:lnTo>
                <a:lnTo>
                  <a:pt x="4296220" y="38976"/>
                </a:lnTo>
                <a:lnTo>
                  <a:pt x="4285913" y="31898"/>
                </a:lnTo>
                <a:lnTo>
                  <a:pt x="4266262" y="30314"/>
                </a:lnTo>
                <a:close/>
              </a:path>
              <a:path w="5545455" h="1148714">
                <a:moveTo>
                  <a:pt x="4339008" y="31013"/>
                </a:moveTo>
                <a:lnTo>
                  <a:pt x="4329509" y="31013"/>
                </a:lnTo>
                <a:lnTo>
                  <a:pt x="4329509" y="104355"/>
                </a:lnTo>
                <a:lnTo>
                  <a:pt x="4339427" y="104355"/>
                </a:lnTo>
                <a:lnTo>
                  <a:pt x="4341616" y="51595"/>
                </a:lnTo>
                <a:lnTo>
                  <a:pt x="4342179" y="50990"/>
                </a:lnTo>
                <a:lnTo>
                  <a:pt x="4339008" y="50990"/>
                </a:lnTo>
                <a:lnTo>
                  <a:pt x="4339008" y="31013"/>
                </a:lnTo>
                <a:close/>
              </a:path>
              <a:path w="5545455" h="1148714">
                <a:moveTo>
                  <a:pt x="4366390" y="30314"/>
                </a:moveTo>
                <a:lnTo>
                  <a:pt x="4359218" y="30314"/>
                </a:lnTo>
                <a:lnTo>
                  <a:pt x="4343526" y="37672"/>
                </a:lnTo>
                <a:lnTo>
                  <a:pt x="4339008" y="50990"/>
                </a:lnTo>
                <a:lnTo>
                  <a:pt x="4342179" y="50990"/>
                </a:lnTo>
                <a:lnTo>
                  <a:pt x="4350371" y="42189"/>
                </a:lnTo>
                <a:lnTo>
                  <a:pt x="4364154" y="39814"/>
                </a:lnTo>
                <a:lnTo>
                  <a:pt x="4366390" y="30314"/>
                </a:lnTo>
                <a:close/>
              </a:path>
              <a:path w="5545455" h="1148714">
                <a:moveTo>
                  <a:pt x="4405506" y="30314"/>
                </a:moveTo>
                <a:lnTo>
                  <a:pt x="4388463" y="38371"/>
                </a:lnTo>
                <a:lnTo>
                  <a:pt x="4377939" y="53924"/>
                </a:lnTo>
                <a:lnTo>
                  <a:pt x="4376402" y="74879"/>
                </a:lnTo>
                <a:lnTo>
                  <a:pt x="4389068" y="97044"/>
                </a:lnTo>
                <a:lnTo>
                  <a:pt x="4414959" y="105054"/>
                </a:lnTo>
                <a:lnTo>
                  <a:pt x="4420827" y="105054"/>
                </a:lnTo>
                <a:lnTo>
                  <a:pt x="4439483" y="95089"/>
                </a:lnTo>
                <a:lnTo>
                  <a:pt x="4404482" y="95089"/>
                </a:lnTo>
                <a:lnTo>
                  <a:pt x="4387252" y="78557"/>
                </a:lnTo>
                <a:lnTo>
                  <a:pt x="4388377" y="70688"/>
                </a:lnTo>
                <a:lnTo>
                  <a:pt x="4383946" y="70688"/>
                </a:lnTo>
                <a:lnTo>
                  <a:pt x="4383946" y="63284"/>
                </a:lnTo>
                <a:lnTo>
                  <a:pt x="4389434" y="63284"/>
                </a:lnTo>
                <a:lnTo>
                  <a:pt x="4391629" y="47917"/>
                </a:lnTo>
                <a:lnTo>
                  <a:pt x="4407276" y="38836"/>
                </a:lnTo>
                <a:lnTo>
                  <a:pt x="4435066" y="38836"/>
                </a:lnTo>
                <a:lnTo>
                  <a:pt x="4425297" y="31898"/>
                </a:lnTo>
                <a:lnTo>
                  <a:pt x="4405506" y="30314"/>
                </a:lnTo>
                <a:close/>
              </a:path>
              <a:path w="5545455" h="1148714">
                <a:moveTo>
                  <a:pt x="4437730" y="86613"/>
                </a:moveTo>
                <a:lnTo>
                  <a:pt x="4434936" y="89873"/>
                </a:lnTo>
                <a:lnTo>
                  <a:pt x="4404482" y="95089"/>
                </a:lnTo>
                <a:lnTo>
                  <a:pt x="4439483" y="95089"/>
                </a:lnTo>
                <a:lnTo>
                  <a:pt x="4443318" y="93040"/>
                </a:lnTo>
                <a:lnTo>
                  <a:pt x="4437730" y="86613"/>
                </a:lnTo>
                <a:close/>
              </a:path>
              <a:path w="5545455" h="1148714">
                <a:moveTo>
                  <a:pt x="4389434" y="63284"/>
                </a:moveTo>
                <a:lnTo>
                  <a:pt x="4383946" y="63284"/>
                </a:lnTo>
                <a:lnTo>
                  <a:pt x="4383946" y="70688"/>
                </a:lnTo>
                <a:lnTo>
                  <a:pt x="4388377" y="70688"/>
                </a:lnTo>
                <a:lnTo>
                  <a:pt x="4389434" y="63284"/>
                </a:lnTo>
                <a:close/>
              </a:path>
              <a:path w="5545455" h="1148714">
                <a:moveTo>
                  <a:pt x="4437371" y="63284"/>
                </a:moveTo>
                <a:lnTo>
                  <a:pt x="4389434" y="63284"/>
                </a:lnTo>
                <a:lnTo>
                  <a:pt x="4388377" y="70688"/>
                </a:lnTo>
                <a:lnTo>
                  <a:pt x="4447789" y="70688"/>
                </a:lnTo>
                <a:lnTo>
                  <a:pt x="4447849" y="66217"/>
                </a:lnTo>
                <a:lnTo>
                  <a:pt x="4438569" y="66217"/>
                </a:lnTo>
                <a:lnTo>
                  <a:pt x="4437371" y="63284"/>
                </a:lnTo>
                <a:close/>
              </a:path>
              <a:path w="5545455" h="1148714">
                <a:moveTo>
                  <a:pt x="4435066" y="38836"/>
                </a:moveTo>
                <a:lnTo>
                  <a:pt x="4407276" y="38836"/>
                </a:lnTo>
                <a:lnTo>
                  <a:pt x="4429768" y="44657"/>
                </a:lnTo>
                <a:lnTo>
                  <a:pt x="4438569" y="66217"/>
                </a:lnTo>
                <a:lnTo>
                  <a:pt x="4442480" y="63284"/>
                </a:lnTo>
                <a:lnTo>
                  <a:pt x="4447888" y="63284"/>
                </a:lnTo>
                <a:lnTo>
                  <a:pt x="4447929" y="60257"/>
                </a:lnTo>
                <a:lnTo>
                  <a:pt x="4440245" y="42515"/>
                </a:lnTo>
                <a:lnTo>
                  <a:pt x="4435066" y="38836"/>
                </a:lnTo>
                <a:close/>
              </a:path>
              <a:path w="5545455" h="1148714">
                <a:moveTo>
                  <a:pt x="4447888" y="63284"/>
                </a:moveTo>
                <a:lnTo>
                  <a:pt x="4442480" y="63284"/>
                </a:lnTo>
                <a:lnTo>
                  <a:pt x="4438569" y="66217"/>
                </a:lnTo>
                <a:lnTo>
                  <a:pt x="4447849" y="66217"/>
                </a:lnTo>
                <a:lnTo>
                  <a:pt x="4447888" y="63284"/>
                </a:lnTo>
                <a:close/>
              </a:path>
              <a:path w="5545455" h="1148714">
                <a:moveTo>
                  <a:pt x="4479713" y="14808"/>
                </a:moveTo>
                <a:lnTo>
                  <a:pt x="4469794" y="14808"/>
                </a:lnTo>
                <a:lnTo>
                  <a:pt x="4469794" y="90479"/>
                </a:lnTo>
                <a:lnTo>
                  <a:pt x="4479107" y="103191"/>
                </a:lnTo>
                <a:lnTo>
                  <a:pt x="4491308" y="105054"/>
                </a:lnTo>
                <a:lnTo>
                  <a:pt x="4506814" y="99885"/>
                </a:lnTo>
                <a:lnTo>
                  <a:pt x="4505171" y="96532"/>
                </a:lnTo>
                <a:lnTo>
                  <a:pt x="4496802" y="96532"/>
                </a:lnTo>
                <a:lnTo>
                  <a:pt x="4480784" y="90711"/>
                </a:lnTo>
                <a:lnTo>
                  <a:pt x="4479713" y="14808"/>
                </a:lnTo>
                <a:close/>
              </a:path>
              <a:path w="5545455" h="1148714">
                <a:moveTo>
                  <a:pt x="4503322" y="92760"/>
                </a:moveTo>
                <a:lnTo>
                  <a:pt x="4496802" y="96532"/>
                </a:lnTo>
                <a:lnTo>
                  <a:pt x="4505171" y="96532"/>
                </a:lnTo>
                <a:lnTo>
                  <a:pt x="4503322" y="92760"/>
                </a:lnTo>
                <a:close/>
              </a:path>
              <a:path w="5545455" h="1148714">
                <a:moveTo>
                  <a:pt x="4469794" y="31013"/>
                </a:moveTo>
                <a:lnTo>
                  <a:pt x="4456662" y="31013"/>
                </a:lnTo>
                <a:lnTo>
                  <a:pt x="4456662" y="39255"/>
                </a:lnTo>
                <a:lnTo>
                  <a:pt x="4469794" y="39255"/>
                </a:lnTo>
                <a:lnTo>
                  <a:pt x="4469794" y="31013"/>
                </a:lnTo>
                <a:close/>
              </a:path>
              <a:path w="5545455" h="1148714">
                <a:moveTo>
                  <a:pt x="4502064" y="31013"/>
                </a:moveTo>
                <a:lnTo>
                  <a:pt x="4479941" y="31013"/>
                </a:lnTo>
                <a:lnTo>
                  <a:pt x="4480058" y="39255"/>
                </a:lnTo>
                <a:lnTo>
                  <a:pt x="4502064" y="39255"/>
                </a:lnTo>
                <a:lnTo>
                  <a:pt x="4502064" y="31013"/>
                </a:lnTo>
                <a:close/>
              </a:path>
              <a:path w="5545455" h="1148714">
                <a:moveTo>
                  <a:pt x="4569242" y="62945"/>
                </a:moveTo>
                <a:lnTo>
                  <a:pt x="4534510" y="63842"/>
                </a:lnTo>
                <a:lnTo>
                  <a:pt x="4519609" y="76415"/>
                </a:lnTo>
                <a:lnTo>
                  <a:pt x="4524079" y="98022"/>
                </a:lnTo>
                <a:lnTo>
                  <a:pt x="4545546" y="105054"/>
                </a:lnTo>
                <a:lnTo>
                  <a:pt x="4558305" y="103610"/>
                </a:lnTo>
                <a:lnTo>
                  <a:pt x="4564623" y="97231"/>
                </a:lnTo>
                <a:lnTo>
                  <a:pt x="4541215" y="97231"/>
                </a:lnTo>
                <a:lnTo>
                  <a:pt x="4528503" y="87591"/>
                </a:lnTo>
                <a:lnTo>
                  <a:pt x="4535348" y="71526"/>
                </a:lnTo>
                <a:lnTo>
                  <a:pt x="4569526" y="70365"/>
                </a:lnTo>
                <a:lnTo>
                  <a:pt x="4569276" y="63842"/>
                </a:lnTo>
                <a:lnTo>
                  <a:pt x="4569242" y="62945"/>
                </a:lnTo>
                <a:close/>
              </a:path>
              <a:path w="5545455" h="1148714">
                <a:moveTo>
                  <a:pt x="4580331" y="82283"/>
                </a:moveTo>
                <a:lnTo>
                  <a:pt x="4570413" y="82283"/>
                </a:lnTo>
                <a:lnTo>
                  <a:pt x="4572648" y="89128"/>
                </a:lnTo>
                <a:lnTo>
                  <a:pt x="4570337" y="91462"/>
                </a:lnTo>
                <a:lnTo>
                  <a:pt x="4570803" y="103610"/>
                </a:lnTo>
                <a:lnTo>
                  <a:pt x="4570832" y="104355"/>
                </a:lnTo>
                <a:lnTo>
                  <a:pt x="4580331" y="104355"/>
                </a:lnTo>
                <a:lnTo>
                  <a:pt x="4580331" y="82283"/>
                </a:lnTo>
                <a:close/>
              </a:path>
              <a:path w="5545455" h="1148714">
                <a:moveTo>
                  <a:pt x="4570011" y="82993"/>
                </a:moveTo>
                <a:lnTo>
                  <a:pt x="4565570" y="90851"/>
                </a:lnTo>
                <a:lnTo>
                  <a:pt x="4541215" y="97231"/>
                </a:lnTo>
                <a:lnTo>
                  <a:pt x="4564623" y="97231"/>
                </a:lnTo>
                <a:lnTo>
                  <a:pt x="4570337" y="91462"/>
                </a:lnTo>
                <a:lnTo>
                  <a:pt x="4570011" y="82993"/>
                </a:lnTo>
                <a:close/>
              </a:path>
              <a:path w="5545455" h="1148714">
                <a:moveTo>
                  <a:pt x="4570413" y="82283"/>
                </a:moveTo>
                <a:lnTo>
                  <a:pt x="4570011" y="82993"/>
                </a:lnTo>
                <a:lnTo>
                  <a:pt x="4570188" y="87591"/>
                </a:lnTo>
                <a:lnTo>
                  <a:pt x="4570247" y="89128"/>
                </a:lnTo>
                <a:lnTo>
                  <a:pt x="4570337" y="91462"/>
                </a:lnTo>
                <a:lnTo>
                  <a:pt x="4572648" y="89128"/>
                </a:lnTo>
                <a:lnTo>
                  <a:pt x="4570413" y="82283"/>
                </a:lnTo>
                <a:close/>
              </a:path>
              <a:path w="5545455" h="1148714">
                <a:moveTo>
                  <a:pt x="4574295" y="38976"/>
                </a:moveTo>
                <a:lnTo>
                  <a:pt x="4556489" y="38976"/>
                </a:lnTo>
                <a:lnTo>
                  <a:pt x="4568643" y="47358"/>
                </a:lnTo>
                <a:lnTo>
                  <a:pt x="4569984" y="82283"/>
                </a:lnTo>
                <a:lnTo>
                  <a:pt x="4570011" y="82993"/>
                </a:lnTo>
                <a:lnTo>
                  <a:pt x="4570413" y="82283"/>
                </a:lnTo>
                <a:lnTo>
                  <a:pt x="4580331" y="82283"/>
                </a:lnTo>
                <a:lnTo>
                  <a:pt x="4580331" y="70365"/>
                </a:lnTo>
                <a:lnTo>
                  <a:pt x="4572369" y="70365"/>
                </a:lnTo>
                <a:lnTo>
                  <a:pt x="4572369" y="62945"/>
                </a:lnTo>
                <a:lnTo>
                  <a:pt x="4580331" y="62945"/>
                </a:lnTo>
                <a:lnTo>
                  <a:pt x="4580331" y="58813"/>
                </a:lnTo>
                <a:lnTo>
                  <a:pt x="4577724" y="42096"/>
                </a:lnTo>
                <a:lnTo>
                  <a:pt x="4574295" y="38976"/>
                </a:lnTo>
                <a:close/>
              </a:path>
              <a:path w="5545455" h="1148714">
                <a:moveTo>
                  <a:pt x="4580331" y="62945"/>
                </a:moveTo>
                <a:lnTo>
                  <a:pt x="4572369" y="62945"/>
                </a:lnTo>
                <a:lnTo>
                  <a:pt x="4572369" y="70365"/>
                </a:lnTo>
                <a:lnTo>
                  <a:pt x="4580331" y="70365"/>
                </a:lnTo>
                <a:lnTo>
                  <a:pt x="4580331" y="62945"/>
                </a:lnTo>
                <a:close/>
              </a:path>
              <a:path w="5545455" h="1148714">
                <a:moveTo>
                  <a:pt x="4550575" y="30314"/>
                </a:moveTo>
                <a:lnTo>
                  <a:pt x="4520680" y="40233"/>
                </a:lnTo>
                <a:lnTo>
                  <a:pt x="4525150" y="47637"/>
                </a:lnTo>
                <a:lnTo>
                  <a:pt x="4556489" y="38976"/>
                </a:lnTo>
                <a:lnTo>
                  <a:pt x="4574295" y="38976"/>
                </a:lnTo>
                <a:lnTo>
                  <a:pt x="4567386" y="32689"/>
                </a:lnTo>
                <a:lnTo>
                  <a:pt x="4550575" y="30314"/>
                </a:lnTo>
                <a:close/>
              </a:path>
              <a:path w="5545455" h="1148714">
                <a:moveTo>
                  <a:pt x="4666558" y="30314"/>
                </a:moveTo>
                <a:lnTo>
                  <a:pt x="4649003" y="38231"/>
                </a:lnTo>
                <a:lnTo>
                  <a:pt x="4638060" y="53784"/>
                </a:lnTo>
                <a:lnTo>
                  <a:pt x="4636552" y="73296"/>
                </a:lnTo>
                <a:lnTo>
                  <a:pt x="4636430" y="74879"/>
                </a:lnTo>
                <a:lnTo>
                  <a:pt x="4649003" y="97044"/>
                </a:lnTo>
                <a:lnTo>
                  <a:pt x="4673729" y="105054"/>
                </a:lnTo>
                <a:lnTo>
                  <a:pt x="4680901" y="105054"/>
                </a:lnTo>
                <a:lnTo>
                  <a:pt x="4698689" y="97044"/>
                </a:lnTo>
                <a:lnTo>
                  <a:pt x="4699237" y="96253"/>
                </a:lnTo>
                <a:lnTo>
                  <a:pt x="4673729" y="96253"/>
                </a:lnTo>
                <a:lnTo>
                  <a:pt x="4655802" y="90339"/>
                </a:lnTo>
                <a:lnTo>
                  <a:pt x="4646488" y="73296"/>
                </a:lnTo>
                <a:lnTo>
                  <a:pt x="4652542" y="48243"/>
                </a:lnTo>
                <a:lnTo>
                  <a:pt x="4668654" y="38976"/>
                </a:lnTo>
                <a:lnTo>
                  <a:pt x="4697791" y="38976"/>
                </a:lnTo>
                <a:lnTo>
                  <a:pt x="4687420" y="31898"/>
                </a:lnTo>
                <a:lnTo>
                  <a:pt x="4666558" y="30314"/>
                </a:lnTo>
                <a:close/>
              </a:path>
              <a:path w="5545455" h="1148714">
                <a:moveTo>
                  <a:pt x="4697791" y="38976"/>
                </a:moveTo>
                <a:lnTo>
                  <a:pt x="4668654" y="38976"/>
                </a:lnTo>
                <a:lnTo>
                  <a:pt x="4691937" y="44936"/>
                </a:lnTo>
                <a:lnTo>
                  <a:pt x="4701111" y="61840"/>
                </a:lnTo>
                <a:lnTo>
                  <a:pt x="4695150" y="86986"/>
                </a:lnTo>
                <a:lnTo>
                  <a:pt x="4673729" y="96253"/>
                </a:lnTo>
                <a:lnTo>
                  <a:pt x="4699237" y="96253"/>
                </a:lnTo>
                <a:lnTo>
                  <a:pt x="4709539" y="81352"/>
                </a:lnTo>
                <a:lnTo>
                  <a:pt x="4711047" y="61840"/>
                </a:lnTo>
                <a:lnTo>
                  <a:pt x="4711169" y="60257"/>
                </a:lnTo>
                <a:lnTo>
                  <a:pt x="4703113" y="42608"/>
                </a:lnTo>
                <a:lnTo>
                  <a:pt x="4697791" y="38976"/>
                </a:lnTo>
                <a:close/>
              </a:path>
              <a:path w="5545455" h="1148714">
                <a:moveTo>
                  <a:pt x="4725691" y="88150"/>
                </a:moveTo>
                <a:lnTo>
                  <a:pt x="4721221" y="95973"/>
                </a:lnTo>
                <a:lnTo>
                  <a:pt x="4751117" y="105054"/>
                </a:lnTo>
                <a:lnTo>
                  <a:pt x="4762991" y="104216"/>
                </a:lnTo>
                <a:lnTo>
                  <a:pt x="4774124" y="96393"/>
                </a:lnTo>
                <a:lnTo>
                  <a:pt x="4758800" y="96393"/>
                </a:lnTo>
                <a:lnTo>
                  <a:pt x="4725691" y="88150"/>
                </a:lnTo>
                <a:close/>
              </a:path>
              <a:path w="5545455" h="1148714">
                <a:moveTo>
                  <a:pt x="4762433" y="30966"/>
                </a:moveTo>
                <a:lnTo>
                  <a:pt x="4729463" y="37346"/>
                </a:lnTo>
                <a:lnTo>
                  <a:pt x="4724714" y="58813"/>
                </a:lnTo>
                <a:lnTo>
                  <a:pt x="4771513" y="88010"/>
                </a:lnTo>
                <a:lnTo>
                  <a:pt x="4758800" y="96393"/>
                </a:lnTo>
                <a:lnTo>
                  <a:pt x="4774124" y="96393"/>
                </a:lnTo>
                <a:lnTo>
                  <a:pt x="4780221" y="92108"/>
                </a:lnTo>
                <a:lnTo>
                  <a:pt x="4780547" y="76881"/>
                </a:lnTo>
                <a:lnTo>
                  <a:pt x="4733654" y="47451"/>
                </a:lnTo>
                <a:lnTo>
                  <a:pt x="4741431" y="40000"/>
                </a:lnTo>
                <a:lnTo>
                  <a:pt x="4777372" y="40000"/>
                </a:lnTo>
                <a:lnTo>
                  <a:pt x="4778816" y="37346"/>
                </a:lnTo>
                <a:lnTo>
                  <a:pt x="4778917" y="37160"/>
                </a:lnTo>
                <a:lnTo>
                  <a:pt x="4762433" y="30966"/>
                </a:lnTo>
                <a:close/>
              </a:path>
              <a:path w="5545455" h="1148714">
                <a:moveTo>
                  <a:pt x="4777372" y="40000"/>
                </a:moveTo>
                <a:lnTo>
                  <a:pt x="4741431" y="40000"/>
                </a:lnTo>
                <a:lnTo>
                  <a:pt x="4774586" y="45123"/>
                </a:lnTo>
                <a:lnTo>
                  <a:pt x="4777372" y="40000"/>
                </a:lnTo>
                <a:close/>
              </a:path>
              <a:path w="5545455" h="1148714">
                <a:moveTo>
                  <a:pt x="4845694" y="31013"/>
                </a:moveTo>
                <a:lnTo>
                  <a:pt x="4836194" y="31013"/>
                </a:lnTo>
                <a:lnTo>
                  <a:pt x="4836194" y="104355"/>
                </a:lnTo>
                <a:lnTo>
                  <a:pt x="4846113" y="104355"/>
                </a:lnTo>
                <a:lnTo>
                  <a:pt x="4848301" y="51595"/>
                </a:lnTo>
                <a:lnTo>
                  <a:pt x="4848865" y="50990"/>
                </a:lnTo>
                <a:lnTo>
                  <a:pt x="4845694" y="50990"/>
                </a:lnTo>
                <a:lnTo>
                  <a:pt x="4845694" y="31013"/>
                </a:lnTo>
                <a:close/>
              </a:path>
              <a:path w="5545455" h="1148714">
                <a:moveTo>
                  <a:pt x="4873075" y="30314"/>
                </a:moveTo>
                <a:lnTo>
                  <a:pt x="4865904" y="30314"/>
                </a:lnTo>
                <a:lnTo>
                  <a:pt x="4850211" y="37672"/>
                </a:lnTo>
                <a:lnTo>
                  <a:pt x="4845694" y="50990"/>
                </a:lnTo>
                <a:lnTo>
                  <a:pt x="4848865" y="50990"/>
                </a:lnTo>
                <a:lnTo>
                  <a:pt x="4857056" y="42189"/>
                </a:lnTo>
                <a:lnTo>
                  <a:pt x="4870840" y="39814"/>
                </a:lnTo>
                <a:lnTo>
                  <a:pt x="4873075" y="30314"/>
                </a:lnTo>
                <a:close/>
              </a:path>
              <a:path w="5545455" h="1148714">
                <a:moveTo>
                  <a:pt x="4912192" y="30314"/>
                </a:moveTo>
                <a:lnTo>
                  <a:pt x="4895149" y="38371"/>
                </a:lnTo>
                <a:lnTo>
                  <a:pt x="4884624" y="53924"/>
                </a:lnTo>
                <a:lnTo>
                  <a:pt x="4883088" y="74879"/>
                </a:lnTo>
                <a:lnTo>
                  <a:pt x="4895754" y="97044"/>
                </a:lnTo>
                <a:lnTo>
                  <a:pt x="4921645" y="105054"/>
                </a:lnTo>
                <a:lnTo>
                  <a:pt x="4927512" y="105054"/>
                </a:lnTo>
                <a:lnTo>
                  <a:pt x="4946168" y="95089"/>
                </a:lnTo>
                <a:lnTo>
                  <a:pt x="4911167" y="95089"/>
                </a:lnTo>
                <a:lnTo>
                  <a:pt x="4893938" y="78557"/>
                </a:lnTo>
                <a:lnTo>
                  <a:pt x="4895062" y="70688"/>
                </a:lnTo>
                <a:lnTo>
                  <a:pt x="4890631" y="70688"/>
                </a:lnTo>
                <a:lnTo>
                  <a:pt x="4890631" y="63284"/>
                </a:lnTo>
                <a:lnTo>
                  <a:pt x="4896120" y="63284"/>
                </a:lnTo>
                <a:lnTo>
                  <a:pt x="4898315" y="47917"/>
                </a:lnTo>
                <a:lnTo>
                  <a:pt x="4913961" y="38836"/>
                </a:lnTo>
                <a:lnTo>
                  <a:pt x="4941751" y="38836"/>
                </a:lnTo>
                <a:lnTo>
                  <a:pt x="4931982" y="31898"/>
                </a:lnTo>
                <a:lnTo>
                  <a:pt x="4912192" y="30314"/>
                </a:lnTo>
                <a:close/>
              </a:path>
              <a:path w="5545455" h="1148714">
                <a:moveTo>
                  <a:pt x="4944416" y="86613"/>
                </a:moveTo>
                <a:lnTo>
                  <a:pt x="4941622" y="89873"/>
                </a:lnTo>
                <a:lnTo>
                  <a:pt x="4911167" y="95089"/>
                </a:lnTo>
                <a:lnTo>
                  <a:pt x="4946168" y="95089"/>
                </a:lnTo>
                <a:lnTo>
                  <a:pt x="4950004" y="93040"/>
                </a:lnTo>
                <a:lnTo>
                  <a:pt x="4944416" y="86613"/>
                </a:lnTo>
                <a:close/>
              </a:path>
              <a:path w="5545455" h="1148714">
                <a:moveTo>
                  <a:pt x="4896120" y="63284"/>
                </a:moveTo>
                <a:lnTo>
                  <a:pt x="4890631" y="63284"/>
                </a:lnTo>
                <a:lnTo>
                  <a:pt x="4890631" y="70688"/>
                </a:lnTo>
                <a:lnTo>
                  <a:pt x="4895062" y="70688"/>
                </a:lnTo>
                <a:lnTo>
                  <a:pt x="4896120" y="63284"/>
                </a:lnTo>
                <a:close/>
              </a:path>
              <a:path w="5545455" h="1148714">
                <a:moveTo>
                  <a:pt x="4944056" y="63284"/>
                </a:moveTo>
                <a:lnTo>
                  <a:pt x="4896120" y="63284"/>
                </a:lnTo>
                <a:lnTo>
                  <a:pt x="4895062" y="70688"/>
                </a:lnTo>
                <a:lnTo>
                  <a:pt x="4954474" y="70688"/>
                </a:lnTo>
                <a:lnTo>
                  <a:pt x="4954534" y="66217"/>
                </a:lnTo>
                <a:lnTo>
                  <a:pt x="4945254" y="66217"/>
                </a:lnTo>
                <a:lnTo>
                  <a:pt x="4944056" y="63284"/>
                </a:lnTo>
                <a:close/>
              </a:path>
              <a:path w="5545455" h="1148714">
                <a:moveTo>
                  <a:pt x="4941751" y="38836"/>
                </a:moveTo>
                <a:lnTo>
                  <a:pt x="4913961" y="38836"/>
                </a:lnTo>
                <a:lnTo>
                  <a:pt x="4936453" y="44657"/>
                </a:lnTo>
                <a:lnTo>
                  <a:pt x="4945254" y="66217"/>
                </a:lnTo>
                <a:lnTo>
                  <a:pt x="4949166" y="63284"/>
                </a:lnTo>
                <a:lnTo>
                  <a:pt x="4954573" y="63284"/>
                </a:lnTo>
                <a:lnTo>
                  <a:pt x="4954614" y="60257"/>
                </a:lnTo>
                <a:lnTo>
                  <a:pt x="4946930" y="42515"/>
                </a:lnTo>
                <a:lnTo>
                  <a:pt x="4941751" y="38836"/>
                </a:lnTo>
                <a:close/>
              </a:path>
              <a:path w="5545455" h="1148714">
                <a:moveTo>
                  <a:pt x="4954573" y="63284"/>
                </a:moveTo>
                <a:lnTo>
                  <a:pt x="4949166" y="63284"/>
                </a:lnTo>
                <a:lnTo>
                  <a:pt x="4945254" y="66217"/>
                </a:lnTo>
                <a:lnTo>
                  <a:pt x="4954534" y="66217"/>
                </a:lnTo>
                <a:lnTo>
                  <a:pt x="4954573" y="63284"/>
                </a:lnTo>
                <a:close/>
              </a:path>
              <a:path w="5545455" h="1148714">
                <a:moveTo>
                  <a:pt x="4969075" y="88150"/>
                </a:moveTo>
                <a:lnTo>
                  <a:pt x="4964605" y="95973"/>
                </a:lnTo>
                <a:lnTo>
                  <a:pt x="4994501" y="105054"/>
                </a:lnTo>
                <a:lnTo>
                  <a:pt x="5006375" y="104216"/>
                </a:lnTo>
                <a:lnTo>
                  <a:pt x="5017508" y="96393"/>
                </a:lnTo>
                <a:lnTo>
                  <a:pt x="5002184" y="96393"/>
                </a:lnTo>
                <a:lnTo>
                  <a:pt x="4969075" y="88150"/>
                </a:lnTo>
                <a:close/>
              </a:path>
              <a:path w="5545455" h="1148714">
                <a:moveTo>
                  <a:pt x="5005816" y="30966"/>
                </a:moveTo>
                <a:lnTo>
                  <a:pt x="4972847" y="37346"/>
                </a:lnTo>
                <a:lnTo>
                  <a:pt x="4968097" y="58813"/>
                </a:lnTo>
                <a:lnTo>
                  <a:pt x="5014897" y="88010"/>
                </a:lnTo>
                <a:lnTo>
                  <a:pt x="5002184" y="96393"/>
                </a:lnTo>
                <a:lnTo>
                  <a:pt x="5017508" y="96393"/>
                </a:lnTo>
                <a:lnTo>
                  <a:pt x="5023605" y="92108"/>
                </a:lnTo>
                <a:lnTo>
                  <a:pt x="5023931" y="76881"/>
                </a:lnTo>
                <a:lnTo>
                  <a:pt x="4977038" y="47451"/>
                </a:lnTo>
                <a:lnTo>
                  <a:pt x="4984815" y="40000"/>
                </a:lnTo>
                <a:lnTo>
                  <a:pt x="5020756" y="40000"/>
                </a:lnTo>
                <a:lnTo>
                  <a:pt x="5022200" y="37346"/>
                </a:lnTo>
                <a:lnTo>
                  <a:pt x="5022301" y="37160"/>
                </a:lnTo>
                <a:lnTo>
                  <a:pt x="5005816" y="30966"/>
                </a:lnTo>
                <a:close/>
              </a:path>
              <a:path w="5545455" h="1148714">
                <a:moveTo>
                  <a:pt x="5020756" y="40000"/>
                </a:moveTo>
                <a:lnTo>
                  <a:pt x="4984815" y="40000"/>
                </a:lnTo>
                <a:lnTo>
                  <a:pt x="5017970" y="45123"/>
                </a:lnTo>
                <a:lnTo>
                  <a:pt x="5020756" y="40000"/>
                </a:lnTo>
                <a:close/>
              </a:path>
              <a:path w="5545455" h="1148714">
                <a:moveTo>
                  <a:pt x="5052236" y="31013"/>
                </a:moveTo>
                <a:lnTo>
                  <a:pt x="5042317" y="31013"/>
                </a:lnTo>
                <a:lnTo>
                  <a:pt x="5042317" y="80606"/>
                </a:lnTo>
                <a:lnTo>
                  <a:pt x="5052329" y="99233"/>
                </a:lnTo>
                <a:lnTo>
                  <a:pt x="5073331" y="105054"/>
                </a:lnTo>
                <a:lnTo>
                  <a:pt x="5079850" y="105054"/>
                </a:lnTo>
                <a:lnTo>
                  <a:pt x="5094339" y="96113"/>
                </a:lnTo>
                <a:lnTo>
                  <a:pt x="5067323" y="96113"/>
                </a:lnTo>
                <a:lnTo>
                  <a:pt x="5054145" y="86241"/>
                </a:lnTo>
                <a:lnTo>
                  <a:pt x="5052236" y="31013"/>
                </a:lnTo>
                <a:close/>
              </a:path>
              <a:path w="5545455" h="1148714">
                <a:moveTo>
                  <a:pt x="5109234" y="84239"/>
                </a:moveTo>
                <a:lnTo>
                  <a:pt x="5099734" y="84239"/>
                </a:lnTo>
                <a:lnTo>
                  <a:pt x="5099734" y="104355"/>
                </a:lnTo>
                <a:lnTo>
                  <a:pt x="5109234" y="104355"/>
                </a:lnTo>
                <a:lnTo>
                  <a:pt x="5109234" y="84239"/>
                </a:lnTo>
                <a:close/>
              </a:path>
              <a:path w="5545455" h="1148714">
                <a:moveTo>
                  <a:pt x="5109234" y="31013"/>
                </a:moveTo>
                <a:lnTo>
                  <a:pt x="5099315" y="31013"/>
                </a:lnTo>
                <a:lnTo>
                  <a:pt x="5099315" y="75018"/>
                </a:lnTo>
                <a:lnTo>
                  <a:pt x="5091399" y="90898"/>
                </a:lnTo>
                <a:lnTo>
                  <a:pt x="5067323" y="96113"/>
                </a:lnTo>
                <a:lnTo>
                  <a:pt x="5094339" y="96113"/>
                </a:lnTo>
                <a:lnTo>
                  <a:pt x="5098942" y="93273"/>
                </a:lnTo>
                <a:lnTo>
                  <a:pt x="5099734" y="84239"/>
                </a:lnTo>
                <a:lnTo>
                  <a:pt x="5109234" y="84239"/>
                </a:lnTo>
                <a:lnTo>
                  <a:pt x="5109234" y="31013"/>
                </a:lnTo>
                <a:close/>
              </a:path>
              <a:path w="5545455" h="1148714">
                <a:moveTo>
                  <a:pt x="5146795" y="698"/>
                </a:moveTo>
                <a:lnTo>
                  <a:pt x="5136876" y="698"/>
                </a:lnTo>
                <a:lnTo>
                  <a:pt x="5136876" y="104355"/>
                </a:lnTo>
                <a:lnTo>
                  <a:pt x="5146795" y="104355"/>
                </a:lnTo>
                <a:lnTo>
                  <a:pt x="5146795" y="698"/>
                </a:lnTo>
                <a:close/>
              </a:path>
              <a:path w="5545455" h="1148714">
                <a:moveTo>
                  <a:pt x="5186398" y="14808"/>
                </a:moveTo>
                <a:lnTo>
                  <a:pt x="5176479" y="14808"/>
                </a:lnTo>
                <a:lnTo>
                  <a:pt x="5176479" y="90479"/>
                </a:lnTo>
                <a:lnTo>
                  <a:pt x="5185793" y="103191"/>
                </a:lnTo>
                <a:lnTo>
                  <a:pt x="5197993" y="105054"/>
                </a:lnTo>
                <a:lnTo>
                  <a:pt x="5213500" y="99885"/>
                </a:lnTo>
                <a:lnTo>
                  <a:pt x="5211856" y="96532"/>
                </a:lnTo>
                <a:lnTo>
                  <a:pt x="5203488" y="96532"/>
                </a:lnTo>
                <a:lnTo>
                  <a:pt x="5187469" y="90711"/>
                </a:lnTo>
                <a:lnTo>
                  <a:pt x="5186398" y="14808"/>
                </a:lnTo>
                <a:close/>
              </a:path>
              <a:path w="5545455" h="1148714">
                <a:moveTo>
                  <a:pt x="5210007" y="92760"/>
                </a:moveTo>
                <a:lnTo>
                  <a:pt x="5203488" y="96532"/>
                </a:lnTo>
                <a:lnTo>
                  <a:pt x="5211856" y="96532"/>
                </a:lnTo>
                <a:lnTo>
                  <a:pt x="5210007" y="92760"/>
                </a:lnTo>
                <a:close/>
              </a:path>
              <a:path w="5545455" h="1148714">
                <a:moveTo>
                  <a:pt x="5176479" y="31013"/>
                </a:moveTo>
                <a:lnTo>
                  <a:pt x="5163348" y="31013"/>
                </a:lnTo>
                <a:lnTo>
                  <a:pt x="5163348" y="39255"/>
                </a:lnTo>
                <a:lnTo>
                  <a:pt x="5176479" y="39255"/>
                </a:lnTo>
                <a:lnTo>
                  <a:pt x="5176479" y="31013"/>
                </a:lnTo>
                <a:close/>
              </a:path>
              <a:path w="5545455" h="1148714">
                <a:moveTo>
                  <a:pt x="5208750" y="31013"/>
                </a:moveTo>
                <a:lnTo>
                  <a:pt x="5186627" y="31013"/>
                </a:lnTo>
                <a:lnTo>
                  <a:pt x="5186743" y="39255"/>
                </a:lnTo>
                <a:lnTo>
                  <a:pt x="5208750" y="39255"/>
                </a:lnTo>
                <a:lnTo>
                  <a:pt x="5208750" y="31013"/>
                </a:lnTo>
                <a:close/>
              </a:path>
              <a:path w="5545455" h="1148714">
                <a:moveTo>
                  <a:pt x="5275927" y="62945"/>
                </a:moveTo>
                <a:lnTo>
                  <a:pt x="5241195" y="63842"/>
                </a:lnTo>
                <a:lnTo>
                  <a:pt x="5226294" y="76415"/>
                </a:lnTo>
                <a:lnTo>
                  <a:pt x="5230764" y="98022"/>
                </a:lnTo>
                <a:lnTo>
                  <a:pt x="5252232" y="105054"/>
                </a:lnTo>
                <a:lnTo>
                  <a:pt x="5264991" y="103610"/>
                </a:lnTo>
                <a:lnTo>
                  <a:pt x="5271309" y="97231"/>
                </a:lnTo>
                <a:lnTo>
                  <a:pt x="5247901" y="97231"/>
                </a:lnTo>
                <a:lnTo>
                  <a:pt x="5235188" y="87591"/>
                </a:lnTo>
                <a:lnTo>
                  <a:pt x="5242034" y="71526"/>
                </a:lnTo>
                <a:lnTo>
                  <a:pt x="5276212" y="70365"/>
                </a:lnTo>
                <a:lnTo>
                  <a:pt x="5275962" y="63842"/>
                </a:lnTo>
                <a:lnTo>
                  <a:pt x="5275927" y="62945"/>
                </a:lnTo>
                <a:close/>
              </a:path>
              <a:path w="5545455" h="1148714">
                <a:moveTo>
                  <a:pt x="5287017" y="82283"/>
                </a:moveTo>
                <a:lnTo>
                  <a:pt x="5277098" y="82283"/>
                </a:lnTo>
                <a:lnTo>
                  <a:pt x="5279334" y="89128"/>
                </a:lnTo>
                <a:lnTo>
                  <a:pt x="5277022" y="91462"/>
                </a:lnTo>
                <a:lnTo>
                  <a:pt x="5277489" y="103610"/>
                </a:lnTo>
                <a:lnTo>
                  <a:pt x="5277517" y="104355"/>
                </a:lnTo>
                <a:lnTo>
                  <a:pt x="5287017" y="104355"/>
                </a:lnTo>
                <a:lnTo>
                  <a:pt x="5287017" y="82283"/>
                </a:lnTo>
                <a:close/>
              </a:path>
              <a:path w="5545455" h="1148714">
                <a:moveTo>
                  <a:pt x="5276697" y="82993"/>
                </a:moveTo>
                <a:lnTo>
                  <a:pt x="5272255" y="90851"/>
                </a:lnTo>
                <a:lnTo>
                  <a:pt x="5247901" y="97231"/>
                </a:lnTo>
                <a:lnTo>
                  <a:pt x="5271309" y="97231"/>
                </a:lnTo>
                <a:lnTo>
                  <a:pt x="5277022" y="91462"/>
                </a:lnTo>
                <a:lnTo>
                  <a:pt x="5276697" y="82993"/>
                </a:lnTo>
                <a:close/>
              </a:path>
              <a:path w="5545455" h="1148714">
                <a:moveTo>
                  <a:pt x="5277098" y="82283"/>
                </a:moveTo>
                <a:lnTo>
                  <a:pt x="5276697" y="82993"/>
                </a:lnTo>
                <a:lnTo>
                  <a:pt x="5276874" y="87591"/>
                </a:lnTo>
                <a:lnTo>
                  <a:pt x="5276933" y="89128"/>
                </a:lnTo>
                <a:lnTo>
                  <a:pt x="5277022" y="91462"/>
                </a:lnTo>
                <a:lnTo>
                  <a:pt x="5279334" y="89128"/>
                </a:lnTo>
                <a:lnTo>
                  <a:pt x="5277098" y="82283"/>
                </a:lnTo>
                <a:close/>
              </a:path>
              <a:path w="5545455" h="1148714">
                <a:moveTo>
                  <a:pt x="5280980" y="38976"/>
                </a:moveTo>
                <a:lnTo>
                  <a:pt x="5263175" y="38976"/>
                </a:lnTo>
                <a:lnTo>
                  <a:pt x="5275328" y="47358"/>
                </a:lnTo>
                <a:lnTo>
                  <a:pt x="5276670" y="82283"/>
                </a:lnTo>
                <a:lnTo>
                  <a:pt x="5276697" y="82993"/>
                </a:lnTo>
                <a:lnTo>
                  <a:pt x="5277098" y="82283"/>
                </a:lnTo>
                <a:lnTo>
                  <a:pt x="5287017" y="82283"/>
                </a:lnTo>
                <a:lnTo>
                  <a:pt x="5287017" y="70365"/>
                </a:lnTo>
                <a:lnTo>
                  <a:pt x="5279054" y="70365"/>
                </a:lnTo>
                <a:lnTo>
                  <a:pt x="5279054" y="62945"/>
                </a:lnTo>
                <a:lnTo>
                  <a:pt x="5287017" y="62945"/>
                </a:lnTo>
                <a:lnTo>
                  <a:pt x="5287017" y="58813"/>
                </a:lnTo>
                <a:lnTo>
                  <a:pt x="5284409" y="42096"/>
                </a:lnTo>
                <a:lnTo>
                  <a:pt x="5280980" y="38976"/>
                </a:lnTo>
                <a:close/>
              </a:path>
              <a:path w="5545455" h="1148714">
                <a:moveTo>
                  <a:pt x="5287017" y="62945"/>
                </a:moveTo>
                <a:lnTo>
                  <a:pt x="5279054" y="62945"/>
                </a:lnTo>
                <a:lnTo>
                  <a:pt x="5279054" y="70365"/>
                </a:lnTo>
                <a:lnTo>
                  <a:pt x="5287017" y="70365"/>
                </a:lnTo>
                <a:lnTo>
                  <a:pt x="5287017" y="62945"/>
                </a:lnTo>
                <a:close/>
              </a:path>
              <a:path w="5545455" h="1148714">
                <a:moveTo>
                  <a:pt x="5257261" y="30314"/>
                </a:moveTo>
                <a:lnTo>
                  <a:pt x="5227365" y="40233"/>
                </a:lnTo>
                <a:lnTo>
                  <a:pt x="5231835" y="47637"/>
                </a:lnTo>
                <a:lnTo>
                  <a:pt x="5263175" y="38976"/>
                </a:lnTo>
                <a:lnTo>
                  <a:pt x="5280980" y="38976"/>
                </a:lnTo>
                <a:lnTo>
                  <a:pt x="5274071" y="32689"/>
                </a:lnTo>
                <a:lnTo>
                  <a:pt x="5257261" y="30314"/>
                </a:lnTo>
                <a:close/>
              </a:path>
              <a:path w="5545455" h="1148714">
                <a:moveTo>
                  <a:pt x="5336169" y="30314"/>
                </a:moveTo>
                <a:lnTo>
                  <a:pt x="5318800" y="38138"/>
                </a:lnTo>
                <a:lnTo>
                  <a:pt x="5308136" y="53644"/>
                </a:lnTo>
                <a:lnTo>
                  <a:pt x="5306678" y="73296"/>
                </a:lnTo>
                <a:lnTo>
                  <a:pt x="5306553" y="74972"/>
                </a:lnTo>
                <a:lnTo>
                  <a:pt x="5318800" y="97138"/>
                </a:lnTo>
                <a:lnTo>
                  <a:pt x="5343155" y="105054"/>
                </a:lnTo>
                <a:lnTo>
                  <a:pt x="5349674" y="105054"/>
                </a:lnTo>
                <a:lnTo>
                  <a:pt x="5365600" y="97743"/>
                </a:lnTo>
                <a:lnTo>
                  <a:pt x="5366565" y="96253"/>
                </a:lnTo>
                <a:lnTo>
                  <a:pt x="5343853" y="96253"/>
                </a:lnTo>
                <a:lnTo>
                  <a:pt x="5325925" y="90339"/>
                </a:lnTo>
                <a:lnTo>
                  <a:pt x="5316612" y="73296"/>
                </a:lnTo>
                <a:lnTo>
                  <a:pt x="5322665" y="48243"/>
                </a:lnTo>
                <a:lnTo>
                  <a:pt x="5338731" y="38976"/>
                </a:lnTo>
                <a:lnTo>
                  <a:pt x="5365548" y="38976"/>
                </a:lnTo>
                <a:lnTo>
                  <a:pt x="5355308" y="31758"/>
                </a:lnTo>
                <a:lnTo>
                  <a:pt x="5336169" y="30314"/>
                </a:lnTo>
                <a:close/>
              </a:path>
              <a:path w="5545455" h="1148714">
                <a:moveTo>
                  <a:pt x="5381013" y="698"/>
                </a:moveTo>
                <a:lnTo>
                  <a:pt x="5371095" y="698"/>
                </a:lnTo>
                <a:lnTo>
                  <a:pt x="5371214" y="30314"/>
                </a:lnTo>
                <a:lnTo>
                  <a:pt x="5371277" y="45919"/>
                </a:lnTo>
                <a:lnTo>
                  <a:pt x="5377102" y="59605"/>
                </a:lnTo>
                <a:lnTo>
                  <a:pt x="5375611" y="82283"/>
                </a:lnTo>
                <a:lnTo>
                  <a:pt x="5371450" y="88708"/>
                </a:lnTo>
                <a:lnTo>
                  <a:pt x="5371514" y="104355"/>
                </a:lnTo>
                <a:lnTo>
                  <a:pt x="5381013" y="104355"/>
                </a:lnTo>
                <a:lnTo>
                  <a:pt x="5381013" y="698"/>
                </a:lnTo>
                <a:close/>
              </a:path>
              <a:path w="5545455" h="1148714">
                <a:moveTo>
                  <a:pt x="5371342" y="61840"/>
                </a:moveTo>
                <a:lnTo>
                  <a:pt x="5371196" y="62003"/>
                </a:lnTo>
                <a:lnTo>
                  <a:pt x="5365274" y="86986"/>
                </a:lnTo>
                <a:lnTo>
                  <a:pt x="5343853" y="96253"/>
                </a:lnTo>
                <a:lnTo>
                  <a:pt x="5366565" y="96253"/>
                </a:lnTo>
                <a:lnTo>
                  <a:pt x="5371450" y="88708"/>
                </a:lnTo>
                <a:lnTo>
                  <a:pt x="5371342" y="61840"/>
                </a:lnTo>
                <a:close/>
              </a:path>
              <a:path w="5545455" h="1148714">
                <a:moveTo>
                  <a:pt x="5371277" y="45919"/>
                </a:moveTo>
                <a:lnTo>
                  <a:pt x="5371333" y="59605"/>
                </a:lnTo>
                <a:lnTo>
                  <a:pt x="5371450" y="88708"/>
                </a:lnTo>
                <a:lnTo>
                  <a:pt x="5375611" y="82283"/>
                </a:lnTo>
                <a:lnTo>
                  <a:pt x="5376944" y="62003"/>
                </a:lnTo>
                <a:lnTo>
                  <a:pt x="5376984" y="61394"/>
                </a:lnTo>
                <a:lnTo>
                  <a:pt x="5377102" y="59605"/>
                </a:lnTo>
                <a:lnTo>
                  <a:pt x="5371277" y="45919"/>
                </a:lnTo>
                <a:close/>
              </a:path>
              <a:path w="5545455" h="1148714">
                <a:moveTo>
                  <a:pt x="5365548" y="38976"/>
                </a:moveTo>
                <a:lnTo>
                  <a:pt x="5338731" y="38976"/>
                </a:lnTo>
                <a:lnTo>
                  <a:pt x="5362014" y="44936"/>
                </a:lnTo>
                <a:lnTo>
                  <a:pt x="5371253" y="61840"/>
                </a:lnTo>
                <a:lnTo>
                  <a:pt x="5371277" y="45919"/>
                </a:lnTo>
                <a:lnTo>
                  <a:pt x="5369511" y="41770"/>
                </a:lnTo>
                <a:lnTo>
                  <a:pt x="5365548" y="38976"/>
                </a:lnTo>
                <a:close/>
              </a:path>
              <a:path w="5545455" h="1148714">
                <a:moveTo>
                  <a:pt x="5431361" y="30314"/>
                </a:moveTo>
                <a:lnTo>
                  <a:pt x="5413806" y="38231"/>
                </a:lnTo>
                <a:lnTo>
                  <a:pt x="5402862" y="53784"/>
                </a:lnTo>
                <a:lnTo>
                  <a:pt x="5401355" y="73296"/>
                </a:lnTo>
                <a:lnTo>
                  <a:pt x="5401233" y="74879"/>
                </a:lnTo>
                <a:lnTo>
                  <a:pt x="5413806" y="97044"/>
                </a:lnTo>
                <a:lnTo>
                  <a:pt x="5438532" y="105054"/>
                </a:lnTo>
                <a:lnTo>
                  <a:pt x="5445704" y="105054"/>
                </a:lnTo>
                <a:lnTo>
                  <a:pt x="5463492" y="97044"/>
                </a:lnTo>
                <a:lnTo>
                  <a:pt x="5464039" y="96253"/>
                </a:lnTo>
                <a:lnTo>
                  <a:pt x="5438532" y="96253"/>
                </a:lnTo>
                <a:lnTo>
                  <a:pt x="5420604" y="90339"/>
                </a:lnTo>
                <a:lnTo>
                  <a:pt x="5411291" y="73296"/>
                </a:lnTo>
                <a:lnTo>
                  <a:pt x="5417345" y="48243"/>
                </a:lnTo>
                <a:lnTo>
                  <a:pt x="5433457" y="38976"/>
                </a:lnTo>
                <a:lnTo>
                  <a:pt x="5462594" y="38976"/>
                </a:lnTo>
                <a:lnTo>
                  <a:pt x="5452223" y="31898"/>
                </a:lnTo>
                <a:lnTo>
                  <a:pt x="5431361" y="30314"/>
                </a:lnTo>
                <a:close/>
              </a:path>
              <a:path w="5545455" h="1148714">
                <a:moveTo>
                  <a:pt x="5462594" y="38976"/>
                </a:moveTo>
                <a:lnTo>
                  <a:pt x="5433457" y="38976"/>
                </a:lnTo>
                <a:lnTo>
                  <a:pt x="5456740" y="44936"/>
                </a:lnTo>
                <a:lnTo>
                  <a:pt x="5465914" y="61840"/>
                </a:lnTo>
                <a:lnTo>
                  <a:pt x="5459953" y="86986"/>
                </a:lnTo>
                <a:lnTo>
                  <a:pt x="5438532" y="96253"/>
                </a:lnTo>
                <a:lnTo>
                  <a:pt x="5464039" y="96253"/>
                </a:lnTo>
                <a:lnTo>
                  <a:pt x="5474342" y="81352"/>
                </a:lnTo>
                <a:lnTo>
                  <a:pt x="5475850" y="61840"/>
                </a:lnTo>
                <a:lnTo>
                  <a:pt x="5475972" y="60257"/>
                </a:lnTo>
                <a:lnTo>
                  <a:pt x="5467916" y="42608"/>
                </a:lnTo>
                <a:lnTo>
                  <a:pt x="5462594" y="38976"/>
                </a:lnTo>
                <a:close/>
              </a:path>
              <a:path w="5545455" h="1148714">
                <a:moveTo>
                  <a:pt x="5490494" y="88150"/>
                </a:moveTo>
                <a:lnTo>
                  <a:pt x="5486024" y="95973"/>
                </a:lnTo>
                <a:lnTo>
                  <a:pt x="5515920" y="105054"/>
                </a:lnTo>
                <a:lnTo>
                  <a:pt x="5527794" y="104216"/>
                </a:lnTo>
                <a:lnTo>
                  <a:pt x="5538927" y="96393"/>
                </a:lnTo>
                <a:lnTo>
                  <a:pt x="5523603" y="96393"/>
                </a:lnTo>
                <a:lnTo>
                  <a:pt x="5490494" y="88150"/>
                </a:lnTo>
                <a:close/>
              </a:path>
              <a:path w="5545455" h="1148714">
                <a:moveTo>
                  <a:pt x="5527236" y="30966"/>
                </a:moveTo>
                <a:lnTo>
                  <a:pt x="5494266" y="37346"/>
                </a:lnTo>
                <a:lnTo>
                  <a:pt x="5489516" y="58813"/>
                </a:lnTo>
                <a:lnTo>
                  <a:pt x="5536316" y="88010"/>
                </a:lnTo>
                <a:lnTo>
                  <a:pt x="5523603" y="96393"/>
                </a:lnTo>
                <a:lnTo>
                  <a:pt x="5538927" y="96393"/>
                </a:lnTo>
                <a:lnTo>
                  <a:pt x="5545024" y="92108"/>
                </a:lnTo>
                <a:lnTo>
                  <a:pt x="5545350" y="76881"/>
                </a:lnTo>
                <a:lnTo>
                  <a:pt x="5498457" y="47451"/>
                </a:lnTo>
                <a:lnTo>
                  <a:pt x="5506234" y="40000"/>
                </a:lnTo>
                <a:lnTo>
                  <a:pt x="5542175" y="40000"/>
                </a:lnTo>
                <a:lnTo>
                  <a:pt x="5543619" y="37346"/>
                </a:lnTo>
                <a:lnTo>
                  <a:pt x="5543720" y="37160"/>
                </a:lnTo>
                <a:lnTo>
                  <a:pt x="5527236" y="30966"/>
                </a:lnTo>
                <a:close/>
              </a:path>
              <a:path w="5545455" h="1148714">
                <a:moveTo>
                  <a:pt x="5542175" y="40000"/>
                </a:moveTo>
                <a:lnTo>
                  <a:pt x="5506234" y="40000"/>
                </a:lnTo>
                <a:lnTo>
                  <a:pt x="5539389" y="45123"/>
                </a:lnTo>
                <a:lnTo>
                  <a:pt x="5542175" y="40000"/>
                </a:lnTo>
                <a:close/>
              </a:path>
              <a:path w="5545455" h="1148714">
                <a:moveTo>
                  <a:pt x="29616" y="233514"/>
                </a:moveTo>
                <a:lnTo>
                  <a:pt x="12247" y="241338"/>
                </a:lnTo>
                <a:lnTo>
                  <a:pt x="1583" y="256844"/>
                </a:lnTo>
                <a:lnTo>
                  <a:pt x="124" y="276496"/>
                </a:lnTo>
                <a:lnTo>
                  <a:pt x="0" y="278172"/>
                </a:lnTo>
                <a:lnTo>
                  <a:pt x="12247" y="300338"/>
                </a:lnTo>
                <a:lnTo>
                  <a:pt x="36601" y="308254"/>
                </a:lnTo>
                <a:lnTo>
                  <a:pt x="43120" y="308254"/>
                </a:lnTo>
                <a:lnTo>
                  <a:pt x="59046" y="300943"/>
                </a:lnTo>
                <a:lnTo>
                  <a:pt x="60011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6"/>
                </a:lnTo>
                <a:lnTo>
                  <a:pt x="16112" y="251443"/>
                </a:lnTo>
                <a:lnTo>
                  <a:pt x="32177" y="242176"/>
                </a:lnTo>
                <a:lnTo>
                  <a:pt x="58994" y="242176"/>
                </a:lnTo>
                <a:lnTo>
                  <a:pt x="48755" y="234958"/>
                </a:lnTo>
                <a:lnTo>
                  <a:pt x="29616" y="233514"/>
                </a:lnTo>
                <a:close/>
              </a:path>
              <a:path w="5545455" h="1148714">
                <a:moveTo>
                  <a:pt x="74460" y="203898"/>
                </a:moveTo>
                <a:lnTo>
                  <a:pt x="64541" y="203898"/>
                </a:lnTo>
                <a:lnTo>
                  <a:pt x="64661" y="233514"/>
                </a:lnTo>
                <a:lnTo>
                  <a:pt x="64724" y="249120"/>
                </a:lnTo>
                <a:lnTo>
                  <a:pt x="70548" y="262805"/>
                </a:lnTo>
                <a:lnTo>
                  <a:pt x="69058" y="285483"/>
                </a:lnTo>
                <a:lnTo>
                  <a:pt x="64897" y="291908"/>
                </a:lnTo>
                <a:lnTo>
                  <a:pt x="64960" y="307555"/>
                </a:lnTo>
                <a:lnTo>
                  <a:pt x="74460" y="307555"/>
                </a:lnTo>
                <a:lnTo>
                  <a:pt x="74460" y="203898"/>
                </a:lnTo>
                <a:close/>
              </a:path>
              <a:path w="5545455" h="1148714">
                <a:moveTo>
                  <a:pt x="64788" y="265040"/>
                </a:moveTo>
                <a:lnTo>
                  <a:pt x="64642" y="265203"/>
                </a:lnTo>
                <a:lnTo>
                  <a:pt x="58720" y="290186"/>
                </a:lnTo>
                <a:lnTo>
                  <a:pt x="37299" y="299453"/>
                </a:lnTo>
                <a:lnTo>
                  <a:pt x="60011" y="299453"/>
                </a:lnTo>
                <a:lnTo>
                  <a:pt x="64897" y="291908"/>
                </a:lnTo>
                <a:lnTo>
                  <a:pt x="64788" y="265040"/>
                </a:lnTo>
                <a:close/>
              </a:path>
              <a:path w="5545455" h="1148714">
                <a:moveTo>
                  <a:pt x="64724" y="249120"/>
                </a:moveTo>
                <a:lnTo>
                  <a:pt x="64779" y="262805"/>
                </a:lnTo>
                <a:lnTo>
                  <a:pt x="64897" y="291908"/>
                </a:lnTo>
                <a:lnTo>
                  <a:pt x="69058" y="285483"/>
                </a:lnTo>
                <a:lnTo>
                  <a:pt x="70390" y="265203"/>
                </a:lnTo>
                <a:lnTo>
                  <a:pt x="70430" y="264594"/>
                </a:lnTo>
                <a:lnTo>
                  <a:pt x="70548" y="262805"/>
                </a:lnTo>
                <a:lnTo>
                  <a:pt x="64724" y="249120"/>
                </a:lnTo>
                <a:close/>
              </a:path>
              <a:path w="5545455" h="1148714">
                <a:moveTo>
                  <a:pt x="58994" y="242176"/>
                </a:moveTo>
                <a:lnTo>
                  <a:pt x="32177" y="242176"/>
                </a:lnTo>
                <a:lnTo>
                  <a:pt x="55460" y="248136"/>
                </a:lnTo>
                <a:lnTo>
                  <a:pt x="64700" y="265040"/>
                </a:lnTo>
                <a:lnTo>
                  <a:pt x="64724" y="249120"/>
                </a:lnTo>
                <a:lnTo>
                  <a:pt x="62958" y="244970"/>
                </a:lnTo>
                <a:lnTo>
                  <a:pt x="58994" y="242176"/>
                </a:lnTo>
                <a:close/>
              </a:path>
              <a:path w="5545455" h="1148714">
                <a:moveTo>
                  <a:pt x="146454" y="266145"/>
                </a:moveTo>
                <a:lnTo>
                  <a:pt x="111722" y="267042"/>
                </a:lnTo>
                <a:lnTo>
                  <a:pt x="96821" y="279615"/>
                </a:lnTo>
                <a:lnTo>
                  <a:pt x="101291" y="301222"/>
                </a:lnTo>
                <a:lnTo>
                  <a:pt x="122759" y="308254"/>
                </a:lnTo>
                <a:lnTo>
                  <a:pt x="135518" y="306810"/>
                </a:lnTo>
                <a:lnTo>
                  <a:pt x="141836" y="300431"/>
                </a:lnTo>
                <a:lnTo>
                  <a:pt x="118428" y="300431"/>
                </a:lnTo>
                <a:lnTo>
                  <a:pt x="105715" y="290791"/>
                </a:lnTo>
                <a:lnTo>
                  <a:pt x="112561" y="274726"/>
                </a:lnTo>
                <a:lnTo>
                  <a:pt x="146739" y="273565"/>
                </a:lnTo>
                <a:lnTo>
                  <a:pt x="146489" y="267042"/>
                </a:lnTo>
                <a:lnTo>
                  <a:pt x="146454" y="266145"/>
                </a:lnTo>
                <a:close/>
              </a:path>
              <a:path w="5545455" h="1148714">
                <a:moveTo>
                  <a:pt x="157544" y="285483"/>
                </a:moveTo>
                <a:lnTo>
                  <a:pt x="147625" y="285483"/>
                </a:lnTo>
                <a:lnTo>
                  <a:pt x="149860" y="292328"/>
                </a:lnTo>
                <a:lnTo>
                  <a:pt x="147549" y="294662"/>
                </a:lnTo>
                <a:lnTo>
                  <a:pt x="148016" y="306810"/>
                </a:lnTo>
                <a:lnTo>
                  <a:pt x="148044" y="307555"/>
                </a:lnTo>
                <a:lnTo>
                  <a:pt x="157544" y="307555"/>
                </a:lnTo>
                <a:lnTo>
                  <a:pt x="157544" y="285483"/>
                </a:lnTo>
                <a:close/>
              </a:path>
              <a:path w="5545455" h="1148714">
                <a:moveTo>
                  <a:pt x="147224" y="286193"/>
                </a:moveTo>
                <a:lnTo>
                  <a:pt x="142782" y="294051"/>
                </a:lnTo>
                <a:lnTo>
                  <a:pt x="118428" y="300431"/>
                </a:lnTo>
                <a:lnTo>
                  <a:pt x="141836" y="300431"/>
                </a:lnTo>
                <a:lnTo>
                  <a:pt x="147549" y="294662"/>
                </a:lnTo>
                <a:lnTo>
                  <a:pt x="147224" y="286193"/>
                </a:lnTo>
                <a:close/>
              </a:path>
              <a:path w="5545455" h="1148714">
                <a:moveTo>
                  <a:pt x="147625" y="285483"/>
                </a:moveTo>
                <a:lnTo>
                  <a:pt x="147224" y="286193"/>
                </a:lnTo>
                <a:lnTo>
                  <a:pt x="147401" y="290791"/>
                </a:lnTo>
                <a:lnTo>
                  <a:pt x="147460" y="292328"/>
                </a:lnTo>
                <a:lnTo>
                  <a:pt x="147549" y="294662"/>
                </a:lnTo>
                <a:lnTo>
                  <a:pt x="149860" y="292328"/>
                </a:lnTo>
                <a:lnTo>
                  <a:pt x="147625" y="285483"/>
                </a:lnTo>
                <a:close/>
              </a:path>
              <a:path w="5545455" h="1148714">
                <a:moveTo>
                  <a:pt x="151507" y="242176"/>
                </a:moveTo>
                <a:lnTo>
                  <a:pt x="133702" y="242176"/>
                </a:lnTo>
                <a:lnTo>
                  <a:pt x="145856" y="250558"/>
                </a:lnTo>
                <a:lnTo>
                  <a:pt x="147197" y="285483"/>
                </a:lnTo>
                <a:lnTo>
                  <a:pt x="147224" y="286193"/>
                </a:lnTo>
                <a:lnTo>
                  <a:pt x="147625" y="285483"/>
                </a:lnTo>
                <a:lnTo>
                  <a:pt x="157544" y="285483"/>
                </a:lnTo>
                <a:lnTo>
                  <a:pt x="157544" y="273565"/>
                </a:lnTo>
                <a:lnTo>
                  <a:pt x="149581" y="273565"/>
                </a:lnTo>
                <a:lnTo>
                  <a:pt x="149581" y="266145"/>
                </a:lnTo>
                <a:lnTo>
                  <a:pt x="157544" y="266145"/>
                </a:lnTo>
                <a:lnTo>
                  <a:pt x="157544" y="262013"/>
                </a:lnTo>
                <a:lnTo>
                  <a:pt x="154936" y="245296"/>
                </a:lnTo>
                <a:lnTo>
                  <a:pt x="151507" y="242176"/>
                </a:lnTo>
                <a:close/>
              </a:path>
              <a:path w="5545455" h="1148714">
                <a:moveTo>
                  <a:pt x="157544" y="266145"/>
                </a:moveTo>
                <a:lnTo>
                  <a:pt x="149581" y="266145"/>
                </a:lnTo>
                <a:lnTo>
                  <a:pt x="149581" y="273565"/>
                </a:lnTo>
                <a:lnTo>
                  <a:pt x="157544" y="273565"/>
                </a:lnTo>
                <a:lnTo>
                  <a:pt x="157544" y="266145"/>
                </a:lnTo>
                <a:close/>
              </a:path>
              <a:path w="5545455" h="1148714">
                <a:moveTo>
                  <a:pt x="127788" y="233514"/>
                </a:moveTo>
                <a:lnTo>
                  <a:pt x="97892" y="243433"/>
                </a:lnTo>
                <a:lnTo>
                  <a:pt x="102362" y="250837"/>
                </a:lnTo>
                <a:lnTo>
                  <a:pt x="133702" y="242176"/>
                </a:lnTo>
                <a:lnTo>
                  <a:pt x="151507" y="242176"/>
                </a:lnTo>
                <a:lnTo>
                  <a:pt x="144598" y="235889"/>
                </a:lnTo>
                <a:lnTo>
                  <a:pt x="127788" y="233514"/>
                </a:lnTo>
                <a:close/>
              </a:path>
              <a:path w="5545455" h="1148714">
                <a:moveTo>
                  <a:pt x="230546" y="234213"/>
                </a:moveTo>
                <a:lnTo>
                  <a:pt x="221046" y="234213"/>
                </a:lnTo>
                <a:lnTo>
                  <a:pt x="221046" y="307555"/>
                </a:lnTo>
                <a:lnTo>
                  <a:pt x="230965" y="307555"/>
                </a:lnTo>
                <a:lnTo>
                  <a:pt x="230965" y="263410"/>
                </a:lnTo>
                <a:lnTo>
                  <a:pt x="235707" y="254330"/>
                </a:lnTo>
                <a:lnTo>
                  <a:pt x="230546" y="254330"/>
                </a:lnTo>
                <a:lnTo>
                  <a:pt x="230546" y="234213"/>
                </a:lnTo>
                <a:close/>
              </a:path>
              <a:path w="5545455" h="1148714">
                <a:moveTo>
                  <a:pt x="280415" y="242455"/>
                </a:moveTo>
                <a:lnTo>
                  <a:pt x="263655" y="242455"/>
                </a:lnTo>
                <a:lnTo>
                  <a:pt x="276787" y="252374"/>
                </a:lnTo>
                <a:lnTo>
                  <a:pt x="278742" y="307555"/>
                </a:lnTo>
                <a:lnTo>
                  <a:pt x="288661" y="307555"/>
                </a:lnTo>
                <a:lnTo>
                  <a:pt x="288661" y="257869"/>
                </a:lnTo>
                <a:lnTo>
                  <a:pt x="280415" y="242455"/>
                </a:lnTo>
                <a:close/>
              </a:path>
              <a:path w="5545455" h="1148714">
                <a:moveTo>
                  <a:pt x="258486" y="233514"/>
                </a:moveTo>
                <a:lnTo>
                  <a:pt x="251408" y="233514"/>
                </a:lnTo>
                <a:lnTo>
                  <a:pt x="231338" y="245249"/>
                </a:lnTo>
                <a:lnTo>
                  <a:pt x="230546" y="254330"/>
                </a:lnTo>
                <a:lnTo>
                  <a:pt x="235707" y="254330"/>
                </a:lnTo>
                <a:lnTo>
                  <a:pt x="239161" y="247717"/>
                </a:lnTo>
                <a:lnTo>
                  <a:pt x="263655" y="242455"/>
                </a:lnTo>
                <a:lnTo>
                  <a:pt x="280415" y="242455"/>
                </a:lnTo>
                <a:lnTo>
                  <a:pt x="278696" y="239242"/>
                </a:lnTo>
                <a:lnTo>
                  <a:pt x="258486" y="233514"/>
                </a:lnTo>
                <a:close/>
              </a:path>
              <a:path w="5545455" h="1148714">
                <a:moveTo>
                  <a:pt x="338178" y="233514"/>
                </a:moveTo>
                <a:lnTo>
                  <a:pt x="320622" y="241431"/>
                </a:lnTo>
                <a:lnTo>
                  <a:pt x="309679" y="256984"/>
                </a:lnTo>
                <a:lnTo>
                  <a:pt x="308171" y="276496"/>
                </a:lnTo>
                <a:lnTo>
                  <a:pt x="308049" y="278079"/>
                </a:lnTo>
                <a:lnTo>
                  <a:pt x="320622" y="300244"/>
                </a:lnTo>
                <a:lnTo>
                  <a:pt x="345349" y="308254"/>
                </a:lnTo>
                <a:lnTo>
                  <a:pt x="352520" y="308254"/>
                </a:lnTo>
                <a:lnTo>
                  <a:pt x="370309" y="300244"/>
                </a:lnTo>
                <a:lnTo>
                  <a:pt x="370856" y="299453"/>
                </a:lnTo>
                <a:lnTo>
                  <a:pt x="345349" y="299453"/>
                </a:lnTo>
                <a:lnTo>
                  <a:pt x="327421" y="293539"/>
                </a:lnTo>
                <a:lnTo>
                  <a:pt x="318107" y="276496"/>
                </a:lnTo>
                <a:lnTo>
                  <a:pt x="324161" y="251443"/>
                </a:lnTo>
                <a:lnTo>
                  <a:pt x="340273" y="242176"/>
                </a:lnTo>
                <a:lnTo>
                  <a:pt x="369410" y="242176"/>
                </a:lnTo>
                <a:lnTo>
                  <a:pt x="359039" y="235098"/>
                </a:lnTo>
                <a:lnTo>
                  <a:pt x="338178" y="233514"/>
                </a:lnTo>
                <a:close/>
              </a:path>
              <a:path w="5545455" h="1148714">
                <a:moveTo>
                  <a:pt x="369410" y="242176"/>
                </a:moveTo>
                <a:lnTo>
                  <a:pt x="340273" y="242176"/>
                </a:lnTo>
                <a:lnTo>
                  <a:pt x="363556" y="248136"/>
                </a:lnTo>
                <a:lnTo>
                  <a:pt x="372730" y="265040"/>
                </a:lnTo>
                <a:lnTo>
                  <a:pt x="366770" y="290186"/>
                </a:lnTo>
                <a:lnTo>
                  <a:pt x="345349" y="299453"/>
                </a:lnTo>
                <a:lnTo>
                  <a:pt x="370856" y="299453"/>
                </a:lnTo>
                <a:lnTo>
                  <a:pt x="381159" y="284552"/>
                </a:lnTo>
                <a:lnTo>
                  <a:pt x="382666" y="265040"/>
                </a:lnTo>
                <a:lnTo>
                  <a:pt x="382788" y="263457"/>
                </a:lnTo>
                <a:lnTo>
                  <a:pt x="374732" y="245808"/>
                </a:lnTo>
                <a:lnTo>
                  <a:pt x="369410" y="242176"/>
                </a:lnTo>
                <a:close/>
              </a:path>
              <a:path w="5545455" h="1148714">
                <a:moveTo>
                  <a:pt x="397311" y="291350"/>
                </a:moveTo>
                <a:lnTo>
                  <a:pt x="392840" y="299173"/>
                </a:lnTo>
                <a:lnTo>
                  <a:pt x="422736" y="308254"/>
                </a:lnTo>
                <a:lnTo>
                  <a:pt x="434611" y="307416"/>
                </a:lnTo>
                <a:lnTo>
                  <a:pt x="445744" y="299593"/>
                </a:lnTo>
                <a:lnTo>
                  <a:pt x="430420" y="299593"/>
                </a:lnTo>
                <a:lnTo>
                  <a:pt x="397311" y="291350"/>
                </a:lnTo>
                <a:close/>
              </a:path>
              <a:path w="5545455" h="1148714">
                <a:moveTo>
                  <a:pt x="434052" y="234166"/>
                </a:moveTo>
                <a:lnTo>
                  <a:pt x="401083" y="240546"/>
                </a:lnTo>
                <a:lnTo>
                  <a:pt x="396333" y="262013"/>
                </a:lnTo>
                <a:lnTo>
                  <a:pt x="443132" y="291211"/>
                </a:lnTo>
                <a:lnTo>
                  <a:pt x="430420" y="299593"/>
                </a:lnTo>
                <a:lnTo>
                  <a:pt x="445744" y="299593"/>
                </a:lnTo>
                <a:lnTo>
                  <a:pt x="451840" y="295308"/>
                </a:lnTo>
                <a:lnTo>
                  <a:pt x="452166" y="280081"/>
                </a:lnTo>
                <a:lnTo>
                  <a:pt x="405274" y="250651"/>
                </a:lnTo>
                <a:lnTo>
                  <a:pt x="413050" y="243200"/>
                </a:lnTo>
                <a:lnTo>
                  <a:pt x="448991" y="243200"/>
                </a:lnTo>
                <a:lnTo>
                  <a:pt x="450435" y="240546"/>
                </a:lnTo>
                <a:lnTo>
                  <a:pt x="450536" y="240360"/>
                </a:lnTo>
                <a:lnTo>
                  <a:pt x="434052" y="234166"/>
                </a:lnTo>
                <a:close/>
              </a:path>
              <a:path w="5545455" h="1148714">
                <a:moveTo>
                  <a:pt x="448991" y="243200"/>
                </a:moveTo>
                <a:lnTo>
                  <a:pt x="413050" y="243200"/>
                </a:lnTo>
                <a:lnTo>
                  <a:pt x="446206" y="248323"/>
                </a:lnTo>
                <a:lnTo>
                  <a:pt x="448991" y="243200"/>
                </a:lnTo>
                <a:close/>
              </a:path>
              <a:path w="5545455" h="1148714">
                <a:moveTo>
                  <a:pt x="465524" y="291350"/>
                </a:moveTo>
                <a:lnTo>
                  <a:pt x="461053" y="299173"/>
                </a:lnTo>
                <a:lnTo>
                  <a:pt x="490949" y="308254"/>
                </a:lnTo>
                <a:lnTo>
                  <a:pt x="502823" y="307416"/>
                </a:lnTo>
                <a:lnTo>
                  <a:pt x="513956" y="299593"/>
                </a:lnTo>
                <a:lnTo>
                  <a:pt x="498632" y="299593"/>
                </a:lnTo>
                <a:lnTo>
                  <a:pt x="465524" y="291350"/>
                </a:lnTo>
                <a:close/>
              </a:path>
              <a:path w="5545455" h="1148714">
                <a:moveTo>
                  <a:pt x="502265" y="234166"/>
                </a:moveTo>
                <a:lnTo>
                  <a:pt x="469295" y="240546"/>
                </a:lnTo>
                <a:lnTo>
                  <a:pt x="464546" y="262013"/>
                </a:lnTo>
                <a:lnTo>
                  <a:pt x="511345" y="291211"/>
                </a:lnTo>
                <a:lnTo>
                  <a:pt x="498632" y="299593"/>
                </a:lnTo>
                <a:lnTo>
                  <a:pt x="513956" y="299593"/>
                </a:lnTo>
                <a:lnTo>
                  <a:pt x="520053" y="295308"/>
                </a:lnTo>
                <a:lnTo>
                  <a:pt x="520379" y="280081"/>
                </a:lnTo>
                <a:lnTo>
                  <a:pt x="473486" y="250651"/>
                </a:lnTo>
                <a:lnTo>
                  <a:pt x="481263" y="243200"/>
                </a:lnTo>
                <a:lnTo>
                  <a:pt x="517204" y="243200"/>
                </a:lnTo>
                <a:lnTo>
                  <a:pt x="518648" y="240546"/>
                </a:lnTo>
                <a:lnTo>
                  <a:pt x="518749" y="240360"/>
                </a:lnTo>
                <a:lnTo>
                  <a:pt x="502265" y="234166"/>
                </a:lnTo>
                <a:close/>
              </a:path>
              <a:path w="5545455" h="1148714">
                <a:moveTo>
                  <a:pt x="517204" y="243200"/>
                </a:moveTo>
                <a:lnTo>
                  <a:pt x="481263" y="243200"/>
                </a:lnTo>
                <a:lnTo>
                  <a:pt x="514419" y="248323"/>
                </a:lnTo>
                <a:lnTo>
                  <a:pt x="517204" y="243200"/>
                </a:lnTo>
                <a:close/>
              </a:path>
              <a:path w="5545455" h="1148714">
                <a:moveTo>
                  <a:pt x="583835" y="266145"/>
                </a:moveTo>
                <a:lnTo>
                  <a:pt x="549103" y="267042"/>
                </a:lnTo>
                <a:lnTo>
                  <a:pt x="534202" y="279615"/>
                </a:lnTo>
                <a:lnTo>
                  <a:pt x="538673" y="301222"/>
                </a:lnTo>
                <a:lnTo>
                  <a:pt x="560140" y="308254"/>
                </a:lnTo>
                <a:lnTo>
                  <a:pt x="572899" y="306810"/>
                </a:lnTo>
                <a:lnTo>
                  <a:pt x="579217" y="300431"/>
                </a:lnTo>
                <a:lnTo>
                  <a:pt x="555809" y="300431"/>
                </a:lnTo>
                <a:lnTo>
                  <a:pt x="543096" y="290791"/>
                </a:lnTo>
                <a:lnTo>
                  <a:pt x="549942" y="274726"/>
                </a:lnTo>
                <a:lnTo>
                  <a:pt x="584120" y="273565"/>
                </a:lnTo>
                <a:lnTo>
                  <a:pt x="583870" y="267042"/>
                </a:lnTo>
                <a:lnTo>
                  <a:pt x="583835" y="266145"/>
                </a:lnTo>
                <a:close/>
              </a:path>
              <a:path w="5545455" h="1148714">
                <a:moveTo>
                  <a:pt x="594925" y="285483"/>
                </a:moveTo>
                <a:lnTo>
                  <a:pt x="585006" y="285483"/>
                </a:lnTo>
                <a:lnTo>
                  <a:pt x="587242" y="292328"/>
                </a:lnTo>
                <a:lnTo>
                  <a:pt x="584930" y="294662"/>
                </a:lnTo>
                <a:lnTo>
                  <a:pt x="585397" y="306810"/>
                </a:lnTo>
                <a:lnTo>
                  <a:pt x="585425" y="307555"/>
                </a:lnTo>
                <a:lnTo>
                  <a:pt x="594925" y="307555"/>
                </a:lnTo>
                <a:lnTo>
                  <a:pt x="594925" y="285483"/>
                </a:lnTo>
                <a:close/>
              </a:path>
              <a:path w="5545455" h="1148714">
                <a:moveTo>
                  <a:pt x="584605" y="286193"/>
                </a:moveTo>
                <a:lnTo>
                  <a:pt x="580163" y="294051"/>
                </a:lnTo>
                <a:lnTo>
                  <a:pt x="555809" y="300431"/>
                </a:lnTo>
                <a:lnTo>
                  <a:pt x="579217" y="300431"/>
                </a:lnTo>
                <a:lnTo>
                  <a:pt x="584930" y="294662"/>
                </a:lnTo>
                <a:lnTo>
                  <a:pt x="584605" y="286193"/>
                </a:lnTo>
                <a:close/>
              </a:path>
              <a:path w="5545455" h="1148714">
                <a:moveTo>
                  <a:pt x="585006" y="285483"/>
                </a:moveTo>
                <a:lnTo>
                  <a:pt x="584605" y="286193"/>
                </a:lnTo>
                <a:lnTo>
                  <a:pt x="584782" y="290791"/>
                </a:lnTo>
                <a:lnTo>
                  <a:pt x="584841" y="292328"/>
                </a:lnTo>
                <a:lnTo>
                  <a:pt x="584930" y="294662"/>
                </a:lnTo>
                <a:lnTo>
                  <a:pt x="587242" y="292328"/>
                </a:lnTo>
                <a:lnTo>
                  <a:pt x="585006" y="285483"/>
                </a:lnTo>
                <a:close/>
              </a:path>
              <a:path w="5545455" h="1148714">
                <a:moveTo>
                  <a:pt x="588888" y="242176"/>
                </a:moveTo>
                <a:lnTo>
                  <a:pt x="571083" y="242176"/>
                </a:lnTo>
                <a:lnTo>
                  <a:pt x="583237" y="250558"/>
                </a:lnTo>
                <a:lnTo>
                  <a:pt x="584578" y="285483"/>
                </a:lnTo>
                <a:lnTo>
                  <a:pt x="584605" y="286193"/>
                </a:lnTo>
                <a:lnTo>
                  <a:pt x="585006" y="285483"/>
                </a:lnTo>
                <a:lnTo>
                  <a:pt x="594925" y="285483"/>
                </a:lnTo>
                <a:lnTo>
                  <a:pt x="594925" y="273565"/>
                </a:lnTo>
                <a:lnTo>
                  <a:pt x="586962" y="273565"/>
                </a:lnTo>
                <a:lnTo>
                  <a:pt x="586962" y="266145"/>
                </a:lnTo>
                <a:lnTo>
                  <a:pt x="594925" y="266145"/>
                </a:lnTo>
                <a:lnTo>
                  <a:pt x="594925" y="262013"/>
                </a:lnTo>
                <a:lnTo>
                  <a:pt x="592317" y="245296"/>
                </a:lnTo>
                <a:lnTo>
                  <a:pt x="588888" y="242176"/>
                </a:lnTo>
                <a:close/>
              </a:path>
              <a:path w="5545455" h="1148714">
                <a:moveTo>
                  <a:pt x="594925" y="266145"/>
                </a:moveTo>
                <a:lnTo>
                  <a:pt x="586962" y="266145"/>
                </a:lnTo>
                <a:lnTo>
                  <a:pt x="586962" y="273565"/>
                </a:lnTo>
                <a:lnTo>
                  <a:pt x="594925" y="273565"/>
                </a:lnTo>
                <a:lnTo>
                  <a:pt x="594925" y="266145"/>
                </a:lnTo>
                <a:close/>
              </a:path>
              <a:path w="5545455" h="1148714">
                <a:moveTo>
                  <a:pt x="565169" y="233514"/>
                </a:moveTo>
                <a:lnTo>
                  <a:pt x="535273" y="243433"/>
                </a:lnTo>
                <a:lnTo>
                  <a:pt x="539744" y="250837"/>
                </a:lnTo>
                <a:lnTo>
                  <a:pt x="571083" y="242176"/>
                </a:lnTo>
                <a:lnTo>
                  <a:pt x="588888" y="242176"/>
                </a:lnTo>
                <a:lnTo>
                  <a:pt x="581980" y="235889"/>
                </a:lnTo>
                <a:lnTo>
                  <a:pt x="565169" y="233514"/>
                </a:lnTo>
                <a:close/>
              </a:path>
              <a:path w="5545455" h="1148714">
                <a:moveTo>
                  <a:pt x="652700" y="291350"/>
                </a:moveTo>
                <a:lnTo>
                  <a:pt x="648229" y="299173"/>
                </a:lnTo>
                <a:lnTo>
                  <a:pt x="678125" y="308254"/>
                </a:lnTo>
                <a:lnTo>
                  <a:pt x="690000" y="307416"/>
                </a:lnTo>
                <a:lnTo>
                  <a:pt x="701133" y="299593"/>
                </a:lnTo>
                <a:lnTo>
                  <a:pt x="685809" y="299593"/>
                </a:lnTo>
                <a:lnTo>
                  <a:pt x="652700" y="291350"/>
                </a:lnTo>
                <a:close/>
              </a:path>
              <a:path w="5545455" h="1148714">
                <a:moveTo>
                  <a:pt x="689441" y="234166"/>
                </a:moveTo>
                <a:lnTo>
                  <a:pt x="656472" y="240546"/>
                </a:lnTo>
                <a:lnTo>
                  <a:pt x="651722" y="262013"/>
                </a:lnTo>
                <a:lnTo>
                  <a:pt x="698521" y="291211"/>
                </a:lnTo>
                <a:lnTo>
                  <a:pt x="685809" y="299593"/>
                </a:lnTo>
                <a:lnTo>
                  <a:pt x="701133" y="299593"/>
                </a:lnTo>
                <a:lnTo>
                  <a:pt x="707229" y="295308"/>
                </a:lnTo>
                <a:lnTo>
                  <a:pt x="707555" y="280081"/>
                </a:lnTo>
                <a:lnTo>
                  <a:pt x="660663" y="250651"/>
                </a:lnTo>
                <a:lnTo>
                  <a:pt x="668439" y="243200"/>
                </a:lnTo>
                <a:lnTo>
                  <a:pt x="704381" y="243200"/>
                </a:lnTo>
                <a:lnTo>
                  <a:pt x="705824" y="240546"/>
                </a:lnTo>
                <a:lnTo>
                  <a:pt x="705925" y="240360"/>
                </a:lnTo>
                <a:lnTo>
                  <a:pt x="689441" y="234166"/>
                </a:lnTo>
                <a:close/>
              </a:path>
              <a:path w="5545455" h="1148714">
                <a:moveTo>
                  <a:pt x="704381" y="243200"/>
                </a:moveTo>
                <a:lnTo>
                  <a:pt x="668439" y="243200"/>
                </a:lnTo>
                <a:lnTo>
                  <a:pt x="701595" y="248323"/>
                </a:lnTo>
                <a:lnTo>
                  <a:pt x="704381" y="243200"/>
                </a:lnTo>
                <a:close/>
              </a:path>
              <a:path w="5545455" h="1148714">
                <a:moveTo>
                  <a:pt x="736559" y="234213"/>
                </a:moveTo>
                <a:lnTo>
                  <a:pt x="726640" y="234213"/>
                </a:lnTo>
                <a:lnTo>
                  <a:pt x="726640" y="307555"/>
                </a:lnTo>
                <a:lnTo>
                  <a:pt x="736559" y="307555"/>
                </a:lnTo>
                <a:lnTo>
                  <a:pt x="736559" y="234213"/>
                </a:lnTo>
                <a:close/>
              </a:path>
              <a:path w="5545455" h="1148714">
                <a:moveTo>
                  <a:pt x="729621" y="203898"/>
                </a:moveTo>
                <a:lnTo>
                  <a:pt x="731670" y="218008"/>
                </a:lnTo>
                <a:lnTo>
                  <a:pt x="733812" y="218008"/>
                </a:lnTo>
                <a:lnTo>
                  <a:pt x="729621" y="203898"/>
                </a:lnTo>
                <a:close/>
              </a:path>
              <a:path w="5545455" h="1148714">
                <a:moveTo>
                  <a:pt x="773657" y="234213"/>
                </a:moveTo>
                <a:lnTo>
                  <a:pt x="764157" y="234213"/>
                </a:lnTo>
                <a:lnTo>
                  <a:pt x="764157" y="307555"/>
                </a:lnTo>
                <a:lnTo>
                  <a:pt x="774076" y="307555"/>
                </a:lnTo>
                <a:lnTo>
                  <a:pt x="774076" y="263410"/>
                </a:lnTo>
                <a:lnTo>
                  <a:pt x="778770" y="254050"/>
                </a:lnTo>
                <a:lnTo>
                  <a:pt x="773657" y="254050"/>
                </a:lnTo>
                <a:lnTo>
                  <a:pt x="773657" y="234213"/>
                </a:lnTo>
                <a:close/>
              </a:path>
              <a:path w="5545455" h="1148714">
                <a:moveTo>
                  <a:pt x="821466" y="242455"/>
                </a:moveTo>
                <a:lnTo>
                  <a:pt x="805369" y="242455"/>
                </a:lnTo>
                <a:lnTo>
                  <a:pt x="818035" y="252374"/>
                </a:lnTo>
                <a:lnTo>
                  <a:pt x="819898" y="307555"/>
                </a:lnTo>
                <a:lnTo>
                  <a:pt x="829816" y="307555"/>
                </a:lnTo>
                <a:lnTo>
                  <a:pt x="829816" y="263410"/>
                </a:lnTo>
                <a:lnTo>
                  <a:pt x="833995" y="255028"/>
                </a:lnTo>
                <a:lnTo>
                  <a:pt x="828699" y="255028"/>
                </a:lnTo>
                <a:lnTo>
                  <a:pt x="824787" y="253491"/>
                </a:lnTo>
                <a:lnTo>
                  <a:pt x="827394" y="248750"/>
                </a:lnTo>
                <a:lnTo>
                  <a:pt x="827209" y="247857"/>
                </a:lnTo>
                <a:lnTo>
                  <a:pt x="821466" y="242455"/>
                </a:lnTo>
                <a:close/>
              </a:path>
              <a:path w="5545455" h="1148714">
                <a:moveTo>
                  <a:pt x="877440" y="242455"/>
                </a:moveTo>
                <a:lnTo>
                  <a:pt x="861109" y="242455"/>
                </a:lnTo>
                <a:lnTo>
                  <a:pt x="873636" y="252374"/>
                </a:lnTo>
                <a:lnTo>
                  <a:pt x="875498" y="307555"/>
                </a:lnTo>
                <a:lnTo>
                  <a:pt x="885417" y="307555"/>
                </a:lnTo>
                <a:lnTo>
                  <a:pt x="885417" y="257869"/>
                </a:lnTo>
                <a:lnTo>
                  <a:pt x="877440" y="242455"/>
                </a:lnTo>
                <a:close/>
              </a:path>
              <a:path w="5545455" h="1148714">
                <a:moveTo>
                  <a:pt x="827394" y="248750"/>
                </a:moveTo>
                <a:lnTo>
                  <a:pt x="824787" y="253491"/>
                </a:lnTo>
                <a:lnTo>
                  <a:pt x="828699" y="255028"/>
                </a:lnTo>
                <a:lnTo>
                  <a:pt x="827394" y="248750"/>
                </a:lnTo>
                <a:close/>
              </a:path>
              <a:path w="5545455" h="1148714">
                <a:moveTo>
                  <a:pt x="855801" y="233514"/>
                </a:moveTo>
                <a:lnTo>
                  <a:pt x="848164" y="233514"/>
                </a:lnTo>
                <a:lnTo>
                  <a:pt x="830701" y="242735"/>
                </a:lnTo>
                <a:lnTo>
                  <a:pt x="827394" y="248750"/>
                </a:lnTo>
                <a:lnTo>
                  <a:pt x="828699" y="255028"/>
                </a:lnTo>
                <a:lnTo>
                  <a:pt x="833995" y="255028"/>
                </a:lnTo>
                <a:lnTo>
                  <a:pt x="837570" y="247857"/>
                </a:lnTo>
                <a:lnTo>
                  <a:pt x="837640" y="247717"/>
                </a:lnTo>
                <a:lnTo>
                  <a:pt x="861109" y="242455"/>
                </a:lnTo>
                <a:lnTo>
                  <a:pt x="877440" y="242455"/>
                </a:lnTo>
                <a:lnTo>
                  <a:pt x="875778" y="239242"/>
                </a:lnTo>
                <a:lnTo>
                  <a:pt x="855801" y="233514"/>
                </a:lnTo>
                <a:close/>
              </a:path>
              <a:path w="5545455" h="1148714">
                <a:moveTo>
                  <a:pt x="793820" y="233514"/>
                </a:moveTo>
                <a:lnTo>
                  <a:pt x="774356" y="245249"/>
                </a:lnTo>
                <a:lnTo>
                  <a:pt x="773790" y="252374"/>
                </a:lnTo>
                <a:lnTo>
                  <a:pt x="773701" y="253491"/>
                </a:lnTo>
                <a:lnTo>
                  <a:pt x="773657" y="254050"/>
                </a:lnTo>
                <a:lnTo>
                  <a:pt x="778770" y="254050"/>
                </a:lnTo>
                <a:lnTo>
                  <a:pt x="781876" y="247857"/>
                </a:lnTo>
                <a:lnTo>
                  <a:pt x="781946" y="247717"/>
                </a:lnTo>
                <a:lnTo>
                  <a:pt x="805369" y="242455"/>
                </a:lnTo>
                <a:lnTo>
                  <a:pt x="821466" y="242455"/>
                </a:lnTo>
                <a:lnTo>
                  <a:pt x="813891" y="235331"/>
                </a:lnTo>
                <a:lnTo>
                  <a:pt x="793820" y="233514"/>
                </a:lnTo>
                <a:close/>
              </a:path>
              <a:path w="5545455" h="1148714">
                <a:moveTo>
                  <a:pt x="921536" y="234213"/>
                </a:moveTo>
                <a:lnTo>
                  <a:pt x="911617" y="234213"/>
                </a:lnTo>
                <a:lnTo>
                  <a:pt x="911617" y="283807"/>
                </a:lnTo>
                <a:lnTo>
                  <a:pt x="921629" y="302433"/>
                </a:lnTo>
                <a:lnTo>
                  <a:pt x="942631" y="308254"/>
                </a:lnTo>
                <a:lnTo>
                  <a:pt x="949150" y="308254"/>
                </a:lnTo>
                <a:lnTo>
                  <a:pt x="963639" y="299313"/>
                </a:lnTo>
                <a:lnTo>
                  <a:pt x="936624" y="299313"/>
                </a:lnTo>
                <a:lnTo>
                  <a:pt x="923445" y="289441"/>
                </a:lnTo>
                <a:lnTo>
                  <a:pt x="921536" y="234213"/>
                </a:lnTo>
                <a:close/>
              </a:path>
              <a:path w="5545455" h="1148714">
                <a:moveTo>
                  <a:pt x="978534" y="287439"/>
                </a:moveTo>
                <a:lnTo>
                  <a:pt x="969034" y="287439"/>
                </a:lnTo>
                <a:lnTo>
                  <a:pt x="969034" y="307555"/>
                </a:lnTo>
                <a:lnTo>
                  <a:pt x="978534" y="307555"/>
                </a:lnTo>
                <a:lnTo>
                  <a:pt x="978534" y="287439"/>
                </a:lnTo>
                <a:close/>
              </a:path>
              <a:path w="5545455" h="1148714">
                <a:moveTo>
                  <a:pt x="978534" y="234213"/>
                </a:moveTo>
                <a:lnTo>
                  <a:pt x="968615" y="234213"/>
                </a:lnTo>
                <a:lnTo>
                  <a:pt x="968615" y="278218"/>
                </a:lnTo>
                <a:lnTo>
                  <a:pt x="960699" y="294098"/>
                </a:lnTo>
                <a:lnTo>
                  <a:pt x="936624" y="299313"/>
                </a:lnTo>
                <a:lnTo>
                  <a:pt x="963639" y="299313"/>
                </a:lnTo>
                <a:lnTo>
                  <a:pt x="968242" y="296473"/>
                </a:lnTo>
                <a:lnTo>
                  <a:pt x="969034" y="287439"/>
                </a:lnTo>
                <a:lnTo>
                  <a:pt x="978534" y="287439"/>
                </a:lnTo>
                <a:lnTo>
                  <a:pt x="978534" y="234213"/>
                </a:lnTo>
                <a:close/>
              </a:path>
              <a:path w="5545455" h="1148714">
                <a:moveTo>
                  <a:pt x="1016095" y="203898"/>
                </a:moveTo>
                <a:lnTo>
                  <a:pt x="1006177" y="203898"/>
                </a:lnTo>
                <a:lnTo>
                  <a:pt x="1006177" y="307555"/>
                </a:lnTo>
                <a:lnTo>
                  <a:pt x="1016095" y="307555"/>
                </a:lnTo>
                <a:lnTo>
                  <a:pt x="1016095" y="203898"/>
                </a:lnTo>
                <a:close/>
              </a:path>
              <a:path w="5545455" h="1148714">
                <a:moveTo>
                  <a:pt x="1088065" y="266145"/>
                </a:moveTo>
                <a:lnTo>
                  <a:pt x="1053333" y="267042"/>
                </a:lnTo>
                <a:lnTo>
                  <a:pt x="1038432" y="279615"/>
                </a:lnTo>
                <a:lnTo>
                  <a:pt x="1042902" y="301222"/>
                </a:lnTo>
                <a:lnTo>
                  <a:pt x="1064369" y="308254"/>
                </a:lnTo>
                <a:lnTo>
                  <a:pt x="1077129" y="306810"/>
                </a:lnTo>
                <a:lnTo>
                  <a:pt x="1083447" y="300431"/>
                </a:lnTo>
                <a:lnTo>
                  <a:pt x="1060039" y="300431"/>
                </a:lnTo>
                <a:lnTo>
                  <a:pt x="1047326" y="290791"/>
                </a:lnTo>
                <a:lnTo>
                  <a:pt x="1054171" y="274726"/>
                </a:lnTo>
                <a:lnTo>
                  <a:pt x="1088350" y="273565"/>
                </a:lnTo>
                <a:lnTo>
                  <a:pt x="1088099" y="267042"/>
                </a:lnTo>
                <a:lnTo>
                  <a:pt x="1088065" y="266145"/>
                </a:lnTo>
                <a:close/>
              </a:path>
              <a:path w="5545455" h="1148714">
                <a:moveTo>
                  <a:pt x="1099155" y="285483"/>
                </a:moveTo>
                <a:lnTo>
                  <a:pt x="1089236" y="285483"/>
                </a:lnTo>
                <a:lnTo>
                  <a:pt x="1091471" y="292328"/>
                </a:lnTo>
                <a:lnTo>
                  <a:pt x="1089160" y="294662"/>
                </a:lnTo>
                <a:lnTo>
                  <a:pt x="1089627" y="306810"/>
                </a:lnTo>
                <a:lnTo>
                  <a:pt x="1089655" y="307555"/>
                </a:lnTo>
                <a:lnTo>
                  <a:pt x="1099155" y="307555"/>
                </a:lnTo>
                <a:lnTo>
                  <a:pt x="1099155" y="285483"/>
                </a:lnTo>
                <a:close/>
              </a:path>
              <a:path w="5545455" h="1148714">
                <a:moveTo>
                  <a:pt x="1088835" y="286193"/>
                </a:moveTo>
                <a:lnTo>
                  <a:pt x="1084393" y="294051"/>
                </a:lnTo>
                <a:lnTo>
                  <a:pt x="1060039" y="300431"/>
                </a:lnTo>
                <a:lnTo>
                  <a:pt x="1083447" y="300431"/>
                </a:lnTo>
                <a:lnTo>
                  <a:pt x="1089160" y="294662"/>
                </a:lnTo>
                <a:lnTo>
                  <a:pt x="1088835" y="286193"/>
                </a:lnTo>
                <a:close/>
              </a:path>
              <a:path w="5545455" h="1148714">
                <a:moveTo>
                  <a:pt x="1089236" y="285483"/>
                </a:moveTo>
                <a:lnTo>
                  <a:pt x="1088835" y="286193"/>
                </a:lnTo>
                <a:lnTo>
                  <a:pt x="1089011" y="290791"/>
                </a:lnTo>
                <a:lnTo>
                  <a:pt x="1089070" y="292328"/>
                </a:lnTo>
                <a:lnTo>
                  <a:pt x="1089160" y="294662"/>
                </a:lnTo>
                <a:lnTo>
                  <a:pt x="1091471" y="292328"/>
                </a:lnTo>
                <a:lnTo>
                  <a:pt x="1089236" y="285483"/>
                </a:lnTo>
                <a:close/>
              </a:path>
              <a:path w="5545455" h="1148714">
                <a:moveTo>
                  <a:pt x="1093118" y="242176"/>
                </a:moveTo>
                <a:lnTo>
                  <a:pt x="1075313" y="242176"/>
                </a:lnTo>
                <a:lnTo>
                  <a:pt x="1087467" y="250558"/>
                </a:lnTo>
                <a:lnTo>
                  <a:pt x="1088808" y="285483"/>
                </a:lnTo>
                <a:lnTo>
                  <a:pt x="1088835" y="286193"/>
                </a:lnTo>
                <a:lnTo>
                  <a:pt x="1089236" y="285483"/>
                </a:lnTo>
                <a:lnTo>
                  <a:pt x="1099155" y="285483"/>
                </a:lnTo>
                <a:lnTo>
                  <a:pt x="1099155" y="273565"/>
                </a:lnTo>
                <a:lnTo>
                  <a:pt x="1091192" y="273565"/>
                </a:lnTo>
                <a:lnTo>
                  <a:pt x="1091192" y="266145"/>
                </a:lnTo>
                <a:lnTo>
                  <a:pt x="1099155" y="266145"/>
                </a:lnTo>
                <a:lnTo>
                  <a:pt x="1099155" y="262013"/>
                </a:lnTo>
                <a:lnTo>
                  <a:pt x="1096547" y="245296"/>
                </a:lnTo>
                <a:lnTo>
                  <a:pt x="1093118" y="242176"/>
                </a:lnTo>
                <a:close/>
              </a:path>
              <a:path w="5545455" h="1148714">
                <a:moveTo>
                  <a:pt x="1099155" y="266145"/>
                </a:moveTo>
                <a:lnTo>
                  <a:pt x="1091192" y="266145"/>
                </a:lnTo>
                <a:lnTo>
                  <a:pt x="1091192" y="273565"/>
                </a:lnTo>
                <a:lnTo>
                  <a:pt x="1099155" y="273565"/>
                </a:lnTo>
                <a:lnTo>
                  <a:pt x="1099155" y="266145"/>
                </a:lnTo>
                <a:close/>
              </a:path>
              <a:path w="5545455" h="1148714">
                <a:moveTo>
                  <a:pt x="1069399" y="233514"/>
                </a:moveTo>
                <a:lnTo>
                  <a:pt x="1039503" y="243433"/>
                </a:lnTo>
                <a:lnTo>
                  <a:pt x="1043973" y="250837"/>
                </a:lnTo>
                <a:lnTo>
                  <a:pt x="1075313" y="242176"/>
                </a:lnTo>
                <a:lnTo>
                  <a:pt x="1093118" y="242176"/>
                </a:lnTo>
                <a:lnTo>
                  <a:pt x="1086209" y="235889"/>
                </a:lnTo>
                <a:lnTo>
                  <a:pt x="1069399" y="233514"/>
                </a:lnTo>
                <a:close/>
              </a:path>
              <a:path w="5545455" h="1148714">
                <a:moveTo>
                  <a:pt x="1151707" y="306717"/>
                </a:moveTo>
                <a:lnTo>
                  <a:pt x="1150682" y="306717"/>
                </a:lnTo>
                <a:lnTo>
                  <a:pt x="1147329" y="319430"/>
                </a:lnTo>
                <a:lnTo>
                  <a:pt x="1155572" y="320035"/>
                </a:lnTo>
                <a:lnTo>
                  <a:pt x="1138947" y="335076"/>
                </a:lnTo>
                <a:lnTo>
                  <a:pt x="1150682" y="338289"/>
                </a:lnTo>
                <a:lnTo>
                  <a:pt x="1164978" y="332795"/>
                </a:lnTo>
                <a:lnTo>
                  <a:pt x="1166468" y="323062"/>
                </a:lnTo>
                <a:lnTo>
                  <a:pt x="1154594" y="314820"/>
                </a:lnTo>
                <a:lnTo>
                  <a:pt x="1156292" y="308254"/>
                </a:lnTo>
                <a:lnTo>
                  <a:pt x="1156550" y="308254"/>
                </a:lnTo>
                <a:lnTo>
                  <a:pt x="1151707" y="306717"/>
                </a:lnTo>
                <a:close/>
              </a:path>
              <a:path w="5545455" h="1148714">
                <a:moveTo>
                  <a:pt x="1149285" y="233514"/>
                </a:moveTo>
                <a:lnTo>
                  <a:pt x="1131310" y="241431"/>
                </a:lnTo>
                <a:lnTo>
                  <a:pt x="1120321" y="256984"/>
                </a:lnTo>
                <a:lnTo>
                  <a:pt x="1118691" y="278079"/>
                </a:lnTo>
                <a:lnTo>
                  <a:pt x="1131310" y="300244"/>
                </a:lnTo>
                <a:lnTo>
                  <a:pt x="1156550" y="308254"/>
                </a:lnTo>
                <a:lnTo>
                  <a:pt x="1156292" y="308254"/>
                </a:lnTo>
                <a:lnTo>
                  <a:pt x="1156605" y="307043"/>
                </a:lnTo>
                <a:lnTo>
                  <a:pt x="1156689" y="306717"/>
                </a:lnTo>
                <a:lnTo>
                  <a:pt x="1168838" y="306717"/>
                </a:lnTo>
                <a:lnTo>
                  <a:pt x="1178058" y="299453"/>
                </a:lnTo>
                <a:lnTo>
                  <a:pt x="1151194" y="299453"/>
                </a:lnTo>
                <a:lnTo>
                  <a:pt x="1134803" y="290186"/>
                </a:lnTo>
                <a:lnTo>
                  <a:pt x="1128749" y="265040"/>
                </a:lnTo>
                <a:lnTo>
                  <a:pt x="1138109" y="248136"/>
                </a:lnTo>
                <a:lnTo>
                  <a:pt x="1160787" y="242176"/>
                </a:lnTo>
                <a:lnTo>
                  <a:pt x="1180589" y="242176"/>
                </a:lnTo>
                <a:lnTo>
                  <a:pt x="1178483" y="239568"/>
                </a:lnTo>
                <a:lnTo>
                  <a:pt x="1149285" y="233514"/>
                </a:lnTo>
                <a:close/>
              </a:path>
              <a:path w="5545455" h="1148714">
                <a:moveTo>
                  <a:pt x="1168838" y="306717"/>
                </a:moveTo>
                <a:lnTo>
                  <a:pt x="1156689" y="306717"/>
                </a:lnTo>
                <a:lnTo>
                  <a:pt x="1156292" y="308254"/>
                </a:lnTo>
                <a:lnTo>
                  <a:pt x="1156550" y="308254"/>
                </a:lnTo>
                <a:lnTo>
                  <a:pt x="1168424" y="307043"/>
                </a:lnTo>
                <a:lnTo>
                  <a:pt x="1168838" y="306717"/>
                </a:lnTo>
                <a:close/>
              </a:path>
              <a:path w="5545455" h="1148714">
                <a:moveTo>
                  <a:pt x="1177924" y="288696"/>
                </a:moveTo>
                <a:lnTo>
                  <a:pt x="1175409" y="292328"/>
                </a:lnTo>
                <a:lnTo>
                  <a:pt x="1151194" y="299453"/>
                </a:lnTo>
                <a:lnTo>
                  <a:pt x="1178058" y="299453"/>
                </a:lnTo>
                <a:lnTo>
                  <a:pt x="1185328" y="293725"/>
                </a:lnTo>
                <a:lnTo>
                  <a:pt x="1177924" y="288696"/>
                </a:lnTo>
                <a:close/>
              </a:path>
              <a:path w="5545455" h="1148714">
                <a:moveTo>
                  <a:pt x="1180589" y="242176"/>
                </a:moveTo>
                <a:lnTo>
                  <a:pt x="1160787" y="242176"/>
                </a:lnTo>
                <a:lnTo>
                  <a:pt x="1177924" y="253072"/>
                </a:lnTo>
                <a:lnTo>
                  <a:pt x="1185191" y="248136"/>
                </a:lnTo>
                <a:lnTo>
                  <a:pt x="1185403" y="248136"/>
                </a:lnTo>
                <a:lnTo>
                  <a:pt x="1180589" y="242176"/>
                </a:lnTo>
                <a:close/>
              </a:path>
              <a:path w="5545455" h="1148714">
                <a:moveTo>
                  <a:pt x="1249184" y="266145"/>
                </a:moveTo>
                <a:lnTo>
                  <a:pt x="1214452" y="267042"/>
                </a:lnTo>
                <a:lnTo>
                  <a:pt x="1199551" y="279615"/>
                </a:lnTo>
                <a:lnTo>
                  <a:pt x="1204021" y="301222"/>
                </a:lnTo>
                <a:lnTo>
                  <a:pt x="1225488" y="308254"/>
                </a:lnTo>
                <a:lnTo>
                  <a:pt x="1238248" y="306810"/>
                </a:lnTo>
                <a:lnTo>
                  <a:pt x="1244566" y="300431"/>
                </a:lnTo>
                <a:lnTo>
                  <a:pt x="1221158" y="300431"/>
                </a:lnTo>
                <a:lnTo>
                  <a:pt x="1208445" y="290791"/>
                </a:lnTo>
                <a:lnTo>
                  <a:pt x="1215290" y="274726"/>
                </a:lnTo>
                <a:lnTo>
                  <a:pt x="1249469" y="273565"/>
                </a:lnTo>
                <a:lnTo>
                  <a:pt x="1249218" y="267042"/>
                </a:lnTo>
                <a:lnTo>
                  <a:pt x="1249184" y="266145"/>
                </a:lnTo>
                <a:close/>
              </a:path>
              <a:path w="5545455" h="1148714">
                <a:moveTo>
                  <a:pt x="1260274" y="285483"/>
                </a:moveTo>
                <a:lnTo>
                  <a:pt x="1250355" y="285483"/>
                </a:lnTo>
                <a:lnTo>
                  <a:pt x="1252590" y="292328"/>
                </a:lnTo>
                <a:lnTo>
                  <a:pt x="1250279" y="294662"/>
                </a:lnTo>
                <a:lnTo>
                  <a:pt x="1250745" y="306810"/>
                </a:lnTo>
                <a:lnTo>
                  <a:pt x="1250774" y="307555"/>
                </a:lnTo>
                <a:lnTo>
                  <a:pt x="1260274" y="307555"/>
                </a:lnTo>
                <a:lnTo>
                  <a:pt x="1260274" y="285483"/>
                </a:lnTo>
                <a:close/>
              </a:path>
              <a:path w="5545455" h="1148714">
                <a:moveTo>
                  <a:pt x="1249954" y="286193"/>
                </a:moveTo>
                <a:lnTo>
                  <a:pt x="1245512" y="294051"/>
                </a:lnTo>
                <a:lnTo>
                  <a:pt x="1221158" y="300431"/>
                </a:lnTo>
                <a:lnTo>
                  <a:pt x="1244566" y="300431"/>
                </a:lnTo>
                <a:lnTo>
                  <a:pt x="1250279" y="294662"/>
                </a:lnTo>
                <a:lnTo>
                  <a:pt x="1249954" y="286193"/>
                </a:lnTo>
                <a:close/>
              </a:path>
              <a:path w="5545455" h="1148714">
                <a:moveTo>
                  <a:pt x="1250355" y="285483"/>
                </a:moveTo>
                <a:lnTo>
                  <a:pt x="1249954" y="286193"/>
                </a:lnTo>
                <a:lnTo>
                  <a:pt x="1250130" y="290791"/>
                </a:lnTo>
                <a:lnTo>
                  <a:pt x="1250189" y="292328"/>
                </a:lnTo>
                <a:lnTo>
                  <a:pt x="1250279" y="294662"/>
                </a:lnTo>
                <a:lnTo>
                  <a:pt x="1252590" y="292328"/>
                </a:lnTo>
                <a:lnTo>
                  <a:pt x="1250355" y="285483"/>
                </a:lnTo>
                <a:close/>
              </a:path>
              <a:path w="5545455" h="1148714">
                <a:moveTo>
                  <a:pt x="1254237" y="242176"/>
                </a:moveTo>
                <a:lnTo>
                  <a:pt x="1236431" y="242176"/>
                </a:lnTo>
                <a:lnTo>
                  <a:pt x="1248585" y="250558"/>
                </a:lnTo>
                <a:lnTo>
                  <a:pt x="1249926" y="285483"/>
                </a:lnTo>
                <a:lnTo>
                  <a:pt x="1249954" y="286193"/>
                </a:lnTo>
                <a:lnTo>
                  <a:pt x="1250355" y="285483"/>
                </a:lnTo>
                <a:lnTo>
                  <a:pt x="1260274" y="285483"/>
                </a:lnTo>
                <a:lnTo>
                  <a:pt x="1260274" y="273565"/>
                </a:lnTo>
                <a:lnTo>
                  <a:pt x="1252311" y="273565"/>
                </a:lnTo>
                <a:lnTo>
                  <a:pt x="1252311" y="266145"/>
                </a:lnTo>
                <a:lnTo>
                  <a:pt x="1260274" y="266145"/>
                </a:lnTo>
                <a:lnTo>
                  <a:pt x="1260274" y="262013"/>
                </a:lnTo>
                <a:lnTo>
                  <a:pt x="1257666" y="245296"/>
                </a:lnTo>
                <a:lnTo>
                  <a:pt x="1254237" y="242176"/>
                </a:lnTo>
                <a:close/>
              </a:path>
              <a:path w="5545455" h="1148714">
                <a:moveTo>
                  <a:pt x="1260274" y="266145"/>
                </a:moveTo>
                <a:lnTo>
                  <a:pt x="1252311" y="266145"/>
                </a:lnTo>
                <a:lnTo>
                  <a:pt x="1252311" y="273565"/>
                </a:lnTo>
                <a:lnTo>
                  <a:pt x="1260274" y="273565"/>
                </a:lnTo>
                <a:lnTo>
                  <a:pt x="1260274" y="266145"/>
                </a:lnTo>
                <a:close/>
              </a:path>
              <a:path w="5545455" h="1148714">
                <a:moveTo>
                  <a:pt x="1230517" y="233514"/>
                </a:moveTo>
                <a:lnTo>
                  <a:pt x="1200622" y="243433"/>
                </a:lnTo>
                <a:lnTo>
                  <a:pt x="1205092" y="250837"/>
                </a:lnTo>
                <a:lnTo>
                  <a:pt x="1236431" y="242176"/>
                </a:lnTo>
                <a:lnTo>
                  <a:pt x="1254237" y="242176"/>
                </a:lnTo>
                <a:lnTo>
                  <a:pt x="1247328" y="235889"/>
                </a:lnTo>
                <a:lnTo>
                  <a:pt x="1230517" y="233514"/>
                </a:lnTo>
                <a:close/>
              </a:path>
              <a:path w="5545455" h="1148714">
                <a:moveTo>
                  <a:pt x="1247213" y="216378"/>
                </a:moveTo>
                <a:lnTo>
                  <a:pt x="1215616" y="216378"/>
                </a:lnTo>
                <a:lnTo>
                  <a:pt x="1240297" y="221919"/>
                </a:lnTo>
                <a:lnTo>
                  <a:pt x="1243929" y="221919"/>
                </a:lnTo>
                <a:lnTo>
                  <a:pt x="1247213" y="216378"/>
                </a:lnTo>
                <a:close/>
              </a:path>
              <a:path w="5545455" h="1148714">
                <a:moveTo>
                  <a:pt x="1217665" y="205994"/>
                </a:moveTo>
                <a:lnTo>
                  <a:pt x="1208724" y="221360"/>
                </a:lnTo>
                <a:lnTo>
                  <a:pt x="1214731" y="221360"/>
                </a:lnTo>
                <a:lnTo>
                  <a:pt x="1215616" y="216378"/>
                </a:lnTo>
                <a:lnTo>
                  <a:pt x="1247213" y="216378"/>
                </a:lnTo>
                <a:lnTo>
                  <a:pt x="1250000" y="211675"/>
                </a:lnTo>
                <a:lnTo>
                  <a:pt x="1246071" y="211675"/>
                </a:lnTo>
                <a:lnTo>
                  <a:pt x="1217665" y="205994"/>
                </a:lnTo>
                <a:close/>
              </a:path>
              <a:path w="5545455" h="1148714">
                <a:moveTo>
                  <a:pt x="1252869" y="206832"/>
                </a:moveTo>
                <a:lnTo>
                  <a:pt x="1246862" y="206832"/>
                </a:lnTo>
                <a:lnTo>
                  <a:pt x="1246071" y="211675"/>
                </a:lnTo>
                <a:lnTo>
                  <a:pt x="1250000" y="211675"/>
                </a:lnTo>
                <a:lnTo>
                  <a:pt x="1252869" y="206832"/>
                </a:lnTo>
                <a:close/>
              </a:path>
              <a:path w="5545455" h="1148714">
                <a:moveTo>
                  <a:pt x="1309938" y="233514"/>
                </a:moveTo>
                <a:lnTo>
                  <a:pt x="1292383" y="241431"/>
                </a:lnTo>
                <a:lnTo>
                  <a:pt x="1281440" y="256984"/>
                </a:lnTo>
                <a:lnTo>
                  <a:pt x="1279932" y="276496"/>
                </a:lnTo>
                <a:lnTo>
                  <a:pt x="1279810" y="278079"/>
                </a:lnTo>
                <a:lnTo>
                  <a:pt x="1292383" y="300244"/>
                </a:lnTo>
                <a:lnTo>
                  <a:pt x="1317110" y="308254"/>
                </a:lnTo>
                <a:lnTo>
                  <a:pt x="1324281" y="308254"/>
                </a:lnTo>
                <a:lnTo>
                  <a:pt x="1342069" y="300244"/>
                </a:lnTo>
                <a:lnTo>
                  <a:pt x="1342617" y="299453"/>
                </a:lnTo>
                <a:lnTo>
                  <a:pt x="1317110" y="299453"/>
                </a:lnTo>
                <a:lnTo>
                  <a:pt x="1299181" y="293539"/>
                </a:lnTo>
                <a:lnTo>
                  <a:pt x="1289868" y="276496"/>
                </a:lnTo>
                <a:lnTo>
                  <a:pt x="1295922" y="251443"/>
                </a:lnTo>
                <a:lnTo>
                  <a:pt x="1312034" y="242176"/>
                </a:lnTo>
                <a:lnTo>
                  <a:pt x="1341171" y="242176"/>
                </a:lnTo>
                <a:lnTo>
                  <a:pt x="1330800" y="235098"/>
                </a:lnTo>
                <a:lnTo>
                  <a:pt x="1309938" y="233514"/>
                </a:lnTo>
                <a:close/>
              </a:path>
              <a:path w="5545455" h="1148714">
                <a:moveTo>
                  <a:pt x="1341171" y="242176"/>
                </a:moveTo>
                <a:lnTo>
                  <a:pt x="1312034" y="242176"/>
                </a:lnTo>
                <a:lnTo>
                  <a:pt x="1335317" y="248136"/>
                </a:lnTo>
                <a:lnTo>
                  <a:pt x="1344491" y="265040"/>
                </a:lnTo>
                <a:lnTo>
                  <a:pt x="1338530" y="290186"/>
                </a:lnTo>
                <a:lnTo>
                  <a:pt x="1317110" y="299453"/>
                </a:lnTo>
                <a:lnTo>
                  <a:pt x="1342617" y="299453"/>
                </a:lnTo>
                <a:lnTo>
                  <a:pt x="1352919" y="284552"/>
                </a:lnTo>
                <a:lnTo>
                  <a:pt x="1354427" y="265040"/>
                </a:lnTo>
                <a:lnTo>
                  <a:pt x="1354549" y="263457"/>
                </a:lnTo>
                <a:lnTo>
                  <a:pt x="1346493" y="245808"/>
                </a:lnTo>
                <a:lnTo>
                  <a:pt x="1341171" y="242176"/>
                </a:lnTo>
                <a:close/>
              </a:path>
              <a:path w="5545455" h="1148714">
                <a:moveTo>
                  <a:pt x="1455733" y="266145"/>
                </a:moveTo>
                <a:lnTo>
                  <a:pt x="1421001" y="267042"/>
                </a:lnTo>
                <a:lnTo>
                  <a:pt x="1406099" y="279615"/>
                </a:lnTo>
                <a:lnTo>
                  <a:pt x="1410570" y="301222"/>
                </a:lnTo>
                <a:lnTo>
                  <a:pt x="1432037" y="308254"/>
                </a:lnTo>
                <a:lnTo>
                  <a:pt x="1444796" y="306810"/>
                </a:lnTo>
                <a:lnTo>
                  <a:pt x="1451114" y="300431"/>
                </a:lnTo>
                <a:lnTo>
                  <a:pt x="1427706" y="300431"/>
                </a:lnTo>
                <a:lnTo>
                  <a:pt x="1414994" y="290791"/>
                </a:lnTo>
                <a:lnTo>
                  <a:pt x="1421839" y="274726"/>
                </a:lnTo>
                <a:lnTo>
                  <a:pt x="1456018" y="273565"/>
                </a:lnTo>
                <a:lnTo>
                  <a:pt x="1455767" y="267042"/>
                </a:lnTo>
                <a:lnTo>
                  <a:pt x="1455733" y="266145"/>
                </a:lnTo>
                <a:close/>
              </a:path>
              <a:path w="5545455" h="1148714">
                <a:moveTo>
                  <a:pt x="1466822" y="285483"/>
                </a:moveTo>
                <a:lnTo>
                  <a:pt x="1456904" y="285483"/>
                </a:lnTo>
                <a:lnTo>
                  <a:pt x="1459139" y="292328"/>
                </a:lnTo>
                <a:lnTo>
                  <a:pt x="1456828" y="294662"/>
                </a:lnTo>
                <a:lnTo>
                  <a:pt x="1457294" y="306810"/>
                </a:lnTo>
                <a:lnTo>
                  <a:pt x="1457323" y="307555"/>
                </a:lnTo>
                <a:lnTo>
                  <a:pt x="1466822" y="307555"/>
                </a:lnTo>
                <a:lnTo>
                  <a:pt x="1466822" y="285483"/>
                </a:lnTo>
                <a:close/>
              </a:path>
              <a:path w="5545455" h="1148714">
                <a:moveTo>
                  <a:pt x="1456502" y="286193"/>
                </a:moveTo>
                <a:lnTo>
                  <a:pt x="1452061" y="294051"/>
                </a:lnTo>
                <a:lnTo>
                  <a:pt x="1427706" y="300431"/>
                </a:lnTo>
                <a:lnTo>
                  <a:pt x="1451114" y="300431"/>
                </a:lnTo>
                <a:lnTo>
                  <a:pt x="1456828" y="294662"/>
                </a:lnTo>
                <a:lnTo>
                  <a:pt x="1456502" y="286193"/>
                </a:lnTo>
                <a:close/>
              </a:path>
              <a:path w="5545455" h="1148714">
                <a:moveTo>
                  <a:pt x="1456904" y="285483"/>
                </a:moveTo>
                <a:lnTo>
                  <a:pt x="1456502" y="286193"/>
                </a:lnTo>
                <a:lnTo>
                  <a:pt x="1456679" y="290791"/>
                </a:lnTo>
                <a:lnTo>
                  <a:pt x="1456738" y="292328"/>
                </a:lnTo>
                <a:lnTo>
                  <a:pt x="1456828" y="294662"/>
                </a:lnTo>
                <a:lnTo>
                  <a:pt x="1459139" y="292328"/>
                </a:lnTo>
                <a:lnTo>
                  <a:pt x="1456904" y="285483"/>
                </a:lnTo>
                <a:close/>
              </a:path>
              <a:path w="5545455" h="1148714">
                <a:moveTo>
                  <a:pt x="1460785" y="242176"/>
                </a:moveTo>
                <a:lnTo>
                  <a:pt x="1442980" y="242176"/>
                </a:lnTo>
                <a:lnTo>
                  <a:pt x="1455134" y="250558"/>
                </a:lnTo>
                <a:lnTo>
                  <a:pt x="1456475" y="285483"/>
                </a:lnTo>
                <a:lnTo>
                  <a:pt x="1456502" y="286193"/>
                </a:lnTo>
                <a:lnTo>
                  <a:pt x="1456904" y="285483"/>
                </a:lnTo>
                <a:lnTo>
                  <a:pt x="1466822" y="285483"/>
                </a:lnTo>
                <a:lnTo>
                  <a:pt x="1466822" y="273565"/>
                </a:lnTo>
                <a:lnTo>
                  <a:pt x="1458859" y="273565"/>
                </a:lnTo>
                <a:lnTo>
                  <a:pt x="1458859" y="266145"/>
                </a:lnTo>
                <a:lnTo>
                  <a:pt x="1466822" y="266145"/>
                </a:lnTo>
                <a:lnTo>
                  <a:pt x="1466822" y="262013"/>
                </a:lnTo>
                <a:lnTo>
                  <a:pt x="1464214" y="245296"/>
                </a:lnTo>
                <a:lnTo>
                  <a:pt x="1460785" y="242176"/>
                </a:lnTo>
                <a:close/>
              </a:path>
              <a:path w="5545455" h="1148714">
                <a:moveTo>
                  <a:pt x="1466822" y="266145"/>
                </a:moveTo>
                <a:lnTo>
                  <a:pt x="1458859" y="266145"/>
                </a:lnTo>
                <a:lnTo>
                  <a:pt x="1458859" y="273565"/>
                </a:lnTo>
                <a:lnTo>
                  <a:pt x="1466822" y="273565"/>
                </a:lnTo>
                <a:lnTo>
                  <a:pt x="1466822" y="266145"/>
                </a:lnTo>
                <a:close/>
              </a:path>
              <a:path w="5545455" h="1148714">
                <a:moveTo>
                  <a:pt x="1437066" y="233514"/>
                </a:moveTo>
                <a:lnTo>
                  <a:pt x="1407170" y="243433"/>
                </a:lnTo>
                <a:lnTo>
                  <a:pt x="1411641" y="250837"/>
                </a:lnTo>
                <a:lnTo>
                  <a:pt x="1442980" y="242176"/>
                </a:lnTo>
                <a:lnTo>
                  <a:pt x="1460785" y="242176"/>
                </a:lnTo>
                <a:lnTo>
                  <a:pt x="1453877" y="235889"/>
                </a:lnTo>
                <a:lnTo>
                  <a:pt x="1437066" y="233514"/>
                </a:lnTo>
                <a:close/>
              </a:path>
              <a:path w="5545455" h="1148714">
                <a:moveTo>
                  <a:pt x="1502983" y="234213"/>
                </a:moveTo>
                <a:lnTo>
                  <a:pt x="1493064" y="234213"/>
                </a:lnTo>
                <a:lnTo>
                  <a:pt x="1493064" y="283807"/>
                </a:lnTo>
                <a:lnTo>
                  <a:pt x="1503076" y="302433"/>
                </a:lnTo>
                <a:lnTo>
                  <a:pt x="1524077" y="308254"/>
                </a:lnTo>
                <a:lnTo>
                  <a:pt x="1530597" y="308254"/>
                </a:lnTo>
                <a:lnTo>
                  <a:pt x="1545086" y="299313"/>
                </a:lnTo>
                <a:lnTo>
                  <a:pt x="1518070" y="299313"/>
                </a:lnTo>
                <a:lnTo>
                  <a:pt x="1504892" y="289441"/>
                </a:lnTo>
                <a:lnTo>
                  <a:pt x="1502983" y="234213"/>
                </a:lnTo>
                <a:close/>
              </a:path>
              <a:path w="5545455" h="1148714">
                <a:moveTo>
                  <a:pt x="1559980" y="287439"/>
                </a:moveTo>
                <a:lnTo>
                  <a:pt x="1550481" y="287439"/>
                </a:lnTo>
                <a:lnTo>
                  <a:pt x="1550481" y="307555"/>
                </a:lnTo>
                <a:lnTo>
                  <a:pt x="1559980" y="307555"/>
                </a:lnTo>
                <a:lnTo>
                  <a:pt x="1559980" y="287439"/>
                </a:lnTo>
                <a:close/>
              </a:path>
              <a:path w="5545455" h="1148714">
                <a:moveTo>
                  <a:pt x="1559980" y="234213"/>
                </a:moveTo>
                <a:lnTo>
                  <a:pt x="1550062" y="234213"/>
                </a:lnTo>
                <a:lnTo>
                  <a:pt x="1550062" y="278218"/>
                </a:lnTo>
                <a:lnTo>
                  <a:pt x="1542145" y="294098"/>
                </a:lnTo>
                <a:lnTo>
                  <a:pt x="1518070" y="299313"/>
                </a:lnTo>
                <a:lnTo>
                  <a:pt x="1545086" y="299313"/>
                </a:lnTo>
                <a:lnTo>
                  <a:pt x="1549689" y="296473"/>
                </a:lnTo>
                <a:lnTo>
                  <a:pt x="1550481" y="287439"/>
                </a:lnTo>
                <a:lnTo>
                  <a:pt x="1559980" y="287439"/>
                </a:lnTo>
                <a:lnTo>
                  <a:pt x="1559980" y="234213"/>
                </a:lnTo>
                <a:close/>
              </a:path>
              <a:path w="5545455" h="1148714">
                <a:moveTo>
                  <a:pt x="1599219" y="218008"/>
                </a:moveTo>
                <a:lnTo>
                  <a:pt x="1589300" y="218008"/>
                </a:lnTo>
                <a:lnTo>
                  <a:pt x="1589300" y="293679"/>
                </a:lnTo>
                <a:lnTo>
                  <a:pt x="1598613" y="306391"/>
                </a:lnTo>
                <a:lnTo>
                  <a:pt x="1610814" y="308254"/>
                </a:lnTo>
                <a:lnTo>
                  <a:pt x="1626320" y="303085"/>
                </a:lnTo>
                <a:lnTo>
                  <a:pt x="1624677" y="299732"/>
                </a:lnTo>
                <a:lnTo>
                  <a:pt x="1616309" y="299732"/>
                </a:lnTo>
                <a:lnTo>
                  <a:pt x="1600290" y="293911"/>
                </a:lnTo>
                <a:lnTo>
                  <a:pt x="1599219" y="218008"/>
                </a:lnTo>
                <a:close/>
              </a:path>
              <a:path w="5545455" h="1148714">
                <a:moveTo>
                  <a:pt x="1622828" y="295960"/>
                </a:moveTo>
                <a:lnTo>
                  <a:pt x="1616309" y="299732"/>
                </a:lnTo>
                <a:lnTo>
                  <a:pt x="1624677" y="299732"/>
                </a:lnTo>
                <a:lnTo>
                  <a:pt x="1622828" y="295960"/>
                </a:lnTo>
                <a:close/>
              </a:path>
              <a:path w="5545455" h="1148714">
                <a:moveTo>
                  <a:pt x="1589300" y="234213"/>
                </a:moveTo>
                <a:lnTo>
                  <a:pt x="1576168" y="234213"/>
                </a:lnTo>
                <a:lnTo>
                  <a:pt x="1576168" y="242455"/>
                </a:lnTo>
                <a:lnTo>
                  <a:pt x="1589300" y="242455"/>
                </a:lnTo>
                <a:lnTo>
                  <a:pt x="1589300" y="234213"/>
                </a:lnTo>
                <a:close/>
              </a:path>
              <a:path w="5545455" h="1148714">
                <a:moveTo>
                  <a:pt x="1621570" y="234213"/>
                </a:moveTo>
                <a:lnTo>
                  <a:pt x="1599447" y="234213"/>
                </a:lnTo>
                <a:lnTo>
                  <a:pt x="1599563" y="242455"/>
                </a:lnTo>
                <a:lnTo>
                  <a:pt x="1621570" y="242455"/>
                </a:lnTo>
                <a:lnTo>
                  <a:pt x="1621570" y="234213"/>
                </a:lnTo>
                <a:close/>
              </a:path>
              <a:path w="5545455" h="1148714">
                <a:moveTo>
                  <a:pt x="1664509" y="233514"/>
                </a:moveTo>
                <a:lnTo>
                  <a:pt x="1646953" y="241431"/>
                </a:lnTo>
                <a:lnTo>
                  <a:pt x="1636010" y="256984"/>
                </a:lnTo>
                <a:lnTo>
                  <a:pt x="1634503" y="276496"/>
                </a:lnTo>
                <a:lnTo>
                  <a:pt x="1634380" y="278079"/>
                </a:lnTo>
                <a:lnTo>
                  <a:pt x="1646953" y="300244"/>
                </a:lnTo>
                <a:lnTo>
                  <a:pt x="1671680" y="308254"/>
                </a:lnTo>
                <a:lnTo>
                  <a:pt x="1678851" y="308254"/>
                </a:lnTo>
                <a:lnTo>
                  <a:pt x="1696640" y="300244"/>
                </a:lnTo>
                <a:lnTo>
                  <a:pt x="1697187" y="299453"/>
                </a:lnTo>
                <a:lnTo>
                  <a:pt x="1671680" y="299453"/>
                </a:lnTo>
                <a:lnTo>
                  <a:pt x="1653752" y="293539"/>
                </a:lnTo>
                <a:lnTo>
                  <a:pt x="1644439" y="276496"/>
                </a:lnTo>
                <a:lnTo>
                  <a:pt x="1650492" y="251443"/>
                </a:lnTo>
                <a:lnTo>
                  <a:pt x="1666604" y="242176"/>
                </a:lnTo>
                <a:lnTo>
                  <a:pt x="1695742" y="242176"/>
                </a:lnTo>
                <a:lnTo>
                  <a:pt x="1685371" y="235098"/>
                </a:lnTo>
                <a:lnTo>
                  <a:pt x="1664509" y="233514"/>
                </a:lnTo>
                <a:close/>
              </a:path>
              <a:path w="5545455" h="1148714">
                <a:moveTo>
                  <a:pt x="1695742" y="242176"/>
                </a:moveTo>
                <a:lnTo>
                  <a:pt x="1666604" y="242176"/>
                </a:lnTo>
                <a:lnTo>
                  <a:pt x="1689888" y="248136"/>
                </a:lnTo>
                <a:lnTo>
                  <a:pt x="1699061" y="265040"/>
                </a:lnTo>
                <a:lnTo>
                  <a:pt x="1693101" y="290186"/>
                </a:lnTo>
                <a:lnTo>
                  <a:pt x="1671680" y="299453"/>
                </a:lnTo>
                <a:lnTo>
                  <a:pt x="1697187" y="299453"/>
                </a:lnTo>
                <a:lnTo>
                  <a:pt x="1707490" y="284552"/>
                </a:lnTo>
                <a:lnTo>
                  <a:pt x="1708998" y="265040"/>
                </a:lnTo>
                <a:lnTo>
                  <a:pt x="1709120" y="263457"/>
                </a:lnTo>
                <a:lnTo>
                  <a:pt x="1701064" y="245808"/>
                </a:lnTo>
                <a:lnTo>
                  <a:pt x="1695742" y="242176"/>
                </a:lnTo>
                <a:close/>
              </a:path>
              <a:path w="5545455" h="1148714">
                <a:moveTo>
                  <a:pt x="1738869" y="234213"/>
                </a:moveTo>
                <a:lnTo>
                  <a:pt x="1729370" y="234213"/>
                </a:lnTo>
                <a:lnTo>
                  <a:pt x="1729370" y="307555"/>
                </a:lnTo>
                <a:lnTo>
                  <a:pt x="1739288" y="307555"/>
                </a:lnTo>
                <a:lnTo>
                  <a:pt x="1739288" y="263410"/>
                </a:lnTo>
                <a:lnTo>
                  <a:pt x="1743982" y="254050"/>
                </a:lnTo>
                <a:lnTo>
                  <a:pt x="1738869" y="254050"/>
                </a:lnTo>
                <a:lnTo>
                  <a:pt x="1738869" y="234213"/>
                </a:lnTo>
                <a:close/>
              </a:path>
              <a:path w="5545455" h="1148714">
                <a:moveTo>
                  <a:pt x="1786678" y="242455"/>
                </a:moveTo>
                <a:lnTo>
                  <a:pt x="1770581" y="242455"/>
                </a:lnTo>
                <a:lnTo>
                  <a:pt x="1783247" y="252374"/>
                </a:lnTo>
                <a:lnTo>
                  <a:pt x="1785110" y="307555"/>
                </a:lnTo>
                <a:lnTo>
                  <a:pt x="1795029" y="307555"/>
                </a:lnTo>
                <a:lnTo>
                  <a:pt x="1795029" y="263410"/>
                </a:lnTo>
                <a:lnTo>
                  <a:pt x="1799207" y="255028"/>
                </a:lnTo>
                <a:lnTo>
                  <a:pt x="1793911" y="255028"/>
                </a:lnTo>
                <a:lnTo>
                  <a:pt x="1790000" y="253491"/>
                </a:lnTo>
                <a:lnTo>
                  <a:pt x="1792607" y="248750"/>
                </a:lnTo>
                <a:lnTo>
                  <a:pt x="1792421" y="247857"/>
                </a:lnTo>
                <a:lnTo>
                  <a:pt x="1786678" y="242455"/>
                </a:lnTo>
                <a:close/>
              </a:path>
              <a:path w="5545455" h="1148714">
                <a:moveTo>
                  <a:pt x="1842653" y="242455"/>
                </a:moveTo>
                <a:lnTo>
                  <a:pt x="1826322" y="242455"/>
                </a:lnTo>
                <a:lnTo>
                  <a:pt x="1838848" y="252374"/>
                </a:lnTo>
                <a:lnTo>
                  <a:pt x="1840711" y="307555"/>
                </a:lnTo>
                <a:lnTo>
                  <a:pt x="1850629" y="307555"/>
                </a:lnTo>
                <a:lnTo>
                  <a:pt x="1850629" y="257869"/>
                </a:lnTo>
                <a:lnTo>
                  <a:pt x="1842653" y="242455"/>
                </a:lnTo>
                <a:close/>
              </a:path>
              <a:path w="5545455" h="1148714">
                <a:moveTo>
                  <a:pt x="1792607" y="248750"/>
                </a:moveTo>
                <a:lnTo>
                  <a:pt x="1790000" y="253491"/>
                </a:lnTo>
                <a:lnTo>
                  <a:pt x="1793911" y="255028"/>
                </a:lnTo>
                <a:lnTo>
                  <a:pt x="1792607" y="248750"/>
                </a:lnTo>
                <a:close/>
              </a:path>
              <a:path w="5545455" h="1148714">
                <a:moveTo>
                  <a:pt x="1821013" y="233514"/>
                </a:moveTo>
                <a:lnTo>
                  <a:pt x="1813376" y="233514"/>
                </a:lnTo>
                <a:lnTo>
                  <a:pt x="1795913" y="242735"/>
                </a:lnTo>
                <a:lnTo>
                  <a:pt x="1792607" y="248750"/>
                </a:lnTo>
                <a:lnTo>
                  <a:pt x="1793911" y="255028"/>
                </a:lnTo>
                <a:lnTo>
                  <a:pt x="1799207" y="255028"/>
                </a:lnTo>
                <a:lnTo>
                  <a:pt x="1802782" y="247857"/>
                </a:lnTo>
                <a:lnTo>
                  <a:pt x="1802852" y="247717"/>
                </a:lnTo>
                <a:lnTo>
                  <a:pt x="1826322" y="242455"/>
                </a:lnTo>
                <a:lnTo>
                  <a:pt x="1842653" y="242455"/>
                </a:lnTo>
                <a:lnTo>
                  <a:pt x="1840990" y="239242"/>
                </a:lnTo>
                <a:lnTo>
                  <a:pt x="1821013" y="233514"/>
                </a:lnTo>
                <a:close/>
              </a:path>
              <a:path w="5545455" h="1148714">
                <a:moveTo>
                  <a:pt x="1759033" y="233514"/>
                </a:moveTo>
                <a:lnTo>
                  <a:pt x="1739568" y="245249"/>
                </a:lnTo>
                <a:lnTo>
                  <a:pt x="1739003" y="252374"/>
                </a:lnTo>
                <a:lnTo>
                  <a:pt x="1738914" y="253491"/>
                </a:lnTo>
                <a:lnTo>
                  <a:pt x="1738869" y="254050"/>
                </a:lnTo>
                <a:lnTo>
                  <a:pt x="1743982" y="254050"/>
                </a:lnTo>
                <a:lnTo>
                  <a:pt x="1747088" y="247857"/>
                </a:lnTo>
                <a:lnTo>
                  <a:pt x="1747158" y="247717"/>
                </a:lnTo>
                <a:lnTo>
                  <a:pt x="1770581" y="242455"/>
                </a:lnTo>
                <a:lnTo>
                  <a:pt x="1786678" y="242455"/>
                </a:lnTo>
                <a:lnTo>
                  <a:pt x="1779103" y="235331"/>
                </a:lnTo>
                <a:lnTo>
                  <a:pt x="1759033" y="233514"/>
                </a:lnTo>
                <a:close/>
              </a:path>
              <a:path w="5545455" h="1148714">
                <a:moveTo>
                  <a:pt x="1921900" y="266145"/>
                </a:moveTo>
                <a:lnTo>
                  <a:pt x="1887168" y="267042"/>
                </a:lnTo>
                <a:lnTo>
                  <a:pt x="1872266" y="279615"/>
                </a:lnTo>
                <a:lnTo>
                  <a:pt x="1876736" y="301222"/>
                </a:lnTo>
                <a:lnTo>
                  <a:pt x="1898204" y="308254"/>
                </a:lnTo>
                <a:lnTo>
                  <a:pt x="1910963" y="306810"/>
                </a:lnTo>
                <a:lnTo>
                  <a:pt x="1917281" y="300431"/>
                </a:lnTo>
                <a:lnTo>
                  <a:pt x="1893873" y="300431"/>
                </a:lnTo>
                <a:lnTo>
                  <a:pt x="1881160" y="290791"/>
                </a:lnTo>
                <a:lnTo>
                  <a:pt x="1888006" y="274726"/>
                </a:lnTo>
                <a:lnTo>
                  <a:pt x="1922184" y="273565"/>
                </a:lnTo>
                <a:lnTo>
                  <a:pt x="1921934" y="267042"/>
                </a:lnTo>
                <a:lnTo>
                  <a:pt x="1921900" y="266145"/>
                </a:lnTo>
                <a:close/>
              </a:path>
              <a:path w="5545455" h="1148714">
                <a:moveTo>
                  <a:pt x="1932989" y="285483"/>
                </a:moveTo>
                <a:lnTo>
                  <a:pt x="1923070" y="285483"/>
                </a:lnTo>
                <a:lnTo>
                  <a:pt x="1925306" y="292328"/>
                </a:lnTo>
                <a:lnTo>
                  <a:pt x="1922994" y="294662"/>
                </a:lnTo>
                <a:lnTo>
                  <a:pt x="1923461" y="306810"/>
                </a:lnTo>
                <a:lnTo>
                  <a:pt x="1923490" y="307555"/>
                </a:lnTo>
                <a:lnTo>
                  <a:pt x="1932989" y="307555"/>
                </a:lnTo>
                <a:lnTo>
                  <a:pt x="1932989" y="285483"/>
                </a:lnTo>
                <a:close/>
              </a:path>
              <a:path w="5545455" h="1148714">
                <a:moveTo>
                  <a:pt x="1922669" y="286193"/>
                </a:moveTo>
                <a:lnTo>
                  <a:pt x="1918228" y="294051"/>
                </a:lnTo>
                <a:lnTo>
                  <a:pt x="1893873" y="300431"/>
                </a:lnTo>
                <a:lnTo>
                  <a:pt x="1917281" y="300431"/>
                </a:lnTo>
                <a:lnTo>
                  <a:pt x="1922994" y="294662"/>
                </a:lnTo>
                <a:lnTo>
                  <a:pt x="1922669" y="286193"/>
                </a:lnTo>
                <a:close/>
              </a:path>
              <a:path w="5545455" h="1148714">
                <a:moveTo>
                  <a:pt x="1923070" y="285483"/>
                </a:moveTo>
                <a:lnTo>
                  <a:pt x="1922669" y="286193"/>
                </a:lnTo>
                <a:lnTo>
                  <a:pt x="1922846" y="290791"/>
                </a:lnTo>
                <a:lnTo>
                  <a:pt x="1922905" y="292328"/>
                </a:lnTo>
                <a:lnTo>
                  <a:pt x="1922994" y="294662"/>
                </a:lnTo>
                <a:lnTo>
                  <a:pt x="1925306" y="292328"/>
                </a:lnTo>
                <a:lnTo>
                  <a:pt x="1923070" y="285483"/>
                </a:lnTo>
                <a:close/>
              </a:path>
              <a:path w="5545455" h="1148714">
                <a:moveTo>
                  <a:pt x="1926952" y="242176"/>
                </a:moveTo>
                <a:lnTo>
                  <a:pt x="1909147" y="242176"/>
                </a:lnTo>
                <a:lnTo>
                  <a:pt x="1921301" y="250558"/>
                </a:lnTo>
                <a:lnTo>
                  <a:pt x="1922642" y="285483"/>
                </a:lnTo>
                <a:lnTo>
                  <a:pt x="1922669" y="286193"/>
                </a:lnTo>
                <a:lnTo>
                  <a:pt x="1923070" y="285483"/>
                </a:lnTo>
                <a:lnTo>
                  <a:pt x="1932989" y="285483"/>
                </a:lnTo>
                <a:lnTo>
                  <a:pt x="1932989" y="273565"/>
                </a:lnTo>
                <a:lnTo>
                  <a:pt x="1925026" y="273565"/>
                </a:lnTo>
                <a:lnTo>
                  <a:pt x="1925026" y="266145"/>
                </a:lnTo>
                <a:lnTo>
                  <a:pt x="1932989" y="266145"/>
                </a:lnTo>
                <a:lnTo>
                  <a:pt x="1932989" y="262013"/>
                </a:lnTo>
                <a:lnTo>
                  <a:pt x="1930381" y="245296"/>
                </a:lnTo>
                <a:lnTo>
                  <a:pt x="1926952" y="242176"/>
                </a:lnTo>
                <a:close/>
              </a:path>
              <a:path w="5545455" h="1148714">
                <a:moveTo>
                  <a:pt x="1932989" y="266145"/>
                </a:moveTo>
                <a:lnTo>
                  <a:pt x="1925026" y="266145"/>
                </a:lnTo>
                <a:lnTo>
                  <a:pt x="1925026" y="273565"/>
                </a:lnTo>
                <a:lnTo>
                  <a:pt x="1932989" y="273565"/>
                </a:lnTo>
                <a:lnTo>
                  <a:pt x="1932989" y="266145"/>
                </a:lnTo>
                <a:close/>
              </a:path>
              <a:path w="5545455" h="1148714">
                <a:moveTo>
                  <a:pt x="1903233" y="233514"/>
                </a:moveTo>
                <a:lnTo>
                  <a:pt x="1873337" y="243433"/>
                </a:lnTo>
                <a:lnTo>
                  <a:pt x="1877808" y="250837"/>
                </a:lnTo>
                <a:lnTo>
                  <a:pt x="1909147" y="242176"/>
                </a:lnTo>
                <a:lnTo>
                  <a:pt x="1926952" y="242176"/>
                </a:lnTo>
                <a:lnTo>
                  <a:pt x="1920043" y="235889"/>
                </a:lnTo>
                <a:lnTo>
                  <a:pt x="1903233" y="233514"/>
                </a:lnTo>
                <a:close/>
              </a:path>
              <a:path w="5545455" h="1148714">
                <a:moveTo>
                  <a:pt x="1971524" y="218008"/>
                </a:moveTo>
                <a:lnTo>
                  <a:pt x="1961606" y="218008"/>
                </a:lnTo>
                <a:lnTo>
                  <a:pt x="1961606" y="293679"/>
                </a:lnTo>
                <a:lnTo>
                  <a:pt x="1970919" y="306391"/>
                </a:lnTo>
                <a:lnTo>
                  <a:pt x="1983119" y="308254"/>
                </a:lnTo>
                <a:lnTo>
                  <a:pt x="1998626" y="303085"/>
                </a:lnTo>
                <a:lnTo>
                  <a:pt x="1996983" y="299732"/>
                </a:lnTo>
                <a:lnTo>
                  <a:pt x="1988614" y="299732"/>
                </a:lnTo>
                <a:lnTo>
                  <a:pt x="1972596" y="293911"/>
                </a:lnTo>
                <a:lnTo>
                  <a:pt x="1971524" y="218008"/>
                </a:lnTo>
                <a:close/>
              </a:path>
              <a:path w="5545455" h="1148714">
                <a:moveTo>
                  <a:pt x="1995134" y="295960"/>
                </a:moveTo>
                <a:lnTo>
                  <a:pt x="1988614" y="299732"/>
                </a:lnTo>
                <a:lnTo>
                  <a:pt x="1996983" y="299732"/>
                </a:lnTo>
                <a:lnTo>
                  <a:pt x="1995134" y="295960"/>
                </a:lnTo>
                <a:close/>
              </a:path>
              <a:path w="5545455" h="1148714">
                <a:moveTo>
                  <a:pt x="1961606" y="234213"/>
                </a:moveTo>
                <a:lnTo>
                  <a:pt x="1948474" y="234213"/>
                </a:lnTo>
                <a:lnTo>
                  <a:pt x="1948474" y="242455"/>
                </a:lnTo>
                <a:lnTo>
                  <a:pt x="1961606" y="242455"/>
                </a:lnTo>
                <a:lnTo>
                  <a:pt x="1961606" y="234213"/>
                </a:lnTo>
                <a:close/>
              </a:path>
              <a:path w="5545455" h="1148714">
                <a:moveTo>
                  <a:pt x="1993876" y="234213"/>
                </a:moveTo>
                <a:lnTo>
                  <a:pt x="1971753" y="234213"/>
                </a:lnTo>
                <a:lnTo>
                  <a:pt x="1971869" y="242455"/>
                </a:lnTo>
                <a:lnTo>
                  <a:pt x="1993876" y="242455"/>
                </a:lnTo>
                <a:lnTo>
                  <a:pt x="1993876" y="234213"/>
                </a:lnTo>
                <a:close/>
              </a:path>
              <a:path w="5545455" h="1148714">
                <a:moveTo>
                  <a:pt x="2026601" y="234213"/>
                </a:moveTo>
                <a:lnTo>
                  <a:pt x="2016683" y="234213"/>
                </a:lnTo>
                <a:lnTo>
                  <a:pt x="2016683" y="307555"/>
                </a:lnTo>
                <a:lnTo>
                  <a:pt x="2026601" y="307555"/>
                </a:lnTo>
                <a:lnTo>
                  <a:pt x="2026601" y="234213"/>
                </a:lnTo>
                <a:close/>
              </a:path>
              <a:path w="5545455" h="1148714">
                <a:moveTo>
                  <a:pt x="2019663" y="203898"/>
                </a:moveTo>
                <a:lnTo>
                  <a:pt x="2021712" y="218008"/>
                </a:lnTo>
                <a:lnTo>
                  <a:pt x="2023854" y="218008"/>
                </a:lnTo>
                <a:lnTo>
                  <a:pt x="2019663" y="203898"/>
                </a:lnTo>
                <a:close/>
              </a:path>
              <a:path w="5545455" h="1148714">
                <a:moveTo>
                  <a:pt x="2095132" y="239102"/>
                </a:moveTo>
                <a:lnTo>
                  <a:pt x="2046237" y="300990"/>
                </a:lnTo>
                <a:lnTo>
                  <a:pt x="2046237" y="307555"/>
                </a:lnTo>
                <a:lnTo>
                  <a:pt x="2106028" y="307555"/>
                </a:lnTo>
                <a:lnTo>
                  <a:pt x="2106028" y="302666"/>
                </a:lnTo>
                <a:lnTo>
                  <a:pt x="2056295" y="302666"/>
                </a:lnTo>
                <a:lnTo>
                  <a:pt x="2053780" y="299313"/>
                </a:lnTo>
                <a:lnTo>
                  <a:pt x="2058930" y="299313"/>
                </a:lnTo>
                <a:lnTo>
                  <a:pt x="2103623" y="242455"/>
                </a:lnTo>
                <a:lnTo>
                  <a:pt x="2097227" y="242455"/>
                </a:lnTo>
                <a:lnTo>
                  <a:pt x="2095132" y="239102"/>
                </a:lnTo>
                <a:close/>
              </a:path>
              <a:path w="5545455" h="1148714">
                <a:moveTo>
                  <a:pt x="2058930" y="299313"/>
                </a:moveTo>
                <a:lnTo>
                  <a:pt x="2053780" y="299313"/>
                </a:lnTo>
                <a:lnTo>
                  <a:pt x="2056295" y="302666"/>
                </a:lnTo>
                <a:lnTo>
                  <a:pt x="2058930" y="299313"/>
                </a:lnTo>
                <a:close/>
              </a:path>
              <a:path w="5545455" h="1148714">
                <a:moveTo>
                  <a:pt x="2106028" y="299313"/>
                </a:moveTo>
                <a:lnTo>
                  <a:pt x="2058930" y="299313"/>
                </a:lnTo>
                <a:lnTo>
                  <a:pt x="2056295" y="302666"/>
                </a:lnTo>
                <a:lnTo>
                  <a:pt x="2106028" y="302666"/>
                </a:lnTo>
                <a:lnTo>
                  <a:pt x="2106028" y="299313"/>
                </a:lnTo>
                <a:close/>
              </a:path>
              <a:path w="5545455" h="1148714">
                <a:moveTo>
                  <a:pt x="2105050" y="234213"/>
                </a:moveTo>
                <a:lnTo>
                  <a:pt x="2047075" y="234213"/>
                </a:lnTo>
                <a:lnTo>
                  <a:pt x="2047075" y="242455"/>
                </a:lnTo>
                <a:lnTo>
                  <a:pt x="2092483" y="242455"/>
                </a:lnTo>
                <a:lnTo>
                  <a:pt x="2095132" y="239102"/>
                </a:lnTo>
                <a:lnTo>
                  <a:pt x="2105050" y="239102"/>
                </a:lnTo>
                <a:lnTo>
                  <a:pt x="2105050" y="234213"/>
                </a:lnTo>
                <a:close/>
              </a:path>
              <a:path w="5545455" h="1148714">
                <a:moveTo>
                  <a:pt x="2105050" y="239102"/>
                </a:moveTo>
                <a:lnTo>
                  <a:pt x="2095132" y="239102"/>
                </a:lnTo>
                <a:lnTo>
                  <a:pt x="2097227" y="242455"/>
                </a:lnTo>
                <a:lnTo>
                  <a:pt x="2103623" y="242455"/>
                </a:lnTo>
                <a:lnTo>
                  <a:pt x="2105050" y="240639"/>
                </a:lnTo>
                <a:lnTo>
                  <a:pt x="2105050" y="239102"/>
                </a:lnTo>
                <a:close/>
              </a:path>
              <a:path w="5545455" h="1148714">
                <a:moveTo>
                  <a:pt x="2169922" y="266145"/>
                </a:moveTo>
                <a:lnTo>
                  <a:pt x="2135190" y="267042"/>
                </a:lnTo>
                <a:lnTo>
                  <a:pt x="2120288" y="279615"/>
                </a:lnTo>
                <a:lnTo>
                  <a:pt x="2124759" y="301222"/>
                </a:lnTo>
                <a:lnTo>
                  <a:pt x="2146226" y="308254"/>
                </a:lnTo>
                <a:lnTo>
                  <a:pt x="2158985" y="306810"/>
                </a:lnTo>
                <a:lnTo>
                  <a:pt x="2165303" y="300431"/>
                </a:lnTo>
                <a:lnTo>
                  <a:pt x="2141895" y="300431"/>
                </a:lnTo>
                <a:lnTo>
                  <a:pt x="2129182" y="290791"/>
                </a:lnTo>
                <a:lnTo>
                  <a:pt x="2136028" y="274726"/>
                </a:lnTo>
                <a:lnTo>
                  <a:pt x="2170206" y="273565"/>
                </a:lnTo>
                <a:lnTo>
                  <a:pt x="2169956" y="267042"/>
                </a:lnTo>
                <a:lnTo>
                  <a:pt x="2169922" y="266145"/>
                </a:lnTo>
                <a:close/>
              </a:path>
              <a:path w="5545455" h="1148714">
                <a:moveTo>
                  <a:pt x="2181011" y="285483"/>
                </a:moveTo>
                <a:lnTo>
                  <a:pt x="2171093" y="285483"/>
                </a:lnTo>
                <a:lnTo>
                  <a:pt x="2173328" y="292328"/>
                </a:lnTo>
                <a:lnTo>
                  <a:pt x="2171017" y="294662"/>
                </a:lnTo>
                <a:lnTo>
                  <a:pt x="2171483" y="306810"/>
                </a:lnTo>
                <a:lnTo>
                  <a:pt x="2171512" y="307555"/>
                </a:lnTo>
                <a:lnTo>
                  <a:pt x="2181011" y="307555"/>
                </a:lnTo>
                <a:lnTo>
                  <a:pt x="2181011" y="285483"/>
                </a:lnTo>
                <a:close/>
              </a:path>
              <a:path w="5545455" h="1148714">
                <a:moveTo>
                  <a:pt x="2170691" y="286193"/>
                </a:moveTo>
                <a:lnTo>
                  <a:pt x="2166250" y="294051"/>
                </a:lnTo>
                <a:lnTo>
                  <a:pt x="2141895" y="300431"/>
                </a:lnTo>
                <a:lnTo>
                  <a:pt x="2165303" y="300431"/>
                </a:lnTo>
                <a:lnTo>
                  <a:pt x="2171017" y="294662"/>
                </a:lnTo>
                <a:lnTo>
                  <a:pt x="2170691" y="286193"/>
                </a:lnTo>
                <a:close/>
              </a:path>
              <a:path w="5545455" h="1148714">
                <a:moveTo>
                  <a:pt x="2171093" y="285483"/>
                </a:moveTo>
                <a:lnTo>
                  <a:pt x="2170691" y="286193"/>
                </a:lnTo>
                <a:lnTo>
                  <a:pt x="2170868" y="290791"/>
                </a:lnTo>
                <a:lnTo>
                  <a:pt x="2170927" y="292328"/>
                </a:lnTo>
                <a:lnTo>
                  <a:pt x="2171017" y="294662"/>
                </a:lnTo>
                <a:lnTo>
                  <a:pt x="2173328" y="292328"/>
                </a:lnTo>
                <a:lnTo>
                  <a:pt x="2171093" y="285483"/>
                </a:lnTo>
                <a:close/>
              </a:path>
              <a:path w="5545455" h="1148714">
                <a:moveTo>
                  <a:pt x="2174974" y="242176"/>
                </a:moveTo>
                <a:lnTo>
                  <a:pt x="2157169" y="242176"/>
                </a:lnTo>
                <a:lnTo>
                  <a:pt x="2169323" y="250558"/>
                </a:lnTo>
                <a:lnTo>
                  <a:pt x="2170664" y="285483"/>
                </a:lnTo>
                <a:lnTo>
                  <a:pt x="2170691" y="286193"/>
                </a:lnTo>
                <a:lnTo>
                  <a:pt x="2171093" y="285483"/>
                </a:lnTo>
                <a:lnTo>
                  <a:pt x="2181011" y="285483"/>
                </a:lnTo>
                <a:lnTo>
                  <a:pt x="2181011" y="273565"/>
                </a:lnTo>
                <a:lnTo>
                  <a:pt x="2173048" y="273565"/>
                </a:lnTo>
                <a:lnTo>
                  <a:pt x="2173048" y="266145"/>
                </a:lnTo>
                <a:lnTo>
                  <a:pt x="2181011" y="266145"/>
                </a:lnTo>
                <a:lnTo>
                  <a:pt x="2181011" y="262013"/>
                </a:lnTo>
                <a:lnTo>
                  <a:pt x="2178403" y="245296"/>
                </a:lnTo>
                <a:lnTo>
                  <a:pt x="2174974" y="242176"/>
                </a:lnTo>
                <a:close/>
              </a:path>
              <a:path w="5545455" h="1148714">
                <a:moveTo>
                  <a:pt x="2181011" y="266145"/>
                </a:moveTo>
                <a:lnTo>
                  <a:pt x="2173048" y="266145"/>
                </a:lnTo>
                <a:lnTo>
                  <a:pt x="2173048" y="273565"/>
                </a:lnTo>
                <a:lnTo>
                  <a:pt x="2181011" y="273565"/>
                </a:lnTo>
                <a:lnTo>
                  <a:pt x="2181011" y="266145"/>
                </a:lnTo>
                <a:close/>
              </a:path>
              <a:path w="5545455" h="1148714">
                <a:moveTo>
                  <a:pt x="2151255" y="233514"/>
                </a:moveTo>
                <a:lnTo>
                  <a:pt x="2121359" y="243433"/>
                </a:lnTo>
                <a:lnTo>
                  <a:pt x="2125830" y="250837"/>
                </a:lnTo>
                <a:lnTo>
                  <a:pt x="2157169" y="242176"/>
                </a:lnTo>
                <a:lnTo>
                  <a:pt x="2174974" y="242176"/>
                </a:lnTo>
                <a:lnTo>
                  <a:pt x="2168066" y="235889"/>
                </a:lnTo>
                <a:lnTo>
                  <a:pt x="2151255" y="233514"/>
                </a:lnTo>
                <a:close/>
              </a:path>
              <a:path w="5545455" h="1148714">
                <a:moveTo>
                  <a:pt x="2230164" y="233514"/>
                </a:moveTo>
                <a:lnTo>
                  <a:pt x="2212794" y="241338"/>
                </a:lnTo>
                <a:lnTo>
                  <a:pt x="2202131" y="256844"/>
                </a:lnTo>
                <a:lnTo>
                  <a:pt x="2200672" y="276496"/>
                </a:lnTo>
                <a:lnTo>
                  <a:pt x="2200547" y="278172"/>
                </a:lnTo>
                <a:lnTo>
                  <a:pt x="2212794" y="300338"/>
                </a:lnTo>
                <a:lnTo>
                  <a:pt x="2237149" y="308254"/>
                </a:lnTo>
                <a:lnTo>
                  <a:pt x="2243668" y="308254"/>
                </a:lnTo>
                <a:lnTo>
                  <a:pt x="2259594" y="300943"/>
                </a:lnTo>
                <a:lnTo>
                  <a:pt x="2260559" y="299453"/>
                </a:lnTo>
                <a:lnTo>
                  <a:pt x="2237847" y="299453"/>
                </a:lnTo>
                <a:lnTo>
                  <a:pt x="2219919" y="293539"/>
                </a:lnTo>
                <a:lnTo>
                  <a:pt x="2210606" y="276496"/>
                </a:lnTo>
                <a:lnTo>
                  <a:pt x="2216659" y="251443"/>
                </a:lnTo>
                <a:lnTo>
                  <a:pt x="2232725" y="242176"/>
                </a:lnTo>
                <a:lnTo>
                  <a:pt x="2259542" y="242176"/>
                </a:lnTo>
                <a:lnTo>
                  <a:pt x="2249303" y="234958"/>
                </a:lnTo>
                <a:lnTo>
                  <a:pt x="2230164" y="233514"/>
                </a:lnTo>
                <a:close/>
              </a:path>
              <a:path w="5545455" h="1148714">
                <a:moveTo>
                  <a:pt x="2275007" y="203898"/>
                </a:moveTo>
                <a:lnTo>
                  <a:pt x="2265089" y="203898"/>
                </a:lnTo>
                <a:lnTo>
                  <a:pt x="2265208" y="233514"/>
                </a:lnTo>
                <a:lnTo>
                  <a:pt x="2265272" y="249120"/>
                </a:lnTo>
                <a:lnTo>
                  <a:pt x="2271096" y="262805"/>
                </a:lnTo>
                <a:lnTo>
                  <a:pt x="2269606" y="285483"/>
                </a:lnTo>
                <a:lnTo>
                  <a:pt x="2265445" y="291908"/>
                </a:lnTo>
                <a:lnTo>
                  <a:pt x="2265508" y="307555"/>
                </a:lnTo>
                <a:lnTo>
                  <a:pt x="2275007" y="307555"/>
                </a:lnTo>
                <a:lnTo>
                  <a:pt x="2275007" y="203898"/>
                </a:lnTo>
                <a:close/>
              </a:path>
              <a:path w="5545455" h="1148714">
                <a:moveTo>
                  <a:pt x="2265336" y="265040"/>
                </a:moveTo>
                <a:lnTo>
                  <a:pt x="2265190" y="265203"/>
                </a:lnTo>
                <a:lnTo>
                  <a:pt x="2259268" y="290186"/>
                </a:lnTo>
                <a:lnTo>
                  <a:pt x="2237847" y="299453"/>
                </a:lnTo>
                <a:lnTo>
                  <a:pt x="2260559" y="299453"/>
                </a:lnTo>
                <a:lnTo>
                  <a:pt x="2265445" y="291908"/>
                </a:lnTo>
                <a:lnTo>
                  <a:pt x="2265336" y="265040"/>
                </a:lnTo>
                <a:close/>
              </a:path>
              <a:path w="5545455" h="1148714">
                <a:moveTo>
                  <a:pt x="2265272" y="249120"/>
                </a:moveTo>
                <a:lnTo>
                  <a:pt x="2265327" y="262805"/>
                </a:lnTo>
                <a:lnTo>
                  <a:pt x="2265445" y="291908"/>
                </a:lnTo>
                <a:lnTo>
                  <a:pt x="2269606" y="285483"/>
                </a:lnTo>
                <a:lnTo>
                  <a:pt x="2270938" y="265203"/>
                </a:lnTo>
                <a:lnTo>
                  <a:pt x="2270978" y="264594"/>
                </a:lnTo>
                <a:lnTo>
                  <a:pt x="2271096" y="262805"/>
                </a:lnTo>
                <a:lnTo>
                  <a:pt x="2265272" y="249120"/>
                </a:lnTo>
                <a:close/>
              </a:path>
              <a:path w="5545455" h="1148714">
                <a:moveTo>
                  <a:pt x="2259542" y="242176"/>
                </a:moveTo>
                <a:lnTo>
                  <a:pt x="2232725" y="242176"/>
                </a:lnTo>
                <a:lnTo>
                  <a:pt x="2256008" y="248136"/>
                </a:lnTo>
                <a:lnTo>
                  <a:pt x="2265247" y="265040"/>
                </a:lnTo>
                <a:lnTo>
                  <a:pt x="2265272" y="249120"/>
                </a:lnTo>
                <a:lnTo>
                  <a:pt x="2263505" y="244970"/>
                </a:lnTo>
                <a:lnTo>
                  <a:pt x="2259542" y="242176"/>
                </a:lnTo>
                <a:close/>
              </a:path>
              <a:path w="5545455" h="1148714">
                <a:moveTo>
                  <a:pt x="2347002" y="266145"/>
                </a:moveTo>
                <a:lnTo>
                  <a:pt x="2312270" y="267042"/>
                </a:lnTo>
                <a:lnTo>
                  <a:pt x="2297369" y="279615"/>
                </a:lnTo>
                <a:lnTo>
                  <a:pt x="2301839" y="301222"/>
                </a:lnTo>
                <a:lnTo>
                  <a:pt x="2323306" y="308254"/>
                </a:lnTo>
                <a:lnTo>
                  <a:pt x="2336066" y="306810"/>
                </a:lnTo>
                <a:lnTo>
                  <a:pt x="2342384" y="300431"/>
                </a:lnTo>
                <a:lnTo>
                  <a:pt x="2318976" y="300431"/>
                </a:lnTo>
                <a:lnTo>
                  <a:pt x="2306263" y="290791"/>
                </a:lnTo>
                <a:lnTo>
                  <a:pt x="2313108" y="274726"/>
                </a:lnTo>
                <a:lnTo>
                  <a:pt x="2347287" y="273565"/>
                </a:lnTo>
                <a:lnTo>
                  <a:pt x="2347037" y="267042"/>
                </a:lnTo>
                <a:lnTo>
                  <a:pt x="2347002" y="266145"/>
                </a:lnTo>
                <a:close/>
              </a:path>
              <a:path w="5545455" h="1148714">
                <a:moveTo>
                  <a:pt x="2358092" y="285483"/>
                </a:moveTo>
                <a:lnTo>
                  <a:pt x="2348173" y="285483"/>
                </a:lnTo>
                <a:lnTo>
                  <a:pt x="2350408" y="292328"/>
                </a:lnTo>
                <a:lnTo>
                  <a:pt x="2348097" y="294662"/>
                </a:lnTo>
                <a:lnTo>
                  <a:pt x="2348564" y="306810"/>
                </a:lnTo>
                <a:lnTo>
                  <a:pt x="2348592" y="307555"/>
                </a:lnTo>
                <a:lnTo>
                  <a:pt x="2358092" y="307555"/>
                </a:lnTo>
                <a:lnTo>
                  <a:pt x="2358092" y="285483"/>
                </a:lnTo>
                <a:close/>
              </a:path>
              <a:path w="5545455" h="1148714">
                <a:moveTo>
                  <a:pt x="2347772" y="286193"/>
                </a:moveTo>
                <a:lnTo>
                  <a:pt x="2343330" y="294051"/>
                </a:lnTo>
                <a:lnTo>
                  <a:pt x="2318976" y="300431"/>
                </a:lnTo>
                <a:lnTo>
                  <a:pt x="2342384" y="300431"/>
                </a:lnTo>
                <a:lnTo>
                  <a:pt x="2348097" y="294662"/>
                </a:lnTo>
                <a:lnTo>
                  <a:pt x="2347772" y="286193"/>
                </a:lnTo>
                <a:close/>
              </a:path>
              <a:path w="5545455" h="1148714">
                <a:moveTo>
                  <a:pt x="2348173" y="285483"/>
                </a:moveTo>
                <a:lnTo>
                  <a:pt x="2347772" y="286193"/>
                </a:lnTo>
                <a:lnTo>
                  <a:pt x="2347949" y="290791"/>
                </a:lnTo>
                <a:lnTo>
                  <a:pt x="2348008" y="292328"/>
                </a:lnTo>
                <a:lnTo>
                  <a:pt x="2348097" y="294662"/>
                </a:lnTo>
                <a:lnTo>
                  <a:pt x="2350408" y="292328"/>
                </a:lnTo>
                <a:lnTo>
                  <a:pt x="2348173" y="285483"/>
                </a:lnTo>
                <a:close/>
              </a:path>
              <a:path w="5545455" h="1148714">
                <a:moveTo>
                  <a:pt x="2352055" y="242176"/>
                </a:moveTo>
                <a:lnTo>
                  <a:pt x="2334250" y="242176"/>
                </a:lnTo>
                <a:lnTo>
                  <a:pt x="2346404" y="250558"/>
                </a:lnTo>
                <a:lnTo>
                  <a:pt x="2347745" y="285483"/>
                </a:lnTo>
                <a:lnTo>
                  <a:pt x="2347772" y="286193"/>
                </a:lnTo>
                <a:lnTo>
                  <a:pt x="2348173" y="285483"/>
                </a:lnTo>
                <a:lnTo>
                  <a:pt x="2358092" y="285483"/>
                </a:lnTo>
                <a:lnTo>
                  <a:pt x="2358092" y="273565"/>
                </a:lnTo>
                <a:lnTo>
                  <a:pt x="2350129" y="273565"/>
                </a:lnTo>
                <a:lnTo>
                  <a:pt x="2350129" y="266145"/>
                </a:lnTo>
                <a:lnTo>
                  <a:pt x="2358092" y="266145"/>
                </a:lnTo>
                <a:lnTo>
                  <a:pt x="2358092" y="262013"/>
                </a:lnTo>
                <a:lnTo>
                  <a:pt x="2355484" y="245296"/>
                </a:lnTo>
                <a:lnTo>
                  <a:pt x="2352055" y="242176"/>
                </a:lnTo>
                <a:close/>
              </a:path>
              <a:path w="5545455" h="1148714">
                <a:moveTo>
                  <a:pt x="2358092" y="266145"/>
                </a:moveTo>
                <a:lnTo>
                  <a:pt x="2350129" y="266145"/>
                </a:lnTo>
                <a:lnTo>
                  <a:pt x="2350129" y="273565"/>
                </a:lnTo>
                <a:lnTo>
                  <a:pt x="2358092" y="273565"/>
                </a:lnTo>
                <a:lnTo>
                  <a:pt x="2358092" y="266145"/>
                </a:lnTo>
                <a:close/>
              </a:path>
              <a:path w="5545455" h="1148714">
                <a:moveTo>
                  <a:pt x="2328336" y="233514"/>
                </a:moveTo>
                <a:lnTo>
                  <a:pt x="2298440" y="243433"/>
                </a:lnTo>
                <a:lnTo>
                  <a:pt x="2302910" y="250837"/>
                </a:lnTo>
                <a:lnTo>
                  <a:pt x="2334250" y="242176"/>
                </a:lnTo>
                <a:lnTo>
                  <a:pt x="2352055" y="242176"/>
                </a:lnTo>
                <a:lnTo>
                  <a:pt x="2345146" y="235889"/>
                </a:lnTo>
                <a:lnTo>
                  <a:pt x="2328336" y="233514"/>
                </a:lnTo>
                <a:close/>
              </a:path>
              <a:path w="5545455" h="1148714">
                <a:moveTo>
                  <a:pt x="2385172" y="302107"/>
                </a:moveTo>
                <a:lnTo>
                  <a:pt x="2379025" y="327952"/>
                </a:lnTo>
                <a:lnTo>
                  <a:pt x="2385731" y="327952"/>
                </a:lnTo>
                <a:lnTo>
                  <a:pt x="2391598" y="308673"/>
                </a:lnTo>
                <a:lnTo>
                  <a:pt x="2391330" y="308114"/>
                </a:lnTo>
                <a:lnTo>
                  <a:pt x="2386289" y="308114"/>
                </a:lnTo>
                <a:lnTo>
                  <a:pt x="2385172" y="302107"/>
                </a:lnTo>
                <a:close/>
              </a:path>
              <a:path w="5545455" h="1148714">
                <a:moveTo>
                  <a:pt x="2384101" y="293027"/>
                </a:moveTo>
                <a:lnTo>
                  <a:pt x="2386289" y="308114"/>
                </a:lnTo>
                <a:lnTo>
                  <a:pt x="2391330" y="308114"/>
                </a:lnTo>
                <a:lnTo>
                  <a:pt x="2384101" y="293027"/>
                </a:lnTo>
                <a:close/>
              </a:path>
              <a:path w="5545455" h="1148714">
                <a:moveTo>
                  <a:pt x="2467916" y="203200"/>
                </a:moveTo>
                <a:lnTo>
                  <a:pt x="2454784" y="213211"/>
                </a:lnTo>
                <a:lnTo>
                  <a:pt x="2452875" y="307555"/>
                </a:lnTo>
                <a:lnTo>
                  <a:pt x="2462794" y="307555"/>
                </a:lnTo>
                <a:lnTo>
                  <a:pt x="2463632" y="217402"/>
                </a:lnTo>
                <a:lnTo>
                  <a:pt x="2489756" y="207810"/>
                </a:lnTo>
                <a:lnTo>
                  <a:pt x="2467916" y="203200"/>
                </a:lnTo>
                <a:close/>
              </a:path>
              <a:path w="5545455" h="1148714">
                <a:moveTo>
                  <a:pt x="2454359" y="234213"/>
                </a:moveTo>
                <a:lnTo>
                  <a:pt x="2439743" y="234213"/>
                </a:lnTo>
                <a:lnTo>
                  <a:pt x="2439743" y="242455"/>
                </a:lnTo>
                <a:lnTo>
                  <a:pt x="2454192" y="242455"/>
                </a:lnTo>
                <a:lnTo>
                  <a:pt x="2454359" y="234213"/>
                </a:lnTo>
                <a:close/>
              </a:path>
              <a:path w="5545455" h="1148714">
                <a:moveTo>
                  <a:pt x="2485146" y="234213"/>
                </a:moveTo>
                <a:lnTo>
                  <a:pt x="2463476" y="234213"/>
                </a:lnTo>
                <a:lnTo>
                  <a:pt x="2463399" y="242455"/>
                </a:lnTo>
                <a:lnTo>
                  <a:pt x="2485146" y="242455"/>
                </a:lnTo>
                <a:lnTo>
                  <a:pt x="2485146" y="234213"/>
                </a:lnTo>
                <a:close/>
              </a:path>
              <a:path w="5545455" h="1148714">
                <a:moveTo>
                  <a:pt x="2519011" y="233514"/>
                </a:moveTo>
                <a:lnTo>
                  <a:pt x="2501967" y="241571"/>
                </a:lnTo>
                <a:lnTo>
                  <a:pt x="2491443" y="257124"/>
                </a:lnTo>
                <a:lnTo>
                  <a:pt x="2489906" y="278079"/>
                </a:lnTo>
                <a:lnTo>
                  <a:pt x="2502572" y="300244"/>
                </a:lnTo>
                <a:lnTo>
                  <a:pt x="2528464" y="308254"/>
                </a:lnTo>
                <a:lnTo>
                  <a:pt x="2534331" y="308254"/>
                </a:lnTo>
                <a:lnTo>
                  <a:pt x="2552987" y="298289"/>
                </a:lnTo>
                <a:lnTo>
                  <a:pt x="2517986" y="298289"/>
                </a:lnTo>
                <a:lnTo>
                  <a:pt x="2500756" y="281757"/>
                </a:lnTo>
                <a:lnTo>
                  <a:pt x="2501881" y="273888"/>
                </a:lnTo>
                <a:lnTo>
                  <a:pt x="2497450" y="273888"/>
                </a:lnTo>
                <a:lnTo>
                  <a:pt x="2497450" y="266484"/>
                </a:lnTo>
                <a:lnTo>
                  <a:pt x="2502938" y="266484"/>
                </a:lnTo>
                <a:lnTo>
                  <a:pt x="2505134" y="251117"/>
                </a:lnTo>
                <a:lnTo>
                  <a:pt x="2520780" y="242036"/>
                </a:lnTo>
                <a:lnTo>
                  <a:pt x="2548570" y="242036"/>
                </a:lnTo>
                <a:lnTo>
                  <a:pt x="2538801" y="235098"/>
                </a:lnTo>
                <a:lnTo>
                  <a:pt x="2519011" y="233514"/>
                </a:lnTo>
                <a:close/>
              </a:path>
              <a:path w="5545455" h="1148714">
                <a:moveTo>
                  <a:pt x="2551235" y="289814"/>
                </a:moveTo>
                <a:lnTo>
                  <a:pt x="2548441" y="293073"/>
                </a:lnTo>
                <a:lnTo>
                  <a:pt x="2517986" y="298289"/>
                </a:lnTo>
                <a:lnTo>
                  <a:pt x="2552987" y="298289"/>
                </a:lnTo>
                <a:lnTo>
                  <a:pt x="2556823" y="296240"/>
                </a:lnTo>
                <a:lnTo>
                  <a:pt x="2551235" y="289814"/>
                </a:lnTo>
                <a:close/>
              </a:path>
              <a:path w="5545455" h="1148714">
                <a:moveTo>
                  <a:pt x="2502938" y="266484"/>
                </a:moveTo>
                <a:lnTo>
                  <a:pt x="2497450" y="266484"/>
                </a:lnTo>
                <a:lnTo>
                  <a:pt x="2497450" y="273888"/>
                </a:lnTo>
                <a:lnTo>
                  <a:pt x="2501881" y="273888"/>
                </a:lnTo>
                <a:lnTo>
                  <a:pt x="2502938" y="266484"/>
                </a:lnTo>
                <a:close/>
              </a:path>
              <a:path w="5545455" h="1148714">
                <a:moveTo>
                  <a:pt x="2550875" y="266484"/>
                </a:moveTo>
                <a:lnTo>
                  <a:pt x="2502938" y="266484"/>
                </a:lnTo>
                <a:lnTo>
                  <a:pt x="2501881" y="273888"/>
                </a:lnTo>
                <a:lnTo>
                  <a:pt x="2561293" y="273888"/>
                </a:lnTo>
                <a:lnTo>
                  <a:pt x="2561353" y="269417"/>
                </a:lnTo>
                <a:lnTo>
                  <a:pt x="2552073" y="269417"/>
                </a:lnTo>
                <a:lnTo>
                  <a:pt x="2550875" y="266484"/>
                </a:lnTo>
                <a:close/>
              </a:path>
              <a:path w="5545455" h="1148714">
                <a:moveTo>
                  <a:pt x="2548570" y="242036"/>
                </a:moveTo>
                <a:lnTo>
                  <a:pt x="2520780" y="242036"/>
                </a:lnTo>
                <a:lnTo>
                  <a:pt x="2543272" y="247857"/>
                </a:lnTo>
                <a:lnTo>
                  <a:pt x="2552073" y="269417"/>
                </a:lnTo>
                <a:lnTo>
                  <a:pt x="2555985" y="266484"/>
                </a:lnTo>
                <a:lnTo>
                  <a:pt x="2561392" y="266484"/>
                </a:lnTo>
                <a:lnTo>
                  <a:pt x="2561433" y="263457"/>
                </a:lnTo>
                <a:lnTo>
                  <a:pt x="2553749" y="245715"/>
                </a:lnTo>
                <a:lnTo>
                  <a:pt x="2548570" y="242036"/>
                </a:lnTo>
                <a:close/>
              </a:path>
              <a:path w="5545455" h="1148714">
                <a:moveTo>
                  <a:pt x="2561392" y="266484"/>
                </a:moveTo>
                <a:lnTo>
                  <a:pt x="2555985" y="266484"/>
                </a:lnTo>
                <a:lnTo>
                  <a:pt x="2552073" y="269417"/>
                </a:lnTo>
                <a:lnTo>
                  <a:pt x="2561353" y="269417"/>
                </a:lnTo>
                <a:lnTo>
                  <a:pt x="2561392" y="266484"/>
                </a:lnTo>
                <a:close/>
              </a:path>
              <a:path w="5545455" h="1148714">
                <a:moveTo>
                  <a:pt x="2591540" y="234213"/>
                </a:moveTo>
                <a:lnTo>
                  <a:pt x="2581622" y="234213"/>
                </a:lnTo>
                <a:lnTo>
                  <a:pt x="2581622" y="307555"/>
                </a:lnTo>
                <a:lnTo>
                  <a:pt x="2591540" y="307555"/>
                </a:lnTo>
                <a:lnTo>
                  <a:pt x="2591540" y="234213"/>
                </a:lnTo>
                <a:close/>
              </a:path>
              <a:path w="5545455" h="1148714">
                <a:moveTo>
                  <a:pt x="2584602" y="203898"/>
                </a:moveTo>
                <a:lnTo>
                  <a:pt x="2586651" y="218008"/>
                </a:lnTo>
                <a:lnTo>
                  <a:pt x="2588793" y="218008"/>
                </a:lnTo>
                <a:lnTo>
                  <a:pt x="2584602" y="203898"/>
                </a:lnTo>
                <a:close/>
              </a:path>
              <a:path w="5545455" h="1148714">
                <a:moveTo>
                  <a:pt x="2630734" y="218008"/>
                </a:moveTo>
                <a:lnTo>
                  <a:pt x="2620815" y="218008"/>
                </a:lnTo>
                <a:lnTo>
                  <a:pt x="2620815" y="293679"/>
                </a:lnTo>
                <a:lnTo>
                  <a:pt x="2630128" y="306391"/>
                </a:lnTo>
                <a:lnTo>
                  <a:pt x="2642329" y="308254"/>
                </a:lnTo>
                <a:lnTo>
                  <a:pt x="2657836" y="303085"/>
                </a:lnTo>
                <a:lnTo>
                  <a:pt x="2656192" y="299732"/>
                </a:lnTo>
                <a:lnTo>
                  <a:pt x="2647824" y="299732"/>
                </a:lnTo>
                <a:lnTo>
                  <a:pt x="2631805" y="293911"/>
                </a:lnTo>
                <a:lnTo>
                  <a:pt x="2630734" y="218008"/>
                </a:lnTo>
                <a:close/>
              </a:path>
              <a:path w="5545455" h="1148714">
                <a:moveTo>
                  <a:pt x="2654343" y="295960"/>
                </a:moveTo>
                <a:lnTo>
                  <a:pt x="2647824" y="299732"/>
                </a:lnTo>
                <a:lnTo>
                  <a:pt x="2656192" y="299732"/>
                </a:lnTo>
                <a:lnTo>
                  <a:pt x="2654343" y="295960"/>
                </a:lnTo>
                <a:close/>
              </a:path>
              <a:path w="5545455" h="1148714">
                <a:moveTo>
                  <a:pt x="2620815" y="234213"/>
                </a:moveTo>
                <a:lnTo>
                  <a:pt x="2607683" y="234213"/>
                </a:lnTo>
                <a:lnTo>
                  <a:pt x="2607683" y="242455"/>
                </a:lnTo>
                <a:lnTo>
                  <a:pt x="2620815" y="242455"/>
                </a:lnTo>
                <a:lnTo>
                  <a:pt x="2620815" y="234213"/>
                </a:lnTo>
                <a:close/>
              </a:path>
              <a:path w="5545455" h="1148714">
                <a:moveTo>
                  <a:pt x="2653086" y="234213"/>
                </a:moveTo>
                <a:lnTo>
                  <a:pt x="2630962" y="234213"/>
                </a:lnTo>
                <a:lnTo>
                  <a:pt x="2631079" y="242455"/>
                </a:lnTo>
                <a:lnTo>
                  <a:pt x="2653086" y="242455"/>
                </a:lnTo>
                <a:lnTo>
                  <a:pt x="2653086" y="234213"/>
                </a:lnTo>
                <a:close/>
              </a:path>
              <a:path w="5545455" h="1148714">
                <a:moveTo>
                  <a:pt x="2720263" y="266145"/>
                </a:moveTo>
                <a:lnTo>
                  <a:pt x="2685531" y="267042"/>
                </a:lnTo>
                <a:lnTo>
                  <a:pt x="2670630" y="279615"/>
                </a:lnTo>
                <a:lnTo>
                  <a:pt x="2675100" y="301222"/>
                </a:lnTo>
                <a:lnTo>
                  <a:pt x="2696567" y="308254"/>
                </a:lnTo>
                <a:lnTo>
                  <a:pt x="2709327" y="306810"/>
                </a:lnTo>
                <a:lnTo>
                  <a:pt x="2715645" y="300431"/>
                </a:lnTo>
                <a:lnTo>
                  <a:pt x="2692237" y="300431"/>
                </a:lnTo>
                <a:lnTo>
                  <a:pt x="2679524" y="290791"/>
                </a:lnTo>
                <a:lnTo>
                  <a:pt x="2686369" y="274726"/>
                </a:lnTo>
                <a:lnTo>
                  <a:pt x="2720548" y="273565"/>
                </a:lnTo>
                <a:lnTo>
                  <a:pt x="2720298" y="267042"/>
                </a:lnTo>
                <a:lnTo>
                  <a:pt x="2720263" y="266145"/>
                </a:lnTo>
                <a:close/>
              </a:path>
              <a:path w="5545455" h="1148714">
                <a:moveTo>
                  <a:pt x="2731353" y="285483"/>
                </a:moveTo>
                <a:lnTo>
                  <a:pt x="2721434" y="285483"/>
                </a:lnTo>
                <a:lnTo>
                  <a:pt x="2723669" y="292328"/>
                </a:lnTo>
                <a:lnTo>
                  <a:pt x="2721358" y="294662"/>
                </a:lnTo>
                <a:lnTo>
                  <a:pt x="2721825" y="306810"/>
                </a:lnTo>
                <a:lnTo>
                  <a:pt x="2721853" y="307555"/>
                </a:lnTo>
                <a:lnTo>
                  <a:pt x="2731353" y="307555"/>
                </a:lnTo>
                <a:lnTo>
                  <a:pt x="2731353" y="285483"/>
                </a:lnTo>
                <a:close/>
              </a:path>
              <a:path w="5545455" h="1148714">
                <a:moveTo>
                  <a:pt x="2721033" y="286193"/>
                </a:moveTo>
                <a:lnTo>
                  <a:pt x="2716591" y="294051"/>
                </a:lnTo>
                <a:lnTo>
                  <a:pt x="2692237" y="300431"/>
                </a:lnTo>
                <a:lnTo>
                  <a:pt x="2715645" y="300431"/>
                </a:lnTo>
                <a:lnTo>
                  <a:pt x="2721358" y="294662"/>
                </a:lnTo>
                <a:lnTo>
                  <a:pt x="2721033" y="286193"/>
                </a:lnTo>
                <a:close/>
              </a:path>
              <a:path w="5545455" h="1148714">
                <a:moveTo>
                  <a:pt x="2721434" y="285483"/>
                </a:moveTo>
                <a:lnTo>
                  <a:pt x="2721033" y="286193"/>
                </a:lnTo>
                <a:lnTo>
                  <a:pt x="2721210" y="290791"/>
                </a:lnTo>
                <a:lnTo>
                  <a:pt x="2721269" y="292328"/>
                </a:lnTo>
                <a:lnTo>
                  <a:pt x="2721358" y="294662"/>
                </a:lnTo>
                <a:lnTo>
                  <a:pt x="2723669" y="292328"/>
                </a:lnTo>
                <a:lnTo>
                  <a:pt x="2721434" y="285483"/>
                </a:lnTo>
                <a:close/>
              </a:path>
              <a:path w="5545455" h="1148714">
                <a:moveTo>
                  <a:pt x="2725316" y="242176"/>
                </a:moveTo>
                <a:lnTo>
                  <a:pt x="2707511" y="242176"/>
                </a:lnTo>
                <a:lnTo>
                  <a:pt x="2719665" y="250558"/>
                </a:lnTo>
                <a:lnTo>
                  <a:pt x="2721006" y="285483"/>
                </a:lnTo>
                <a:lnTo>
                  <a:pt x="2721033" y="286193"/>
                </a:lnTo>
                <a:lnTo>
                  <a:pt x="2721434" y="285483"/>
                </a:lnTo>
                <a:lnTo>
                  <a:pt x="2731353" y="285483"/>
                </a:lnTo>
                <a:lnTo>
                  <a:pt x="2731353" y="273565"/>
                </a:lnTo>
                <a:lnTo>
                  <a:pt x="2723390" y="273565"/>
                </a:lnTo>
                <a:lnTo>
                  <a:pt x="2723390" y="266145"/>
                </a:lnTo>
                <a:lnTo>
                  <a:pt x="2731353" y="266145"/>
                </a:lnTo>
                <a:lnTo>
                  <a:pt x="2731353" y="262013"/>
                </a:lnTo>
                <a:lnTo>
                  <a:pt x="2728745" y="245296"/>
                </a:lnTo>
                <a:lnTo>
                  <a:pt x="2725316" y="242176"/>
                </a:lnTo>
                <a:close/>
              </a:path>
              <a:path w="5545455" h="1148714">
                <a:moveTo>
                  <a:pt x="2731353" y="266145"/>
                </a:moveTo>
                <a:lnTo>
                  <a:pt x="2723390" y="266145"/>
                </a:lnTo>
                <a:lnTo>
                  <a:pt x="2723390" y="273565"/>
                </a:lnTo>
                <a:lnTo>
                  <a:pt x="2731353" y="273565"/>
                </a:lnTo>
                <a:lnTo>
                  <a:pt x="2731353" y="266145"/>
                </a:lnTo>
                <a:close/>
              </a:path>
              <a:path w="5545455" h="1148714">
                <a:moveTo>
                  <a:pt x="2701597" y="233514"/>
                </a:moveTo>
                <a:lnTo>
                  <a:pt x="2671701" y="243433"/>
                </a:lnTo>
                <a:lnTo>
                  <a:pt x="2676171" y="250837"/>
                </a:lnTo>
                <a:lnTo>
                  <a:pt x="2707511" y="242176"/>
                </a:lnTo>
                <a:lnTo>
                  <a:pt x="2725316" y="242176"/>
                </a:lnTo>
                <a:lnTo>
                  <a:pt x="2718407" y="235889"/>
                </a:lnTo>
                <a:lnTo>
                  <a:pt x="2701597" y="233514"/>
                </a:lnTo>
                <a:close/>
              </a:path>
              <a:path w="5545455" h="1148714">
                <a:moveTo>
                  <a:pt x="2818045" y="233514"/>
                </a:moveTo>
                <a:lnTo>
                  <a:pt x="2800071" y="241431"/>
                </a:lnTo>
                <a:lnTo>
                  <a:pt x="2789081" y="256984"/>
                </a:lnTo>
                <a:lnTo>
                  <a:pt x="2787451" y="278079"/>
                </a:lnTo>
                <a:lnTo>
                  <a:pt x="2800071" y="300244"/>
                </a:lnTo>
                <a:lnTo>
                  <a:pt x="2825310" y="308254"/>
                </a:lnTo>
                <a:lnTo>
                  <a:pt x="2837184" y="307043"/>
                </a:lnTo>
                <a:lnTo>
                  <a:pt x="2846818" y="299453"/>
                </a:lnTo>
                <a:lnTo>
                  <a:pt x="2819955" y="299453"/>
                </a:lnTo>
                <a:lnTo>
                  <a:pt x="2803563" y="290186"/>
                </a:lnTo>
                <a:lnTo>
                  <a:pt x="2797510" y="265040"/>
                </a:lnTo>
                <a:lnTo>
                  <a:pt x="2806869" y="248136"/>
                </a:lnTo>
                <a:lnTo>
                  <a:pt x="2829547" y="242176"/>
                </a:lnTo>
                <a:lnTo>
                  <a:pt x="2849349" y="242176"/>
                </a:lnTo>
                <a:lnTo>
                  <a:pt x="2847243" y="239568"/>
                </a:lnTo>
                <a:lnTo>
                  <a:pt x="2818045" y="233514"/>
                </a:lnTo>
                <a:close/>
              </a:path>
              <a:path w="5545455" h="1148714">
                <a:moveTo>
                  <a:pt x="2846684" y="288696"/>
                </a:moveTo>
                <a:lnTo>
                  <a:pt x="2844169" y="292328"/>
                </a:lnTo>
                <a:lnTo>
                  <a:pt x="2819955" y="299453"/>
                </a:lnTo>
                <a:lnTo>
                  <a:pt x="2846818" y="299453"/>
                </a:lnTo>
                <a:lnTo>
                  <a:pt x="2854088" y="293725"/>
                </a:lnTo>
                <a:lnTo>
                  <a:pt x="2846684" y="288696"/>
                </a:lnTo>
                <a:close/>
              </a:path>
              <a:path w="5545455" h="1148714">
                <a:moveTo>
                  <a:pt x="2849349" y="242176"/>
                </a:moveTo>
                <a:lnTo>
                  <a:pt x="2829547" y="242176"/>
                </a:lnTo>
                <a:lnTo>
                  <a:pt x="2846684" y="253072"/>
                </a:lnTo>
                <a:lnTo>
                  <a:pt x="2853951" y="248136"/>
                </a:lnTo>
                <a:lnTo>
                  <a:pt x="2854163" y="248136"/>
                </a:lnTo>
                <a:lnTo>
                  <a:pt x="2849349" y="242176"/>
                </a:lnTo>
                <a:close/>
              </a:path>
              <a:path w="5545455" h="1148714">
                <a:moveTo>
                  <a:pt x="2895069" y="233514"/>
                </a:moveTo>
                <a:lnTo>
                  <a:pt x="2877514" y="241431"/>
                </a:lnTo>
                <a:lnTo>
                  <a:pt x="2866571" y="256984"/>
                </a:lnTo>
                <a:lnTo>
                  <a:pt x="2865063" y="276496"/>
                </a:lnTo>
                <a:lnTo>
                  <a:pt x="2864941" y="278079"/>
                </a:lnTo>
                <a:lnTo>
                  <a:pt x="2877514" y="300244"/>
                </a:lnTo>
                <a:lnTo>
                  <a:pt x="2902241" y="308254"/>
                </a:lnTo>
                <a:lnTo>
                  <a:pt x="2909412" y="308254"/>
                </a:lnTo>
                <a:lnTo>
                  <a:pt x="2927201" y="300244"/>
                </a:lnTo>
                <a:lnTo>
                  <a:pt x="2927748" y="299453"/>
                </a:lnTo>
                <a:lnTo>
                  <a:pt x="2902241" y="299453"/>
                </a:lnTo>
                <a:lnTo>
                  <a:pt x="2884313" y="293539"/>
                </a:lnTo>
                <a:lnTo>
                  <a:pt x="2874999" y="276496"/>
                </a:lnTo>
                <a:lnTo>
                  <a:pt x="2881053" y="251443"/>
                </a:lnTo>
                <a:lnTo>
                  <a:pt x="2897165" y="242176"/>
                </a:lnTo>
                <a:lnTo>
                  <a:pt x="2926302" y="242176"/>
                </a:lnTo>
                <a:lnTo>
                  <a:pt x="2915931" y="235098"/>
                </a:lnTo>
                <a:lnTo>
                  <a:pt x="2895069" y="233514"/>
                </a:lnTo>
                <a:close/>
              </a:path>
              <a:path w="5545455" h="1148714">
                <a:moveTo>
                  <a:pt x="2926302" y="242176"/>
                </a:moveTo>
                <a:lnTo>
                  <a:pt x="2897165" y="242176"/>
                </a:lnTo>
                <a:lnTo>
                  <a:pt x="2920448" y="248136"/>
                </a:lnTo>
                <a:lnTo>
                  <a:pt x="2929622" y="265040"/>
                </a:lnTo>
                <a:lnTo>
                  <a:pt x="2923661" y="290186"/>
                </a:lnTo>
                <a:lnTo>
                  <a:pt x="2902241" y="299453"/>
                </a:lnTo>
                <a:lnTo>
                  <a:pt x="2927748" y="299453"/>
                </a:lnTo>
                <a:lnTo>
                  <a:pt x="2938051" y="284552"/>
                </a:lnTo>
                <a:lnTo>
                  <a:pt x="2939558" y="265040"/>
                </a:lnTo>
                <a:lnTo>
                  <a:pt x="2939680" y="263457"/>
                </a:lnTo>
                <a:lnTo>
                  <a:pt x="2931624" y="245808"/>
                </a:lnTo>
                <a:lnTo>
                  <a:pt x="2926302" y="242176"/>
                </a:lnTo>
                <a:close/>
              </a:path>
              <a:path w="5545455" h="1148714">
                <a:moveTo>
                  <a:pt x="2969430" y="234213"/>
                </a:moveTo>
                <a:lnTo>
                  <a:pt x="2959930" y="234213"/>
                </a:lnTo>
                <a:lnTo>
                  <a:pt x="2959930" y="307555"/>
                </a:lnTo>
                <a:lnTo>
                  <a:pt x="2969849" y="307555"/>
                </a:lnTo>
                <a:lnTo>
                  <a:pt x="2969849" y="263410"/>
                </a:lnTo>
                <a:lnTo>
                  <a:pt x="2974543" y="254050"/>
                </a:lnTo>
                <a:lnTo>
                  <a:pt x="2969430" y="254050"/>
                </a:lnTo>
                <a:lnTo>
                  <a:pt x="2969430" y="234213"/>
                </a:lnTo>
                <a:close/>
              </a:path>
              <a:path w="5545455" h="1148714">
                <a:moveTo>
                  <a:pt x="3017239" y="242455"/>
                </a:moveTo>
                <a:lnTo>
                  <a:pt x="3001142" y="242455"/>
                </a:lnTo>
                <a:lnTo>
                  <a:pt x="3013808" y="252374"/>
                </a:lnTo>
                <a:lnTo>
                  <a:pt x="3015671" y="307555"/>
                </a:lnTo>
                <a:lnTo>
                  <a:pt x="3025589" y="307555"/>
                </a:lnTo>
                <a:lnTo>
                  <a:pt x="3025589" y="263410"/>
                </a:lnTo>
                <a:lnTo>
                  <a:pt x="3029768" y="255028"/>
                </a:lnTo>
                <a:lnTo>
                  <a:pt x="3024472" y="255028"/>
                </a:lnTo>
                <a:lnTo>
                  <a:pt x="3020560" y="253491"/>
                </a:lnTo>
                <a:lnTo>
                  <a:pt x="3023167" y="248750"/>
                </a:lnTo>
                <a:lnTo>
                  <a:pt x="3022982" y="247857"/>
                </a:lnTo>
                <a:lnTo>
                  <a:pt x="3017239" y="242455"/>
                </a:lnTo>
                <a:close/>
              </a:path>
              <a:path w="5545455" h="1148714">
                <a:moveTo>
                  <a:pt x="3073213" y="242455"/>
                </a:moveTo>
                <a:lnTo>
                  <a:pt x="3056882" y="242455"/>
                </a:lnTo>
                <a:lnTo>
                  <a:pt x="3069408" y="252374"/>
                </a:lnTo>
                <a:lnTo>
                  <a:pt x="3071271" y="307555"/>
                </a:lnTo>
                <a:lnTo>
                  <a:pt x="3081190" y="307555"/>
                </a:lnTo>
                <a:lnTo>
                  <a:pt x="3081190" y="257869"/>
                </a:lnTo>
                <a:lnTo>
                  <a:pt x="3073213" y="242455"/>
                </a:lnTo>
                <a:close/>
              </a:path>
              <a:path w="5545455" h="1148714">
                <a:moveTo>
                  <a:pt x="3023167" y="248750"/>
                </a:moveTo>
                <a:lnTo>
                  <a:pt x="3020560" y="253491"/>
                </a:lnTo>
                <a:lnTo>
                  <a:pt x="3024472" y="255028"/>
                </a:lnTo>
                <a:lnTo>
                  <a:pt x="3023167" y="248750"/>
                </a:lnTo>
                <a:close/>
              </a:path>
              <a:path w="5545455" h="1148714">
                <a:moveTo>
                  <a:pt x="3051573" y="233514"/>
                </a:moveTo>
                <a:lnTo>
                  <a:pt x="3043937" y="233514"/>
                </a:lnTo>
                <a:lnTo>
                  <a:pt x="3026474" y="242735"/>
                </a:lnTo>
                <a:lnTo>
                  <a:pt x="3023167" y="248750"/>
                </a:lnTo>
                <a:lnTo>
                  <a:pt x="3024472" y="255028"/>
                </a:lnTo>
                <a:lnTo>
                  <a:pt x="3029768" y="255028"/>
                </a:lnTo>
                <a:lnTo>
                  <a:pt x="3033343" y="247857"/>
                </a:lnTo>
                <a:lnTo>
                  <a:pt x="3033413" y="247717"/>
                </a:lnTo>
                <a:lnTo>
                  <a:pt x="3056882" y="242455"/>
                </a:lnTo>
                <a:lnTo>
                  <a:pt x="3073213" y="242455"/>
                </a:lnTo>
                <a:lnTo>
                  <a:pt x="3071551" y="239242"/>
                </a:lnTo>
                <a:lnTo>
                  <a:pt x="3051573" y="233514"/>
                </a:lnTo>
                <a:close/>
              </a:path>
              <a:path w="5545455" h="1148714">
                <a:moveTo>
                  <a:pt x="2989593" y="233514"/>
                </a:moveTo>
                <a:lnTo>
                  <a:pt x="2970128" y="245249"/>
                </a:lnTo>
                <a:lnTo>
                  <a:pt x="2969563" y="252374"/>
                </a:lnTo>
                <a:lnTo>
                  <a:pt x="2969474" y="253491"/>
                </a:lnTo>
                <a:lnTo>
                  <a:pt x="2969430" y="254050"/>
                </a:lnTo>
                <a:lnTo>
                  <a:pt x="2974543" y="254050"/>
                </a:lnTo>
                <a:lnTo>
                  <a:pt x="2977649" y="247857"/>
                </a:lnTo>
                <a:lnTo>
                  <a:pt x="2977719" y="247717"/>
                </a:lnTo>
                <a:lnTo>
                  <a:pt x="3001142" y="242455"/>
                </a:lnTo>
                <a:lnTo>
                  <a:pt x="3017239" y="242455"/>
                </a:lnTo>
                <a:lnTo>
                  <a:pt x="3009664" y="235331"/>
                </a:lnTo>
                <a:lnTo>
                  <a:pt x="2989593" y="233514"/>
                </a:lnTo>
                <a:close/>
              </a:path>
              <a:path w="5545455" h="1148714">
                <a:moveTo>
                  <a:pt x="3176176" y="233514"/>
                </a:moveTo>
                <a:lnTo>
                  <a:pt x="3160204" y="240732"/>
                </a:lnTo>
                <a:lnTo>
                  <a:pt x="3154385" y="249514"/>
                </a:lnTo>
                <a:lnTo>
                  <a:pt x="3154329" y="263364"/>
                </a:lnTo>
                <a:lnTo>
                  <a:pt x="3154223" y="289662"/>
                </a:lnTo>
                <a:lnTo>
                  <a:pt x="3160065" y="300943"/>
                </a:lnTo>
                <a:lnTo>
                  <a:pt x="3182510" y="308254"/>
                </a:lnTo>
                <a:lnTo>
                  <a:pt x="3189494" y="308254"/>
                </a:lnTo>
                <a:lnTo>
                  <a:pt x="3206817" y="300338"/>
                </a:lnTo>
                <a:lnTo>
                  <a:pt x="3207423" y="299453"/>
                </a:lnTo>
                <a:lnTo>
                  <a:pt x="3181811" y="299453"/>
                </a:lnTo>
                <a:lnTo>
                  <a:pt x="3163603" y="293539"/>
                </a:lnTo>
                <a:lnTo>
                  <a:pt x="3154430" y="276496"/>
                </a:lnTo>
                <a:lnTo>
                  <a:pt x="3160344" y="251443"/>
                </a:lnTo>
                <a:lnTo>
                  <a:pt x="3176596" y="242176"/>
                </a:lnTo>
                <a:lnTo>
                  <a:pt x="3206087" y="242176"/>
                </a:lnTo>
                <a:lnTo>
                  <a:pt x="3195734" y="235098"/>
                </a:lnTo>
                <a:lnTo>
                  <a:pt x="3176176" y="233514"/>
                </a:lnTo>
                <a:close/>
              </a:path>
              <a:path w="5545455" h="1148714">
                <a:moveTo>
                  <a:pt x="3154569" y="203898"/>
                </a:moveTo>
                <a:lnTo>
                  <a:pt x="3144651" y="203898"/>
                </a:lnTo>
                <a:lnTo>
                  <a:pt x="3144651" y="307555"/>
                </a:lnTo>
                <a:lnTo>
                  <a:pt x="3154151" y="307555"/>
                </a:lnTo>
                <a:lnTo>
                  <a:pt x="3154223" y="289662"/>
                </a:lnTo>
                <a:lnTo>
                  <a:pt x="3148562" y="278731"/>
                </a:lnTo>
                <a:lnTo>
                  <a:pt x="3150053" y="256053"/>
                </a:lnTo>
                <a:lnTo>
                  <a:pt x="3154385" y="249514"/>
                </a:lnTo>
                <a:lnTo>
                  <a:pt x="3154450" y="233514"/>
                </a:lnTo>
                <a:lnTo>
                  <a:pt x="3154569" y="203898"/>
                </a:lnTo>
                <a:close/>
              </a:path>
              <a:path w="5545455" h="1148714">
                <a:moveTo>
                  <a:pt x="3206087" y="242176"/>
                </a:moveTo>
                <a:lnTo>
                  <a:pt x="3176596" y="242176"/>
                </a:lnTo>
                <a:lnTo>
                  <a:pt x="3199879" y="248136"/>
                </a:lnTo>
                <a:lnTo>
                  <a:pt x="3209192" y="265040"/>
                </a:lnTo>
                <a:lnTo>
                  <a:pt x="3203265" y="289662"/>
                </a:lnTo>
                <a:lnTo>
                  <a:pt x="3203139" y="290186"/>
                </a:lnTo>
                <a:lnTo>
                  <a:pt x="3181811" y="299453"/>
                </a:lnTo>
                <a:lnTo>
                  <a:pt x="3207423" y="299453"/>
                </a:lnTo>
                <a:lnTo>
                  <a:pt x="3217528" y="284691"/>
                </a:lnTo>
                <a:lnTo>
                  <a:pt x="3218986" y="265040"/>
                </a:lnTo>
                <a:lnTo>
                  <a:pt x="3219111" y="263364"/>
                </a:lnTo>
                <a:lnTo>
                  <a:pt x="3211195" y="245668"/>
                </a:lnTo>
                <a:lnTo>
                  <a:pt x="3206087" y="242176"/>
                </a:lnTo>
                <a:close/>
              </a:path>
              <a:path w="5545455" h="1148714">
                <a:moveTo>
                  <a:pt x="3154385" y="249514"/>
                </a:moveTo>
                <a:lnTo>
                  <a:pt x="3150053" y="256053"/>
                </a:lnTo>
                <a:lnTo>
                  <a:pt x="3148562" y="278731"/>
                </a:lnTo>
                <a:lnTo>
                  <a:pt x="3154223" y="289662"/>
                </a:lnTo>
                <a:lnTo>
                  <a:pt x="3154329" y="263364"/>
                </a:lnTo>
                <a:lnTo>
                  <a:pt x="3154385" y="249514"/>
                </a:lnTo>
                <a:close/>
              </a:path>
              <a:path w="5545455" h="1148714">
                <a:moveTo>
                  <a:pt x="3283292" y="266145"/>
                </a:moveTo>
                <a:lnTo>
                  <a:pt x="3248560" y="267042"/>
                </a:lnTo>
                <a:lnTo>
                  <a:pt x="3233659" y="279615"/>
                </a:lnTo>
                <a:lnTo>
                  <a:pt x="3238130" y="301222"/>
                </a:lnTo>
                <a:lnTo>
                  <a:pt x="3259597" y="308254"/>
                </a:lnTo>
                <a:lnTo>
                  <a:pt x="3272356" y="306810"/>
                </a:lnTo>
                <a:lnTo>
                  <a:pt x="3278674" y="300431"/>
                </a:lnTo>
                <a:lnTo>
                  <a:pt x="3255266" y="300431"/>
                </a:lnTo>
                <a:lnTo>
                  <a:pt x="3242553" y="290791"/>
                </a:lnTo>
                <a:lnTo>
                  <a:pt x="3249399" y="274726"/>
                </a:lnTo>
                <a:lnTo>
                  <a:pt x="3283577" y="273565"/>
                </a:lnTo>
                <a:lnTo>
                  <a:pt x="3283327" y="267042"/>
                </a:lnTo>
                <a:lnTo>
                  <a:pt x="3283292" y="266145"/>
                </a:lnTo>
                <a:close/>
              </a:path>
              <a:path w="5545455" h="1148714">
                <a:moveTo>
                  <a:pt x="3294382" y="285483"/>
                </a:moveTo>
                <a:lnTo>
                  <a:pt x="3284463" y="285483"/>
                </a:lnTo>
                <a:lnTo>
                  <a:pt x="3286699" y="292328"/>
                </a:lnTo>
                <a:lnTo>
                  <a:pt x="3284387" y="294662"/>
                </a:lnTo>
                <a:lnTo>
                  <a:pt x="3284854" y="306810"/>
                </a:lnTo>
                <a:lnTo>
                  <a:pt x="3284882" y="307555"/>
                </a:lnTo>
                <a:lnTo>
                  <a:pt x="3294382" y="307555"/>
                </a:lnTo>
                <a:lnTo>
                  <a:pt x="3294382" y="285483"/>
                </a:lnTo>
                <a:close/>
              </a:path>
              <a:path w="5545455" h="1148714">
                <a:moveTo>
                  <a:pt x="3284062" y="286193"/>
                </a:moveTo>
                <a:lnTo>
                  <a:pt x="3279620" y="294051"/>
                </a:lnTo>
                <a:lnTo>
                  <a:pt x="3255266" y="300431"/>
                </a:lnTo>
                <a:lnTo>
                  <a:pt x="3278674" y="300431"/>
                </a:lnTo>
                <a:lnTo>
                  <a:pt x="3284387" y="294662"/>
                </a:lnTo>
                <a:lnTo>
                  <a:pt x="3284062" y="286193"/>
                </a:lnTo>
                <a:close/>
              </a:path>
              <a:path w="5545455" h="1148714">
                <a:moveTo>
                  <a:pt x="3284463" y="285483"/>
                </a:moveTo>
                <a:lnTo>
                  <a:pt x="3284062" y="286193"/>
                </a:lnTo>
                <a:lnTo>
                  <a:pt x="3284239" y="290791"/>
                </a:lnTo>
                <a:lnTo>
                  <a:pt x="3284298" y="292328"/>
                </a:lnTo>
                <a:lnTo>
                  <a:pt x="3284387" y="294662"/>
                </a:lnTo>
                <a:lnTo>
                  <a:pt x="3286699" y="292328"/>
                </a:lnTo>
                <a:lnTo>
                  <a:pt x="3284463" y="285483"/>
                </a:lnTo>
                <a:close/>
              </a:path>
              <a:path w="5545455" h="1148714">
                <a:moveTo>
                  <a:pt x="3288345" y="242176"/>
                </a:moveTo>
                <a:lnTo>
                  <a:pt x="3270540" y="242176"/>
                </a:lnTo>
                <a:lnTo>
                  <a:pt x="3282693" y="250558"/>
                </a:lnTo>
                <a:lnTo>
                  <a:pt x="3284035" y="285483"/>
                </a:lnTo>
                <a:lnTo>
                  <a:pt x="3284062" y="286193"/>
                </a:lnTo>
                <a:lnTo>
                  <a:pt x="3284463" y="285483"/>
                </a:lnTo>
                <a:lnTo>
                  <a:pt x="3294382" y="285483"/>
                </a:lnTo>
                <a:lnTo>
                  <a:pt x="3294382" y="273565"/>
                </a:lnTo>
                <a:lnTo>
                  <a:pt x="3286419" y="273565"/>
                </a:lnTo>
                <a:lnTo>
                  <a:pt x="3286419" y="266145"/>
                </a:lnTo>
                <a:lnTo>
                  <a:pt x="3294382" y="266145"/>
                </a:lnTo>
                <a:lnTo>
                  <a:pt x="3294382" y="262013"/>
                </a:lnTo>
                <a:lnTo>
                  <a:pt x="3291774" y="245296"/>
                </a:lnTo>
                <a:lnTo>
                  <a:pt x="3288345" y="242176"/>
                </a:lnTo>
                <a:close/>
              </a:path>
              <a:path w="5545455" h="1148714">
                <a:moveTo>
                  <a:pt x="3294382" y="266145"/>
                </a:moveTo>
                <a:lnTo>
                  <a:pt x="3286419" y="266145"/>
                </a:lnTo>
                <a:lnTo>
                  <a:pt x="3286419" y="273565"/>
                </a:lnTo>
                <a:lnTo>
                  <a:pt x="3294382" y="273565"/>
                </a:lnTo>
                <a:lnTo>
                  <a:pt x="3294382" y="266145"/>
                </a:lnTo>
                <a:close/>
              </a:path>
              <a:path w="5545455" h="1148714">
                <a:moveTo>
                  <a:pt x="3264626" y="233514"/>
                </a:moveTo>
                <a:lnTo>
                  <a:pt x="3234730" y="243433"/>
                </a:lnTo>
                <a:lnTo>
                  <a:pt x="3239200" y="250837"/>
                </a:lnTo>
                <a:lnTo>
                  <a:pt x="3270540" y="242176"/>
                </a:lnTo>
                <a:lnTo>
                  <a:pt x="3288345" y="242176"/>
                </a:lnTo>
                <a:lnTo>
                  <a:pt x="3281436" y="235889"/>
                </a:lnTo>
                <a:lnTo>
                  <a:pt x="3264626" y="233514"/>
                </a:lnTo>
                <a:close/>
              </a:path>
              <a:path w="5545455" h="1148714">
                <a:moveTo>
                  <a:pt x="3315595" y="291350"/>
                </a:moveTo>
                <a:lnTo>
                  <a:pt x="3311124" y="299173"/>
                </a:lnTo>
                <a:lnTo>
                  <a:pt x="3341020" y="308254"/>
                </a:lnTo>
                <a:lnTo>
                  <a:pt x="3352894" y="307416"/>
                </a:lnTo>
                <a:lnTo>
                  <a:pt x="3364027" y="299593"/>
                </a:lnTo>
                <a:lnTo>
                  <a:pt x="3348703" y="299593"/>
                </a:lnTo>
                <a:lnTo>
                  <a:pt x="3315595" y="291350"/>
                </a:lnTo>
                <a:close/>
              </a:path>
              <a:path w="5545455" h="1148714">
                <a:moveTo>
                  <a:pt x="3352336" y="234166"/>
                </a:moveTo>
                <a:lnTo>
                  <a:pt x="3319366" y="240546"/>
                </a:lnTo>
                <a:lnTo>
                  <a:pt x="3314617" y="262013"/>
                </a:lnTo>
                <a:lnTo>
                  <a:pt x="3361416" y="291211"/>
                </a:lnTo>
                <a:lnTo>
                  <a:pt x="3348703" y="299593"/>
                </a:lnTo>
                <a:lnTo>
                  <a:pt x="3364027" y="299593"/>
                </a:lnTo>
                <a:lnTo>
                  <a:pt x="3370124" y="295308"/>
                </a:lnTo>
                <a:lnTo>
                  <a:pt x="3370450" y="280081"/>
                </a:lnTo>
                <a:lnTo>
                  <a:pt x="3323558" y="250651"/>
                </a:lnTo>
                <a:lnTo>
                  <a:pt x="3331334" y="243200"/>
                </a:lnTo>
                <a:lnTo>
                  <a:pt x="3367276" y="243200"/>
                </a:lnTo>
                <a:lnTo>
                  <a:pt x="3368719" y="240546"/>
                </a:lnTo>
                <a:lnTo>
                  <a:pt x="3368820" y="240360"/>
                </a:lnTo>
                <a:lnTo>
                  <a:pt x="3352336" y="234166"/>
                </a:lnTo>
                <a:close/>
              </a:path>
              <a:path w="5545455" h="1148714">
                <a:moveTo>
                  <a:pt x="3367276" y="243200"/>
                </a:moveTo>
                <a:lnTo>
                  <a:pt x="3331334" y="243200"/>
                </a:lnTo>
                <a:lnTo>
                  <a:pt x="3364490" y="248323"/>
                </a:lnTo>
                <a:lnTo>
                  <a:pt x="3367276" y="243200"/>
                </a:lnTo>
                <a:close/>
              </a:path>
              <a:path w="5545455" h="1148714">
                <a:moveTo>
                  <a:pt x="3411235" y="233514"/>
                </a:moveTo>
                <a:lnTo>
                  <a:pt x="3394192" y="241571"/>
                </a:lnTo>
                <a:lnTo>
                  <a:pt x="3383668" y="257124"/>
                </a:lnTo>
                <a:lnTo>
                  <a:pt x="3382131" y="278079"/>
                </a:lnTo>
                <a:lnTo>
                  <a:pt x="3394797" y="300244"/>
                </a:lnTo>
                <a:lnTo>
                  <a:pt x="3420688" y="308254"/>
                </a:lnTo>
                <a:lnTo>
                  <a:pt x="3426556" y="308254"/>
                </a:lnTo>
                <a:lnTo>
                  <a:pt x="3445212" y="298289"/>
                </a:lnTo>
                <a:lnTo>
                  <a:pt x="3410211" y="298289"/>
                </a:lnTo>
                <a:lnTo>
                  <a:pt x="3392981" y="281757"/>
                </a:lnTo>
                <a:lnTo>
                  <a:pt x="3394105" y="273888"/>
                </a:lnTo>
                <a:lnTo>
                  <a:pt x="3389675" y="273888"/>
                </a:lnTo>
                <a:lnTo>
                  <a:pt x="3389675" y="266484"/>
                </a:lnTo>
                <a:lnTo>
                  <a:pt x="3395163" y="266484"/>
                </a:lnTo>
                <a:lnTo>
                  <a:pt x="3397358" y="251117"/>
                </a:lnTo>
                <a:lnTo>
                  <a:pt x="3413005" y="242036"/>
                </a:lnTo>
                <a:lnTo>
                  <a:pt x="3440795" y="242036"/>
                </a:lnTo>
                <a:lnTo>
                  <a:pt x="3431026" y="235098"/>
                </a:lnTo>
                <a:lnTo>
                  <a:pt x="3411235" y="233514"/>
                </a:lnTo>
                <a:close/>
              </a:path>
              <a:path w="5545455" h="1148714">
                <a:moveTo>
                  <a:pt x="3443459" y="289814"/>
                </a:moveTo>
                <a:lnTo>
                  <a:pt x="3440665" y="293073"/>
                </a:lnTo>
                <a:lnTo>
                  <a:pt x="3410211" y="298289"/>
                </a:lnTo>
                <a:lnTo>
                  <a:pt x="3445212" y="298289"/>
                </a:lnTo>
                <a:lnTo>
                  <a:pt x="3449047" y="296240"/>
                </a:lnTo>
                <a:lnTo>
                  <a:pt x="3443459" y="289814"/>
                </a:lnTo>
                <a:close/>
              </a:path>
              <a:path w="5545455" h="1148714">
                <a:moveTo>
                  <a:pt x="3395163" y="266484"/>
                </a:moveTo>
                <a:lnTo>
                  <a:pt x="3389675" y="266484"/>
                </a:lnTo>
                <a:lnTo>
                  <a:pt x="3389675" y="273888"/>
                </a:lnTo>
                <a:lnTo>
                  <a:pt x="3394105" y="273888"/>
                </a:lnTo>
                <a:lnTo>
                  <a:pt x="3395163" y="266484"/>
                </a:lnTo>
                <a:close/>
              </a:path>
              <a:path w="5545455" h="1148714">
                <a:moveTo>
                  <a:pt x="3443100" y="266484"/>
                </a:moveTo>
                <a:lnTo>
                  <a:pt x="3395163" y="266484"/>
                </a:lnTo>
                <a:lnTo>
                  <a:pt x="3394105" y="273888"/>
                </a:lnTo>
                <a:lnTo>
                  <a:pt x="3453518" y="273888"/>
                </a:lnTo>
                <a:lnTo>
                  <a:pt x="3453578" y="269417"/>
                </a:lnTo>
                <a:lnTo>
                  <a:pt x="3444298" y="269417"/>
                </a:lnTo>
                <a:lnTo>
                  <a:pt x="3443100" y="266484"/>
                </a:lnTo>
                <a:close/>
              </a:path>
              <a:path w="5545455" h="1148714">
                <a:moveTo>
                  <a:pt x="3440795" y="242036"/>
                </a:moveTo>
                <a:lnTo>
                  <a:pt x="3413005" y="242036"/>
                </a:lnTo>
                <a:lnTo>
                  <a:pt x="3435497" y="247857"/>
                </a:lnTo>
                <a:lnTo>
                  <a:pt x="3444298" y="269417"/>
                </a:lnTo>
                <a:lnTo>
                  <a:pt x="3448209" y="266484"/>
                </a:lnTo>
                <a:lnTo>
                  <a:pt x="3453617" y="266484"/>
                </a:lnTo>
                <a:lnTo>
                  <a:pt x="3453657" y="263457"/>
                </a:lnTo>
                <a:lnTo>
                  <a:pt x="3445974" y="245715"/>
                </a:lnTo>
                <a:lnTo>
                  <a:pt x="3440795" y="242036"/>
                </a:lnTo>
                <a:close/>
              </a:path>
              <a:path w="5545455" h="1148714">
                <a:moveTo>
                  <a:pt x="3453617" y="266484"/>
                </a:moveTo>
                <a:lnTo>
                  <a:pt x="3448209" y="266484"/>
                </a:lnTo>
                <a:lnTo>
                  <a:pt x="3444298" y="269417"/>
                </a:lnTo>
                <a:lnTo>
                  <a:pt x="3453578" y="269417"/>
                </a:lnTo>
                <a:lnTo>
                  <a:pt x="3453617" y="266484"/>
                </a:lnTo>
                <a:close/>
              </a:path>
              <a:path w="5545455" h="1148714">
                <a:moveTo>
                  <a:pt x="3554779" y="266145"/>
                </a:moveTo>
                <a:lnTo>
                  <a:pt x="3520048" y="267042"/>
                </a:lnTo>
                <a:lnTo>
                  <a:pt x="3505147" y="279615"/>
                </a:lnTo>
                <a:lnTo>
                  <a:pt x="3509617" y="301222"/>
                </a:lnTo>
                <a:lnTo>
                  <a:pt x="3531084" y="308254"/>
                </a:lnTo>
                <a:lnTo>
                  <a:pt x="3543843" y="306810"/>
                </a:lnTo>
                <a:lnTo>
                  <a:pt x="3550161" y="300431"/>
                </a:lnTo>
                <a:lnTo>
                  <a:pt x="3526753" y="300431"/>
                </a:lnTo>
                <a:lnTo>
                  <a:pt x="3514041" y="290791"/>
                </a:lnTo>
                <a:lnTo>
                  <a:pt x="3520886" y="274726"/>
                </a:lnTo>
                <a:lnTo>
                  <a:pt x="3555064" y="273565"/>
                </a:lnTo>
                <a:lnTo>
                  <a:pt x="3554814" y="267042"/>
                </a:lnTo>
                <a:lnTo>
                  <a:pt x="3554779" y="266145"/>
                </a:lnTo>
                <a:close/>
              </a:path>
              <a:path w="5545455" h="1148714">
                <a:moveTo>
                  <a:pt x="3565869" y="285483"/>
                </a:moveTo>
                <a:lnTo>
                  <a:pt x="3555950" y="285483"/>
                </a:lnTo>
                <a:lnTo>
                  <a:pt x="3558186" y="292328"/>
                </a:lnTo>
                <a:lnTo>
                  <a:pt x="3555875" y="294662"/>
                </a:lnTo>
                <a:lnTo>
                  <a:pt x="3556341" y="306810"/>
                </a:lnTo>
                <a:lnTo>
                  <a:pt x="3556370" y="307555"/>
                </a:lnTo>
                <a:lnTo>
                  <a:pt x="3565869" y="307555"/>
                </a:lnTo>
                <a:lnTo>
                  <a:pt x="3565869" y="285483"/>
                </a:lnTo>
                <a:close/>
              </a:path>
              <a:path w="5545455" h="1148714">
                <a:moveTo>
                  <a:pt x="3555549" y="286193"/>
                </a:moveTo>
                <a:lnTo>
                  <a:pt x="3551108" y="294051"/>
                </a:lnTo>
                <a:lnTo>
                  <a:pt x="3526753" y="300431"/>
                </a:lnTo>
                <a:lnTo>
                  <a:pt x="3550161" y="300431"/>
                </a:lnTo>
                <a:lnTo>
                  <a:pt x="3555875" y="294662"/>
                </a:lnTo>
                <a:lnTo>
                  <a:pt x="3555549" y="286193"/>
                </a:lnTo>
                <a:close/>
              </a:path>
              <a:path w="5545455" h="1148714">
                <a:moveTo>
                  <a:pt x="3555950" y="285483"/>
                </a:moveTo>
                <a:lnTo>
                  <a:pt x="3555549" y="286193"/>
                </a:lnTo>
                <a:lnTo>
                  <a:pt x="3555726" y="290791"/>
                </a:lnTo>
                <a:lnTo>
                  <a:pt x="3555785" y="292328"/>
                </a:lnTo>
                <a:lnTo>
                  <a:pt x="3555875" y="294662"/>
                </a:lnTo>
                <a:lnTo>
                  <a:pt x="3558186" y="292328"/>
                </a:lnTo>
                <a:lnTo>
                  <a:pt x="3555950" y="285483"/>
                </a:lnTo>
                <a:close/>
              </a:path>
              <a:path w="5545455" h="1148714">
                <a:moveTo>
                  <a:pt x="3559833" y="242176"/>
                </a:moveTo>
                <a:lnTo>
                  <a:pt x="3542027" y="242176"/>
                </a:lnTo>
                <a:lnTo>
                  <a:pt x="3554181" y="250558"/>
                </a:lnTo>
                <a:lnTo>
                  <a:pt x="3555522" y="285483"/>
                </a:lnTo>
                <a:lnTo>
                  <a:pt x="3555549" y="286193"/>
                </a:lnTo>
                <a:lnTo>
                  <a:pt x="3555950" y="285483"/>
                </a:lnTo>
                <a:lnTo>
                  <a:pt x="3565869" y="285483"/>
                </a:lnTo>
                <a:lnTo>
                  <a:pt x="3565869" y="273565"/>
                </a:lnTo>
                <a:lnTo>
                  <a:pt x="3557906" y="273565"/>
                </a:lnTo>
                <a:lnTo>
                  <a:pt x="3557906" y="266145"/>
                </a:lnTo>
                <a:lnTo>
                  <a:pt x="3565869" y="266145"/>
                </a:lnTo>
                <a:lnTo>
                  <a:pt x="3565869" y="262013"/>
                </a:lnTo>
                <a:lnTo>
                  <a:pt x="3563262" y="245296"/>
                </a:lnTo>
                <a:lnTo>
                  <a:pt x="3559833" y="242176"/>
                </a:lnTo>
                <a:close/>
              </a:path>
              <a:path w="5545455" h="1148714">
                <a:moveTo>
                  <a:pt x="3565869" y="266145"/>
                </a:moveTo>
                <a:lnTo>
                  <a:pt x="3557906" y="266145"/>
                </a:lnTo>
                <a:lnTo>
                  <a:pt x="3557906" y="273565"/>
                </a:lnTo>
                <a:lnTo>
                  <a:pt x="3565869" y="273565"/>
                </a:lnTo>
                <a:lnTo>
                  <a:pt x="3565869" y="266145"/>
                </a:lnTo>
                <a:close/>
              </a:path>
              <a:path w="5545455" h="1148714">
                <a:moveTo>
                  <a:pt x="3536113" y="233514"/>
                </a:moveTo>
                <a:lnTo>
                  <a:pt x="3506217" y="243433"/>
                </a:lnTo>
                <a:lnTo>
                  <a:pt x="3510688" y="250837"/>
                </a:lnTo>
                <a:lnTo>
                  <a:pt x="3542027" y="242176"/>
                </a:lnTo>
                <a:lnTo>
                  <a:pt x="3559833" y="242176"/>
                </a:lnTo>
                <a:lnTo>
                  <a:pt x="3552923" y="235889"/>
                </a:lnTo>
                <a:lnTo>
                  <a:pt x="3536113" y="233514"/>
                </a:lnTo>
                <a:close/>
              </a:path>
              <a:path w="5545455" h="1148714">
                <a:moveTo>
                  <a:pt x="3602309" y="234213"/>
                </a:moveTo>
                <a:lnTo>
                  <a:pt x="3592809" y="234213"/>
                </a:lnTo>
                <a:lnTo>
                  <a:pt x="3592809" y="334657"/>
                </a:lnTo>
                <a:lnTo>
                  <a:pt x="3602728" y="334657"/>
                </a:lnTo>
                <a:lnTo>
                  <a:pt x="3602618" y="308254"/>
                </a:lnTo>
                <a:lnTo>
                  <a:pt x="3602541" y="289882"/>
                </a:lnTo>
                <a:lnTo>
                  <a:pt x="3596721" y="278824"/>
                </a:lnTo>
                <a:lnTo>
                  <a:pt x="3598211" y="256053"/>
                </a:lnTo>
                <a:lnTo>
                  <a:pt x="3602374" y="249683"/>
                </a:lnTo>
                <a:lnTo>
                  <a:pt x="3602309" y="234213"/>
                </a:lnTo>
                <a:close/>
              </a:path>
              <a:path w="5545455" h="1148714">
                <a:moveTo>
                  <a:pt x="3602486" y="276496"/>
                </a:moveTo>
                <a:lnTo>
                  <a:pt x="3602541" y="289882"/>
                </a:lnTo>
                <a:lnTo>
                  <a:pt x="3608363" y="300943"/>
                </a:lnTo>
                <a:lnTo>
                  <a:pt x="3630668" y="308254"/>
                </a:lnTo>
                <a:lnTo>
                  <a:pt x="3637653" y="308254"/>
                </a:lnTo>
                <a:lnTo>
                  <a:pt x="3654976" y="300338"/>
                </a:lnTo>
                <a:lnTo>
                  <a:pt x="3655585" y="299453"/>
                </a:lnTo>
                <a:lnTo>
                  <a:pt x="3629970" y="299453"/>
                </a:lnTo>
                <a:lnTo>
                  <a:pt x="3611762" y="293539"/>
                </a:lnTo>
                <a:lnTo>
                  <a:pt x="3602486" y="276496"/>
                </a:lnTo>
                <a:close/>
              </a:path>
              <a:path w="5545455" h="1148714">
                <a:moveTo>
                  <a:pt x="3654200" y="242176"/>
                </a:moveTo>
                <a:lnTo>
                  <a:pt x="3624754" y="242176"/>
                </a:lnTo>
                <a:lnTo>
                  <a:pt x="3648037" y="248230"/>
                </a:lnTo>
                <a:lnTo>
                  <a:pt x="3657351" y="265133"/>
                </a:lnTo>
                <a:lnTo>
                  <a:pt x="3651371" y="289882"/>
                </a:lnTo>
                <a:lnTo>
                  <a:pt x="3651297" y="290186"/>
                </a:lnTo>
                <a:lnTo>
                  <a:pt x="3629970" y="299453"/>
                </a:lnTo>
                <a:lnTo>
                  <a:pt x="3655585" y="299453"/>
                </a:lnTo>
                <a:lnTo>
                  <a:pt x="3665686" y="284784"/>
                </a:lnTo>
                <a:lnTo>
                  <a:pt x="3667145" y="265133"/>
                </a:lnTo>
                <a:lnTo>
                  <a:pt x="3667270" y="263457"/>
                </a:lnTo>
                <a:lnTo>
                  <a:pt x="3659353" y="245715"/>
                </a:lnTo>
                <a:lnTo>
                  <a:pt x="3654200" y="242176"/>
                </a:lnTo>
                <a:close/>
              </a:path>
              <a:path w="5545455" h="1148714">
                <a:moveTo>
                  <a:pt x="3602374" y="249683"/>
                </a:moveTo>
                <a:lnTo>
                  <a:pt x="3598211" y="256053"/>
                </a:lnTo>
                <a:lnTo>
                  <a:pt x="3596874" y="276496"/>
                </a:lnTo>
                <a:lnTo>
                  <a:pt x="3596846" y="276922"/>
                </a:lnTo>
                <a:lnTo>
                  <a:pt x="3596721" y="278824"/>
                </a:lnTo>
                <a:lnTo>
                  <a:pt x="3602541" y="289882"/>
                </a:lnTo>
                <a:lnTo>
                  <a:pt x="3602431" y="263457"/>
                </a:lnTo>
                <a:lnTo>
                  <a:pt x="3602374" y="249683"/>
                </a:lnTo>
                <a:close/>
              </a:path>
              <a:path w="5545455" h="1148714">
                <a:moveTo>
                  <a:pt x="3624242" y="233514"/>
                </a:moveTo>
                <a:lnTo>
                  <a:pt x="3608223" y="240732"/>
                </a:lnTo>
                <a:lnTo>
                  <a:pt x="3602374" y="249683"/>
                </a:lnTo>
                <a:lnTo>
                  <a:pt x="3602486" y="276496"/>
                </a:lnTo>
                <a:lnTo>
                  <a:pt x="3605286" y="265133"/>
                </a:lnTo>
                <a:lnTo>
                  <a:pt x="3608503" y="251582"/>
                </a:lnTo>
                <a:lnTo>
                  <a:pt x="3624754" y="242176"/>
                </a:lnTo>
                <a:lnTo>
                  <a:pt x="3654200" y="242176"/>
                </a:lnTo>
                <a:lnTo>
                  <a:pt x="3643893" y="235098"/>
                </a:lnTo>
                <a:lnTo>
                  <a:pt x="3624242" y="233514"/>
                </a:lnTo>
                <a:close/>
              </a:path>
              <a:path w="5545455" h="1148714">
                <a:moveTo>
                  <a:pt x="3709189" y="233514"/>
                </a:moveTo>
                <a:lnTo>
                  <a:pt x="3692146" y="241571"/>
                </a:lnTo>
                <a:lnTo>
                  <a:pt x="3681622" y="257124"/>
                </a:lnTo>
                <a:lnTo>
                  <a:pt x="3680085" y="278079"/>
                </a:lnTo>
                <a:lnTo>
                  <a:pt x="3692751" y="300244"/>
                </a:lnTo>
                <a:lnTo>
                  <a:pt x="3718642" y="308254"/>
                </a:lnTo>
                <a:lnTo>
                  <a:pt x="3724510" y="308254"/>
                </a:lnTo>
                <a:lnTo>
                  <a:pt x="3743165" y="298289"/>
                </a:lnTo>
                <a:lnTo>
                  <a:pt x="3708165" y="298289"/>
                </a:lnTo>
                <a:lnTo>
                  <a:pt x="3690935" y="281757"/>
                </a:lnTo>
                <a:lnTo>
                  <a:pt x="3692059" y="273888"/>
                </a:lnTo>
                <a:lnTo>
                  <a:pt x="3687629" y="273888"/>
                </a:lnTo>
                <a:lnTo>
                  <a:pt x="3687629" y="266484"/>
                </a:lnTo>
                <a:lnTo>
                  <a:pt x="3693117" y="266484"/>
                </a:lnTo>
                <a:lnTo>
                  <a:pt x="3695312" y="251117"/>
                </a:lnTo>
                <a:lnTo>
                  <a:pt x="3710959" y="242036"/>
                </a:lnTo>
                <a:lnTo>
                  <a:pt x="3738748" y="242036"/>
                </a:lnTo>
                <a:lnTo>
                  <a:pt x="3728980" y="235098"/>
                </a:lnTo>
                <a:lnTo>
                  <a:pt x="3709189" y="233514"/>
                </a:lnTo>
                <a:close/>
              </a:path>
              <a:path w="5545455" h="1148714">
                <a:moveTo>
                  <a:pt x="3741413" y="289814"/>
                </a:moveTo>
                <a:lnTo>
                  <a:pt x="3738619" y="293073"/>
                </a:lnTo>
                <a:lnTo>
                  <a:pt x="3708165" y="298289"/>
                </a:lnTo>
                <a:lnTo>
                  <a:pt x="3743165" y="298289"/>
                </a:lnTo>
                <a:lnTo>
                  <a:pt x="3747001" y="296240"/>
                </a:lnTo>
                <a:lnTo>
                  <a:pt x="3741413" y="289814"/>
                </a:lnTo>
                <a:close/>
              </a:path>
              <a:path w="5545455" h="1148714">
                <a:moveTo>
                  <a:pt x="3693117" y="266484"/>
                </a:moveTo>
                <a:lnTo>
                  <a:pt x="3687629" y="266484"/>
                </a:lnTo>
                <a:lnTo>
                  <a:pt x="3687629" y="273888"/>
                </a:lnTo>
                <a:lnTo>
                  <a:pt x="3692059" y="273888"/>
                </a:lnTo>
                <a:lnTo>
                  <a:pt x="3693117" y="266484"/>
                </a:lnTo>
                <a:close/>
              </a:path>
              <a:path w="5545455" h="1148714">
                <a:moveTo>
                  <a:pt x="3741054" y="266484"/>
                </a:moveTo>
                <a:lnTo>
                  <a:pt x="3693117" y="266484"/>
                </a:lnTo>
                <a:lnTo>
                  <a:pt x="3692059" y="273888"/>
                </a:lnTo>
                <a:lnTo>
                  <a:pt x="3751472" y="273888"/>
                </a:lnTo>
                <a:lnTo>
                  <a:pt x="3751532" y="269417"/>
                </a:lnTo>
                <a:lnTo>
                  <a:pt x="3742251" y="269417"/>
                </a:lnTo>
                <a:lnTo>
                  <a:pt x="3741054" y="266484"/>
                </a:lnTo>
                <a:close/>
              </a:path>
              <a:path w="5545455" h="1148714">
                <a:moveTo>
                  <a:pt x="3738748" y="242036"/>
                </a:moveTo>
                <a:lnTo>
                  <a:pt x="3710959" y="242036"/>
                </a:lnTo>
                <a:lnTo>
                  <a:pt x="3733450" y="247857"/>
                </a:lnTo>
                <a:lnTo>
                  <a:pt x="3742251" y="269417"/>
                </a:lnTo>
                <a:lnTo>
                  <a:pt x="3746163" y="266484"/>
                </a:lnTo>
                <a:lnTo>
                  <a:pt x="3751571" y="266484"/>
                </a:lnTo>
                <a:lnTo>
                  <a:pt x="3751611" y="263457"/>
                </a:lnTo>
                <a:lnTo>
                  <a:pt x="3743928" y="245715"/>
                </a:lnTo>
                <a:lnTo>
                  <a:pt x="3738748" y="242036"/>
                </a:lnTo>
                <a:close/>
              </a:path>
              <a:path w="5545455" h="1148714">
                <a:moveTo>
                  <a:pt x="3751571" y="266484"/>
                </a:moveTo>
                <a:lnTo>
                  <a:pt x="3746163" y="266484"/>
                </a:lnTo>
                <a:lnTo>
                  <a:pt x="3742251" y="269417"/>
                </a:lnTo>
                <a:lnTo>
                  <a:pt x="3751532" y="269417"/>
                </a:lnTo>
                <a:lnTo>
                  <a:pt x="3751571" y="266484"/>
                </a:lnTo>
                <a:close/>
              </a:path>
              <a:path w="5545455" h="1148714">
                <a:moveTo>
                  <a:pt x="3781300" y="234213"/>
                </a:moveTo>
                <a:lnTo>
                  <a:pt x="3771800" y="234213"/>
                </a:lnTo>
                <a:lnTo>
                  <a:pt x="3771800" y="307555"/>
                </a:lnTo>
                <a:lnTo>
                  <a:pt x="3781719" y="307555"/>
                </a:lnTo>
                <a:lnTo>
                  <a:pt x="3781719" y="263410"/>
                </a:lnTo>
                <a:lnTo>
                  <a:pt x="3786461" y="254330"/>
                </a:lnTo>
                <a:lnTo>
                  <a:pt x="3781300" y="254330"/>
                </a:lnTo>
                <a:lnTo>
                  <a:pt x="3781300" y="234213"/>
                </a:lnTo>
                <a:close/>
              </a:path>
              <a:path w="5545455" h="1148714">
                <a:moveTo>
                  <a:pt x="3831169" y="242455"/>
                </a:moveTo>
                <a:lnTo>
                  <a:pt x="3814409" y="242455"/>
                </a:lnTo>
                <a:lnTo>
                  <a:pt x="3827540" y="252374"/>
                </a:lnTo>
                <a:lnTo>
                  <a:pt x="3829496" y="307555"/>
                </a:lnTo>
                <a:lnTo>
                  <a:pt x="3839415" y="307555"/>
                </a:lnTo>
                <a:lnTo>
                  <a:pt x="3839415" y="257869"/>
                </a:lnTo>
                <a:lnTo>
                  <a:pt x="3831169" y="242455"/>
                </a:lnTo>
                <a:close/>
              </a:path>
              <a:path w="5545455" h="1148714">
                <a:moveTo>
                  <a:pt x="3809240" y="233514"/>
                </a:moveTo>
                <a:lnTo>
                  <a:pt x="3802161" y="233514"/>
                </a:lnTo>
                <a:lnTo>
                  <a:pt x="3782091" y="245249"/>
                </a:lnTo>
                <a:lnTo>
                  <a:pt x="3781300" y="254330"/>
                </a:lnTo>
                <a:lnTo>
                  <a:pt x="3786461" y="254330"/>
                </a:lnTo>
                <a:lnTo>
                  <a:pt x="3789914" y="247717"/>
                </a:lnTo>
                <a:lnTo>
                  <a:pt x="3814409" y="242455"/>
                </a:lnTo>
                <a:lnTo>
                  <a:pt x="3831169" y="242455"/>
                </a:lnTo>
                <a:lnTo>
                  <a:pt x="3829450" y="239242"/>
                </a:lnTo>
                <a:lnTo>
                  <a:pt x="3809240" y="233514"/>
                </a:lnTo>
                <a:close/>
              </a:path>
              <a:path w="5545455" h="1148714">
                <a:moveTo>
                  <a:pt x="3910578" y="266145"/>
                </a:moveTo>
                <a:lnTo>
                  <a:pt x="3875846" y="267042"/>
                </a:lnTo>
                <a:lnTo>
                  <a:pt x="3860945" y="279615"/>
                </a:lnTo>
                <a:lnTo>
                  <a:pt x="3865415" y="301222"/>
                </a:lnTo>
                <a:lnTo>
                  <a:pt x="3886883" y="308254"/>
                </a:lnTo>
                <a:lnTo>
                  <a:pt x="3899641" y="306810"/>
                </a:lnTo>
                <a:lnTo>
                  <a:pt x="3905960" y="300431"/>
                </a:lnTo>
                <a:lnTo>
                  <a:pt x="3882552" y="300431"/>
                </a:lnTo>
                <a:lnTo>
                  <a:pt x="3869839" y="290791"/>
                </a:lnTo>
                <a:lnTo>
                  <a:pt x="3876684" y="274726"/>
                </a:lnTo>
                <a:lnTo>
                  <a:pt x="3910863" y="273565"/>
                </a:lnTo>
                <a:lnTo>
                  <a:pt x="3910612" y="267042"/>
                </a:lnTo>
                <a:lnTo>
                  <a:pt x="3910578" y="266145"/>
                </a:lnTo>
                <a:close/>
              </a:path>
              <a:path w="5545455" h="1148714">
                <a:moveTo>
                  <a:pt x="3921668" y="285483"/>
                </a:moveTo>
                <a:lnTo>
                  <a:pt x="3911749" y="285483"/>
                </a:lnTo>
                <a:lnTo>
                  <a:pt x="3913984" y="292328"/>
                </a:lnTo>
                <a:lnTo>
                  <a:pt x="3911673" y="294662"/>
                </a:lnTo>
                <a:lnTo>
                  <a:pt x="3912140" y="306810"/>
                </a:lnTo>
                <a:lnTo>
                  <a:pt x="3912168" y="307555"/>
                </a:lnTo>
                <a:lnTo>
                  <a:pt x="3921668" y="307555"/>
                </a:lnTo>
                <a:lnTo>
                  <a:pt x="3921668" y="285483"/>
                </a:lnTo>
                <a:close/>
              </a:path>
              <a:path w="5545455" h="1148714">
                <a:moveTo>
                  <a:pt x="3911348" y="286193"/>
                </a:moveTo>
                <a:lnTo>
                  <a:pt x="3906906" y="294051"/>
                </a:lnTo>
                <a:lnTo>
                  <a:pt x="3882552" y="300431"/>
                </a:lnTo>
                <a:lnTo>
                  <a:pt x="3905960" y="300431"/>
                </a:lnTo>
                <a:lnTo>
                  <a:pt x="3911673" y="294662"/>
                </a:lnTo>
                <a:lnTo>
                  <a:pt x="3911348" y="286193"/>
                </a:lnTo>
                <a:close/>
              </a:path>
              <a:path w="5545455" h="1148714">
                <a:moveTo>
                  <a:pt x="3911749" y="285483"/>
                </a:moveTo>
                <a:lnTo>
                  <a:pt x="3911348" y="286193"/>
                </a:lnTo>
                <a:lnTo>
                  <a:pt x="3911524" y="290791"/>
                </a:lnTo>
                <a:lnTo>
                  <a:pt x="3911583" y="292328"/>
                </a:lnTo>
                <a:lnTo>
                  <a:pt x="3911673" y="294662"/>
                </a:lnTo>
                <a:lnTo>
                  <a:pt x="3913984" y="292328"/>
                </a:lnTo>
                <a:lnTo>
                  <a:pt x="3911749" y="285483"/>
                </a:lnTo>
                <a:close/>
              </a:path>
              <a:path w="5545455" h="1148714">
                <a:moveTo>
                  <a:pt x="3915631" y="242176"/>
                </a:moveTo>
                <a:lnTo>
                  <a:pt x="3897826" y="242176"/>
                </a:lnTo>
                <a:lnTo>
                  <a:pt x="3909979" y="250558"/>
                </a:lnTo>
                <a:lnTo>
                  <a:pt x="3911321" y="285483"/>
                </a:lnTo>
                <a:lnTo>
                  <a:pt x="3911348" y="286193"/>
                </a:lnTo>
                <a:lnTo>
                  <a:pt x="3911749" y="285483"/>
                </a:lnTo>
                <a:lnTo>
                  <a:pt x="3921668" y="285483"/>
                </a:lnTo>
                <a:lnTo>
                  <a:pt x="3921668" y="273565"/>
                </a:lnTo>
                <a:lnTo>
                  <a:pt x="3913705" y="273565"/>
                </a:lnTo>
                <a:lnTo>
                  <a:pt x="3913705" y="266145"/>
                </a:lnTo>
                <a:lnTo>
                  <a:pt x="3921668" y="266145"/>
                </a:lnTo>
                <a:lnTo>
                  <a:pt x="3921668" y="262013"/>
                </a:lnTo>
                <a:lnTo>
                  <a:pt x="3919060" y="245296"/>
                </a:lnTo>
                <a:lnTo>
                  <a:pt x="3915631" y="242176"/>
                </a:lnTo>
                <a:close/>
              </a:path>
              <a:path w="5545455" h="1148714">
                <a:moveTo>
                  <a:pt x="3921668" y="266145"/>
                </a:moveTo>
                <a:lnTo>
                  <a:pt x="3913705" y="266145"/>
                </a:lnTo>
                <a:lnTo>
                  <a:pt x="3913705" y="273565"/>
                </a:lnTo>
                <a:lnTo>
                  <a:pt x="3921668" y="273565"/>
                </a:lnTo>
                <a:lnTo>
                  <a:pt x="3921668" y="266145"/>
                </a:lnTo>
                <a:close/>
              </a:path>
              <a:path w="5545455" h="1148714">
                <a:moveTo>
                  <a:pt x="3891912" y="233514"/>
                </a:moveTo>
                <a:lnTo>
                  <a:pt x="3862016" y="243433"/>
                </a:lnTo>
                <a:lnTo>
                  <a:pt x="3866486" y="250837"/>
                </a:lnTo>
                <a:lnTo>
                  <a:pt x="3897826" y="242176"/>
                </a:lnTo>
                <a:lnTo>
                  <a:pt x="3915631" y="242176"/>
                </a:lnTo>
                <a:lnTo>
                  <a:pt x="3908722" y="235889"/>
                </a:lnTo>
                <a:lnTo>
                  <a:pt x="3891912" y="233514"/>
                </a:lnTo>
                <a:close/>
              </a:path>
              <a:path w="5545455" h="1148714">
                <a:moveTo>
                  <a:pt x="3942880" y="291350"/>
                </a:moveTo>
                <a:lnTo>
                  <a:pt x="3938410" y="299173"/>
                </a:lnTo>
                <a:lnTo>
                  <a:pt x="3968306" y="308254"/>
                </a:lnTo>
                <a:lnTo>
                  <a:pt x="3980180" y="307416"/>
                </a:lnTo>
                <a:lnTo>
                  <a:pt x="3991313" y="299593"/>
                </a:lnTo>
                <a:lnTo>
                  <a:pt x="3975989" y="299593"/>
                </a:lnTo>
                <a:lnTo>
                  <a:pt x="3942880" y="291350"/>
                </a:lnTo>
                <a:close/>
              </a:path>
              <a:path w="5545455" h="1148714">
                <a:moveTo>
                  <a:pt x="3979621" y="234166"/>
                </a:moveTo>
                <a:lnTo>
                  <a:pt x="3946652" y="240546"/>
                </a:lnTo>
                <a:lnTo>
                  <a:pt x="3941902" y="262013"/>
                </a:lnTo>
                <a:lnTo>
                  <a:pt x="3988702" y="291211"/>
                </a:lnTo>
                <a:lnTo>
                  <a:pt x="3975989" y="299593"/>
                </a:lnTo>
                <a:lnTo>
                  <a:pt x="3991313" y="299593"/>
                </a:lnTo>
                <a:lnTo>
                  <a:pt x="3997410" y="295308"/>
                </a:lnTo>
                <a:lnTo>
                  <a:pt x="3997736" y="280081"/>
                </a:lnTo>
                <a:lnTo>
                  <a:pt x="3950843" y="250651"/>
                </a:lnTo>
                <a:lnTo>
                  <a:pt x="3958620" y="243200"/>
                </a:lnTo>
                <a:lnTo>
                  <a:pt x="3994561" y="243200"/>
                </a:lnTo>
                <a:lnTo>
                  <a:pt x="3996005" y="240546"/>
                </a:lnTo>
                <a:lnTo>
                  <a:pt x="3996106" y="240360"/>
                </a:lnTo>
                <a:lnTo>
                  <a:pt x="3979621" y="234166"/>
                </a:lnTo>
                <a:close/>
              </a:path>
              <a:path w="5545455" h="1148714">
                <a:moveTo>
                  <a:pt x="3994561" y="243200"/>
                </a:moveTo>
                <a:lnTo>
                  <a:pt x="3958620" y="243200"/>
                </a:lnTo>
                <a:lnTo>
                  <a:pt x="3991775" y="248323"/>
                </a:lnTo>
                <a:lnTo>
                  <a:pt x="3994561" y="243200"/>
                </a:lnTo>
                <a:close/>
              </a:path>
              <a:path w="5545455" h="1148714">
                <a:moveTo>
                  <a:pt x="4062883" y="234213"/>
                </a:moveTo>
                <a:lnTo>
                  <a:pt x="4053383" y="234213"/>
                </a:lnTo>
                <a:lnTo>
                  <a:pt x="4053383" y="307555"/>
                </a:lnTo>
                <a:lnTo>
                  <a:pt x="4063302" y="307555"/>
                </a:lnTo>
                <a:lnTo>
                  <a:pt x="4063302" y="263410"/>
                </a:lnTo>
                <a:lnTo>
                  <a:pt x="4068044" y="254330"/>
                </a:lnTo>
                <a:lnTo>
                  <a:pt x="4062883" y="254330"/>
                </a:lnTo>
                <a:lnTo>
                  <a:pt x="4062883" y="234213"/>
                </a:lnTo>
                <a:close/>
              </a:path>
              <a:path w="5545455" h="1148714">
                <a:moveTo>
                  <a:pt x="4112752" y="242455"/>
                </a:moveTo>
                <a:lnTo>
                  <a:pt x="4095991" y="242455"/>
                </a:lnTo>
                <a:lnTo>
                  <a:pt x="4109123" y="252374"/>
                </a:lnTo>
                <a:lnTo>
                  <a:pt x="4111079" y="307555"/>
                </a:lnTo>
                <a:lnTo>
                  <a:pt x="4120998" y="307555"/>
                </a:lnTo>
                <a:lnTo>
                  <a:pt x="4120998" y="257869"/>
                </a:lnTo>
                <a:lnTo>
                  <a:pt x="4112752" y="242455"/>
                </a:lnTo>
                <a:close/>
              </a:path>
              <a:path w="5545455" h="1148714">
                <a:moveTo>
                  <a:pt x="4090822" y="233514"/>
                </a:moveTo>
                <a:lnTo>
                  <a:pt x="4083744" y="233514"/>
                </a:lnTo>
                <a:lnTo>
                  <a:pt x="4063674" y="245249"/>
                </a:lnTo>
                <a:lnTo>
                  <a:pt x="4062883" y="254330"/>
                </a:lnTo>
                <a:lnTo>
                  <a:pt x="4068044" y="254330"/>
                </a:lnTo>
                <a:lnTo>
                  <a:pt x="4071497" y="247717"/>
                </a:lnTo>
                <a:lnTo>
                  <a:pt x="4095991" y="242455"/>
                </a:lnTo>
                <a:lnTo>
                  <a:pt x="4112752" y="242455"/>
                </a:lnTo>
                <a:lnTo>
                  <a:pt x="4111033" y="239242"/>
                </a:lnTo>
                <a:lnTo>
                  <a:pt x="4090822" y="233514"/>
                </a:lnTo>
                <a:close/>
              </a:path>
              <a:path w="5545455" h="1148714">
                <a:moveTo>
                  <a:pt x="4170514" y="233514"/>
                </a:moveTo>
                <a:lnTo>
                  <a:pt x="4152959" y="241431"/>
                </a:lnTo>
                <a:lnTo>
                  <a:pt x="4142015" y="256984"/>
                </a:lnTo>
                <a:lnTo>
                  <a:pt x="4140508" y="276496"/>
                </a:lnTo>
                <a:lnTo>
                  <a:pt x="4140386" y="278079"/>
                </a:lnTo>
                <a:lnTo>
                  <a:pt x="4152959" y="300244"/>
                </a:lnTo>
                <a:lnTo>
                  <a:pt x="4177685" y="308254"/>
                </a:lnTo>
                <a:lnTo>
                  <a:pt x="4184857" y="308254"/>
                </a:lnTo>
                <a:lnTo>
                  <a:pt x="4202645" y="300244"/>
                </a:lnTo>
                <a:lnTo>
                  <a:pt x="4203192" y="299453"/>
                </a:lnTo>
                <a:lnTo>
                  <a:pt x="4177685" y="299453"/>
                </a:lnTo>
                <a:lnTo>
                  <a:pt x="4159757" y="293539"/>
                </a:lnTo>
                <a:lnTo>
                  <a:pt x="4150444" y="276496"/>
                </a:lnTo>
                <a:lnTo>
                  <a:pt x="4156497" y="251443"/>
                </a:lnTo>
                <a:lnTo>
                  <a:pt x="4172610" y="242176"/>
                </a:lnTo>
                <a:lnTo>
                  <a:pt x="4201747" y="242176"/>
                </a:lnTo>
                <a:lnTo>
                  <a:pt x="4191376" y="235098"/>
                </a:lnTo>
                <a:lnTo>
                  <a:pt x="4170514" y="233514"/>
                </a:lnTo>
                <a:close/>
              </a:path>
              <a:path w="5545455" h="1148714">
                <a:moveTo>
                  <a:pt x="4201747" y="242176"/>
                </a:moveTo>
                <a:lnTo>
                  <a:pt x="4172610" y="242176"/>
                </a:lnTo>
                <a:lnTo>
                  <a:pt x="4195893" y="248136"/>
                </a:lnTo>
                <a:lnTo>
                  <a:pt x="4205067" y="265040"/>
                </a:lnTo>
                <a:lnTo>
                  <a:pt x="4199106" y="290186"/>
                </a:lnTo>
                <a:lnTo>
                  <a:pt x="4177685" y="299453"/>
                </a:lnTo>
                <a:lnTo>
                  <a:pt x="4203192" y="299453"/>
                </a:lnTo>
                <a:lnTo>
                  <a:pt x="4213495" y="284552"/>
                </a:lnTo>
                <a:lnTo>
                  <a:pt x="4215003" y="265040"/>
                </a:lnTo>
                <a:lnTo>
                  <a:pt x="4215125" y="263457"/>
                </a:lnTo>
                <a:lnTo>
                  <a:pt x="4207069" y="245808"/>
                </a:lnTo>
                <a:lnTo>
                  <a:pt x="4201747" y="242176"/>
                </a:lnTo>
                <a:close/>
              </a:path>
              <a:path w="5545455" h="1148714">
                <a:moveTo>
                  <a:pt x="4229647" y="291350"/>
                </a:moveTo>
                <a:lnTo>
                  <a:pt x="4225177" y="299173"/>
                </a:lnTo>
                <a:lnTo>
                  <a:pt x="4255073" y="308254"/>
                </a:lnTo>
                <a:lnTo>
                  <a:pt x="4266947" y="307416"/>
                </a:lnTo>
                <a:lnTo>
                  <a:pt x="4278080" y="299593"/>
                </a:lnTo>
                <a:lnTo>
                  <a:pt x="4262756" y="299593"/>
                </a:lnTo>
                <a:lnTo>
                  <a:pt x="4229647" y="291350"/>
                </a:lnTo>
                <a:close/>
              </a:path>
              <a:path w="5545455" h="1148714">
                <a:moveTo>
                  <a:pt x="4266388" y="234166"/>
                </a:moveTo>
                <a:lnTo>
                  <a:pt x="4233419" y="240546"/>
                </a:lnTo>
                <a:lnTo>
                  <a:pt x="4228669" y="262013"/>
                </a:lnTo>
                <a:lnTo>
                  <a:pt x="4275469" y="291211"/>
                </a:lnTo>
                <a:lnTo>
                  <a:pt x="4262756" y="299593"/>
                </a:lnTo>
                <a:lnTo>
                  <a:pt x="4278080" y="299593"/>
                </a:lnTo>
                <a:lnTo>
                  <a:pt x="4284177" y="295308"/>
                </a:lnTo>
                <a:lnTo>
                  <a:pt x="4284503" y="280081"/>
                </a:lnTo>
                <a:lnTo>
                  <a:pt x="4237610" y="250651"/>
                </a:lnTo>
                <a:lnTo>
                  <a:pt x="4245387" y="243200"/>
                </a:lnTo>
                <a:lnTo>
                  <a:pt x="4281328" y="243200"/>
                </a:lnTo>
                <a:lnTo>
                  <a:pt x="4282772" y="240546"/>
                </a:lnTo>
                <a:lnTo>
                  <a:pt x="4282873" y="240360"/>
                </a:lnTo>
                <a:lnTo>
                  <a:pt x="4266388" y="234166"/>
                </a:lnTo>
                <a:close/>
              </a:path>
              <a:path w="5545455" h="1148714">
                <a:moveTo>
                  <a:pt x="4281328" y="243200"/>
                </a:moveTo>
                <a:lnTo>
                  <a:pt x="4245387" y="243200"/>
                </a:lnTo>
                <a:lnTo>
                  <a:pt x="4278542" y="248323"/>
                </a:lnTo>
                <a:lnTo>
                  <a:pt x="4281328" y="243200"/>
                </a:lnTo>
                <a:close/>
              </a:path>
              <a:path w="5545455" h="1148714">
                <a:moveTo>
                  <a:pt x="4384521" y="266145"/>
                </a:moveTo>
                <a:lnTo>
                  <a:pt x="4349789" y="267042"/>
                </a:lnTo>
                <a:lnTo>
                  <a:pt x="4334888" y="279615"/>
                </a:lnTo>
                <a:lnTo>
                  <a:pt x="4339358" y="301222"/>
                </a:lnTo>
                <a:lnTo>
                  <a:pt x="4360826" y="308254"/>
                </a:lnTo>
                <a:lnTo>
                  <a:pt x="4373585" y="306810"/>
                </a:lnTo>
                <a:lnTo>
                  <a:pt x="4379903" y="300431"/>
                </a:lnTo>
                <a:lnTo>
                  <a:pt x="4356495" y="300431"/>
                </a:lnTo>
                <a:lnTo>
                  <a:pt x="4343782" y="290791"/>
                </a:lnTo>
                <a:lnTo>
                  <a:pt x="4350627" y="274726"/>
                </a:lnTo>
                <a:lnTo>
                  <a:pt x="4384806" y="273565"/>
                </a:lnTo>
                <a:lnTo>
                  <a:pt x="4384555" y="267042"/>
                </a:lnTo>
                <a:lnTo>
                  <a:pt x="4384521" y="266145"/>
                </a:lnTo>
                <a:close/>
              </a:path>
              <a:path w="5545455" h="1148714">
                <a:moveTo>
                  <a:pt x="4395611" y="285483"/>
                </a:moveTo>
                <a:lnTo>
                  <a:pt x="4385692" y="285483"/>
                </a:lnTo>
                <a:lnTo>
                  <a:pt x="4387928" y="292328"/>
                </a:lnTo>
                <a:lnTo>
                  <a:pt x="4385616" y="294662"/>
                </a:lnTo>
                <a:lnTo>
                  <a:pt x="4386083" y="306810"/>
                </a:lnTo>
                <a:lnTo>
                  <a:pt x="4386111" y="307555"/>
                </a:lnTo>
                <a:lnTo>
                  <a:pt x="4395611" y="307555"/>
                </a:lnTo>
                <a:lnTo>
                  <a:pt x="4395611" y="285483"/>
                </a:lnTo>
                <a:close/>
              </a:path>
              <a:path w="5545455" h="1148714">
                <a:moveTo>
                  <a:pt x="4385291" y="286193"/>
                </a:moveTo>
                <a:lnTo>
                  <a:pt x="4380849" y="294051"/>
                </a:lnTo>
                <a:lnTo>
                  <a:pt x="4356495" y="300431"/>
                </a:lnTo>
                <a:lnTo>
                  <a:pt x="4379903" y="300431"/>
                </a:lnTo>
                <a:lnTo>
                  <a:pt x="4385616" y="294662"/>
                </a:lnTo>
                <a:lnTo>
                  <a:pt x="4385291" y="286193"/>
                </a:lnTo>
                <a:close/>
              </a:path>
              <a:path w="5545455" h="1148714">
                <a:moveTo>
                  <a:pt x="4385692" y="285483"/>
                </a:moveTo>
                <a:lnTo>
                  <a:pt x="4385291" y="286193"/>
                </a:lnTo>
                <a:lnTo>
                  <a:pt x="4385468" y="290791"/>
                </a:lnTo>
                <a:lnTo>
                  <a:pt x="4385527" y="292328"/>
                </a:lnTo>
                <a:lnTo>
                  <a:pt x="4385616" y="294662"/>
                </a:lnTo>
                <a:lnTo>
                  <a:pt x="4387928" y="292328"/>
                </a:lnTo>
                <a:lnTo>
                  <a:pt x="4385692" y="285483"/>
                </a:lnTo>
                <a:close/>
              </a:path>
              <a:path w="5545455" h="1148714">
                <a:moveTo>
                  <a:pt x="4389574" y="242176"/>
                </a:moveTo>
                <a:lnTo>
                  <a:pt x="4371769" y="242176"/>
                </a:lnTo>
                <a:lnTo>
                  <a:pt x="4383922" y="250558"/>
                </a:lnTo>
                <a:lnTo>
                  <a:pt x="4385264" y="285483"/>
                </a:lnTo>
                <a:lnTo>
                  <a:pt x="4385291" y="286193"/>
                </a:lnTo>
                <a:lnTo>
                  <a:pt x="4385692" y="285483"/>
                </a:lnTo>
                <a:lnTo>
                  <a:pt x="4395611" y="285483"/>
                </a:lnTo>
                <a:lnTo>
                  <a:pt x="4395611" y="273565"/>
                </a:lnTo>
                <a:lnTo>
                  <a:pt x="4387648" y="273565"/>
                </a:lnTo>
                <a:lnTo>
                  <a:pt x="4387648" y="266145"/>
                </a:lnTo>
                <a:lnTo>
                  <a:pt x="4395611" y="266145"/>
                </a:lnTo>
                <a:lnTo>
                  <a:pt x="4395611" y="262013"/>
                </a:lnTo>
                <a:lnTo>
                  <a:pt x="4393003" y="245296"/>
                </a:lnTo>
                <a:lnTo>
                  <a:pt x="4389574" y="242176"/>
                </a:lnTo>
                <a:close/>
              </a:path>
              <a:path w="5545455" h="1148714">
                <a:moveTo>
                  <a:pt x="4395611" y="266145"/>
                </a:moveTo>
                <a:lnTo>
                  <a:pt x="4387648" y="266145"/>
                </a:lnTo>
                <a:lnTo>
                  <a:pt x="4387648" y="273565"/>
                </a:lnTo>
                <a:lnTo>
                  <a:pt x="4395611" y="273565"/>
                </a:lnTo>
                <a:lnTo>
                  <a:pt x="4395611" y="266145"/>
                </a:lnTo>
                <a:close/>
              </a:path>
              <a:path w="5545455" h="1148714">
                <a:moveTo>
                  <a:pt x="4365855" y="233514"/>
                </a:moveTo>
                <a:lnTo>
                  <a:pt x="4335959" y="243433"/>
                </a:lnTo>
                <a:lnTo>
                  <a:pt x="4340429" y="250837"/>
                </a:lnTo>
                <a:lnTo>
                  <a:pt x="4371769" y="242176"/>
                </a:lnTo>
                <a:lnTo>
                  <a:pt x="4389574" y="242176"/>
                </a:lnTo>
                <a:lnTo>
                  <a:pt x="4382665" y="235889"/>
                </a:lnTo>
                <a:lnTo>
                  <a:pt x="4365855" y="233514"/>
                </a:lnTo>
                <a:close/>
              </a:path>
              <a:path w="5545455" h="1148714">
                <a:moveTo>
                  <a:pt x="4432051" y="234213"/>
                </a:moveTo>
                <a:lnTo>
                  <a:pt x="4422551" y="234213"/>
                </a:lnTo>
                <a:lnTo>
                  <a:pt x="4422551" y="307555"/>
                </a:lnTo>
                <a:lnTo>
                  <a:pt x="4432470" y="307555"/>
                </a:lnTo>
                <a:lnTo>
                  <a:pt x="4434658" y="254795"/>
                </a:lnTo>
                <a:lnTo>
                  <a:pt x="4435222" y="254190"/>
                </a:lnTo>
                <a:lnTo>
                  <a:pt x="4432051" y="254190"/>
                </a:lnTo>
                <a:lnTo>
                  <a:pt x="4432051" y="234213"/>
                </a:lnTo>
                <a:close/>
              </a:path>
              <a:path w="5545455" h="1148714">
                <a:moveTo>
                  <a:pt x="4459432" y="233514"/>
                </a:moveTo>
                <a:lnTo>
                  <a:pt x="4452261" y="233514"/>
                </a:lnTo>
                <a:lnTo>
                  <a:pt x="4436568" y="240872"/>
                </a:lnTo>
                <a:lnTo>
                  <a:pt x="4432051" y="254190"/>
                </a:lnTo>
                <a:lnTo>
                  <a:pt x="4435222" y="254190"/>
                </a:lnTo>
                <a:lnTo>
                  <a:pt x="4443413" y="245389"/>
                </a:lnTo>
                <a:lnTo>
                  <a:pt x="4457197" y="243014"/>
                </a:lnTo>
                <a:lnTo>
                  <a:pt x="4459432" y="233514"/>
                </a:lnTo>
                <a:close/>
              </a:path>
              <a:path w="5545455" h="1148714">
                <a:moveTo>
                  <a:pt x="4543904" y="234213"/>
                </a:moveTo>
                <a:lnTo>
                  <a:pt x="4534405" y="234213"/>
                </a:lnTo>
                <a:lnTo>
                  <a:pt x="4534342" y="249278"/>
                </a:lnTo>
                <a:lnTo>
                  <a:pt x="4539993" y="262805"/>
                </a:lnTo>
                <a:lnTo>
                  <a:pt x="4538456" y="285622"/>
                </a:lnTo>
                <a:lnTo>
                  <a:pt x="4534163" y="292131"/>
                </a:lnTo>
                <a:lnTo>
                  <a:pt x="4534096" y="308254"/>
                </a:lnTo>
                <a:lnTo>
                  <a:pt x="4533986" y="334657"/>
                </a:lnTo>
                <a:lnTo>
                  <a:pt x="4543904" y="334657"/>
                </a:lnTo>
                <a:lnTo>
                  <a:pt x="4543904" y="234213"/>
                </a:lnTo>
                <a:close/>
              </a:path>
              <a:path w="5545455" h="1148714">
                <a:moveTo>
                  <a:pt x="4499061" y="233514"/>
                </a:moveTo>
                <a:lnTo>
                  <a:pt x="4481692" y="241338"/>
                </a:lnTo>
                <a:lnTo>
                  <a:pt x="4471028" y="256984"/>
                </a:lnTo>
                <a:lnTo>
                  <a:pt x="4469445" y="278265"/>
                </a:lnTo>
                <a:lnTo>
                  <a:pt x="4481692" y="300338"/>
                </a:lnTo>
                <a:lnTo>
                  <a:pt x="4506046" y="308254"/>
                </a:lnTo>
                <a:lnTo>
                  <a:pt x="4512472" y="308254"/>
                </a:lnTo>
                <a:lnTo>
                  <a:pt x="4528352" y="300943"/>
                </a:lnTo>
                <a:lnTo>
                  <a:pt x="4529334" y="299453"/>
                </a:lnTo>
                <a:lnTo>
                  <a:pt x="4506744" y="299453"/>
                </a:lnTo>
                <a:lnTo>
                  <a:pt x="4488816" y="293539"/>
                </a:lnTo>
                <a:lnTo>
                  <a:pt x="4479503" y="276496"/>
                </a:lnTo>
                <a:lnTo>
                  <a:pt x="4485556" y="251582"/>
                </a:lnTo>
                <a:lnTo>
                  <a:pt x="4501622" y="242176"/>
                </a:lnTo>
                <a:lnTo>
                  <a:pt x="4528579" y="242176"/>
                </a:lnTo>
                <a:lnTo>
                  <a:pt x="4518339" y="234958"/>
                </a:lnTo>
                <a:lnTo>
                  <a:pt x="4499061" y="233514"/>
                </a:lnTo>
                <a:close/>
              </a:path>
              <a:path w="5545455" h="1148714">
                <a:moveTo>
                  <a:pt x="4528579" y="242176"/>
                </a:moveTo>
                <a:lnTo>
                  <a:pt x="4501622" y="242176"/>
                </a:lnTo>
                <a:lnTo>
                  <a:pt x="4524905" y="248230"/>
                </a:lnTo>
                <a:lnTo>
                  <a:pt x="4534126" y="265133"/>
                </a:lnTo>
                <a:lnTo>
                  <a:pt x="4528165" y="290186"/>
                </a:lnTo>
                <a:lnTo>
                  <a:pt x="4506744" y="299453"/>
                </a:lnTo>
                <a:lnTo>
                  <a:pt x="4529334" y="299453"/>
                </a:lnTo>
                <a:lnTo>
                  <a:pt x="4534163" y="292131"/>
                </a:lnTo>
                <a:lnTo>
                  <a:pt x="4534286" y="262805"/>
                </a:lnTo>
                <a:lnTo>
                  <a:pt x="4534342" y="249278"/>
                </a:lnTo>
                <a:lnTo>
                  <a:pt x="4532542" y="244970"/>
                </a:lnTo>
                <a:lnTo>
                  <a:pt x="4528579" y="242176"/>
                </a:lnTo>
                <a:close/>
              </a:path>
              <a:path w="5545455" h="1148714">
                <a:moveTo>
                  <a:pt x="4534342" y="249278"/>
                </a:moveTo>
                <a:lnTo>
                  <a:pt x="4534286" y="262805"/>
                </a:lnTo>
                <a:lnTo>
                  <a:pt x="4534163" y="292131"/>
                </a:lnTo>
                <a:lnTo>
                  <a:pt x="4538456" y="285622"/>
                </a:lnTo>
                <a:lnTo>
                  <a:pt x="4539993" y="262805"/>
                </a:lnTo>
                <a:lnTo>
                  <a:pt x="4534342" y="249278"/>
                </a:lnTo>
                <a:close/>
              </a:path>
              <a:path w="5545455" h="1148714">
                <a:moveTo>
                  <a:pt x="4580748" y="234213"/>
                </a:moveTo>
                <a:lnTo>
                  <a:pt x="4570830" y="234213"/>
                </a:lnTo>
                <a:lnTo>
                  <a:pt x="4570830" y="283807"/>
                </a:lnTo>
                <a:lnTo>
                  <a:pt x="4580841" y="302433"/>
                </a:lnTo>
                <a:lnTo>
                  <a:pt x="4601843" y="308254"/>
                </a:lnTo>
                <a:lnTo>
                  <a:pt x="4608363" y="308254"/>
                </a:lnTo>
                <a:lnTo>
                  <a:pt x="4622852" y="299313"/>
                </a:lnTo>
                <a:lnTo>
                  <a:pt x="4595836" y="299313"/>
                </a:lnTo>
                <a:lnTo>
                  <a:pt x="4582658" y="289441"/>
                </a:lnTo>
                <a:lnTo>
                  <a:pt x="4580748" y="234213"/>
                </a:lnTo>
                <a:close/>
              </a:path>
              <a:path w="5545455" h="1148714">
                <a:moveTo>
                  <a:pt x="4637746" y="287439"/>
                </a:moveTo>
                <a:lnTo>
                  <a:pt x="4628246" y="287439"/>
                </a:lnTo>
                <a:lnTo>
                  <a:pt x="4628246" y="307555"/>
                </a:lnTo>
                <a:lnTo>
                  <a:pt x="4637746" y="307555"/>
                </a:lnTo>
                <a:lnTo>
                  <a:pt x="4637746" y="287439"/>
                </a:lnTo>
                <a:close/>
              </a:path>
              <a:path w="5545455" h="1148714">
                <a:moveTo>
                  <a:pt x="4637746" y="234213"/>
                </a:moveTo>
                <a:lnTo>
                  <a:pt x="4627827" y="234213"/>
                </a:lnTo>
                <a:lnTo>
                  <a:pt x="4627827" y="278218"/>
                </a:lnTo>
                <a:lnTo>
                  <a:pt x="4619911" y="294098"/>
                </a:lnTo>
                <a:lnTo>
                  <a:pt x="4595836" y="299313"/>
                </a:lnTo>
                <a:lnTo>
                  <a:pt x="4622852" y="299313"/>
                </a:lnTo>
                <a:lnTo>
                  <a:pt x="4627455" y="296473"/>
                </a:lnTo>
                <a:lnTo>
                  <a:pt x="4628246" y="287439"/>
                </a:lnTo>
                <a:lnTo>
                  <a:pt x="4637746" y="287439"/>
                </a:lnTo>
                <a:lnTo>
                  <a:pt x="4637746" y="234213"/>
                </a:lnTo>
                <a:close/>
              </a:path>
              <a:path w="5545455" h="1148714">
                <a:moveTo>
                  <a:pt x="4675308" y="234213"/>
                </a:moveTo>
                <a:lnTo>
                  <a:pt x="4665389" y="234213"/>
                </a:lnTo>
                <a:lnTo>
                  <a:pt x="4665389" y="307555"/>
                </a:lnTo>
                <a:lnTo>
                  <a:pt x="4675308" y="307555"/>
                </a:lnTo>
                <a:lnTo>
                  <a:pt x="4675308" y="234213"/>
                </a:lnTo>
                <a:close/>
              </a:path>
              <a:path w="5545455" h="1148714">
                <a:moveTo>
                  <a:pt x="4668369" y="203898"/>
                </a:moveTo>
                <a:lnTo>
                  <a:pt x="4670418" y="218008"/>
                </a:lnTo>
                <a:lnTo>
                  <a:pt x="4672560" y="218008"/>
                </a:lnTo>
                <a:lnTo>
                  <a:pt x="4668369" y="203898"/>
                </a:lnTo>
                <a:close/>
              </a:path>
              <a:path w="5545455" h="1148714">
                <a:moveTo>
                  <a:pt x="4699553" y="234213"/>
                </a:moveTo>
                <a:lnTo>
                  <a:pt x="4689215" y="234213"/>
                </a:lnTo>
                <a:lnTo>
                  <a:pt x="4721766" y="307555"/>
                </a:lnTo>
                <a:lnTo>
                  <a:pt x="4731964" y="307555"/>
                </a:lnTo>
                <a:lnTo>
                  <a:pt x="4734330" y="302247"/>
                </a:lnTo>
                <a:lnTo>
                  <a:pt x="4724560" y="302247"/>
                </a:lnTo>
                <a:lnTo>
                  <a:pt x="4727021" y="296722"/>
                </a:lnTo>
                <a:lnTo>
                  <a:pt x="4699553" y="234213"/>
                </a:lnTo>
                <a:close/>
              </a:path>
              <a:path w="5545455" h="1148714">
                <a:moveTo>
                  <a:pt x="4727021" y="296722"/>
                </a:moveTo>
                <a:lnTo>
                  <a:pt x="4724560" y="302247"/>
                </a:lnTo>
                <a:lnTo>
                  <a:pt x="4729449" y="302247"/>
                </a:lnTo>
                <a:lnTo>
                  <a:pt x="4727021" y="296722"/>
                </a:lnTo>
                <a:close/>
              </a:path>
              <a:path w="5545455" h="1148714">
                <a:moveTo>
                  <a:pt x="4764653" y="234213"/>
                </a:moveTo>
                <a:lnTo>
                  <a:pt x="4754875" y="234213"/>
                </a:lnTo>
                <a:lnTo>
                  <a:pt x="4727021" y="296722"/>
                </a:lnTo>
                <a:lnTo>
                  <a:pt x="4729449" y="302247"/>
                </a:lnTo>
                <a:lnTo>
                  <a:pt x="4734330" y="302247"/>
                </a:lnTo>
                <a:lnTo>
                  <a:pt x="4764653" y="234213"/>
                </a:lnTo>
                <a:close/>
              </a:path>
              <a:path w="5545455" h="1148714">
                <a:moveTo>
                  <a:pt x="4799300" y="233514"/>
                </a:moveTo>
                <a:lnTo>
                  <a:pt x="4781745" y="241431"/>
                </a:lnTo>
                <a:lnTo>
                  <a:pt x="4770802" y="256984"/>
                </a:lnTo>
                <a:lnTo>
                  <a:pt x="4769294" y="276496"/>
                </a:lnTo>
                <a:lnTo>
                  <a:pt x="4769172" y="278079"/>
                </a:lnTo>
                <a:lnTo>
                  <a:pt x="4781745" y="300244"/>
                </a:lnTo>
                <a:lnTo>
                  <a:pt x="4806472" y="308254"/>
                </a:lnTo>
                <a:lnTo>
                  <a:pt x="4813643" y="308254"/>
                </a:lnTo>
                <a:lnTo>
                  <a:pt x="4831431" y="300244"/>
                </a:lnTo>
                <a:lnTo>
                  <a:pt x="4831979" y="299453"/>
                </a:lnTo>
                <a:lnTo>
                  <a:pt x="4806472" y="299453"/>
                </a:lnTo>
                <a:lnTo>
                  <a:pt x="4788544" y="293539"/>
                </a:lnTo>
                <a:lnTo>
                  <a:pt x="4779230" y="276496"/>
                </a:lnTo>
                <a:lnTo>
                  <a:pt x="4785284" y="251443"/>
                </a:lnTo>
                <a:lnTo>
                  <a:pt x="4801396" y="242176"/>
                </a:lnTo>
                <a:lnTo>
                  <a:pt x="4830533" y="242176"/>
                </a:lnTo>
                <a:lnTo>
                  <a:pt x="4820162" y="235098"/>
                </a:lnTo>
                <a:lnTo>
                  <a:pt x="4799300" y="233514"/>
                </a:lnTo>
                <a:close/>
              </a:path>
              <a:path w="5545455" h="1148714">
                <a:moveTo>
                  <a:pt x="4830533" y="242176"/>
                </a:moveTo>
                <a:lnTo>
                  <a:pt x="4801396" y="242176"/>
                </a:lnTo>
                <a:lnTo>
                  <a:pt x="4824679" y="248136"/>
                </a:lnTo>
                <a:lnTo>
                  <a:pt x="4833853" y="265040"/>
                </a:lnTo>
                <a:lnTo>
                  <a:pt x="4827893" y="290186"/>
                </a:lnTo>
                <a:lnTo>
                  <a:pt x="4806472" y="299453"/>
                </a:lnTo>
                <a:lnTo>
                  <a:pt x="4831979" y="299453"/>
                </a:lnTo>
                <a:lnTo>
                  <a:pt x="4842282" y="284552"/>
                </a:lnTo>
                <a:lnTo>
                  <a:pt x="4843789" y="265040"/>
                </a:lnTo>
                <a:lnTo>
                  <a:pt x="4843911" y="263457"/>
                </a:lnTo>
                <a:lnTo>
                  <a:pt x="4835855" y="245808"/>
                </a:lnTo>
                <a:lnTo>
                  <a:pt x="4830533" y="242176"/>
                </a:lnTo>
                <a:close/>
              </a:path>
              <a:path w="5545455" h="1148714">
                <a:moveTo>
                  <a:pt x="4858434" y="291350"/>
                </a:moveTo>
                <a:lnTo>
                  <a:pt x="4853963" y="299173"/>
                </a:lnTo>
                <a:lnTo>
                  <a:pt x="4883859" y="308254"/>
                </a:lnTo>
                <a:lnTo>
                  <a:pt x="4895733" y="307416"/>
                </a:lnTo>
                <a:lnTo>
                  <a:pt x="4906867" y="299593"/>
                </a:lnTo>
                <a:lnTo>
                  <a:pt x="4891543" y="299593"/>
                </a:lnTo>
                <a:lnTo>
                  <a:pt x="4858434" y="291350"/>
                </a:lnTo>
                <a:close/>
              </a:path>
              <a:path w="5545455" h="1148714">
                <a:moveTo>
                  <a:pt x="4895175" y="234166"/>
                </a:moveTo>
                <a:lnTo>
                  <a:pt x="4862206" y="240546"/>
                </a:lnTo>
                <a:lnTo>
                  <a:pt x="4857456" y="262013"/>
                </a:lnTo>
                <a:lnTo>
                  <a:pt x="4904255" y="291211"/>
                </a:lnTo>
                <a:lnTo>
                  <a:pt x="4891543" y="299593"/>
                </a:lnTo>
                <a:lnTo>
                  <a:pt x="4906867" y="299593"/>
                </a:lnTo>
                <a:lnTo>
                  <a:pt x="4912963" y="295308"/>
                </a:lnTo>
                <a:lnTo>
                  <a:pt x="4913289" y="280081"/>
                </a:lnTo>
                <a:lnTo>
                  <a:pt x="4866397" y="250651"/>
                </a:lnTo>
                <a:lnTo>
                  <a:pt x="4874173" y="243200"/>
                </a:lnTo>
                <a:lnTo>
                  <a:pt x="4910115" y="243200"/>
                </a:lnTo>
                <a:lnTo>
                  <a:pt x="4911558" y="240546"/>
                </a:lnTo>
                <a:lnTo>
                  <a:pt x="4911660" y="240360"/>
                </a:lnTo>
                <a:lnTo>
                  <a:pt x="4895175" y="234166"/>
                </a:lnTo>
                <a:close/>
              </a:path>
              <a:path w="5545455" h="1148714">
                <a:moveTo>
                  <a:pt x="4910115" y="243200"/>
                </a:moveTo>
                <a:lnTo>
                  <a:pt x="4874173" y="243200"/>
                </a:lnTo>
                <a:lnTo>
                  <a:pt x="4907329" y="248323"/>
                </a:lnTo>
                <a:lnTo>
                  <a:pt x="4910115" y="243200"/>
                </a:lnTo>
                <a:close/>
              </a:path>
              <a:path w="5545455" h="1148714">
                <a:moveTo>
                  <a:pt x="4991148" y="233514"/>
                </a:moveTo>
                <a:lnTo>
                  <a:pt x="4973779" y="241338"/>
                </a:lnTo>
                <a:lnTo>
                  <a:pt x="4963116" y="256844"/>
                </a:lnTo>
                <a:lnTo>
                  <a:pt x="4961657" y="276496"/>
                </a:lnTo>
                <a:lnTo>
                  <a:pt x="4961532" y="278172"/>
                </a:lnTo>
                <a:lnTo>
                  <a:pt x="4973779" y="300338"/>
                </a:lnTo>
                <a:lnTo>
                  <a:pt x="4998134" y="308254"/>
                </a:lnTo>
                <a:lnTo>
                  <a:pt x="5004653" y="308254"/>
                </a:lnTo>
                <a:lnTo>
                  <a:pt x="5020579" y="300943"/>
                </a:lnTo>
                <a:lnTo>
                  <a:pt x="5021544" y="299453"/>
                </a:lnTo>
                <a:lnTo>
                  <a:pt x="4998832" y="299453"/>
                </a:lnTo>
                <a:lnTo>
                  <a:pt x="4980904" y="293539"/>
                </a:lnTo>
                <a:lnTo>
                  <a:pt x="4971591" y="276496"/>
                </a:lnTo>
                <a:lnTo>
                  <a:pt x="4977644" y="251443"/>
                </a:lnTo>
                <a:lnTo>
                  <a:pt x="4993710" y="242176"/>
                </a:lnTo>
                <a:lnTo>
                  <a:pt x="5020527" y="242176"/>
                </a:lnTo>
                <a:lnTo>
                  <a:pt x="5010288" y="234958"/>
                </a:lnTo>
                <a:lnTo>
                  <a:pt x="4991148" y="233514"/>
                </a:lnTo>
                <a:close/>
              </a:path>
              <a:path w="5545455" h="1148714">
                <a:moveTo>
                  <a:pt x="5035992" y="203898"/>
                </a:moveTo>
                <a:lnTo>
                  <a:pt x="5026074" y="203898"/>
                </a:lnTo>
                <a:lnTo>
                  <a:pt x="5026194" y="233514"/>
                </a:lnTo>
                <a:lnTo>
                  <a:pt x="5026257" y="249120"/>
                </a:lnTo>
                <a:lnTo>
                  <a:pt x="5032081" y="262805"/>
                </a:lnTo>
                <a:lnTo>
                  <a:pt x="5030591" y="285483"/>
                </a:lnTo>
                <a:lnTo>
                  <a:pt x="5026430" y="291908"/>
                </a:lnTo>
                <a:lnTo>
                  <a:pt x="5026493" y="307555"/>
                </a:lnTo>
                <a:lnTo>
                  <a:pt x="5035992" y="307555"/>
                </a:lnTo>
                <a:lnTo>
                  <a:pt x="5035992" y="203898"/>
                </a:lnTo>
                <a:close/>
              </a:path>
              <a:path w="5545455" h="1148714">
                <a:moveTo>
                  <a:pt x="5026321" y="265040"/>
                </a:moveTo>
                <a:lnTo>
                  <a:pt x="5026175" y="265203"/>
                </a:lnTo>
                <a:lnTo>
                  <a:pt x="5020253" y="290186"/>
                </a:lnTo>
                <a:lnTo>
                  <a:pt x="4998832" y="299453"/>
                </a:lnTo>
                <a:lnTo>
                  <a:pt x="5021544" y="299453"/>
                </a:lnTo>
                <a:lnTo>
                  <a:pt x="5026430" y="291908"/>
                </a:lnTo>
                <a:lnTo>
                  <a:pt x="5026321" y="265040"/>
                </a:lnTo>
                <a:close/>
              </a:path>
              <a:path w="5545455" h="1148714">
                <a:moveTo>
                  <a:pt x="5026257" y="249120"/>
                </a:moveTo>
                <a:lnTo>
                  <a:pt x="5026312" y="262805"/>
                </a:lnTo>
                <a:lnTo>
                  <a:pt x="5026430" y="291908"/>
                </a:lnTo>
                <a:lnTo>
                  <a:pt x="5030591" y="285483"/>
                </a:lnTo>
                <a:lnTo>
                  <a:pt x="5031923" y="265203"/>
                </a:lnTo>
                <a:lnTo>
                  <a:pt x="5031963" y="264594"/>
                </a:lnTo>
                <a:lnTo>
                  <a:pt x="5032081" y="262805"/>
                </a:lnTo>
                <a:lnTo>
                  <a:pt x="5026257" y="249120"/>
                </a:lnTo>
                <a:close/>
              </a:path>
              <a:path w="5545455" h="1148714">
                <a:moveTo>
                  <a:pt x="5020527" y="242176"/>
                </a:moveTo>
                <a:lnTo>
                  <a:pt x="4993710" y="242176"/>
                </a:lnTo>
                <a:lnTo>
                  <a:pt x="5016993" y="248136"/>
                </a:lnTo>
                <a:lnTo>
                  <a:pt x="5026232" y="265040"/>
                </a:lnTo>
                <a:lnTo>
                  <a:pt x="5026257" y="249120"/>
                </a:lnTo>
                <a:lnTo>
                  <a:pt x="5024491" y="244970"/>
                </a:lnTo>
                <a:lnTo>
                  <a:pt x="5020527" y="242176"/>
                </a:lnTo>
                <a:close/>
              </a:path>
              <a:path w="5545455" h="1148714">
                <a:moveTo>
                  <a:pt x="5107987" y="266145"/>
                </a:moveTo>
                <a:lnTo>
                  <a:pt x="5073255" y="267042"/>
                </a:lnTo>
                <a:lnTo>
                  <a:pt x="5058354" y="279615"/>
                </a:lnTo>
                <a:lnTo>
                  <a:pt x="5062824" y="301222"/>
                </a:lnTo>
                <a:lnTo>
                  <a:pt x="5084292" y="308254"/>
                </a:lnTo>
                <a:lnTo>
                  <a:pt x="5097051" y="306810"/>
                </a:lnTo>
                <a:lnTo>
                  <a:pt x="5103369" y="300431"/>
                </a:lnTo>
                <a:lnTo>
                  <a:pt x="5079961" y="300431"/>
                </a:lnTo>
                <a:lnTo>
                  <a:pt x="5067248" y="290791"/>
                </a:lnTo>
                <a:lnTo>
                  <a:pt x="5074093" y="274726"/>
                </a:lnTo>
                <a:lnTo>
                  <a:pt x="5108272" y="273565"/>
                </a:lnTo>
                <a:lnTo>
                  <a:pt x="5108021" y="267042"/>
                </a:lnTo>
                <a:lnTo>
                  <a:pt x="5107987" y="266145"/>
                </a:lnTo>
                <a:close/>
              </a:path>
              <a:path w="5545455" h="1148714">
                <a:moveTo>
                  <a:pt x="5119077" y="285483"/>
                </a:moveTo>
                <a:lnTo>
                  <a:pt x="5109158" y="285483"/>
                </a:lnTo>
                <a:lnTo>
                  <a:pt x="5111393" y="292328"/>
                </a:lnTo>
                <a:lnTo>
                  <a:pt x="5109082" y="294662"/>
                </a:lnTo>
                <a:lnTo>
                  <a:pt x="5109549" y="306810"/>
                </a:lnTo>
                <a:lnTo>
                  <a:pt x="5109577" y="307555"/>
                </a:lnTo>
                <a:lnTo>
                  <a:pt x="5119077" y="307555"/>
                </a:lnTo>
                <a:lnTo>
                  <a:pt x="5119077" y="285483"/>
                </a:lnTo>
                <a:close/>
              </a:path>
              <a:path w="5545455" h="1148714">
                <a:moveTo>
                  <a:pt x="5108757" y="286193"/>
                </a:moveTo>
                <a:lnTo>
                  <a:pt x="5104315" y="294051"/>
                </a:lnTo>
                <a:lnTo>
                  <a:pt x="5079961" y="300431"/>
                </a:lnTo>
                <a:lnTo>
                  <a:pt x="5103369" y="300431"/>
                </a:lnTo>
                <a:lnTo>
                  <a:pt x="5109082" y="294662"/>
                </a:lnTo>
                <a:lnTo>
                  <a:pt x="5108757" y="286193"/>
                </a:lnTo>
                <a:close/>
              </a:path>
              <a:path w="5545455" h="1148714">
                <a:moveTo>
                  <a:pt x="5109158" y="285483"/>
                </a:moveTo>
                <a:lnTo>
                  <a:pt x="5108757" y="286193"/>
                </a:lnTo>
                <a:lnTo>
                  <a:pt x="5108933" y="290791"/>
                </a:lnTo>
                <a:lnTo>
                  <a:pt x="5108992" y="292328"/>
                </a:lnTo>
                <a:lnTo>
                  <a:pt x="5109082" y="294662"/>
                </a:lnTo>
                <a:lnTo>
                  <a:pt x="5111393" y="292328"/>
                </a:lnTo>
                <a:lnTo>
                  <a:pt x="5109158" y="285483"/>
                </a:lnTo>
                <a:close/>
              </a:path>
              <a:path w="5545455" h="1148714">
                <a:moveTo>
                  <a:pt x="5113040" y="242176"/>
                </a:moveTo>
                <a:lnTo>
                  <a:pt x="5095235" y="242176"/>
                </a:lnTo>
                <a:lnTo>
                  <a:pt x="5107388" y="250558"/>
                </a:lnTo>
                <a:lnTo>
                  <a:pt x="5108730" y="285483"/>
                </a:lnTo>
                <a:lnTo>
                  <a:pt x="5108757" y="286193"/>
                </a:lnTo>
                <a:lnTo>
                  <a:pt x="5109158" y="285483"/>
                </a:lnTo>
                <a:lnTo>
                  <a:pt x="5119077" y="285483"/>
                </a:lnTo>
                <a:lnTo>
                  <a:pt x="5119077" y="273565"/>
                </a:lnTo>
                <a:lnTo>
                  <a:pt x="5111114" y="273565"/>
                </a:lnTo>
                <a:lnTo>
                  <a:pt x="5111114" y="266145"/>
                </a:lnTo>
                <a:lnTo>
                  <a:pt x="5119077" y="266145"/>
                </a:lnTo>
                <a:lnTo>
                  <a:pt x="5119077" y="262013"/>
                </a:lnTo>
                <a:lnTo>
                  <a:pt x="5116469" y="245296"/>
                </a:lnTo>
                <a:lnTo>
                  <a:pt x="5113040" y="242176"/>
                </a:lnTo>
                <a:close/>
              </a:path>
              <a:path w="5545455" h="1148714">
                <a:moveTo>
                  <a:pt x="5119077" y="266145"/>
                </a:moveTo>
                <a:lnTo>
                  <a:pt x="5111114" y="266145"/>
                </a:lnTo>
                <a:lnTo>
                  <a:pt x="5111114" y="273565"/>
                </a:lnTo>
                <a:lnTo>
                  <a:pt x="5119077" y="273565"/>
                </a:lnTo>
                <a:lnTo>
                  <a:pt x="5119077" y="266145"/>
                </a:lnTo>
                <a:close/>
              </a:path>
              <a:path w="5545455" h="1148714">
                <a:moveTo>
                  <a:pt x="5089321" y="233514"/>
                </a:moveTo>
                <a:lnTo>
                  <a:pt x="5059425" y="243433"/>
                </a:lnTo>
                <a:lnTo>
                  <a:pt x="5063895" y="250837"/>
                </a:lnTo>
                <a:lnTo>
                  <a:pt x="5095235" y="242176"/>
                </a:lnTo>
                <a:lnTo>
                  <a:pt x="5113040" y="242176"/>
                </a:lnTo>
                <a:lnTo>
                  <a:pt x="5106131" y="235889"/>
                </a:lnTo>
                <a:lnTo>
                  <a:pt x="5089321" y="233514"/>
                </a:lnTo>
                <a:close/>
              </a:path>
              <a:path w="5545455" h="1148714">
                <a:moveTo>
                  <a:pt x="5251731" y="209765"/>
                </a:moveTo>
                <a:lnTo>
                  <a:pt x="5184675" y="209765"/>
                </a:lnTo>
                <a:lnTo>
                  <a:pt x="5184675" y="307555"/>
                </a:lnTo>
                <a:lnTo>
                  <a:pt x="5253826" y="307555"/>
                </a:lnTo>
                <a:lnTo>
                  <a:pt x="5253826" y="298615"/>
                </a:lnTo>
                <a:lnTo>
                  <a:pt x="5195012" y="298615"/>
                </a:lnTo>
                <a:lnTo>
                  <a:pt x="5195012" y="262293"/>
                </a:lnTo>
                <a:lnTo>
                  <a:pt x="5193895" y="262293"/>
                </a:lnTo>
                <a:lnTo>
                  <a:pt x="5193895" y="253491"/>
                </a:lnTo>
                <a:lnTo>
                  <a:pt x="5195012" y="253491"/>
                </a:lnTo>
                <a:lnTo>
                  <a:pt x="5195012" y="218706"/>
                </a:lnTo>
                <a:lnTo>
                  <a:pt x="5251731" y="218706"/>
                </a:lnTo>
                <a:lnTo>
                  <a:pt x="5251731" y="209765"/>
                </a:lnTo>
                <a:close/>
              </a:path>
              <a:path w="5545455" h="1148714">
                <a:moveTo>
                  <a:pt x="5195012" y="253491"/>
                </a:moveTo>
                <a:lnTo>
                  <a:pt x="5193895" y="253491"/>
                </a:lnTo>
                <a:lnTo>
                  <a:pt x="5193895" y="262293"/>
                </a:lnTo>
                <a:lnTo>
                  <a:pt x="5195012" y="262293"/>
                </a:lnTo>
                <a:lnTo>
                  <a:pt x="5195012" y="253491"/>
                </a:lnTo>
                <a:close/>
              </a:path>
              <a:path w="5545455" h="1148714">
                <a:moveTo>
                  <a:pt x="5245584" y="253491"/>
                </a:moveTo>
                <a:lnTo>
                  <a:pt x="5195012" y="253491"/>
                </a:lnTo>
                <a:lnTo>
                  <a:pt x="5195012" y="262293"/>
                </a:lnTo>
                <a:lnTo>
                  <a:pt x="5245584" y="262293"/>
                </a:lnTo>
                <a:lnTo>
                  <a:pt x="5245584" y="253491"/>
                </a:lnTo>
                <a:close/>
              </a:path>
              <a:path w="5545455" h="1148714">
                <a:moveTo>
                  <a:pt x="5345182" y="209765"/>
                </a:moveTo>
                <a:lnTo>
                  <a:pt x="5278126" y="209765"/>
                </a:lnTo>
                <a:lnTo>
                  <a:pt x="5278126" y="307555"/>
                </a:lnTo>
                <a:lnTo>
                  <a:pt x="5288464" y="307555"/>
                </a:lnTo>
                <a:lnTo>
                  <a:pt x="5288464" y="266065"/>
                </a:lnTo>
                <a:lnTo>
                  <a:pt x="5287347" y="266065"/>
                </a:lnTo>
                <a:lnTo>
                  <a:pt x="5287347" y="257124"/>
                </a:lnTo>
                <a:lnTo>
                  <a:pt x="5288464" y="257124"/>
                </a:lnTo>
                <a:lnTo>
                  <a:pt x="5288464" y="218706"/>
                </a:lnTo>
                <a:lnTo>
                  <a:pt x="5345182" y="218706"/>
                </a:lnTo>
                <a:lnTo>
                  <a:pt x="5345182" y="209765"/>
                </a:lnTo>
                <a:close/>
              </a:path>
              <a:path w="5545455" h="1148714">
                <a:moveTo>
                  <a:pt x="5288464" y="257124"/>
                </a:moveTo>
                <a:lnTo>
                  <a:pt x="5287347" y="257124"/>
                </a:lnTo>
                <a:lnTo>
                  <a:pt x="5287347" y="266065"/>
                </a:lnTo>
                <a:lnTo>
                  <a:pt x="5288464" y="266065"/>
                </a:lnTo>
                <a:lnTo>
                  <a:pt x="5288464" y="257124"/>
                </a:lnTo>
                <a:close/>
              </a:path>
              <a:path w="5545455" h="1148714">
                <a:moveTo>
                  <a:pt x="5339035" y="257124"/>
                </a:moveTo>
                <a:lnTo>
                  <a:pt x="5288464" y="257124"/>
                </a:lnTo>
                <a:lnTo>
                  <a:pt x="5288464" y="266065"/>
                </a:lnTo>
                <a:lnTo>
                  <a:pt x="5339035" y="266065"/>
                </a:lnTo>
                <a:lnTo>
                  <a:pt x="5339035" y="257124"/>
                </a:lnTo>
                <a:close/>
              </a:path>
              <a:path w="5545455" h="1148714">
                <a:moveTo>
                  <a:pt x="5366530" y="209765"/>
                </a:moveTo>
                <a:lnTo>
                  <a:pt x="5366530" y="307555"/>
                </a:lnTo>
                <a:lnTo>
                  <a:pt x="5421013" y="306019"/>
                </a:lnTo>
                <a:lnTo>
                  <a:pt x="5434615" y="298615"/>
                </a:lnTo>
                <a:lnTo>
                  <a:pt x="5376868" y="298615"/>
                </a:lnTo>
                <a:lnTo>
                  <a:pt x="5376868" y="218706"/>
                </a:lnTo>
                <a:lnTo>
                  <a:pt x="5436285" y="218706"/>
                </a:lnTo>
                <a:lnTo>
                  <a:pt x="5427614" y="213302"/>
                </a:lnTo>
                <a:lnTo>
                  <a:pt x="5366530" y="209765"/>
                </a:lnTo>
                <a:close/>
              </a:path>
              <a:path w="5545455" h="1148714">
                <a:moveTo>
                  <a:pt x="5436285" y="218706"/>
                </a:moveTo>
                <a:lnTo>
                  <a:pt x="5414447" y="218706"/>
                </a:lnTo>
                <a:lnTo>
                  <a:pt x="5434704" y="227228"/>
                </a:lnTo>
                <a:lnTo>
                  <a:pt x="5446764" y="243806"/>
                </a:lnTo>
                <a:lnTo>
                  <a:pt x="5448534" y="266484"/>
                </a:lnTo>
                <a:lnTo>
                  <a:pt x="5439687" y="285436"/>
                </a:lnTo>
                <a:lnTo>
                  <a:pt x="5421945" y="296938"/>
                </a:lnTo>
                <a:lnTo>
                  <a:pt x="5376868" y="298615"/>
                </a:lnTo>
                <a:lnTo>
                  <a:pt x="5434615" y="298615"/>
                </a:lnTo>
                <a:lnTo>
                  <a:pt x="5447789" y="291443"/>
                </a:lnTo>
                <a:lnTo>
                  <a:pt x="5458732" y="258660"/>
                </a:lnTo>
                <a:lnTo>
                  <a:pt x="5447789" y="225877"/>
                </a:lnTo>
                <a:lnTo>
                  <a:pt x="5436285" y="218706"/>
                </a:lnTo>
                <a:close/>
              </a:path>
              <a:path w="5545455" h="1148714">
                <a:moveTo>
                  <a:pt x="19837" y="412965"/>
                </a:moveTo>
                <a:lnTo>
                  <a:pt x="9499" y="412965"/>
                </a:lnTo>
                <a:lnTo>
                  <a:pt x="9499" y="510755"/>
                </a:lnTo>
                <a:lnTo>
                  <a:pt x="19837" y="510755"/>
                </a:lnTo>
                <a:lnTo>
                  <a:pt x="19837" y="412965"/>
                </a:lnTo>
                <a:close/>
              </a:path>
              <a:path w="5545455" h="1148714">
                <a:moveTo>
                  <a:pt x="86906" y="412127"/>
                </a:moveTo>
                <a:lnTo>
                  <a:pt x="62179" y="421767"/>
                </a:lnTo>
                <a:lnTo>
                  <a:pt x="44251" y="448077"/>
                </a:lnTo>
                <a:lnTo>
                  <a:pt x="44251" y="475644"/>
                </a:lnTo>
                <a:lnTo>
                  <a:pt x="62086" y="501954"/>
                </a:lnTo>
                <a:lnTo>
                  <a:pt x="94123" y="511594"/>
                </a:lnTo>
                <a:lnTo>
                  <a:pt x="108000" y="510383"/>
                </a:lnTo>
                <a:lnTo>
                  <a:pt x="121387" y="502373"/>
                </a:lnTo>
                <a:lnTo>
                  <a:pt x="88675" y="502373"/>
                </a:lnTo>
                <a:lnTo>
                  <a:pt x="61341" y="487193"/>
                </a:lnTo>
                <a:lnTo>
                  <a:pt x="53191" y="455993"/>
                </a:lnTo>
                <a:lnTo>
                  <a:pt x="68791" y="429217"/>
                </a:lnTo>
                <a:lnTo>
                  <a:pt x="100131" y="421347"/>
                </a:lnTo>
                <a:lnTo>
                  <a:pt x="124234" y="421347"/>
                </a:lnTo>
                <a:lnTo>
                  <a:pt x="120480" y="418088"/>
                </a:lnTo>
                <a:lnTo>
                  <a:pt x="86906" y="412127"/>
                </a:lnTo>
                <a:close/>
              </a:path>
              <a:path w="5545455" h="1148714">
                <a:moveTo>
                  <a:pt x="123460" y="490639"/>
                </a:moveTo>
                <a:lnTo>
                  <a:pt x="119456" y="494737"/>
                </a:lnTo>
                <a:lnTo>
                  <a:pt x="88675" y="502373"/>
                </a:lnTo>
                <a:lnTo>
                  <a:pt x="121387" y="502373"/>
                </a:lnTo>
                <a:lnTo>
                  <a:pt x="130026" y="497205"/>
                </a:lnTo>
                <a:lnTo>
                  <a:pt x="123460" y="490639"/>
                </a:lnTo>
                <a:close/>
              </a:path>
              <a:path w="5545455" h="1148714">
                <a:moveTo>
                  <a:pt x="124234" y="421347"/>
                </a:moveTo>
                <a:lnTo>
                  <a:pt x="100131" y="421347"/>
                </a:lnTo>
                <a:lnTo>
                  <a:pt x="123460" y="432943"/>
                </a:lnTo>
                <a:lnTo>
                  <a:pt x="130026" y="426377"/>
                </a:lnTo>
                <a:lnTo>
                  <a:pt x="124234" y="421347"/>
                </a:lnTo>
                <a:close/>
              </a:path>
              <a:path w="5545455" h="1148714">
                <a:moveTo>
                  <a:pt x="160586" y="412965"/>
                </a:moveTo>
                <a:lnTo>
                  <a:pt x="152064" y="412965"/>
                </a:lnTo>
                <a:lnTo>
                  <a:pt x="152064" y="510755"/>
                </a:lnTo>
                <a:lnTo>
                  <a:pt x="161983" y="510755"/>
                </a:lnTo>
                <a:lnTo>
                  <a:pt x="161983" y="432986"/>
                </a:lnTo>
                <a:lnTo>
                  <a:pt x="159328" y="428472"/>
                </a:lnTo>
                <a:lnTo>
                  <a:pt x="169674" y="428472"/>
                </a:lnTo>
                <a:lnTo>
                  <a:pt x="160586" y="412965"/>
                </a:lnTo>
                <a:close/>
              </a:path>
              <a:path w="5545455" h="1148714">
                <a:moveTo>
                  <a:pt x="253626" y="428472"/>
                </a:moveTo>
                <a:lnTo>
                  <a:pt x="246082" y="428472"/>
                </a:lnTo>
                <a:lnTo>
                  <a:pt x="243707" y="432539"/>
                </a:lnTo>
                <a:lnTo>
                  <a:pt x="243707" y="510755"/>
                </a:lnTo>
                <a:lnTo>
                  <a:pt x="253626" y="510755"/>
                </a:lnTo>
                <a:lnTo>
                  <a:pt x="253626" y="428472"/>
                </a:lnTo>
                <a:close/>
              </a:path>
              <a:path w="5545455" h="1148714">
                <a:moveTo>
                  <a:pt x="169674" y="428472"/>
                </a:moveTo>
                <a:lnTo>
                  <a:pt x="161983" y="428472"/>
                </a:lnTo>
                <a:lnTo>
                  <a:pt x="161983" y="432986"/>
                </a:lnTo>
                <a:lnTo>
                  <a:pt x="200400" y="498322"/>
                </a:lnTo>
                <a:lnTo>
                  <a:pt x="205290" y="498322"/>
                </a:lnTo>
                <a:lnTo>
                  <a:pt x="210593" y="489242"/>
                </a:lnTo>
                <a:lnTo>
                  <a:pt x="200819" y="489242"/>
                </a:lnTo>
                <a:lnTo>
                  <a:pt x="203044" y="485410"/>
                </a:lnTo>
                <a:lnTo>
                  <a:pt x="169674" y="428472"/>
                </a:lnTo>
                <a:close/>
              </a:path>
              <a:path w="5545455" h="1148714">
                <a:moveTo>
                  <a:pt x="203044" y="485410"/>
                </a:moveTo>
                <a:lnTo>
                  <a:pt x="200819" y="489242"/>
                </a:lnTo>
                <a:lnTo>
                  <a:pt x="205290" y="489242"/>
                </a:lnTo>
                <a:lnTo>
                  <a:pt x="203044" y="485410"/>
                </a:lnTo>
                <a:close/>
              </a:path>
              <a:path w="5545455" h="1148714">
                <a:moveTo>
                  <a:pt x="253626" y="412965"/>
                </a:moveTo>
                <a:lnTo>
                  <a:pt x="245104" y="412965"/>
                </a:lnTo>
                <a:lnTo>
                  <a:pt x="203044" y="485410"/>
                </a:lnTo>
                <a:lnTo>
                  <a:pt x="205290" y="489242"/>
                </a:lnTo>
                <a:lnTo>
                  <a:pt x="210593" y="489242"/>
                </a:lnTo>
                <a:lnTo>
                  <a:pt x="243707" y="432539"/>
                </a:lnTo>
                <a:lnTo>
                  <a:pt x="243707" y="428472"/>
                </a:lnTo>
                <a:lnTo>
                  <a:pt x="253626" y="428472"/>
                </a:lnTo>
                <a:lnTo>
                  <a:pt x="253626" y="412965"/>
                </a:lnTo>
                <a:close/>
              </a:path>
              <a:path w="5545455" h="1148714">
                <a:moveTo>
                  <a:pt x="161983" y="428472"/>
                </a:moveTo>
                <a:lnTo>
                  <a:pt x="159328" y="428472"/>
                </a:lnTo>
                <a:lnTo>
                  <a:pt x="161983" y="432986"/>
                </a:lnTo>
                <a:lnTo>
                  <a:pt x="161983" y="428472"/>
                </a:lnTo>
                <a:close/>
              </a:path>
              <a:path w="5545455" h="1148714">
                <a:moveTo>
                  <a:pt x="246082" y="428472"/>
                </a:moveTo>
                <a:lnTo>
                  <a:pt x="243707" y="428472"/>
                </a:lnTo>
                <a:lnTo>
                  <a:pt x="243707" y="432539"/>
                </a:lnTo>
                <a:lnTo>
                  <a:pt x="246082" y="428472"/>
                </a:lnTo>
                <a:close/>
              </a:path>
              <a:path w="5545455" h="1148714">
                <a:moveTo>
                  <a:pt x="280180" y="490918"/>
                </a:moveTo>
                <a:lnTo>
                  <a:pt x="276129" y="498881"/>
                </a:lnTo>
                <a:lnTo>
                  <a:pt x="279761" y="502606"/>
                </a:lnTo>
                <a:lnTo>
                  <a:pt x="312451" y="511594"/>
                </a:lnTo>
                <a:lnTo>
                  <a:pt x="320833" y="511594"/>
                </a:lnTo>
                <a:lnTo>
                  <a:pt x="338388" y="505447"/>
                </a:lnTo>
                <a:lnTo>
                  <a:pt x="340158" y="502793"/>
                </a:lnTo>
                <a:lnTo>
                  <a:pt x="306024" y="502793"/>
                </a:lnTo>
                <a:lnTo>
                  <a:pt x="280180" y="490918"/>
                </a:lnTo>
                <a:close/>
              </a:path>
              <a:path w="5545455" h="1148714">
                <a:moveTo>
                  <a:pt x="306257" y="412127"/>
                </a:moveTo>
                <a:lnTo>
                  <a:pt x="288841" y="418321"/>
                </a:lnTo>
                <a:lnTo>
                  <a:pt x="279761" y="429683"/>
                </a:lnTo>
                <a:lnTo>
                  <a:pt x="279574" y="448403"/>
                </a:lnTo>
                <a:lnTo>
                  <a:pt x="337597" y="478718"/>
                </a:lnTo>
                <a:lnTo>
                  <a:pt x="334151" y="496879"/>
                </a:lnTo>
                <a:lnTo>
                  <a:pt x="306024" y="502793"/>
                </a:lnTo>
                <a:lnTo>
                  <a:pt x="340158" y="502793"/>
                </a:lnTo>
                <a:lnTo>
                  <a:pt x="348912" y="489661"/>
                </a:lnTo>
                <a:lnTo>
                  <a:pt x="343417" y="469311"/>
                </a:lnTo>
                <a:lnTo>
                  <a:pt x="297037" y="452035"/>
                </a:lnTo>
                <a:lnTo>
                  <a:pt x="288702" y="435317"/>
                </a:lnTo>
                <a:lnTo>
                  <a:pt x="303696" y="421720"/>
                </a:lnTo>
                <a:lnTo>
                  <a:pt x="344466" y="421720"/>
                </a:lnTo>
                <a:lnTo>
                  <a:pt x="344861" y="420789"/>
                </a:lnTo>
                <a:lnTo>
                  <a:pt x="306257" y="412127"/>
                </a:lnTo>
                <a:close/>
              </a:path>
              <a:path w="5545455" h="1148714">
                <a:moveTo>
                  <a:pt x="344466" y="421720"/>
                </a:moveTo>
                <a:lnTo>
                  <a:pt x="303696" y="421720"/>
                </a:lnTo>
                <a:lnTo>
                  <a:pt x="341368" y="429031"/>
                </a:lnTo>
                <a:lnTo>
                  <a:pt x="344466" y="421720"/>
                </a:lnTo>
                <a:close/>
              </a:path>
              <a:path w="5545455" h="1148714">
                <a:moveTo>
                  <a:pt x="407200" y="393128"/>
                </a:moveTo>
                <a:lnTo>
                  <a:pt x="398119" y="393128"/>
                </a:lnTo>
                <a:lnTo>
                  <a:pt x="352018" y="524725"/>
                </a:lnTo>
                <a:lnTo>
                  <a:pt x="361099" y="524725"/>
                </a:lnTo>
                <a:lnTo>
                  <a:pt x="407200" y="393128"/>
                </a:lnTo>
                <a:close/>
              </a:path>
              <a:path w="5545455" h="1148714">
                <a:moveTo>
                  <a:pt x="428569" y="412965"/>
                </a:moveTo>
                <a:lnTo>
                  <a:pt x="418231" y="412965"/>
                </a:lnTo>
                <a:lnTo>
                  <a:pt x="418231" y="510755"/>
                </a:lnTo>
                <a:lnTo>
                  <a:pt x="428569" y="510755"/>
                </a:lnTo>
                <a:lnTo>
                  <a:pt x="428569" y="412965"/>
                </a:lnTo>
                <a:close/>
              </a:path>
              <a:path w="5545455" h="1148714">
                <a:moveTo>
                  <a:pt x="460386" y="412965"/>
                </a:moveTo>
                <a:lnTo>
                  <a:pt x="460386" y="510755"/>
                </a:lnTo>
                <a:lnTo>
                  <a:pt x="470724" y="510755"/>
                </a:lnTo>
                <a:lnTo>
                  <a:pt x="470724" y="479882"/>
                </a:lnTo>
                <a:lnTo>
                  <a:pt x="466114" y="479882"/>
                </a:lnTo>
                <a:lnTo>
                  <a:pt x="470335" y="475405"/>
                </a:lnTo>
                <a:lnTo>
                  <a:pt x="466114" y="470801"/>
                </a:lnTo>
                <a:lnTo>
                  <a:pt x="470724" y="470599"/>
                </a:lnTo>
                <a:lnTo>
                  <a:pt x="470724" y="422113"/>
                </a:lnTo>
                <a:lnTo>
                  <a:pt x="466114" y="421906"/>
                </a:lnTo>
                <a:lnTo>
                  <a:pt x="470724" y="417017"/>
                </a:lnTo>
                <a:lnTo>
                  <a:pt x="517279" y="417017"/>
                </a:lnTo>
                <a:lnTo>
                  <a:pt x="512401" y="414316"/>
                </a:lnTo>
                <a:lnTo>
                  <a:pt x="460386" y="412965"/>
                </a:lnTo>
                <a:close/>
              </a:path>
              <a:path w="5545455" h="1148714">
                <a:moveTo>
                  <a:pt x="470335" y="475405"/>
                </a:moveTo>
                <a:lnTo>
                  <a:pt x="466114" y="479882"/>
                </a:lnTo>
                <a:lnTo>
                  <a:pt x="470724" y="479882"/>
                </a:lnTo>
                <a:lnTo>
                  <a:pt x="470724" y="475830"/>
                </a:lnTo>
                <a:lnTo>
                  <a:pt x="470335" y="475405"/>
                </a:lnTo>
                <a:close/>
              </a:path>
              <a:path w="5545455" h="1148714">
                <a:moveTo>
                  <a:pt x="517279" y="417017"/>
                </a:moveTo>
                <a:lnTo>
                  <a:pt x="470724" y="417017"/>
                </a:lnTo>
                <a:lnTo>
                  <a:pt x="470724" y="422113"/>
                </a:lnTo>
                <a:lnTo>
                  <a:pt x="513891" y="424048"/>
                </a:lnTo>
                <a:lnTo>
                  <a:pt x="526604" y="438670"/>
                </a:lnTo>
                <a:lnTo>
                  <a:pt x="524148" y="459346"/>
                </a:lnTo>
                <a:lnTo>
                  <a:pt x="524043" y="460231"/>
                </a:lnTo>
                <a:lnTo>
                  <a:pt x="513891" y="468706"/>
                </a:lnTo>
                <a:lnTo>
                  <a:pt x="470724" y="470599"/>
                </a:lnTo>
                <a:lnTo>
                  <a:pt x="470724" y="479882"/>
                </a:lnTo>
                <a:lnTo>
                  <a:pt x="505277" y="479882"/>
                </a:lnTo>
                <a:lnTo>
                  <a:pt x="524322" y="473130"/>
                </a:lnTo>
                <a:lnTo>
                  <a:pt x="535312" y="459346"/>
                </a:lnTo>
                <a:lnTo>
                  <a:pt x="536942" y="439415"/>
                </a:lnTo>
                <a:lnTo>
                  <a:pt x="528886" y="423443"/>
                </a:lnTo>
                <a:lnTo>
                  <a:pt x="517279" y="417017"/>
                </a:lnTo>
                <a:close/>
              </a:path>
              <a:path w="5545455" h="1148714">
                <a:moveTo>
                  <a:pt x="470724" y="474992"/>
                </a:moveTo>
                <a:lnTo>
                  <a:pt x="470335" y="475405"/>
                </a:lnTo>
                <a:lnTo>
                  <a:pt x="470724" y="475830"/>
                </a:lnTo>
                <a:lnTo>
                  <a:pt x="470724" y="474992"/>
                </a:lnTo>
                <a:close/>
              </a:path>
              <a:path w="5545455" h="1148714">
                <a:moveTo>
                  <a:pt x="470724" y="470599"/>
                </a:moveTo>
                <a:lnTo>
                  <a:pt x="466114" y="470801"/>
                </a:lnTo>
                <a:lnTo>
                  <a:pt x="470335" y="475405"/>
                </a:lnTo>
                <a:lnTo>
                  <a:pt x="470724" y="474992"/>
                </a:lnTo>
                <a:lnTo>
                  <a:pt x="470724" y="470599"/>
                </a:lnTo>
                <a:close/>
              </a:path>
              <a:path w="5545455" h="1148714">
                <a:moveTo>
                  <a:pt x="470724" y="417017"/>
                </a:moveTo>
                <a:lnTo>
                  <a:pt x="466114" y="421906"/>
                </a:lnTo>
                <a:lnTo>
                  <a:pt x="470724" y="422113"/>
                </a:lnTo>
                <a:lnTo>
                  <a:pt x="470724" y="417017"/>
                </a:lnTo>
                <a:close/>
              </a:path>
              <a:path w="5545455" h="1148714">
                <a:moveTo>
                  <a:pt x="569633" y="412965"/>
                </a:moveTo>
                <a:lnTo>
                  <a:pt x="559295" y="412965"/>
                </a:lnTo>
                <a:lnTo>
                  <a:pt x="559295" y="510755"/>
                </a:lnTo>
                <a:lnTo>
                  <a:pt x="569633" y="510755"/>
                </a:lnTo>
                <a:lnTo>
                  <a:pt x="569633" y="412965"/>
                </a:lnTo>
                <a:close/>
              </a:path>
              <a:path w="5545455" h="1148714">
                <a:moveTo>
                  <a:pt x="657617" y="436714"/>
                </a:moveTo>
                <a:lnTo>
                  <a:pt x="640574" y="444770"/>
                </a:lnTo>
                <a:lnTo>
                  <a:pt x="630050" y="460324"/>
                </a:lnTo>
                <a:lnTo>
                  <a:pt x="628513" y="481279"/>
                </a:lnTo>
                <a:lnTo>
                  <a:pt x="641179" y="503444"/>
                </a:lnTo>
                <a:lnTo>
                  <a:pt x="667070" y="511454"/>
                </a:lnTo>
                <a:lnTo>
                  <a:pt x="672938" y="511454"/>
                </a:lnTo>
                <a:lnTo>
                  <a:pt x="691594" y="501489"/>
                </a:lnTo>
                <a:lnTo>
                  <a:pt x="656593" y="501489"/>
                </a:lnTo>
                <a:lnTo>
                  <a:pt x="639363" y="484957"/>
                </a:lnTo>
                <a:lnTo>
                  <a:pt x="640487" y="477088"/>
                </a:lnTo>
                <a:lnTo>
                  <a:pt x="636057" y="477088"/>
                </a:lnTo>
                <a:lnTo>
                  <a:pt x="636057" y="469684"/>
                </a:lnTo>
                <a:lnTo>
                  <a:pt x="641545" y="469684"/>
                </a:lnTo>
                <a:lnTo>
                  <a:pt x="643740" y="454317"/>
                </a:lnTo>
                <a:lnTo>
                  <a:pt x="659387" y="445236"/>
                </a:lnTo>
                <a:lnTo>
                  <a:pt x="687177" y="445236"/>
                </a:lnTo>
                <a:lnTo>
                  <a:pt x="677408" y="438298"/>
                </a:lnTo>
                <a:lnTo>
                  <a:pt x="657617" y="436714"/>
                </a:lnTo>
                <a:close/>
              </a:path>
              <a:path w="5545455" h="1148714">
                <a:moveTo>
                  <a:pt x="689841" y="493014"/>
                </a:moveTo>
                <a:lnTo>
                  <a:pt x="687047" y="496273"/>
                </a:lnTo>
                <a:lnTo>
                  <a:pt x="656593" y="501489"/>
                </a:lnTo>
                <a:lnTo>
                  <a:pt x="691594" y="501489"/>
                </a:lnTo>
                <a:lnTo>
                  <a:pt x="695429" y="499440"/>
                </a:lnTo>
                <a:lnTo>
                  <a:pt x="689841" y="493014"/>
                </a:lnTo>
                <a:close/>
              </a:path>
              <a:path w="5545455" h="1148714">
                <a:moveTo>
                  <a:pt x="641545" y="469684"/>
                </a:moveTo>
                <a:lnTo>
                  <a:pt x="636057" y="469684"/>
                </a:lnTo>
                <a:lnTo>
                  <a:pt x="636057" y="477088"/>
                </a:lnTo>
                <a:lnTo>
                  <a:pt x="640487" y="477088"/>
                </a:lnTo>
                <a:lnTo>
                  <a:pt x="641545" y="469684"/>
                </a:lnTo>
                <a:close/>
              </a:path>
              <a:path w="5545455" h="1148714">
                <a:moveTo>
                  <a:pt x="689482" y="469684"/>
                </a:moveTo>
                <a:lnTo>
                  <a:pt x="641545" y="469684"/>
                </a:lnTo>
                <a:lnTo>
                  <a:pt x="640487" y="477088"/>
                </a:lnTo>
                <a:lnTo>
                  <a:pt x="699900" y="477088"/>
                </a:lnTo>
                <a:lnTo>
                  <a:pt x="699960" y="472617"/>
                </a:lnTo>
                <a:lnTo>
                  <a:pt x="690680" y="472617"/>
                </a:lnTo>
                <a:lnTo>
                  <a:pt x="689482" y="469684"/>
                </a:lnTo>
                <a:close/>
              </a:path>
              <a:path w="5545455" h="1148714">
                <a:moveTo>
                  <a:pt x="687177" y="445236"/>
                </a:moveTo>
                <a:lnTo>
                  <a:pt x="659387" y="445236"/>
                </a:lnTo>
                <a:lnTo>
                  <a:pt x="681878" y="451057"/>
                </a:lnTo>
                <a:lnTo>
                  <a:pt x="690680" y="472617"/>
                </a:lnTo>
                <a:lnTo>
                  <a:pt x="694591" y="469684"/>
                </a:lnTo>
                <a:lnTo>
                  <a:pt x="699999" y="469684"/>
                </a:lnTo>
                <a:lnTo>
                  <a:pt x="700039" y="466657"/>
                </a:lnTo>
                <a:lnTo>
                  <a:pt x="692356" y="448915"/>
                </a:lnTo>
                <a:lnTo>
                  <a:pt x="687177" y="445236"/>
                </a:lnTo>
                <a:close/>
              </a:path>
              <a:path w="5545455" h="1148714">
                <a:moveTo>
                  <a:pt x="699999" y="469684"/>
                </a:moveTo>
                <a:lnTo>
                  <a:pt x="694591" y="469684"/>
                </a:lnTo>
                <a:lnTo>
                  <a:pt x="690680" y="472617"/>
                </a:lnTo>
                <a:lnTo>
                  <a:pt x="699960" y="472617"/>
                </a:lnTo>
                <a:lnTo>
                  <a:pt x="699999" y="469684"/>
                </a:lnTo>
                <a:close/>
              </a:path>
              <a:path w="5545455" h="1148714">
                <a:moveTo>
                  <a:pt x="779003" y="436714"/>
                </a:moveTo>
                <a:lnTo>
                  <a:pt x="761633" y="444538"/>
                </a:lnTo>
                <a:lnTo>
                  <a:pt x="750969" y="460044"/>
                </a:lnTo>
                <a:lnTo>
                  <a:pt x="749511" y="479695"/>
                </a:lnTo>
                <a:lnTo>
                  <a:pt x="749386" y="481372"/>
                </a:lnTo>
                <a:lnTo>
                  <a:pt x="761633" y="503538"/>
                </a:lnTo>
                <a:lnTo>
                  <a:pt x="785988" y="511454"/>
                </a:lnTo>
                <a:lnTo>
                  <a:pt x="792507" y="511454"/>
                </a:lnTo>
                <a:lnTo>
                  <a:pt x="808433" y="504143"/>
                </a:lnTo>
                <a:lnTo>
                  <a:pt x="809398" y="502653"/>
                </a:lnTo>
                <a:lnTo>
                  <a:pt x="786686" y="502653"/>
                </a:lnTo>
                <a:lnTo>
                  <a:pt x="768758" y="496739"/>
                </a:lnTo>
                <a:lnTo>
                  <a:pt x="759445" y="479695"/>
                </a:lnTo>
                <a:lnTo>
                  <a:pt x="765498" y="454643"/>
                </a:lnTo>
                <a:lnTo>
                  <a:pt x="781564" y="445376"/>
                </a:lnTo>
                <a:lnTo>
                  <a:pt x="808381" y="445376"/>
                </a:lnTo>
                <a:lnTo>
                  <a:pt x="798142" y="438158"/>
                </a:lnTo>
                <a:lnTo>
                  <a:pt x="779003" y="436714"/>
                </a:lnTo>
                <a:close/>
              </a:path>
              <a:path w="5545455" h="1148714">
                <a:moveTo>
                  <a:pt x="823846" y="407098"/>
                </a:moveTo>
                <a:lnTo>
                  <a:pt x="813928" y="407098"/>
                </a:lnTo>
                <a:lnTo>
                  <a:pt x="814047" y="436714"/>
                </a:lnTo>
                <a:lnTo>
                  <a:pt x="814111" y="452320"/>
                </a:lnTo>
                <a:lnTo>
                  <a:pt x="819935" y="466005"/>
                </a:lnTo>
                <a:lnTo>
                  <a:pt x="818445" y="488683"/>
                </a:lnTo>
                <a:lnTo>
                  <a:pt x="814284" y="495108"/>
                </a:lnTo>
                <a:lnTo>
                  <a:pt x="814347" y="510755"/>
                </a:lnTo>
                <a:lnTo>
                  <a:pt x="823846" y="510755"/>
                </a:lnTo>
                <a:lnTo>
                  <a:pt x="823846" y="407098"/>
                </a:lnTo>
                <a:close/>
              </a:path>
              <a:path w="5545455" h="1148714">
                <a:moveTo>
                  <a:pt x="814175" y="468240"/>
                </a:moveTo>
                <a:lnTo>
                  <a:pt x="814029" y="468403"/>
                </a:lnTo>
                <a:lnTo>
                  <a:pt x="808107" y="493386"/>
                </a:lnTo>
                <a:lnTo>
                  <a:pt x="786686" y="502653"/>
                </a:lnTo>
                <a:lnTo>
                  <a:pt x="809398" y="502653"/>
                </a:lnTo>
                <a:lnTo>
                  <a:pt x="814284" y="495108"/>
                </a:lnTo>
                <a:lnTo>
                  <a:pt x="814175" y="468240"/>
                </a:lnTo>
                <a:close/>
              </a:path>
              <a:path w="5545455" h="1148714">
                <a:moveTo>
                  <a:pt x="814111" y="452320"/>
                </a:moveTo>
                <a:lnTo>
                  <a:pt x="814166" y="466005"/>
                </a:lnTo>
                <a:lnTo>
                  <a:pt x="814284" y="495108"/>
                </a:lnTo>
                <a:lnTo>
                  <a:pt x="818445" y="488683"/>
                </a:lnTo>
                <a:lnTo>
                  <a:pt x="819777" y="468403"/>
                </a:lnTo>
                <a:lnTo>
                  <a:pt x="819817" y="467794"/>
                </a:lnTo>
                <a:lnTo>
                  <a:pt x="819935" y="466005"/>
                </a:lnTo>
                <a:lnTo>
                  <a:pt x="814111" y="452320"/>
                </a:lnTo>
                <a:close/>
              </a:path>
              <a:path w="5545455" h="1148714">
                <a:moveTo>
                  <a:pt x="808381" y="445376"/>
                </a:moveTo>
                <a:lnTo>
                  <a:pt x="781564" y="445376"/>
                </a:lnTo>
                <a:lnTo>
                  <a:pt x="804847" y="451336"/>
                </a:lnTo>
                <a:lnTo>
                  <a:pt x="814086" y="468240"/>
                </a:lnTo>
                <a:lnTo>
                  <a:pt x="814111" y="452320"/>
                </a:lnTo>
                <a:lnTo>
                  <a:pt x="812344" y="448170"/>
                </a:lnTo>
                <a:lnTo>
                  <a:pt x="808381" y="445376"/>
                </a:lnTo>
                <a:close/>
              </a:path>
              <a:path w="5545455" h="1148714">
                <a:moveTo>
                  <a:pt x="895841" y="469345"/>
                </a:moveTo>
                <a:lnTo>
                  <a:pt x="861109" y="470242"/>
                </a:lnTo>
                <a:lnTo>
                  <a:pt x="846208" y="482815"/>
                </a:lnTo>
                <a:lnTo>
                  <a:pt x="850678" y="504422"/>
                </a:lnTo>
                <a:lnTo>
                  <a:pt x="872146" y="511454"/>
                </a:lnTo>
                <a:lnTo>
                  <a:pt x="884905" y="510010"/>
                </a:lnTo>
                <a:lnTo>
                  <a:pt x="891223" y="503631"/>
                </a:lnTo>
                <a:lnTo>
                  <a:pt x="867815" y="503631"/>
                </a:lnTo>
                <a:lnTo>
                  <a:pt x="855102" y="493991"/>
                </a:lnTo>
                <a:lnTo>
                  <a:pt x="861947" y="477926"/>
                </a:lnTo>
                <a:lnTo>
                  <a:pt x="896126" y="476765"/>
                </a:lnTo>
                <a:lnTo>
                  <a:pt x="895876" y="470242"/>
                </a:lnTo>
                <a:lnTo>
                  <a:pt x="895841" y="469345"/>
                </a:lnTo>
                <a:close/>
              </a:path>
              <a:path w="5545455" h="1148714">
                <a:moveTo>
                  <a:pt x="906931" y="488683"/>
                </a:moveTo>
                <a:lnTo>
                  <a:pt x="897012" y="488683"/>
                </a:lnTo>
                <a:lnTo>
                  <a:pt x="899247" y="495528"/>
                </a:lnTo>
                <a:lnTo>
                  <a:pt x="896936" y="497862"/>
                </a:lnTo>
                <a:lnTo>
                  <a:pt x="897403" y="510010"/>
                </a:lnTo>
                <a:lnTo>
                  <a:pt x="897431" y="510755"/>
                </a:lnTo>
                <a:lnTo>
                  <a:pt x="906931" y="510755"/>
                </a:lnTo>
                <a:lnTo>
                  <a:pt x="906931" y="488683"/>
                </a:lnTo>
                <a:close/>
              </a:path>
              <a:path w="5545455" h="1148714">
                <a:moveTo>
                  <a:pt x="896611" y="489393"/>
                </a:moveTo>
                <a:lnTo>
                  <a:pt x="892169" y="497251"/>
                </a:lnTo>
                <a:lnTo>
                  <a:pt x="867815" y="503631"/>
                </a:lnTo>
                <a:lnTo>
                  <a:pt x="891223" y="503631"/>
                </a:lnTo>
                <a:lnTo>
                  <a:pt x="896936" y="497862"/>
                </a:lnTo>
                <a:lnTo>
                  <a:pt x="896611" y="489393"/>
                </a:lnTo>
                <a:close/>
              </a:path>
              <a:path w="5545455" h="1148714">
                <a:moveTo>
                  <a:pt x="897012" y="488683"/>
                </a:moveTo>
                <a:lnTo>
                  <a:pt x="896611" y="489393"/>
                </a:lnTo>
                <a:lnTo>
                  <a:pt x="896787" y="493991"/>
                </a:lnTo>
                <a:lnTo>
                  <a:pt x="896846" y="495528"/>
                </a:lnTo>
                <a:lnTo>
                  <a:pt x="896936" y="497862"/>
                </a:lnTo>
                <a:lnTo>
                  <a:pt x="899247" y="495528"/>
                </a:lnTo>
                <a:lnTo>
                  <a:pt x="897012" y="488683"/>
                </a:lnTo>
                <a:close/>
              </a:path>
              <a:path w="5545455" h="1148714">
                <a:moveTo>
                  <a:pt x="900894" y="445376"/>
                </a:moveTo>
                <a:lnTo>
                  <a:pt x="883089" y="445376"/>
                </a:lnTo>
                <a:lnTo>
                  <a:pt x="895243" y="453758"/>
                </a:lnTo>
                <a:lnTo>
                  <a:pt x="896584" y="488683"/>
                </a:lnTo>
                <a:lnTo>
                  <a:pt x="896611" y="489393"/>
                </a:lnTo>
                <a:lnTo>
                  <a:pt x="897012" y="488683"/>
                </a:lnTo>
                <a:lnTo>
                  <a:pt x="906931" y="488683"/>
                </a:lnTo>
                <a:lnTo>
                  <a:pt x="906931" y="476765"/>
                </a:lnTo>
                <a:lnTo>
                  <a:pt x="898968" y="476765"/>
                </a:lnTo>
                <a:lnTo>
                  <a:pt x="898968" y="469345"/>
                </a:lnTo>
                <a:lnTo>
                  <a:pt x="906931" y="469345"/>
                </a:lnTo>
                <a:lnTo>
                  <a:pt x="906931" y="465213"/>
                </a:lnTo>
                <a:lnTo>
                  <a:pt x="904323" y="448496"/>
                </a:lnTo>
                <a:lnTo>
                  <a:pt x="900894" y="445376"/>
                </a:lnTo>
                <a:close/>
              </a:path>
              <a:path w="5545455" h="1148714">
                <a:moveTo>
                  <a:pt x="906931" y="469345"/>
                </a:moveTo>
                <a:lnTo>
                  <a:pt x="898968" y="469345"/>
                </a:lnTo>
                <a:lnTo>
                  <a:pt x="898968" y="476765"/>
                </a:lnTo>
                <a:lnTo>
                  <a:pt x="906931" y="476765"/>
                </a:lnTo>
                <a:lnTo>
                  <a:pt x="906931" y="469345"/>
                </a:lnTo>
                <a:close/>
              </a:path>
              <a:path w="5545455" h="1148714">
                <a:moveTo>
                  <a:pt x="877175" y="436714"/>
                </a:moveTo>
                <a:lnTo>
                  <a:pt x="847279" y="446633"/>
                </a:lnTo>
                <a:lnTo>
                  <a:pt x="851749" y="454037"/>
                </a:lnTo>
                <a:lnTo>
                  <a:pt x="883089" y="445376"/>
                </a:lnTo>
                <a:lnTo>
                  <a:pt x="900894" y="445376"/>
                </a:lnTo>
                <a:lnTo>
                  <a:pt x="893985" y="439089"/>
                </a:lnTo>
                <a:lnTo>
                  <a:pt x="877175" y="436714"/>
                </a:lnTo>
                <a:close/>
              </a:path>
              <a:path w="5545455" h="1148714">
                <a:moveTo>
                  <a:pt x="1039585" y="412965"/>
                </a:moveTo>
                <a:lnTo>
                  <a:pt x="972529" y="412965"/>
                </a:lnTo>
                <a:lnTo>
                  <a:pt x="972529" y="510755"/>
                </a:lnTo>
                <a:lnTo>
                  <a:pt x="1041680" y="510755"/>
                </a:lnTo>
                <a:lnTo>
                  <a:pt x="1041680" y="501815"/>
                </a:lnTo>
                <a:lnTo>
                  <a:pt x="982866" y="501815"/>
                </a:lnTo>
                <a:lnTo>
                  <a:pt x="982866" y="465493"/>
                </a:lnTo>
                <a:lnTo>
                  <a:pt x="981749" y="465493"/>
                </a:lnTo>
                <a:lnTo>
                  <a:pt x="981749" y="456692"/>
                </a:lnTo>
                <a:lnTo>
                  <a:pt x="982866" y="456692"/>
                </a:lnTo>
                <a:lnTo>
                  <a:pt x="982866" y="421906"/>
                </a:lnTo>
                <a:lnTo>
                  <a:pt x="1039585" y="421906"/>
                </a:lnTo>
                <a:lnTo>
                  <a:pt x="1039585" y="412965"/>
                </a:lnTo>
                <a:close/>
              </a:path>
              <a:path w="5545455" h="1148714">
                <a:moveTo>
                  <a:pt x="982866" y="456692"/>
                </a:moveTo>
                <a:lnTo>
                  <a:pt x="981749" y="456692"/>
                </a:lnTo>
                <a:lnTo>
                  <a:pt x="981749" y="465493"/>
                </a:lnTo>
                <a:lnTo>
                  <a:pt x="982866" y="465493"/>
                </a:lnTo>
                <a:lnTo>
                  <a:pt x="982866" y="456692"/>
                </a:lnTo>
                <a:close/>
              </a:path>
              <a:path w="5545455" h="1148714">
                <a:moveTo>
                  <a:pt x="1033438" y="456692"/>
                </a:moveTo>
                <a:lnTo>
                  <a:pt x="982866" y="456692"/>
                </a:lnTo>
                <a:lnTo>
                  <a:pt x="982866" y="465493"/>
                </a:lnTo>
                <a:lnTo>
                  <a:pt x="1033438" y="465493"/>
                </a:lnTo>
                <a:lnTo>
                  <a:pt x="1033438" y="456692"/>
                </a:lnTo>
                <a:close/>
              </a:path>
              <a:path w="5545455" h="1148714">
                <a:moveTo>
                  <a:pt x="1133036" y="412965"/>
                </a:moveTo>
                <a:lnTo>
                  <a:pt x="1065980" y="412965"/>
                </a:lnTo>
                <a:lnTo>
                  <a:pt x="1065980" y="510755"/>
                </a:lnTo>
                <a:lnTo>
                  <a:pt x="1076318" y="510755"/>
                </a:lnTo>
                <a:lnTo>
                  <a:pt x="1076318" y="469265"/>
                </a:lnTo>
                <a:lnTo>
                  <a:pt x="1075201" y="469265"/>
                </a:lnTo>
                <a:lnTo>
                  <a:pt x="1075201" y="460324"/>
                </a:lnTo>
                <a:lnTo>
                  <a:pt x="1076318" y="460324"/>
                </a:lnTo>
                <a:lnTo>
                  <a:pt x="1076318" y="421906"/>
                </a:lnTo>
                <a:lnTo>
                  <a:pt x="1133036" y="421906"/>
                </a:lnTo>
                <a:lnTo>
                  <a:pt x="1133036" y="412965"/>
                </a:lnTo>
                <a:close/>
              </a:path>
              <a:path w="5545455" h="1148714">
                <a:moveTo>
                  <a:pt x="1076318" y="460324"/>
                </a:moveTo>
                <a:lnTo>
                  <a:pt x="1075201" y="460324"/>
                </a:lnTo>
                <a:lnTo>
                  <a:pt x="1075201" y="469265"/>
                </a:lnTo>
                <a:lnTo>
                  <a:pt x="1076318" y="469265"/>
                </a:lnTo>
                <a:lnTo>
                  <a:pt x="1076318" y="460324"/>
                </a:lnTo>
                <a:close/>
              </a:path>
              <a:path w="5545455" h="1148714">
                <a:moveTo>
                  <a:pt x="1126890" y="460324"/>
                </a:moveTo>
                <a:lnTo>
                  <a:pt x="1076318" y="460324"/>
                </a:lnTo>
                <a:lnTo>
                  <a:pt x="1076318" y="469265"/>
                </a:lnTo>
                <a:lnTo>
                  <a:pt x="1126890" y="469265"/>
                </a:lnTo>
                <a:lnTo>
                  <a:pt x="1126890" y="460324"/>
                </a:lnTo>
                <a:close/>
              </a:path>
              <a:path w="5545455" h="1148714">
                <a:moveTo>
                  <a:pt x="1154384" y="412965"/>
                </a:moveTo>
                <a:lnTo>
                  <a:pt x="1154384" y="510755"/>
                </a:lnTo>
                <a:lnTo>
                  <a:pt x="1208867" y="509219"/>
                </a:lnTo>
                <a:lnTo>
                  <a:pt x="1222469" y="501815"/>
                </a:lnTo>
                <a:lnTo>
                  <a:pt x="1164722" y="501815"/>
                </a:lnTo>
                <a:lnTo>
                  <a:pt x="1164722" y="421906"/>
                </a:lnTo>
                <a:lnTo>
                  <a:pt x="1224139" y="421906"/>
                </a:lnTo>
                <a:lnTo>
                  <a:pt x="1215468" y="416502"/>
                </a:lnTo>
                <a:lnTo>
                  <a:pt x="1154384" y="412965"/>
                </a:lnTo>
                <a:close/>
              </a:path>
              <a:path w="5545455" h="1148714">
                <a:moveTo>
                  <a:pt x="1224139" y="421906"/>
                </a:moveTo>
                <a:lnTo>
                  <a:pt x="1202301" y="421906"/>
                </a:lnTo>
                <a:lnTo>
                  <a:pt x="1222558" y="430428"/>
                </a:lnTo>
                <a:lnTo>
                  <a:pt x="1234619" y="447006"/>
                </a:lnTo>
                <a:lnTo>
                  <a:pt x="1236388" y="469684"/>
                </a:lnTo>
                <a:lnTo>
                  <a:pt x="1227541" y="488636"/>
                </a:lnTo>
                <a:lnTo>
                  <a:pt x="1209799" y="500138"/>
                </a:lnTo>
                <a:lnTo>
                  <a:pt x="1164722" y="501815"/>
                </a:lnTo>
                <a:lnTo>
                  <a:pt x="1222469" y="501815"/>
                </a:lnTo>
                <a:lnTo>
                  <a:pt x="1235643" y="494643"/>
                </a:lnTo>
                <a:lnTo>
                  <a:pt x="1246586" y="461860"/>
                </a:lnTo>
                <a:lnTo>
                  <a:pt x="1235643" y="429077"/>
                </a:lnTo>
                <a:lnTo>
                  <a:pt x="1224139" y="421906"/>
                </a:lnTo>
                <a:close/>
              </a:path>
              <a:path w="5545455" h="1148714">
                <a:moveTo>
                  <a:pt x="1341613" y="412127"/>
                </a:moveTo>
                <a:lnTo>
                  <a:pt x="1316887" y="421767"/>
                </a:lnTo>
                <a:lnTo>
                  <a:pt x="1298958" y="448077"/>
                </a:lnTo>
                <a:lnTo>
                  <a:pt x="1298958" y="475644"/>
                </a:lnTo>
                <a:lnTo>
                  <a:pt x="1316793" y="501954"/>
                </a:lnTo>
                <a:lnTo>
                  <a:pt x="1348831" y="511594"/>
                </a:lnTo>
                <a:lnTo>
                  <a:pt x="1362708" y="510383"/>
                </a:lnTo>
                <a:lnTo>
                  <a:pt x="1376095" y="502373"/>
                </a:lnTo>
                <a:lnTo>
                  <a:pt x="1343383" y="502373"/>
                </a:lnTo>
                <a:lnTo>
                  <a:pt x="1316048" y="487193"/>
                </a:lnTo>
                <a:lnTo>
                  <a:pt x="1307899" y="455993"/>
                </a:lnTo>
                <a:lnTo>
                  <a:pt x="1323499" y="429217"/>
                </a:lnTo>
                <a:lnTo>
                  <a:pt x="1354838" y="421347"/>
                </a:lnTo>
                <a:lnTo>
                  <a:pt x="1378942" y="421347"/>
                </a:lnTo>
                <a:lnTo>
                  <a:pt x="1375188" y="418088"/>
                </a:lnTo>
                <a:lnTo>
                  <a:pt x="1341613" y="412127"/>
                </a:lnTo>
                <a:close/>
              </a:path>
              <a:path w="5545455" h="1148714">
                <a:moveTo>
                  <a:pt x="1378168" y="490639"/>
                </a:moveTo>
                <a:lnTo>
                  <a:pt x="1374164" y="494737"/>
                </a:lnTo>
                <a:lnTo>
                  <a:pt x="1343383" y="502373"/>
                </a:lnTo>
                <a:lnTo>
                  <a:pt x="1376095" y="502373"/>
                </a:lnTo>
                <a:lnTo>
                  <a:pt x="1384734" y="497205"/>
                </a:lnTo>
                <a:lnTo>
                  <a:pt x="1378168" y="490639"/>
                </a:lnTo>
                <a:close/>
              </a:path>
              <a:path w="5545455" h="1148714">
                <a:moveTo>
                  <a:pt x="1378942" y="421347"/>
                </a:moveTo>
                <a:lnTo>
                  <a:pt x="1354838" y="421347"/>
                </a:lnTo>
                <a:lnTo>
                  <a:pt x="1378168" y="432943"/>
                </a:lnTo>
                <a:lnTo>
                  <a:pt x="1384734" y="426377"/>
                </a:lnTo>
                <a:lnTo>
                  <a:pt x="1378942" y="421347"/>
                </a:lnTo>
                <a:close/>
              </a:path>
              <a:path w="5545455" h="1148714">
                <a:moveTo>
                  <a:pt x="1424127" y="436714"/>
                </a:moveTo>
                <a:lnTo>
                  <a:pt x="1406571" y="444631"/>
                </a:lnTo>
                <a:lnTo>
                  <a:pt x="1395628" y="460184"/>
                </a:lnTo>
                <a:lnTo>
                  <a:pt x="1394120" y="479695"/>
                </a:lnTo>
                <a:lnTo>
                  <a:pt x="1393998" y="481279"/>
                </a:lnTo>
                <a:lnTo>
                  <a:pt x="1406571" y="503444"/>
                </a:lnTo>
                <a:lnTo>
                  <a:pt x="1431298" y="511454"/>
                </a:lnTo>
                <a:lnTo>
                  <a:pt x="1438469" y="511454"/>
                </a:lnTo>
                <a:lnTo>
                  <a:pt x="1456258" y="503444"/>
                </a:lnTo>
                <a:lnTo>
                  <a:pt x="1456805" y="502653"/>
                </a:lnTo>
                <a:lnTo>
                  <a:pt x="1431298" y="502653"/>
                </a:lnTo>
                <a:lnTo>
                  <a:pt x="1413370" y="496739"/>
                </a:lnTo>
                <a:lnTo>
                  <a:pt x="1404056" y="479695"/>
                </a:lnTo>
                <a:lnTo>
                  <a:pt x="1410110" y="454643"/>
                </a:lnTo>
                <a:lnTo>
                  <a:pt x="1426222" y="445376"/>
                </a:lnTo>
                <a:lnTo>
                  <a:pt x="1455360" y="445376"/>
                </a:lnTo>
                <a:lnTo>
                  <a:pt x="1444989" y="438298"/>
                </a:lnTo>
                <a:lnTo>
                  <a:pt x="1424127" y="436714"/>
                </a:lnTo>
                <a:close/>
              </a:path>
              <a:path w="5545455" h="1148714">
                <a:moveTo>
                  <a:pt x="1455360" y="445376"/>
                </a:moveTo>
                <a:lnTo>
                  <a:pt x="1426222" y="445376"/>
                </a:lnTo>
                <a:lnTo>
                  <a:pt x="1449506" y="451336"/>
                </a:lnTo>
                <a:lnTo>
                  <a:pt x="1458679" y="468240"/>
                </a:lnTo>
                <a:lnTo>
                  <a:pt x="1452719" y="493386"/>
                </a:lnTo>
                <a:lnTo>
                  <a:pt x="1431298" y="502653"/>
                </a:lnTo>
                <a:lnTo>
                  <a:pt x="1456805" y="502653"/>
                </a:lnTo>
                <a:lnTo>
                  <a:pt x="1467108" y="487752"/>
                </a:lnTo>
                <a:lnTo>
                  <a:pt x="1468615" y="468240"/>
                </a:lnTo>
                <a:lnTo>
                  <a:pt x="1468738" y="466657"/>
                </a:lnTo>
                <a:lnTo>
                  <a:pt x="1460682" y="449008"/>
                </a:lnTo>
                <a:lnTo>
                  <a:pt x="1455360" y="445376"/>
                </a:lnTo>
                <a:close/>
              </a:path>
              <a:path w="5545455" h="1148714">
                <a:moveTo>
                  <a:pt x="1498487" y="437413"/>
                </a:moveTo>
                <a:lnTo>
                  <a:pt x="1488988" y="437413"/>
                </a:lnTo>
                <a:lnTo>
                  <a:pt x="1488988" y="510755"/>
                </a:lnTo>
                <a:lnTo>
                  <a:pt x="1498906" y="510755"/>
                </a:lnTo>
                <a:lnTo>
                  <a:pt x="1498906" y="466610"/>
                </a:lnTo>
                <a:lnTo>
                  <a:pt x="1503649" y="457530"/>
                </a:lnTo>
                <a:lnTo>
                  <a:pt x="1498487" y="457530"/>
                </a:lnTo>
                <a:lnTo>
                  <a:pt x="1498487" y="437413"/>
                </a:lnTo>
                <a:close/>
              </a:path>
              <a:path w="5545455" h="1148714">
                <a:moveTo>
                  <a:pt x="1548356" y="445655"/>
                </a:moveTo>
                <a:lnTo>
                  <a:pt x="1531596" y="445655"/>
                </a:lnTo>
                <a:lnTo>
                  <a:pt x="1544728" y="455574"/>
                </a:lnTo>
                <a:lnTo>
                  <a:pt x="1546684" y="510755"/>
                </a:lnTo>
                <a:lnTo>
                  <a:pt x="1556602" y="510755"/>
                </a:lnTo>
                <a:lnTo>
                  <a:pt x="1556602" y="461069"/>
                </a:lnTo>
                <a:lnTo>
                  <a:pt x="1548356" y="445655"/>
                </a:lnTo>
                <a:close/>
              </a:path>
              <a:path w="5545455" h="1148714">
                <a:moveTo>
                  <a:pt x="1526427" y="436714"/>
                </a:moveTo>
                <a:lnTo>
                  <a:pt x="1519349" y="436714"/>
                </a:lnTo>
                <a:lnTo>
                  <a:pt x="1499279" y="448449"/>
                </a:lnTo>
                <a:lnTo>
                  <a:pt x="1498487" y="457530"/>
                </a:lnTo>
                <a:lnTo>
                  <a:pt x="1503649" y="457530"/>
                </a:lnTo>
                <a:lnTo>
                  <a:pt x="1507102" y="450917"/>
                </a:lnTo>
                <a:lnTo>
                  <a:pt x="1531596" y="445655"/>
                </a:lnTo>
                <a:lnTo>
                  <a:pt x="1548356" y="445655"/>
                </a:lnTo>
                <a:lnTo>
                  <a:pt x="1546637" y="442442"/>
                </a:lnTo>
                <a:lnTo>
                  <a:pt x="1526427" y="436714"/>
                </a:lnTo>
                <a:close/>
              </a:path>
              <a:path w="5545455" h="1148714">
                <a:moveTo>
                  <a:pt x="1594989" y="421208"/>
                </a:moveTo>
                <a:lnTo>
                  <a:pt x="1585071" y="421208"/>
                </a:lnTo>
                <a:lnTo>
                  <a:pt x="1585071" y="496879"/>
                </a:lnTo>
                <a:lnTo>
                  <a:pt x="1594384" y="509591"/>
                </a:lnTo>
                <a:lnTo>
                  <a:pt x="1606584" y="511454"/>
                </a:lnTo>
                <a:lnTo>
                  <a:pt x="1622091" y="506285"/>
                </a:lnTo>
                <a:lnTo>
                  <a:pt x="1620448" y="502932"/>
                </a:lnTo>
                <a:lnTo>
                  <a:pt x="1612079" y="502932"/>
                </a:lnTo>
                <a:lnTo>
                  <a:pt x="1596060" y="497111"/>
                </a:lnTo>
                <a:lnTo>
                  <a:pt x="1594989" y="421208"/>
                </a:lnTo>
                <a:close/>
              </a:path>
              <a:path w="5545455" h="1148714">
                <a:moveTo>
                  <a:pt x="1618599" y="499160"/>
                </a:moveTo>
                <a:lnTo>
                  <a:pt x="1612079" y="502932"/>
                </a:lnTo>
                <a:lnTo>
                  <a:pt x="1620448" y="502932"/>
                </a:lnTo>
                <a:lnTo>
                  <a:pt x="1618599" y="499160"/>
                </a:lnTo>
                <a:close/>
              </a:path>
              <a:path w="5545455" h="1148714">
                <a:moveTo>
                  <a:pt x="1585071" y="437413"/>
                </a:moveTo>
                <a:lnTo>
                  <a:pt x="1571939" y="437413"/>
                </a:lnTo>
                <a:lnTo>
                  <a:pt x="1571939" y="445655"/>
                </a:lnTo>
                <a:lnTo>
                  <a:pt x="1585071" y="445655"/>
                </a:lnTo>
                <a:lnTo>
                  <a:pt x="1585071" y="437413"/>
                </a:lnTo>
                <a:close/>
              </a:path>
              <a:path w="5545455" h="1148714">
                <a:moveTo>
                  <a:pt x="1617341" y="437413"/>
                </a:moveTo>
                <a:lnTo>
                  <a:pt x="1595218" y="437413"/>
                </a:lnTo>
                <a:lnTo>
                  <a:pt x="1595334" y="445655"/>
                </a:lnTo>
                <a:lnTo>
                  <a:pt x="1617341" y="445655"/>
                </a:lnTo>
                <a:lnTo>
                  <a:pt x="1617341" y="437413"/>
                </a:lnTo>
                <a:close/>
              </a:path>
              <a:path w="5545455" h="1148714">
                <a:moveTo>
                  <a:pt x="1649647" y="437413"/>
                </a:moveTo>
                <a:lnTo>
                  <a:pt x="1640147" y="437413"/>
                </a:lnTo>
                <a:lnTo>
                  <a:pt x="1640147" y="510755"/>
                </a:lnTo>
                <a:lnTo>
                  <a:pt x="1650066" y="510755"/>
                </a:lnTo>
                <a:lnTo>
                  <a:pt x="1652255" y="457995"/>
                </a:lnTo>
                <a:lnTo>
                  <a:pt x="1652818" y="457390"/>
                </a:lnTo>
                <a:lnTo>
                  <a:pt x="1649647" y="457390"/>
                </a:lnTo>
                <a:lnTo>
                  <a:pt x="1649647" y="437413"/>
                </a:lnTo>
                <a:close/>
              </a:path>
              <a:path w="5545455" h="1148714">
                <a:moveTo>
                  <a:pt x="1677028" y="436714"/>
                </a:moveTo>
                <a:lnTo>
                  <a:pt x="1669857" y="436714"/>
                </a:lnTo>
                <a:lnTo>
                  <a:pt x="1654164" y="444072"/>
                </a:lnTo>
                <a:lnTo>
                  <a:pt x="1649647" y="457390"/>
                </a:lnTo>
                <a:lnTo>
                  <a:pt x="1652818" y="457390"/>
                </a:lnTo>
                <a:lnTo>
                  <a:pt x="1661009" y="448589"/>
                </a:lnTo>
                <a:lnTo>
                  <a:pt x="1674793" y="446214"/>
                </a:lnTo>
                <a:lnTo>
                  <a:pt x="1677028" y="436714"/>
                </a:lnTo>
                <a:close/>
              </a:path>
              <a:path w="5545455" h="1148714">
                <a:moveTo>
                  <a:pt x="1705046" y="437413"/>
                </a:moveTo>
                <a:lnTo>
                  <a:pt x="1695127" y="437413"/>
                </a:lnTo>
                <a:lnTo>
                  <a:pt x="1695127" y="510755"/>
                </a:lnTo>
                <a:lnTo>
                  <a:pt x="1705046" y="510755"/>
                </a:lnTo>
                <a:lnTo>
                  <a:pt x="1705046" y="437413"/>
                </a:lnTo>
                <a:close/>
              </a:path>
              <a:path w="5545455" h="1148714">
                <a:moveTo>
                  <a:pt x="1698107" y="407098"/>
                </a:moveTo>
                <a:lnTo>
                  <a:pt x="1700156" y="421208"/>
                </a:lnTo>
                <a:lnTo>
                  <a:pt x="1702298" y="421208"/>
                </a:lnTo>
                <a:lnTo>
                  <a:pt x="1698107" y="407098"/>
                </a:lnTo>
                <a:close/>
              </a:path>
              <a:path w="5545455" h="1148714">
                <a:moveTo>
                  <a:pt x="1764170" y="436714"/>
                </a:moveTo>
                <a:lnTo>
                  <a:pt x="1748197" y="443932"/>
                </a:lnTo>
                <a:lnTo>
                  <a:pt x="1742378" y="452714"/>
                </a:lnTo>
                <a:lnTo>
                  <a:pt x="1742322" y="466564"/>
                </a:lnTo>
                <a:lnTo>
                  <a:pt x="1742216" y="492862"/>
                </a:lnTo>
                <a:lnTo>
                  <a:pt x="1748057" y="504143"/>
                </a:lnTo>
                <a:lnTo>
                  <a:pt x="1770503" y="511454"/>
                </a:lnTo>
                <a:lnTo>
                  <a:pt x="1777488" y="511454"/>
                </a:lnTo>
                <a:lnTo>
                  <a:pt x="1794810" y="503538"/>
                </a:lnTo>
                <a:lnTo>
                  <a:pt x="1795416" y="502653"/>
                </a:lnTo>
                <a:lnTo>
                  <a:pt x="1769804" y="502653"/>
                </a:lnTo>
                <a:lnTo>
                  <a:pt x="1751597" y="496739"/>
                </a:lnTo>
                <a:lnTo>
                  <a:pt x="1742423" y="479695"/>
                </a:lnTo>
                <a:lnTo>
                  <a:pt x="1748337" y="454643"/>
                </a:lnTo>
                <a:lnTo>
                  <a:pt x="1764589" y="445376"/>
                </a:lnTo>
                <a:lnTo>
                  <a:pt x="1794080" y="445376"/>
                </a:lnTo>
                <a:lnTo>
                  <a:pt x="1783728" y="438298"/>
                </a:lnTo>
                <a:lnTo>
                  <a:pt x="1764170" y="436714"/>
                </a:lnTo>
                <a:close/>
              </a:path>
              <a:path w="5545455" h="1148714">
                <a:moveTo>
                  <a:pt x="1742563" y="407098"/>
                </a:moveTo>
                <a:lnTo>
                  <a:pt x="1732644" y="407098"/>
                </a:lnTo>
                <a:lnTo>
                  <a:pt x="1732644" y="510755"/>
                </a:lnTo>
                <a:lnTo>
                  <a:pt x="1742144" y="510755"/>
                </a:lnTo>
                <a:lnTo>
                  <a:pt x="1742216" y="492862"/>
                </a:lnTo>
                <a:lnTo>
                  <a:pt x="1736556" y="481931"/>
                </a:lnTo>
                <a:lnTo>
                  <a:pt x="1738046" y="459253"/>
                </a:lnTo>
                <a:lnTo>
                  <a:pt x="1742378" y="452714"/>
                </a:lnTo>
                <a:lnTo>
                  <a:pt x="1742443" y="436714"/>
                </a:lnTo>
                <a:lnTo>
                  <a:pt x="1742563" y="407098"/>
                </a:lnTo>
                <a:close/>
              </a:path>
              <a:path w="5545455" h="1148714">
                <a:moveTo>
                  <a:pt x="1794080" y="445376"/>
                </a:moveTo>
                <a:lnTo>
                  <a:pt x="1764589" y="445376"/>
                </a:lnTo>
                <a:lnTo>
                  <a:pt x="1787872" y="451336"/>
                </a:lnTo>
                <a:lnTo>
                  <a:pt x="1797185" y="468240"/>
                </a:lnTo>
                <a:lnTo>
                  <a:pt x="1791258" y="492862"/>
                </a:lnTo>
                <a:lnTo>
                  <a:pt x="1791132" y="493386"/>
                </a:lnTo>
                <a:lnTo>
                  <a:pt x="1769804" y="502653"/>
                </a:lnTo>
                <a:lnTo>
                  <a:pt x="1795416" y="502653"/>
                </a:lnTo>
                <a:lnTo>
                  <a:pt x="1805521" y="487891"/>
                </a:lnTo>
                <a:lnTo>
                  <a:pt x="1806980" y="468240"/>
                </a:lnTo>
                <a:lnTo>
                  <a:pt x="1807104" y="466564"/>
                </a:lnTo>
                <a:lnTo>
                  <a:pt x="1799188" y="448868"/>
                </a:lnTo>
                <a:lnTo>
                  <a:pt x="1794080" y="445376"/>
                </a:lnTo>
                <a:close/>
              </a:path>
              <a:path w="5545455" h="1148714">
                <a:moveTo>
                  <a:pt x="1742378" y="452714"/>
                </a:moveTo>
                <a:lnTo>
                  <a:pt x="1738046" y="459253"/>
                </a:lnTo>
                <a:lnTo>
                  <a:pt x="1736556" y="481931"/>
                </a:lnTo>
                <a:lnTo>
                  <a:pt x="1742216" y="492862"/>
                </a:lnTo>
                <a:lnTo>
                  <a:pt x="1742322" y="466564"/>
                </a:lnTo>
                <a:lnTo>
                  <a:pt x="1742378" y="452714"/>
                </a:lnTo>
                <a:close/>
              </a:path>
              <a:path w="5545455" h="1148714">
                <a:moveTo>
                  <a:pt x="1836544" y="437413"/>
                </a:moveTo>
                <a:lnTo>
                  <a:pt x="1826625" y="437413"/>
                </a:lnTo>
                <a:lnTo>
                  <a:pt x="1826625" y="487006"/>
                </a:lnTo>
                <a:lnTo>
                  <a:pt x="1836637" y="505633"/>
                </a:lnTo>
                <a:lnTo>
                  <a:pt x="1857638" y="511454"/>
                </a:lnTo>
                <a:lnTo>
                  <a:pt x="1864158" y="511454"/>
                </a:lnTo>
                <a:lnTo>
                  <a:pt x="1878647" y="502513"/>
                </a:lnTo>
                <a:lnTo>
                  <a:pt x="1851631" y="502513"/>
                </a:lnTo>
                <a:lnTo>
                  <a:pt x="1838453" y="492641"/>
                </a:lnTo>
                <a:lnTo>
                  <a:pt x="1836544" y="437413"/>
                </a:lnTo>
                <a:close/>
              </a:path>
              <a:path w="5545455" h="1148714">
                <a:moveTo>
                  <a:pt x="1893541" y="490639"/>
                </a:moveTo>
                <a:lnTo>
                  <a:pt x="1884042" y="490639"/>
                </a:lnTo>
                <a:lnTo>
                  <a:pt x="1884042" y="510755"/>
                </a:lnTo>
                <a:lnTo>
                  <a:pt x="1893541" y="510755"/>
                </a:lnTo>
                <a:lnTo>
                  <a:pt x="1893541" y="490639"/>
                </a:lnTo>
                <a:close/>
              </a:path>
              <a:path w="5545455" h="1148714">
                <a:moveTo>
                  <a:pt x="1893541" y="437413"/>
                </a:moveTo>
                <a:lnTo>
                  <a:pt x="1883623" y="437413"/>
                </a:lnTo>
                <a:lnTo>
                  <a:pt x="1883623" y="481418"/>
                </a:lnTo>
                <a:lnTo>
                  <a:pt x="1875706" y="497298"/>
                </a:lnTo>
                <a:lnTo>
                  <a:pt x="1851631" y="502513"/>
                </a:lnTo>
                <a:lnTo>
                  <a:pt x="1878647" y="502513"/>
                </a:lnTo>
                <a:lnTo>
                  <a:pt x="1883250" y="499673"/>
                </a:lnTo>
                <a:lnTo>
                  <a:pt x="1884042" y="490639"/>
                </a:lnTo>
                <a:lnTo>
                  <a:pt x="1893541" y="490639"/>
                </a:lnTo>
                <a:lnTo>
                  <a:pt x="1893541" y="437413"/>
                </a:lnTo>
                <a:close/>
              </a:path>
              <a:path w="5545455" h="1148714">
                <a:moveTo>
                  <a:pt x="1931103" y="437413"/>
                </a:moveTo>
                <a:lnTo>
                  <a:pt x="1921185" y="437413"/>
                </a:lnTo>
                <a:lnTo>
                  <a:pt x="1921185" y="510755"/>
                </a:lnTo>
                <a:lnTo>
                  <a:pt x="1931103" y="510755"/>
                </a:lnTo>
                <a:lnTo>
                  <a:pt x="1931103" y="437413"/>
                </a:lnTo>
                <a:close/>
              </a:path>
              <a:path w="5545455" h="1148714">
                <a:moveTo>
                  <a:pt x="1924165" y="407098"/>
                </a:moveTo>
                <a:lnTo>
                  <a:pt x="1926214" y="421208"/>
                </a:lnTo>
                <a:lnTo>
                  <a:pt x="1928356" y="421208"/>
                </a:lnTo>
                <a:lnTo>
                  <a:pt x="1924165" y="407098"/>
                </a:lnTo>
                <a:close/>
              </a:path>
              <a:path w="5545455" h="1148714">
                <a:moveTo>
                  <a:pt x="1984314" y="509917"/>
                </a:moveTo>
                <a:lnTo>
                  <a:pt x="1983289" y="509917"/>
                </a:lnTo>
                <a:lnTo>
                  <a:pt x="1979936" y="522630"/>
                </a:lnTo>
                <a:lnTo>
                  <a:pt x="1988178" y="523235"/>
                </a:lnTo>
                <a:lnTo>
                  <a:pt x="1971554" y="538276"/>
                </a:lnTo>
                <a:lnTo>
                  <a:pt x="1983289" y="541489"/>
                </a:lnTo>
                <a:lnTo>
                  <a:pt x="1997585" y="535995"/>
                </a:lnTo>
                <a:lnTo>
                  <a:pt x="1999075" y="526262"/>
                </a:lnTo>
                <a:lnTo>
                  <a:pt x="1987200" y="518020"/>
                </a:lnTo>
                <a:lnTo>
                  <a:pt x="1988898" y="511454"/>
                </a:lnTo>
                <a:lnTo>
                  <a:pt x="1989156" y="511454"/>
                </a:lnTo>
                <a:lnTo>
                  <a:pt x="1984314" y="509917"/>
                </a:lnTo>
                <a:close/>
              </a:path>
              <a:path w="5545455" h="1148714">
                <a:moveTo>
                  <a:pt x="1981892" y="436714"/>
                </a:moveTo>
                <a:lnTo>
                  <a:pt x="1963917" y="444631"/>
                </a:lnTo>
                <a:lnTo>
                  <a:pt x="1952927" y="460184"/>
                </a:lnTo>
                <a:lnTo>
                  <a:pt x="1951297" y="481279"/>
                </a:lnTo>
                <a:lnTo>
                  <a:pt x="1963917" y="503444"/>
                </a:lnTo>
                <a:lnTo>
                  <a:pt x="1989156" y="511454"/>
                </a:lnTo>
                <a:lnTo>
                  <a:pt x="1988898" y="511454"/>
                </a:lnTo>
                <a:lnTo>
                  <a:pt x="1989212" y="510243"/>
                </a:lnTo>
                <a:lnTo>
                  <a:pt x="1989296" y="509917"/>
                </a:lnTo>
                <a:lnTo>
                  <a:pt x="2001444" y="509917"/>
                </a:lnTo>
                <a:lnTo>
                  <a:pt x="2010665" y="502653"/>
                </a:lnTo>
                <a:lnTo>
                  <a:pt x="1983801" y="502653"/>
                </a:lnTo>
                <a:lnTo>
                  <a:pt x="1967409" y="493386"/>
                </a:lnTo>
                <a:lnTo>
                  <a:pt x="1961356" y="468240"/>
                </a:lnTo>
                <a:lnTo>
                  <a:pt x="1970716" y="451336"/>
                </a:lnTo>
                <a:lnTo>
                  <a:pt x="1993394" y="445376"/>
                </a:lnTo>
                <a:lnTo>
                  <a:pt x="2013195" y="445376"/>
                </a:lnTo>
                <a:lnTo>
                  <a:pt x="2011089" y="442768"/>
                </a:lnTo>
                <a:lnTo>
                  <a:pt x="1981892" y="436714"/>
                </a:lnTo>
                <a:close/>
              </a:path>
              <a:path w="5545455" h="1148714">
                <a:moveTo>
                  <a:pt x="2001444" y="509917"/>
                </a:moveTo>
                <a:lnTo>
                  <a:pt x="1989296" y="509917"/>
                </a:lnTo>
                <a:lnTo>
                  <a:pt x="1988898" y="511454"/>
                </a:lnTo>
                <a:lnTo>
                  <a:pt x="1989156" y="511454"/>
                </a:lnTo>
                <a:lnTo>
                  <a:pt x="2001031" y="510243"/>
                </a:lnTo>
                <a:lnTo>
                  <a:pt x="2001444" y="509917"/>
                </a:lnTo>
                <a:close/>
              </a:path>
              <a:path w="5545455" h="1148714">
                <a:moveTo>
                  <a:pt x="2010530" y="491896"/>
                </a:moveTo>
                <a:lnTo>
                  <a:pt x="2008016" y="495528"/>
                </a:lnTo>
                <a:lnTo>
                  <a:pt x="1983801" y="502653"/>
                </a:lnTo>
                <a:lnTo>
                  <a:pt x="2010665" y="502653"/>
                </a:lnTo>
                <a:lnTo>
                  <a:pt x="2017934" y="496925"/>
                </a:lnTo>
                <a:lnTo>
                  <a:pt x="2010530" y="491896"/>
                </a:lnTo>
                <a:close/>
              </a:path>
              <a:path w="5545455" h="1148714">
                <a:moveTo>
                  <a:pt x="2013195" y="445376"/>
                </a:moveTo>
                <a:lnTo>
                  <a:pt x="1993394" y="445376"/>
                </a:lnTo>
                <a:lnTo>
                  <a:pt x="2010530" y="456272"/>
                </a:lnTo>
                <a:lnTo>
                  <a:pt x="2017797" y="451336"/>
                </a:lnTo>
                <a:lnTo>
                  <a:pt x="2018010" y="451336"/>
                </a:lnTo>
                <a:lnTo>
                  <a:pt x="2013195" y="445376"/>
                </a:lnTo>
                <a:close/>
              </a:path>
              <a:path w="5545455" h="1148714">
                <a:moveTo>
                  <a:pt x="2058916" y="436714"/>
                </a:moveTo>
                <a:lnTo>
                  <a:pt x="2041360" y="444631"/>
                </a:lnTo>
                <a:lnTo>
                  <a:pt x="2030417" y="460184"/>
                </a:lnTo>
                <a:lnTo>
                  <a:pt x="2028910" y="479695"/>
                </a:lnTo>
                <a:lnTo>
                  <a:pt x="2028787" y="481279"/>
                </a:lnTo>
                <a:lnTo>
                  <a:pt x="2041360" y="503444"/>
                </a:lnTo>
                <a:lnTo>
                  <a:pt x="2066087" y="511454"/>
                </a:lnTo>
                <a:lnTo>
                  <a:pt x="2073258" y="511454"/>
                </a:lnTo>
                <a:lnTo>
                  <a:pt x="2091047" y="503444"/>
                </a:lnTo>
                <a:lnTo>
                  <a:pt x="2091594" y="502653"/>
                </a:lnTo>
                <a:lnTo>
                  <a:pt x="2066087" y="502653"/>
                </a:lnTo>
                <a:lnTo>
                  <a:pt x="2048159" y="496739"/>
                </a:lnTo>
                <a:lnTo>
                  <a:pt x="2038846" y="479695"/>
                </a:lnTo>
                <a:lnTo>
                  <a:pt x="2044899" y="454643"/>
                </a:lnTo>
                <a:lnTo>
                  <a:pt x="2061011" y="445376"/>
                </a:lnTo>
                <a:lnTo>
                  <a:pt x="2090149" y="445376"/>
                </a:lnTo>
                <a:lnTo>
                  <a:pt x="2079778" y="438298"/>
                </a:lnTo>
                <a:lnTo>
                  <a:pt x="2058916" y="436714"/>
                </a:lnTo>
                <a:close/>
              </a:path>
              <a:path w="5545455" h="1148714">
                <a:moveTo>
                  <a:pt x="2090149" y="445376"/>
                </a:moveTo>
                <a:lnTo>
                  <a:pt x="2061011" y="445376"/>
                </a:lnTo>
                <a:lnTo>
                  <a:pt x="2084295" y="451336"/>
                </a:lnTo>
                <a:lnTo>
                  <a:pt x="2093468" y="468240"/>
                </a:lnTo>
                <a:lnTo>
                  <a:pt x="2087508" y="493386"/>
                </a:lnTo>
                <a:lnTo>
                  <a:pt x="2066087" y="502653"/>
                </a:lnTo>
                <a:lnTo>
                  <a:pt x="2091594" y="502653"/>
                </a:lnTo>
                <a:lnTo>
                  <a:pt x="2101897" y="487752"/>
                </a:lnTo>
                <a:lnTo>
                  <a:pt x="2103405" y="468240"/>
                </a:lnTo>
                <a:lnTo>
                  <a:pt x="2103527" y="466657"/>
                </a:lnTo>
                <a:lnTo>
                  <a:pt x="2095471" y="449008"/>
                </a:lnTo>
                <a:lnTo>
                  <a:pt x="2090149" y="445376"/>
                </a:lnTo>
                <a:close/>
              </a:path>
              <a:path w="5545455" h="1148714">
                <a:moveTo>
                  <a:pt x="2082503" y="419578"/>
                </a:moveTo>
                <a:lnTo>
                  <a:pt x="2050906" y="419578"/>
                </a:lnTo>
                <a:lnTo>
                  <a:pt x="2075587" y="425119"/>
                </a:lnTo>
                <a:lnTo>
                  <a:pt x="2079219" y="425119"/>
                </a:lnTo>
                <a:lnTo>
                  <a:pt x="2082503" y="419578"/>
                </a:lnTo>
                <a:close/>
              </a:path>
              <a:path w="5545455" h="1148714">
                <a:moveTo>
                  <a:pt x="2052956" y="409194"/>
                </a:moveTo>
                <a:lnTo>
                  <a:pt x="2044015" y="424561"/>
                </a:lnTo>
                <a:lnTo>
                  <a:pt x="2050022" y="424561"/>
                </a:lnTo>
                <a:lnTo>
                  <a:pt x="2050906" y="419578"/>
                </a:lnTo>
                <a:lnTo>
                  <a:pt x="2082503" y="419578"/>
                </a:lnTo>
                <a:lnTo>
                  <a:pt x="2085290" y="414875"/>
                </a:lnTo>
                <a:lnTo>
                  <a:pt x="2081361" y="414875"/>
                </a:lnTo>
                <a:lnTo>
                  <a:pt x="2052956" y="409194"/>
                </a:lnTo>
                <a:close/>
              </a:path>
              <a:path w="5545455" h="1148714">
                <a:moveTo>
                  <a:pt x="2088160" y="410032"/>
                </a:moveTo>
                <a:lnTo>
                  <a:pt x="2082153" y="410032"/>
                </a:lnTo>
                <a:lnTo>
                  <a:pt x="2081361" y="414875"/>
                </a:lnTo>
                <a:lnTo>
                  <a:pt x="2085290" y="414875"/>
                </a:lnTo>
                <a:lnTo>
                  <a:pt x="2088160" y="410032"/>
                </a:lnTo>
                <a:close/>
              </a:path>
              <a:path w="5545455" h="1148714">
                <a:moveTo>
                  <a:pt x="2145477" y="436714"/>
                </a:moveTo>
                <a:lnTo>
                  <a:pt x="2128433" y="444770"/>
                </a:lnTo>
                <a:lnTo>
                  <a:pt x="2117909" y="460324"/>
                </a:lnTo>
                <a:lnTo>
                  <a:pt x="2116373" y="481279"/>
                </a:lnTo>
                <a:lnTo>
                  <a:pt x="2129039" y="503444"/>
                </a:lnTo>
                <a:lnTo>
                  <a:pt x="2154930" y="511454"/>
                </a:lnTo>
                <a:lnTo>
                  <a:pt x="2160797" y="511454"/>
                </a:lnTo>
                <a:lnTo>
                  <a:pt x="2179453" y="501489"/>
                </a:lnTo>
                <a:lnTo>
                  <a:pt x="2144452" y="501489"/>
                </a:lnTo>
                <a:lnTo>
                  <a:pt x="2127223" y="484957"/>
                </a:lnTo>
                <a:lnTo>
                  <a:pt x="2128347" y="477088"/>
                </a:lnTo>
                <a:lnTo>
                  <a:pt x="2123917" y="477088"/>
                </a:lnTo>
                <a:lnTo>
                  <a:pt x="2123917" y="469684"/>
                </a:lnTo>
                <a:lnTo>
                  <a:pt x="2129405" y="469684"/>
                </a:lnTo>
                <a:lnTo>
                  <a:pt x="2131600" y="454317"/>
                </a:lnTo>
                <a:lnTo>
                  <a:pt x="2147246" y="445236"/>
                </a:lnTo>
                <a:lnTo>
                  <a:pt x="2175036" y="445236"/>
                </a:lnTo>
                <a:lnTo>
                  <a:pt x="2165268" y="438298"/>
                </a:lnTo>
                <a:lnTo>
                  <a:pt x="2145477" y="436714"/>
                </a:lnTo>
                <a:close/>
              </a:path>
              <a:path w="5545455" h="1148714">
                <a:moveTo>
                  <a:pt x="2177701" y="493014"/>
                </a:moveTo>
                <a:lnTo>
                  <a:pt x="2174907" y="496273"/>
                </a:lnTo>
                <a:lnTo>
                  <a:pt x="2144452" y="501489"/>
                </a:lnTo>
                <a:lnTo>
                  <a:pt x="2179453" y="501489"/>
                </a:lnTo>
                <a:lnTo>
                  <a:pt x="2183289" y="499440"/>
                </a:lnTo>
                <a:lnTo>
                  <a:pt x="2177701" y="493014"/>
                </a:lnTo>
                <a:close/>
              </a:path>
              <a:path w="5545455" h="1148714">
                <a:moveTo>
                  <a:pt x="2129405" y="469684"/>
                </a:moveTo>
                <a:lnTo>
                  <a:pt x="2123917" y="469684"/>
                </a:lnTo>
                <a:lnTo>
                  <a:pt x="2123917" y="477088"/>
                </a:lnTo>
                <a:lnTo>
                  <a:pt x="2128347" y="477088"/>
                </a:lnTo>
                <a:lnTo>
                  <a:pt x="2129405" y="469684"/>
                </a:lnTo>
                <a:close/>
              </a:path>
              <a:path w="5545455" h="1148714">
                <a:moveTo>
                  <a:pt x="2177342" y="469684"/>
                </a:moveTo>
                <a:lnTo>
                  <a:pt x="2129405" y="469684"/>
                </a:lnTo>
                <a:lnTo>
                  <a:pt x="2128347" y="477088"/>
                </a:lnTo>
                <a:lnTo>
                  <a:pt x="2187759" y="477088"/>
                </a:lnTo>
                <a:lnTo>
                  <a:pt x="2187819" y="472617"/>
                </a:lnTo>
                <a:lnTo>
                  <a:pt x="2178539" y="472617"/>
                </a:lnTo>
                <a:lnTo>
                  <a:pt x="2177342" y="469684"/>
                </a:lnTo>
                <a:close/>
              </a:path>
              <a:path w="5545455" h="1148714">
                <a:moveTo>
                  <a:pt x="2175036" y="445236"/>
                </a:moveTo>
                <a:lnTo>
                  <a:pt x="2147246" y="445236"/>
                </a:lnTo>
                <a:lnTo>
                  <a:pt x="2169738" y="451057"/>
                </a:lnTo>
                <a:lnTo>
                  <a:pt x="2178539" y="472617"/>
                </a:lnTo>
                <a:lnTo>
                  <a:pt x="2182451" y="469684"/>
                </a:lnTo>
                <a:lnTo>
                  <a:pt x="2187858" y="469684"/>
                </a:lnTo>
                <a:lnTo>
                  <a:pt x="2187899" y="466657"/>
                </a:lnTo>
                <a:lnTo>
                  <a:pt x="2180216" y="448915"/>
                </a:lnTo>
                <a:lnTo>
                  <a:pt x="2175036" y="445236"/>
                </a:lnTo>
                <a:close/>
              </a:path>
              <a:path w="5545455" h="1148714">
                <a:moveTo>
                  <a:pt x="2187858" y="469684"/>
                </a:moveTo>
                <a:lnTo>
                  <a:pt x="2182451" y="469684"/>
                </a:lnTo>
                <a:lnTo>
                  <a:pt x="2178539" y="472617"/>
                </a:lnTo>
                <a:lnTo>
                  <a:pt x="2187819" y="472617"/>
                </a:lnTo>
                <a:lnTo>
                  <a:pt x="2187858" y="469684"/>
                </a:lnTo>
                <a:close/>
              </a:path>
              <a:path w="5545455" h="1148714">
                <a:moveTo>
                  <a:pt x="2202360" y="494550"/>
                </a:moveTo>
                <a:lnTo>
                  <a:pt x="2197890" y="502373"/>
                </a:lnTo>
                <a:lnTo>
                  <a:pt x="2227786" y="511454"/>
                </a:lnTo>
                <a:lnTo>
                  <a:pt x="2239660" y="510616"/>
                </a:lnTo>
                <a:lnTo>
                  <a:pt x="2250793" y="502793"/>
                </a:lnTo>
                <a:lnTo>
                  <a:pt x="2235469" y="502793"/>
                </a:lnTo>
                <a:lnTo>
                  <a:pt x="2202360" y="494550"/>
                </a:lnTo>
                <a:close/>
              </a:path>
              <a:path w="5545455" h="1148714">
                <a:moveTo>
                  <a:pt x="2239101" y="437366"/>
                </a:moveTo>
                <a:lnTo>
                  <a:pt x="2206132" y="443746"/>
                </a:lnTo>
                <a:lnTo>
                  <a:pt x="2201382" y="465213"/>
                </a:lnTo>
                <a:lnTo>
                  <a:pt x="2248182" y="494410"/>
                </a:lnTo>
                <a:lnTo>
                  <a:pt x="2235469" y="502793"/>
                </a:lnTo>
                <a:lnTo>
                  <a:pt x="2250793" y="502793"/>
                </a:lnTo>
                <a:lnTo>
                  <a:pt x="2256890" y="498508"/>
                </a:lnTo>
                <a:lnTo>
                  <a:pt x="2257216" y="483281"/>
                </a:lnTo>
                <a:lnTo>
                  <a:pt x="2210323" y="453851"/>
                </a:lnTo>
                <a:lnTo>
                  <a:pt x="2218100" y="446400"/>
                </a:lnTo>
                <a:lnTo>
                  <a:pt x="2254041" y="446400"/>
                </a:lnTo>
                <a:lnTo>
                  <a:pt x="2255484" y="443746"/>
                </a:lnTo>
                <a:lnTo>
                  <a:pt x="2255586" y="443560"/>
                </a:lnTo>
                <a:lnTo>
                  <a:pt x="2239101" y="437366"/>
                </a:lnTo>
                <a:close/>
              </a:path>
              <a:path w="5545455" h="1148714">
                <a:moveTo>
                  <a:pt x="2254041" y="446400"/>
                </a:moveTo>
                <a:lnTo>
                  <a:pt x="2218100" y="446400"/>
                </a:lnTo>
                <a:lnTo>
                  <a:pt x="2251255" y="451523"/>
                </a:lnTo>
                <a:lnTo>
                  <a:pt x="2254041" y="446400"/>
                </a:lnTo>
                <a:close/>
              </a:path>
              <a:path w="5545455" h="1148714">
                <a:moveTo>
                  <a:pt x="2275230" y="496227"/>
                </a:moveTo>
                <a:lnTo>
                  <a:pt x="2277279" y="511454"/>
                </a:lnTo>
                <a:lnTo>
                  <a:pt x="2279328" y="511454"/>
                </a:lnTo>
                <a:lnTo>
                  <a:pt x="2275230" y="496227"/>
                </a:lnTo>
                <a:close/>
              </a:path>
              <a:path w="5545455" h="1148714">
                <a:moveTo>
                  <a:pt x="2383818" y="412965"/>
                </a:moveTo>
                <a:lnTo>
                  <a:pt x="2373620" y="412965"/>
                </a:lnTo>
                <a:lnTo>
                  <a:pt x="2328916" y="510755"/>
                </a:lnTo>
                <a:lnTo>
                  <a:pt x="2339673" y="510755"/>
                </a:lnTo>
                <a:lnTo>
                  <a:pt x="2351363" y="484632"/>
                </a:lnTo>
                <a:lnTo>
                  <a:pt x="2346519" y="484632"/>
                </a:lnTo>
                <a:lnTo>
                  <a:pt x="2349592" y="476250"/>
                </a:lnTo>
                <a:lnTo>
                  <a:pt x="2355114" y="476250"/>
                </a:lnTo>
                <a:lnTo>
                  <a:pt x="2378650" y="423655"/>
                </a:lnTo>
                <a:lnTo>
                  <a:pt x="2376554" y="418973"/>
                </a:lnTo>
                <a:lnTo>
                  <a:pt x="2386565" y="418973"/>
                </a:lnTo>
                <a:lnTo>
                  <a:pt x="2383818" y="412965"/>
                </a:lnTo>
                <a:close/>
              </a:path>
              <a:path w="5545455" h="1148714">
                <a:moveTo>
                  <a:pt x="2386565" y="418973"/>
                </a:moveTo>
                <a:lnTo>
                  <a:pt x="2380745" y="418973"/>
                </a:lnTo>
                <a:lnTo>
                  <a:pt x="2378650" y="423655"/>
                </a:lnTo>
                <a:lnTo>
                  <a:pt x="2417626" y="510755"/>
                </a:lnTo>
                <a:lnTo>
                  <a:pt x="2428523" y="510755"/>
                </a:lnTo>
                <a:lnTo>
                  <a:pt x="2416580" y="484632"/>
                </a:lnTo>
                <a:lnTo>
                  <a:pt x="2409523" y="484632"/>
                </a:lnTo>
                <a:lnTo>
                  <a:pt x="2406450" y="476250"/>
                </a:lnTo>
                <a:lnTo>
                  <a:pt x="2412748" y="476250"/>
                </a:lnTo>
                <a:lnTo>
                  <a:pt x="2386565" y="418973"/>
                </a:lnTo>
                <a:close/>
              </a:path>
              <a:path w="5545455" h="1148714">
                <a:moveTo>
                  <a:pt x="2355114" y="476250"/>
                </a:moveTo>
                <a:lnTo>
                  <a:pt x="2349592" y="476250"/>
                </a:lnTo>
                <a:lnTo>
                  <a:pt x="2346519" y="484632"/>
                </a:lnTo>
                <a:lnTo>
                  <a:pt x="2351363" y="484632"/>
                </a:lnTo>
                <a:lnTo>
                  <a:pt x="2355114" y="476250"/>
                </a:lnTo>
                <a:close/>
              </a:path>
              <a:path w="5545455" h="1148714">
                <a:moveTo>
                  <a:pt x="2402185" y="476250"/>
                </a:moveTo>
                <a:lnTo>
                  <a:pt x="2355114" y="476250"/>
                </a:lnTo>
                <a:lnTo>
                  <a:pt x="2351363" y="484632"/>
                </a:lnTo>
                <a:lnTo>
                  <a:pt x="2405936" y="484632"/>
                </a:lnTo>
                <a:lnTo>
                  <a:pt x="2402185" y="476250"/>
                </a:lnTo>
                <a:close/>
              </a:path>
              <a:path w="5545455" h="1148714">
                <a:moveTo>
                  <a:pt x="2412748" y="476250"/>
                </a:moveTo>
                <a:lnTo>
                  <a:pt x="2406450" y="476250"/>
                </a:lnTo>
                <a:lnTo>
                  <a:pt x="2409523" y="484632"/>
                </a:lnTo>
                <a:lnTo>
                  <a:pt x="2416580" y="484632"/>
                </a:lnTo>
                <a:lnTo>
                  <a:pt x="2412748" y="476250"/>
                </a:lnTo>
                <a:close/>
              </a:path>
              <a:path w="5545455" h="1148714">
                <a:moveTo>
                  <a:pt x="2380745" y="418973"/>
                </a:moveTo>
                <a:lnTo>
                  <a:pt x="2376554" y="418973"/>
                </a:lnTo>
                <a:lnTo>
                  <a:pt x="2378650" y="423655"/>
                </a:lnTo>
                <a:lnTo>
                  <a:pt x="2380745" y="418973"/>
                </a:lnTo>
                <a:close/>
              </a:path>
              <a:path w="5545455" h="1148714">
                <a:moveTo>
                  <a:pt x="2473438" y="494550"/>
                </a:moveTo>
                <a:lnTo>
                  <a:pt x="2468968" y="502373"/>
                </a:lnTo>
                <a:lnTo>
                  <a:pt x="2498864" y="511454"/>
                </a:lnTo>
                <a:lnTo>
                  <a:pt x="2510738" y="510616"/>
                </a:lnTo>
                <a:lnTo>
                  <a:pt x="2521871" y="502793"/>
                </a:lnTo>
                <a:lnTo>
                  <a:pt x="2506547" y="502793"/>
                </a:lnTo>
                <a:lnTo>
                  <a:pt x="2473438" y="494550"/>
                </a:lnTo>
                <a:close/>
              </a:path>
              <a:path w="5545455" h="1148714">
                <a:moveTo>
                  <a:pt x="2510179" y="437366"/>
                </a:moveTo>
                <a:lnTo>
                  <a:pt x="2477210" y="443746"/>
                </a:lnTo>
                <a:lnTo>
                  <a:pt x="2472460" y="465213"/>
                </a:lnTo>
                <a:lnTo>
                  <a:pt x="2519260" y="494410"/>
                </a:lnTo>
                <a:lnTo>
                  <a:pt x="2506547" y="502793"/>
                </a:lnTo>
                <a:lnTo>
                  <a:pt x="2521871" y="502793"/>
                </a:lnTo>
                <a:lnTo>
                  <a:pt x="2527968" y="498508"/>
                </a:lnTo>
                <a:lnTo>
                  <a:pt x="2528294" y="483281"/>
                </a:lnTo>
                <a:lnTo>
                  <a:pt x="2481401" y="453851"/>
                </a:lnTo>
                <a:lnTo>
                  <a:pt x="2489178" y="446400"/>
                </a:lnTo>
                <a:lnTo>
                  <a:pt x="2525119" y="446400"/>
                </a:lnTo>
                <a:lnTo>
                  <a:pt x="2526563" y="443746"/>
                </a:lnTo>
                <a:lnTo>
                  <a:pt x="2526664" y="443560"/>
                </a:lnTo>
                <a:lnTo>
                  <a:pt x="2510179" y="437366"/>
                </a:lnTo>
                <a:close/>
              </a:path>
              <a:path w="5545455" h="1148714">
                <a:moveTo>
                  <a:pt x="2525119" y="446400"/>
                </a:moveTo>
                <a:lnTo>
                  <a:pt x="2489178" y="446400"/>
                </a:lnTo>
                <a:lnTo>
                  <a:pt x="2522333" y="451523"/>
                </a:lnTo>
                <a:lnTo>
                  <a:pt x="2525119" y="446400"/>
                </a:lnTo>
                <a:close/>
              </a:path>
              <a:path w="5545455" h="1148714">
                <a:moveTo>
                  <a:pt x="2557297" y="437413"/>
                </a:moveTo>
                <a:lnTo>
                  <a:pt x="2547379" y="437413"/>
                </a:lnTo>
                <a:lnTo>
                  <a:pt x="2547379" y="510755"/>
                </a:lnTo>
                <a:lnTo>
                  <a:pt x="2557297" y="510755"/>
                </a:lnTo>
                <a:lnTo>
                  <a:pt x="2557297" y="437413"/>
                </a:lnTo>
                <a:close/>
              </a:path>
              <a:path w="5545455" h="1148714">
                <a:moveTo>
                  <a:pt x="2550359" y="407098"/>
                </a:moveTo>
                <a:lnTo>
                  <a:pt x="2552408" y="421208"/>
                </a:lnTo>
                <a:lnTo>
                  <a:pt x="2554550" y="421208"/>
                </a:lnTo>
                <a:lnTo>
                  <a:pt x="2550359" y="407098"/>
                </a:lnTo>
                <a:close/>
              </a:path>
              <a:path w="5545455" h="1148714">
                <a:moveTo>
                  <a:pt x="2594396" y="437413"/>
                </a:moveTo>
                <a:lnTo>
                  <a:pt x="2584896" y="437413"/>
                </a:lnTo>
                <a:lnTo>
                  <a:pt x="2584896" y="510755"/>
                </a:lnTo>
                <a:lnTo>
                  <a:pt x="2594815" y="510755"/>
                </a:lnTo>
                <a:lnTo>
                  <a:pt x="2594815" y="466610"/>
                </a:lnTo>
                <a:lnTo>
                  <a:pt x="2599508" y="457250"/>
                </a:lnTo>
                <a:lnTo>
                  <a:pt x="2594396" y="457250"/>
                </a:lnTo>
                <a:lnTo>
                  <a:pt x="2594396" y="437413"/>
                </a:lnTo>
                <a:close/>
              </a:path>
              <a:path w="5545455" h="1148714">
                <a:moveTo>
                  <a:pt x="2642204" y="445655"/>
                </a:moveTo>
                <a:lnTo>
                  <a:pt x="2626107" y="445655"/>
                </a:lnTo>
                <a:lnTo>
                  <a:pt x="2638773" y="455574"/>
                </a:lnTo>
                <a:lnTo>
                  <a:pt x="2640636" y="510755"/>
                </a:lnTo>
                <a:lnTo>
                  <a:pt x="2650555" y="510755"/>
                </a:lnTo>
                <a:lnTo>
                  <a:pt x="2650555" y="466610"/>
                </a:lnTo>
                <a:lnTo>
                  <a:pt x="2654733" y="458228"/>
                </a:lnTo>
                <a:lnTo>
                  <a:pt x="2649437" y="458228"/>
                </a:lnTo>
                <a:lnTo>
                  <a:pt x="2645526" y="456692"/>
                </a:lnTo>
                <a:lnTo>
                  <a:pt x="2648133" y="451950"/>
                </a:lnTo>
                <a:lnTo>
                  <a:pt x="2647947" y="451057"/>
                </a:lnTo>
                <a:lnTo>
                  <a:pt x="2642204" y="445655"/>
                </a:lnTo>
                <a:close/>
              </a:path>
              <a:path w="5545455" h="1148714">
                <a:moveTo>
                  <a:pt x="2698179" y="445655"/>
                </a:moveTo>
                <a:lnTo>
                  <a:pt x="2681848" y="445655"/>
                </a:lnTo>
                <a:lnTo>
                  <a:pt x="2694374" y="455574"/>
                </a:lnTo>
                <a:lnTo>
                  <a:pt x="2696237" y="510755"/>
                </a:lnTo>
                <a:lnTo>
                  <a:pt x="2706155" y="510755"/>
                </a:lnTo>
                <a:lnTo>
                  <a:pt x="2706155" y="461069"/>
                </a:lnTo>
                <a:lnTo>
                  <a:pt x="2698179" y="445655"/>
                </a:lnTo>
                <a:close/>
              </a:path>
              <a:path w="5545455" h="1148714">
                <a:moveTo>
                  <a:pt x="2648133" y="451950"/>
                </a:moveTo>
                <a:lnTo>
                  <a:pt x="2645526" y="456692"/>
                </a:lnTo>
                <a:lnTo>
                  <a:pt x="2649437" y="458228"/>
                </a:lnTo>
                <a:lnTo>
                  <a:pt x="2648133" y="451950"/>
                </a:lnTo>
                <a:close/>
              </a:path>
              <a:path w="5545455" h="1148714">
                <a:moveTo>
                  <a:pt x="2676539" y="436714"/>
                </a:moveTo>
                <a:lnTo>
                  <a:pt x="2668902" y="436714"/>
                </a:lnTo>
                <a:lnTo>
                  <a:pt x="2651440" y="445935"/>
                </a:lnTo>
                <a:lnTo>
                  <a:pt x="2648133" y="451950"/>
                </a:lnTo>
                <a:lnTo>
                  <a:pt x="2649437" y="458228"/>
                </a:lnTo>
                <a:lnTo>
                  <a:pt x="2654733" y="458228"/>
                </a:lnTo>
                <a:lnTo>
                  <a:pt x="2658308" y="451057"/>
                </a:lnTo>
                <a:lnTo>
                  <a:pt x="2658378" y="450917"/>
                </a:lnTo>
                <a:lnTo>
                  <a:pt x="2681848" y="445655"/>
                </a:lnTo>
                <a:lnTo>
                  <a:pt x="2698179" y="445655"/>
                </a:lnTo>
                <a:lnTo>
                  <a:pt x="2696516" y="442442"/>
                </a:lnTo>
                <a:lnTo>
                  <a:pt x="2676539" y="436714"/>
                </a:lnTo>
                <a:close/>
              </a:path>
              <a:path w="5545455" h="1148714">
                <a:moveTo>
                  <a:pt x="2614559" y="436714"/>
                </a:moveTo>
                <a:lnTo>
                  <a:pt x="2595094" y="448449"/>
                </a:lnTo>
                <a:lnTo>
                  <a:pt x="2594529" y="455574"/>
                </a:lnTo>
                <a:lnTo>
                  <a:pt x="2594440" y="456692"/>
                </a:lnTo>
                <a:lnTo>
                  <a:pt x="2594396" y="457250"/>
                </a:lnTo>
                <a:lnTo>
                  <a:pt x="2599508" y="457250"/>
                </a:lnTo>
                <a:lnTo>
                  <a:pt x="2602614" y="451057"/>
                </a:lnTo>
                <a:lnTo>
                  <a:pt x="2602684" y="450917"/>
                </a:lnTo>
                <a:lnTo>
                  <a:pt x="2626107" y="445655"/>
                </a:lnTo>
                <a:lnTo>
                  <a:pt x="2642204" y="445655"/>
                </a:lnTo>
                <a:lnTo>
                  <a:pt x="2634629" y="438531"/>
                </a:lnTo>
                <a:lnTo>
                  <a:pt x="2614559" y="436714"/>
                </a:lnTo>
                <a:close/>
              </a:path>
              <a:path w="5545455" h="1148714">
                <a:moveTo>
                  <a:pt x="2742275" y="437413"/>
                </a:moveTo>
                <a:lnTo>
                  <a:pt x="2732356" y="437413"/>
                </a:lnTo>
                <a:lnTo>
                  <a:pt x="2732356" y="487006"/>
                </a:lnTo>
                <a:lnTo>
                  <a:pt x="2742368" y="505633"/>
                </a:lnTo>
                <a:lnTo>
                  <a:pt x="2763369" y="511454"/>
                </a:lnTo>
                <a:lnTo>
                  <a:pt x="2769889" y="511454"/>
                </a:lnTo>
                <a:lnTo>
                  <a:pt x="2784377" y="502513"/>
                </a:lnTo>
                <a:lnTo>
                  <a:pt x="2757362" y="502513"/>
                </a:lnTo>
                <a:lnTo>
                  <a:pt x="2744184" y="492641"/>
                </a:lnTo>
                <a:lnTo>
                  <a:pt x="2742275" y="437413"/>
                </a:lnTo>
                <a:close/>
              </a:path>
              <a:path w="5545455" h="1148714">
                <a:moveTo>
                  <a:pt x="2799272" y="490639"/>
                </a:moveTo>
                <a:lnTo>
                  <a:pt x="2789772" y="490639"/>
                </a:lnTo>
                <a:lnTo>
                  <a:pt x="2789772" y="510755"/>
                </a:lnTo>
                <a:lnTo>
                  <a:pt x="2799272" y="510755"/>
                </a:lnTo>
                <a:lnTo>
                  <a:pt x="2799272" y="490639"/>
                </a:lnTo>
                <a:close/>
              </a:path>
              <a:path w="5545455" h="1148714">
                <a:moveTo>
                  <a:pt x="2799272" y="437413"/>
                </a:moveTo>
                <a:lnTo>
                  <a:pt x="2789353" y="437413"/>
                </a:lnTo>
                <a:lnTo>
                  <a:pt x="2789353" y="481418"/>
                </a:lnTo>
                <a:lnTo>
                  <a:pt x="2781437" y="497298"/>
                </a:lnTo>
                <a:lnTo>
                  <a:pt x="2757362" y="502513"/>
                </a:lnTo>
                <a:lnTo>
                  <a:pt x="2784377" y="502513"/>
                </a:lnTo>
                <a:lnTo>
                  <a:pt x="2788981" y="499673"/>
                </a:lnTo>
                <a:lnTo>
                  <a:pt x="2789772" y="490639"/>
                </a:lnTo>
                <a:lnTo>
                  <a:pt x="2799272" y="490639"/>
                </a:lnTo>
                <a:lnTo>
                  <a:pt x="2799272" y="437413"/>
                </a:lnTo>
                <a:close/>
              </a:path>
              <a:path w="5545455" h="1148714">
                <a:moveTo>
                  <a:pt x="2836834" y="407098"/>
                </a:moveTo>
                <a:lnTo>
                  <a:pt x="2826915" y="407098"/>
                </a:lnTo>
                <a:lnTo>
                  <a:pt x="2826915" y="510755"/>
                </a:lnTo>
                <a:lnTo>
                  <a:pt x="2836834" y="510755"/>
                </a:lnTo>
                <a:lnTo>
                  <a:pt x="2836834" y="407098"/>
                </a:lnTo>
                <a:close/>
              </a:path>
              <a:path w="5545455" h="1148714">
                <a:moveTo>
                  <a:pt x="2908804" y="469345"/>
                </a:moveTo>
                <a:lnTo>
                  <a:pt x="2874072" y="470242"/>
                </a:lnTo>
                <a:lnTo>
                  <a:pt x="2859170" y="482815"/>
                </a:lnTo>
                <a:lnTo>
                  <a:pt x="2863641" y="504422"/>
                </a:lnTo>
                <a:lnTo>
                  <a:pt x="2885108" y="511454"/>
                </a:lnTo>
                <a:lnTo>
                  <a:pt x="2897867" y="510010"/>
                </a:lnTo>
                <a:lnTo>
                  <a:pt x="2904185" y="503631"/>
                </a:lnTo>
                <a:lnTo>
                  <a:pt x="2880777" y="503631"/>
                </a:lnTo>
                <a:lnTo>
                  <a:pt x="2868065" y="493991"/>
                </a:lnTo>
                <a:lnTo>
                  <a:pt x="2874910" y="477926"/>
                </a:lnTo>
                <a:lnTo>
                  <a:pt x="2909089" y="476765"/>
                </a:lnTo>
                <a:lnTo>
                  <a:pt x="2908838" y="470242"/>
                </a:lnTo>
                <a:lnTo>
                  <a:pt x="2908804" y="469345"/>
                </a:lnTo>
                <a:close/>
              </a:path>
              <a:path w="5545455" h="1148714">
                <a:moveTo>
                  <a:pt x="2919893" y="488683"/>
                </a:moveTo>
                <a:lnTo>
                  <a:pt x="2909975" y="488683"/>
                </a:lnTo>
                <a:lnTo>
                  <a:pt x="2912210" y="495528"/>
                </a:lnTo>
                <a:lnTo>
                  <a:pt x="2909899" y="497862"/>
                </a:lnTo>
                <a:lnTo>
                  <a:pt x="2910365" y="510010"/>
                </a:lnTo>
                <a:lnTo>
                  <a:pt x="2910394" y="510755"/>
                </a:lnTo>
                <a:lnTo>
                  <a:pt x="2919893" y="510755"/>
                </a:lnTo>
                <a:lnTo>
                  <a:pt x="2919893" y="488683"/>
                </a:lnTo>
                <a:close/>
              </a:path>
              <a:path w="5545455" h="1148714">
                <a:moveTo>
                  <a:pt x="2909573" y="489393"/>
                </a:moveTo>
                <a:lnTo>
                  <a:pt x="2905132" y="497251"/>
                </a:lnTo>
                <a:lnTo>
                  <a:pt x="2880777" y="503631"/>
                </a:lnTo>
                <a:lnTo>
                  <a:pt x="2904185" y="503631"/>
                </a:lnTo>
                <a:lnTo>
                  <a:pt x="2909899" y="497862"/>
                </a:lnTo>
                <a:lnTo>
                  <a:pt x="2909573" y="489393"/>
                </a:lnTo>
                <a:close/>
              </a:path>
              <a:path w="5545455" h="1148714">
                <a:moveTo>
                  <a:pt x="2909975" y="488683"/>
                </a:moveTo>
                <a:lnTo>
                  <a:pt x="2909573" y="489393"/>
                </a:lnTo>
                <a:lnTo>
                  <a:pt x="2909750" y="493991"/>
                </a:lnTo>
                <a:lnTo>
                  <a:pt x="2909809" y="495528"/>
                </a:lnTo>
                <a:lnTo>
                  <a:pt x="2909899" y="497862"/>
                </a:lnTo>
                <a:lnTo>
                  <a:pt x="2912210" y="495528"/>
                </a:lnTo>
                <a:lnTo>
                  <a:pt x="2909975" y="488683"/>
                </a:lnTo>
                <a:close/>
              </a:path>
              <a:path w="5545455" h="1148714">
                <a:moveTo>
                  <a:pt x="2913857" y="445376"/>
                </a:moveTo>
                <a:lnTo>
                  <a:pt x="2896051" y="445376"/>
                </a:lnTo>
                <a:lnTo>
                  <a:pt x="2908205" y="453758"/>
                </a:lnTo>
                <a:lnTo>
                  <a:pt x="2909546" y="488683"/>
                </a:lnTo>
                <a:lnTo>
                  <a:pt x="2909573" y="489393"/>
                </a:lnTo>
                <a:lnTo>
                  <a:pt x="2909975" y="488683"/>
                </a:lnTo>
                <a:lnTo>
                  <a:pt x="2919893" y="488683"/>
                </a:lnTo>
                <a:lnTo>
                  <a:pt x="2919893" y="476765"/>
                </a:lnTo>
                <a:lnTo>
                  <a:pt x="2911930" y="476765"/>
                </a:lnTo>
                <a:lnTo>
                  <a:pt x="2911930" y="469345"/>
                </a:lnTo>
                <a:lnTo>
                  <a:pt x="2919893" y="469345"/>
                </a:lnTo>
                <a:lnTo>
                  <a:pt x="2919893" y="465213"/>
                </a:lnTo>
                <a:lnTo>
                  <a:pt x="2917285" y="448496"/>
                </a:lnTo>
                <a:lnTo>
                  <a:pt x="2913857" y="445376"/>
                </a:lnTo>
                <a:close/>
              </a:path>
              <a:path w="5545455" h="1148714">
                <a:moveTo>
                  <a:pt x="2919893" y="469345"/>
                </a:moveTo>
                <a:lnTo>
                  <a:pt x="2911930" y="469345"/>
                </a:lnTo>
                <a:lnTo>
                  <a:pt x="2911930" y="476765"/>
                </a:lnTo>
                <a:lnTo>
                  <a:pt x="2919893" y="476765"/>
                </a:lnTo>
                <a:lnTo>
                  <a:pt x="2919893" y="469345"/>
                </a:lnTo>
                <a:close/>
              </a:path>
              <a:path w="5545455" h="1148714">
                <a:moveTo>
                  <a:pt x="2890137" y="436714"/>
                </a:moveTo>
                <a:lnTo>
                  <a:pt x="2860241" y="446633"/>
                </a:lnTo>
                <a:lnTo>
                  <a:pt x="2864712" y="454037"/>
                </a:lnTo>
                <a:lnTo>
                  <a:pt x="2896051" y="445376"/>
                </a:lnTo>
                <a:lnTo>
                  <a:pt x="2913857" y="445376"/>
                </a:lnTo>
                <a:lnTo>
                  <a:pt x="2906948" y="439089"/>
                </a:lnTo>
                <a:lnTo>
                  <a:pt x="2890137" y="436714"/>
                </a:lnTo>
                <a:close/>
              </a:path>
              <a:path w="5545455" h="1148714">
                <a:moveTo>
                  <a:pt x="2972446" y="509917"/>
                </a:moveTo>
                <a:lnTo>
                  <a:pt x="2971421" y="509917"/>
                </a:lnTo>
                <a:lnTo>
                  <a:pt x="2968068" y="522630"/>
                </a:lnTo>
                <a:lnTo>
                  <a:pt x="2976310" y="523235"/>
                </a:lnTo>
                <a:lnTo>
                  <a:pt x="2959686" y="538276"/>
                </a:lnTo>
                <a:lnTo>
                  <a:pt x="2971421" y="541489"/>
                </a:lnTo>
                <a:lnTo>
                  <a:pt x="2985717" y="535995"/>
                </a:lnTo>
                <a:lnTo>
                  <a:pt x="2987207" y="526262"/>
                </a:lnTo>
                <a:lnTo>
                  <a:pt x="2975332" y="518020"/>
                </a:lnTo>
                <a:lnTo>
                  <a:pt x="2977030" y="511454"/>
                </a:lnTo>
                <a:lnTo>
                  <a:pt x="2977288" y="511454"/>
                </a:lnTo>
                <a:lnTo>
                  <a:pt x="2972446" y="509917"/>
                </a:lnTo>
                <a:close/>
              </a:path>
              <a:path w="5545455" h="1148714">
                <a:moveTo>
                  <a:pt x="2970024" y="436714"/>
                </a:moveTo>
                <a:lnTo>
                  <a:pt x="2952049" y="444631"/>
                </a:lnTo>
                <a:lnTo>
                  <a:pt x="2941059" y="460184"/>
                </a:lnTo>
                <a:lnTo>
                  <a:pt x="2939429" y="481279"/>
                </a:lnTo>
                <a:lnTo>
                  <a:pt x="2952049" y="503444"/>
                </a:lnTo>
                <a:lnTo>
                  <a:pt x="2977288" y="511454"/>
                </a:lnTo>
                <a:lnTo>
                  <a:pt x="2977030" y="511454"/>
                </a:lnTo>
                <a:lnTo>
                  <a:pt x="2977343" y="510243"/>
                </a:lnTo>
                <a:lnTo>
                  <a:pt x="2977428" y="509917"/>
                </a:lnTo>
                <a:lnTo>
                  <a:pt x="2989576" y="509917"/>
                </a:lnTo>
                <a:lnTo>
                  <a:pt x="2998797" y="502653"/>
                </a:lnTo>
                <a:lnTo>
                  <a:pt x="2971933" y="502653"/>
                </a:lnTo>
                <a:lnTo>
                  <a:pt x="2955541" y="493386"/>
                </a:lnTo>
                <a:lnTo>
                  <a:pt x="2949488" y="468240"/>
                </a:lnTo>
                <a:lnTo>
                  <a:pt x="2958848" y="451336"/>
                </a:lnTo>
                <a:lnTo>
                  <a:pt x="2981526" y="445376"/>
                </a:lnTo>
                <a:lnTo>
                  <a:pt x="3001327" y="445376"/>
                </a:lnTo>
                <a:lnTo>
                  <a:pt x="2999221" y="442768"/>
                </a:lnTo>
                <a:lnTo>
                  <a:pt x="2970024" y="436714"/>
                </a:lnTo>
                <a:close/>
              </a:path>
              <a:path w="5545455" h="1148714">
                <a:moveTo>
                  <a:pt x="2989576" y="509917"/>
                </a:moveTo>
                <a:lnTo>
                  <a:pt x="2977428" y="509917"/>
                </a:lnTo>
                <a:lnTo>
                  <a:pt x="2977030" y="511454"/>
                </a:lnTo>
                <a:lnTo>
                  <a:pt x="2977288" y="511454"/>
                </a:lnTo>
                <a:lnTo>
                  <a:pt x="2989163" y="510243"/>
                </a:lnTo>
                <a:lnTo>
                  <a:pt x="2989576" y="509917"/>
                </a:lnTo>
                <a:close/>
              </a:path>
              <a:path w="5545455" h="1148714">
                <a:moveTo>
                  <a:pt x="2998662" y="491896"/>
                </a:moveTo>
                <a:lnTo>
                  <a:pt x="2996148" y="495528"/>
                </a:lnTo>
                <a:lnTo>
                  <a:pt x="2971933" y="502653"/>
                </a:lnTo>
                <a:lnTo>
                  <a:pt x="2998797" y="502653"/>
                </a:lnTo>
                <a:lnTo>
                  <a:pt x="3006066" y="496925"/>
                </a:lnTo>
                <a:lnTo>
                  <a:pt x="2998662" y="491896"/>
                </a:lnTo>
                <a:close/>
              </a:path>
              <a:path w="5545455" h="1148714">
                <a:moveTo>
                  <a:pt x="3001327" y="445376"/>
                </a:moveTo>
                <a:lnTo>
                  <a:pt x="2981526" y="445376"/>
                </a:lnTo>
                <a:lnTo>
                  <a:pt x="2998662" y="456272"/>
                </a:lnTo>
                <a:lnTo>
                  <a:pt x="3005929" y="451336"/>
                </a:lnTo>
                <a:lnTo>
                  <a:pt x="3006142" y="451336"/>
                </a:lnTo>
                <a:lnTo>
                  <a:pt x="3001327" y="445376"/>
                </a:lnTo>
                <a:close/>
              </a:path>
              <a:path w="5545455" h="1148714">
                <a:moveTo>
                  <a:pt x="3069922" y="469345"/>
                </a:moveTo>
                <a:lnTo>
                  <a:pt x="3035191" y="470242"/>
                </a:lnTo>
                <a:lnTo>
                  <a:pt x="3020289" y="482815"/>
                </a:lnTo>
                <a:lnTo>
                  <a:pt x="3024759" y="504422"/>
                </a:lnTo>
                <a:lnTo>
                  <a:pt x="3046227" y="511454"/>
                </a:lnTo>
                <a:lnTo>
                  <a:pt x="3058986" y="510010"/>
                </a:lnTo>
                <a:lnTo>
                  <a:pt x="3065304" y="503631"/>
                </a:lnTo>
                <a:lnTo>
                  <a:pt x="3041896" y="503631"/>
                </a:lnTo>
                <a:lnTo>
                  <a:pt x="3029183" y="493991"/>
                </a:lnTo>
                <a:lnTo>
                  <a:pt x="3036029" y="477926"/>
                </a:lnTo>
                <a:lnTo>
                  <a:pt x="3070207" y="476765"/>
                </a:lnTo>
                <a:lnTo>
                  <a:pt x="3069957" y="470242"/>
                </a:lnTo>
                <a:lnTo>
                  <a:pt x="3069922" y="469345"/>
                </a:lnTo>
                <a:close/>
              </a:path>
              <a:path w="5545455" h="1148714">
                <a:moveTo>
                  <a:pt x="3081012" y="488683"/>
                </a:moveTo>
                <a:lnTo>
                  <a:pt x="3071093" y="488683"/>
                </a:lnTo>
                <a:lnTo>
                  <a:pt x="3073329" y="495528"/>
                </a:lnTo>
                <a:lnTo>
                  <a:pt x="3071017" y="497862"/>
                </a:lnTo>
                <a:lnTo>
                  <a:pt x="3071484" y="510010"/>
                </a:lnTo>
                <a:lnTo>
                  <a:pt x="3071513" y="510755"/>
                </a:lnTo>
                <a:lnTo>
                  <a:pt x="3081012" y="510755"/>
                </a:lnTo>
                <a:lnTo>
                  <a:pt x="3081012" y="488683"/>
                </a:lnTo>
                <a:close/>
              </a:path>
              <a:path w="5545455" h="1148714">
                <a:moveTo>
                  <a:pt x="3070692" y="489393"/>
                </a:moveTo>
                <a:lnTo>
                  <a:pt x="3066250" y="497251"/>
                </a:lnTo>
                <a:lnTo>
                  <a:pt x="3041896" y="503631"/>
                </a:lnTo>
                <a:lnTo>
                  <a:pt x="3065304" y="503631"/>
                </a:lnTo>
                <a:lnTo>
                  <a:pt x="3071017" y="497862"/>
                </a:lnTo>
                <a:lnTo>
                  <a:pt x="3070692" y="489393"/>
                </a:lnTo>
                <a:close/>
              </a:path>
              <a:path w="5545455" h="1148714">
                <a:moveTo>
                  <a:pt x="3071093" y="488683"/>
                </a:moveTo>
                <a:lnTo>
                  <a:pt x="3070692" y="489393"/>
                </a:lnTo>
                <a:lnTo>
                  <a:pt x="3070869" y="493991"/>
                </a:lnTo>
                <a:lnTo>
                  <a:pt x="3070928" y="495528"/>
                </a:lnTo>
                <a:lnTo>
                  <a:pt x="3071017" y="497862"/>
                </a:lnTo>
                <a:lnTo>
                  <a:pt x="3073329" y="495528"/>
                </a:lnTo>
                <a:lnTo>
                  <a:pt x="3071093" y="488683"/>
                </a:lnTo>
                <a:close/>
              </a:path>
              <a:path w="5545455" h="1148714">
                <a:moveTo>
                  <a:pt x="3074975" y="445376"/>
                </a:moveTo>
                <a:lnTo>
                  <a:pt x="3057170" y="445376"/>
                </a:lnTo>
                <a:lnTo>
                  <a:pt x="3069324" y="453758"/>
                </a:lnTo>
                <a:lnTo>
                  <a:pt x="3070665" y="488683"/>
                </a:lnTo>
                <a:lnTo>
                  <a:pt x="3070692" y="489393"/>
                </a:lnTo>
                <a:lnTo>
                  <a:pt x="3071093" y="488683"/>
                </a:lnTo>
                <a:lnTo>
                  <a:pt x="3081012" y="488683"/>
                </a:lnTo>
                <a:lnTo>
                  <a:pt x="3081012" y="476765"/>
                </a:lnTo>
                <a:lnTo>
                  <a:pt x="3073049" y="476765"/>
                </a:lnTo>
                <a:lnTo>
                  <a:pt x="3073049" y="469345"/>
                </a:lnTo>
                <a:lnTo>
                  <a:pt x="3081012" y="469345"/>
                </a:lnTo>
                <a:lnTo>
                  <a:pt x="3081012" y="465213"/>
                </a:lnTo>
                <a:lnTo>
                  <a:pt x="3078404" y="448496"/>
                </a:lnTo>
                <a:lnTo>
                  <a:pt x="3074975" y="445376"/>
                </a:lnTo>
                <a:close/>
              </a:path>
              <a:path w="5545455" h="1148714">
                <a:moveTo>
                  <a:pt x="3081012" y="469345"/>
                </a:moveTo>
                <a:lnTo>
                  <a:pt x="3073049" y="469345"/>
                </a:lnTo>
                <a:lnTo>
                  <a:pt x="3073049" y="476765"/>
                </a:lnTo>
                <a:lnTo>
                  <a:pt x="3081012" y="476765"/>
                </a:lnTo>
                <a:lnTo>
                  <a:pt x="3081012" y="469345"/>
                </a:lnTo>
                <a:close/>
              </a:path>
              <a:path w="5545455" h="1148714">
                <a:moveTo>
                  <a:pt x="3051256" y="436714"/>
                </a:moveTo>
                <a:lnTo>
                  <a:pt x="3021360" y="446633"/>
                </a:lnTo>
                <a:lnTo>
                  <a:pt x="3025830" y="454037"/>
                </a:lnTo>
                <a:lnTo>
                  <a:pt x="3057170" y="445376"/>
                </a:lnTo>
                <a:lnTo>
                  <a:pt x="3074975" y="445376"/>
                </a:lnTo>
                <a:lnTo>
                  <a:pt x="3068066" y="439089"/>
                </a:lnTo>
                <a:lnTo>
                  <a:pt x="3051256" y="436714"/>
                </a:lnTo>
                <a:close/>
              </a:path>
              <a:path w="5545455" h="1148714">
                <a:moveTo>
                  <a:pt x="3067951" y="419578"/>
                </a:moveTo>
                <a:lnTo>
                  <a:pt x="3036355" y="419578"/>
                </a:lnTo>
                <a:lnTo>
                  <a:pt x="3061035" y="425119"/>
                </a:lnTo>
                <a:lnTo>
                  <a:pt x="3064667" y="425119"/>
                </a:lnTo>
                <a:lnTo>
                  <a:pt x="3067951" y="419578"/>
                </a:lnTo>
                <a:close/>
              </a:path>
              <a:path w="5545455" h="1148714">
                <a:moveTo>
                  <a:pt x="3038404" y="409194"/>
                </a:moveTo>
                <a:lnTo>
                  <a:pt x="3029463" y="424561"/>
                </a:lnTo>
                <a:lnTo>
                  <a:pt x="3035470" y="424561"/>
                </a:lnTo>
                <a:lnTo>
                  <a:pt x="3036355" y="419578"/>
                </a:lnTo>
                <a:lnTo>
                  <a:pt x="3067951" y="419578"/>
                </a:lnTo>
                <a:lnTo>
                  <a:pt x="3070738" y="414875"/>
                </a:lnTo>
                <a:lnTo>
                  <a:pt x="3066809" y="414875"/>
                </a:lnTo>
                <a:lnTo>
                  <a:pt x="3038404" y="409194"/>
                </a:lnTo>
                <a:close/>
              </a:path>
              <a:path w="5545455" h="1148714">
                <a:moveTo>
                  <a:pt x="3073608" y="410032"/>
                </a:moveTo>
                <a:lnTo>
                  <a:pt x="3067601" y="410032"/>
                </a:lnTo>
                <a:lnTo>
                  <a:pt x="3066809" y="414875"/>
                </a:lnTo>
                <a:lnTo>
                  <a:pt x="3070738" y="414875"/>
                </a:lnTo>
                <a:lnTo>
                  <a:pt x="3073608" y="410032"/>
                </a:lnTo>
                <a:close/>
              </a:path>
              <a:path w="5545455" h="1148714">
                <a:moveTo>
                  <a:pt x="3130677" y="436714"/>
                </a:moveTo>
                <a:lnTo>
                  <a:pt x="3113121" y="444631"/>
                </a:lnTo>
                <a:lnTo>
                  <a:pt x="3102178" y="460184"/>
                </a:lnTo>
                <a:lnTo>
                  <a:pt x="3100671" y="479695"/>
                </a:lnTo>
                <a:lnTo>
                  <a:pt x="3100548" y="481279"/>
                </a:lnTo>
                <a:lnTo>
                  <a:pt x="3113121" y="503444"/>
                </a:lnTo>
                <a:lnTo>
                  <a:pt x="3137848" y="511454"/>
                </a:lnTo>
                <a:lnTo>
                  <a:pt x="3145019" y="511454"/>
                </a:lnTo>
                <a:lnTo>
                  <a:pt x="3162808" y="503444"/>
                </a:lnTo>
                <a:lnTo>
                  <a:pt x="3163355" y="502653"/>
                </a:lnTo>
                <a:lnTo>
                  <a:pt x="3137848" y="502653"/>
                </a:lnTo>
                <a:lnTo>
                  <a:pt x="3119920" y="496739"/>
                </a:lnTo>
                <a:lnTo>
                  <a:pt x="3110607" y="479695"/>
                </a:lnTo>
                <a:lnTo>
                  <a:pt x="3116660" y="454643"/>
                </a:lnTo>
                <a:lnTo>
                  <a:pt x="3132772" y="445376"/>
                </a:lnTo>
                <a:lnTo>
                  <a:pt x="3161910" y="445376"/>
                </a:lnTo>
                <a:lnTo>
                  <a:pt x="3151539" y="438298"/>
                </a:lnTo>
                <a:lnTo>
                  <a:pt x="3130677" y="436714"/>
                </a:lnTo>
                <a:close/>
              </a:path>
              <a:path w="5545455" h="1148714">
                <a:moveTo>
                  <a:pt x="3161910" y="445376"/>
                </a:moveTo>
                <a:lnTo>
                  <a:pt x="3132772" y="445376"/>
                </a:lnTo>
                <a:lnTo>
                  <a:pt x="3156055" y="451336"/>
                </a:lnTo>
                <a:lnTo>
                  <a:pt x="3165229" y="468240"/>
                </a:lnTo>
                <a:lnTo>
                  <a:pt x="3159269" y="493386"/>
                </a:lnTo>
                <a:lnTo>
                  <a:pt x="3137848" y="502653"/>
                </a:lnTo>
                <a:lnTo>
                  <a:pt x="3163355" y="502653"/>
                </a:lnTo>
                <a:lnTo>
                  <a:pt x="3173658" y="487752"/>
                </a:lnTo>
                <a:lnTo>
                  <a:pt x="3175165" y="468240"/>
                </a:lnTo>
                <a:lnTo>
                  <a:pt x="3175288" y="466657"/>
                </a:lnTo>
                <a:lnTo>
                  <a:pt x="3167232" y="449008"/>
                </a:lnTo>
                <a:lnTo>
                  <a:pt x="3161910" y="445376"/>
                </a:lnTo>
                <a:close/>
              </a:path>
              <a:path w="5545455" h="1148714">
                <a:moveTo>
                  <a:pt x="3255290" y="436714"/>
                </a:moveTo>
                <a:lnTo>
                  <a:pt x="3237315" y="444631"/>
                </a:lnTo>
                <a:lnTo>
                  <a:pt x="3226326" y="460184"/>
                </a:lnTo>
                <a:lnTo>
                  <a:pt x="3224696" y="481279"/>
                </a:lnTo>
                <a:lnTo>
                  <a:pt x="3237315" y="503444"/>
                </a:lnTo>
                <a:lnTo>
                  <a:pt x="3262554" y="511454"/>
                </a:lnTo>
                <a:lnTo>
                  <a:pt x="3274429" y="510243"/>
                </a:lnTo>
                <a:lnTo>
                  <a:pt x="3284063" y="502653"/>
                </a:lnTo>
                <a:lnTo>
                  <a:pt x="3257199" y="502653"/>
                </a:lnTo>
                <a:lnTo>
                  <a:pt x="3240808" y="493386"/>
                </a:lnTo>
                <a:lnTo>
                  <a:pt x="3234754" y="468240"/>
                </a:lnTo>
                <a:lnTo>
                  <a:pt x="3244114" y="451336"/>
                </a:lnTo>
                <a:lnTo>
                  <a:pt x="3266792" y="445376"/>
                </a:lnTo>
                <a:lnTo>
                  <a:pt x="3286593" y="445376"/>
                </a:lnTo>
                <a:lnTo>
                  <a:pt x="3284487" y="442768"/>
                </a:lnTo>
                <a:lnTo>
                  <a:pt x="3255290" y="436714"/>
                </a:lnTo>
                <a:close/>
              </a:path>
              <a:path w="5545455" h="1148714">
                <a:moveTo>
                  <a:pt x="3283929" y="491896"/>
                </a:moveTo>
                <a:lnTo>
                  <a:pt x="3281414" y="495528"/>
                </a:lnTo>
                <a:lnTo>
                  <a:pt x="3257199" y="502653"/>
                </a:lnTo>
                <a:lnTo>
                  <a:pt x="3284063" y="502653"/>
                </a:lnTo>
                <a:lnTo>
                  <a:pt x="3291332" y="496925"/>
                </a:lnTo>
                <a:lnTo>
                  <a:pt x="3283929" y="491896"/>
                </a:lnTo>
                <a:close/>
              </a:path>
              <a:path w="5545455" h="1148714">
                <a:moveTo>
                  <a:pt x="3286593" y="445376"/>
                </a:moveTo>
                <a:lnTo>
                  <a:pt x="3266792" y="445376"/>
                </a:lnTo>
                <a:lnTo>
                  <a:pt x="3283929" y="456272"/>
                </a:lnTo>
                <a:lnTo>
                  <a:pt x="3291195" y="451336"/>
                </a:lnTo>
                <a:lnTo>
                  <a:pt x="3291408" y="451336"/>
                </a:lnTo>
                <a:lnTo>
                  <a:pt x="3286593" y="445376"/>
                </a:lnTo>
                <a:close/>
              </a:path>
              <a:path w="5545455" h="1148714">
                <a:moveTo>
                  <a:pt x="3332314" y="436714"/>
                </a:moveTo>
                <a:lnTo>
                  <a:pt x="3314759" y="444631"/>
                </a:lnTo>
                <a:lnTo>
                  <a:pt x="3303815" y="460184"/>
                </a:lnTo>
                <a:lnTo>
                  <a:pt x="3302308" y="479695"/>
                </a:lnTo>
                <a:lnTo>
                  <a:pt x="3302186" y="481279"/>
                </a:lnTo>
                <a:lnTo>
                  <a:pt x="3314759" y="503444"/>
                </a:lnTo>
                <a:lnTo>
                  <a:pt x="3339485" y="511454"/>
                </a:lnTo>
                <a:lnTo>
                  <a:pt x="3346657" y="511454"/>
                </a:lnTo>
                <a:lnTo>
                  <a:pt x="3364445" y="503444"/>
                </a:lnTo>
                <a:lnTo>
                  <a:pt x="3364992" y="502653"/>
                </a:lnTo>
                <a:lnTo>
                  <a:pt x="3339485" y="502653"/>
                </a:lnTo>
                <a:lnTo>
                  <a:pt x="3321557" y="496739"/>
                </a:lnTo>
                <a:lnTo>
                  <a:pt x="3312244" y="479695"/>
                </a:lnTo>
                <a:lnTo>
                  <a:pt x="3318297" y="454643"/>
                </a:lnTo>
                <a:lnTo>
                  <a:pt x="3334410" y="445376"/>
                </a:lnTo>
                <a:lnTo>
                  <a:pt x="3363547" y="445376"/>
                </a:lnTo>
                <a:lnTo>
                  <a:pt x="3353176" y="438298"/>
                </a:lnTo>
                <a:lnTo>
                  <a:pt x="3332314" y="436714"/>
                </a:lnTo>
                <a:close/>
              </a:path>
              <a:path w="5545455" h="1148714">
                <a:moveTo>
                  <a:pt x="3363547" y="445376"/>
                </a:moveTo>
                <a:lnTo>
                  <a:pt x="3334410" y="445376"/>
                </a:lnTo>
                <a:lnTo>
                  <a:pt x="3357693" y="451336"/>
                </a:lnTo>
                <a:lnTo>
                  <a:pt x="3366867" y="468240"/>
                </a:lnTo>
                <a:lnTo>
                  <a:pt x="3360906" y="493386"/>
                </a:lnTo>
                <a:lnTo>
                  <a:pt x="3339485" y="502653"/>
                </a:lnTo>
                <a:lnTo>
                  <a:pt x="3364992" y="502653"/>
                </a:lnTo>
                <a:lnTo>
                  <a:pt x="3375295" y="487752"/>
                </a:lnTo>
                <a:lnTo>
                  <a:pt x="3376803" y="468240"/>
                </a:lnTo>
                <a:lnTo>
                  <a:pt x="3376925" y="466657"/>
                </a:lnTo>
                <a:lnTo>
                  <a:pt x="3368869" y="449008"/>
                </a:lnTo>
                <a:lnTo>
                  <a:pt x="3363547" y="445376"/>
                </a:lnTo>
                <a:close/>
              </a:path>
              <a:path w="5545455" h="1148714">
                <a:moveTo>
                  <a:pt x="3406675" y="437413"/>
                </a:moveTo>
                <a:lnTo>
                  <a:pt x="3397175" y="437413"/>
                </a:lnTo>
                <a:lnTo>
                  <a:pt x="3397175" y="510755"/>
                </a:lnTo>
                <a:lnTo>
                  <a:pt x="3407094" y="510755"/>
                </a:lnTo>
                <a:lnTo>
                  <a:pt x="3407094" y="466610"/>
                </a:lnTo>
                <a:lnTo>
                  <a:pt x="3411836" y="457530"/>
                </a:lnTo>
                <a:lnTo>
                  <a:pt x="3406675" y="457530"/>
                </a:lnTo>
                <a:lnTo>
                  <a:pt x="3406675" y="437413"/>
                </a:lnTo>
                <a:close/>
              </a:path>
              <a:path w="5545455" h="1148714">
                <a:moveTo>
                  <a:pt x="3456544" y="445655"/>
                </a:moveTo>
                <a:lnTo>
                  <a:pt x="3439783" y="445655"/>
                </a:lnTo>
                <a:lnTo>
                  <a:pt x="3452915" y="455574"/>
                </a:lnTo>
                <a:lnTo>
                  <a:pt x="3454871" y="510755"/>
                </a:lnTo>
                <a:lnTo>
                  <a:pt x="3464790" y="510755"/>
                </a:lnTo>
                <a:lnTo>
                  <a:pt x="3464790" y="461069"/>
                </a:lnTo>
                <a:lnTo>
                  <a:pt x="3456544" y="445655"/>
                </a:lnTo>
                <a:close/>
              </a:path>
              <a:path w="5545455" h="1148714">
                <a:moveTo>
                  <a:pt x="3434614" y="436714"/>
                </a:moveTo>
                <a:lnTo>
                  <a:pt x="3427536" y="436714"/>
                </a:lnTo>
                <a:lnTo>
                  <a:pt x="3407466" y="448449"/>
                </a:lnTo>
                <a:lnTo>
                  <a:pt x="3406675" y="457530"/>
                </a:lnTo>
                <a:lnTo>
                  <a:pt x="3411836" y="457530"/>
                </a:lnTo>
                <a:lnTo>
                  <a:pt x="3415289" y="450917"/>
                </a:lnTo>
                <a:lnTo>
                  <a:pt x="3439783" y="445655"/>
                </a:lnTo>
                <a:lnTo>
                  <a:pt x="3456544" y="445655"/>
                </a:lnTo>
                <a:lnTo>
                  <a:pt x="3454825" y="442442"/>
                </a:lnTo>
                <a:lnTo>
                  <a:pt x="3434614" y="436714"/>
                </a:lnTo>
                <a:close/>
              </a:path>
              <a:path w="5545455" h="1148714">
                <a:moveTo>
                  <a:pt x="3485854" y="494550"/>
                </a:moveTo>
                <a:lnTo>
                  <a:pt x="3481384" y="502373"/>
                </a:lnTo>
                <a:lnTo>
                  <a:pt x="3511279" y="511454"/>
                </a:lnTo>
                <a:lnTo>
                  <a:pt x="3523154" y="510616"/>
                </a:lnTo>
                <a:lnTo>
                  <a:pt x="3534287" y="502793"/>
                </a:lnTo>
                <a:lnTo>
                  <a:pt x="3518963" y="502793"/>
                </a:lnTo>
                <a:lnTo>
                  <a:pt x="3485854" y="494550"/>
                </a:lnTo>
                <a:close/>
              </a:path>
              <a:path w="5545455" h="1148714">
                <a:moveTo>
                  <a:pt x="3522595" y="437366"/>
                </a:moveTo>
                <a:lnTo>
                  <a:pt x="3489626" y="443746"/>
                </a:lnTo>
                <a:lnTo>
                  <a:pt x="3484876" y="465213"/>
                </a:lnTo>
                <a:lnTo>
                  <a:pt x="3531676" y="494410"/>
                </a:lnTo>
                <a:lnTo>
                  <a:pt x="3518963" y="502793"/>
                </a:lnTo>
                <a:lnTo>
                  <a:pt x="3534287" y="502793"/>
                </a:lnTo>
                <a:lnTo>
                  <a:pt x="3540384" y="498508"/>
                </a:lnTo>
                <a:lnTo>
                  <a:pt x="3540709" y="483281"/>
                </a:lnTo>
                <a:lnTo>
                  <a:pt x="3493817" y="453851"/>
                </a:lnTo>
                <a:lnTo>
                  <a:pt x="3501594" y="446400"/>
                </a:lnTo>
                <a:lnTo>
                  <a:pt x="3537535" y="446400"/>
                </a:lnTo>
                <a:lnTo>
                  <a:pt x="3538978" y="443746"/>
                </a:lnTo>
                <a:lnTo>
                  <a:pt x="3539080" y="443560"/>
                </a:lnTo>
                <a:lnTo>
                  <a:pt x="3522595" y="437366"/>
                </a:lnTo>
                <a:close/>
              </a:path>
              <a:path w="5545455" h="1148714">
                <a:moveTo>
                  <a:pt x="3537535" y="446400"/>
                </a:moveTo>
                <a:lnTo>
                  <a:pt x="3501594" y="446400"/>
                </a:lnTo>
                <a:lnTo>
                  <a:pt x="3534749" y="451523"/>
                </a:lnTo>
                <a:lnTo>
                  <a:pt x="3537535" y="446400"/>
                </a:lnTo>
                <a:close/>
              </a:path>
              <a:path w="5545455" h="1148714">
                <a:moveTo>
                  <a:pt x="3569713" y="437413"/>
                </a:moveTo>
                <a:lnTo>
                  <a:pt x="3559794" y="437413"/>
                </a:lnTo>
                <a:lnTo>
                  <a:pt x="3559794" y="510755"/>
                </a:lnTo>
                <a:lnTo>
                  <a:pt x="3569713" y="510755"/>
                </a:lnTo>
                <a:lnTo>
                  <a:pt x="3569713" y="437413"/>
                </a:lnTo>
                <a:close/>
              </a:path>
              <a:path w="5545455" h="1148714">
                <a:moveTo>
                  <a:pt x="3562775" y="407098"/>
                </a:moveTo>
                <a:lnTo>
                  <a:pt x="3564824" y="421208"/>
                </a:lnTo>
                <a:lnTo>
                  <a:pt x="3566966" y="421208"/>
                </a:lnTo>
                <a:lnTo>
                  <a:pt x="3562775" y="407098"/>
                </a:lnTo>
                <a:close/>
              </a:path>
              <a:path w="5545455" h="1148714">
                <a:moveTo>
                  <a:pt x="3619524" y="436714"/>
                </a:moveTo>
                <a:lnTo>
                  <a:pt x="3602155" y="444538"/>
                </a:lnTo>
                <a:lnTo>
                  <a:pt x="3591491" y="460044"/>
                </a:lnTo>
                <a:lnTo>
                  <a:pt x="3590032" y="479695"/>
                </a:lnTo>
                <a:lnTo>
                  <a:pt x="3589908" y="481372"/>
                </a:lnTo>
                <a:lnTo>
                  <a:pt x="3602155" y="503538"/>
                </a:lnTo>
                <a:lnTo>
                  <a:pt x="3626509" y="511454"/>
                </a:lnTo>
                <a:lnTo>
                  <a:pt x="3633028" y="511454"/>
                </a:lnTo>
                <a:lnTo>
                  <a:pt x="3648954" y="504143"/>
                </a:lnTo>
                <a:lnTo>
                  <a:pt x="3649919" y="502653"/>
                </a:lnTo>
                <a:lnTo>
                  <a:pt x="3627207" y="502653"/>
                </a:lnTo>
                <a:lnTo>
                  <a:pt x="3609279" y="496739"/>
                </a:lnTo>
                <a:lnTo>
                  <a:pt x="3599966" y="479695"/>
                </a:lnTo>
                <a:lnTo>
                  <a:pt x="3606019" y="454643"/>
                </a:lnTo>
                <a:lnTo>
                  <a:pt x="3622085" y="445376"/>
                </a:lnTo>
                <a:lnTo>
                  <a:pt x="3648902" y="445376"/>
                </a:lnTo>
                <a:lnTo>
                  <a:pt x="3638663" y="438158"/>
                </a:lnTo>
                <a:lnTo>
                  <a:pt x="3619524" y="436714"/>
                </a:lnTo>
                <a:close/>
              </a:path>
              <a:path w="5545455" h="1148714">
                <a:moveTo>
                  <a:pt x="3664367" y="407098"/>
                </a:moveTo>
                <a:lnTo>
                  <a:pt x="3654449" y="407098"/>
                </a:lnTo>
                <a:lnTo>
                  <a:pt x="3654569" y="436714"/>
                </a:lnTo>
                <a:lnTo>
                  <a:pt x="3654632" y="452320"/>
                </a:lnTo>
                <a:lnTo>
                  <a:pt x="3660456" y="466005"/>
                </a:lnTo>
                <a:lnTo>
                  <a:pt x="3658966" y="488683"/>
                </a:lnTo>
                <a:lnTo>
                  <a:pt x="3654805" y="495108"/>
                </a:lnTo>
                <a:lnTo>
                  <a:pt x="3654868" y="510755"/>
                </a:lnTo>
                <a:lnTo>
                  <a:pt x="3664367" y="510755"/>
                </a:lnTo>
                <a:lnTo>
                  <a:pt x="3664367" y="407098"/>
                </a:lnTo>
                <a:close/>
              </a:path>
              <a:path w="5545455" h="1148714">
                <a:moveTo>
                  <a:pt x="3654696" y="468240"/>
                </a:moveTo>
                <a:lnTo>
                  <a:pt x="3654550" y="468403"/>
                </a:lnTo>
                <a:lnTo>
                  <a:pt x="3648628" y="493386"/>
                </a:lnTo>
                <a:lnTo>
                  <a:pt x="3627207" y="502653"/>
                </a:lnTo>
                <a:lnTo>
                  <a:pt x="3649919" y="502653"/>
                </a:lnTo>
                <a:lnTo>
                  <a:pt x="3654805" y="495108"/>
                </a:lnTo>
                <a:lnTo>
                  <a:pt x="3654696" y="468240"/>
                </a:lnTo>
                <a:close/>
              </a:path>
              <a:path w="5545455" h="1148714">
                <a:moveTo>
                  <a:pt x="3654632" y="452320"/>
                </a:moveTo>
                <a:lnTo>
                  <a:pt x="3654687" y="466005"/>
                </a:lnTo>
                <a:lnTo>
                  <a:pt x="3654805" y="495108"/>
                </a:lnTo>
                <a:lnTo>
                  <a:pt x="3658966" y="488683"/>
                </a:lnTo>
                <a:lnTo>
                  <a:pt x="3660298" y="468403"/>
                </a:lnTo>
                <a:lnTo>
                  <a:pt x="3660339" y="467794"/>
                </a:lnTo>
                <a:lnTo>
                  <a:pt x="3660456" y="466005"/>
                </a:lnTo>
                <a:lnTo>
                  <a:pt x="3654632" y="452320"/>
                </a:lnTo>
                <a:close/>
              </a:path>
              <a:path w="5545455" h="1148714">
                <a:moveTo>
                  <a:pt x="3648902" y="445376"/>
                </a:moveTo>
                <a:lnTo>
                  <a:pt x="3622085" y="445376"/>
                </a:lnTo>
                <a:lnTo>
                  <a:pt x="3645368" y="451336"/>
                </a:lnTo>
                <a:lnTo>
                  <a:pt x="3654608" y="468240"/>
                </a:lnTo>
                <a:lnTo>
                  <a:pt x="3654632" y="452320"/>
                </a:lnTo>
                <a:lnTo>
                  <a:pt x="3652866" y="448170"/>
                </a:lnTo>
                <a:lnTo>
                  <a:pt x="3648902" y="445376"/>
                </a:lnTo>
                <a:close/>
              </a:path>
              <a:path w="5545455" h="1148714">
                <a:moveTo>
                  <a:pt x="3713691" y="436714"/>
                </a:moveTo>
                <a:lnTo>
                  <a:pt x="3696648" y="444770"/>
                </a:lnTo>
                <a:lnTo>
                  <a:pt x="3686124" y="460324"/>
                </a:lnTo>
                <a:lnTo>
                  <a:pt x="3684587" y="481279"/>
                </a:lnTo>
                <a:lnTo>
                  <a:pt x="3697253" y="503444"/>
                </a:lnTo>
                <a:lnTo>
                  <a:pt x="3723144" y="511454"/>
                </a:lnTo>
                <a:lnTo>
                  <a:pt x="3729012" y="511454"/>
                </a:lnTo>
                <a:lnTo>
                  <a:pt x="3747667" y="501489"/>
                </a:lnTo>
                <a:lnTo>
                  <a:pt x="3712667" y="501489"/>
                </a:lnTo>
                <a:lnTo>
                  <a:pt x="3695437" y="484957"/>
                </a:lnTo>
                <a:lnTo>
                  <a:pt x="3696561" y="477088"/>
                </a:lnTo>
                <a:lnTo>
                  <a:pt x="3692131" y="477088"/>
                </a:lnTo>
                <a:lnTo>
                  <a:pt x="3692131" y="469684"/>
                </a:lnTo>
                <a:lnTo>
                  <a:pt x="3697619" y="469684"/>
                </a:lnTo>
                <a:lnTo>
                  <a:pt x="3699814" y="454317"/>
                </a:lnTo>
                <a:lnTo>
                  <a:pt x="3715461" y="445236"/>
                </a:lnTo>
                <a:lnTo>
                  <a:pt x="3743250" y="445236"/>
                </a:lnTo>
                <a:lnTo>
                  <a:pt x="3733482" y="438298"/>
                </a:lnTo>
                <a:lnTo>
                  <a:pt x="3713691" y="436714"/>
                </a:lnTo>
                <a:close/>
              </a:path>
              <a:path w="5545455" h="1148714">
                <a:moveTo>
                  <a:pt x="3745915" y="493014"/>
                </a:moveTo>
                <a:lnTo>
                  <a:pt x="3743121" y="496273"/>
                </a:lnTo>
                <a:lnTo>
                  <a:pt x="3712667" y="501489"/>
                </a:lnTo>
                <a:lnTo>
                  <a:pt x="3747667" y="501489"/>
                </a:lnTo>
                <a:lnTo>
                  <a:pt x="3751503" y="499440"/>
                </a:lnTo>
                <a:lnTo>
                  <a:pt x="3745915" y="493014"/>
                </a:lnTo>
                <a:close/>
              </a:path>
              <a:path w="5545455" h="1148714">
                <a:moveTo>
                  <a:pt x="3697619" y="469684"/>
                </a:moveTo>
                <a:lnTo>
                  <a:pt x="3692131" y="469684"/>
                </a:lnTo>
                <a:lnTo>
                  <a:pt x="3692131" y="477088"/>
                </a:lnTo>
                <a:lnTo>
                  <a:pt x="3696561" y="477088"/>
                </a:lnTo>
                <a:lnTo>
                  <a:pt x="3697619" y="469684"/>
                </a:lnTo>
                <a:close/>
              </a:path>
              <a:path w="5545455" h="1148714">
                <a:moveTo>
                  <a:pt x="3745556" y="469684"/>
                </a:moveTo>
                <a:lnTo>
                  <a:pt x="3697619" y="469684"/>
                </a:lnTo>
                <a:lnTo>
                  <a:pt x="3696561" y="477088"/>
                </a:lnTo>
                <a:lnTo>
                  <a:pt x="3755974" y="477088"/>
                </a:lnTo>
                <a:lnTo>
                  <a:pt x="3756034" y="472617"/>
                </a:lnTo>
                <a:lnTo>
                  <a:pt x="3746754" y="472617"/>
                </a:lnTo>
                <a:lnTo>
                  <a:pt x="3745556" y="469684"/>
                </a:lnTo>
                <a:close/>
              </a:path>
              <a:path w="5545455" h="1148714">
                <a:moveTo>
                  <a:pt x="3743250" y="445236"/>
                </a:moveTo>
                <a:lnTo>
                  <a:pt x="3715461" y="445236"/>
                </a:lnTo>
                <a:lnTo>
                  <a:pt x="3737952" y="451057"/>
                </a:lnTo>
                <a:lnTo>
                  <a:pt x="3746754" y="472617"/>
                </a:lnTo>
                <a:lnTo>
                  <a:pt x="3750665" y="469684"/>
                </a:lnTo>
                <a:lnTo>
                  <a:pt x="3756073" y="469684"/>
                </a:lnTo>
                <a:lnTo>
                  <a:pt x="3756113" y="466657"/>
                </a:lnTo>
                <a:lnTo>
                  <a:pt x="3748430" y="448915"/>
                </a:lnTo>
                <a:lnTo>
                  <a:pt x="3743250" y="445236"/>
                </a:lnTo>
                <a:close/>
              </a:path>
              <a:path w="5545455" h="1148714">
                <a:moveTo>
                  <a:pt x="3756073" y="469684"/>
                </a:moveTo>
                <a:lnTo>
                  <a:pt x="3750665" y="469684"/>
                </a:lnTo>
                <a:lnTo>
                  <a:pt x="3746754" y="472617"/>
                </a:lnTo>
                <a:lnTo>
                  <a:pt x="3756034" y="472617"/>
                </a:lnTo>
                <a:lnTo>
                  <a:pt x="3756073" y="469684"/>
                </a:lnTo>
                <a:close/>
              </a:path>
              <a:path w="5545455" h="1148714">
                <a:moveTo>
                  <a:pt x="3785802" y="437413"/>
                </a:moveTo>
                <a:lnTo>
                  <a:pt x="3776302" y="437413"/>
                </a:lnTo>
                <a:lnTo>
                  <a:pt x="3776302" y="510755"/>
                </a:lnTo>
                <a:lnTo>
                  <a:pt x="3786221" y="510755"/>
                </a:lnTo>
                <a:lnTo>
                  <a:pt x="3788409" y="457995"/>
                </a:lnTo>
                <a:lnTo>
                  <a:pt x="3788973" y="457390"/>
                </a:lnTo>
                <a:lnTo>
                  <a:pt x="3785802" y="457390"/>
                </a:lnTo>
                <a:lnTo>
                  <a:pt x="3785802" y="437413"/>
                </a:lnTo>
                <a:close/>
              </a:path>
              <a:path w="5545455" h="1148714">
                <a:moveTo>
                  <a:pt x="3813183" y="436714"/>
                </a:moveTo>
                <a:lnTo>
                  <a:pt x="3806012" y="436714"/>
                </a:lnTo>
                <a:lnTo>
                  <a:pt x="3790319" y="444072"/>
                </a:lnTo>
                <a:lnTo>
                  <a:pt x="3785802" y="457390"/>
                </a:lnTo>
                <a:lnTo>
                  <a:pt x="3788973" y="457390"/>
                </a:lnTo>
                <a:lnTo>
                  <a:pt x="3797164" y="448589"/>
                </a:lnTo>
                <a:lnTo>
                  <a:pt x="3810948" y="446214"/>
                </a:lnTo>
                <a:lnTo>
                  <a:pt x="3813183" y="436714"/>
                </a:lnTo>
                <a:close/>
              </a:path>
              <a:path w="5545455" h="1148714">
                <a:moveTo>
                  <a:pt x="3870196" y="469345"/>
                </a:moveTo>
                <a:lnTo>
                  <a:pt x="3835464" y="470242"/>
                </a:lnTo>
                <a:lnTo>
                  <a:pt x="3820563" y="482815"/>
                </a:lnTo>
                <a:lnTo>
                  <a:pt x="3825033" y="504422"/>
                </a:lnTo>
                <a:lnTo>
                  <a:pt x="3846501" y="511454"/>
                </a:lnTo>
                <a:lnTo>
                  <a:pt x="3859259" y="510010"/>
                </a:lnTo>
                <a:lnTo>
                  <a:pt x="3865578" y="503631"/>
                </a:lnTo>
                <a:lnTo>
                  <a:pt x="3842170" y="503631"/>
                </a:lnTo>
                <a:lnTo>
                  <a:pt x="3829457" y="493991"/>
                </a:lnTo>
                <a:lnTo>
                  <a:pt x="3836302" y="477926"/>
                </a:lnTo>
                <a:lnTo>
                  <a:pt x="3870481" y="476765"/>
                </a:lnTo>
                <a:lnTo>
                  <a:pt x="3870230" y="470242"/>
                </a:lnTo>
                <a:lnTo>
                  <a:pt x="3870196" y="469345"/>
                </a:lnTo>
                <a:close/>
              </a:path>
              <a:path w="5545455" h="1148714">
                <a:moveTo>
                  <a:pt x="3881286" y="488683"/>
                </a:moveTo>
                <a:lnTo>
                  <a:pt x="3871367" y="488683"/>
                </a:lnTo>
                <a:lnTo>
                  <a:pt x="3873602" y="495528"/>
                </a:lnTo>
                <a:lnTo>
                  <a:pt x="3871291" y="497862"/>
                </a:lnTo>
                <a:lnTo>
                  <a:pt x="3871758" y="510010"/>
                </a:lnTo>
                <a:lnTo>
                  <a:pt x="3871786" y="510755"/>
                </a:lnTo>
                <a:lnTo>
                  <a:pt x="3881286" y="510755"/>
                </a:lnTo>
                <a:lnTo>
                  <a:pt x="3881286" y="488683"/>
                </a:lnTo>
                <a:close/>
              </a:path>
              <a:path w="5545455" h="1148714">
                <a:moveTo>
                  <a:pt x="3870966" y="489393"/>
                </a:moveTo>
                <a:lnTo>
                  <a:pt x="3866524" y="497251"/>
                </a:lnTo>
                <a:lnTo>
                  <a:pt x="3842170" y="503631"/>
                </a:lnTo>
                <a:lnTo>
                  <a:pt x="3865578" y="503631"/>
                </a:lnTo>
                <a:lnTo>
                  <a:pt x="3871291" y="497862"/>
                </a:lnTo>
                <a:lnTo>
                  <a:pt x="3870966" y="489393"/>
                </a:lnTo>
                <a:close/>
              </a:path>
              <a:path w="5545455" h="1148714">
                <a:moveTo>
                  <a:pt x="3871367" y="488683"/>
                </a:moveTo>
                <a:lnTo>
                  <a:pt x="3870966" y="489393"/>
                </a:lnTo>
                <a:lnTo>
                  <a:pt x="3871142" y="493991"/>
                </a:lnTo>
                <a:lnTo>
                  <a:pt x="3871201" y="495528"/>
                </a:lnTo>
                <a:lnTo>
                  <a:pt x="3871291" y="497862"/>
                </a:lnTo>
                <a:lnTo>
                  <a:pt x="3873602" y="495528"/>
                </a:lnTo>
                <a:lnTo>
                  <a:pt x="3871367" y="488683"/>
                </a:lnTo>
                <a:close/>
              </a:path>
              <a:path w="5545455" h="1148714">
                <a:moveTo>
                  <a:pt x="3875249" y="445376"/>
                </a:moveTo>
                <a:lnTo>
                  <a:pt x="3857444" y="445376"/>
                </a:lnTo>
                <a:lnTo>
                  <a:pt x="3869597" y="453758"/>
                </a:lnTo>
                <a:lnTo>
                  <a:pt x="3870938" y="488683"/>
                </a:lnTo>
                <a:lnTo>
                  <a:pt x="3870966" y="489393"/>
                </a:lnTo>
                <a:lnTo>
                  <a:pt x="3871367" y="488683"/>
                </a:lnTo>
                <a:lnTo>
                  <a:pt x="3881286" y="488683"/>
                </a:lnTo>
                <a:lnTo>
                  <a:pt x="3881286" y="476765"/>
                </a:lnTo>
                <a:lnTo>
                  <a:pt x="3873323" y="476765"/>
                </a:lnTo>
                <a:lnTo>
                  <a:pt x="3873323" y="469345"/>
                </a:lnTo>
                <a:lnTo>
                  <a:pt x="3881286" y="469345"/>
                </a:lnTo>
                <a:lnTo>
                  <a:pt x="3881286" y="465213"/>
                </a:lnTo>
                <a:lnTo>
                  <a:pt x="3878678" y="448496"/>
                </a:lnTo>
                <a:lnTo>
                  <a:pt x="3875249" y="445376"/>
                </a:lnTo>
                <a:close/>
              </a:path>
              <a:path w="5545455" h="1148714">
                <a:moveTo>
                  <a:pt x="3881286" y="469345"/>
                </a:moveTo>
                <a:lnTo>
                  <a:pt x="3873323" y="469345"/>
                </a:lnTo>
                <a:lnTo>
                  <a:pt x="3873323" y="476765"/>
                </a:lnTo>
                <a:lnTo>
                  <a:pt x="3881286" y="476765"/>
                </a:lnTo>
                <a:lnTo>
                  <a:pt x="3881286" y="469345"/>
                </a:lnTo>
                <a:close/>
              </a:path>
              <a:path w="5545455" h="1148714">
                <a:moveTo>
                  <a:pt x="3851530" y="436714"/>
                </a:moveTo>
                <a:lnTo>
                  <a:pt x="3821634" y="446633"/>
                </a:lnTo>
                <a:lnTo>
                  <a:pt x="3826104" y="454037"/>
                </a:lnTo>
                <a:lnTo>
                  <a:pt x="3857444" y="445376"/>
                </a:lnTo>
                <a:lnTo>
                  <a:pt x="3875249" y="445376"/>
                </a:lnTo>
                <a:lnTo>
                  <a:pt x="3868340" y="439089"/>
                </a:lnTo>
                <a:lnTo>
                  <a:pt x="3851530" y="436714"/>
                </a:lnTo>
                <a:close/>
              </a:path>
              <a:path w="5545455" h="1148714">
                <a:moveTo>
                  <a:pt x="3956383" y="421208"/>
                </a:moveTo>
                <a:lnTo>
                  <a:pt x="3946465" y="421208"/>
                </a:lnTo>
                <a:lnTo>
                  <a:pt x="3946465" y="496879"/>
                </a:lnTo>
                <a:lnTo>
                  <a:pt x="3955778" y="509591"/>
                </a:lnTo>
                <a:lnTo>
                  <a:pt x="3967978" y="511454"/>
                </a:lnTo>
                <a:lnTo>
                  <a:pt x="3983485" y="506285"/>
                </a:lnTo>
                <a:lnTo>
                  <a:pt x="3981841" y="502932"/>
                </a:lnTo>
                <a:lnTo>
                  <a:pt x="3973473" y="502932"/>
                </a:lnTo>
                <a:lnTo>
                  <a:pt x="3957454" y="497111"/>
                </a:lnTo>
                <a:lnTo>
                  <a:pt x="3956383" y="421208"/>
                </a:lnTo>
                <a:close/>
              </a:path>
              <a:path w="5545455" h="1148714">
                <a:moveTo>
                  <a:pt x="3979992" y="499160"/>
                </a:moveTo>
                <a:lnTo>
                  <a:pt x="3973473" y="502932"/>
                </a:lnTo>
                <a:lnTo>
                  <a:pt x="3981841" y="502932"/>
                </a:lnTo>
                <a:lnTo>
                  <a:pt x="3979992" y="499160"/>
                </a:lnTo>
                <a:close/>
              </a:path>
              <a:path w="5545455" h="1148714">
                <a:moveTo>
                  <a:pt x="3946465" y="437413"/>
                </a:moveTo>
                <a:lnTo>
                  <a:pt x="3933333" y="437413"/>
                </a:lnTo>
                <a:lnTo>
                  <a:pt x="3933333" y="445655"/>
                </a:lnTo>
                <a:lnTo>
                  <a:pt x="3946465" y="445655"/>
                </a:lnTo>
                <a:lnTo>
                  <a:pt x="3946465" y="437413"/>
                </a:lnTo>
                <a:close/>
              </a:path>
              <a:path w="5545455" h="1148714">
                <a:moveTo>
                  <a:pt x="3978735" y="437413"/>
                </a:moveTo>
                <a:lnTo>
                  <a:pt x="3956612" y="437413"/>
                </a:lnTo>
                <a:lnTo>
                  <a:pt x="3956728" y="445655"/>
                </a:lnTo>
                <a:lnTo>
                  <a:pt x="3978735" y="445655"/>
                </a:lnTo>
                <a:lnTo>
                  <a:pt x="3978735" y="437413"/>
                </a:lnTo>
                <a:close/>
              </a:path>
              <a:path w="5545455" h="1148714">
                <a:moveTo>
                  <a:pt x="4021674" y="436714"/>
                </a:moveTo>
                <a:lnTo>
                  <a:pt x="4004118" y="444631"/>
                </a:lnTo>
                <a:lnTo>
                  <a:pt x="3993175" y="460184"/>
                </a:lnTo>
                <a:lnTo>
                  <a:pt x="3991667" y="479695"/>
                </a:lnTo>
                <a:lnTo>
                  <a:pt x="3991545" y="481279"/>
                </a:lnTo>
                <a:lnTo>
                  <a:pt x="4004118" y="503444"/>
                </a:lnTo>
                <a:lnTo>
                  <a:pt x="4028845" y="511454"/>
                </a:lnTo>
                <a:lnTo>
                  <a:pt x="4036016" y="511454"/>
                </a:lnTo>
                <a:lnTo>
                  <a:pt x="4053805" y="503444"/>
                </a:lnTo>
                <a:lnTo>
                  <a:pt x="4054352" y="502653"/>
                </a:lnTo>
                <a:lnTo>
                  <a:pt x="4028845" y="502653"/>
                </a:lnTo>
                <a:lnTo>
                  <a:pt x="4010917" y="496739"/>
                </a:lnTo>
                <a:lnTo>
                  <a:pt x="4001603" y="479695"/>
                </a:lnTo>
                <a:lnTo>
                  <a:pt x="4007657" y="454643"/>
                </a:lnTo>
                <a:lnTo>
                  <a:pt x="4023769" y="445376"/>
                </a:lnTo>
                <a:lnTo>
                  <a:pt x="4052906" y="445376"/>
                </a:lnTo>
                <a:lnTo>
                  <a:pt x="4042535" y="438298"/>
                </a:lnTo>
                <a:lnTo>
                  <a:pt x="4021674" y="436714"/>
                </a:lnTo>
                <a:close/>
              </a:path>
              <a:path w="5545455" h="1148714">
                <a:moveTo>
                  <a:pt x="4052906" y="445376"/>
                </a:moveTo>
                <a:lnTo>
                  <a:pt x="4023769" y="445376"/>
                </a:lnTo>
                <a:lnTo>
                  <a:pt x="4047052" y="451336"/>
                </a:lnTo>
                <a:lnTo>
                  <a:pt x="4056226" y="468240"/>
                </a:lnTo>
                <a:lnTo>
                  <a:pt x="4050266" y="493386"/>
                </a:lnTo>
                <a:lnTo>
                  <a:pt x="4028845" y="502653"/>
                </a:lnTo>
                <a:lnTo>
                  <a:pt x="4054352" y="502653"/>
                </a:lnTo>
                <a:lnTo>
                  <a:pt x="4064655" y="487752"/>
                </a:lnTo>
                <a:lnTo>
                  <a:pt x="4066162" y="468240"/>
                </a:lnTo>
                <a:lnTo>
                  <a:pt x="4066284" y="466657"/>
                </a:lnTo>
                <a:lnTo>
                  <a:pt x="4058228" y="449008"/>
                </a:lnTo>
                <a:lnTo>
                  <a:pt x="4052906" y="445376"/>
                </a:lnTo>
                <a:close/>
              </a:path>
              <a:path w="5545455" h="1148714">
                <a:moveTo>
                  <a:pt x="4108747" y="436714"/>
                </a:moveTo>
                <a:lnTo>
                  <a:pt x="4091377" y="444538"/>
                </a:lnTo>
                <a:lnTo>
                  <a:pt x="4080714" y="460044"/>
                </a:lnTo>
                <a:lnTo>
                  <a:pt x="4079255" y="479695"/>
                </a:lnTo>
                <a:lnTo>
                  <a:pt x="4079130" y="481372"/>
                </a:lnTo>
                <a:lnTo>
                  <a:pt x="4091377" y="503538"/>
                </a:lnTo>
                <a:lnTo>
                  <a:pt x="4115732" y="511454"/>
                </a:lnTo>
                <a:lnTo>
                  <a:pt x="4122251" y="511454"/>
                </a:lnTo>
                <a:lnTo>
                  <a:pt x="4138177" y="504143"/>
                </a:lnTo>
                <a:lnTo>
                  <a:pt x="4139142" y="502653"/>
                </a:lnTo>
                <a:lnTo>
                  <a:pt x="4116430" y="502653"/>
                </a:lnTo>
                <a:lnTo>
                  <a:pt x="4098502" y="496739"/>
                </a:lnTo>
                <a:lnTo>
                  <a:pt x="4089189" y="479695"/>
                </a:lnTo>
                <a:lnTo>
                  <a:pt x="4095242" y="454643"/>
                </a:lnTo>
                <a:lnTo>
                  <a:pt x="4111308" y="445376"/>
                </a:lnTo>
                <a:lnTo>
                  <a:pt x="4138125" y="445376"/>
                </a:lnTo>
                <a:lnTo>
                  <a:pt x="4127886" y="438158"/>
                </a:lnTo>
                <a:lnTo>
                  <a:pt x="4108747" y="436714"/>
                </a:lnTo>
                <a:close/>
              </a:path>
              <a:path w="5545455" h="1148714">
                <a:moveTo>
                  <a:pt x="4153590" y="407098"/>
                </a:moveTo>
                <a:lnTo>
                  <a:pt x="4143672" y="407098"/>
                </a:lnTo>
                <a:lnTo>
                  <a:pt x="4143792" y="436714"/>
                </a:lnTo>
                <a:lnTo>
                  <a:pt x="4143855" y="452320"/>
                </a:lnTo>
                <a:lnTo>
                  <a:pt x="4149679" y="466005"/>
                </a:lnTo>
                <a:lnTo>
                  <a:pt x="4148189" y="488683"/>
                </a:lnTo>
                <a:lnTo>
                  <a:pt x="4144028" y="495108"/>
                </a:lnTo>
                <a:lnTo>
                  <a:pt x="4144091" y="510755"/>
                </a:lnTo>
                <a:lnTo>
                  <a:pt x="4153590" y="510755"/>
                </a:lnTo>
                <a:lnTo>
                  <a:pt x="4153590" y="407098"/>
                </a:lnTo>
                <a:close/>
              </a:path>
              <a:path w="5545455" h="1148714">
                <a:moveTo>
                  <a:pt x="4143919" y="468240"/>
                </a:moveTo>
                <a:lnTo>
                  <a:pt x="4143773" y="468403"/>
                </a:lnTo>
                <a:lnTo>
                  <a:pt x="4137851" y="493386"/>
                </a:lnTo>
                <a:lnTo>
                  <a:pt x="4116430" y="502653"/>
                </a:lnTo>
                <a:lnTo>
                  <a:pt x="4139142" y="502653"/>
                </a:lnTo>
                <a:lnTo>
                  <a:pt x="4144028" y="495108"/>
                </a:lnTo>
                <a:lnTo>
                  <a:pt x="4143919" y="468240"/>
                </a:lnTo>
                <a:close/>
              </a:path>
              <a:path w="5545455" h="1148714">
                <a:moveTo>
                  <a:pt x="4143855" y="452320"/>
                </a:moveTo>
                <a:lnTo>
                  <a:pt x="4143910" y="466005"/>
                </a:lnTo>
                <a:lnTo>
                  <a:pt x="4144028" y="495108"/>
                </a:lnTo>
                <a:lnTo>
                  <a:pt x="4148189" y="488683"/>
                </a:lnTo>
                <a:lnTo>
                  <a:pt x="4149521" y="468403"/>
                </a:lnTo>
                <a:lnTo>
                  <a:pt x="4149561" y="467794"/>
                </a:lnTo>
                <a:lnTo>
                  <a:pt x="4149679" y="466005"/>
                </a:lnTo>
                <a:lnTo>
                  <a:pt x="4143855" y="452320"/>
                </a:lnTo>
                <a:close/>
              </a:path>
              <a:path w="5545455" h="1148714">
                <a:moveTo>
                  <a:pt x="4138125" y="445376"/>
                </a:moveTo>
                <a:lnTo>
                  <a:pt x="4111308" y="445376"/>
                </a:lnTo>
                <a:lnTo>
                  <a:pt x="4134591" y="451336"/>
                </a:lnTo>
                <a:lnTo>
                  <a:pt x="4143830" y="468240"/>
                </a:lnTo>
                <a:lnTo>
                  <a:pt x="4143855" y="452320"/>
                </a:lnTo>
                <a:lnTo>
                  <a:pt x="4142089" y="448170"/>
                </a:lnTo>
                <a:lnTo>
                  <a:pt x="4138125" y="445376"/>
                </a:lnTo>
                <a:close/>
              </a:path>
              <a:path w="5545455" h="1148714">
                <a:moveTo>
                  <a:pt x="4203938" y="436714"/>
                </a:moveTo>
                <a:lnTo>
                  <a:pt x="4186383" y="444631"/>
                </a:lnTo>
                <a:lnTo>
                  <a:pt x="4175440" y="460184"/>
                </a:lnTo>
                <a:lnTo>
                  <a:pt x="4173932" y="479695"/>
                </a:lnTo>
                <a:lnTo>
                  <a:pt x="4173810" y="481279"/>
                </a:lnTo>
                <a:lnTo>
                  <a:pt x="4186383" y="503444"/>
                </a:lnTo>
                <a:lnTo>
                  <a:pt x="4211110" y="511454"/>
                </a:lnTo>
                <a:lnTo>
                  <a:pt x="4218281" y="511454"/>
                </a:lnTo>
                <a:lnTo>
                  <a:pt x="4236069" y="503444"/>
                </a:lnTo>
                <a:lnTo>
                  <a:pt x="4236617" y="502653"/>
                </a:lnTo>
                <a:lnTo>
                  <a:pt x="4211110" y="502653"/>
                </a:lnTo>
                <a:lnTo>
                  <a:pt x="4193182" y="496739"/>
                </a:lnTo>
                <a:lnTo>
                  <a:pt x="4183868" y="479695"/>
                </a:lnTo>
                <a:lnTo>
                  <a:pt x="4189922" y="454643"/>
                </a:lnTo>
                <a:lnTo>
                  <a:pt x="4206034" y="445376"/>
                </a:lnTo>
                <a:lnTo>
                  <a:pt x="4235171" y="445376"/>
                </a:lnTo>
                <a:lnTo>
                  <a:pt x="4224800" y="438298"/>
                </a:lnTo>
                <a:lnTo>
                  <a:pt x="4203938" y="436714"/>
                </a:lnTo>
                <a:close/>
              </a:path>
              <a:path w="5545455" h="1148714">
                <a:moveTo>
                  <a:pt x="4235171" y="445376"/>
                </a:moveTo>
                <a:lnTo>
                  <a:pt x="4206034" y="445376"/>
                </a:lnTo>
                <a:lnTo>
                  <a:pt x="4229317" y="451336"/>
                </a:lnTo>
                <a:lnTo>
                  <a:pt x="4238491" y="468240"/>
                </a:lnTo>
                <a:lnTo>
                  <a:pt x="4232530" y="493386"/>
                </a:lnTo>
                <a:lnTo>
                  <a:pt x="4211110" y="502653"/>
                </a:lnTo>
                <a:lnTo>
                  <a:pt x="4236617" y="502653"/>
                </a:lnTo>
                <a:lnTo>
                  <a:pt x="4246919" y="487752"/>
                </a:lnTo>
                <a:lnTo>
                  <a:pt x="4248427" y="468240"/>
                </a:lnTo>
                <a:lnTo>
                  <a:pt x="4248549" y="466657"/>
                </a:lnTo>
                <a:lnTo>
                  <a:pt x="4240493" y="449008"/>
                </a:lnTo>
                <a:lnTo>
                  <a:pt x="4235171" y="445376"/>
                </a:lnTo>
                <a:close/>
              </a:path>
              <a:path w="5545455" h="1148714">
                <a:moveTo>
                  <a:pt x="4263072" y="494550"/>
                </a:moveTo>
                <a:lnTo>
                  <a:pt x="4258601" y="502373"/>
                </a:lnTo>
                <a:lnTo>
                  <a:pt x="4288497" y="511454"/>
                </a:lnTo>
                <a:lnTo>
                  <a:pt x="4300371" y="510616"/>
                </a:lnTo>
                <a:lnTo>
                  <a:pt x="4311504" y="502793"/>
                </a:lnTo>
                <a:lnTo>
                  <a:pt x="4296180" y="502793"/>
                </a:lnTo>
                <a:lnTo>
                  <a:pt x="4263072" y="494550"/>
                </a:lnTo>
                <a:close/>
              </a:path>
              <a:path w="5545455" h="1148714">
                <a:moveTo>
                  <a:pt x="4299813" y="437366"/>
                </a:moveTo>
                <a:lnTo>
                  <a:pt x="4266843" y="443746"/>
                </a:lnTo>
                <a:lnTo>
                  <a:pt x="4262094" y="465213"/>
                </a:lnTo>
                <a:lnTo>
                  <a:pt x="4308893" y="494410"/>
                </a:lnTo>
                <a:lnTo>
                  <a:pt x="4296180" y="502793"/>
                </a:lnTo>
                <a:lnTo>
                  <a:pt x="4311504" y="502793"/>
                </a:lnTo>
                <a:lnTo>
                  <a:pt x="4317601" y="498508"/>
                </a:lnTo>
                <a:lnTo>
                  <a:pt x="4317927" y="483281"/>
                </a:lnTo>
                <a:lnTo>
                  <a:pt x="4271035" y="453851"/>
                </a:lnTo>
                <a:lnTo>
                  <a:pt x="4278811" y="446400"/>
                </a:lnTo>
                <a:lnTo>
                  <a:pt x="4314753" y="446400"/>
                </a:lnTo>
                <a:lnTo>
                  <a:pt x="4316196" y="443746"/>
                </a:lnTo>
                <a:lnTo>
                  <a:pt x="4316297" y="443560"/>
                </a:lnTo>
                <a:lnTo>
                  <a:pt x="4299813" y="437366"/>
                </a:lnTo>
                <a:close/>
              </a:path>
              <a:path w="5545455" h="1148714">
                <a:moveTo>
                  <a:pt x="4314753" y="446400"/>
                </a:moveTo>
                <a:lnTo>
                  <a:pt x="4278811" y="446400"/>
                </a:lnTo>
                <a:lnTo>
                  <a:pt x="4311967" y="451523"/>
                </a:lnTo>
                <a:lnTo>
                  <a:pt x="4314753" y="446400"/>
                </a:lnTo>
                <a:close/>
              </a:path>
              <a:path w="5545455" h="1148714">
                <a:moveTo>
                  <a:pt x="4396299" y="436714"/>
                </a:moveTo>
                <a:lnTo>
                  <a:pt x="4378743" y="444631"/>
                </a:lnTo>
                <a:lnTo>
                  <a:pt x="4367800" y="460184"/>
                </a:lnTo>
                <a:lnTo>
                  <a:pt x="4366293" y="479695"/>
                </a:lnTo>
                <a:lnTo>
                  <a:pt x="4366170" y="481279"/>
                </a:lnTo>
                <a:lnTo>
                  <a:pt x="4378743" y="503444"/>
                </a:lnTo>
                <a:lnTo>
                  <a:pt x="4403470" y="511454"/>
                </a:lnTo>
                <a:lnTo>
                  <a:pt x="4410641" y="511454"/>
                </a:lnTo>
                <a:lnTo>
                  <a:pt x="4428430" y="503444"/>
                </a:lnTo>
                <a:lnTo>
                  <a:pt x="4428977" y="502653"/>
                </a:lnTo>
                <a:lnTo>
                  <a:pt x="4403470" y="502653"/>
                </a:lnTo>
                <a:lnTo>
                  <a:pt x="4385542" y="496739"/>
                </a:lnTo>
                <a:lnTo>
                  <a:pt x="4376229" y="479695"/>
                </a:lnTo>
                <a:lnTo>
                  <a:pt x="4382282" y="454643"/>
                </a:lnTo>
                <a:lnTo>
                  <a:pt x="4398394" y="445376"/>
                </a:lnTo>
                <a:lnTo>
                  <a:pt x="4427532" y="445376"/>
                </a:lnTo>
                <a:lnTo>
                  <a:pt x="4417161" y="438298"/>
                </a:lnTo>
                <a:lnTo>
                  <a:pt x="4396299" y="436714"/>
                </a:lnTo>
                <a:close/>
              </a:path>
              <a:path w="5545455" h="1148714">
                <a:moveTo>
                  <a:pt x="4427532" y="445376"/>
                </a:moveTo>
                <a:lnTo>
                  <a:pt x="4398394" y="445376"/>
                </a:lnTo>
                <a:lnTo>
                  <a:pt x="4421677" y="451336"/>
                </a:lnTo>
                <a:lnTo>
                  <a:pt x="4430851" y="468240"/>
                </a:lnTo>
                <a:lnTo>
                  <a:pt x="4424891" y="493386"/>
                </a:lnTo>
                <a:lnTo>
                  <a:pt x="4403470" y="502653"/>
                </a:lnTo>
                <a:lnTo>
                  <a:pt x="4428977" y="502653"/>
                </a:lnTo>
                <a:lnTo>
                  <a:pt x="4439280" y="487752"/>
                </a:lnTo>
                <a:lnTo>
                  <a:pt x="4440787" y="468240"/>
                </a:lnTo>
                <a:lnTo>
                  <a:pt x="4440910" y="466657"/>
                </a:lnTo>
                <a:lnTo>
                  <a:pt x="4432853" y="449008"/>
                </a:lnTo>
                <a:lnTo>
                  <a:pt x="4427532" y="445376"/>
                </a:lnTo>
                <a:close/>
              </a:path>
              <a:path w="5545455" h="1148714">
                <a:moveTo>
                  <a:pt x="4455432" y="494550"/>
                </a:moveTo>
                <a:lnTo>
                  <a:pt x="4450962" y="502373"/>
                </a:lnTo>
                <a:lnTo>
                  <a:pt x="4480858" y="511454"/>
                </a:lnTo>
                <a:lnTo>
                  <a:pt x="4492732" y="510616"/>
                </a:lnTo>
                <a:lnTo>
                  <a:pt x="4503865" y="502793"/>
                </a:lnTo>
                <a:lnTo>
                  <a:pt x="4488541" y="502793"/>
                </a:lnTo>
                <a:lnTo>
                  <a:pt x="4455432" y="494550"/>
                </a:lnTo>
                <a:close/>
              </a:path>
              <a:path w="5545455" h="1148714">
                <a:moveTo>
                  <a:pt x="4492173" y="437366"/>
                </a:moveTo>
                <a:lnTo>
                  <a:pt x="4459204" y="443746"/>
                </a:lnTo>
                <a:lnTo>
                  <a:pt x="4454454" y="465213"/>
                </a:lnTo>
                <a:lnTo>
                  <a:pt x="4501254" y="494410"/>
                </a:lnTo>
                <a:lnTo>
                  <a:pt x="4488541" y="502793"/>
                </a:lnTo>
                <a:lnTo>
                  <a:pt x="4503865" y="502793"/>
                </a:lnTo>
                <a:lnTo>
                  <a:pt x="4509962" y="498508"/>
                </a:lnTo>
                <a:lnTo>
                  <a:pt x="4510288" y="483281"/>
                </a:lnTo>
                <a:lnTo>
                  <a:pt x="4463395" y="453851"/>
                </a:lnTo>
                <a:lnTo>
                  <a:pt x="4471172" y="446400"/>
                </a:lnTo>
                <a:lnTo>
                  <a:pt x="4507113" y="446400"/>
                </a:lnTo>
                <a:lnTo>
                  <a:pt x="4508556" y="443746"/>
                </a:lnTo>
                <a:lnTo>
                  <a:pt x="4508658" y="443560"/>
                </a:lnTo>
                <a:lnTo>
                  <a:pt x="4492173" y="437366"/>
                </a:lnTo>
                <a:close/>
              </a:path>
              <a:path w="5545455" h="1148714">
                <a:moveTo>
                  <a:pt x="4507113" y="446400"/>
                </a:moveTo>
                <a:lnTo>
                  <a:pt x="4471172" y="446400"/>
                </a:lnTo>
                <a:lnTo>
                  <a:pt x="4504327" y="451523"/>
                </a:lnTo>
                <a:lnTo>
                  <a:pt x="4507113" y="446400"/>
                </a:lnTo>
                <a:close/>
              </a:path>
              <a:path w="5545455" h="1148714">
                <a:moveTo>
                  <a:pt x="4575434" y="437413"/>
                </a:moveTo>
                <a:lnTo>
                  <a:pt x="4565935" y="437413"/>
                </a:lnTo>
                <a:lnTo>
                  <a:pt x="4565935" y="510755"/>
                </a:lnTo>
                <a:lnTo>
                  <a:pt x="4575853" y="510755"/>
                </a:lnTo>
                <a:lnTo>
                  <a:pt x="4575853" y="466610"/>
                </a:lnTo>
                <a:lnTo>
                  <a:pt x="4580547" y="457250"/>
                </a:lnTo>
                <a:lnTo>
                  <a:pt x="4575434" y="457250"/>
                </a:lnTo>
                <a:lnTo>
                  <a:pt x="4575434" y="437413"/>
                </a:lnTo>
                <a:close/>
              </a:path>
              <a:path w="5545455" h="1148714">
                <a:moveTo>
                  <a:pt x="4623243" y="445655"/>
                </a:moveTo>
                <a:lnTo>
                  <a:pt x="4607146" y="445655"/>
                </a:lnTo>
                <a:lnTo>
                  <a:pt x="4619812" y="455574"/>
                </a:lnTo>
                <a:lnTo>
                  <a:pt x="4621675" y="510755"/>
                </a:lnTo>
                <a:lnTo>
                  <a:pt x="4631594" y="510755"/>
                </a:lnTo>
                <a:lnTo>
                  <a:pt x="4631594" y="466610"/>
                </a:lnTo>
                <a:lnTo>
                  <a:pt x="4635772" y="458228"/>
                </a:lnTo>
                <a:lnTo>
                  <a:pt x="4630476" y="458228"/>
                </a:lnTo>
                <a:lnTo>
                  <a:pt x="4626565" y="456692"/>
                </a:lnTo>
                <a:lnTo>
                  <a:pt x="4629171" y="451950"/>
                </a:lnTo>
                <a:lnTo>
                  <a:pt x="4628986" y="451057"/>
                </a:lnTo>
                <a:lnTo>
                  <a:pt x="4623243" y="445655"/>
                </a:lnTo>
                <a:close/>
              </a:path>
              <a:path w="5545455" h="1148714">
                <a:moveTo>
                  <a:pt x="4679218" y="445655"/>
                </a:moveTo>
                <a:lnTo>
                  <a:pt x="4662886" y="445655"/>
                </a:lnTo>
                <a:lnTo>
                  <a:pt x="4675413" y="455574"/>
                </a:lnTo>
                <a:lnTo>
                  <a:pt x="4677275" y="510755"/>
                </a:lnTo>
                <a:lnTo>
                  <a:pt x="4687194" y="510755"/>
                </a:lnTo>
                <a:lnTo>
                  <a:pt x="4687194" y="461069"/>
                </a:lnTo>
                <a:lnTo>
                  <a:pt x="4679218" y="445655"/>
                </a:lnTo>
                <a:close/>
              </a:path>
              <a:path w="5545455" h="1148714">
                <a:moveTo>
                  <a:pt x="4629171" y="451950"/>
                </a:moveTo>
                <a:lnTo>
                  <a:pt x="4626565" y="456692"/>
                </a:lnTo>
                <a:lnTo>
                  <a:pt x="4630476" y="458228"/>
                </a:lnTo>
                <a:lnTo>
                  <a:pt x="4629171" y="451950"/>
                </a:lnTo>
                <a:close/>
              </a:path>
              <a:path w="5545455" h="1148714">
                <a:moveTo>
                  <a:pt x="4657578" y="436714"/>
                </a:moveTo>
                <a:lnTo>
                  <a:pt x="4649941" y="436714"/>
                </a:lnTo>
                <a:lnTo>
                  <a:pt x="4632479" y="445935"/>
                </a:lnTo>
                <a:lnTo>
                  <a:pt x="4629171" y="451950"/>
                </a:lnTo>
                <a:lnTo>
                  <a:pt x="4630476" y="458228"/>
                </a:lnTo>
                <a:lnTo>
                  <a:pt x="4635772" y="458228"/>
                </a:lnTo>
                <a:lnTo>
                  <a:pt x="4639347" y="451057"/>
                </a:lnTo>
                <a:lnTo>
                  <a:pt x="4639417" y="450917"/>
                </a:lnTo>
                <a:lnTo>
                  <a:pt x="4662886" y="445655"/>
                </a:lnTo>
                <a:lnTo>
                  <a:pt x="4679218" y="445655"/>
                </a:lnTo>
                <a:lnTo>
                  <a:pt x="4677555" y="442442"/>
                </a:lnTo>
                <a:lnTo>
                  <a:pt x="4657578" y="436714"/>
                </a:lnTo>
                <a:close/>
              </a:path>
              <a:path w="5545455" h="1148714">
                <a:moveTo>
                  <a:pt x="4595598" y="436714"/>
                </a:moveTo>
                <a:lnTo>
                  <a:pt x="4576133" y="448449"/>
                </a:lnTo>
                <a:lnTo>
                  <a:pt x="4575567" y="455574"/>
                </a:lnTo>
                <a:lnTo>
                  <a:pt x="4575479" y="456692"/>
                </a:lnTo>
                <a:lnTo>
                  <a:pt x="4575434" y="457250"/>
                </a:lnTo>
                <a:lnTo>
                  <a:pt x="4580547" y="457250"/>
                </a:lnTo>
                <a:lnTo>
                  <a:pt x="4583653" y="451057"/>
                </a:lnTo>
                <a:lnTo>
                  <a:pt x="4583723" y="450917"/>
                </a:lnTo>
                <a:lnTo>
                  <a:pt x="4607146" y="445655"/>
                </a:lnTo>
                <a:lnTo>
                  <a:pt x="4623243" y="445655"/>
                </a:lnTo>
                <a:lnTo>
                  <a:pt x="4615668" y="438531"/>
                </a:lnTo>
                <a:lnTo>
                  <a:pt x="4595598" y="436714"/>
                </a:lnTo>
                <a:close/>
              </a:path>
              <a:path w="5545455" h="1148714">
                <a:moveTo>
                  <a:pt x="4758464" y="469345"/>
                </a:moveTo>
                <a:lnTo>
                  <a:pt x="4723732" y="470242"/>
                </a:lnTo>
                <a:lnTo>
                  <a:pt x="4708831" y="482815"/>
                </a:lnTo>
                <a:lnTo>
                  <a:pt x="4713301" y="504422"/>
                </a:lnTo>
                <a:lnTo>
                  <a:pt x="4734769" y="511454"/>
                </a:lnTo>
                <a:lnTo>
                  <a:pt x="4747528" y="510010"/>
                </a:lnTo>
                <a:lnTo>
                  <a:pt x="4753846" y="503631"/>
                </a:lnTo>
                <a:lnTo>
                  <a:pt x="4730438" y="503631"/>
                </a:lnTo>
                <a:lnTo>
                  <a:pt x="4717725" y="493991"/>
                </a:lnTo>
                <a:lnTo>
                  <a:pt x="4724571" y="477926"/>
                </a:lnTo>
                <a:lnTo>
                  <a:pt x="4758749" y="476765"/>
                </a:lnTo>
                <a:lnTo>
                  <a:pt x="4758499" y="470242"/>
                </a:lnTo>
                <a:lnTo>
                  <a:pt x="4758464" y="469345"/>
                </a:lnTo>
                <a:close/>
              </a:path>
              <a:path w="5545455" h="1148714">
                <a:moveTo>
                  <a:pt x="4769554" y="488683"/>
                </a:moveTo>
                <a:lnTo>
                  <a:pt x="4759635" y="488683"/>
                </a:lnTo>
                <a:lnTo>
                  <a:pt x="4761871" y="495528"/>
                </a:lnTo>
                <a:lnTo>
                  <a:pt x="4759559" y="497862"/>
                </a:lnTo>
                <a:lnTo>
                  <a:pt x="4760026" y="510010"/>
                </a:lnTo>
                <a:lnTo>
                  <a:pt x="4760054" y="510755"/>
                </a:lnTo>
                <a:lnTo>
                  <a:pt x="4769554" y="510755"/>
                </a:lnTo>
                <a:lnTo>
                  <a:pt x="4769554" y="488683"/>
                </a:lnTo>
                <a:close/>
              </a:path>
              <a:path w="5545455" h="1148714">
                <a:moveTo>
                  <a:pt x="4759234" y="489393"/>
                </a:moveTo>
                <a:lnTo>
                  <a:pt x="4754792" y="497251"/>
                </a:lnTo>
                <a:lnTo>
                  <a:pt x="4730438" y="503631"/>
                </a:lnTo>
                <a:lnTo>
                  <a:pt x="4753846" y="503631"/>
                </a:lnTo>
                <a:lnTo>
                  <a:pt x="4759559" y="497862"/>
                </a:lnTo>
                <a:lnTo>
                  <a:pt x="4759234" y="489393"/>
                </a:lnTo>
                <a:close/>
              </a:path>
              <a:path w="5545455" h="1148714">
                <a:moveTo>
                  <a:pt x="4759635" y="488683"/>
                </a:moveTo>
                <a:lnTo>
                  <a:pt x="4759234" y="489393"/>
                </a:lnTo>
                <a:lnTo>
                  <a:pt x="4759411" y="493991"/>
                </a:lnTo>
                <a:lnTo>
                  <a:pt x="4759470" y="495528"/>
                </a:lnTo>
                <a:lnTo>
                  <a:pt x="4759559" y="497862"/>
                </a:lnTo>
                <a:lnTo>
                  <a:pt x="4761871" y="495528"/>
                </a:lnTo>
                <a:lnTo>
                  <a:pt x="4759635" y="488683"/>
                </a:lnTo>
                <a:close/>
              </a:path>
              <a:path w="5545455" h="1148714">
                <a:moveTo>
                  <a:pt x="4763517" y="445376"/>
                </a:moveTo>
                <a:lnTo>
                  <a:pt x="4745712" y="445376"/>
                </a:lnTo>
                <a:lnTo>
                  <a:pt x="4757865" y="453758"/>
                </a:lnTo>
                <a:lnTo>
                  <a:pt x="4759207" y="488683"/>
                </a:lnTo>
                <a:lnTo>
                  <a:pt x="4759234" y="489393"/>
                </a:lnTo>
                <a:lnTo>
                  <a:pt x="4759635" y="488683"/>
                </a:lnTo>
                <a:lnTo>
                  <a:pt x="4769554" y="488683"/>
                </a:lnTo>
                <a:lnTo>
                  <a:pt x="4769554" y="476765"/>
                </a:lnTo>
                <a:lnTo>
                  <a:pt x="4761591" y="476765"/>
                </a:lnTo>
                <a:lnTo>
                  <a:pt x="4761591" y="469345"/>
                </a:lnTo>
                <a:lnTo>
                  <a:pt x="4769554" y="469345"/>
                </a:lnTo>
                <a:lnTo>
                  <a:pt x="4769554" y="465213"/>
                </a:lnTo>
                <a:lnTo>
                  <a:pt x="4766946" y="448496"/>
                </a:lnTo>
                <a:lnTo>
                  <a:pt x="4763517" y="445376"/>
                </a:lnTo>
                <a:close/>
              </a:path>
              <a:path w="5545455" h="1148714">
                <a:moveTo>
                  <a:pt x="4769554" y="469345"/>
                </a:moveTo>
                <a:lnTo>
                  <a:pt x="4761591" y="469345"/>
                </a:lnTo>
                <a:lnTo>
                  <a:pt x="4761591" y="476765"/>
                </a:lnTo>
                <a:lnTo>
                  <a:pt x="4769554" y="476765"/>
                </a:lnTo>
                <a:lnTo>
                  <a:pt x="4769554" y="469345"/>
                </a:lnTo>
                <a:close/>
              </a:path>
              <a:path w="5545455" h="1148714">
                <a:moveTo>
                  <a:pt x="4739798" y="436714"/>
                </a:moveTo>
                <a:lnTo>
                  <a:pt x="4709902" y="446633"/>
                </a:lnTo>
                <a:lnTo>
                  <a:pt x="4714372" y="454037"/>
                </a:lnTo>
                <a:lnTo>
                  <a:pt x="4745712" y="445376"/>
                </a:lnTo>
                <a:lnTo>
                  <a:pt x="4763517" y="445376"/>
                </a:lnTo>
                <a:lnTo>
                  <a:pt x="4756608" y="439089"/>
                </a:lnTo>
                <a:lnTo>
                  <a:pt x="4739798" y="436714"/>
                </a:lnTo>
                <a:close/>
              </a:path>
              <a:path w="5545455" h="1148714">
                <a:moveTo>
                  <a:pt x="4805994" y="437413"/>
                </a:moveTo>
                <a:lnTo>
                  <a:pt x="4796494" y="437413"/>
                </a:lnTo>
                <a:lnTo>
                  <a:pt x="4796494" y="510755"/>
                </a:lnTo>
                <a:lnTo>
                  <a:pt x="4806413" y="510755"/>
                </a:lnTo>
                <a:lnTo>
                  <a:pt x="4808601" y="457995"/>
                </a:lnTo>
                <a:lnTo>
                  <a:pt x="4809165" y="457390"/>
                </a:lnTo>
                <a:lnTo>
                  <a:pt x="4805994" y="457390"/>
                </a:lnTo>
                <a:lnTo>
                  <a:pt x="4805994" y="437413"/>
                </a:lnTo>
                <a:close/>
              </a:path>
              <a:path w="5545455" h="1148714">
                <a:moveTo>
                  <a:pt x="4833375" y="436714"/>
                </a:moveTo>
                <a:lnTo>
                  <a:pt x="4826204" y="436714"/>
                </a:lnTo>
                <a:lnTo>
                  <a:pt x="4810511" y="444072"/>
                </a:lnTo>
                <a:lnTo>
                  <a:pt x="4805994" y="457390"/>
                </a:lnTo>
                <a:lnTo>
                  <a:pt x="4809165" y="457390"/>
                </a:lnTo>
                <a:lnTo>
                  <a:pt x="4817356" y="448589"/>
                </a:lnTo>
                <a:lnTo>
                  <a:pt x="4831140" y="446214"/>
                </a:lnTo>
                <a:lnTo>
                  <a:pt x="4833375" y="436714"/>
                </a:lnTo>
                <a:close/>
              </a:path>
              <a:path w="5545455" h="1148714">
                <a:moveTo>
                  <a:pt x="4873982" y="436714"/>
                </a:moveTo>
                <a:lnTo>
                  <a:pt x="4856007" y="444631"/>
                </a:lnTo>
                <a:lnTo>
                  <a:pt x="4845017" y="460184"/>
                </a:lnTo>
                <a:lnTo>
                  <a:pt x="4843388" y="481279"/>
                </a:lnTo>
                <a:lnTo>
                  <a:pt x="4856007" y="503444"/>
                </a:lnTo>
                <a:lnTo>
                  <a:pt x="4881246" y="511454"/>
                </a:lnTo>
                <a:lnTo>
                  <a:pt x="4893121" y="510243"/>
                </a:lnTo>
                <a:lnTo>
                  <a:pt x="4902755" y="502653"/>
                </a:lnTo>
                <a:lnTo>
                  <a:pt x="4875891" y="502653"/>
                </a:lnTo>
                <a:lnTo>
                  <a:pt x="4859500" y="493386"/>
                </a:lnTo>
                <a:lnTo>
                  <a:pt x="4853446" y="468240"/>
                </a:lnTo>
                <a:lnTo>
                  <a:pt x="4862806" y="451336"/>
                </a:lnTo>
                <a:lnTo>
                  <a:pt x="4885484" y="445376"/>
                </a:lnTo>
                <a:lnTo>
                  <a:pt x="4905285" y="445376"/>
                </a:lnTo>
                <a:lnTo>
                  <a:pt x="4903179" y="442768"/>
                </a:lnTo>
                <a:lnTo>
                  <a:pt x="4873982" y="436714"/>
                </a:lnTo>
                <a:close/>
              </a:path>
              <a:path w="5545455" h="1148714">
                <a:moveTo>
                  <a:pt x="4902621" y="491896"/>
                </a:moveTo>
                <a:lnTo>
                  <a:pt x="4900106" y="495528"/>
                </a:lnTo>
                <a:lnTo>
                  <a:pt x="4875891" y="502653"/>
                </a:lnTo>
                <a:lnTo>
                  <a:pt x="4902755" y="502653"/>
                </a:lnTo>
                <a:lnTo>
                  <a:pt x="4910024" y="496925"/>
                </a:lnTo>
                <a:lnTo>
                  <a:pt x="4902621" y="491896"/>
                </a:lnTo>
                <a:close/>
              </a:path>
              <a:path w="5545455" h="1148714">
                <a:moveTo>
                  <a:pt x="4905285" y="445376"/>
                </a:moveTo>
                <a:lnTo>
                  <a:pt x="4885484" y="445376"/>
                </a:lnTo>
                <a:lnTo>
                  <a:pt x="4902621" y="456272"/>
                </a:lnTo>
                <a:lnTo>
                  <a:pt x="4909887" y="451336"/>
                </a:lnTo>
                <a:lnTo>
                  <a:pt x="4910100" y="451336"/>
                </a:lnTo>
                <a:lnTo>
                  <a:pt x="4905285" y="445376"/>
                </a:lnTo>
                <a:close/>
              </a:path>
              <a:path w="5545455" h="1148714">
                <a:moveTo>
                  <a:pt x="4951006" y="436714"/>
                </a:moveTo>
                <a:lnTo>
                  <a:pt x="4933450" y="444631"/>
                </a:lnTo>
                <a:lnTo>
                  <a:pt x="4922507" y="460184"/>
                </a:lnTo>
                <a:lnTo>
                  <a:pt x="4921000" y="479695"/>
                </a:lnTo>
                <a:lnTo>
                  <a:pt x="4920878" y="481279"/>
                </a:lnTo>
                <a:lnTo>
                  <a:pt x="4933450" y="503444"/>
                </a:lnTo>
                <a:lnTo>
                  <a:pt x="4958177" y="511454"/>
                </a:lnTo>
                <a:lnTo>
                  <a:pt x="4965348" y="511454"/>
                </a:lnTo>
                <a:lnTo>
                  <a:pt x="4983137" y="503444"/>
                </a:lnTo>
                <a:lnTo>
                  <a:pt x="4983684" y="502653"/>
                </a:lnTo>
                <a:lnTo>
                  <a:pt x="4958177" y="502653"/>
                </a:lnTo>
                <a:lnTo>
                  <a:pt x="4940249" y="496739"/>
                </a:lnTo>
                <a:lnTo>
                  <a:pt x="4930936" y="479695"/>
                </a:lnTo>
                <a:lnTo>
                  <a:pt x="4936989" y="454643"/>
                </a:lnTo>
                <a:lnTo>
                  <a:pt x="4953102" y="445376"/>
                </a:lnTo>
                <a:lnTo>
                  <a:pt x="4982239" y="445376"/>
                </a:lnTo>
                <a:lnTo>
                  <a:pt x="4971868" y="438298"/>
                </a:lnTo>
                <a:lnTo>
                  <a:pt x="4951006" y="436714"/>
                </a:lnTo>
                <a:close/>
              </a:path>
              <a:path w="5545455" h="1148714">
                <a:moveTo>
                  <a:pt x="4982239" y="445376"/>
                </a:moveTo>
                <a:lnTo>
                  <a:pt x="4953102" y="445376"/>
                </a:lnTo>
                <a:lnTo>
                  <a:pt x="4976385" y="451336"/>
                </a:lnTo>
                <a:lnTo>
                  <a:pt x="4985559" y="468240"/>
                </a:lnTo>
                <a:lnTo>
                  <a:pt x="4979598" y="493386"/>
                </a:lnTo>
                <a:lnTo>
                  <a:pt x="4958177" y="502653"/>
                </a:lnTo>
                <a:lnTo>
                  <a:pt x="4983684" y="502653"/>
                </a:lnTo>
                <a:lnTo>
                  <a:pt x="4993987" y="487752"/>
                </a:lnTo>
                <a:lnTo>
                  <a:pt x="4995494" y="468240"/>
                </a:lnTo>
                <a:lnTo>
                  <a:pt x="4995617" y="466657"/>
                </a:lnTo>
                <a:lnTo>
                  <a:pt x="4987561" y="449008"/>
                </a:lnTo>
                <a:lnTo>
                  <a:pt x="4982239" y="445376"/>
                </a:lnTo>
                <a:close/>
              </a:path>
              <a:path w="5545455" h="1148714">
                <a:moveTo>
                  <a:pt x="5010139" y="494550"/>
                </a:moveTo>
                <a:lnTo>
                  <a:pt x="5005669" y="502373"/>
                </a:lnTo>
                <a:lnTo>
                  <a:pt x="5035565" y="511454"/>
                </a:lnTo>
                <a:lnTo>
                  <a:pt x="5047439" y="510616"/>
                </a:lnTo>
                <a:lnTo>
                  <a:pt x="5058572" y="502793"/>
                </a:lnTo>
                <a:lnTo>
                  <a:pt x="5043248" y="502793"/>
                </a:lnTo>
                <a:lnTo>
                  <a:pt x="5010139" y="494550"/>
                </a:lnTo>
                <a:close/>
              </a:path>
              <a:path w="5545455" h="1148714">
                <a:moveTo>
                  <a:pt x="5046880" y="437366"/>
                </a:moveTo>
                <a:lnTo>
                  <a:pt x="5013911" y="443746"/>
                </a:lnTo>
                <a:lnTo>
                  <a:pt x="5009161" y="465213"/>
                </a:lnTo>
                <a:lnTo>
                  <a:pt x="5055961" y="494410"/>
                </a:lnTo>
                <a:lnTo>
                  <a:pt x="5043248" y="502793"/>
                </a:lnTo>
                <a:lnTo>
                  <a:pt x="5058572" y="502793"/>
                </a:lnTo>
                <a:lnTo>
                  <a:pt x="5064669" y="498508"/>
                </a:lnTo>
                <a:lnTo>
                  <a:pt x="5064995" y="483281"/>
                </a:lnTo>
                <a:lnTo>
                  <a:pt x="5018102" y="453851"/>
                </a:lnTo>
                <a:lnTo>
                  <a:pt x="5025879" y="446400"/>
                </a:lnTo>
                <a:lnTo>
                  <a:pt x="5061820" y="446400"/>
                </a:lnTo>
                <a:lnTo>
                  <a:pt x="5063264" y="443746"/>
                </a:lnTo>
                <a:lnTo>
                  <a:pt x="5063365" y="443560"/>
                </a:lnTo>
                <a:lnTo>
                  <a:pt x="5046880" y="437366"/>
                </a:lnTo>
                <a:close/>
              </a:path>
              <a:path w="5545455" h="1148714">
                <a:moveTo>
                  <a:pt x="5061820" y="446400"/>
                </a:moveTo>
                <a:lnTo>
                  <a:pt x="5025879" y="446400"/>
                </a:lnTo>
                <a:lnTo>
                  <a:pt x="5059034" y="451523"/>
                </a:lnTo>
                <a:lnTo>
                  <a:pt x="5061820" y="446400"/>
                </a:lnTo>
                <a:close/>
              </a:path>
              <a:path w="5545455" h="1148714">
                <a:moveTo>
                  <a:pt x="5142854" y="436714"/>
                </a:moveTo>
                <a:lnTo>
                  <a:pt x="5125485" y="444538"/>
                </a:lnTo>
                <a:lnTo>
                  <a:pt x="5114821" y="460044"/>
                </a:lnTo>
                <a:lnTo>
                  <a:pt x="5113362" y="479695"/>
                </a:lnTo>
                <a:lnTo>
                  <a:pt x="5113238" y="481372"/>
                </a:lnTo>
                <a:lnTo>
                  <a:pt x="5125485" y="503538"/>
                </a:lnTo>
                <a:lnTo>
                  <a:pt x="5149839" y="511454"/>
                </a:lnTo>
                <a:lnTo>
                  <a:pt x="5156359" y="511454"/>
                </a:lnTo>
                <a:lnTo>
                  <a:pt x="5172284" y="504143"/>
                </a:lnTo>
                <a:lnTo>
                  <a:pt x="5173249" y="502653"/>
                </a:lnTo>
                <a:lnTo>
                  <a:pt x="5150538" y="502653"/>
                </a:lnTo>
                <a:lnTo>
                  <a:pt x="5132610" y="496739"/>
                </a:lnTo>
                <a:lnTo>
                  <a:pt x="5123296" y="479695"/>
                </a:lnTo>
                <a:lnTo>
                  <a:pt x="5129350" y="454643"/>
                </a:lnTo>
                <a:lnTo>
                  <a:pt x="5145415" y="445376"/>
                </a:lnTo>
                <a:lnTo>
                  <a:pt x="5172232" y="445376"/>
                </a:lnTo>
                <a:lnTo>
                  <a:pt x="5161993" y="438158"/>
                </a:lnTo>
                <a:lnTo>
                  <a:pt x="5142854" y="436714"/>
                </a:lnTo>
                <a:close/>
              </a:path>
              <a:path w="5545455" h="1148714">
                <a:moveTo>
                  <a:pt x="5187698" y="407098"/>
                </a:moveTo>
                <a:lnTo>
                  <a:pt x="5177779" y="407098"/>
                </a:lnTo>
                <a:lnTo>
                  <a:pt x="5177899" y="436714"/>
                </a:lnTo>
                <a:lnTo>
                  <a:pt x="5177962" y="452320"/>
                </a:lnTo>
                <a:lnTo>
                  <a:pt x="5183786" y="466005"/>
                </a:lnTo>
                <a:lnTo>
                  <a:pt x="5182296" y="488683"/>
                </a:lnTo>
                <a:lnTo>
                  <a:pt x="5178135" y="495108"/>
                </a:lnTo>
                <a:lnTo>
                  <a:pt x="5178198" y="510755"/>
                </a:lnTo>
                <a:lnTo>
                  <a:pt x="5187698" y="510755"/>
                </a:lnTo>
                <a:lnTo>
                  <a:pt x="5187698" y="407098"/>
                </a:lnTo>
                <a:close/>
              </a:path>
              <a:path w="5545455" h="1148714">
                <a:moveTo>
                  <a:pt x="5178026" y="468240"/>
                </a:moveTo>
                <a:lnTo>
                  <a:pt x="5177880" y="468403"/>
                </a:lnTo>
                <a:lnTo>
                  <a:pt x="5171958" y="493386"/>
                </a:lnTo>
                <a:lnTo>
                  <a:pt x="5150538" y="502653"/>
                </a:lnTo>
                <a:lnTo>
                  <a:pt x="5173249" y="502653"/>
                </a:lnTo>
                <a:lnTo>
                  <a:pt x="5178135" y="495108"/>
                </a:lnTo>
                <a:lnTo>
                  <a:pt x="5178026" y="468240"/>
                </a:lnTo>
                <a:close/>
              </a:path>
              <a:path w="5545455" h="1148714">
                <a:moveTo>
                  <a:pt x="5177962" y="452320"/>
                </a:moveTo>
                <a:lnTo>
                  <a:pt x="5178017" y="466005"/>
                </a:lnTo>
                <a:lnTo>
                  <a:pt x="5178135" y="495108"/>
                </a:lnTo>
                <a:lnTo>
                  <a:pt x="5182296" y="488683"/>
                </a:lnTo>
                <a:lnTo>
                  <a:pt x="5183629" y="468403"/>
                </a:lnTo>
                <a:lnTo>
                  <a:pt x="5183669" y="467794"/>
                </a:lnTo>
                <a:lnTo>
                  <a:pt x="5183786" y="466005"/>
                </a:lnTo>
                <a:lnTo>
                  <a:pt x="5177962" y="452320"/>
                </a:lnTo>
                <a:close/>
              </a:path>
              <a:path w="5545455" h="1148714">
                <a:moveTo>
                  <a:pt x="5172232" y="445376"/>
                </a:moveTo>
                <a:lnTo>
                  <a:pt x="5145415" y="445376"/>
                </a:lnTo>
                <a:lnTo>
                  <a:pt x="5168698" y="451336"/>
                </a:lnTo>
                <a:lnTo>
                  <a:pt x="5177938" y="468240"/>
                </a:lnTo>
                <a:lnTo>
                  <a:pt x="5177962" y="452320"/>
                </a:lnTo>
                <a:lnTo>
                  <a:pt x="5176196" y="448170"/>
                </a:lnTo>
                <a:lnTo>
                  <a:pt x="5172232" y="445376"/>
                </a:lnTo>
                <a:close/>
              </a:path>
              <a:path w="5545455" h="1148714">
                <a:moveTo>
                  <a:pt x="5238046" y="436714"/>
                </a:moveTo>
                <a:lnTo>
                  <a:pt x="5220490" y="444631"/>
                </a:lnTo>
                <a:lnTo>
                  <a:pt x="5209547" y="460184"/>
                </a:lnTo>
                <a:lnTo>
                  <a:pt x="5208040" y="479695"/>
                </a:lnTo>
                <a:lnTo>
                  <a:pt x="5207917" y="481279"/>
                </a:lnTo>
                <a:lnTo>
                  <a:pt x="5220490" y="503444"/>
                </a:lnTo>
                <a:lnTo>
                  <a:pt x="5245217" y="511454"/>
                </a:lnTo>
                <a:lnTo>
                  <a:pt x="5252388" y="511454"/>
                </a:lnTo>
                <a:lnTo>
                  <a:pt x="5270177" y="503444"/>
                </a:lnTo>
                <a:lnTo>
                  <a:pt x="5270724" y="502653"/>
                </a:lnTo>
                <a:lnTo>
                  <a:pt x="5245217" y="502653"/>
                </a:lnTo>
                <a:lnTo>
                  <a:pt x="5227289" y="496739"/>
                </a:lnTo>
                <a:lnTo>
                  <a:pt x="5217976" y="479695"/>
                </a:lnTo>
                <a:lnTo>
                  <a:pt x="5224029" y="454643"/>
                </a:lnTo>
                <a:lnTo>
                  <a:pt x="5240141" y="445376"/>
                </a:lnTo>
                <a:lnTo>
                  <a:pt x="5269279" y="445376"/>
                </a:lnTo>
                <a:lnTo>
                  <a:pt x="5258908" y="438298"/>
                </a:lnTo>
                <a:lnTo>
                  <a:pt x="5238046" y="436714"/>
                </a:lnTo>
                <a:close/>
              </a:path>
              <a:path w="5545455" h="1148714">
                <a:moveTo>
                  <a:pt x="5269279" y="445376"/>
                </a:moveTo>
                <a:lnTo>
                  <a:pt x="5240141" y="445376"/>
                </a:lnTo>
                <a:lnTo>
                  <a:pt x="5263424" y="451336"/>
                </a:lnTo>
                <a:lnTo>
                  <a:pt x="5272598" y="468240"/>
                </a:lnTo>
                <a:lnTo>
                  <a:pt x="5266638" y="493386"/>
                </a:lnTo>
                <a:lnTo>
                  <a:pt x="5245217" y="502653"/>
                </a:lnTo>
                <a:lnTo>
                  <a:pt x="5270724" y="502653"/>
                </a:lnTo>
                <a:lnTo>
                  <a:pt x="5281027" y="487752"/>
                </a:lnTo>
                <a:lnTo>
                  <a:pt x="5282534" y="468240"/>
                </a:lnTo>
                <a:lnTo>
                  <a:pt x="5282657" y="466657"/>
                </a:lnTo>
                <a:lnTo>
                  <a:pt x="5274601" y="449008"/>
                </a:lnTo>
                <a:lnTo>
                  <a:pt x="5269279" y="445376"/>
                </a:lnTo>
                <a:close/>
              </a:path>
              <a:path w="5545455" h="1148714">
                <a:moveTo>
                  <a:pt x="16903" y="640613"/>
                </a:moveTo>
                <a:lnTo>
                  <a:pt x="7404" y="640613"/>
                </a:lnTo>
                <a:lnTo>
                  <a:pt x="7404" y="741057"/>
                </a:lnTo>
                <a:lnTo>
                  <a:pt x="17322" y="741057"/>
                </a:lnTo>
                <a:lnTo>
                  <a:pt x="17212" y="714654"/>
                </a:lnTo>
                <a:lnTo>
                  <a:pt x="17135" y="696282"/>
                </a:lnTo>
                <a:lnTo>
                  <a:pt x="11315" y="685224"/>
                </a:lnTo>
                <a:lnTo>
                  <a:pt x="12805" y="662453"/>
                </a:lnTo>
                <a:lnTo>
                  <a:pt x="16968" y="656083"/>
                </a:lnTo>
                <a:lnTo>
                  <a:pt x="16903" y="640613"/>
                </a:lnTo>
                <a:close/>
              </a:path>
              <a:path w="5545455" h="1148714">
                <a:moveTo>
                  <a:pt x="17080" y="682896"/>
                </a:moveTo>
                <a:lnTo>
                  <a:pt x="17135" y="696282"/>
                </a:lnTo>
                <a:lnTo>
                  <a:pt x="22957" y="707343"/>
                </a:lnTo>
                <a:lnTo>
                  <a:pt x="45262" y="714654"/>
                </a:lnTo>
                <a:lnTo>
                  <a:pt x="52247" y="714654"/>
                </a:lnTo>
                <a:lnTo>
                  <a:pt x="69570" y="706738"/>
                </a:lnTo>
                <a:lnTo>
                  <a:pt x="70179" y="705853"/>
                </a:lnTo>
                <a:lnTo>
                  <a:pt x="44564" y="705853"/>
                </a:lnTo>
                <a:lnTo>
                  <a:pt x="26356" y="699939"/>
                </a:lnTo>
                <a:lnTo>
                  <a:pt x="17080" y="682896"/>
                </a:lnTo>
                <a:close/>
              </a:path>
              <a:path w="5545455" h="1148714">
                <a:moveTo>
                  <a:pt x="68794" y="648576"/>
                </a:moveTo>
                <a:lnTo>
                  <a:pt x="39348" y="648576"/>
                </a:lnTo>
                <a:lnTo>
                  <a:pt x="62632" y="654630"/>
                </a:lnTo>
                <a:lnTo>
                  <a:pt x="71945" y="671533"/>
                </a:lnTo>
                <a:lnTo>
                  <a:pt x="65965" y="696282"/>
                </a:lnTo>
                <a:lnTo>
                  <a:pt x="65891" y="696586"/>
                </a:lnTo>
                <a:lnTo>
                  <a:pt x="44564" y="705853"/>
                </a:lnTo>
                <a:lnTo>
                  <a:pt x="70179" y="705853"/>
                </a:lnTo>
                <a:lnTo>
                  <a:pt x="80280" y="691184"/>
                </a:lnTo>
                <a:lnTo>
                  <a:pt x="81739" y="671533"/>
                </a:lnTo>
                <a:lnTo>
                  <a:pt x="81864" y="669857"/>
                </a:lnTo>
                <a:lnTo>
                  <a:pt x="73947" y="652115"/>
                </a:lnTo>
                <a:lnTo>
                  <a:pt x="68794" y="648576"/>
                </a:lnTo>
                <a:close/>
              </a:path>
              <a:path w="5545455" h="1148714">
                <a:moveTo>
                  <a:pt x="16968" y="656083"/>
                </a:moveTo>
                <a:lnTo>
                  <a:pt x="12805" y="662453"/>
                </a:lnTo>
                <a:lnTo>
                  <a:pt x="11468" y="682896"/>
                </a:lnTo>
                <a:lnTo>
                  <a:pt x="11440" y="683322"/>
                </a:lnTo>
                <a:lnTo>
                  <a:pt x="11315" y="685224"/>
                </a:lnTo>
                <a:lnTo>
                  <a:pt x="17135" y="696282"/>
                </a:lnTo>
                <a:lnTo>
                  <a:pt x="17025" y="669857"/>
                </a:lnTo>
                <a:lnTo>
                  <a:pt x="16968" y="656083"/>
                </a:lnTo>
                <a:close/>
              </a:path>
              <a:path w="5545455" h="1148714">
                <a:moveTo>
                  <a:pt x="38836" y="639914"/>
                </a:moveTo>
                <a:lnTo>
                  <a:pt x="22817" y="647132"/>
                </a:lnTo>
                <a:lnTo>
                  <a:pt x="16968" y="656083"/>
                </a:lnTo>
                <a:lnTo>
                  <a:pt x="17080" y="682896"/>
                </a:lnTo>
                <a:lnTo>
                  <a:pt x="19880" y="671533"/>
                </a:lnTo>
                <a:lnTo>
                  <a:pt x="23097" y="657982"/>
                </a:lnTo>
                <a:lnTo>
                  <a:pt x="39348" y="648576"/>
                </a:lnTo>
                <a:lnTo>
                  <a:pt x="68794" y="648576"/>
                </a:lnTo>
                <a:lnTo>
                  <a:pt x="58487" y="641498"/>
                </a:lnTo>
                <a:lnTo>
                  <a:pt x="38836" y="639914"/>
                </a:lnTo>
                <a:close/>
              </a:path>
              <a:path w="5545455" h="1148714">
                <a:moveTo>
                  <a:pt x="123783" y="639914"/>
                </a:moveTo>
                <a:lnTo>
                  <a:pt x="106740" y="647970"/>
                </a:lnTo>
                <a:lnTo>
                  <a:pt x="96216" y="663524"/>
                </a:lnTo>
                <a:lnTo>
                  <a:pt x="94679" y="684479"/>
                </a:lnTo>
                <a:lnTo>
                  <a:pt x="107345" y="706644"/>
                </a:lnTo>
                <a:lnTo>
                  <a:pt x="133236" y="714654"/>
                </a:lnTo>
                <a:lnTo>
                  <a:pt x="139104" y="714654"/>
                </a:lnTo>
                <a:lnTo>
                  <a:pt x="157760" y="704689"/>
                </a:lnTo>
                <a:lnTo>
                  <a:pt x="122759" y="704689"/>
                </a:lnTo>
                <a:lnTo>
                  <a:pt x="105529" y="688157"/>
                </a:lnTo>
                <a:lnTo>
                  <a:pt x="106653" y="680288"/>
                </a:lnTo>
                <a:lnTo>
                  <a:pt x="102223" y="680288"/>
                </a:lnTo>
                <a:lnTo>
                  <a:pt x="102223" y="672884"/>
                </a:lnTo>
                <a:lnTo>
                  <a:pt x="107711" y="672884"/>
                </a:lnTo>
                <a:lnTo>
                  <a:pt x="109906" y="657517"/>
                </a:lnTo>
                <a:lnTo>
                  <a:pt x="125553" y="648436"/>
                </a:lnTo>
                <a:lnTo>
                  <a:pt x="153343" y="648436"/>
                </a:lnTo>
                <a:lnTo>
                  <a:pt x="143574" y="641498"/>
                </a:lnTo>
                <a:lnTo>
                  <a:pt x="123783" y="639914"/>
                </a:lnTo>
                <a:close/>
              </a:path>
              <a:path w="5545455" h="1148714">
                <a:moveTo>
                  <a:pt x="156007" y="696214"/>
                </a:moveTo>
                <a:lnTo>
                  <a:pt x="153213" y="699473"/>
                </a:lnTo>
                <a:lnTo>
                  <a:pt x="122759" y="704689"/>
                </a:lnTo>
                <a:lnTo>
                  <a:pt x="157760" y="704689"/>
                </a:lnTo>
                <a:lnTo>
                  <a:pt x="161595" y="702640"/>
                </a:lnTo>
                <a:lnTo>
                  <a:pt x="156007" y="696214"/>
                </a:lnTo>
                <a:close/>
              </a:path>
              <a:path w="5545455" h="1148714">
                <a:moveTo>
                  <a:pt x="107711" y="672884"/>
                </a:moveTo>
                <a:lnTo>
                  <a:pt x="102223" y="672884"/>
                </a:lnTo>
                <a:lnTo>
                  <a:pt x="102223" y="680288"/>
                </a:lnTo>
                <a:lnTo>
                  <a:pt x="106653" y="680288"/>
                </a:lnTo>
                <a:lnTo>
                  <a:pt x="107711" y="672884"/>
                </a:lnTo>
                <a:close/>
              </a:path>
              <a:path w="5545455" h="1148714">
                <a:moveTo>
                  <a:pt x="155648" y="672884"/>
                </a:moveTo>
                <a:lnTo>
                  <a:pt x="107711" y="672884"/>
                </a:lnTo>
                <a:lnTo>
                  <a:pt x="106653" y="680288"/>
                </a:lnTo>
                <a:lnTo>
                  <a:pt x="166066" y="680288"/>
                </a:lnTo>
                <a:lnTo>
                  <a:pt x="166126" y="675817"/>
                </a:lnTo>
                <a:lnTo>
                  <a:pt x="156845" y="675817"/>
                </a:lnTo>
                <a:lnTo>
                  <a:pt x="155648" y="672884"/>
                </a:lnTo>
                <a:close/>
              </a:path>
              <a:path w="5545455" h="1148714">
                <a:moveTo>
                  <a:pt x="153343" y="648436"/>
                </a:moveTo>
                <a:lnTo>
                  <a:pt x="125553" y="648436"/>
                </a:lnTo>
                <a:lnTo>
                  <a:pt x="148044" y="654257"/>
                </a:lnTo>
                <a:lnTo>
                  <a:pt x="156845" y="675817"/>
                </a:lnTo>
                <a:lnTo>
                  <a:pt x="160757" y="672884"/>
                </a:lnTo>
                <a:lnTo>
                  <a:pt x="166165" y="672884"/>
                </a:lnTo>
                <a:lnTo>
                  <a:pt x="166205" y="669857"/>
                </a:lnTo>
                <a:lnTo>
                  <a:pt x="158522" y="652115"/>
                </a:lnTo>
                <a:lnTo>
                  <a:pt x="153343" y="648436"/>
                </a:lnTo>
                <a:close/>
              </a:path>
              <a:path w="5545455" h="1148714">
                <a:moveTo>
                  <a:pt x="166165" y="672884"/>
                </a:moveTo>
                <a:lnTo>
                  <a:pt x="160757" y="672884"/>
                </a:lnTo>
                <a:lnTo>
                  <a:pt x="156845" y="675817"/>
                </a:lnTo>
                <a:lnTo>
                  <a:pt x="166126" y="675817"/>
                </a:lnTo>
                <a:lnTo>
                  <a:pt x="166165" y="672884"/>
                </a:lnTo>
                <a:close/>
              </a:path>
              <a:path w="5545455" h="1148714">
                <a:moveTo>
                  <a:pt x="195894" y="640613"/>
                </a:moveTo>
                <a:lnTo>
                  <a:pt x="186394" y="640613"/>
                </a:lnTo>
                <a:lnTo>
                  <a:pt x="186394" y="713955"/>
                </a:lnTo>
                <a:lnTo>
                  <a:pt x="196313" y="713955"/>
                </a:lnTo>
                <a:lnTo>
                  <a:pt x="198502" y="661195"/>
                </a:lnTo>
                <a:lnTo>
                  <a:pt x="199065" y="660590"/>
                </a:lnTo>
                <a:lnTo>
                  <a:pt x="195894" y="660590"/>
                </a:lnTo>
                <a:lnTo>
                  <a:pt x="195894" y="640613"/>
                </a:lnTo>
                <a:close/>
              </a:path>
              <a:path w="5545455" h="1148714">
                <a:moveTo>
                  <a:pt x="223275" y="639914"/>
                </a:moveTo>
                <a:lnTo>
                  <a:pt x="216104" y="639914"/>
                </a:lnTo>
                <a:lnTo>
                  <a:pt x="200411" y="647272"/>
                </a:lnTo>
                <a:lnTo>
                  <a:pt x="195894" y="660590"/>
                </a:lnTo>
                <a:lnTo>
                  <a:pt x="199065" y="660590"/>
                </a:lnTo>
                <a:lnTo>
                  <a:pt x="207256" y="651789"/>
                </a:lnTo>
                <a:lnTo>
                  <a:pt x="221040" y="649414"/>
                </a:lnTo>
                <a:lnTo>
                  <a:pt x="223275" y="639914"/>
                </a:lnTo>
                <a:close/>
              </a:path>
              <a:path w="5545455" h="1148714">
                <a:moveTo>
                  <a:pt x="251292" y="640613"/>
                </a:moveTo>
                <a:lnTo>
                  <a:pt x="241374" y="640613"/>
                </a:lnTo>
                <a:lnTo>
                  <a:pt x="241374" y="713955"/>
                </a:lnTo>
                <a:lnTo>
                  <a:pt x="251292" y="713955"/>
                </a:lnTo>
                <a:lnTo>
                  <a:pt x="251292" y="640613"/>
                </a:lnTo>
                <a:close/>
              </a:path>
              <a:path w="5545455" h="1148714">
                <a:moveTo>
                  <a:pt x="269733" y="611835"/>
                </a:moveTo>
                <a:lnTo>
                  <a:pt x="256461" y="611835"/>
                </a:lnTo>
                <a:lnTo>
                  <a:pt x="237323" y="629158"/>
                </a:lnTo>
                <a:lnTo>
                  <a:pt x="247102" y="629158"/>
                </a:lnTo>
                <a:lnTo>
                  <a:pt x="269733" y="611835"/>
                </a:lnTo>
                <a:close/>
              </a:path>
              <a:path w="5545455" h="1148714">
                <a:moveTo>
                  <a:pt x="301615" y="639914"/>
                </a:moveTo>
                <a:lnTo>
                  <a:pt x="284060" y="647831"/>
                </a:lnTo>
                <a:lnTo>
                  <a:pt x="273117" y="663384"/>
                </a:lnTo>
                <a:lnTo>
                  <a:pt x="271609" y="682895"/>
                </a:lnTo>
                <a:lnTo>
                  <a:pt x="271487" y="684479"/>
                </a:lnTo>
                <a:lnTo>
                  <a:pt x="284060" y="706644"/>
                </a:lnTo>
                <a:lnTo>
                  <a:pt x="308787" y="714654"/>
                </a:lnTo>
                <a:lnTo>
                  <a:pt x="315958" y="714654"/>
                </a:lnTo>
                <a:lnTo>
                  <a:pt x="333746" y="706644"/>
                </a:lnTo>
                <a:lnTo>
                  <a:pt x="334294" y="705853"/>
                </a:lnTo>
                <a:lnTo>
                  <a:pt x="308787" y="705853"/>
                </a:lnTo>
                <a:lnTo>
                  <a:pt x="290859" y="699939"/>
                </a:lnTo>
                <a:lnTo>
                  <a:pt x="281545" y="682895"/>
                </a:lnTo>
                <a:lnTo>
                  <a:pt x="287599" y="657843"/>
                </a:lnTo>
                <a:lnTo>
                  <a:pt x="303711" y="648576"/>
                </a:lnTo>
                <a:lnTo>
                  <a:pt x="332848" y="648576"/>
                </a:lnTo>
                <a:lnTo>
                  <a:pt x="322477" y="641498"/>
                </a:lnTo>
                <a:lnTo>
                  <a:pt x="301615" y="639914"/>
                </a:lnTo>
                <a:close/>
              </a:path>
              <a:path w="5545455" h="1148714">
                <a:moveTo>
                  <a:pt x="332848" y="648576"/>
                </a:moveTo>
                <a:lnTo>
                  <a:pt x="303711" y="648576"/>
                </a:lnTo>
                <a:lnTo>
                  <a:pt x="326994" y="654536"/>
                </a:lnTo>
                <a:lnTo>
                  <a:pt x="336168" y="671440"/>
                </a:lnTo>
                <a:lnTo>
                  <a:pt x="330207" y="696586"/>
                </a:lnTo>
                <a:lnTo>
                  <a:pt x="308787" y="705853"/>
                </a:lnTo>
                <a:lnTo>
                  <a:pt x="334294" y="705853"/>
                </a:lnTo>
                <a:lnTo>
                  <a:pt x="344596" y="690952"/>
                </a:lnTo>
                <a:lnTo>
                  <a:pt x="346104" y="671440"/>
                </a:lnTo>
                <a:lnTo>
                  <a:pt x="346226" y="669857"/>
                </a:lnTo>
                <a:lnTo>
                  <a:pt x="338170" y="652208"/>
                </a:lnTo>
                <a:lnTo>
                  <a:pt x="332848" y="648576"/>
                </a:lnTo>
                <a:close/>
              </a:path>
              <a:path w="5545455" h="1148714">
                <a:moveTo>
                  <a:pt x="388689" y="639914"/>
                </a:moveTo>
                <a:lnTo>
                  <a:pt x="371319" y="647738"/>
                </a:lnTo>
                <a:lnTo>
                  <a:pt x="360655" y="663244"/>
                </a:lnTo>
                <a:lnTo>
                  <a:pt x="359197" y="682895"/>
                </a:lnTo>
                <a:lnTo>
                  <a:pt x="359072" y="684572"/>
                </a:lnTo>
                <a:lnTo>
                  <a:pt x="371319" y="706738"/>
                </a:lnTo>
                <a:lnTo>
                  <a:pt x="395674" y="714654"/>
                </a:lnTo>
                <a:lnTo>
                  <a:pt x="402193" y="714654"/>
                </a:lnTo>
                <a:lnTo>
                  <a:pt x="418119" y="707343"/>
                </a:lnTo>
                <a:lnTo>
                  <a:pt x="419084" y="705853"/>
                </a:lnTo>
                <a:lnTo>
                  <a:pt x="396372" y="705853"/>
                </a:lnTo>
                <a:lnTo>
                  <a:pt x="378444" y="699939"/>
                </a:lnTo>
                <a:lnTo>
                  <a:pt x="369131" y="682895"/>
                </a:lnTo>
                <a:lnTo>
                  <a:pt x="375184" y="657843"/>
                </a:lnTo>
                <a:lnTo>
                  <a:pt x="391250" y="648576"/>
                </a:lnTo>
                <a:lnTo>
                  <a:pt x="418067" y="648576"/>
                </a:lnTo>
                <a:lnTo>
                  <a:pt x="407827" y="641358"/>
                </a:lnTo>
                <a:lnTo>
                  <a:pt x="388689" y="639914"/>
                </a:lnTo>
                <a:close/>
              </a:path>
              <a:path w="5545455" h="1148714">
                <a:moveTo>
                  <a:pt x="433532" y="610298"/>
                </a:moveTo>
                <a:lnTo>
                  <a:pt x="423614" y="610298"/>
                </a:lnTo>
                <a:lnTo>
                  <a:pt x="423733" y="639914"/>
                </a:lnTo>
                <a:lnTo>
                  <a:pt x="423796" y="655520"/>
                </a:lnTo>
                <a:lnTo>
                  <a:pt x="429621" y="669205"/>
                </a:lnTo>
                <a:lnTo>
                  <a:pt x="428131" y="691883"/>
                </a:lnTo>
                <a:lnTo>
                  <a:pt x="423969" y="698308"/>
                </a:lnTo>
                <a:lnTo>
                  <a:pt x="424033" y="713955"/>
                </a:lnTo>
                <a:lnTo>
                  <a:pt x="433532" y="713955"/>
                </a:lnTo>
                <a:lnTo>
                  <a:pt x="433532" y="610298"/>
                </a:lnTo>
                <a:close/>
              </a:path>
              <a:path w="5545455" h="1148714">
                <a:moveTo>
                  <a:pt x="423861" y="671440"/>
                </a:moveTo>
                <a:lnTo>
                  <a:pt x="423715" y="671603"/>
                </a:lnTo>
                <a:lnTo>
                  <a:pt x="417793" y="696586"/>
                </a:lnTo>
                <a:lnTo>
                  <a:pt x="396372" y="705853"/>
                </a:lnTo>
                <a:lnTo>
                  <a:pt x="419084" y="705853"/>
                </a:lnTo>
                <a:lnTo>
                  <a:pt x="423969" y="698308"/>
                </a:lnTo>
                <a:lnTo>
                  <a:pt x="423861" y="671440"/>
                </a:lnTo>
                <a:close/>
              </a:path>
              <a:path w="5545455" h="1148714">
                <a:moveTo>
                  <a:pt x="423796" y="655520"/>
                </a:moveTo>
                <a:lnTo>
                  <a:pt x="423852" y="669205"/>
                </a:lnTo>
                <a:lnTo>
                  <a:pt x="423969" y="698308"/>
                </a:lnTo>
                <a:lnTo>
                  <a:pt x="428131" y="691883"/>
                </a:lnTo>
                <a:lnTo>
                  <a:pt x="429463" y="671603"/>
                </a:lnTo>
                <a:lnTo>
                  <a:pt x="429503" y="670994"/>
                </a:lnTo>
                <a:lnTo>
                  <a:pt x="429621" y="669205"/>
                </a:lnTo>
                <a:lnTo>
                  <a:pt x="423796" y="655520"/>
                </a:lnTo>
                <a:close/>
              </a:path>
              <a:path w="5545455" h="1148714">
                <a:moveTo>
                  <a:pt x="418067" y="648576"/>
                </a:moveTo>
                <a:lnTo>
                  <a:pt x="391250" y="648576"/>
                </a:lnTo>
                <a:lnTo>
                  <a:pt x="414533" y="654536"/>
                </a:lnTo>
                <a:lnTo>
                  <a:pt x="423772" y="671440"/>
                </a:lnTo>
                <a:lnTo>
                  <a:pt x="423796" y="655520"/>
                </a:lnTo>
                <a:lnTo>
                  <a:pt x="422030" y="651370"/>
                </a:lnTo>
                <a:lnTo>
                  <a:pt x="418067" y="648576"/>
                </a:lnTo>
                <a:close/>
              </a:path>
              <a:path w="5545455" h="1148714">
                <a:moveTo>
                  <a:pt x="483880" y="639914"/>
                </a:moveTo>
                <a:lnTo>
                  <a:pt x="466325" y="647831"/>
                </a:lnTo>
                <a:lnTo>
                  <a:pt x="455381" y="663384"/>
                </a:lnTo>
                <a:lnTo>
                  <a:pt x="453874" y="682895"/>
                </a:lnTo>
                <a:lnTo>
                  <a:pt x="453752" y="684479"/>
                </a:lnTo>
                <a:lnTo>
                  <a:pt x="466325" y="706644"/>
                </a:lnTo>
                <a:lnTo>
                  <a:pt x="491052" y="714654"/>
                </a:lnTo>
                <a:lnTo>
                  <a:pt x="498223" y="714654"/>
                </a:lnTo>
                <a:lnTo>
                  <a:pt x="516011" y="706644"/>
                </a:lnTo>
                <a:lnTo>
                  <a:pt x="516559" y="705853"/>
                </a:lnTo>
                <a:lnTo>
                  <a:pt x="491052" y="705853"/>
                </a:lnTo>
                <a:lnTo>
                  <a:pt x="473123" y="699939"/>
                </a:lnTo>
                <a:lnTo>
                  <a:pt x="463810" y="682895"/>
                </a:lnTo>
                <a:lnTo>
                  <a:pt x="469864" y="657843"/>
                </a:lnTo>
                <a:lnTo>
                  <a:pt x="485976" y="648576"/>
                </a:lnTo>
                <a:lnTo>
                  <a:pt x="515113" y="648576"/>
                </a:lnTo>
                <a:lnTo>
                  <a:pt x="504742" y="641498"/>
                </a:lnTo>
                <a:lnTo>
                  <a:pt x="483880" y="639914"/>
                </a:lnTo>
                <a:close/>
              </a:path>
              <a:path w="5545455" h="1148714">
                <a:moveTo>
                  <a:pt x="515113" y="648576"/>
                </a:moveTo>
                <a:lnTo>
                  <a:pt x="485976" y="648576"/>
                </a:lnTo>
                <a:lnTo>
                  <a:pt x="509259" y="654536"/>
                </a:lnTo>
                <a:lnTo>
                  <a:pt x="518433" y="671440"/>
                </a:lnTo>
                <a:lnTo>
                  <a:pt x="512472" y="696586"/>
                </a:lnTo>
                <a:lnTo>
                  <a:pt x="491052" y="705853"/>
                </a:lnTo>
                <a:lnTo>
                  <a:pt x="516559" y="705853"/>
                </a:lnTo>
                <a:lnTo>
                  <a:pt x="526861" y="690952"/>
                </a:lnTo>
                <a:lnTo>
                  <a:pt x="528369" y="671440"/>
                </a:lnTo>
                <a:lnTo>
                  <a:pt x="528491" y="669857"/>
                </a:lnTo>
                <a:lnTo>
                  <a:pt x="520435" y="652208"/>
                </a:lnTo>
                <a:lnTo>
                  <a:pt x="515113" y="648576"/>
                </a:lnTo>
                <a:close/>
              </a:path>
              <a:path w="5545455" h="1148714">
                <a:moveTo>
                  <a:pt x="607516" y="639914"/>
                </a:moveTo>
                <a:lnTo>
                  <a:pt x="590146" y="647738"/>
                </a:lnTo>
                <a:lnTo>
                  <a:pt x="579482" y="663244"/>
                </a:lnTo>
                <a:lnTo>
                  <a:pt x="578024" y="682895"/>
                </a:lnTo>
                <a:lnTo>
                  <a:pt x="577899" y="684572"/>
                </a:lnTo>
                <a:lnTo>
                  <a:pt x="590146" y="706738"/>
                </a:lnTo>
                <a:lnTo>
                  <a:pt x="614501" y="714654"/>
                </a:lnTo>
                <a:lnTo>
                  <a:pt x="621020" y="714654"/>
                </a:lnTo>
                <a:lnTo>
                  <a:pt x="636946" y="707343"/>
                </a:lnTo>
                <a:lnTo>
                  <a:pt x="637911" y="705853"/>
                </a:lnTo>
                <a:lnTo>
                  <a:pt x="615199" y="705853"/>
                </a:lnTo>
                <a:lnTo>
                  <a:pt x="597271" y="699939"/>
                </a:lnTo>
                <a:lnTo>
                  <a:pt x="587958" y="682895"/>
                </a:lnTo>
                <a:lnTo>
                  <a:pt x="594011" y="657843"/>
                </a:lnTo>
                <a:lnTo>
                  <a:pt x="610077" y="648576"/>
                </a:lnTo>
                <a:lnTo>
                  <a:pt x="636894" y="648576"/>
                </a:lnTo>
                <a:lnTo>
                  <a:pt x="626654" y="641358"/>
                </a:lnTo>
                <a:lnTo>
                  <a:pt x="607516" y="639914"/>
                </a:lnTo>
                <a:close/>
              </a:path>
              <a:path w="5545455" h="1148714">
                <a:moveTo>
                  <a:pt x="652359" y="610298"/>
                </a:moveTo>
                <a:lnTo>
                  <a:pt x="642440" y="610298"/>
                </a:lnTo>
                <a:lnTo>
                  <a:pt x="642560" y="639914"/>
                </a:lnTo>
                <a:lnTo>
                  <a:pt x="642623" y="655520"/>
                </a:lnTo>
                <a:lnTo>
                  <a:pt x="648448" y="669205"/>
                </a:lnTo>
                <a:lnTo>
                  <a:pt x="646957" y="691883"/>
                </a:lnTo>
                <a:lnTo>
                  <a:pt x="642796" y="698308"/>
                </a:lnTo>
                <a:lnTo>
                  <a:pt x="642860" y="713955"/>
                </a:lnTo>
                <a:lnTo>
                  <a:pt x="652359" y="713955"/>
                </a:lnTo>
                <a:lnTo>
                  <a:pt x="652359" y="610298"/>
                </a:lnTo>
                <a:close/>
              </a:path>
              <a:path w="5545455" h="1148714">
                <a:moveTo>
                  <a:pt x="642688" y="671440"/>
                </a:moveTo>
                <a:lnTo>
                  <a:pt x="642542" y="671603"/>
                </a:lnTo>
                <a:lnTo>
                  <a:pt x="636620" y="696586"/>
                </a:lnTo>
                <a:lnTo>
                  <a:pt x="615199" y="705853"/>
                </a:lnTo>
                <a:lnTo>
                  <a:pt x="637911" y="705853"/>
                </a:lnTo>
                <a:lnTo>
                  <a:pt x="642796" y="698308"/>
                </a:lnTo>
                <a:lnTo>
                  <a:pt x="642688" y="671440"/>
                </a:lnTo>
                <a:close/>
              </a:path>
              <a:path w="5545455" h="1148714">
                <a:moveTo>
                  <a:pt x="642623" y="655520"/>
                </a:moveTo>
                <a:lnTo>
                  <a:pt x="642679" y="669205"/>
                </a:lnTo>
                <a:lnTo>
                  <a:pt x="642796" y="698308"/>
                </a:lnTo>
                <a:lnTo>
                  <a:pt x="646957" y="691883"/>
                </a:lnTo>
                <a:lnTo>
                  <a:pt x="648290" y="671603"/>
                </a:lnTo>
                <a:lnTo>
                  <a:pt x="648330" y="670994"/>
                </a:lnTo>
                <a:lnTo>
                  <a:pt x="648448" y="669205"/>
                </a:lnTo>
                <a:lnTo>
                  <a:pt x="642623" y="655520"/>
                </a:lnTo>
                <a:close/>
              </a:path>
              <a:path w="5545455" h="1148714">
                <a:moveTo>
                  <a:pt x="636894" y="648576"/>
                </a:moveTo>
                <a:lnTo>
                  <a:pt x="610077" y="648576"/>
                </a:lnTo>
                <a:lnTo>
                  <a:pt x="633360" y="654536"/>
                </a:lnTo>
                <a:lnTo>
                  <a:pt x="642599" y="671440"/>
                </a:lnTo>
                <a:lnTo>
                  <a:pt x="642623" y="655520"/>
                </a:lnTo>
                <a:lnTo>
                  <a:pt x="640857" y="651370"/>
                </a:lnTo>
                <a:lnTo>
                  <a:pt x="636894" y="648576"/>
                </a:lnTo>
                <a:close/>
              </a:path>
              <a:path w="5545455" h="1148714">
                <a:moveTo>
                  <a:pt x="701683" y="639914"/>
                </a:moveTo>
                <a:lnTo>
                  <a:pt x="684639" y="647970"/>
                </a:lnTo>
                <a:lnTo>
                  <a:pt x="674115" y="663524"/>
                </a:lnTo>
                <a:lnTo>
                  <a:pt x="672579" y="684479"/>
                </a:lnTo>
                <a:lnTo>
                  <a:pt x="685245" y="706644"/>
                </a:lnTo>
                <a:lnTo>
                  <a:pt x="711136" y="714654"/>
                </a:lnTo>
                <a:lnTo>
                  <a:pt x="717003" y="714654"/>
                </a:lnTo>
                <a:lnTo>
                  <a:pt x="735659" y="704689"/>
                </a:lnTo>
                <a:lnTo>
                  <a:pt x="700658" y="704689"/>
                </a:lnTo>
                <a:lnTo>
                  <a:pt x="683429" y="688157"/>
                </a:lnTo>
                <a:lnTo>
                  <a:pt x="684553" y="680288"/>
                </a:lnTo>
                <a:lnTo>
                  <a:pt x="680122" y="680288"/>
                </a:lnTo>
                <a:lnTo>
                  <a:pt x="680122" y="672884"/>
                </a:lnTo>
                <a:lnTo>
                  <a:pt x="685611" y="672884"/>
                </a:lnTo>
                <a:lnTo>
                  <a:pt x="687806" y="657517"/>
                </a:lnTo>
                <a:lnTo>
                  <a:pt x="703452" y="648436"/>
                </a:lnTo>
                <a:lnTo>
                  <a:pt x="731242" y="648436"/>
                </a:lnTo>
                <a:lnTo>
                  <a:pt x="721474" y="641498"/>
                </a:lnTo>
                <a:lnTo>
                  <a:pt x="701683" y="639914"/>
                </a:lnTo>
                <a:close/>
              </a:path>
              <a:path w="5545455" h="1148714">
                <a:moveTo>
                  <a:pt x="733907" y="696214"/>
                </a:moveTo>
                <a:lnTo>
                  <a:pt x="731113" y="699473"/>
                </a:lnTo>
                <a:lnTo>
                  <a:pt x="700658" y="704689"/>
                </a:lnTo>
                <a:lnTo>
                  <a:pt x="735659" y="704689"/>
                </a:lnTo>
                <a:lnTo>
                  <a:pt x="739495" y="702640"/>
                </a:lnTo>
                <a:lnTo>
                  <a:pt x="733907" y="696214"/>
                </a:lnTo>
                <a:close/>
              </a:path>
              <a:path w="5545455" h="1148714">
                <a:moveTo>
                  <a:pt x="685611" y="672884"/>
                </a:moveTo>
                <a:lnTo>
                  <a:pt x="680122" y="672884"/>
                </a:lnTo>
                <a:lnTo>
                  <a:pt x="680122" y="680288"/>
                </a:lnTo>
                <a:lnTo>
                  <a:pt x="684553" y="680288"/>
                </a:lnTo>
                <a:lnTo>
                  <a:pt x="685611" y="672884"/>
                </a:lnTo>
                <a:close/>
              </a:path>
              <a:path w="5545455" h="1148714">
                <a:moveTo>
                  <a:pt x="733548" y="672884"/>
                </a:moveTo>
                <a:lnTo>
                  <a:pt x="685611" y="672884"/>
                </a:lnTo>
                <a:lnTo>
                  <a:pt x="684553" y="680288"/>
                </a:lnTo>
                <a:lnTo>
                  <a:pt x="743965" y="680288"/>
                </a:lnTo>
                <a:lnTo>
                  <a:pt x="744025" y="675817"/>
                </a:lnTo>
                <a:lnTo>
                  <a:pt x="734745" y="675817"/>
                </a:lnTo>
                <a:lnTo>
                  <a:pt x="733548" y="672884"/>
                </a:lnTo>
                <a:close/>
              </a:path>
              <a:path w="5545455" h="1148714">
                <a:moveTo>
                  <a:pt x="731242" y="648436"/>
                </a:moveTo>
                <a:lnTo>
                  <a:pt x="703452" y="648436"/>
                </a:lnTo>
                <a:lnTo>
                  <a:pt x="725944" y="654257"/>
                </a:lnTo>
                <a:lnTo>
                  <a:pt x="734745" y="675817"/>
                </a:lnTo>
                <a:lnTo>
                  <a:pt x="738657" y="672884"/>
                </a:lnTo>
                <a:lnTo>
                  <a:pt x="744064" y="672884"/>
                </a:lnTo>
                <a:lnTo>
                  <a:pt x="744105" y="669857"/>
                </a:lnTo>
                <a:lnTo>
                  <a:pt x="736422" y="652115"/>
                </a:lnTo>
                <a:lnTo>
                  <a:pt x="731242" y="648436"/>
                </a:lnTo>
                <a:close/>
              </a:path>
              <a:path w="5545455" h="1148714">
                <a:moveTo>
                  <a:pt x="744064" y="672884"/>
                </a:moveTo>
                <a:lnTo>
                  <a:pt x="738657" y="672884"/>
                </a:lnTo>
                <a:lnTo>
                  <a:pt x="734745" y="675817"/>
                </a:lnTo>
                <a:lnTo>
                  <a:pt x="744025" y="675817"/>
                </a:lnTo>
                <a:lnTo>
                  <a:pt x="744064" y="672884"/>
                </a:lnTo>
                <a:close/>
              </a:path>
              <a:path w="5545455" h="1148714">
                <a:moveTo>
                  <a:pt x="812451" y="624408"/>
                </a:moveTo>
                <a:lnTo>
                  <a:pt x="802532" y="624408"/>
                </a:lnTo>
                <a:lnTo>
                  <a:pt x="802532" y="700079"/>
                </a:lnTo>
                <a:lnTo>
                  <a:pt x="811846" y="712791"/>
                </a:lnTo>
                <a:lnTo>
                  <a:pt x="824046" y="714654"/>
                </a:lnTo>
                <a:lnTo>
                  <a:pt x="839553" y="709485"/>
                </a:lnTo>
                <a:lnTo>
                  <a:pt x="837909" y="706132"/>
                </a:lnTo>
                <a:lnTo>
                  <a:pt x="829541" y="706132"/>
                </a:lnTo>
                <a:lnTo>
                  <a:pt x="813522" y="700311"/>
                </a:lnTo>
                <a:lnTo>
                  <a:pt x="812451" y="624408"/>
                </a:lnTo>
                <a:close/>
              </a:path>
              <a:path w="5545455" h="1148714">
                <a:moveTo>
                  <a:pt x="836060" y="702360"/>
                </a:moveTo>
                <a:lnTo>
                  <a:pt x="829541" y="706132"/>
                </a:lnTo>
                <a:lnTo>
                  <a:pt x="837909" y="706132"/>
                </a:lnTo>
                <a:lnTo>
                  <a:pt x="836060" y="702360"/>
                </a:lnTo>
                <a:close/>
              </a:path>
              <a:path w="5545455" h="1148714">
                <a:moveTo>
                  <a:pt x="802532" y="640613"/>
                </a:moveTo>
                <a:lnTo>
                  <a:pt x="789400" y="640613"/>
                </a:lnTo>
                <a:lnTo>
                  <a:pt x="789400" y="648855"/>
                </a:lnTo>
                <a:lnTo>
                  <a:pt x="802532" y="648855"/>
                </a:lnTo>
                <a:lnTo>
                  <a:pt x="802532" y="640613"/>
                </a:lnTo>
                <a:close/>
              </a:path>
              <a:path w="5545455" h="1148714">
                <a:moveTo>
                  <a:pt x="834803" y="640613"/>
                </a:moveTo>
                <a:lnTo>
                  <a:pt x="812680" y="640613"/>
                </a:lnTo>
                <a:lnTo>
                  <a:pt x="812796" y="648855"/>
                </a:lnTo>
                <a:lnTo>
                  <a:pt x="834803" y="648855"/>
                </a:lnTo>
                <a:lnTo>
                  <a:pt x="834803" y="640613"/>
                </a:lnTo>
                <a:close/>
              </a:path>
              <a:path w="5545455" h="1148714">
                <a:moveTo>
                  <a:pt x="867109" y="640613"/>
                </a:moveTo>
                <a:lnTo>
                  <a:pt x="857609" y="640613"/>
                </a:lnTo>
                <a:lnTo>
                  <a:pt x="857609" y="713955"/>
                </a:lnTo>
                <a:lnTo>
                  <a:pt x="867528" y="713955"/>
                </a:lnTo>
                <a:lnTo>
                  <a:pt x="869716" y="661195"/>
                </a:lnTo>
                <a:lnTo>
                  <a:pt x="870280" y="660590"/>
                </a:lnTo>
                <a:lnTo>
                  <a:pt x="867109" y="660590"/>
                </a:lnTo>
                <a:lnTo>
                  <a:pt x="867109" y="640613"/>
                </a:lnTo>
                <a:close/>
              </a:path>
              <a:path w="5545455" h="1148714">
                <a:moveTo>
                  <a:pt x="894490" y="639914"/>
                </a:moveTo>
                <a:lnTo>
                  <a:pt x="887319" y="639914"/>
                </a:lnTo>
                <a:lnTo>
                  <a:pt x="871626" y="647272"/>
                </a:lnTo>
                <a:lnTo>
                  <a:pt x="867109" y="660590"/>
                </a:lnTo>
                <a:lnTo>
                  <a:pt x="870280" y="660590"/>
                </a:lnTo>
                <a:lnTo>
                  <a:pt x="878471" y="651789"/>
                </a:lnTo>
                <a:lnTo>
                  <a:pt x="892255" y="649414"/>
                </a:lnTo>
                <a:lnTo>
                  <a:pt x="894490" y="639914"/>
                </a:lnTo>
                <a:close/>
              </a:path>
              <a:path w="5545455" h="1148714">
                <a:moveTo>
                  <a:pt x="951503" y="672545"/>
                </a:moveTo>
                <a:lnTo>
                  <a:pt x="916771" y="673442"/>
                </a:lnTo>
                <a:lnTo>
                  <a:pt x="901870" y="686015"/>
                </a:lnTo>
                <a:lnTo>
                  <a:pt x="906340" y="707622"/>
                </a:lnTo>
                <a:lnTo>
                  <a:pt x="927807" y="714654"/>
                </a:lnTo>
                <a:lnTo>
                  <a:pt x="940566" y="713210"/>
                </a:lnTo>
                <a:lnTo>
                  <a:pt x="946885" y="706831"/>
                </a:lnTo>
                <a:lnTo>
                  <a:pt x="923477" y="706831"/>
                </a:lnTo>
                <a:lnTo>
                  <a:pt x="910764" y="697191"/>
                </a:lnTo>
                <a:lnTo>
                  <a:pt x="917609" y="681126"/>
                </a:lnTo>
                <a:lnTo>
                  <a:pt x="951788" y="679965"/>
                </a:lnTo>
                <a:lnTo>
                  <a:pt x="951537" y="673442"/>
                </a:lnTo>
                <a:lnTo>
                  <a:pt x="951503" y="672545"/>
                </a:lnTo>
                <a:close/>
              </a:path>
              <a:path w="5545455" h="1148714">
                <a:moveTo>
                  <a:pt x="962593" y="691883"/>
                </a:moveTo>
                <a:lnTo>
                  <a:pt x="952674" y="691883"/>
                </a:lnTo>
                <a:lnTo>
                  <a:pt x="954909" y="698728"/>
                </a:lnTo>
                <a:lnTo>
                  <a:pt x="952598" y="701062"/>
                </a:lnTo>
                <a:lnTo>
                  <a:pt x="953064" y="713210"/>
                </a:lnTo>
                <a:lnTo>
                  <a:pt x="953093" y="713955"/>
                </a:lnTo>
                <a:lnTo>
                  <a:pt x="962593" y="713955"/>
                </a:lnTo>
                <a:lnTo>
                  <a:pt x="962593" y="691883"/>
                </a:lnTo>
                <a:close/>
              </a:path>
              <a:path w="5545455" h="1148714">
                <a:moveTo>
                  <a:pt x="952273" y="692593"/>
                </a:moveTo>
                <a:lnTo>
                  <a:pt x="947831" y="700451"/>
                </a:lnTo>
                <a:lnTo>
                  <a:pt x="923477" y="706831"/>
                </a:lnTo>
                <a:lnTo>
                  <a:pt x="946885" y="706831"/>
                </a:lnTo>
                <a:lnTo>
                  <a:pt x="952598" y="701062"/>
                </a:lnTo>
                <a:lnTo>
                  <a:pt x="952273" y="692593"/>
                </a:lnTo>
                <a:close/>
              </a:path>
              <a:path w="5545455" h="1148714">
                <a:moveTo>
                  <a:pt x="952674" y="691883"/>
                </a:moveTo>
                <a:lnTo>
                  <a:pt x="952273" y="692593"/>
                </a:lnTo>
                <a:lnTo>
                  <a:pt x="952449" y="697191"/>
                </a:lnTo>
                <a:lnTo>
                  <a:pt x="952508" y="698728"/>
                </a:lnTo>
                <a:lnTo>
                  <a:pt x="952598" y="701062"/>
                </a:lnTo>
                <a:lnTo>
                  <a:pt x="954909" y="698728"/>
                </a:lnTo>
                <a:lnTo>
                  <a:pt x="952674" y="691883"/>
                </a:lnTo>
                <a:close/>
              </a:path>
              <a:path w="5545455" h="1148714">
                <a:moveTo>
                  <a:pt x="956556" y="648576"/>
                </a:moveTo>
                <a:lnTo>
                  <a:pt x="938750" y="648576"/>
                </a:lnTo>
                <a:lnTo>
                  <a:pt x="950904" y="656958"/>
                </a:lnTo>
                <a:lnTo>
                  <a:pt x="952245" y="691883"/>
                </a:lnTo>
                <a:lnTo>
                  <a:pt x="952273" y="692593"/>
                </a:lnTo>
                <a:lnTo>
                  <a:pt x="952674" y="691883"/>
                </a:lnTo>
                <a:lnTo>
                  <a:pt x="962593" y="691883"/>
                </a:lnTo>
                <a:lnTo>
                  <a:pt x="962593" y="679965"/>
                </a:lnTo>
                <a:lnTo>
                  <a:pt x="954630" y="679965"/>
                </a:lnTo>
                <a:lnTo>
                  <a:pt x="954630" y="672545"/>
                </a:lnTo>
                <a:lnTo>
                  <a:pt x="962593" y="672545"/>
                </a:lnTo>
                <a:lnTo>
                  <a:pt x="962593" y="668413"/>
                </a:lnTo>
                <a:lnTo>
                  <a:pt x="959985" y="651696"/>
                </a:lnTo>
                <a:lnTo>
                  <a:pt x="956556" y="648576"/>
                </a:lnTo>
                <a:close/>
              </a:path>
              <a:path w="5545455" h="1148714">
                <a:moveTo>
                  <a:pt x="962593" y="672545"/>
                </a:moveTo>
                <a:lnTo>
                  <a:pt x="954630" y="672545"/>
                </a:lnTo>
                <a:lnTo>
                  <a:pt x="954630" y="679965"/>
                </a:lnTo>
                <a:lnTo>
                  <a:pt x="962593" y="679965"/>
                </a:lnTo>
                <a:lnTo>
                  <a:pt x="962593" y="672545"/>
                </a:lnTo>
                <a:close/>
              </a:path>
              <a:path w="5545455" h="1148714">
                <a:moveTo>
                  <a:pt x="932836" y="639914"/>
                </a:moveTo>
                <a:lnTo>
                  <a:pt x="902941" y="649833"/>
                </a:lnTo>
                <a:lnTo>
                  <a:pt x="907411" y="657237"/>
                </a:lnTo>
                <a:lnTo>
                  <a:pt x="938750" y="648576"/>
                </a:lnTo>
                <a:lnTo>
                  <a:pt x="956556" y="648576"/>
                </a:lnTo>
                <a:lnTo>
                  <a:pt x="949647" y="642289"/>
                </a:lnTo>
                <a:lnTo>
                  <a:pt x="932836" y="639914"/>
                </a:lnTo>
                <a:close/>
              </a:path>
              <a:path w="5545455" h="1148714">
                <a:moveTo>
                  <a:pt x="999032" y="640613"/>
                </a:moveTo>
                <a:lnTo>
                  <a:pt x="989533" y="640613"/>
                </a:lnTo>
                <a:lnTo>
                  <a:pt x="989533" y="713955"/>
                </a:lnTo>
                <a:lnTo>
                  <a:pt x="999452" y="713955"/>
                </a:lnTo>
                <a:lnTo>
                  <a:pt x="999452" y="669810"/>
                </a:lnTo>
                <a:lnTo>
                  <a:pt x="1004194" y="660730"/>
                </a:lnTo>
                <a:lnTo>
                  <a:pt x="999032" y="660730"/>
                </a:lnTo>
                <a:lnTo>
                  <a:pt x="999032" y="640613"/>
                </a:lnTo>
                <a:close/>
              </a:path>
              <a:path w="5545455" h="1148714">
                <a:moveTo>
                  <a:pt x="1048901" y="648855"/>
                </a:moveTo>
                <a:lnTo>
                  <a:pt x="1032141" y="648855"/>
                </a:lnTo>
                <a:lnTo>
                  <a:pt x="1045273" y="658774"/>
                </a:lnTo>
                <a:lnTo>
                  <a:pt x="1047229" y="713955"/>
                </a:lnTo>
                <a:lnTo>
                  <a:pt x="1057148" y="713955"/>
                </a:lnTo>
                <a:lnTo>
                  <a:pt x="1057148" y="664269"/>
                </a:lnTo>
                <a:lnTo>
                  <a:pt x="1048901" y="648855"/>
                </a:lnTo>
                <a:close/>
              </a:path>
              <a:path w="5545455" h="1148714">
                <a:moveTo>
                  <a:pt x="1026972" y="639914"/>
                </a:moveTo>
                <a:lnTo>
                  <a:pt x="1019894" y="639914"/>
                </a:lnTo>
                <a:lnTo>
                  <a:pt x="999824" y="651649"/>
                </a:lnTo>
                <a:lnTo>
                  <a:pt x="999032" y="660730"/>
                </a:lnTo>
                <a:lnTo>
                  <a:pt x="1004194" y="660730"/>
                </a:lnTo>
                <a:lnTo>
                  <a:pt x="1007647" y="654117"/>
                </a:lnTo>
                <a:lnTo>
                  <a:pt x="1032141" y="648855"/>
                </a:lnTo>
                <a:lnTo>
                  <a:pt x="1048901" y="648855"/>
                </a:lnTo>
                <a:lnTo>
                  <a:pt x="1047182" y="645642"/>
                </a:lnTo>
                <a:lnTo>
                  <a:pt x="1026972" y="639914"/>
                </a:lnTo>
                <a:close/>
              </a:path>
              <a:path w="5545455" h="1148714">
                <a:moveTo>
                  <a:pt x="1078212" y="697750"/>
                </a:moveTo>
                <a:lnTo>
                  <a:pt x="1073741" y="705573"/>
                </a:lnTo>
                <a:lnTo>
                  <a:pt x="1103637" y="714654"/>
                </a:lnTo>
                <a:lnTo>
                  <a:pt x="1115512" y="713816"/>
                </a:lnTo>
                <a:lnTo>
                  <a:pt x="1126645" y="705993"/>
                </a:lnTo>
                <a:lnTo>
                  <a:pt x="1111321" y="705993"/>
                </a:lnTo>
                <a:lnTo>
                  <a:pt x="1078212" y="697750"/>
                </a:lnTo>
                <a:close/>
              </a:path>
              <a:path w="5545455" h="1148714">
                <a:moveTo>
                  <a:pt x="1114953" y="640566"/>
                </a:moveTo>
                <a:lnTo>
                  <a:pt x="1081984" y="646946"/>
                </a:lnTo>
                <a:lnTo>
                  <a:pt x="1077234" y="668413"/>
                </a:lnTo>
                <a:lnTo>
                  <a:pt x="1124033" y="697610"/>
                </a:lnTo>
                <a:lnTo>
                  <a:pt x="1111321" y="705993"/>
                </a:lnTo>
                <a:lnTo>
                  <a:pt x="1126645" y="705993"/>
                </a:lnTo>
                <a:lnTo>
                  <a:pt x="1132741" y="701708"/>
                </a:lnTo>
                <a:lnTo>
                  <a:pt x="1133067" y="686481"/>
                </a:lnTo>
                <a:lnTo>
                  <a:pt x="1086175" y="657051"/>
                </a:lnTo>
                <a:lnTo>
                  <a:pt x="1093951" y="649600"/>
                </a:lnTo>
                <a:lnTo>
                  <a:pt x="1129893" y="649600"/>
                </a:lnTo>
                <a:lnTo>
                  <a:pt x="1131336" y="646946"/>
                </a:lnTo>
                <a:lnTo>
                  <a:pt x="1131437" y="646760"/>
                </a:lnTo>
                <a:lnTo>
                  <a:pt x="1114953" y="640566"/>
                </a:lnTo>
                <a:close/>
              </a:path>
              <a:path w="5545455" h="1148714">
                <a:moveTo>
                  <a:pt x="1129893" y="649600"/>
                </a:moveTo>
                <a:lnTo>
                  <a:pt x="1093951" y="649600"/>
                </a:lnTo>
                <a:lnTo>
                  <a:pt x="1127107" y="654723"/>
                </a:lnTo>
                <a:lnTo>
                  <a:pt x="1129893" y="649600"/>
                </a:lnTo>
                <a:close/>
              </a:path>
              <a:path w="5545455" h="1148714">
                <a:moveTo>
                  <a:pt x="1162071" y="640613"/>
                </a:moveTo>
                <a:lnTo>
                  <a:pt x="1152152" y="640613"/>
                </a:lnTo>
                <a:lnTo>
                  <a:pt x="1152152" y="713955"/>
                </a:lnTo>
                <a:lnTo>
                  <a:pt x="1162071" y="713955"/>
                </a:lnTo>
                <a:lnTo>
                  <a:pt x="1162071" y="640613"/>
                </a:lnTo>
                <a:close/>
              </a:path>
              <a:path w="5545455" h="1148714">
                <a:moveTo>
                  <a:pt x="1155133" y="610298"/>
                </a:moveTo>
                <a:lnTo>
                  <a:pt x="1157182" y="624408"/>
                </a:lnTo>
                <a:lnTo>
                  <a:pt x="1159324" y="624408"/>
                </a:lnTo>
                <a:lnTo>
                  <a:pt x="1155133" y="610298"/>
                </a:lnTo>
                <a:close/>
              </a:path>
              <a:path w="5545455" h="1148714">
                <a:moveTo>
                  <a:pt x="1215282" y="713117"/>
                </a:moveTo>
                <a:lnTo>
                  <a:pt x="1214257" y="713117"/>
                </a:lnTo>
                <a:lnTo>
                  <a:pt x="1210904" y="725830"/>
                </a:lnTo>
                <a:lnTo>
                  <a:pt x="1219146" y="726435"/>
                </a:lnTo>
                <a:lnTo>
                  <a:pt x="1202522" y="741476"/>
                </a:lnTo>
                <a:lnTo>
                  <a:pt x="1214257" y="744689"/>
                </a:lnTo>
                <a:lnTo>
                  <a:pt x="1228553" y="739195"/>
                </a:lnTo>
                <a:lnTo>
                  <a:pt x="1230043" y="729462"/>
                </a:lnTo>
                <a:lnTo>
                  <a:pt x="1218168" y="721220"/>
                </a:lnTo>
                <a:lnTo>
                  <a:pt x="1219866" y="714654"/>
                </a:lnTo>
                <a:lnTo>
                  <a:pt x="1220124" y="714654"/>
                </a:lnTo>
                <a:lnTo>
                  <a:pt x="1215282" y="713117"/>
                </a:lnTo>
                <a:close/>
              </a:path>
              <a:path w="5545455" h="1148714">
                <a:moveTo>
                  <a:pt x="1212860" y="639914"/>
                </a:moveTo>
                <a:lnTo>
                  <a:pt x="1194885" y="647831"/>
                </a:lnTo>
                <a:lnTo>
                  <a:pt x="1183895" y="663384"/>
                </a:lnTo>
                <a:lnTo>
                  <a:pt x="1182265" y="684479"/>
                </a:lnTo>
                <a:lnTo>
                  <a:pt x="1194885" y="706644"/>
                </a:lnTo>
                <a:lnTo>
                  <a:pt x="1220124" y="714654"/>
                </a:lnTo>
                <a:lnTo>
                  <a:pt x="1219866" y="714654"/>
                </a:lnTo>
                <a:lnTo>
                  <a:pt x="1220179" y="713443"/>
                </a:lnTo>
                <a:lnTo>
                  <a:pt x="1220264" y="713117"/>
                </a:lnTo>
                <a:lnTo>
                  <a:pt x="1232412" y="713117"/>
                </a:lnTo>
                <a:lnTo>
                  <a:pt x="1241632" y="705853"/>
                </a:lnTo>
                <a:lnTo>
                  <a:pt x="1214769" y="705853"/>
                </a:lnTo>
                <a:lnTo>
                  <a:pt x="1198377" y="696586"/>
                </a:lnTo>
                <a:lnTo>
                  <a:pt x="1192324" y="671440"/>
                </a:lnTo>
                <a:lnTo>
                  <a:pt x="1201684" y="654536"/>
                </a:lnTo>
                <a:lnTo>
                  <a:pt x="1224362" y="648576"/>
                </a:lnTo>
                <a:lnTo>
                  <a:pt x="1244163" y="648576"/>
                </a:lnTo>
                <a:lnTo>
                  <a:pt x="1242057" y="645968"/>
                </a:lnTo>
                <a:lnTo>
                  <a:pt x="1212860" y="639914"/>
                </a:lnTo>
                <a:close/>
              </a:path>
              <a:path w="5545455" h="1148714">
                <a:moveTo>
                  <a:pt x="1232412" y="713117"/>
                </a:moveTo>
                <a:lnTo>
                  <a:pt x="1220264" y="713117"/>
                </a:lnTo>
                <a:lnTo>
                  <a:pt x="1219866" y="714654"/>
                </a:lnTo>
                <a:lnTo>
                  <a:pt x="1220124" y="714654"/>
                </a:lnTo>
                <a:lnTo>
                  <a:pt x="1231998" y="713443"/>
                </a:lnTo>
                <a:lnTo>
                  <a:pt x="1232412" y="713117"/>
                </a:lnTo>
                <a:close/>
              </a:path>
              <a:path w="5545455" h="1148714">
                <a:moveTo>
                  <a:pt x="1241498" y="695096"/>
                </a:moveTo>
                <a:lnTo>
                  <a:pt x="1238984" y="698728"/>
                </a:lnTo>
                <a:lnTo>
                  <a:pt x="1214769" y="705853"/>
                </a:lnTo>
                <a:lnTo>
                  <a:pt x="1241632" y="705853"/>
                </a:lnTo>
                <a:lnTo>
                  <a:pt x="1248902" y="700125"/>
                </a:lnTo>
                <a:lnTo>
                  <a:pt x="1241498" y="695096"/>
                </a:lnTo>
                <a:close/>
              </a:path>
              <a:path w="5545455" h="1148714">
                <a:moveTo>
                  <a:pt x="1244163" y="648576"/>
                </a:moveTo>
                <a:lnTo>
                  <a:pt x="1224362" y="648576"/>
                </a:lnTo>
                <a:lnTo>
                  <a:pt x="1241498" y="659472"/>
                </a:lnTo>
                <a:lnTo>
                  <a:pt x="1248765" y="654536"/>
                </a:lnTo>
                <a:lnTo>
                  <a:pt x="1248977" y="654536"/>
                </a:lnTo>
                <a:lnTo>
                  <a:pt x="1244163" y="648576"/>
                </a:lnTo>
                <a:close/>
              </a:path>
              <a:path w="5545455" h="1148714">
                <a:moveTo>
                  <a:pt x="1312758" y="672545"/>
                </a:moveTo>
                <a:lnTo>
                  <a:pt x="1278026" y="673442"/>
                </a:lnTo>
                <a:lnTo>
                  <a:pt x="1263125" y="686015"/>
                </a:lnTo>
                <a:lnTo>
                  <a:pt x="1267595" y="707622"/>
                </a:lnTo>
                <a:lnTo>
                  <a:pt x="1289063" y="714654"/>
                </a:lnTo>
                <a:lnTo>
                  <a:pt x="1301822" y="713210"/>
                </a:lnTo>
                <a:lnTo>
                  <a:pt x="1308140" y="706831"/>
                </a:lnTo>
                <a:lnTo>
                  <a:pt x="1284732" y="706831"/>
                </a:lnTo>
                <a:lnTo>
                  <a:pt x="1272019" y="697191"/>
                </a:lnTo>
                <a:lnTo>
                  <a:pt x="1278865" y="681126"/>
                </a:lnTo>
                <a:lnTo>
                  <a:pt x="1313043" y="679965"/>
                </a:lnTo>
                <a:lnTo>
                  <a:pt x="1312793" y="673442"/>
                </a:lnTo>
                <a:lnTo>
                  <a:pt x="1312758" y="672545"/>
                </a:lnTo>
                <a:close/>
              </a:path>
              <a:path w="5545455" h="1148714">
                <a:moveTo>
                  <a:pt x="1323848" y="691883"/>
                </a:moveTo>
                <a:lnTo>
                  <a:pt x="1313929" y="691883"/>
                </a:lnTo>
                <a:lnTo>
                  <a:pt x="1316164" y="698728"/>
                </a:lnTo>
                <a:lnTo>
                  <a:pt x="1313853" y="701062"/>
                </a:lnTo>
                <a:lnTo>
                  <a:pt x="1314320" y="713210"/>
                </a:lnTo>
                <a:lnTo>
                  <a:pt x="1314348" y="713955"/>
                </a:lnTo>
                <a:lnTo>
                  <a:pt x="1323848" y="713955"/>
                </a:lnTo>
                <a:lnTo>
                  <a:pt x="1323848" y="691883"/>
                </a:lnTo>
                <a:close/>
              </a:path>
              <a:path w="5545455" h="1148714">
                <a:moveTo>
                  <a:pt x="1313528" y="692593"/>
                </a:moveTo>
                <a:lnTo>
                  <a:pt x="1309086" y="700451"/>
                </a:lnTo>
                <a:lnTo>
                  <a:pt x="1284732" y="706831"/>
                </a:lnTo>
                <a:lnTo>
                  <a:pt x="1308140" y="706831"/>
                </a:lnTo>
                <a:lnTo>
                  <a:pt x="1313853" y="701062"/>
                </a:lnTo>
                <a:lnTo>
                  <a:pt x="1313528" y="692593"/>
                </a:lnTo>
                <a:close/>
              </a:path>
              <a:path w="5545455" h="1148714">
                <a:moveTo>
                  <a:pt x="1313929" y="691883"/>
                </a:moveTo>
                <a:lnTo>
                  <a:pt x="1313528" y="692593"/>
                </a:lnTo>
                <a:lnTo>
                  <a:pt x="1313705" y="697191"/>
                </a:lnTo>
                <a:lnTo>
                  <a:pt x="1313764" y="698728"/>
                </a:lnTo>
                <a:lnTo>
                  <a:pt x="1313853" y="701062"/>
                </a:lnTo>
                <a:lnTo>
                  <a:pt x="1316164" y="698728"/>
                </a:lnTo>
                <a:lnTo>
                  <a:pt x="1313929" y="691883"/>
                </a:lnTo>
                <a:close/>
              </a:path>
              <a:path w="5545455" h="1148714">
                <a:moveTo>
                  <a:pt x="1317811" y="648576"/>
                </a:moveTo>
                <a:lnTo>
                  <a:pt x="1300006" y="648576"/>
                </a:lnTo>
                <a:lnTo>
                  <a:pt x="1312160" y="656958"/>
                </a:lnTo>
                <a:lnTo>
                  <a:pt x="1313501" y="691883"/>
                </a:lnTo>
                <a:lnTo>
                  <a:pt x="1313528" y="692593"/>
                </a:lnTo>
                <a:lnTo>
                  <a:pt x="1313929" y="691883"/>
                </a:lnTo>
                <a:lnTo>
                  <a:pt x="1323848" y="691883"/>
                </a:lnTo>
                <a:lnTo>
                  <a:pt x="1323848" y="679965"/>
                </a:lnTo>
                <a:lnTo>
                  <a:pt x="1315885" y="679965"/>
                </a:lnTo>
                <a:lnTo>
                  <a:pt x="1315885" y="672545"/>
                </a:lnTo>
                <a:lnTo>
                  <a:pt x="1323848" y="672545"/>
                </a:lnTo>
                <a:lnTo>
                  <a:pt x="1323848" y="668413"/>
                </a:lnTo>
                <a:lnTo>
                  <a:pt x="1321240" y="651696"/>
                </a:lnTo>
                <a:lnTo>
                  <a:pt x="1317811" y="648576"/>
                </a:lnTo>
                <a:close/>
              </a:path>
              <a:path w="5545455" h="1148714">
                <a:moveTo>
                  <a:pt x="1323848" y="672545"/>
                </a:moveTo>
                <a:lnTo>
                  <a:pt x="1315885" y="672545"/>
                </a:lnTo>
                <a:lnTo>
                  <a:pt x="1315885" y="679965"/>
                </a:lnTo>
                <a:lnTo>
                  <a:pt x="1323848" y="679965"/>
                </a:lnTo>
                <a:lnTo>
                  <a:pt x="1323848" y="672545"/>
                </a:lnTo>
                <a:close/>
              </a:path>
              <a:path w="5545455" h="1148714">
                <a:moveTo>
                  <a:pt x="1294092" y="639914"/>
                </a:moveTo>
                <a:lnTo>
                  <a:pt x="1264196" y="649833"/>
                </a:lnTo>
                <a:lnTo>
                  <a:pt x="1268666" y="657237"/>
                </a:lnTo>
                <a:lnTo>
                  <a:pt x="1300006" y="648576"/>
                </a:lnTo>
                <a:lnTo>
                  <a:pt x="1317811" y="648576"/>
                </a:lnTo>
                <a:lnTo>
                  <a:pt x="1310902" y="642289"/>
                </a:lnTo>
                <a:lnTo>
                  <a:pt x="1294092" y="639914"/>
                </a:lnTo>
                <a:close/>
              </a:path>
              <a:path w="5545455" h="1148714">
                <a:moveTo>
                  <a:pt x="1310787" y="622778"/>
                </a:moveTo>
                <a:lnTo>
                  <a:pt x="1279191" y="622778"/>
                </a:lnTo>
                <a:lnTo>
                  <a:pt x="1303871" y="628319"/>
                </a:lnTo>
                <a:lnTo>
                  <a:pt x="1307503" y="628319"/>
                </a:lnTo>
                <a:lnTo>
                  <a:pt x="1310787" y="622778"/>
                </a:lnTo>
                <a:close/>
              </a:path>
              <a:path w="5545455" h="1148714">
                <a:moveTo>
                  <a:pt x="1281239" y="612394"/>
                </a:moveTo>
                <a:lnTo>
                  <a:pt x="1272299" y="627761"/>
                </a:lnTo>
                <a:lnTo>
                  <a:pt x="1278306" y="627761"/>
                </a:lnTo>
                <a:lnTo>
                  <a:pt x="1279191" y="622778"/>
                </a:lnTo>
                <a:lnTo>
                  <a:pt x="1310787" y="622778"/>
                </a:lnTo>
                <a:lnTo>
                  <a:pt x="1313574" y="618075"/>
                </a:lnTo>
                <a:lnTo>
                  <a:pt x="1309645" y="618075"/>
                </a:lnTo>
                <a:lnTo>
                  <a:pt x="1281239" y="612394"/>
                </a:lnTo>
                <a:close/>
              </a:path>
              <a:path w="5545455" h="1148714">
                <a:moveTo>
                  <a:pt x="1316444" y="613232"/>
                </a:moveTo>
                <a:lnTo>
                  <a:pt x="1310437" y="613232"/>
                </a:lnTo>
                <a:lnTo>
                  <a:pt x="1309645" y="618075"/>
                </a:lnTo>
                <a:lnTo>
                  <a:pt x="1313574" y="618075"/>
                </a:lnTo>
                <a:lnTo>
                  <a:pt x="1316444" y="613232"/>
                </a:lnTo>
                <a:close/>
              </a:path>
              <a:path w="5545455" h="1148714">
                <a:moveTo>
                  <a:pt x="1373513" y="639914"/>
                </a:moveTo>
                <a:lnTo>
                  <a:pt x="1355957" y="647831"/>
                </a:lnTo>
                <a:lnTo>
                  <a:pt x="1345014" y="663384"/>
                </a:lnTo>
                <a:lnTo>
                  <a:pt x="1343506" y="682895"/>
                </a:lnTo>
                <a:lnTo>
                  <a:pt x="1343384" y="684479"/>
                </a:lnTo>
                <a:lnTo>
                  <a:pt x="1355957" y="706644"/>
                </a:lnTo>
                <a:lnTo>
                  <a:pt x="1380684" y="714654"/>
                </a:lnTo>
                <a:lnTo>
                  <a:pt x="1387855" y="714654"/>
                </a:lnTo>
                <a:lnTo>
                  <a:pt x="1405644" y="706644"/>
                </a:lnTo>
                <a:lnTo>
                  <a:pt x="1406191" y="705853"/>
                </a:lnTo>
                <a:lnTo>
                  <a:pt x="1380684" y="705853"/>
                </a:lnTo>
                <a:lnTo>
                  <a:pt x="1362756" y="699939"/>
                </a:lnTo>
                <a:lnTo>
                  <a:pt x="1353443" y="682895"/>
                </a:lnTo>
                <a:lnTo>
                  <a:pt x="1359496" y="657843"/>
                </a:lnTo>
                <a:lnTo>
                  <a:pt x="1375608" y="648576"/>
                </a:lnTo>
                <a:lnTo>
                  <a:pt x="1404746" y="648576"/>
                </a:lnTo>
                <a:lnTo>
                  <a:pt x="1394375" y="641498"/>
                </a:lnTo>
                <a:lnTo>
                  <a:pt x="1373513" y="639914"/>
                </a:lnTo>
                <a:close/>
              </a:path>
              <a:path w="5545455" h="1148714">
                <a:moveTo>
                  <a:pt x="1404746" y="648576"/>
                </a:moveTo>
                <a:lnTo>
                  <a:pt x="1375608" y="648576"/>
                </a:lnTo>
                <a:lnTo>
                  <a:pt x="1398892" y="654536"/>
                </a:lnTo>
                <a:lnTo>
                  <a:pt x="1408065" y="671440"/>
                </a:lnTo>
                <a:lnTo>
                  <a:pt x="1402105" y="696586"/>
                </a:lnTo>
                <a:lnTo>
                  <a:pt x="1380684" y="705853"/>
                </a:lnTo>
                <a:lnTo>
                  <a:pt x="1406191" y="705853"/>
                </a:lnTo>
                <a:lnTo>
                  <a:pt x="1416494" y="690952"/>
                </a:lnTo>
                <a:lnTo>
                  <a:pt x="1418001" y="671440"/>
                </a:lnTo>
                <a:lnTo>
                  <a:pt x="1418124" y="669857"/>
                </a:lnTo>
                <a:lnTo>
                  <a:pt x="1410068" y="652208"/>
                </a:lnTo>
                <a:lnTo>
                  <a:pt x="1404746" y="648576"/>
                </a:lnTo>
                <a:close/>
              </a:path>
              <a:path w="5545455" h="1148714">
                <a:moveTo>
                  <a:pt x="1437303" y="639914"/>
                </a:moveTo>
                <a:lnTo>
                  <a:pt x="1439352" y="655142"/>
                </a:lnTo>
                <a:lnTo>
                  <a:pt x="1441400" y="655142"/>
                </a:lnTo>
                <a:lnTo>
                  <a:pt x="1437303" y="639914"/>
                </a:lnTo>
                <a:close/>
              </a:path>
              <a:path w="5545455" h="1148714">
                <a:moveTo>
                  <a:pt x="1437303" y="699427"/>
                </a:moveTo>
                <a:lnTo>
                  <a:pt x="1439352" y="714654"/>
                </a:lnTo>
                <a:lnTo>
                  <a:pt x="1441400" y="714654"/>
                </a:lnTo>
                <a:lnTo>
                  <a:pt x="1437303" y="699427"/>
                </a:lnTo>
                <a:close/>
              </a:path>
              <a:path w="5545455" h="1148714">
                <a:moveTo>
                  <a:pt x="1526240" y="639914"/>
                </a:moveTo>
                <a:lnTo>
                  <a:pt x="1509197" y="647970"/>
                </a:lnTo>
                <a:lnTo>
                  <a:pt x="1498673" y="663524"/>
                </a:lnTo>
                <a:lnTo>
                  <a:pt x="1497136" y="684479"/>
                </a:lnTo>
                <a:lnTo>
                  <a:pt x="1509802" y="706644"/>
                </a:lnTo>
                <a:lnTo>
                  <a:pt x="1535693" y="714654"/>
                </a:lnTo>
                <a:lnTo>
                  <a:pt x="1541561" y="714654"/>
                </a:lnTo>
                <a:lnTo>
                  <a:pt x="1560217" y="704689"/>
                </a:lnTo>
                <a:lnTo>
                  <a:pt x="1525216" y="704689"/>
                </a:lnTo>
                <a:lnTo>
                  <a:pt x="1507986" y="688157"/>
                </a:lnTo>
                <a:lnTo>
                  <a:pt x="1509110" y="680288"/>
                </a:lnTo>
                <a:lnTo>
                  <a:pt x="1504680" y="680288"/>
                </a:lnTo>
                <a:lnTo>
                  <a:pt x="1504680" y="672884"/>
                </a:lnTo>
                <a:lnTo>
                  <a:pt x="1510168" y="672884"/>
                </a:lnTo>
                <a:lnTo>
                  <a:pt x="1512363" y="657517"/>
                </a:lnTo>
                <a:lnTo>
                  <a:pt x="1528010" y="648436"/>
                </a:lnTo>
                <a:lnTo>
                  <a:pt x="1555800" y="648436"/>
                </a:lnTo>
                <a:lnTo>
                  <a:pt x="1546031" y="641498"/>
                </a:lnTo>
                <a:lnTo>
                  <a:pt x="1526240" y="639914"/>
                </a:lnTo>
                <a:close/>
              </a:path>
              <a:path w="5545455" h="1148714">
                <a:moveTo>
                  <a:pt x="1558464" y="696214"/>
                </a:moveTo>
                <a:lnTo>
                  <a:pt x="1555670" y="699473"/>
                </a:lnTo>
                <a:lnTo>
                  <a:pt x="1525216" y="704689"/>
                </a:lnTo>
                <a:lnTo>
                  <a:pt x="1560217" y="704689"/>
                </a:lnTo>
                <a:lnTo>
                  <a:pt x="1564052" y="702640"/>
                </a:lnTo>
                <a:lnTo>
                  <a:pt x="1558464" y="696214"/>
                </a:lnTo>
                <a:close/>
              </a:path>
              <a:path w="5545455" h="1148714">
                <a:moveTo>
                  <a:pt x="1510168" y="672884"/>
                </a:moveTo>
                <a:lnTo>
                  <a:pt x="1504680" y="672884"/>
                </a:lnTo>
                <a:lnTo>
                  <a:pt x="1504680" y="680288"/>
                </a:lnTo>
                <a:lnTo>
                  <a:pt x="1509110" y="680288"/>
                </a:lnTo>
                <a:lnTo>
                  <a:pt x="1510168" y="672884"/>
                </a:lnTo>
                <a:close/>
              </a:path>
              <a:path w="5545455" h="1148714">
                <a:moveTo>
                  <a:pt x="1558105" y="672884"/>
                </a:moveTo>
                <a:lnTo>
                  <a:pt x="1510168" y="672884"/>
                </a:lnTo>
                <a:lnTo>
                  <a:pt x="1509110" y="680288"/>
                </a:lnTo>
                <a:lnTo>
                  <a:pt x="1568523" y="680288"/>
                </a:lnTo>
                <a:lnTo>
                  <a:pt x="1568583" y="675817"/>
                </a:lnTo>
                <a:lnTo>
                  <a:pt x="1559303" y="675817"/>
                </a:lnTo>
                <a:lnTo>
                  <a:pt x="1558105" y="672884"/>
                </a:lnTo>
                <a:close/>
              </a:path>
              <a:path w="5545455" h="1148714">
                <a:moveTo>
                  <a:pt x="1555800" y="648436"/>
                </a:moveTo>
                <a:lnTo>
                  <a:pt x="1528010" y="648436"/>
                </a:lnTo>
                <a:lnTo>
                  <a:pt x="1550501" y="654257"/>
                </a:lnTo>
                <a:lnTo>
                  <a:pt x="1559303" y="675817"/>
                </a:lnTo>
                <a:lnTo>
                  <a:pt x="1563214" y="672884"/>
                </a:lnTo>
                <a:lnTo>
                  <a:pt x="1568622" y="672884"/>
                </a:lnTo>
                <a:lnTo>
                  <a:pt x="1568662" y="669857"/>
                </a:lnTo>
                <a:lnTo>
                  <a:pt x="1560979" y="652115"/>
                </a:lnTo>
                <a:lnTo>
                  <a:pt x="1555800" y="648436"/>
                </a:lnTo>
                <a:close/>
              </a:path>
              <a:path w="5545455" h="1148714">
                <a:moveTo>
                  <a:pt x="1568622" y="672884"/>
                </a:moveTo>
                <a:lnTo>
                  <a:pt x="1563214" y="672884"/>
                </a:lnTo>
                <a:lnTo>
                  <a:pt x="1559303" y="675817"/>
                </a:lnTo>
                <a:lnTo>
                  <a:pt x="1568583" y="675817"/>
                </a:lnTo>
                <a:lnTo>
                  <a:pt x="1568622" y="672884"/>
                </a:lnTo>
                <a:close/>
              </a:path>
              <a:path w="5545455" h="1148714">
                <a:moveTo>
                  <a:pt x="1598351" y="640613"/>
                </a:moveTo>
                <a:lnTo>
                  <a:pt x="1588851" y="640613"/>
                </a:lnTo>
                <a:lnTo>
                  <a:pt x="1588851" y="713955"/>
                </a:lnTo>
                <a:lnTo>
                  <a:pt x="1598770" y="713955"/>
                </a:lnTo>
                <a:lnTo>
                  <a:pt x="1598770" y="669810"/>
                </a:lnTo>
                <a:lnTo>
                  <a:pt x="1603512" y="660730"/>
                </a:lnTo>
                <a:lnTo>
                  <a:pt x="1598351" y="660730"/>
                </a:lnTo>
                <a:lnTo>
                  <a:pt x="1598351" y="640613"/>
                </a:lnTo>
                <a:close/>
              </a:path>
              <a:path w="5545455" h="1148714">
                <a:moveTo>
                  <a:pt x="1648220" y="648855"/>
                </a:moveTo>
                <a:lnTo>
                  <a:pt x="1631460" y="648855"/>
                </a:lnTo>
                <a:lnTo>
                  <a:pt x="1644591" y="658774"/>
                </a:lnTo>
                <a:lnTo>
                  <a:pt x="1646547" y="713955"/>
                </a:lnTo>
                <a:lnTo>
                  <a:pt x="1656466" y="713955"/>
                </a:lnTo>
                <a:lnTo>
                  <a:pt x="1656466" y="664269"/>
                </a:lnTo>
                <a:lnTo>
                  <a:pt x="1648220" y="648855"/>
                </a:lnTo>
                <a:close/>
              </a:path>
              <a:path w="5545455" h="1148714">
                <a:moveTo>
                  <a:pt x="1626291" y="639914"/>
                </a:moveTo>
                <a:lnTo>
                  <a:pt x="1619213" y="639914"/>
                </a:lnTo>
                <a:lnTo>
                  <a:pt x="1599143" y="651649"/>
                </a:lnTo>
                <a:lnTo>
                  <a:pt x="1598351" y="660730"/>
                </a:lnTo>
                <a:lnTo>
                  <a:pt x="1603512" y="660730"/>
                </a:lnTo>
                <a:lnTo>
                  <a:pt x="1606966" y="654117"/>
                </a:lnTo>
                <a:lnTo>
                  <a:pt x="1631460" y="648855"/>
                </a:lnTo>
                <a:lnTo>
                  <a:pt x="1648220" y="648855"/>
                </a:lnTo>
                <a:lnTo>
                  <a:pt x="1646501" y="645642"/>
                </a:lnTo>
                <a:lnTo>
                  <a:pt x="1626291" y="639914"/>
                </a:lnTo>
                <a:close/>
              </a:path>
              <a:path w="5545455" h="1148714">
                <a:moveTo>
                  <a:pt x="1694853" y="624408"/>
                </a:moveTo>
                <a:lnTo>
                  <a:pt x="1684934" y="624408"/>
                </a:lnTo>
                <a:lnTo>
                  <a:pt x="1684934" y="700079"/>
                </a:lnTo>
                <a:lnTo>
                  <a:pt x="1694248" y="712791"/>
                </a:lnTo>
                <a:lnTo>
                  <a:pt x="1706448" y="714654"/>
                </a:lnTo>
                <a:lnTo>
                  <a:pt x="1721955" y="709485"/>
                </a:lnTo>
                <a:lnTo>
                  <a:pt x="1720311" y="706132"/>
                </a:lnTo>
                <a:lnTo>
                  <a:pt x="1711943" y="706132"/>
                </a:lnTo>
                <a:lnTo>
                  <a:pt x="1695924" y="700311"/>
                </a:lnTo>
                <a:lnTo>
                  <a:pt x="1694853" y="624408"/>
                </a:lnTo>
                <a:close/>
              </a:path>
              <a:path w="5545455" h="1148714">
                <a:moveTo>
                  <a:pt x="1718462" y="702360"/>
                </a:moveTo>
                <a:lnTo>
                  <a:pt x="1711943" y="706132"/>
                </a:lnTo>
                <a:lnTo>
                  <a:pt x="1720311" y="706132"/>
                </a:lnTo>
                <a:lnTo>
                  <a:pt x="1718462" y="702360"/>
                </a:lnTo>
                <a:close/>
              </a:path>
              <a:path w="5545455" h="1148714">
                <a:moveTo>
                  <a:pt x="1684934" y="640613"/>
                </a:moveTo>
                <a:lnTo>
                  <a:pt x="1671802" y="640613"/>
                </a:lnTo>
                <a:lnTo>
                  <a:pt x="1671802" y="648855"/>
                </a:lnTo>
                <a:lnTo>
                  <a:pt x="1684934" y="648855"/>
                </a:lnTo>
                <a:lnTo>
                  <a:pt x="1684934" y="640613"/>
                </a:lnTo>
                <a:close/>
              </a:path>
              <a:path w="5545455" h="1148714">
                <a:moveTo>
                  <a:pt x="1717205" y="640613"/>
                </a:moveTo>
                <a:lnTo>
                  <a:pt x="1695082" y="640613"/>
                </a:lnTo>
                <a:lnTo>
                  <a:pt x="1695198" y="648855"/>
                </a:lnTo>
                <a:lnTo>
                  <a:pt x="1717205" y="648855"/>
                </a:lnTo>
                <a:lnTo>
                  <a:pt x="1717205" y="640613"/>
                </a:lnTo>
                <a:close/>
              </a:path>
              <a:path w="5545455" h="1148714">
                <a:moveTo>
                  <a:pt x="1749511" y="640613"/>
                </a:moveTo>
                <a:lnTo>
                  <a:pt x="1740011" y="640613"/>
                </a:lnTo>
                <a:lnTo>
                  <a:pt x="1740011" y="713955"/>
                </a:lnTo>
                <a:lnTo>
                  <a:pt x="1749930" y="713955"/>
                </a:lnTo>
                <a:lnTo>
                  <a:pt x="1752118" y="661195"/>
                </a:lnTo>
                <a:lnTo>
                  <a:pt x="1752682" y="660590"/>
                </a:lnTo>
                <a:lnTo>
                  <a:pt x="1749511" y="660590"/>
                </a:lnTo>
                <a:lnTo>
                  <a:pt x="1749511" y="640613"/>
                </a:lnTo>
                <a:close/>
              </a:path>
              <a:path w="5545455" h="1148714">
                <a:moveTo>
                  <a:pt x="1776892" y="639914"/>
                </a:moveTo>
                <a:lnTo>
                  <a:pt x="1769720" y="639914"/>
                </a:lnTo>
                <a:lnTo>
                  <a:pt x="1754028" y="647272"/>
                </a:lnTo>
                <a:lnTo>
                  <a:pt x="1749511" y="660590"/>
                </a:lnTo>
                <a:lnTo>
                  <a:pt x="1752682" y="660590"/>
                </a:lnTo>
                <a:lnTo>
                  <a:pt x="1760873" y="651789"/>
                </a:lnTo>
                <a:lnTo>
                  <a:pt x="1774657" y="649414"/>
                </a:lnTo>
                <a:lnTo>
                  <a:pt x="1776892" y="639914"/>
                </a:lnTo>
                <a:close/>
              </a:path>
              <a:path w="5545455" h="1148714">
                <a:moveTo>
                  <a:pt x="1833905" y="672545"/>
                </a:moveTo>
                <a:lnTo>
                  <a:pt x="1799173" y="673442"/>
                </a:lnTo>
                <a:lnTo>
                  <a:pt x="1784272" y="686015"/>
                </a:lnTo>
                <a:lnTo>
                  <a:pt x="1788742" y="707622"/>
                </a:lnTo>
                <a:lnTo>
                  <a:pt x="1810209" y="714654"/>
                </a:lnTo>
                <a:lnTo>
                  <a:pt x="1822968" y="713210"/>
                </a:lnTo>
                <a:lnTo>
                  <a:pt x="1829287" y="706831"/>
                </a:lnTo>
                <a:lnTo>
                  <a:pt x="1805879" y="706831"/>
                </a:lnTo>
                <a:lnTo>
                  <a:pt x="1793166" y="697191"/>
                </a:lnTo>
                <a:lnTo>
                  <a:pt x="1800011" y="681126"/>
                </a:lnTo>
                <a:lnTo>
                  <a:pt x="1834190" y="679965"/>
                </a:lnTo>
                <a:lnTo>
                  <a:pt x="1833939" y="673442"/>
                </a:lnTo>
                <a:lnTo>
                  <a:pt x="1833905" y="672545"/>
                </a:lnTo>
                <a:close/>
              </a:path>
              <a:path w="5545455" h="1148714">
                <a:moveTo>
                  <a:pt x="1844994" y="691883"/>
                </a:moveTo>
                <a:lnTo>
                  <a:pt x="1835076" y="691883"/>
                </a:lnTo>
                <a:lnTo>
                  <a:pt x="1837311" y="698728"/>
                </a:lnTo>
                <a:lnTo>
                  <a:pt x="1835000" y="701062"/>
                </a:lnTo>
                <a:lnTo>
                  <a:pt x="1835466" y="713210"/>
                </a:lnTo>
                <a:lnTo>
                  <a:pt x="1835495" y="713955"/>
                </a:lnTo>
                <a:lnTo>
                  <a:pt x="1844994" y="713955"/>
                </a:lnTo>
                <a:lnTo>
                  <a:pt x="1844994" y="691883"/>
                </a:lnTo>
                <a:close/>
              </a:path>
              <a:path w="5545455" h="1148714">
                <a:moveTo>
                  <a:pt x="1834675" y="692593"/>
                </a:moveTo>
                <a:lnTo>
                  <a:pt x="1830233" y="700451"/>
                </a:lnTo>
                <a:lnTo>
                  <a:pt x="1805879" y="706831"/>
                </a:lnTo>
                <a:lnTo>
                  <a:pt x="1829287" y="706831"/>
                </a:lnTo>
                <a:lnTo>
                  <a:pt x="1835000" y="701062"/>
                </a:lnTo>
                <a:lnTo>
                  <a:pt x="1834675" y="692593"/>
                </a:lnTo>
                <a:close/>
              </a:path>
              <a:path w="5545455" h="1148714">
                <a:moveTo>
                  <a:pt x="1835076" y="691883"/>
                </a:moveTo>
                <a:lnTo>
                  <a:pt x="1834675" y="692593"/>
                </a:lnTo>
                <a:lnTo>
                  <a:pt x="1834851" y="697191"/>
                </a:lnTo>
                <a:lnTo>
                  <a:pt x="1834910" y="698728"/>
                </a:lnTo>
                <a:lnTo>
                  <a:pt x="1835000" y="701062"/>
                </a:lnTo>
                <a:lnTo>
                  <a:pt x="1837311" y="698728"/>
                </a:lnTo>
                <a:lnTo>
                  <a:pt x="1835076" y="691883"/>
                </a:lnTo>
                <a:close/>
              </a:path>
              <a:path w="5545455" h="1148714">
                <a:moveTo>
                  <a:pt x="1838958" y="648576"/>
                </a:moveTo>
                <a:lnTo>
                  <a:pt x="1821152" y="648576"/>
                </a:lnTo>
                <a:lnTo>
                  <a:pt x="1833306" y="656958"/>
                </a:lnTo>
                <a:lnTo>
                  <a:pt x="1834647" y="691883"/>
                </a:lnTo>
                <a:lnTo>
                  <a:pt x="1834675" y="692593"/>
                </a:lnTo>
                <a:lnTo>
                  <a:pt x="1835076" y="691883"/>
                </a:lnTo>
                <a:lnTo>
                  <a:pt x="1844994" y="691883"/>
                </a:lnTo>
                <a:lnTo>
                  <a:pt x="1844994" y="679965"/>
                </a:lnTo>
                <a:lnTo>
                  <a:pt x="1837032" y="679965"/>
                </a:lnTo>
                <a:lnTo>
                  <a:pt x="1837032" y="672545"/>
                </a:lnTo>
                <a:lnTo>
                  <a:pt x="1844994" y="672545"/>
                </a:lnTo>
                <a:lnTo>
                  <a:pt x="1844994" y="668413"/>
                </a:lnTo>
                <a:lnTo>
                  <a:pt x="1842387" y="651696"/>
                </a:lnTo>
                <a:lnTo>
                  <a:pt x="1838958" y="648576"/>
                </a:lnTo>
                <a:close/>
              </a:path>
              <a:path w="5545455" h="1148714">
                <a:moveTo>
                  <a:pt x="1844994" y="672545"/>
                </a:moveTo>
                <a:lnTo>
                  <a:pt x="1837032" y="672545"/>
                </a:lnTo>
                <a:lnTo>
                  <a:pt x="1837032" y="679965"/>
                </a:lnTo>
                <a:lnTo>
                  <a:pt x="1844994" y="679965"/>
                </a:lnTo>
                <a:lnTo>
                  <a:pt x="1844994" y="672545"/>
                </a:lnTo>
                <a:close/>
              </a:path>
              <a:path w="5545455" h="1148714">
                <a:moveTo>
                  <a:pt x="1815238" y="639914"/>
                </a:moveTo>
                <a:lnTo>
                  <a:pt x="1785343" y="649833"/>
                </a:lnTo>
                <a:lnTo>
                  <a:pt x="1789813" y="657237"/>
                </a:lnTo>
                <a:lnTo>
                  <a:pt x="1821152" y="648576"/>
                </a:lnTo>
                <a:lnTo>
                  <a:pt x="1838958" y="648576"/>
                </a:lnTo>
                <a:lnTo>
                  <a:pt x="1832049" y="642289"/>
                </a:lnTo>
                <a:lnTo>
                  <a:pt x="1815238" y="639914"/>
                </a:lnTo>
                <a:close/>
              </a:path>
              <a:path w="5545455" h="1148714">
                <a:moveTo>
                  <a:pt x="1894147" y="639914"/>
                </a:moveTo>
                <a:lnTo>
                  <a:pt x="1876778" y="647738"/>
                </a:lnTo>
                <a:lnTo>
                  <a:pt x="1866114" y="663244"/>
                </a:lnTo>
                <a:lnTo>
                  <a:pt x="1864655" y="682895"/>
                </a:lnTo>
                <a:lnTo>
                  <a:pt x="1864531" y="684572"/>
                </a:lnTo>
                <a:lnTo>
                  <a:pt x="1876778" y="706738"/>
                </a:lnTo>
                <a:lnTo>
                  <a:pt x="1901132" y="714654"/>
                </a:lnTo>
                <a:lnTo>
                  <a:pt x="1907651" y="714654"/>
                </a:lnTo>
                <a:lnTo>
                  <a:pt x="1923577" y="707343"/>
                </a:lnTo>
                <a:lnTo>
                  <a:pt x="1924542" y="705853"/>
                </a:lnTo>
                <a:lnTo>
                  <a:pt x="1901830" y="705853"/>
                </a:lnTo>
                <a:lnTo>
                  <a:pt x="1883902" y="699939"/>
                </a:lnTo>
                <a:lnTo>
                  <a:pt x="1874589" y="682895"/>
                </a:lnTo>
                <a:lnTo>
                  <a:pt x="1880643" y="657843"/>
                </a:lnTo>
                <a:lnTo>
                  <a:pt x="1896708" y="648576"/>
                </a:lnTo>
                <a:lnTo>
                  <a:pt x="1923525" y="648576"/>
                </a:lnTo>
                <a:lnTo>
                  <a:pt x="1913286" y="641358"/>
                </a:lnTo>
                <a:lnTo>
                  <a:pt x="1894147" y="639914"/>
                </a:lnTo>
                <a:close/>
              </a:path>
              <a:path w="5545455" h="1148714">
                <a:moveTo>
                  <a:pt x="1938991" y="610298"/>
                </a:moveTo>
                <a:lnTo>
                  <a:pt x="1929072" y="610298"/>
                </a:lnTo>
                <a:lnTo>
                  <a:pt x="1929192" y="639914"/>
                </a:lnTo>
                <a:lnTo>
                  <a:pt x="1929255" y="655520"/>
                </a:lnTo>
                <a:lnTo>
                  <a:pt x="1935079" y="669205"/>
                </a:lnTo>
                <a:lnTo>
                  <a:pt x="1933589" y="691883"/>
                </a:lnTo>
                <a:lnTo>
                  <a:pt x="1929428" y="698308"/>
                </a:lnTo>
                <a:lnTo>
                  <a:pt x="1929491" y="713955"/>
                </a:lnTo>
                <a:lnTo>
                  <a:pt x="1938991" y="713955"/>
                </a:lnTo>
                <a:lnTo>
                  <a:pt x="1938991" y="610298"/>
                </a:lnTo>
                <a:close/>
              </a:path>
              <a:path w="5545455" h="1148714">
                <a:moveTo>
                  <a:pt x="1929319" y="671440"/>
                </a:moveTo>
                <a:lnTo>
                  <a:pt x="1929173" y="671603"/>
                </a:lnTo>
                <a:lnTo>
                  <a:pt x="1923251" y="696586"/>
                </a:lnTo>
                <a:lnTo>
                  <a:pt x="1901830" y="705853"/>
                </a:lnTo>
                <a:lnTo>
                  <a:pt x="1924542" y="705853"/>
                </a:lnTo>
                <a:lnTo>
                  <a:pt x="1929428" y="698308"/>
                </a:lnTo>
                <a:lnTo>
                  <a:pt x="1929319" y="671440"/>
                </a:lnTo>
                <a:close/>
              </a:path>
              <a:path w="5545455" h="1148714">
                <a:moveTo>
                  <a:pt x="1929255" y="655520"/>
                </a:moveTo>
                <a:lnTo>
                  <a:pt x="1929310" y="669205"/>
                </a:lnTo>
                <a:lnTo>
                  <a:pt x="1929428" y="698308"/>
                </a:lnTo>
                <a:lnTo>
                  <a:pt x="1933589" y="691883"/>
                </a:lnTo>
                <a:lnTo>
                  <a:pt x="1934922" y="671603"/>
                </a:lnTo>
                <a:lnTo>
                  <a:pt x="1934962" y="670994"/>
                </a:lnTo>
                <a:lnTo>
                  <a:pt x="1935079" y="669205"/>
                </a:lnTo>
                <a:lnTo>
                  <a:pt x="1929255" y="655520"/>
                </a:lnTo>
                <a:close/>
              </a:path>
              <a:path w="5545455" h="1148714">
                <a:moveTo>
                  <a:pt x="1923525" y="648576"/>
                </a:moveTo>
                <a:lnTo>
                  <a:pt x="1896708" y="648576"/>
                </a:lnTo>
                <a:lnTo>
                  <a:pt x="1919992" y="654536"/>
                </a:lnTo>
                <a:lnTo>
                  <a:pt x="1929231" y="671440"/>
                </a:lnTo>
                <a:lnTo>
                  <a:pt x="1929255" y="655520"/>
                </a:lnTo>
                <a:lnTo>
                  <a:pt x="1927489" y="651370"/>
                </a:lnTo>
                <a:lnTo>
                  <a:pt x="1923525" y="648576"/>
                </a:lnTo>
                <a:close/>
              </a:path>
              <a:path w="5545455" h="1148714">
                <a:moveTo>
                  <a:pt x="2010986" y="672545"/>
                </a:moveTo>
                <a:lnTo>
                  <a:pt x="1976254" y="673442"/>
                </a:lnTo>
                <a:lnTo>
                  <a:pt x="1961352" y="686015"/>
                </a:lnTo>
                <a:lnTo>
                  <a:pt x="1965822" y="707622"/>
                </a:lnTo>
                <a:lnTo>
                  <a:pt x="1987290" y="714654"/>
                </a:lnTo>
                <a:lnTo>
                  <a:pt x="2000049" y="713210"/>
                </a:lnTo>
                <a:lnTo>
                  <a:pt x="2006367" y="706831"/>
                </a:lnTo>
                <a:lnTo>
                  <a:pt x="1982959" y="706831"/>
                </a:lnTo>
                <a:lnTo>
                  <a:pt x="1970246" y="697191"/>
                </a:lnTo>
                <a:lnTo>
                  <a:pt x="1977092" y="681126"/>
                </a:lnTo>
                <a:lnTo>
                  <a:pt x="2011270" y="679965"/>
                </a:lnTo>
                <a:lnTo>
                  <a:pt x="2011020" y="673442"/>
                </a:lnTo>
                <a:lnTo>
                  <a:pt x="2010986" y="672545"/>
                </a:lnTo>
                <a:close/>
              </a:path>
              <a:path w="5545455" h="1148714">
                <a:moveTo>
                  <a:pt x="2022075" y="691883"/>
                </a:moveTo>
                <a:lnTo>
                  <a:pt x="2012156" y="691883"/>
                </a:lnTo>
                <a:lnTo>
                  <a:pt x="2014392" y="698728"/>
                </a:lnTo>
                <a:lnTo>
                  <a:pt x="2012081" y="701062"/>
                </a:lnTo>
                <a:lnTo>
                  <a:pt x="2012547" y="713210"/>
                </a:lnTo>
                <a:lnTo>
                  <a:pt x="2012576" y="713955"/>
                </a:lnTo>
                <a:lnTo>
                  <a:pt x="2022075" y="713955"/>
                </a:lnTo>
                <a:lnTo>
                  <a:pt x="2022075" y="691883"/>
                </a:lnTo>
                <a:close/>
              </a:path>
              <a:path w="5545455" h="1148714">
                <a:moveTo>
                  <a:pt x="2011755" y="692593"/>
                </a:moveTo>
                <a:lnTo>
                  <a:pt x="2007314" y="700451"/>
                </a:lnTo>
                <a:lnTo>
                  <a:pt x="1982959" y="706831"/>
                </a:lnTo>
                <a:lnTo>
                  <a:pt x="2006367" y="706831"/>
                </a:lnTo>
                <a:lnTo>
                  <a:pt x="2012081" y="701062"/>
                </a:lnTo>
                <a:lnTo>
                  <a:pt x="2011755" y="692593"/>
                </a:lnTo>
                <a:close/>
              </a:path>
              <a:path w="5545455" h="1148714">
                <a:moveTo>
                  <a:pt x="2012156" y="691883"/>
                </a:moveTo>
                <a:lnTo>
                  <a:pt x="2011755" y="692593"/>
                </a:lnTo>
                <a:lnTo>
                  <a:pt x="2011932" y="697191"/>
                </a:lnTo>
                <a:lnTo>
                  <a:pt x="2011991" y="698728"/>
                </a:lnTo>
                <a:lnTo>
                  <a:pt x="2012081" y="701062"/>
                </a:lnTo>
                <a:lnTo>
                  <a:pt x="2014392" y="698728"/>
                </a:lnTo>
                <a:lnTo>
                  <a:pt x="2012156" y="691883"/>
                </a:lnTo>
                <a:close/>
              </a:path>
              <a:path w="5545455" h="1148714">
                <a:moveTo>
                  <a:pt x="2016038" y="648576"/>
                </a:moveTo>
                <a:lnTo>
                  <a:pt x="1998233" y="648576"/>
                </a:lnTo>
                <a:lnTo>
                  <a:pt x="2010387" y="656958"/>
                </a:lnTo>
                <a:lnTo>
                  <a:pt x="2011728" y="691883"/>
                </a:lnTo>
                <a:lnTo>
                  <a:pt x="2011755" y="692593"/>
                </a:lnTo>
                <a:lnTo>
                  <a:pt x="2012156" y="691883"/>
                </a:lnTo>
                <a:lnTo>
                  <a:pt x="2022075" y="691883"/>
                </a:lnTo>
                <a:lnTo>
                  <a:pt x="2022075" y="679965"/>
                </a:lnTo>
                <a:lnTo>
                  <a:pt x="2014112" y="679965"/>
                </a:lnTo>
                <a:lnTo>
                  <a:pt x="2014112" y="672545"/>
                </a:lnTo>
                <a:lnTo>
                  <a:pt x="2022075" y="672545"/>
                </a:lnTo>
                <a:lnTo>
                  <a:pt x="2022075" y="668413"/>
                </a:lnTo>
                <a:lnTo>
                  <a:pt x="2019467" y="651696"/>
                </a:lnTo>
                <a:lnTo>
                  <a:pt x="2016038" y="648576"/>
                </a:lnTo>
                <a:close/>
              </a:path>
              <a:path w="5545455" h="1148714">
                <a:moveTo>
                  <a:pt x="2022075" y="672545"/>
                </a:moveTo>
                <a:lnTo>
                  <a:pt x="2014112" y="672545"/>
                </a:lnTo>
                <a:lnTo>
                  <a:pt x="2014112" y="679965"/>
                </a:lnTo>
                <a:lnTo>
                  <a:pt x="2022075" y="679965"/>
                </a:lnTo>
                <a:lnTo>
                  <a:pt x="2022075" y="672545"/>
                </a:lnTo>
                <a:close/>
              </a:path>
              <a:path w="5545455" h="1148714">
                <a:moveTo>
                  <a:pt x="1992319" y="639914"/>
                </a:moveTo>
                <a:lnTo>
                  <a:pt x="1962423" y="649833"/>
                </a:lnTo>
                <a:lnTo>
                  <a:pt x="1966894" y="657237"/>
                </a:lnTo>
                <a:lnTo>
                  <a:pt x="1998233" y="648576"/>
                </a:lnTo>
                <a:lnTo>
                  <a:pt x="2016038" y="648576"/>
                </a:lnTo>
                <a:lnTo>
                  <a:pt x="2009130" y="642289"/>
                </a:lnTo>
                <a:lnTo>
                  <a:pt x="1992319" y="639914"/>
                </a:lnTo>
                <a:close/>
              </a:path>
              <a:path w="5545455" h="1148714">
                <a:moveTo>
                  <a:pt x="2107790" y="639914"/>
                </a:moveTo>
                <a:lnTo>
                  <a:pt x="2090420" y="647738"/>
                </a:lnTo>
                <a:lnTo>
                  <a:pt x="2079757" y="663244"/>
                </a:lnTo>
                <a:lnTo>
                  <a:pt x="2078298" y="682895"/>
                </a:lnTo>
                <a:lnTo>
                  <a:pt x="2078173" y="684572"/>
                </a:lnTo>
                <a:lnTo>
                  <a:pt x="2090420" y="706738"/>
                </a:lnTo>
                <a:lnTo>
                  <a:pt x="2114775" y="714654"/>
                </a:lnTo>
                <a:lnTo>
                  <a:pt x="2121294" y="714654"/>
                </a:lnTo>
                <a:lnTo>
                  <a:pt x="2137220" y="707343"/>
                </a:lnTo>
                <a:lnTo>
                  <a:pt x="2138185" y="705853"/>
                </a:lnTo>
                <a:lnTo>
                  <a:pt x="2115473" y="705853"/>
                </a:lnTo>
                <a:lnTo>
                  <a:pt x="2097545" y="699939"/>
                </a:lnTo>
                <a:lnTo>
                  <a:pt x="2088232" y="682895"/>
                </a:lnTo>
                <a:lnTo>
                  <a:pt x="2094285" y="657843"/>
                </a:lnTo>
                <a:lnTo>
                  <a:pt x="2110351" y="648576"/>
                </a:lnTo>
                <a:lnTo>
                  <a:pt x="2137168" y="648576"/>
                </a:lnTo>
                <a:lnTo>
                  <a:pt x="2126929" y="641358"/>
                </a:lnTo>
                <a:lnTo>
                  <a:pt x="2107790" y="639914"/>
                </a:lnTo>
                <a:close/>
              </a:path>
              <a:path w="5545455" h="1148714">
                <a:moveTo>
                  <a:pt x="2152634" y="610298"/>
                </a:moveTo>
                <a:lnTo>
                  <a:pt x="2142715" y="610298"/>
                </a:lnTo>
                <a:lnTo>
                  <a:pt x="2142835" y="639914"/>
                </a:lnTo>
                <a:lnTo>
                  <a:pt x="2142898" y="655520"/>
                </a:lnTo>
                <a:lnTo>
                  <a:pt x="2148722" y="669205"/>
                </a:lnTo>
                <a:lnTo>
                  <a:pt x="2147232" y="691883"/>
                </a:lnTo>
                <a:lnTo>
                  <a:pt x="2143071" y="698308"/>
                </a:lnTo>
                <a:lnTo>
                  <a:pt x="2143134" y="713955"/>
                </a:lnTo>
                <a:lnTo>
                  <a:pt x="2152634" y="713955"/>
                </a:lnTo>
                <a:lnTo>
                  <a:pt x="2152634" y="610298"/>
                </a:lnTo>
                <a:close/>
              </a:path>
              <a:path w="5545455" h="1148714">
                <a:moveTo>
                  <a:pt x="2142962" y="671440"/>
                </a:moveTo>
                <a:lnTo>
                  <a:pt x="2142816" y="671603"/>
                </a:lnTo>
                <a:lnTo>
                  <a:pt x="2136894" y="696586"/>
                </a:lnTo>
                <a:lnTo>
                  <a:pt x="2115473" y="705853"/>
                </a:lnTo>
                <a:lnTo>
                  <a:pt x="2138185" y="705853"/>
                </a:lnTo>
                <a:lnTo>
                  <a:pt x="2143071" y="698308"/>
                </a:lnTo>
                <a:lnTo>
                  <a:pt x="2142962" y="671440"/>
                </a:lnTo>
                <a:close/>
              </a:path>
              <a:path w="5545455" h="1148714">
                <a:moveTo>
                  <a:pt x="2142898" y="655520"/>
                </a:moveTo>
                <a:lnTo>
                  <a:pt x="2142953" y="669205"/>
                </a:lnTo>
                <a:lnTo>
                  <a:pt x="2143071" y="698308"/>
                </a:lnTo>
                <a:lnTo>
                  <a:pt x="2147232" y="691883"/>
                </a:lnTo>
                <a:lnTo>
                  <a:pt x="2148564" y="671603"/>
                </a:lnTo>
                <a:lnTo>
                  <a:pt x="2148604" y="670994"/>
                </a:lnTo>
                <a:lnTo>
                  <a:pt x="2148722" y="669205"/>
                </a:lnTo>
                <a:lnTo>
                  <a:pt x="2142898" y="655520"/>
                </a:lnTo>
                <a:close/>
              </a:path>
              <a:path w="5545455" h="1148714">
                <a:moveTo>
                  <a:pt x="2137168" y="648576"/>
                </a:moveTo>
                <a:lnTo>
                  <a:pt x="2110351" y="648576"/>
                </a:lnTo>
                <a:lnTo>
                  <a:pt x="2133634" y="654536"/>
                </a:lnTo>
                <a:lnTo>
                  <a:pt x="2142873" y="671440"/>
                </a:lnTo>
                <a:lnTo>
                  <a:pt x="2142898" y="655520"/>
                </a:lnTo>
                <a:lnTo>
                  <a:pt x="2141132" y="651370"/>
                </a:lnTo>
                <a:lnTo>
                  <a:pt x="2137168" y="648576"/>
                </a:lnTo>
                <a:close/>
              </a:path>
              <a:path w="5545455" h="1148714">
                <a:moveTo>
                  <a:pt x="2224628" y="672545"/>
                </a:moveTo>
                <a:lnTo>
                  <a:pt x="2189896" y="673442"/>
                </a:lnTo>
                <a:lnTo>
                  <a:pt x="2174995" y="686015"/>
                </a:lnTo>
                <a:lnTo>
                  <a:pt x="2179465" y="707622"/>
                </a:lnTo>
                <a:lnTo>
                  <a:pt x="2200933" y="714654"/>
                </a:lnTo>
                <a:lnTo>
                  <a:pt x="2213692" y="713210"/>
                </a:lnTo>
                <a:lnTo>
                  <a:pt x="2220010" y="706831"/>
                </a:lnTo>
                <a:lnTo>
                  <a:pt x="2196602" y="706831"/>
                </a:lnTo>
                <a:lnTo>
                  <a:pt x="2183889" y="697191"/>
                </a:lnTo>
                <a:lnTo>
                  <a:pt x="2190735" y="681126"/>
                </a:lnTo>
                <a:lnTo>
                  <a:pt x="2224913" y="679965"/>
                </a:lnTo>
                <a:lnTo>
                  <a:pt x="2224663" y="673442"/>
                </a:lnTo>
                <a:lnTo>
                  <a:pt x="2224628" y="672545"/>
                </a:lnTo>
                <a:close/>
              </a:path>
              <a:path w="5545455" h="1148714">
                <a:moveTo>
                  <a:pt x="2235718" y="691883"/>
                </a:moveTo>
                <a:lnTo>
                  <a:pt x="2225799" y="691883"/>
                </a:lnTo>
                <a:lnTo>
                  <a:pt x="2228034" y="698728"/>
                </a:lnTo>
                <a:lnTo>
                  <a:pt x="2225723" y="701062"/>
                </a:lnTo>
                <a:lnTo>
                  <a:pt x="2226190" y="713210"/>
                </a:lnTo>
                <a:lnTo>
                  <a:pt x="2226218" y="713955"/>
                </a:lnTo>
                <a:lnTo>
                  <a:pt x="2235718" y="713955"/>
                </a:lnTo>
                <a:lnTo>
                  <a:pt x="2235718" y="691883"/>
                </a:lnTo>
                <a:close/>
              </a:path>
              <a:path w="5545455" h="1148714">
                <a:moveTo>
                  <a:pt x="2225398" y="692593"/>
                </a:moveTo>
                <a:lnTo>
                  <a:pt x="2220956" y="700451"/>
                </a:lnTo>
                <a:lnTo>
                  <a:pt x="2196602" y="706831"/>
                </a:lnTo>
                <a:lnTo>
                  <a:pt x="2220010" y="706831"/>
                </a:lnTo>
                <a:lnTo>
                  <a:pt x="2225723" y="701062"/>
                </a:lnTo>
                <a:lnTo>
                  <a:pt x="2225398" y="692593"/>
                </a:lnTo>
                <a:close/>
              </a:path>
              <a:path w="5545455" h="1148714">
                <a:moveTo>
                  <a:pt x="2225799" y="691883"/>
                </a:moveTo>
                <a:lnTo>
                  <a:pt x="2225398" y="692593"/>
                </a:lnTo>
                <a:lnTo>
                  <a:pt x="2225575" y="697191"/>
                </a:lnTo>
                <a:lnTo>
                  <a:pt x="2225634" y="698728"/>
                </a:lnTo>
                <a:lnTo>
                  <a:pt x="2225723" y="701062"/>
                </a:lnTo>
                <a:lnTo>
                  <a:pt x="2228034" y="698728"/>
                </a:lnTo>
                <a:lnTo>
                  <a:pt x="2225799" y="691883"/>
                </a:lnTo>
                <a:close/>
              </a:path>
              <a:path w="5545455" h="1148714">
                <a:moveTo>
                  <a:pt x="2229681" y="648576"/>
                </a:moveTo>
                <a:lnTo>
                  <a:pt x="2211876" y="648576"/>
                </a:lnTo>
                <a:lnTo>
                  <a:pt x="2224030" y="656958"/>
                </a:lnTo>
                <a:lnTo>
                  <a:pt x="2225371" y="691883"/>
                </a:lnTo>
                <a:lnTo>
                  <a:pt x="2225398" y="692593"/>
                </a:lnTo>
                <a:lnTo>
                  <a:pt x="2225799" y="691883"/>
                </a:lnTo>
                <a:lnTo>
                  <a:pt x="2235718" y="691883"/>
                </a:lnTo>
                <a:lnTo>
                  <a:pt x="2235718" y="679965"/>
                </a:lnTo>
                <a:lnTo>
                  <a:pt x="2227755" y="679965"/>
                </a:lnTo>
                <a:lnTo>
                  <a:pt x="2227755" y="672545"/>
                </a:lnTo>
                <a:lnTo>
                  <a:pt x="2235718" y="672545"/>
                </a:lnTo>
                <a:lnTo>
                  <a:pt x="2235718" y="668413"/>
                </a:lnTo>
                <a:lnTo>
                  <a:pt x="2233110" y="651696"/>
                </a:lnTo>
                <a:lnTo>
                  <a:pt x="2229681" y="648576"/>
                </a:lnTo>
                <a:close/>
              </a:path>
              <a:path w="5545455" h="1148714">
                <a:moveTo>
                  <a:pt x="2235718" y="672545"/>
                </a:moveTo>
                <a:lnTo>
                  <a:pt x="2227755" y="672545"/>
                </a:lnTo>
                <a:lnTo>
                  <a:pt x="2227755" y="679965"/>
                </a:lnTo>
                <a:lnTo>
                  <a:pt x="2235718" y="679965"/>
                </a:lnTo>
                <a:lnTo>
                  <a:pt x="2235718" y="672545"/>
                </a:lnTo>
                <a:close/>
              </a:path>
              <a:path w="5545455" h="1148714">
                <a:moveTo>
                  <a:pt x="2205962" y="639914"/>
                </a:moveTo>
                <a:lnTo>
                  <a:pt x="2176066" y="649833"/>
                </a:lnTo>
                <a:lnTo>
                  <a:pt x="2180536" y="657237"/>
                </a:lnTo>
                <a:lnTo>
                  <a:pt x="2211876" y="648576"/>
                </a:lnTo>
                <a:lnTo>
                  <a:pt x="2229681" y="648576"/>
                </a:lnTo>
                <a:lnTo>
                  <a:pt x="2222772" y="642289"/>
                </a:lnTo>
                <a:lnTo>
                  <a:pt x="2205962" y="639914"/>
                </a:lnTo>
                <a:close/>
              </a:path>
              <a:path w="5545455" h="1148714">
                <a:moveTo>
                  <a:pt x="2336567" y="615327"/>
                </a:moveTo>
                <a:lnTo>
                  <a:pt x="2311840" y="624967"/>
                </a:lnTo>
                <a:lnTo>
                  <a:pt x="2293912" y="651277"/>
                </a:lnTo>
                <a:lnTo>
                  <a:pt x="2293912" y="678844"/>
                </a:lnTo>
                <a:lnTo>
                  <a:pt x="2311747" y="705154"/>
                </a:lnTo>
                <a:lnTo>
                  <a:pt x="2343785" y="714794"/>
                </a:lnTo>
                <a:lnTo>
                  <a:pt x="2357662" y="713583"/>
                </a:lnTo>
                <a:lnTo>
                  <a:pt x="2371048" y="705573"/>
                </a:lnTo>
                <a:lnTo>
                  <a:pt x="2338336" y="705573"/>
                </a:lnTo>
                <a:lnTo>
                  <a:pt x="2311002" y="690393"/>
                </a:lnTo>
                <a:lnTo>
                  <a:pt x="2302852" y="659193"/>
                </a:lnTo>
                <a:lnTo>
                  <a:pt x="2318452" y="632417"/>
                </a:lnTo>
                <a:lnTo>
                  <a:pt x="2349792" y="624547"/>
                </a:lnTo>
                <a:lnTo>
                  <a:pt x="2373896" y="624547"/>
                </a:lnTo>
                <a:lnTo>
                  <a:pt x="2370141" y="621288"/>
                </a:lnTo>
                <a:lnTo>
                  <a:pt x="2336567" y="615327"/>
                </a:lnTo>
                <a:close/>
              </a:path>
              <a:path w="5545455" h="1148714">
                <a:moveTo>
                  <a:pt x="2373122" y="693839"/>
                </a:moveTo>
                <a:lnTo>
                  <a:pt x="2369117" y="697937"/>
                </a:lnTo>
                <a:lnTo>
                  <a:pt x="2338336" y="705573"/>
                </a:lnTo>
                <a:lnTo>
                  <a:pt x="2371048" y="705573"/>
                </a:lnTo>
                <a:lnTo>
                  <a:pt x="2379688" y="700405"/>
                </a:lnTo>
                <a:lnTo>
                  <a:pt x="2373122" y="693839"/>
                </a:lnTo>
                <a:close/>
              </a:path>
              <a:path w="5545455" h="1148714">
                <a:moveTo>
                  <a:pt x="2373896" y="624547"/>
                </a:moveTo>
                <a:lnTo>
                  <a:pt x="2349792" y="624547"/>
                </a:lnTo>
                <a:lnTo>
                  <a:pt x="2373122" y="636143"/>
                </a:lnTo>
                <a:lnTo>
                  <a:pt x="2379688" y="629577"/>
                </a:lnTo>
                <a:lnTo>
                  <a:pt x="2373896" y="624547"/>
                </a:lnTo>
                <a:close/>
              </a:path>
              <a:path w="5545455" h="1148714">
                <a:moveTo>
                  <a:pt x="2401725" y="616165"/>
                </a:moveTo>
                <a:lnTo>
                  <a:pt x="2401725" y="713955"/>
                </a:lnTo>
                <a:lnTo>
                  <a:pt x="2455344" y="713528"/>
                </a:lnTo>
                <a:lnTo>
                  <a:pt x="2473795" y="705434"/>
                </a:lnTo>
                <a:lnTo>
                  <a:pt x="2412063" y="705434"/>
                </a:lnTo>
                <a:lnTo>
                  <a:pt x="2412063" y="668693"/>
                </a:lnTo>
                <a:lnTo>
                  <a:pt x="2410945" y="668693"/>
                </a:lnTo>
                <a:lnTo>
                  <a:pt x="2410945" y="660171"/>
                </a:lnTo>
                <a:lnTo>
                  <a:pt x="2412063" y="660171"/>
                </a:lnTo>
                <a:lnTo>
                  <a:pt x="2412063" y="624687"/>
                </a:lnTo>
                <a:lnTo>
                  <a:pt x="2471584" y="624687"/>
                </a:lnTo>
                <a:lnTo>
                  <a:pt x="2464267" y="619859"/>
                </a:lnTo>
                <a:lnTo>
                  <a:pt x="2401725" y="616165"/>
                </a:lnTo>
                <a:close/>
              </a:path>
              <a:path w="5545455" h="1148714">
                <a:moveTo>
                  <a:pt x="2463792" y="660171"/>
                </a:moveTo>
                <a:lnTo>
                  <a:pt x="2412063" y="660171"/>
                </a:lnTo>
                <a:lnTo>
                  <a:pt x="2412063" y="668693"/>
                </a:lnTo>
                <a:lnTo>
                  <a:pt x="2455137" y="668693"/>
                </a:lnTo>
                <a:lnTo>
                  <a:pt x="2470830" y="676050"/>
                </a:lnTo>
                <a:lnTo>
                  <a:pt x="2473112" y="693420"/>
                </a:lnTo>
                <a:lnTo>
                  <a:pt x="2461703" y="703990"/>
                </a:lnTo>
                <a:lnTo>
                  <a:pt x="2412063" y="705434"/>
                </a:lnTo>
                <a:lnTo>
                  <a:pt x="2473795" y="705434"/>
                </a:lnTo>
                <a:lnTo>
                  <a:pt x="2480376" y="702547"/>
                </a:lnTo>
                <a:lnTo>
                  <a:pt x="2483450" y="687832"/>
                </a:lnTo>
                <a:lnTo>
                  <a:pt x="2477163" y="670043"/>
                </a:lnTo>
                <a:lnTo>
                  <a:pt x="2463605" y="665759"/>
                </a:lnTo>
                <a:lnTo>
                  <a:pt x="2450620" y="665759"/>
                </a:lnTo>
                <a:lnTo>
                  <a:pt x="2452995" y="662406"/>
                </a:lnTo>
                <a:lnTo>
                  <a:pt x="2460535" y="662406"/>
                </a:lnTo>
                <a:lnTo>
                  <a:pt x="2463792" y="660171"/>
                </a:lnTo>
                <a:close/>
              </a:path>
              <a:path w="5545455" h="1148714">
                <a:moveTo>
                  <a:pt x="2471584" y="624687"/>
                </a:moveTo>
                <a:lnTo>
                  <a:pt x="2451039" y="624687"/>
                </a:lnTo>
                <a:lnTo>
                  <a:pt x="2465754" y="632045"/>
                </a:lnTo>
                <a:lnTo>
                  <a:pt x="2467943" y="648296"/>
                </a:lnTo>
                <a:lnTo>
                  <a:pt x="2457093" y="658681"/>
                </a:lnTo>
                <a:lnTo>
                  <a:pt x="2410945" y="660171"/>
                </a:lnTo>
                <a:lnTo>
                  <a:pt x="2410945" y="668693"/>
                </a:lnTo>
                <a:lnTo>
                  <a:pt x="2412063" y="668693"/>
                </a:lnTo>
                <a:lnTo>
                  <a:pt x="2412063" y="660171"/>
                </a:lnTo>
                <a:lnTo>
                  <a:pt x="2463792" y="660171"/>
                </a:lnTo>
                <a:lnTo>
                  <a:pt x="2477023" y="651090"/>
                </a:lnTo>
                <a:lnTo>
                  <a:pt x="2475254" y="627109"/>
                </a:lnTo>
                <a:lnTo>
                  <a:pt x="2471584" y="624687"/>
                </a:lnTo>
                <a:close/>
              </a:path>
              <a:path w="5545455" h="1148714">
                <a:moveTo>
                  <a:pt x="2452995" y="662406"/>
                </a:moveTo>
                <a:lnTo>
                  <a:pt x="2450620" y="665759"/>
                </a:lnTo>
                <a:lnTo>
                  <a:pt x="2455649" y="665759"/>
                </a:lnTo>
                <a:lnTo>
                  <a:pt x="2458158" y="664037"/>
                </a:lnTo>
                <a:lnTo>
                  <a:pt x="2452995" y="662406"/>
                </a:lnTo>
                <a:close/>
              </a:path>
              <a:path w="5545455" h="1148714">
                <a:moveTo>
                  <a:pt x="2458158" y="664037"/>
                </a:moveTo>
                <a:lnTo>
                  <a:pt x="2455649" y="665759"/>
                </a:lnTo>
                <a:lnTo>
                  <a:pt x="2463605" y="665759"/>
                </a:lnTo>
                <a:lnTo>
                  <a:pt x="2458158" y="664037"/>
                </a:lnTo>
                <a:close/>
              </a:path>
              <a:path w="5545455" h="1148714">
                <a:moveTo>
                  <a:pt x="2460535" y="662406"/>
                </a:moveTo>
                <a:lnTo>
                  <a:pt x="2452995" y="662406"/>
                </a:lnTo>
                <a:lnTo>
                  <a:pt x="2458158" y="664037"/>
                </a:lnTo>
                <a:lnTo>
                  <a:pt x="2460535" y="662406"/>
                </a:lnTo>
                <a:close/>
              </a:path>
              <a:path w="5545455" h="1148714">
                <a:moveTo>
                  <a:pt x="2501737" y="694118"/>
                </a:moveTo>
                <a:lnTo>
                  <a:pt x="2497686" y="702081"/>
                </a:lnTo>
                <a:lnTo>
                  <a:pt x="2501318" y="705806"/>
                </a:lnTo>
                <a:lnTo>
                  <a:pt x="2534008" y="714794"/>
                </a:lnTo>
                <a:lnTo>
                  <a:pt x="2542390" y="714794"/>
                </a:lnTo>
                <a:lnTo>
                  <a:pt x="2559946" y="708647"/>
                </a:lnTo>
                <a:lnTo>
                  <a:pt x="2561715" y="705993"/>
                </a:lnTo>
                <a:lnTo>
                  <a:pt x="2527582" y="705993"/>
                </a:lnTo>
                <a:lnTo>
                  <a:pt x="2501737" y="694118"/>
                </a:lnTo>
                <a:close/>
              </a:path>
              <a:path w="5545455" h="1148714">
                <a:moveTo>
                  <a:pt x="2527815" y="615327"/>
                </a:moveTo>
                <a:lnTo>
                  <a:pt x="2510399" y="621521"/>
                </a:lnTo>
                <a:lnTo>
                  <a:pt x="2501318" y="632883"/>
                </a:lnTo>
                <a:lnTo>
                  <a:pt x="2501132" y="651603"/>
                </a:lnTo>
                <a:lnTo>
                  <a:pt x="2559154" y="681918"/>
                </a:lnTo>
                <a:lnTo>
                  <a:pt x="2555708" y="700079"/>
                </a:lnTo>
                <a:lnTo>
                  <a:pt x="2527582" y="705993"/>
                </a:lnTo>
                <a:lnTo>
                  <a:pt x="2561715" y="705993"/>
                </a:lnTo>
                <a:lnTo>
                  <a:pt x="2570470" y="692861"/>
                </a:lnTo>
                <a:lnTo>
                  <a:pt x="2564975" y="672511"/>
                </a:lnTo>
                <a:lnTo>
                  <a:pt x="2518594" y="655235"/>
                </a:lnTo>
                <a:lnTo>
                  <a:pt x="2510259" y="638517"/>
                </a:lnTo>
                <a:lnTo>
                  <a:pt x="2525253" y="624920"/>
                </a:lnTo>
                <a:lnTo>
                  <a:pt x="2566024" y="624920"/>
                </a:lnTo>
                <a:lnTo>
                  <a:pt x="2566418" y="623989"/>
                </a:lnTo>
                <a:lnTo>
                  <a:pt x="2527815" y="615327"/>
                </a:lnTo>
                <a:close/>
              </a:path>
              <a:path w="5545455" h="1148714">
                <a:moveTo>
                  <a:pt x="2566024" y="624920"/>
                </a:moveTo>
                <a:lnTo>
                  <a:pt x="2525253" y="624920"/>
                </a:lnTo>
                <a:lnTo>
                  <a:pt x="2562926" y="632231"/>
                </a:lnTo>
                <a:lnTo>
                  <a:pt x="2566024" y="624920"/>
                </a:lnTo>
                <a:close/>
              </a:path>
              <a:path w="5545455" h="1148714">
                <a:moveTo>
                  <a:pt x="2649161" y="639914"/>
                </a:moveTo>
                <a:lnTo>
                  <a:pt x="2632117" y="647970"/>
                </a:lnTo>
                <a:lnTo>
                  <a:pt x="2621593" y="663524"/>
                </a:lnTo>
                <a:lnTo>
                  <a:pt x="2620057" y="684479"/>
                </a:lnTo>
                <a:lnTo>
                  <a:pt x="2632723" y="706644"/>
                </a:lnTo>
                <a:lnTo>
                  <a:pt x="2658614" y="714654"/>
                </a:lnTo>
                <a:lnTo>
                  <a:pt x="2664481" y="714654"/>
                </a:lnTo>
                <a:lnTo>
                  <a:pt x="2683137" y="704689"/>
                </a:lnTo>
                <a:lnTo>
                  <a:pt x="2648136" y="704689"/>
                </a:lnTo>
                <a:lnTo>
                  <a:pt x="2630907" y="688157"/>
                </a:lnTo>
                <a:lnTo>
                  <a:pt x="2632031" y="680288"/>
                </a:lnTo>
                <a:lnTo>
                  <a:pt x="2627600" y="680288"/>
                </a:lnTo>
                <a:lnTo>
                  <a:pt x="2627600" y="672884"/>
                </a:lnTo>
                <a:lnTo>
                  <a:pt x="2633089" y="672884"/>
                </a:lnTo>
                <a:lnTo>
                  <a:pt x="2635284" y="657517"/>
                </a:lnTo>
                <a:lnTo>
                  <a:pt x="2650930" y="648436"/>
                </a:lnTo>
                <a:lnTo>
                  <a:pt x="2678720" y="648436"/>
                </a:lnTo>
                <a:lnTo>
                  <a:pt x="2668952" y="641498"/>
                </a:lnTo>
                <a:lnTo>
                  <a:pt x="2649161" y="639914"/>
                </a:lnTo>
                <a:close/>
              </a:path>
              <a:path w="5545455" h="1148714">
                <a:moveTo>
                  <a:pt x="2681385" y="696214"/>
                </a:moveTo>
                <a:lnTo>
                  <a:pt x="2678591" y="699473"/>
                </a:lnTo>
                <a:lnTo>
                  <a:pt x="2648136" y="704689"/>
                </a:lnTo>
                <a:lnTo>
                  <a:pt x="2683137" y="704689"/>
                </a:lnTo>
                <a:lnTo>
                  <a:pt x="2686973" y="702640"/>
                </a:lnTo>
                <a:lnTo>
                  <a:pt x="2681385" y="696214"/>
                </a:lnTo>
                <a:close/>
              </a:path>
              <a:path w="5545455" h="1148714">
                <a:moveTo>
                  <a:pt x="2633089" y="672884"/>
                </a:moveTo>
                <a:lnTo>
                  <a:pt x="2627600" y="672884"/>
                </a:lnTo>
                <a:lnTo>
                  <a:pt x="2627600" y="680288"/>
                </a:lnTo>
                <a:lnTo>
                  <a:pt x="2632031" y="680288"/>
                </a:lnTo>
                <a:lnTo>
                  <a:pt x="2633089" y="672884"/>
                </a:lnTo>
                <a:close/>
              </a:path>
              <a:path w="5545455" h="1148714">
                <a:moveTo>
                  <a:pt x="2681026" y="672884"/>
                </a:moveTo>
                <a:lnTo>
                  <a:pt x="2633089" y="672884"/>
                </a:lnTo>
                <a:lnTo>
                  <a:pt x="2632031" y="680288"/>
                </a:lnTo>
                <a:lnTo>
                  <a:pt x="2691443" y="680288"/>
                </a:lnTo>
                <a:lnTo>
                  <a:pt x="2691503" y="675817"/>
                </a:lnTo>
                <a:lnTo>
                  <a:pt x="2682223" y="675817"/>
                </a:lnTo>
                <a:lnTo>
                  <a:pt x="2681026" y="672884"/>
                </a:lnTo>
                <a:close/>
              </a:path>
              <a:path w="5545455" h="1148714">
                <a:moveTo>
                  <a:pt x="2678720" y="648436"/>
                </a:moveTo>
                <a:lnTo>
                  <a:pt x="2650930" y="648436"/>
                </a:lnTo>
                <a:lnTo>
                  <a:pt x="2673422" y="654257"/>
                </a:lnTo>
                <a:lnTo>
                  <a:pt x="2682223" y="675817"/>
                </a:lnTo>
                <a:lnTo>
                  <a:pt x="2686135" y="672884"/>
                </a:lnTo>
                <a:lnTo>
                  <a:pt x="2691542" y="672884"/>
                </a:lnTo>
                <a:lnTo>
                  <a:pt x="2691583" y="669857"/>
                </a:lnTo>
                <a:lnTo>
                  <a:pt x="2683900" y="652115"/>
                </a:lnTo>
                <a:lnTo>
                  <a:pt x="2678720" y="648436"/>
                </a:lnTo>
                <a:close/>
              </a:path>
              <a:path w="5545455" h="1148714">
                <a:moveTo>
                  <a:pt x="2691542" y="672884"/>
                </a:moveTo>
                <a:lnTo>
                  <a:pt x="2686135" y="672884"/>
                </a:lnTo>
                <a:lnTo>
                  <a:pt x="2682223" y="675817"/>
                </a:lnTo>
                <a:lnTo>
                  <a:pt x="2691503" y="675817"/>
                </a:lnTo>
                <a:lnTo>
                  <a:pt x="2691542" y="672884"/>
                </a:lnTo>
                <a:close/>
              </a:path>
              <a:path w="5545455" h="1148714">
                <a:moveTo>
                  <a:pt x="2721272" y="640613"/>
                </a:moveTo>
                <a:lnTo>
                  <a:pt x="2711772" y="640613"/>
                </a:lnTo>
                <a:lnTo>
                  <a:pt x="2711772" y="713955"/>
                </a:lnTo>
                <a:lnTo>
                  <a:pt x="2721690" y="713955"/>
                </a:lnTo>
                <a:lnTo>
                  <a:pt x="2721690" y="669810"/>
                </a:lnTo>
                <a:lnTo>
                  <a:pt x="2726384" y="660450"/>
                </a:lnTo>
                <a:lnTo>
                  <a:pt x="2721272" y="660450"/>
                </a:lnTo>
                <a:lnTo>
                  <a:pt x="2721272" y="640613"/>
                </a:lnTo>
                <a:close/>
              </a:path>
              <a:path w="5545455" h="1148714">
                <a:moveTo>
                  <a:pt x="2769080" y="648855"/>
                </a:moveTo>
                <a:lnTo>
                  <a:pt x="2752983" y="648855"/>
                </a:lnTo>
                <a:lnTo>
                  <a:pt x="2765649" y="658774"/>
                </a:lnTo>
                <a:lnTo>
                  <a:pt x="2767512" y="713955"/>
                </a:lnTo>
                <a:lnTo>
                  <a:pt x="2777431" y="713955"/>
                </a:lnTo>
                <a:lnTo>
                  <a:pt x="2777431" y="669810"/>
                </a:lnTo>
                <a:lnTo>
                  <a:pt x="2781609" y="661428"/>
                </a:lnTo>
                <a:lnTo>
                  <a:pt x="2776313" y="661428"/>
                </a:lnTo>
                <a:lnTo>
                  <a:pt x="2772402" y="659892"/>
                </a:lnTo>
                <a:lnTo>
                  <a:pt x="2775009" y="655150"/>
                </a:lnTo>
                <a:lnTo>
                  <a:pt x="2774823" y="654257"/>
                </a:lnTo>
                <a:lnTo>
                  <a:pt x="2769080" y="648855"/>
                </a:lnTo>
                <a:close/>
              </a:path>
              <a:path w="5545455" h="1148714">
                <a:moveTo>
                  <a:pt x="2825055" y="648855"/>
                </a:moveTo>
                <a:lnTo>
                  <a:pt x="2808724" y="648855"/>
                </a:lnTo>
                <a:lnTo>
                  <a:pt x="2821250" y="658774"/>
                </a:lnTo>
                <a:lnTo>
                  <a:pt x="2823113" y="713955"/>
                </a:lnTo>
                <a:lnTo>
                  <a:pt x="2833031" y="713955"/>
                </a:lnTo>
                <a:lnTo>
                  <a:pt x="2833031" y="664269"/>
                </a:lnTo>
                <a:lnTo>
                  <a:pt x="2825055" y="648855"/>
                </a:lnTo>
                <a:close/>
              </a:path>
              <a:path w="5545455" h="1148714">
                <a:moveTo>
                  <a:pt x="2775009" y="655150"/>
                </a:moveTo>
                <a:lnTo>
                  <a:pt x="2772402" y="659892"/>
                </a:lnTo>
                <a:lnTo>
                  <a:pt x="2776313" y="661428"/>
                </a:lnTo>
                <a:lnTo>
                  <a:pt x="2775009" y="655150"/>
                </a:lnTo>
                <a:close/>
              </a:path>
              <a:path w="5545455" h="1148714">
                <a:moveTo>
                  <a:pt x="2803415" y="639914"/>
                </a:moveTo>
                <a:lnTo>
                  <a:pt x="2795778" y="639914"/>
                </a:lnTo>
                <a:lnTo>
                  <a:pt x="2778316" y="649135"/>
                </a:lnTo>
                <a:lnTo>
                  <a:pt x="2775009" y="655150"/>
                </a:lnTo>
                <a:lnTo>
                  <a:pt x="2776313" y="661428"/>
                </a:lnTo>
                <a:lnTo>
                  <a:pt x="2781609" y="661428"/>
                </a:lnTo>
                <a:lnTo>
                  <a:pt x="2785184" y="654257"/>
                </a:lnTo>
                <a:lnTo>
                  <a:pt x="2785254" y="654117"/>
                </a:lnTo>
                <a:lnTo>
                  <a:pt x="2808724" y="648855"/>
                </a:lnTo>
                <a:lnTo>
                  <a:pt x="2825055" y="648855"/>
                </a:lnTo>
                <a:lnTo>
                  <a:pt x="2823392" y="645642"/>
                </a:lnTo>
                <a:lnTo>
                  <a:pt x="2803415" y="639914"/>
                </a:lnTo>
                <a:close/>
              </a:path>
              <a:path w="5545455" h="1148714">
                <a:moveTo>
                  <a:pt x="2741435" y="639914"/>
                </a:moveTo>
                <a:lnTo>
                  <a:pt x="2721970" y="651649"/>
                </a:lnTo>
                <a:lnTo>
                  <a:pt x="2721405" y="658774"/>
                </a:lnTo>
                <a:lnTo>
                  <a:pt x="2721316" y="659892"/>
                </a:lnTo>
                <a:lnTo>
                  <a:pt x="2721272" y="660450"/>
                </a:lnTo>
                <a:lnTo>
                  <a:pt x="2726384" y="660450"/>
                </a:lnTo>
                <a:lnTo>
                  <a:pt x="2729490" y="654257"/>
                </a:lnTo>
                <a:lnTo>
                  <a:pt x="2729560" y="654117"/>
                </a:lnTo>
                <a:lnTo>
                  <a:pt x="2752983" y="648855"/>
                </a:lnTo>
                <a:lnTo>
                  <a:pt x="2769080" y="648855"/>
                </a:lnTo>
                <a:lnTo>
                  <a:pt x="2761505" y="641731"/>
                </a:lnTo>
                <a:lnTo>
                  <a:pt x="2741435" y="639914"/>
                </a:lnTo>
                <a:close/>
              </a:path>
              <a:path w="5545455" h="1148714">
                <a:moveTo>
                  <a:pt x="2944460" y="624547"/>
                </a:moveTo>
                <a:lnTo>
                  <a:pt x="2926528" y="624547"/>
                </a:lnTo>
                <a:lnTo>
                  <a:pt x="2939939" y="632697"/>
                </a:lnTo>
                <a:lnTo>
                  <a:pt x="2941895" y="642848"/>
                </a:lnTo>
                <a:lnTo>
                  <a:pt x="2888110" y="706831"/>
                </a:lnTo>
                <a:lnTo>
                  <a:pt x="2888110" y="713955"/>
                </a:lnTo>
                <a:lnTo>
                  <a:pt x="2956703" y="713955"/>
                </a:lnTo>
                <a:lnTo>
                  <a:pt x="2956703" y="708926"/>
                </a:lnTo>
                <a:lnTo>
                  <a:pt x="2898867" y="708926"/>
                </a:lnTo>
                <a:lnTo>
                  <a:pt x="2896073" y="705015"/>
                </a:lnTo>
                <a:lnTo>
                  <a:pt x="2902855" y="705015"/>
                </a:lnTo>
                <a:lnTo>
                  <a:pt x="2940544" y="668041"/>
                </a:lnTo>
                <a:lnTo>
                  <a:pt x="2952233" y="636329"/>
                </a:lnTo>
                <a:lnTo>
                  <a:pt x="2944460" y="624547"/>
                </a:lnTo>
                <a:close/>
              </a:path>
              <a:path w="5545455" h="1148714">
                <a:moveTo>
                  <a:pt x="2902855" y="705015"/>
                </a:moveTo>
                <a:lnTo>
                  <a:pt x="2896073" y="705015"/>
                </a:lnTo>
                <a:lnTo>
                  <a:pt x="2898867" y="708926"/>
                </a:lnTo>
                <a:lnTo>
                  <a:pt x="2902855" y="705015"/>
                </a:lnTo>
                <a:close/>
              </a:path>
              <a:path w="5545455" h="1148714">
                <a:moveTo>
                  <a:pt x="2956703" y="705015"/>
                </a:moveTo>
                <a:lnTo>
                  <a:pt x="2902855" y="705015"/>
                </a:lnTo>
                <a:lnTo>
                  <a:pt x="2898867" y="708926"/>
                </a:lnTo>
                <a:lnTo>
                  <a:pt x="2956703" y="708926"/>
                </a:lnTo>
                <a:lnTo>
                  <a:pt x="2956703" y="705015"/>
                </a:lnTo>
                <a:close/>
              </a:path>
              <a:path w="5545455" h="1148714">
                <a:moveTo>
                  <a:pt x="2905806" y="616538"/>
                </a:moveTo>
                <a:lnTo>
                  <a:pt x="2885177" y="629297"/>
                </a:lnTo>
                <a:lnTo>
                  <a:pt x="2892301" y="635444"/>
                </a:lnTo>
                <a:lnTo>
                  <a:pt x="2895468" y="631719"/>
                </a:lnTo>
                <a:lnTo>
                  <a:pt x="2926528" y="624547"/>
                </a:lnTo>
                <a:lnTo>
                  <a:pt x="2944460" y="624547"/>
                </a:lnTo>
                <a:lnTo>
                  <a:pt x="2941848" y="620589"/>
                </a:lnTo>
                <a:lnTo>
                  <a:pt x="2905806" y="616538"/>
                </a:lnTo>
                <a:close/>
              </a:path>
              <a:path w="5545455" h="1148714">
                <a:moveTo>
                  <a:pt x="3015574" y="615327"/>
                </a:moveTo>
                <a:lnTo>
                  <a:pt x="2993780" y="617330"/>
                </a:lnTo>
                <a:lnTo>
                  <a:pt x="2977435" y="630927"/>
                </a:lnTo>
                <a:lnTo>
                  <a:pt x="2969368" y="657525"/>
                </a:lnTo>
                <a:lnTo>
                  <a:pt x="2977435" y="699240"/>
                </a:lnTo>
                <a:lnTo>
                  <a:pt x="2993780" y="712838"/>
                </a:lnTo>
                <a:lnTo>
                  <a:pt x="3008030" y="714794"/>
                </a:lnTo>
                <a:lnTo>
                  <a:pt x="3022279" y="712838"/>
                </a:lnTo>
                <a:lnTo>
                  <a:pt x="3031011" y="705573"/>
                </a:lnTo>
                <a:lnTo>
                  <a:pt x="3002442" y="705573"/>
                </a:lnTo>
                <a:lnTo>
                  <a:pt x="2988705" y="697797"/>
                </a:lnTo>
                <a:lnTo>
                  <a:pt x="2979252" y="673815"/>
                </a:lnTo>
                <a:lnTo>
                  <a:pt x="2985305" y="636934"/>
                </a:lnTo>
                <a:lnTo>
                  <a:pt x="2997459" y="626131"/>
                </a:lnTo>
                <a:lnTo>
                  <a:pt x="3013804" y="624547"/>
                </a:lnTo>
                <a:lnTo>
                  <a:pt x="3032715" y="624547"/>
                </a:lnTo>
                <a:lnTo>
                  <a:pt x="3015574" y="615327"/>
                </a:lnTo>
                <a:close/>
              </a:path>
              <a:path w="5545455" h="1148714">
                <a:moveTo>
                  <a:pt x="3032715" y="624547"/>
                </a:moveTo>
                <a:lnTo>
                  <a:pt x="3013804" y="624547"/>
                </a:lnTo>
                <a:lnTo>
                  <a:pt x="3030754" y="636934"/>
                </a:lnTo>
                <a:lnTo>
                  <a:pt x="3036808" y="673815"/>
                </a:lnTo>
                <a:lnTo>
                  <a:pt x="3027401" y="697797"/>
                </a:lnTo>
                <a:lnTo>
                  <a:pt x="3008030" y="705573"/>
                </a:lnTo>
                <a:lnTo>
                  <a:pt x="3031011" y="705573"/>
                </a:lnTo>
                <a:lnTo>
                  <a:pt x="3038624" y="699240"/>
                </a:lnTo>
                <a:lnTo>
                  <a:pt x="3046823" y="657525"/>
                </a:lnTo>
                <a:lnTo>
                  <a:pt x="3034014" y="625246"/>
                </a:lnTo>
                <a:lnTo>
                  <a:pt x="3032715" y="624547"/>
                </a:lnTo>
                <a:close/>
              </a:path>
              <a:path w="5545455" h="1148714">
                <a:moveTo>
                  <a:pt x="3116083" y="624547"/>
                </a:moveTo>
                <a:lnTo>
                  <a:pt x="3098152" y="624547"/>
                </a:lnTo>
                <a:lnTo>
                  <a:pt x="3111563" y="632697"/>
                </a:lnTo>
                <a:lnTo>
                  <a:pt x="3113519" y="642848"/>
                </a:lnTo>
                <a:lnTo>
                  <a:pt x="3059734" y="706831"/>
                </a:lnTo>
                <a:lnTo>
                  <a:pt x="3059734" y="713955"/>
                </a:lnTo>
                <a:lnTo>
                  <a:pt x="3128327" y="713955"/>
                </a:lnTo>
                <a:lnTo>
                  <a:pt x="3128327" y="708926"/>
                </a:lnTo>
                <a:lnTo>
                  <a:pt x="3070491" y="708926"/>
                </a:lnTo>
                <a:lnTo>
                  <a:pt x="3067697" y="705015"/>
                </a:lnTo>
                <a:lnTo>
                  <a:pt x="3074478" y="705015"/>
                </a:lnTo>
                <a:lnTo>
                  <a:pt x="3112168" y="668041"/>
                </a:lnTo>
                <a:lnTo>
                  <a:pt x="3123856" y="636329"/>
                </a:lnTo>
                <a:lnTo>
                  <a:pt x="3116083" y="624547"/>
                </a:lnTo>
                <a:close/>
              </a:path>
              <a:path w="5545455" h="1148714">
                <a:moveTo>
                  <a:pt x="3074478" y="705015"/>
                </a:moveTo>
                <a:lnTo>
                  <a:pt x="3067697" y="705015"/>
                </a:lnTo>
                <a:lnTo>
                  <a:pt x="3070491" y="708926"/>
                </a:lnTo>
                <a:lnTo>
                  <a:pt x="3074478" y="705015"/>
                </a:lnTo>
                <a:close/>
              </a:path>
              <a:path w="5545455" h="1148714">
                <a:moveTo>
                  <a:pt x="3128327" y="705015"/>
                </a:moveTo>
                <a:lnTo>
                  <a:pt x="3074478" y="705015"/>
                </a:lnTo>
                <a:lnTo>
                  <a:pt x="3070491" y="708926"/>
                </a:lnTo>
                <a:lnTo>
                  <a:pt x="3128327" y="708926"/>
                </a:lnTo>
                <a:lnTo>
                  <a:pt x="3128327" y="705015"/>
                </a:lnTo>
                <a:close/>
              </a:path>
              <a:path w="5545455" h="1148714">
                <a:moveTo>
                  <a:pt x="3077429" y="616538"/>
                </a:moveTo>
                <a:lnTo>
                  <a:pt x="3056800" y="629297"/>
                </a:lnTo>
                <a:lnTo>
                  <a:pt x="3063925" y="635444"/>
                </a:lnTo>
                <a:lnTo>
                  <a:pt x="3067091" y="631719"/>
                </a:lnTo>
                <a:lnTo>
                  <a:pt x="3098152" y="624547"/>
                </a:lnTo>
                <a:lnTo>
                  <a:pt x="3116083" y="624547"/>
                </a:lnTo>
                <a:lnTo>
                  <a:pt x="3113472" y="620589"/>
                </a:lnTo>
                <a:lnTo>
                  <a:pt x="3077429" y="616538"/>
                </a:lnTo>
                <a:close/>
              </a:path>
              <a:path w="5545455" h="1148714">
                <a:moveTo>
                  <a:pt x="3200050" y="620636"/>
                </a:moveTo>
                <a:lnTo>
                  <a:pt x="3157860" y="713955"/>
                </a:lnTo>
                <a:lnTo>
                  <a:pt x="3168757" y="713955"/>
                </a:lnTo>
                <a:lnTo>
                  <a:pt x="3208869" y="625106"/>
                </a:lnTo>
                <a:lnTo>
                  <a:pt x="3203123" y="625106"/>
                </a:lnTo>
                <a:lnTo>
                  <a:pt x="3200050" y="620636"/>
                </a:lnTo>
                <a:close/>
              </a:path>
              <a:path w="5545455" h="1148714">
                <a:moveTo>
                  <a:pt x="3209689" y="616165"/>
                </a:moveTo>
                <a:lnTo>
                  <a:pt x="3137883" y="616165"/>
                </a:lnTo>
                <a:lnTo>
                  <a:pt x="3137883" y="643407"/>
                </a:lnTo>
                <a:lnTo>
                  <a:pt x="3147802" y="643407"/>
                </a:lnTo>
                <a:lnTo>
                  <a:pt x="3147802" y="625106"/>
                </a:lnTo>
                <a:lnTo>
                  <a:pt x="3142633" y="625106"/>
                </a:lnTo>
                <a:lnTo>
                  <a:pt x="3147802" y="620217"/>
                </a:lnTo>
                <a:lnTo>
                  <a:pt x="3209689" y="620217"/>
                </a:lnTo>
                <a:lnTo>
                  <a:pt x="3209689" y="616165"/>
                </a:lnTo>
                <a:close/>
              </a:path>
              <a:path w="5545455" h="1148714">
                <a:moveTo>
                  <a:pt x="3147802" y="620217"/>
                </a:moveTo>
                <a:lnTo>
                  <a:pt x="3142633" y="625106"/>
                </a:lnTo>
                <a:lnTo>
                  <a:pt x="3147802" y="625106"/>
                </a:lnTo>
                <a:lnTo>
                  <a:pt x="3147802" y="620217"/>
                </a:lnTo>
                <a:close/>
              </a:path>
              <a:path w="5545455" h="1148714">
                <a:moveTo>
                  <a:pt x="3209689" y="620217"/>
                </a:moveTo>
                <a:lnTo>
                  <a:pt x="3147802" y="620217"/>
                </a:lnTo>
                <a:lnTo>
                  <a:pt x="3147802" y="625106"/>
                </a:lnTo>
                <a:lnTo>
                  <a:pt x="3198029" y="625106"/>
                </a:lnTo>
                <a:lnTo>
                  <a:pt x="3200050" y="620636"/>
                </a:lnTo>
                <a:lnTo>
                  <a:pt x="3209689" y="620636"/>
                </a:lnTo>
                <a:lnTo>
                  <a:pt x="3209689" y="620217"/>
                </a:lnTo>
                <a:close/>
              </a:path>
              <a:path w="5545455" h="1148714">
                <a:moveTo>
                  <a:pt x="3209689" y="620636"/>
                </a:moveTo>
                <a:lnTo>
                  <a:pt x="3200050" y="620636"/>
                </a:lnTo>
                <a:lnTo>
                  <a:pt x="3203123" y="625106"/>
                </a:lnTo>
                <a:lnTo>
                  <a:pt x="3208869" y="625106"/>
                </a:lnTo>
                <a:lnTo>
                  <a:pt x="3209689" y="623290"/>
                </a:lnTo>
                <a:lnTo>
                  <a:pt x="3209689" y="620636"/>
                </a:lnTo>
                <a:close/>
              </a:path>
              <a:path w="5545455" h="1148714">
                <a:moveTo>
                  <a:pt x="3222280" y="708507"/>
                </a:moveTo>
                <a:lnTo>
                  <a:pt x="3216134" y="734352"/>
                </a:lnTo>
                <a:lnTo>
                  <a:pt x="3222839" y="734352"/>
                </a:lnTo>
                <a:lnTo>
                  <a:pt x="3228706" y="715073"/>
                </a:lnTo>
                <a:lnTo>
                  <a:pt x="3228439" y="714514"/>
                </a:lnTo>
                <a:lnTo>
                  <a:pt x="3223398" y="714514"/>
                </a:lnTo>
                <a:lnTo>
                  <a:pt x="3222280" y="708507"/>
                </a:lnTo>
                <a:close/>
              </a:path>
              <a:path w="5545455" h="1148714">
                <a:moveTo>
                  <a:pt x="3221209" y="699427"/>
                </a:moveTo>
                <a:lnTo>
                  <a:pt x="3223398" y="714514"/>
                </a:lnTo>
                <a:lnTo>
                  <a:pt x="3228439" y="714514"/>
                </a:lnTo>
                <a:lnTo>
                  <a:pt x="3221209" y="699427"/>
                </a:lnTo>
                <a:close/>
              </a:path>
              <a:path w="5545455" h="1148714">
                <a:moveTo>
                  <a:pt x="3300740" y="616165"/>
                </a:moveTo>
                <a:lnTo>
                  <a:pt x="3290403" y="616165"/>
                </a:lnTo>
                <a:lnTo>
                  <a:pt x="3290403" y="713955"/>
                </a:lnTo>
                <a:lnTo>
                  <a:pt x="3300740" y="713955"/>
                </a:lnTo>
                <a:lnTo>
                  <a:pt x="3300740" y="616165"/>
                </a:lnTo>
                <a:close/>
              </a:path>
              <a:path w="5545455" h="1148714">
                <a:moveTo>
                  <a:pt x="3332558" y="616165"/>
                </a:moveTo>
                <a:lnTo>
                  <a:pt x="3332558" y="713955"/>
                </a:lnTo>
                <a:lnTo>
                  <a:pt x="3386177" y="713528"/>
                </a:lnTo>
                <a:lnTo>
                  <a:pt x="3404628" y="705434"/>
                </a:lnTo>
                <a:lnTo>
                  <a:pt x="3342896" y="705434"/>
                </a:lnTo>
                <a:lnTo>
                  <a:pt x="3342896" y="668693"/>
                </a:lnTo>
                <a:lnTo>
                  <a:pt x="3341779" y="668693"/>
                </a:lnTo>
                <a:lnTo>
                  <a:pt x="3341779" y="660171"/>
                </a:lnTo>
                <a:lnTo>
                  <a:pt x="3342896" y="660171"/>
                </a:lnTo>
                <a:lnTo>
                  <a:pt x="3342896" y="624687"/>
                </a:lnTo>
                <a:lnTo>
                  <a:pt x="3402417" y="624687"/>
                </a:lnTo>
                <a:lnTo>
                  <a:pt x="3395100" y="619859"/>
                </a:lnTo>
                <a:lnTo>
                  <a:pt x="3332558" y="616165"/>
                </a:lnTo>
                <a:close/>
              </a:path>
              <a:path w="5545455" h="1148714">
                <a:moveTo>
                  <a:pt x="3394625" y="660171"/>
                </a:moveTo>
                <a:lnTo>
                  <a:pt x="3342896" y="660171"/>
                </a:lnTo>
                <a:lnTo>
                  <a:pt x="3342896" y="668693"/>
                </a:lnTo>
                <a:lnTo>
                  <a:pt x="3385970" y="668693"/>
                </a:lnTo>
                <a:lnTo>
                  <a:pt x="3401663" y="676050"/>
                </a:lnTo>
                <a:lnTo>
                  <a:pt x="3403945" y="693420"/>
                </a:lnTo>
                <a:lnTo>
                  <a:pt x="3392536" y="703990"/>
                </a:lnTo>
                <a:lnTo>
                  <a:pt x="3342896" y="705434"/>
                </a:lnTo>
                <a:lnTo>
                  <a:pt x="3404628" y="705434"/>
                </a:lnTo>
                <a:lnTo>
                  <a:pt x="3411209" y="702547"/>
                </a:lnTo>
                <a:lnTo>
                  <a:pt x="3414283" y="687832"/>
                </a:lnTo>
                <a:lnTo>
                  <a:pt x="3407996" y="670043"/>
                </a:lnTo>
                <a:lnTo>
                  <a:pt x="3394439" y="665759"/>
                </a:lnTo>
                <a:lnTo>
                  <a:pt x="3381453" y="665759"/>
                </a:lnTo>
                <a:lnTo>
                  <a:pt x="3383828" y="662406"/>
                </a:lnTo>
                <a:lnTo>
                  <a:pt x="3391368" y="662406"/>
                </a:lnTo>
                <a:lnTo>
                  <a:pt x="3394625" y="660171"/>
                </a:lnTo>
                <a:close/>
              </a:path>
              <a:path w="5545455" h="1148714">
                <a:moveTo>
                  <a:pt x="3402417" y="624687"/>
                </a:moveTo>
                <a:lnTo>
                  <a:pt x="3381872" y="624687"/>
                </a:lnTo>
                <a:lnTo>
                  <a:pt x="3396587" y="632045"/>
                </a:lnTo>
                <a:lnTo>
                  <a:pt x="3398776" y="648296"/>
                </a:lnTo>
                <a:lnTo>
                  <a:pt x="3387926" y="658681"/>
                </a:lnTo>
                <a:lnTo>
                  <a:pt x="3341779" y="660171"/>
                </a:lnTo>
                <a:lnTo>
                  <a:pt x="3341779" y="668693"/>
                </a:lnTo>
                <a:lnTo>
                  <a:pt x="3342896" y="668693"/>
                </a:lnTo>
                <a:lnTo>
                  <a:pt x="3342896" y="660171"/>
                </a:lnTo>
                <a:lnTo>
                  <a:pt x="3394625" y="660171"/>
                </a:lnTo>
                <a:lnTo>
                  <a:pt x="3407857" y="651090"/>
                </a:lnTo>
                <a:lnTo>
                  <a:pt x="3406087" y="627109"/>
                </a:lnTo>
                <a:lnTo>
                  <a:pt x="3402417" y="624687"/>
                </a:lnTo>
                <a:close/>
              </a:path>
              <a:path w="5545455" h="1148714">
                <a:moveTo>
                  <a:pt x="3383828" y="662406"/>
                </a:moveTo>
                <a:lnTo>
                  <a:pt x="3381453" y="665759"/>
                </a:lnTo>
                <a:lnTo>
                  <a:pt x="3386482" y="665759"/>
                </a:lnTo>
                <a:lnTo>
                  <a:pt x="3388991" y="664037"/>
                </a:lnTo>
                <a:lnTo>
                  <a:pt x="3383828" y="662406"/>
                </a:lnTo>
                <a:close/>
              </a:path>
              <a:path w="5545455" h="1148714">
                <a:moveTo>
                  <a:pt x="3388991" y="664037"/>
                </a:moveTo>
                <a:lnTo>
                  <a:pt x="3386482" y="665759"/>
                </a:lnTo>
                <a:lnTo>
                  <a:pt x="3394439" y="665759"/>
                </a:lnTo>
                <a:lnTo>
                  <a:pt x="3388991" y="664037"/>
                </a:lnTo>
                <a:close/>
              </a:path>
              <a:path w="5545455" h="1148714">
                <a:moveTo>
                  <a:pt x="3391368" y="662406"/>
                </a:moveTo>
                <a:lnTo>
                  <a:pt x="3383828" y="662406"/>
                </a:lnTo>
                <a:lnTo>
                  <a:pt x="3388991" y="664037"/>
                </a:lnTo>
                <a:lnTo>
                  <a:pt x="3391368" y="662406"/>
                </a:lnTo>
                <a:close/>
              </a:path>
              <a:path w="5545455" h="1148714">
                <a:moveTo>
                  <a:pt x="3432570" y="694118"/>
                </a:moveTo>
                <a:lnTo>
                  <a:pt x="3428519" y="702081"/>
                </a:lnTo>
                <a:lnTo>
                  <a:pt x="3432151" y="705806"/>
                </a:lnTo>
                <a:lnTo>
                  <a:pt x="3464841" y="714794"/>
                </a:lnTo>
                <a:lnTo>
                  <a:pt x="3473223" y="714794"/>
                </a:lnTo>
                <a:lnTo>
                  <a:pt x="3490778" y="708647"/>
                </a:lnTo>
                <a:lnTo>
                  <a:pt x="3492548" y="705993"/>
                </a:lnTo>
                <a:lnTo>
                  <a:pt x="3458415" y="705993"/>
                </a:lnTo>
                <a:lnTo>
                  <a:pt x="3432570" y="694118"/>
                </a:lnTo>
                <a:close/>
              </a:path>
              <a:path w="5545455" h="1148714">
                <a:moveTo>
                  <a:pt x="3458647" y="615327"/>
                </a:moveTo>
                <a:lnTo>
                  <a:pt x="3441232" y="621521"/>
                </a:lnTo>
                <a:lnTo>
                  <a:pt x="3432151" y="632883"/>
                </a:lnTo>
                <a:lnTo>
                  <a:pt x="3431965" y="651603"/>
                </a:lnTo>
                <a:lnTo>
                  <a:pt x="3489987" y="681918"/>
                </a:lnTo>
                <a:lnTo>
                  <a:pt x="3486541" y="700079"/>
                </a:lnTo>
                <a:lnTo>
                  <a:pt x="3458415" y="705993"/>
                </a:lnTo>
                <a:lnTo>
                  <a:pt x="3492548" y="705993"/>
                </a:lnTo>
                <a:lnTo>
                  <a:pt x="3501303" y="692861"/>
                </a:lnTo>
                <a:lnTo>
                  <a:pt x="3495808" y="672511"/>
                </a:lnTo>
                <a:lnTo>
                  <a:pt x="3449427" y="655235"/>
                </a:lnTo>
                <a:lnTo>
                  <a:pt x="3441092" y="638517"/>
                </a:lnTo>
                <a:lnTo>
                  <a:pt x="3456087" y="624920"/>
                </a:lnTo>
                <a:lnTo>
                  <a:pt x="3496857" y="624920"/>
                </a:lnTo>
                <a:lnTo>
                  <a:pt x="3497251" y="623989"/>
                </a:lnTo>
                <a:lnTo>
                  <a:pt x="3458647" y="615327"/>
                </a:lnTo>
                <a:close/>
              </a:path>
              <a:path w="5545455" h="1148714">
                <a:moveTo>
                  <a:pt x="3496857" y="624920"/>
                </a:moveTo>
                <a:lnTo>
                  <a:pt x="3456087" y="624920"/>
                </a:lnTo>
                <a:lnTo>
                  <a:pt x="3493759" y="632231"/>
                </a:lnTo>
                <a:lnTo>
                  <a:pt x="3496857" y="624920"/>
                </a:lnTo>
                <a:close/>
              </a:path>
              <a:path w="5545455" h="1148714">
                <a:moveTo>
                  <a:pt x="3579994" y="639914"/>
                </a:moveTo>
                <a:lnTo>
                  <a:pt x="3562951" y="647970"/>
                </a:lnTo>
                <a:lnTo>
                  <a:pt x="3552427" y="663524"/>
                </a:lnTo>
                <a:lnTo>
                  <a:pt x="3550890" y="684479"/>
                </a:lnTo>
                <a:lnTo>
                  <a:pt x="3563556" y="706644"/>
                </a:lnTo>
                <a:lnTo>
                  <a:pt x="3589447" y="714654"/>
                </a:lnTo>
                <a:lnTo>
                  <a:pt x="3595314" y="714654"/>
                </a:lnTo>
                <a:lnTo>
                  <a:pt x="3613970" y="704689"/>
                </a:lnTo>
                <a:lnTo>
                  <a:pt x="3578970" y="704689"/>
                </a:lnTo>
                <a:lnTo>
                  <a:pt x="3561740" y="688157"/>
                </a:lnTo>
                <a:lnTo>
                  <a:pt x="3562864" y="680288"/>
                </a:lnTo>
                <a:lnTo>
                  <a:pt x="3558434" y="680288"/>
                </a:lnTo>
                <a:lnTo>
                  <a:pt x="3558434" y="672884"/>
                </a:lnTo>
                <a:lnTo>
                  <a:pt x="3563922" y="672884"/>
                </a:lnTo>
                <a:lnTo>
                  <a:pt x="3566117" y="657517"/>
                </a:lnTo>
                <a:lnTo>
                  <a:pt x="3581764" y="648436"/>
                </a:lnTo>
                <a:lnTo>
                  <a:pt x="3609553" y="648436"/>
                </a:lnTo>
                <a:lnTo>
                  <a:pt x="3599785" y="641498"/>
                </a:lnTo>
                <a:lnTo>
                  <a:pt x="3579994" y="639914"/>
                </a:lnTo>
                <a:close/>
              </a:path>
              <a:path w="5545455" h="1148714">
                <a:moveTo>
                  <a:pt x="3612218" y="696214"/>
                </a:moveTo>
                <a:lnTo>
                  <a:pt x="3609424" y="699473"/>
                </a:lnTo>
                <a:lnTo>
                  <a:pt x="3578970" y="704689"/>
                </a:lnTo>
                <a:lnTo>
                  <a:pt x="3613970" y="704689"/>
                </a:lnTo>
                <a:lnTo>
                  <a:pt x="3617806" y="702640"/>
                </a:lnTo>
                <a:lnTo>
                  <a:pt x="3612218" y="696214"/>
                </a:lnTo>
                <a:close/>
              </a:path>
              <a:path w="5545455" h="1148714">
                <a:moveTo>
                  <a:pt x="3563922" y="672884"/>
                </a:moveTo>
                <a:lnTo>
                  <a:pt x="3558434" y="672884"/>
                </a:lnTo>
                <a:lnTo>
                  <a:pt x="3558434" y="680288"/>
                </a:lnTo>
                <a:lnTo>
                  <a:pt x="3562864" y="680288"/>
                </a:lnTo>
                <a:lnTo>
                  <a:pt x="3563922" y="672884"/>
                </a:lnTo>
                <a:close/>
              </a:path>
              <a:path w="5545455" h="1148714">
                <a:moveTo>
                  <a:pt x="3611859" y="672884"/>
                </a:moveTo>
                <a:lnTo>
                  <a:pt x="3563922" y="672884"/>
                </a:lnTo>
                <a:lnTo>
                  <a:pt x="3562864" y="680288"/>
                </a:lnTo>
                <a:lnTo>
                  <a:pt x="3622277" y="680288"/>
                </a:lnTo>
                <a:lnTo>
                  <a:pt x="3622336" y="675817"/>
                </a:lnTo>
                <a:lnTo>
                  <a:pt x="3613056" y="675817"/>
                </a:lnTo>
                <a:lnTo>
                  <a:pt x="3611859" y="672884"/>
                </a:lnTo>
                <a:close/>
              </a:path>
              <a:path w="5545455" h="1148714">
                <a:moveTo>
                  <a:pt x="3609553" y="648436"/>
                </a:moveTo>
                <a:lnTo>
                  <a:pt x="3581764" y="648436"/>
                </a:lnTo>
                <a:lnTo>
                  <a:pt x="3604255" y="654257"/>
                </a:lnTo>
                <a:lnTo>
                  <a:pt x="3613056" y="675817"/>
                </a:lnTo>
                <a:lnTo>
                  <a:pt x="3616968" y="672884"/>
                </a:lnTo>
                <a:lnTo>
                  <a:pt x="3622376" y="672884"/>
                </a:lnTo>
                <a:lnTo>
                  <a:pt x="3622416" y="669857"/>
                </a:lnTo>
                <a:lnTo>
                  <a:pt x="3614732" y="652115"/>
                </a:lnTo>
                <a:lnTo>
                  <a:pt x="3609553" y="648436"/>
                </a:lnTo>
                <a:close/>
              </a:path>
              <a:path w="5545455" h="1148714">
                <a:moveTo>
                  <a:pt x="3622376" y="672884"/>
                </a:moveTo>
                <a:lnTo>
                  <a:pt x="3616968" y="672884"/>
                </a:lnTo>
                <a:lnTo>
                  <a:pt x="3613056" y="675817"/>
                </a:lnTo>
                <a:lnTo>
                  <a:pt x="3622336" y="675817"/>
                </a:lnTo>
                <a:lnTo>
                  <a:pt x="3622376" y="672884"/>
                </a:lnTo>
                <a:close/>
              </a:path>
              <a:path w="5545455" h="1148714">
                <a:moveTo>
                  <a:pt x="3652105" y="640613"/>
                </a:moveTo>
                <a:lnTo>
                  <a:pt x="3642605" y="640613"/>
                </a:lnTo>
                <a:lnTo>
                  <a:pt x="3642605" y="713955"/>
                </a:lnTo>
                <a:lnTo>
                  <a:pt x="3652524" y="713955"/>
                </a:lnTo>
                <a:lnTo>
                  <a:pt x="3652524" y="669810"/>
                </a:lnTo>
                <a:lnTo>
                  <a:pt x="3657266" y="660730"/>
                </a:lnTo>
                <a:lnTo>
                  <a:pt x="3652105" y="660730"/>
                </a:lnTo>
                <a:lnTo>
                  <a:pt x="3652105" y="640613"/>
                </a:lnTo>
                <a:close/>
              </a:path>
              <a:path w="5545455" h="1148714">
                <a:moveTo>
                  <a:pt x="3701974" y="648855"/>
                </a:moveTo>
                <a:lnTo>
                  <a:pt x="3685213" y="648855"/>
                </a:lnTo>
                <a:lnTo>
                  <a:pt x="3698345" y="658774"/>
                </a:lnTo>
                <a:lnTo>
                  <a:pt x="3700301" y="713955"/>
                </a:lnTo>
                <a:lnTo>
                  <a:pt x="3710220" y="713955"/>
                </a:lnTo>
                <a:lnTo>
                  <a:pt x="3710220" y="664269"/>
                </a:lnTo>
                <a:lnTo>
                  <a:pt x="3701974" y="648855"/>
                </a:lnTo>
                <a:close/>
              </a:path>
              <a:path w="5545455" h="1148714">
                <a:moveTo>
                  <a:pt x="3680044" y="639914"/>
                </a:moveTo>
                <a:lnTo>
                  <a:pt x="3672966" y="639914"/>
                </a:lnTo>
                <a:lnTo>
                  <a:pt x="3652896" y="651649"/>
                </a:lnTo>
                <a:lnTo>
                  <a:pt x="3652105" y="660730"/>
                </a:lnTo>
                <a:lnTo>
                  <a:pt x="3657266" y="660730"/>
                </a:lnTo>
                <a:lnTo>
                  <a:pt x="3660719" y="654117"/>
                </a:lnTo>
                <a:lnTo>
                  <a:pt x="3685213" y="648855"/>
                </a:lnTo>
                <a:lnTo>
                  <a:pt x="3701974" y="648855"/>
                </a:lnTo>
                <a:lnTo>
                  <a:pt x="3700255" y="645642"/>
                </a:lnTo>
                <a:lnTo>
                  <a:pt x="3680044" y="639914"/>
                </a:lnTo>
                <a:close/>
              </a:path>
              <a:path w="5545455" h="1148714">
                <a:moveTo>
                  <a:pt x="3748607" y="624408"/>
                </a:moveTo>
                <a:lnTo>
                  <a:pt x="3738688" y="624408"/>
                </a:lnTo>
                <a:lnTo>
                  <a:pt x="3738688" y="700079"/>
                </a:lnTo>
                <a:lnTo>
                  <a:pt x="3748001" y="712791"/>
                </a:lnTo>
                <a:lnTo>
                  <a:pt x="3760202" y="714654"/>
                </a:lnTo>
                <a:lnTo>
                  <a:pt x="3775708" y="709485"/>
                </a:lnTo>
                <a:lnTo>
                  <a:pt x="3774065" y="706132"/>
                </a:lnTo>
                <a:lnTo>
                  <a:pt x="3765697" y="706132"/>
                </a:lnTo>
                <a:lnTo>
                  <a:pt x="3749678" y="700311"/>
                </a:lnTo>
                <a:lnTo>
                  <a:pt x="3748607" y="624408"/>
                </a:lnTo>
                <a:close/>
              </a:path>
              <a:path w="5545455" h="1148714">
                <a:moveTo>
                  <a:pt x="3772216" y="702360"/>
                </a:moveTo>
                <a:lnTo>
                  <a:pt x="3765697" y="706132"/>
                </a:lnTo>
                <a:lnTo>
                  <a:pt x="3774065" y="706132"/>
                </a:lnTo>
                <a:lnTo>
                  <a:pt x="3772216" y="702360"/>
                </a:lnTo>
                <a:close/>
              </a:path>
              <a:path w="5545455" h="1148714">
                <a:moveTo>
                  <a:pt x="3738688" y="640613"/>
                </a:moveTo>
                <a:lnTo>
                  <a:pt x="3725556" y="640613"/>
                </a:lnTo>
                <a:lnTo>
                  <a:pt x="3725556" y="648855"/>
                </a:lnTo>
                <a:lnTo>
                  <a:pt x="3738688" y="648855"/>
                </a:lnTo>
                <a:lnTo>
                  <a:pt x="3738688" y="640613"/>
                </a:lnTo>
                <a:close/>
              </a:path>
              <a:path w="5545455" h="1148714">
                <a:moveTo>
                  <a:pt x="3770959" y="640613"/>
                </a:moveTo>
                <a:lnTo>
                  <a:pt x="3748836" y="640613"/>
                </a:lnTo>
                <a:lnTo>
                  <a:pt x="3748952" y="648855"/>
                </a:lnTo>
                <a:lnTo>
                  <a:pt x="3770959" y="648855"/>
                </a:lnTo>
                <a:lnTo>
                  <a:pt x="3770959" y="640613"/>
                </a:lnTo>
                <a:close/>
              </a:path>
              <a:path w="5545455" h="1148714">
                <a:moveTo>
                  <a:pt x="3803264" y="640613"/>
                </a:moveTo>
                <a:lnTo>
                  <a:pt x="3793765" y="640613"/>
                </a:lnTo>
                <a:lnTo>
                  <a:pt x="3793765" y="713955"/>
                </a:lnTo>
                <a:lnTo>
                  <a:pt x="3803683" y="713955"/>
                </a:lnTo>
                <a:lnTo>
                  <a:pt x="3805872" y="661195"/>
                </a:lnTo>
                <a:lnTo>
                  <a:pt x="3806435" y="660590"/>
                </a:lnTo>
                <a:lnTo>
                  <a:pt x="3803264" y="660590"/>
                </a:lnTo>
                <a:lnTo>
                  <a:pt x="3803264" y="640613"/>
                </a:lnTo>
                <a:close/>
              </a:path>
              <a:path w="5545455" h="1148714">
                <a:moveTo>
                  <a:pt x="3830646" y="639914"/>
                </a:moveTo>
                <a:lnTo>
                  <a:pt x="3823474" y="639914"/>
                </a:lnTo>
                <a:lnTo>
                  <a:pt x="3807782" y="647272"/>
                </a:lnTo>
                <a:lnTo>
                  <a:pt x="3803264" y="660590"/>
                </a:lnTo>
                <a:lnTo>
                  <a:pt x="3806435" y="660590"/>
                </a:lnTo>
                <a:lnTo>
                  <a:pt x="3814626" y="651789"/>
                </a:lnTo>
                <a:lnTo>
                  <a:pt x="3828410" y="649414"/>
                </a:lnTo>
                <a:lnTo>
                  <a:pt x="3830646" y="639914"/>
                </a:lnTo>
                <a:close/>
              </a:path>
              <a:path w="5545455" h="1148714">
                <a:moveTo>
                  <a:pt x="3869762" y="639914"/>
                </a:moveTo>
                <a:lnTo>
                  <a:pt x="3852719" y="647970"/>
                </a:lnTo>
                <a:lnTo>
                  <a:pt x="3842195" y="663524"/>
                </a:lnTo>
                <a:lnTo>
                  <a:pt x="3840658" y="684479"/>
                </a:lnTo>
                <a:lnTo>
                  <a:pt x="3853324" y="706644"/>
                </a:lnTo>
                <a:lnTo>
                  <a:pt x="3879215" y="714654"/>
                </a:lnTo>
                <a:lnTo>
                  <a:pt x="3885083" y="714654"/>
                </a:lnTo>
                <a:lnTo>
                  <a:pt x="3903739" y="704689"/>
                </a:lnTo>
                <a:lnTo>
                  <a:pt x="3868738" y="704689"/>
                </a:lnTo>
                <a:lnTo>
                  <a:pt x="3851508" y="688157"/>
                </a:lnTo>
                <a:lnTo>
                  <a:pt x="3852632" y="680288"/>
                </a:lnTo>
                <a:lnTo>
                  <a:pt x="3848202" y="680288"/>
                </a:lnTo>
                <a:lnTo>
                  <a:pt x="3848202" y="672884"/>
                </a:lnTo>
                <a:lnTo>
                  <a:pt x="3853690" y="672884"/>
                </a:lnTo>
                <a:lnTo>
                  <a:pt x="3855885" y="657517"/>
                </a:lnTo>
                <a:lnTo>
                  <a:pt x="3871532" y="648436"/>
                </a:lnTo>
                <a:lnTo>
                  <a:pt x="3899321" y="648436"/>
                </a:lnTo>
                <a:lnTo>
                  <a:pt x="3889553" y="641498"/>
                </a:lnTo>
                <a:lnTo>
                  <a:pt x="3869762" y="639914"/>
                </a:lnTo>
                <a:close/>
              </a:path>
              <a:path w="5545455" h="1148714">
                <a:moveTo>
                  <a:pt x="3901986" y="696214"/>
                </a:moveTo>
                <a:lnTo>
                  <a:pt x="3899192" y="699473"/>
                </a:lnTo>
                <a:lnTo>
                  <a:pt x="3868738" y="704689"/>
                </a:lnTo>
                <a:lnTo>
                  <a:pt x="3903739" y="704689"/>
                </a:lnTo>
                <a:lnTo>
                  <a:pt x="3907574" y="702640"/>
                </a:lnTo>
                <a:lnTo>
                  <a:pt x="3901986" y="696214"/>
                </a:lnTo>
                <a:close/>
              </a:path>
              <a:path w="5545455" h="1148714">
                <a:moveTo>
                  <a:pt x="3853690" y="672884"/>
                </a:moveTo>
                <a:lnTo>
                  <a:pt x="3848202" y="672884"/>
                </a:lnTo>
                <a:lnTo>
                  <a:pt x="3848202" y="680288"/>
                </a:lnTo>
                <a:lnTo>
                  <a:pt x="3852632" y="680288"/>
                </a:lnTo>
                <a:lnTo>
                  <a:pt x="3853690" y="672884"/>
                </a:lnTo>
                <a:close/>
              </a:path>
              <a:path w="5545455" h="1148714">
                <a:moveTo>
                  <a:pt x="3901627" y="672884"/>
                </a:moveTo>
                <a:lnTo>
                  <a:pt x="3853690" y="672884"/>
                </a:lnTo>
                <a:lnTo>
                  <a:pt x="3852632" y="680288"/>
                </a:lnTo>
                <a:lnTo>
                  <a:pt x="3912045" y="680288"/>
                </a:lnTo>
                <a:lnTo>
                  <a:pt x="3912105" y="675817"/>
                </a:lnTo>
                <a:lnTo>
                  <a:pt x="3902825" y="675817"/>
                </a:lnTo>
                <a:lnTo>
                  <a:pt x="3901627" y="672884"/>
                </a:lnTo>
                <a:close/>
              </a:path>
              <a:path w="5545455" h="1148714">
                <a:moveTo>
                  <a:pt x="3899321" y="648436"/>
                </a:moveTo>
                <a:lnTo>
                  <a:pt x="3871532" y="648436"/>
                </a:lnTo>
                <a:lnTo>
                  <a:pt x="3894024" y="654257"/>
                </a:lnTo>
                <a:lnTo>
                  <a:pt x="3902825" y="675817"/>
                </a:lnTo>
                <a:lnTo>
                  <a:pt x="3906736" y="672884"/>
                </a:lnTo>
                <a:lnTo>
                  <a:pt x="3912144" y="672884"/>
                </a:lnTo>
                <a:lnTo>
                  <a:pt x="3912184" y="669857"/>
                </a:lnTo>
                <a:lnTo>
                  <a:pt x="3904501" y="652115"/>
                </a:lnTo>
                <a:lnTo>
                  <a:pt x="3899321" y="648436"/>
                </a:lnTo>
                <a:close/>
              </a:path>
              <a:path w="5545455" h="1148714">
                <a:moveTo>
                  <a:pt x="3912144" y="672884"/>
                </a:moveTo>
                <a:lnTo>
                  <a:pt x="3906736" y="672884"/>
                </a:lnTo>
                <a:lnTo>
                  <a:pt x="3902825" y="675817"/>
                </a:lnTo>
                <a:lnTo>
                  <a:pt x="3912105" y="675817"/>
                </a:lnTo>
                <a:lnTo>
                  <a:pt x="3912144" y="672884"/>
                </a:lnTo>
                <a:close/>
              </a:path>
              <a:path w="5545455" h="1148714">
                <a:moveTo>
                  <a:pt x="4016903" y="624547"/>
                </a:moveTo>
                <a:lnTo>
                  <a:pt x="3998971" y="624547"/>
                </a:lnTo>
                <a:lnTo>
                  <a:pt x="4012382" y="632697"/>
                </a:lnTo>
                <a:lnTo>
                  <a:pt x="4014338" y="642848"/>
                </a:lnTo>
                <a:lnTo>
                  <a:pt x="3960553" y="706831"/>
                </a:lnTo>
                <a:lnTo>
                  <a:pt x="3960553" y="713955"/>
                </a:lnTo>
                <a:lnTo>
                  <a:pt x="4029146" y="713955"/>
                </a:lnTo>
                <a:lnTo>
                  <a:pt x="4029146" y="708926"/>
                </a:lnTo>
                <a:lnTo>
                  <a:pt x="3971310" y="708926"/>
                </a:lnTo>
                <a:lnTo>
                  <a:pt x="3968516" y="705015"/>
                </a:lnTo>
                <a:lnTo>
                  <a:pt x="3975298" y="705015"/>
                </a:lnTo>
                <a:lnTo>
                  <a:pt x="4012988" y="668041"/>
                </a:lnTo>
                <a:lnTo>
                  <a:pt x="4024676" y="636329"/>
                </a:lnTo>
                <a:lnTo>
                  <a:pt x="4016903" y="624547"/>
                </a:lnTo>
                <a:close/>
              </a:path>
              <a:path w="5545455" h="1148714">
                <a:moveTo>
                  <a:pt x="3975298" y="705015"/>
                </a:moveTo>
                <a:lnTo>
                  <a:pt x="3968516" y="705015"/>
                </a:lnTo>
                <a:lnTo>
                  <a:pt x="3971310" y="708926"/>
                </a:lnTo>
                <a:lnTo>
                  <a:pt x="3975298" y="705015"/>
                </a:lnTo>
                <a:close/>
              </a:path>
              <a:path w="5545455" h="1148714">
                <a:moveTo>
                  <a:pt x="4029146" y="705015"/>
                </a:moveTo>
                <a:lnTo>
                  <a:pt x="3975298" y="705015"/>
                </a:lnTo>
                <a:lnTo>
                  <a:pt x="3971310" y="708926"/>
                </a:lnTo>
                <a:lnTo>
                  <a:pt x="4029146" y="708926"/>
                </a:lnTo>
                <a:lnTo>
                  <a:pt x="4029146" y="705015"/>
                </a:lnTo>
                <a:close/>
              </a:path>
              <a:path w="5545455" h="1148714">
                <a:moveTo>
                  <a:pt x="3978249" y="616538"/>
                </a:moveTo>
                <a:lnTo>
                  <a:pt x="3957620" y="629297"/>
                </a:lnTo>
                <a:lnTo>
                  <a:pt x="3964744" y="635444"/>
                </a:lnTo>
                <a:lnTo>
                  <a:pt x="3967911" y="631719"/>
                </a:lnTo>
                <a:lnTo>
                  <a:pt x="3998971" y="624547"/>
                </a:lnTo>
                <a:lnTo>
                  <a:pt x="4016903" y="624547"/>
                </a:lnTo>
                <a:lnTo>
                  <a:pt x="4014291" y="620589"/>
                </a:lnTo>
                <a:lnTo>
                  <a:pt x="3978249" y="616538"/>
                </a:lnTo>
                <a:close/>
              </a:path>
              <a:path w="5545455" h="1148714">
                <a:moveTo>
                  <a:pt x="4088017" y="615327"/>
                </a:moveTo>
                <a:lnTo>
                  <a:pt x="4066224" y="617330"/>
                </a:lnTo>
                <a:lnTo>
                  <a:pt x="4049878" y="630927"/>
                </a:lnTo>
                <a:lnTo>
                  <a:pt x="4041811" y="657525"/>
                </a:lnTo>
                <a:lnTo>
                  <a:pt x="4049878" y="699240"/>
                </a:lnTo>
                <a:lnTo>
                  <a:pt x="4066224" y="712838"/>
                </a:lnTo>
                <a:lnTo>
                  <a:pt x="4080473" y="714794"/>
                </a:lnTo>
                <a:lnTo>
                  <a:pt x="4094722" y="712838"/>
                </a:lnTo>
                <a:lnTo>
                  <a:pt x="4103454" y="705573"/>
                </a:lnTo>
                <a:lnTo>
                  <a:pt x="4074885" y="705573"/>
                </a:lnTo>
                <a:lnTo>
                  <a:pt x="4061147" y="697797"/>
                </a:lnTo>
                <a:lnTo>
                  <a:pt x="4051695" y="673815"/>
                </a:lnTo>
                <a:lnTo>
                  <a:pt x="4057748" y="636934"/>
                </a:lnTo>
                <a:lnTo>
                  <a:pt x="4069902" y="626131"/>
                </a:lnTo>
                <a:lnTo>
                  <a:pt x="4086247" y="624547"/>
                </a:lnTo>
                <a:lnTo>
                  <a:pt x="4105159" y="624547"/>
                </a:lnTo>
                <a:lnTo>
                  <a:pt x="4088017" y="615327"/>
                </a:lnTo>
                <a:close/>
              </a:path>
              <a:path w="5545455" h="1148714">
                <a:moveTo>
                  <a:pt x="4105159" y="624547"/>
                </a:moveTo>
                <a:lnTo>
                  <a:pt x="4086247" y="624547"/>
                </a:lnTo>
                <a:lnTo>
                  <a:pt x="4103197" y="636934"/>
                </a:lnTo>
                <a:lnTo>
                  <a:pt x="4109251" y="673815"/>
                </a:lnTo>
                <a:lnTo>
                  <a:pt x="4099844" y="697797"/>
                </a:lnTo>
                <a:lnTo>
                  <a:pt x="4080473" y="705573"/>
                </a:lnTo>
                <a:lnTo>
                  <a:pt x="4103454" y="705573"/>
                </a:lnTo>
                <a:lnTo>
                  <a:pt x="4111067" y="699240"/>
                </a:lnTo>
                <a:lnTo>
                  <a:pt x="4119266" y="657525"/>
                </a:lnTo>
                <a:lnTo>
                  <a:pt x="4106457" y="625246"/>
                </a:lnTo>
                <a:lnTo>
                  <a:pt x="4105159" y="624547"/>
                </a:lnTo>
                <a:close/>
              </a:path>
              <a:path w="5545455" h="1148714">
                <a:moveTo>
                  <a:pt x="4188526" y="624547"/>
                </a:moveTo>
                <a:lnTo>
                  <a:pt x="4170595" y="624547"/>
                </a:lnTo>
                <a:lnTo>
                  <a:pt x="4184006" y="632697"/>
                </a:lnTo>
                <a:lnTo>
                  <a:pt x="4185962" y="642848"/>
                </a:lnTo>
                <a:lnTo>
                  <a:pt x="4132177" y="706831"/>
                </a:lnTo>
                <a:lnTo>
                  <a:pt x="4132177" y="713955"/>
                </a:lnTo>
                <a:lnTo>
                  <a:pt x="4200770" y="713955"/>
                </a:lnTo>
                <a:lnTo>
                  <a:pt x="4200770" y="708926"/>
                </a:lnTo>
                <a:lnTo>
                  <a:pt x="4142934" y="708926"/>
                </a:lnTo>
                <a:lnTo>
                  <a:pt x="4140140" y="705015"/>
                </a:lnTo>
                <a:lnTo>
                  <a:pt x="4146921" y="705015"/>
                </a:lnTo>
                <a:lnTo>
                  <a:pt x="4184611" y="668041"/>
                </a:lnTo>
                <a:lnTo>
                  <a:pt x="4196299" y="636329"/>
                </a:lnTo>
                <a:lnTo>
                  <a:pt x="4188526" y="624547"/>
                </a:lnTo>
                <a:close/>
              </a:path>
              <a:path w="5545455" h="1148714">
                <a:moveTo>
                  <a:pt x="4146921" y="705015"/>
                </a:moveTo>
                <a:lnTo>
                  <a:pt x="4140140" y="705015"/>
                </a:lnTo>
                <a:lnTo>
                  <a:pt x="4142934" y="708926"/>
                </a:lnTo>
                <a:lnTo>
                  <a:pt x="4146921" y="705015"/>
                </a:lnTo>
                <a:close/>
              </a:path>
              <a:path w="5545455" h="1148714">
                <a:moveTo>
                  <a:pt x="4200770" y="705015"/>
                </a:moveTo>
                <a:lnTo>
                  <a:pt x="4146921" y="705015"/>
                </a:lnTo>
                <a:lnTo>
                  <a:pt x="4142934" y="708926"/>
                </a:lnTo>
                <a:lnTo>
                  <a:pt x="4200770" y="708926"/>
                </a:lnTo>
                <a:lnTo>
                  <a:pt x="4200770" y="705015"/>
                </a:lnTo>
                <a:close/>
              </a:path>
              <a:path w="5545455" h="1148714">
                <a:moveTo>
                  <a:pt x="4149872" y="616538"/>
                </a:moveTo>
                <a:lnTo>
                  <a:pt x="4129243" y="629297"/>
                </a:lnTo>
                <a:lnTo>
                  <a:pt x="4136368" y="635444"/>
                </a:lnTo>
                <a:lnTo>
                  <a:pt x="4139535" y="631719"/>
                </a:lnTo>
                <a:lnTo>
                  <a:pt x="4170595" y="624547"/>
                </a:lnTo>
                <a:lnTo>
                  <a:pt x="4188526" y="624547"/>
                </a:lnTo>
                <a:lnTo>
                  <a:pt x="4185915" y="620589"/>
                </a:lnTo>
                <a:lnTo>
                  <a:pt x="4149872" y="616538"/>
                </a:lnTo>
                <a:close/>
              </a:path>
              <a:path w="5545455" h="1148714">
                <a:moveTo>
                  <a:pt x="4220099" y="701382"/>
                </a:moveTo>
                <a:lnTo>
                  <a:pt x="4216047" y="709485"/>
                </a:lnTo>
                <a:lnTo>
                  <a:pt x="4255862" y="712884"/>
                </a:lnTo>
                <a:lnTo>
                  <a:pt x="4266380" y="705364"/>
                </a:lnTo>
                <a:lnTo>
                  <a:pt x="4246589" y="705364"/>
                </a:lnTo>
                <a:lnTo>
                  <a:pt x="4220099" y="701382"/>
                </a:lnTo>
                <a:close/>
              </a:path>
              <a:path w="5545455" h="1148714">
                <a:moveTo>
                  <a:pt x="4279556" y="649274"/>
                </a:moveTo>
                <a:lnTo>
                  <a:pt x="4271788" y="649274"/>
                </a:lnTo>
                <a:lnTo>
                  <a:pt x="4275280" y="651929"/>
                </a:lnTo>
                <a:lnTo>
                  <a:pt x="4272166" y="656492"/>
                </a:lnTo>
                <a:lnTo>
                  <a:pt x="4272888" y="670276"/>
                </a:lnTo>
                <a:lnTo>
                  <a:pt x="4272986" y="672141"/>
                </a:lnTo>
                <a:lnTo>
                  <a:pt x="4273057" y="673489"/>
                </a:lnTo>
                <a:lnTo>
                  <a:pt x="4273150" y="675267"/>
                </a:lnTo>
                <a:lnTo>
                  <a:pt x="4264244" y="695934"/>
                </a:lnTo>
                <a:lnTo>
                  <a:pt x="4246589" y="705364"/>
                </a:lnTo>
                <a:lnTo>
                  <a:pt x="4266380" y="705364"/>
                </a:lnTo>
                <a:lnTo>
                  <a:pt x="4274488" y="699566"/>
                </a:lnTo>
                <a:lnTo>
                  <a:pt x="4283584" y="672141"/>
                </a:lnTo>
                <a:lnTo>
                  <a:pt x="4279556" y="649274"/>
                </a:lnTo>
                <a:close/>
              </a:path>
              <a:path w="5545455" h="1148714">
                <a:moveTo>
                  <a:pt x="4243848" y="615327"/>
                </a:moveTo>
                <a:lnTo>
                  <a:pt x="4231787" y="616585"/>
                </a:lnTo>
                <a:lnTo>
                  <a:pt x="4211903" y="633907"/>
                </a:lnTo>
                <a:lnTo>
                  <a:pt x="4211856" y="656492"/>
                </a:lnTo>
                <a:lnTo>
                  <a:pt x="4231275" y="673489"/>
                </a:lnTo>
                <a:lnTo>
                  <a:pt x="4262567" y="670276"/>
                </a:lnTo>
                <a:lnTo>
                  <a:pt x="4266730" y="664269"/>
                </a:lnTo>
                <a:lnTo>
                  <a:pt x="4231414" y="664269"/>
                </a:lnTo>
                <a:lnTo>
                  <a:pt x="4220378" y="651510"/>
                </a:lnTo>
                <a:lnTo>
                  <a:pt x="4225500" y="630601"/>
                </a:lnTo>
                <a:lnTo>
                  <a:pt x="4244267" y="623849"/>
                </a:lnTo>
                <a:lnTo>
                  <a:pt x="4267952" y="623849"/>
                </a:lnTo>
                <a:lnTo>
                  <a:pt x="4259820" y="617283"/>
                </a:lnTo>
                <a:lnTo>
                  <a:pt x="4243848" y="615327"/>
                </a:lnTo>
                <a:close/>
              </a:path>
              <a:path w="5545455" h="1148714">
                <a:moveTo>
                  <a:pt x="4267952" y="623849"/>
                </a:moveTo>
                <a:lnTo>
                  <a:pt x="4244267" y="623849"/>
                </a:lnTo>
                <a:lnTo>
                  <a:pt x="4254698" y="624873"/>
                </a:lnTo>
                <a:lnTo>
                  <a:pt x="4270111" y="641172"/>
                </a:lnTo>
                <a:lnTo>
                  <a:pt x="4261915" y="661521"/>
                </a:lnTo>
                <a:lnTo>
                  <a:pt x="4231414" y="664269"/>
                </a:lnTo>
                <a:lnTo>
                  <a:pt x="4266730" y="664269"/>
                </a:lnTo>
                <a:lnTo>
                  <a:pt x="4272118" y="656492"/>
                </a:lnTo>
                <a:lnTo>
                  <a:pt x="4271927" y="651929"/>
                </a:lnTo>
                <a:lnTo>
                  <a:pt x="4271905" y="651510"/>
                </a:lnTo>
                <a:lnTo>
                  <a:pt x="4271788" y="649274"/>
                </a:lnTo>
                <a:lnTo>
                  <a:pt x="4279556" y="649274"/>
                </a:lnTo>
                <a:lnTo>
                  <a:pt x="4276266" y="630601"/>
                </a:lnTo>
                <a:lnTo>
                  <a:pt x="4267952" y="623849"/>
                </a:lnTo>
                <a:close/>
              </a:path>
              <a:path w="5545455" h="1148714">
                <a:moveTo>
                  <a:pt x="4271788" y="649274"/>
                </a:moveTo>
                <a:lnTo>
                  <a:pt x="4272166" y="656492"/>
                </a:lnTo>
                <a:lnTo>
                  <a:pt x="4275280" y="651929"/>
                </a:lnTo>
                <a:lnTo>
                  <a:pt x="4271788" y="649274"/>
                </a:lnTo>
                <a:close/>
              </a:path>
              <a:path w="5545455" h="1148714">
                <a:moveTo>
                  <a:pt x="4363351" y="639914"/>
                </a:moveTo>
                <a:lnTo>
                  <a:pt x="4346308" y="647970"/>
                </a:lnTo>
                <a:lnTo>
                  <a:pt x="4335783" y="663524"/>
                </a:lnTo>
                <a:lnTo>
                  <a:pt x="4334247" y="684479"/>
                </a:lnTo>
                <a:lnTo>
                  <a:pt x="4346913" y="706644"/>
                </a:lnTo>
                <a:lnTo>
                  <a:pt x="4372804" y="714654"/>
                </a:lnTo>
                <a:lnTo>
                  <a:pt x="4378671" y="714654"/>
                </a:lnTo>
                <a:lnTo>
                  <a:pt x="4397327" y="704689"/>
                </a:lnTo>
                <a:lnTo>
                  <a:pt x="4362326" y="704689"/>
                </a:lnTo>
                <a:lnTo>
                  <a:pt x="4345097" y="688157"/>
                </a:lnTo>
                <a:lnTo>
                  <a:pt x="4346221" y="680288"/>
                </a:lnTo>
                <a:lnTo>
                  <a:pt x="4341790" y="680288"/>
                </a:lnTo>
                <a:lnTo>
                  <a:pt x="4341790" y="672884"/>
                </a:lnTo>
                <a:lnTo>
                  <a:pt x="4347279" y="672884"/>
                </a:lnTo>
                <a:lnTo>
                  <a:pt x="4349474" y="657517"/>
                </a:lnTo>
                <a:lnTo>
                  <a:pt x="4365120" y="648436"/>
                </a:lnTo>
                <a:lnTo>
                  <a:pt x="4392910" y="648436"/>
                </a:lnTo>
                <a:lnTo>
                  <a:pt x="4383141" y="641498"/>
                </a:lnTo>
                <a:lnTo>
                  <a:pt x="4363351" y="639914"/>
                </a:lnTo>
                <a:close/>
              </a:path>
              <a:path w="5545455" h="1148714">
                <a:moveTo>
                  <a:pt x="4395575" y="696214"/>
                </a:moveTo>
                <a:lnTo>
                  <a:pt x="4392781" y="699473"/>
                </a:lnTo>
                <a:lnTo>
                  <a:pt x="4362326" y="704689"/>
                </a:lnTo>
                <a:lnTo>
                  <a:pt x="4397327" y="704689"/>
                </a:lnTo>
                <a:lnTo>
                  <a:pt x="4401163" y="702640"/>
                </a:lnTo>
                <a:lnTo>
                  <a:pt x="4395575" y="696214"/>
                </a:lnTo>
                <a:close/>
              </a:path>
              <a:path w="5545455" h="1148714">
                <a:moveTo>
                  <a:pt x="4347279" y="672884"/>
                </a:moveTo>
                <a:lnTo>
                  <a:pt x="4341790" y="672884"/>
                </a:lnTo>
                <a:lnTo>
                  <a:pt x="4341790" y="680288"/>
                </a:lnTo>
                <a:lnTo>
                  <a:pt x="4346221" y="680288"/>
                </a:lnTo>
                <a:lnTo>
                  <a:pt x="4347279" y="672884"/>
                </a:lnTo>
                <a:close/>
              </a:path>
              <a:path w="5545455" h="1148714">
                <a:moveTo>
                  <a:pt x="4395216" y="672884"/>
                </a:moveTo>
                <a:lnTo>
                  <a:pt x="4347279" y="672884"/>
                </a:lnTo>
                <a:lnTo>
                  <a:pt x="4346221" y="680288"/>
                </a:lnTo>
                <a:lnTo>
                  <a:pt x="4405633" y="680288"/>
                </a:lnTo>
                <a:lnTo>
                  <a:pt x="4405693" y="675817"/>
                </a:lnTo>
                <a:lnTo>
                  <a:pt x="4396413" y="675817"/>
                </a:lnTo>
                <a:lnTo>
                  <a:pt x="4395216" y="672884"/>
                </a:lnTo>
                <a:close/>
              </a:path>
              <a:path w="5545455" h="1148714">
                <a:moveTo>
                  <a:pt x="4392910" y="648436"/>
                </a:moveTo>
                <a:lnTo>
                  <a:pt x="4365120" y="648436"/>
                </a:lnTo>
                <a:lnTo>
                  <a:pt x="4387612" y="654257"/>
                </a:lnTo>
                <a:lnTo>
                  <a:pt x="4396413" y="675817"/>
                </a:lnTo>
                <a:lnTo>
                  <a:pt x="4400325" y="672884"/>
                </a:lnTo>
                <a:lnTo>
                  <a:pt x="4405732" y="672884"/>
                </a:lnTo>
                <a:lnTo>
                  <a:pt x="4405773" y="669857"/>
                </a:lnTo>
                <a:lnTo>
                  <a:pt x="4398089" y="652115"/>
                </a:lnTo>
                <a:lnTo>
                  <a:pt x="4392910" y="648436"/>
                </a:lnTo>
                <a:close/>
              </a:path>
              <a:path w="5545455" h="1148714">
                <a:moveTo>
                  <a:pt x="4405732" y="672884"/>
                </a:moveTo>
                <a:lnTo>
                  <a:pt x="4400325" y="672884"/>
                </a:lnTo>
                <a:lnTo>
                  <a:pt x="4396413" y="675817"/>
                </a:lnTo>
                <a:lnTo>
                  <a:pt x="4405693" y="675817"/>
                </a:lnTo>
                <a:lnTo>
                  <a:pt x="4405732" y="672884"/>
                </a:lnTo>
                <a:close/>
              </a:path>
              <a:path w="5545455" h="1148714">
                <a:moveTo>
                  <a:pt x="4510491" y="624547"/>
                </a:moveTo>
                <a:lnTo>
                  <a:pt x="4492560" y="624547"/>
                </a:lnTo>
                <a:lnTo>
                  <a:pt x="4505971" y="632697"/>
                </a:lnTo>
                <a:lnTo>
                  <a:pt x="4507926" y="642848"/>
                </a:lnTo>
                <a:lnTo>
                  <a:pt x="4454142" y="706831"/>
                </a:lnTo>
                <a:lnTo>
                  <a:pt x="4454142" y="713955"/>
                </a:lnTo>
                <a:lnTo>
                  <a:pt x="4522734" y="713955"/>
                </a:lnTo>
                <a:lnTo>
                  <a:pt x="4522734" y="708926"/>
                </a:lnTo>
                <a:lnTo>
                  <a:pt x="4464899" y="708926"/>
                </a:lnTo>
                <a:lnTo>
                  <a:pt x="4462105" y="705015"/>
                </a:lnTo>
                <a:lnTo>
                  <a:pt x="4468886" y="705015"/>
                </a:lnTo>
                <a:lnTo>
                  <a:pt x="4506576" y="668041"/>
                </a:lnTo>
                <a:lnTo>
                  <a:pt x="4518264" y="636329"/>
                </a:lnTo>
                <a:lnTo>
                  <a:pt x="4510491" y="624547"/>
                </a:lnTo>
                <a:close/>
              </a:path>
              <a:path w="5545455" h="1148714">
                <a:moveTo>
                  <a:pt x="4468886" y="705015"/>
                </a:moveTo>
                <a:lnTo>
                  <a:pt x="4462105" y="705015"/>
                </a:lnTo>
                <a:lnTo>
                  <a:pt x="4464899" y="708926"/>
                </a:lnTo>
                <a:lnTo>
                  <a:pt x="4468886" y="705015"/>
                </a:lnTo>
                <a:close/>
              </a:path>
              <a:path w="5545455" h="1148714">
                <a:moveTo>
                  <a:pt x="4522734" y="705015"/>
                </a:moveTo>
                <a:lnTo>
                  <a:pt x="4468886" y="705015"/>
                </a:lnTo>
                <a:lnTo>
                  <a:pt x="4464899" y="708926"/>
                </a:lnTo>
                <a:lnTo>
                  <a:pt x="4522734" y="708926"/>
                </a:lnTo>
                <a:lnTo>
                  <a:pt x="4522734" y="705015"/>
                </a:lnTo>
                <a:close/>
              </a:path>
              <a:path w="5545455" h="1148714">
                <a:moveTo>
                  <a:pt x="4471837" y="616538"/>
                </a:moveTo>
                <a:lnTo>
                  <a:pt x="4451208" y="629297"/>
                </a:lnTo>
                <a:lnTo>
                  <a:pt x="4458333" y="635444"/>
                </a:lnTo>
                <a:lnTo>
                  <a:pt x="4461499" y="631719"/>
                </a:lnTo>
                <a:lnTo>
                  <a:pt x="4492560" y="624547"/>
                </a:lnTo>
                <a:lnTo>
                  <a:pt x="4510491" y="624547"/>
                </a:lnTo>
                <a:lnTo>
                  <a:pt x="4507880" y="620589"/>
                </a:lnTo>
                <a:lnTo>
                  <a:pt x="4471837" y="616538"/>
                </a:lnTo>
                <a:close/>
              </a:path>
              <a:path w="5545455" h="1148714">
                <a:moveTo>
                  <a:pt x="4581605" y="615327"/>
                </a:moveTo>
                <a:lnTo>
                  <a:pt x="4559812" y="617330"/>
                </a:lnTo>
                <a:lnTo>
                  <a:pt x="4543467" y="630927"/>
                </a:lnTo>
                <a:lnTo>
                  <a:pt x="4535399" y="657525"/>
                </a:lnTo>
                <a:lnTo>
                  <a:pt x="4543467" y="699240"/>
                </a:lnTo>
                <a:lnTo>
                  <a:pt x="4559812" y="712838"/>
                </a:lnTo>
                <a:lnTo>
                  <a:pt x="4574061" y="714794"/>
                </a:lnTo>
                <a:lnTo>
                  <a:pt x="4588311" y="712838"/>
                </a:lnTo>
                <a:lnTo>
                  <a:pt x="4597043" y="705573"/>
                </a:lnTo>
                <a:lnTo>
                  <a:pt x="4568473" y="705573"/>
                </a:lnTo>
                <a:lnTo>
                  <a:pt x="4554736" y="697797"/>
                </a:lnTo>
                <a:lnTo>
                  <a:pt x="4545283" y="673815"/>
                </a:lnTo>
                <a:lnTo>
                  <a:pt x="4551337" y="636934"/>
                </a:lnTo>
                <a:lnTo>
                  <a:pt x="4563490" y="626131"/>
                </a:lnTo>
                <a:lnTo>
                  <a:pt x="4579836" y="624547"/>
                </a:lnTo>
                <a:lnTo>
                  <a:pt x="4598747" y="624547"/>
                </a:lnTo>
                <a:lnTo>
                  <a:pt x="4581605" y="615327"/>
                </a:lnTo>
                <a:close/>
              </a:path>
              <a:path w="5545455" h="1148714">
                <a:moveTo>
                  <a:pt x="4598747" y="624547"/>
                </a:moveTo>
                <a:lnTo>
                  <a:pt x="4579836" y="624547"/>
                </a:lnTo>
                <a:lnTo>
                  <a:pt x="4596786" y="636934"/>
                </a:lnTo>
                <a:lnTo>
                  <a:pt x="4602840" y="673815"/>
                </a:lnTo>
                <a:lnTo>
                  <a:pt x="4593433" y="697797"/>
                </a:lnTo>
                <a:lnTo>
                  <a:pt x="4574061" y="705573"/>
                </a:lnTo>
                <a:lnTo>
                  <a:pt x="4597043" y="705573"/>
                </a:lnTo>
                <a:lnTo>
                  <a:pt x="4604655" y="699240"/>
                </a:lnTo>
                <a:lnTo>
                  <a:pt x="4612854" y="657525"/>
                </a:lnTo>
                <a:lnTo>
                  <a:pt x="4600046" y="625246"/>
                </a:lnTo>
                <a:lnTo>
                  <a:pt x="4598747" y="624547"/>
                </a:lnTo>
                <a:close/>
              </a:path>
              <a:path w="5545455" h="1148714">
                <a:moveTo>
                  <a:pt x="4625100" y="694258"/>
                </a:moveTo>
                <a:lnTo>
                  <a:pt x="4620210" y="702221"/>
                </a:lnTo>
                <a:lnTo>
                  <a:pt x="4624029" y="706039"/>
                </a:lnTo>
                <a:lnTo>
                  <a:pt x="4655415" y="714794"/>
                </a:lnTo>
                <a:lnTo>
                  <a:pt x="4663331" y="714794"/>
                </a:lnTo>
                <a:lnTo>
                  <a:pt x="4680421" y="708507"/>
                </a:lnTo>
                <a:lnTo>
                  <a:pt x="4682627" y="705573"/>
                </a:lnTo>
                <a:lnTo>
                  <a:pt x="4649081" y="705573"/>
                </a:lnTo>
                <a:lnTo>
                  <a:pt x="4625100" y="694258"/>
                </a:lnTo>
                <a:close/>
              </a:path>
              <a:path w="5545455" h="1148714">
                <a:moveTo>
                  <a:pt x="4677347" y="621195"/>
                </a:moveTo>
                <a:lnTo>
                  <a:pt x="4648063" y="657936"/>
                </a:lnTo>
                <a:lnTo>
                  <a:pt x="4647172" y="659080"/>
                </a:lnTo>
                <a:lnTo>
                  <a:pt x="4647172" y="666457"/>
                </a:lnTo>
                <a:lnTo>
                  <a:pt x="4663284" y="666457"/>
                </a:lnTo>
                <a:lnTo>
                  <a:pt x="4678419" y="675305"/>
                </a:lnTo>
                <a:lnTo>
                  <a:pt x="4680561" y="691976"/>
                </a:lnTo>
                <a:lnTo>
                  <a:pt x="4669711" y="703804"/>
                </a:lnTo>
                <a:lnTo>
                  <a:pt x="4649081" y="705573"/>
                </a:lnTo>
                <a:lnTo>
                  <a:pt x="4682627" y="705573"/>
                </a:lnTo>
                <a:lnTo>
                  <a:pt x="4689595" y="696307"/>
                </a:lnTo>
                <a:lnTo>
                  <a:pt x="4687965" y="670974"/>
                </a:lnTo>
                <a:lnTo>
                  <a:pt x="4677208" y="662336"/>
                </a:lnTo>
                <a:lnTo>
                  <a:pt x="4670422" y="661149"/>
                </a:lnTo>
                <a:lnTo>
                  <a:pt x="4656951" y="661149"/>
                </a:lnTo>
                <a:lnTo>
                  <a:pt x="4652062" y="657936"/>
                </a:lnTo>
                <a:lnTo>
                  <a:pt x="4659512" y="657936"/>
                </a:lnTo>
                <a:lnTo>
                  <a:pt x="4685679" y="625106"/>
                </a:lnTo>
                <a:lnTo>
                  <a:pt x="4678745" y="625106"/>
                </a:lnTo>
                <a:lnTo>
                  <a:pt x="4677347" y="621195"/>
                </a:lnTo>
                <a:close/>
              </a:path>
              <a:path w="5545455" h="1148714">
                <a:moveTo>
                  <a:pt x="4652062" y="657936"/>
                </a:moveTo>
                <a:lnTo>
                  <a:pt x="4656951" y="661149"/>
                </a:lnTo>
                <a:lnTo>
                  <a:pt x="4658600" y="659080"/>
                </a:lnTo>
                <a:lnTo>
                  <a:pt x="4652062" y="657936"/>
                </a:lnTo>
                <a:close/>
              </a:path>
              <a:path w="5545455" h="1148714">
                <a:moveTo>
                  <a:pt x="4658600" y="659080"/>
                </a:moveTo>
                <a:lnTo>
                  <a:pt x="4656951" y="661149"/>
                </a:lnTo>
                <a:lnTo>
                  <a:pt x="4670422" y="661149"/>
                </a:lnTo>
                <a:lnTo>
                  <a:pt x="4658600" y="659080"/>
                </a:lnTo>
                <a:close/>
              </a:path>
              <a:path w="5545455" h="1148714">
                <a:moveTo>
                  <a:pt x="4659512" y="657936"/>
                </a:moveTo>
                <a:lnTo>
                  <a:pt x="4652062" y="657936"/>
                </a:lnTo>
                <a:lnTo>
                  <a:pt x="4658600" y="659080"/>
                </a:lnTo>
                <a:lnTo>
                  <a:pt x="4659512" y="657936"/>
                </a:lnTo>
                <a:close/>
              </a:path>
              <a:path w="5545455" h="1148714">
                <a:moveTo>
                  <a:pt x="4687127" y="616165"/>
                </a:moveTo>
                <a:lnTo>
                  <a:pt x="4624262" y="616165"/>
                </a:lnTo>
                <a:lnTo>
                  <a:pt x="4624262" y="625106"/>
                </a:lnTo>
                <a:lnTo>
                  <a:pt x="4674230" y="625106"/>
                </a:lnTo>
                <a:lnTo>
                  <a:pt x="4677347" y="621195"/>
                </a:lnTo>
                <a:lnTo>
                  <a:pt x="4687127" y="621195"/>
                </a:lnTo>
                <a:lnTo>
                  <a:pt x="4687127" y="616165"/>
                </a:lnTo>
                <a:close/>
              </a:path>
              <a:path w="5545455" h="1148714">
                <a:moveTo>
                  <a:pt x="4687127" y="621195"/>
                </a:moveTo>
                <a:lnTo>
                  <a:pt x="4677347" y="621195"/>
                </a:lnTo>
                <a:lnTo>
                  <a:pt x="4678745" y="625106"/>
                </a:lnTo>
                <a:lnTo>
                  <a:pt x="4685679" y="625106"/>
                </a:lnTo>
                <a:lnTo>
                  <a:pt x="4687127" y="623290"/>
                </a:lnTo>
                <a:lnTo>
                  <a:pt x="4687127" y="621195"/>
                </a:lnTo>
                <a:close/>
              </a:path>
              <a:path w="5545455" h="1148714">
                <a:moveTo>
                  <a:pt x="4703272" y="694258"/>
                </a:moveTo>
                <a:lnTo>
                  <a:pt x="4698382" y="702221"/>
                </a:lnTo>
                <a:lnTo>
                  <a:pt x="4702201" y="706039"/>
                </a:lnTo>
                <a:lnTo>
                  <a:pt x="4733587" y="714794"/>
                </a:lnTo>
                <a:lnTo>
                  <a:pt x="4741503" y="714794"/>
                </a:lnTo>
                <a:lnTo>
                  <a:pt x="4758593" y="708507"/>
                </a:lnTo>
                <a:lnTo>
                  <a:pt x="4760799" y="705573"/>
                </a:lnTo>
                <a:lnTo>
                  <a:pt x="4727253" y="705573"/>
                </a:lnTo>
                <a:lnTo>
                  <a:pt x="4703272" y="694258"/>
                </a:lnTo>
                <a:close/>
              </a:path>
              <a:path w="5545455" h="1148714">
                <a:moveTo>
                  <a:pt x="4755519" y="621195"/>
                </a:moveTo>
                <a:lnTo>
                  <a:pt x="4726235" y="657936"/>
                </a:lnTo>
                <a:lnTo>
                  <a:pt x="4725344" y="659080"/>
                </a:lnTo>
                <a:lnTo>
                  <a:pt x="4725344" y="666457"/>
                </a:lnTo>
                <a:lnTo>
                  <a:pt x="4741456" y="666457"/>
                </a:lnTo>
                <a:lnTo>
                  <a:pt x="4756591" y="675305"/>
                </a:lnTo>
                <a:lnTo>
                  <a:pt x="4758733" y="691976"/>
                </a:lnTo>
                <a:lnTo>
                  <a:pt x="4747883" y="703804"/>
                </a:lnTo>
                <a:lnTo>
                  <a:pt x="4727253" y="705573"/>
                </a:lnTo>
                <a:lnTo>
                  <a:pt x="4760799" y="705573"/>
                </a:lnTo>
                <a:lnTo>
                  <a:pt x="4767767" y="696307"/>
                </a:lnTo>
                <a:lnTo>
                  <a:pt x="4766137" y="670974"/>
                </a:lnTo>
                <a:lnTo>
                  <a:pt x="4755380" y="662336"/>
                </a:lnTo>
                <a:lnTo>
                  <a:pt x="4748594" y="661149"/>
                </a:lnTo>
                <a:lnTo>
                  <a:pt x="4735123" y="661149"/>
                </a:lnTo>
                <a:lnTo>
                  <a:pt x="4730234" y="657936"/>
                </a:lnTo>
                <a:lnTo>
                  <a:pt x="4737684" y="657936"/>
                </a:lnTo>
                <a:lnTo>
                  <a:pt x="4763851" y="625106"/>
                </a:lnTo>
                <a:lnTo>
                  <a:pt x="4756917" y="625106"/>
                </a:lnTo>
                <a:lnTo>
                  <a:pt x="4755519" y="621195"/>
                </a:lnTo>
                <a:close/>
              </a:path>
              <a:path w="5545455" h="1148714">
                <a:moveTo>
                  <a:pt x="4730234" y="657936"/>
                </a:moveTo>
                <a:lnTo>
                  <a:pt x="4735123" y="661149"/>
                </a:lnTo>
                <a:lnTo>
                  <a:pt x="4736772" y="659080"/>
                </a:lnTo>
                <a:lnTo>
                  <a:pt x="4730234" y="657936"/>
                </a:lnTo>
                <a:close/>
              </a:path>
              <a:path w="5545455" h="1148714">
                <a:moveTo>
                  <a:pt x="4736772" y="659080"/>
                </a:moveTo>
                <a:lnTo>
                  <a:pt x="4735123" y="661149"/>
                </a:lnTo>
                <a:lnTo>
                  <a:pt x="4748594" y="661149"/>
                </a:lnTo>
                <a:lnTo>
                  <a:pt x="4736772" y="659080"/>
                </a:lnTo>
                <a:close/>
              </a:path>
              <a:path w="5545455" h="1148714">
                <a:moveTo>
                  <a:pt x="4737684" y="657936"/>
                </a:moveTo>
                <a:lnTo>
                  <a:pt x="4730234" y="657936"/>
                </a:lnTo>
                <a:lnTo>
                  <a:pt x="4736772" y="659080"/>
                </a:lnTo>
                <a:lnTo>
                  <a:pt x="4737684" y="657936"/>
                </a:lnTo>
                <a:close/>
              </a:path>
              <a:path w="5545455" h="1148714">
                <a:moveTo>
                  <a:pt x="4765299" y="616165"/>
                </a:moveTo>
                <a:lnTo>
                  <a:pt x="4702434" y="616165"/>
                </a:lnTo>
                <a:lnTo>
                  <a:pt x="4702434" y="625106"/>
                </a:lnTo>
                <a:lnTo>
                  <a:pt x="4752402" y="625106"/>
                </a:lnTo>
                <a:lnTo>
                  <a:pt x="4755519" y="621195"/>
                </a:lnTo>
                <a:lnTo>
                  <a:pt x="4765299" y="621195"/>
                </a:lnTo>
                <a:lnTo>
                  <a:pt x="4765299" y="616165"/>
                </a:lnTo>
                <a:close/>
              </a:path>
              <a:path w="5545455" h="1148714">
                <a:moveTo>
                  <a:pt x="4765299" y="621195"/>
                </a:moveTo>
                <a:lnTo>
                  <a:pt x="4755519" y="621195"/>
                </a:lnTo>
                <a:lnTo>
                  <a:pt x="4756917" y="625106"/>
                </a:lnTo>
                <a:lnTo>
                  <a:pt x="4763851" y="625106"/>
                </a:lnTo>
                <a:lnTo>
                  <a:pt x="4765299" y="623290"/>
                </a:lnTo>
                <a:lnTo>
                  <a:pt x="4765299" y="621195"/>
                </a:lnTo>
                <a:close/>
              </a:path>
              <a:path w="5545455" h="1148714">
                <a:moveTo>
                  <a:pt x="4789949" y="708507"/>
                </a:moveTo>
                <a:lnTo>
                  <a:pt x="4783802" y="734352"/>
                </a:lnTo>
                <a:lnTo>
                  <a:pt x="4790508" y="734352"/>
                </a:lnTo>
                <a:lnTo>
                  <a:pt x="4796375" y="715073"/>
                </a:lnTo>
                <a:lnTo>
                  <a:pt x="4796107" y="714514"/>
                </a:lnTo>
                <a:lnTo>
                  <a:pt x="4791066" y="714514"/>
                </a:lnTo>
                <a:lnTo>
                  <a:pt x="4789949" y="708507"/>
                </a:lnTo>
                <a:close/>
              </a:path>
              <a:path w="5545455" h="1148714">
                <a:moveTo>
                  <a:pt x="4788878" y="699427"/>
                </a:moveTo>
                <a:lnTo>
                  <a:pt x="4791066" y="714514"/>
                </a:lnTo>
                <a:lnTo>
                  <a:pt x="4796107" y="714514"/>
                </a:lnTo>
                <a:lnTo>
                  <a:pt x="4788878" y="699427"/>
                </a:lnTo>
                <a:close/>
              </a:path>
              <a:path w="5545455" h="1148714">
                <a:moveTo>
                  <a:pt x="4877676" y="639914"/>
                </a:moveTo>
                <a:lnTo>
                  <a:pt x="4860633" y="647970"/>
                </a:lnTo>
                <a:lnTo>
                  <a:pt x="4850109" y="663524"/>
                </a:lnTo>
                <a:lnTo>
                  <a:pt x="4848572" y="684479"/>
                </a:lnTo>
                <a:lnTo>
                  <a:pt x="4861238" y="706644"/>
                </a:lnTo>
                <a:lnTo>
                  <a:pt x="4887129" y="714654"/>
                </a:lnTo>
                <a:lnTo>
                  <a:pt x="4892996" y="714654"/>
                </a:lnTo>
                <a:lnTo>
                  <a:pt x="4911652" y="704689"/>
                </a:lnTo>
                <a:lnTo>
                  <a:pt x="4876652" y="704689"/>
                </a:lnTo>
                <a:lnTo>
                  <a:pt x="4859422" y="688157"/>
                </a:lnTo>
                <a:lnTo>
                  <a:pt x="4860546" y="680288"/>
                </a:lnTo>
                <a:lnTo>
                  <a:pt x="4856116" y="680288"/>
                </a:lnTo>
                <a:lnTo>
                  <a:pt x="4856116" y="672884"/>
                </a:lnTo>
                <a:lnTo>
                  <a:pt x="4861604" y="672884"/>
                </a:lnTo>
                <a:lnTo>
                  <a:pt x="4863799" y="657517"/>
                </a:lnTo>
                <a:lnTo>
                  <a:pt x="4879446" y="648436"/>
                </a:lnTo>
                <a:lnTo>
                  <a:pt x="4907235" y="648436"/>
                </a:lnTo>
                <a:lnTo>
                  <a:pt x="4897467" y="641498"/>
                </a:lnTo>
                <a:lnTo>
                  <a:pt x="4877676" y="639914"/>
                </a:lnTo>
                <a:close/>
              </a:path>
              <a:path w="5545455" h="1148714">
                <a:moveTo>
                  <a:pt x="4909900" y="696214"/>
                </a:moveTo>
                <a:lnTo>
                  <a:pt x="4907106" y="699473"/>
                </a:lnTo>
                <a:lnTo>
                  <a:pt x="4876652" y="704689"/>
                </a:lnTo>
                <a:lnTo>
                  <a:pt x="4911652" y="704689"/>
                </a:lnTo>
                <a:lnTo>
                  <a:pt x="4915488" y="702640"/>
                </a:lnTo>
                <a:lnTo>
                  <a:pt x="4909900" y="696214"/>
                </a:lnTo>
                <a:close/>
              </a:path>
              <a:path w="5545455" h="1148714">
                <a:moveTo>
                  <a:pt x="4861604" y="672884"/>
                </a:moveTo>
                <a:lnTo>
                  <a:pt x="4856116" y="672884"/>
                </a:lnTo>
                <a:lnTo>
                  <a:pt x="4856116" y="680288"/>
                </a:lnTo>
                <a:lnTo>
                  <a:pt x="4860546" y="680288"/>
                </a:lnTo>
                <a:lnTo>
                  <a:pt x="4861604" y="672884"/>
                </a:lnTo>
                <a:close/>
              </a:path>
              <a:path w="5545455" h="1148714">
                <a:moveTo>
                  <a:pt x="4909541" y="672884"/>
                </a:moveTo>
                <a:lnTo>
                  <a:pt x="4861604" y="672884"/>
                </a:lnTo>
                <a:lnTo>
                  <a:pt x="4860546" y="680288"/>
                </a:lnTo>
                <a:lnTo>
                  <a:pt x="4919959" y="680288"/>
                </a:lnTo>
                <a:lnTo>
                  <a:pt x="4920018" y="675817"/>
                </a:lnTo>
                <a:lnTo>
                  <a:pt x="4910738" y="675817"/>
                </a:lnTo>
                <a:lnTo>
                  <a:pt x="4909541" y="672884"/>
                </a:lnTo>
                <a:close/>
              </a:path>
              <a:path w="5545455" h="1148714">
                <a:moveTo>
                  <a:pt x="4907235" y="648436"/>
                </a:moveTo>
                <a:lnTo>
                  <a:pt x="4879446" y="648436"/>
                </a:lnTo>
                <a:lnTo>
                  <a:pt x="4901937" y="654257"/>
                </a:lnTo>
                <a:lnTo>
                  <a:pt x="4910738" y="675817"/>
                </a:lnTo>
                <a:lnTo>
                  <a:pt x="4914650" y="672884"/>
                </a:lnTo>
                <a:lnTo>
                  <a:pt x="4920058" y="672884"/>
                </a:lnTo>
                <a:lnTo>
                  <a:pt x="4920098" y="669857"/>
                </a:lnTo>
                <a:lnTo>
                  <a:pt x="4912415" y="652115"/>
                </a:lnTo>
                <a:lnTo>
                  <a:pt x="4907235" y="648436"/>
                </a:lnTo>
                <a:close/>
              </a:path>
              <a:path w="5545455" h="1148714">
                <a:moveTo>
                  <a:pt x="4920058" y="672884"/>
                </a:moveTo>
                <a:lnTo>
                  <a:pt x="4914650" y="672884"/>
                </a:lnTo>
                <a:lnTo>
                  <a:pt x="4910738" y="675817"/>
                </a:lnTo>
                <a:lnTo>
                  <a:pt x="4920018" y="675817"/>
                </a:lnTo>
                <a:lnTo>
                  <a:pt x="4920058" y="672884"/>
                </a:lnTo>
                <a:close/>
              </a:path>
              <a:path w="5545455" h="1148714">
                <a:moveTo>
                  <a:pt x="4965063" y="673722"/>
                </a:moveTo>
                <a:lnTo>
                  <a:pt x="4958078" y="673722"/>
                </a:lnTo>
                <a:lnTo>
                  <a:pt x="4958005" y="676281"/>
                </a:lnTo>
                <a:lnTo>
                  <a:pt x="4957938" y="678611"/>
                </a:lnTo>
                <a:lnTo>
                  <a:pt x="4954309" y="678611"/>
                </a:lnTo>
                <a:lnTo>
                  <a:pt x="4927065" y="713955"/>
                </a:lnTo>
                <a:lnTo>
                  <a:pt x="4938240" y="713955"/>
                </a:lnTo>
                <a:lnTo>
                  <a:pt x="4961643" y="683272"/>
                </a:lnTo>
                <a:lnTo>
                  <a:pt x="4959475" y="680427"/>
                </a:lnTo>
                <a:lnTo>
                  <a:pt x="4970278" y="680427"/>
                </a:lnTo>
                <a:lnTo>
                  <a:pt x="4969192" y="679030"/>
                </a:lnTo>
                <a:lnTo>
                  <a:pt x="4964923" y="679030"/>
                </a:lnTo>
                <a:lnTo>
                  <a:pt x="4964934" y="678611"/>
                </a:lnTo>
                <a:lnTo>
                  <a:pt x="4957938" y="678611"/>
                </a:lnTo>
                <a:lnTo>
                  <a:pt x="4956131" y="676281"/>
                </a:lnTo>
                <a:lnTo>
                  <a:pt x="4964996" y="676281"/>
                </a:lnTo>
                <a:lnTo>
                  <a:pt x="4965063" y="673722"/>
                </a:lnTo>
                <a:close/>
              </a:path>
              <a:path w="5545455" h="1148714">
                <a:moveTo>
                  <a:pt x="4970278" y="680427"/>
                </a:moveTo>
                <a:lnTo>
                  <a:pt x="4959475" y="680427"/>
                </a:lnTo>
                <a:lnTo>
                  <a:pt x="4963387" y="680986"/>
                </a:lnTo>
                <a:lnTo>
                  <a:pt x="4961643" y="683272"/>
                </a:lnTo>
                <a:lnTo>
                  <a:pt x="4985040" y="713955"/>
                </a:lnTo>
                <a:lnTo>
                  <a:pt x="4996356" y="713955"/>
                </a:lnTo>
                <a:lnTo>
                  <a:pt x="4970278" y="680427"/>
                </a:lnTo>
                <a:close/>
              </a:path>
              <a:path w="5545455" h="1148714">
                <a:moveTo>
                  <a:pt x="4959475" y="680427"/>
                </a:moveTo>
                <a:lnTo>
                  <a:pt x="4961643" y="683272"/>
                </a:lnTo>
                <a:lnTo>
                  <a:pt x="4963387" y="680986"/>
                </a:lnTo>
                <a:lnTo>
                  <a:pt x="4959475" y="680427"/>
                </a:lnTo>
                <a:close/>
              </a:path>
              <a:path w="5545455" h="1148714">
                <a:moveTo>
                  <a:pt x="4965063" y="673722"/>
                </a:moveTo>
                <a:lnTo>
                  <a:pt x="4964996" y="676281"/>
                </a:lnTo>
                <a:lnTo>
                  <a:pt x="4964923" y="679030"/>
                </a:lnTo>
                <a:lnTo>
                  <a:pt x="4967053" y="676281"/>
                </a:lnTo>
                <a:lnTo>
                  <a:pt x="4965063" y="673722"/>
                </a:lnTo>
                <a:close/>
              </a:path>
              <a:path w="5545455" h="1148714">
                <a:moveTo>
                  <a:pt x="4967053" y="676281"/>
                </a:moveTo>
                <a:lnTo>
                  <a:pt x="4964923" y="679030"/>
                </a:lnTo>
                <a:lnTo>
                  <a:pt x="4969192" y="679030"/>
                </a:lnTo>
                <a:lnTo>
                  <a:pt x="4967053" y="676281"/>
                </a:lnTo>
                <a:close/>
              </a:path>
              <a:path w="5545455" h="1148714">
                <a:moveTo>
                  <a:pt x="4958078" y="673722"/>
                </a:moveTo>
                <a:lnTo>
                  <a:pt x="4956131" y="676281"/>
                </a:lnTo>
                <a:lnTo>
                  <a:pt x="4957938" y="678611"/>
                </a:lnTo>
                <a:lnTo>
                  <a:pt x="4958005" y="676281"/>
                </a:lnTo>
                <a:lnTo>
                  <a:pt x="4958078" y="673722"/>
                </a:lnTo>
                <a:close/>
              </a:path>
              <a:path w="5545455" h="1148714">
                <a:moveTo>
                  <a:pt x="4939638" y="640613"/>
                </a:moveTo>
                <a:lnTo>
                  <a:pt x="4928462" y="640613"/>
                </a:lnTo>
                <a:lnTo>
                  <a:pt x="4956131" y="676281"/>
                </a:lnTo>
                <a:lnTo>
                  <a:pt x="4958078" y="673722"/>
                </a:lnTo>
                <a:lnTo>
                  <a:pt x="4969035" y="673722"/>
                </a:lnTo>
                <a:lnTo>
                  <a:pt x="4970333" y="672045"/>
                </a:lnTo>
                <a:lnTo>
                  <a:pt x="4963806" y="672045"/>
                </a:lnTo>
                <a:lnTo>
                  <a:pt x="4959615" y="671906"/>
                </a:lnTo>
                <a:lnTo>
                  <a:pt x="4961661" y="669256"/>
                </a:lnTo>
                <a:lnTo>
                  <a:pt x="4939638" y="640613"/>
                </a:lnTo>
                <a:close/>
              </a:path>
              <a:path w="5545455" h="1148714">
                <a:moveTo>
                  <a:pt x="4969035" y="673722"/>
                </a:moveTo>
                <a:lnTo>
                  <a:pt x="4965063" y="673722"/>
                </a:lnTo>
                <a:lnTo>
                  <a:pt x="4967053" y="676281"/>
                </a:lnTo>
                <a:lnTo>
                  <a:pt x="4969035" y="673722"/>
                </a:lnTo>
                <a:close/>
              </a:path>
              <a:path w="5545455" h="1148714">
                <a:moveTo>
                  <a:pt x="4961661" y="669256"/>
                </a:moveTo>
                <a:lnTo>
                  <a:pt x="4959615" y="671906"/>
                </a:lnTo>
                <a:lnTo>
                  <a:pt x="4963806" y="672045"/>
                </a:lnTo>
                <a:lnTo>
                  <a:pt x="4961661" y="669256"/>
                </a:lnTo>
                <a:close/>
              </a:path>
              <a:path w="5545455" h="1148714">
                <a:moveTo>
                  <a:pt x="4994679" y="640613"/>
                </a:moveTo>
                <a:lnTo>
                  <a:pt x="4983783" y="640613"/>
                </a:lnTo>
                <a:lnTo>
                  <a:pt x="4961661" y="669256"/>
                </a:lnTo>
                <a:lnTo>
                  <a:pt x="4963698" y="671906"/>
                </a:lnTo>
                <a:lnTo>
                  <a:pt x="4963806" y="672045"/>
                </a:lnTo>
                <a:lnTo>
                  <a:pt x="4970333" y="672045"/>
                </a:lnTo>
                <a:lnTo>
                  <a:pt x="4994679" y="640613"/>
                </a:lnTo>
                <a:close/>
              </a:path>
              <a:path w="5545455" h="1148714">
                <a:moveTo>
                  <a:pt x="5024461" y="624408"/>
                </a:moveTo>
                <a:lnTo>
                  <a:pt x="5014542" y="624408"/>
                </a:lnTo>
                <a:lnTo>
                  <a:pt x="5014542" y="700079"/>
                </a:lnTo>
                <a:lnTo>
                  <a:pt x="5023855" y="712791"/>
                </a:lnTo>
                <a:lnTo>
                  <a:pt x="5036056" y="714654"/>
                </a:lnTo>
                <a:lnTo>
                  <a:pt x="5051562" y="709485"/>
                </a:lnTo>
                <a:lnTo>
                  <a:pt x="5049919" y="706132"/>
                </a:lnTo>
                <a:lnTo>
                  <a:pt x="5041550" y="706132"/>
                </a:lnTo>
                <a:lnTo>
                  <a:pt x="5025532" y="700311"/>
                </a:lnTo>
                <a:lnTo>
                  <a:pt x="5024461" y="624408"/>
                </a:lnTo>
                <a:close/>
              </a:path>
              <a:path w="5545455" h="1148714">
                <a:moveTo>
                  <a:pt x="5048070" y="702360"/>
                </a:moveTo>
                <a:lnTo>
                  <a:pt x="5041550" y="706132"/>
                </a:lnTo>
                <a:lnTo>
                  <a:pt x="5049919" y="706132"/>
                </a:lnTo>
                <a:lnTo>
                  <a:pt x="5048070" y="702360"/>
                </a:lnTo>
                <a:close/>
              </a:path>
              <a:path w="5545455" h="1148714">
                <a:moveTo>
                  <a:pt x="5014542" y="640613"/>
                </a:moveTo>
                <a:lnTo>
                  <a:pt x="5001410" y="640613"/>
                </a:lnTo>
                <a:lnTo>
                  <a:pt x="5001410" y="648855"/>
                </a:lnTo>
                <a:lnTo>
                  <a:pt x="5014542" y="648855"/>
                </a:lnTo>
                <a:lnTo>
                  <a:pt x="5014542" y="640613"/>
                </a:lnTo>
                <a:close/>
              </a:path>
              <a:path w="5545455" h="1148714">
                <a:moveTo>
                  <a:pt x="5046813" y="640613"/>
                </a:moveTo>
                <a:lnTo>
                  <a:pt x="5024689" y="640613"/>
                </a:lnTo>
                <a:lnTo>
                  <a:pt x="5024806" y="648855"/>
                </a:lnTo>
                <a:lnTo>
                  <a:pt x="5046813" y="648855"/>
                </a:lnTo>
                <a:lnTo>
                  <a:pt x="5046813" y="640613"/>
                </a:lnTo>
                <a:close/>
              </a:path>
              <a:path w="5545455" h="1148714">
                <a:moveTo>
                  <a:pt x="5079537" y="640613"/>
                </a:moveTo>
                <a:lnTo>
                  <a:pt x="5069618" y="640613"/>
                </a:lnTo>
                <a:lnTo>
                  <a:pt x="5069618" y="713955"/>
                </a:lnTo>
                <a:lnTo>
                  <a:pt x="5079537" y="713955"/>
                </a:lnTo>
                <a:lnTo>
                  <a:pt x="5079537" y="640613"/>
                </a:lnTo>
                <a:close/>
              </a:path>
              <a:path w="5545455" h="1148714">
                <a:moveTo>
                  <a:pt x="5072599" y="610298"/>
                </a:moveTo>
                <a:lnTo>
                  <a:pt x="5074648" y="624408"/>
                </a:lnTo>
                <a:lnTo>
                  <a:pt x="5076790" y="624408"/>
                </a:lnTo>
                <a:lnTo>
                  <a:pt x="5072599" y="610298"/>
                </a:lnTo>
                <a:close/>
              </a:path>
              <a:path w="5545455" h="1148714">
                <a:moveTo>
                  <a:pt x="5116635" y="640613"/>
                </a:moveTo>
                <a:lnTo>
                  <a:pt x="5107136" y="640613"/>
                </a:lnTo>
                <a:lnTo>
                  <a:pt x="5107136" y="713955"/>
                </a:lnTo>
                <a:lnTo>
                  <a:pt x="5117054" y="713955"/>
                </a:lnTo>
                <a:lnTo>
                  <a:pt x="5117054" y="669810"/>
                </a:lnTo>
                <a:lnTo>
                  <a:pt x="5121797" y="660730"/>
                </a:lnTo>
                <a:lnTo>
                  <a:pt x="5116635" y="660730"/>
                </a:lnTo>
                <a:lnTo>
                  <a:pt x="5116635" y="640613"/>
                </a:lnTo>
                <a:close/>
              </a:path>
              <a:path w="5545455" h="1148714">
                <a:moveTo>
                  <a:pt x="5166505" y="648855"/>
                </a:moveTo>
                <a:lnTo>
                  <a:pt x="5149744" y="648855"/>
                </a:lnTo>
                <a:lnTo>
                  <a:pt x="5162876" y="658774"/>
                </a:lnTo>
                <a:lnTo>
                  <a:pt x="5164832" y="713955"/>
                </a:lnTo>
                <a:lnTo>
                  <a:pt x="5174750" y="713955"/>
                </a:lnTo>
                <a:lnTo>
                  <a:pt x="5174750" y="664269"/>
                </a:lnTo>
                <a:lnTo>
                  <a:pt x="5166505" y="648855"/>
                </a:lnTo>
                <a:close/>
              </a:path>
              <a:path w="5545455" h="1148714">
                <a:moveTo>
                  <a:pt x="5144575" y="639914"/>
                </a:moveTo>
                <a:lnTo>
                  <a:pt x="5137497" y="639914"/>
                </a:lnTo>
                <a:lnTo>
                  <a:pt x="5117427" y="651649"/>
                </a:lnTo>
                <a:lnTo>
                  <a:pt x="5116635" y="660730"/>
                </a:lnTo>
                <a:lnTo>
                  <a:pt x="5121797" y="660730"/>
                </a:lnTo>
                <a:lnTo>
                  <a:pt x="5125250" y="654117"/>
                </a:lnTo>
                <a:lnTo>
                  <a:pt x="5149744" y="648855"/>
                </a:lnTo>
                <a:lnTo>
                  <a:pt x="5166505" y="648855"/>
                </a:lnTo>
                <a:lnTo>
                  <a:pt x="5164786" y="645642"/>
                </a:lnTo>
                <a:lnTo>
                  <a:pt x="5144575" y="639914"/>
                </a:lnTo>
                <a:close/>
              </a:path>
              <a:path w="5545455" h="1148714">
                <a:moveTo>
                  <a:pt x="5227154" y="713117"/>
                </a:moveTo>
                <a:lnTo>
                  <a:pt x="5226129" y="713117"/>
                </a:lnTo>
                <a:lnTo>
                  <a:pt x="5222777" y="725830"/>
                </a:lnTo>
                <a:lnTo>
                  <a:pt x="5231019" y="726435"/>
                </a:lnTo>
                <a:lnTo>
                  <a:pt x="5214395" y="741476"/>
                </a:lnTo>
                <a:lnTo>
                  <a:pt x="5226129" y="744689"/>
                </a:lnTo>
                <a:lnTo>
                  <a:pt x="5240426" y="739195"/>
                </a:lnTo>
                <a:lnTo>
                  <a:pt x="5241916" y="729462"/>
                </a:lnTo>
                <a:lnTo>
                  <a:pt x="5230041" y="721220"/>
                </a:lnTo>
                <a:lnTo>
                  <a:pt x="5231739" y="714654"/>
                </a:lnTo>
                <a:lnTo>
                  <a:pt x="5231997" y="714654"/>
                </a:lnTo>
                <a:lnTo>
                  <a:pt x="5227154" y="713117"/>
                </a:lnTo>
                <a:close/>
              </a:path>
              <a:path w="5545455" h="1148714">
                <a:moveTo>
                  <a:pt x="5224733" y="639914"/>
                </a:moveTo>
                <a:lnTo>
                  <a:pt x="5206758" y="647831"/>
                </a:lnTo>
                <a:lnTo>
                  <a:pt x="5195768" y="663384"/>
                </a:lnTo>
                <a:lnTo>
                  <a:pt x="5194138" y="684479"/>
                </a:lnTo>
                <a:lnTo>
                  <a:pt x="5206758" y="706644"/>
                </a:lnTo>
                <a:lnTo>
                  <a:pt x="5231997" y="714654"/>
                </a:lnTo>
                <a:lnTo>
                  <a:pt x="5231739" y="714654"/>
                </a:lnTo>
                <a:lnTo>
                  <a:pt x="5232052" y="713443"/>
                </a:lnTo>
                <a:lnTo>
                  <a:pt x="5232136" y="713117"/>
                </a:lnTo>
                <a:lnTo>
                  <a:pt x="5244285" y="713117"/>
                </a:lnTo>
                <a:lnTo>
                  <a:pt x="5253505" y="705853"/>
                </a:lnTo>
                <a:lnTo>
                  <a:pt x="5226642" y="705853"/>
                </a:lnTo>
                <a:lnTo>
                  <a:pt x="5210250" y="696586"/>
                </a:lnTo>
                <a:lnTo>
                  <a:pt x="5204197" y="671440"/>
                </a:lnTo>
                <a:lnTo>
                  <a:pt x="5213557" y="654536"/>
                </a:lnTo>
                <a:lnTo>
                  <a:pt x="5236235" y="648576"/>
                </a:lnTo>
                <a:lnTo>
                  <a:pt x="5256036" y="648576"/>
                </a:lnTo>
                <a:lnTo>
                  <a:pt x="5253930" y="645968"/>
                </a:lnTo>
                <a:lnTo>
                  <a:pt x="5224733" y="639914"/>
                </a:lnTo>
                <a:close/>
              </a:path>
              <a:path w="5545455" h="1148714">
                <a:moveTo>
                  <a:pt x="5244285" y="713117"/>
                </a:moveTo>
                <a:lnTo>
                  <a:pt x="5232136" y="713117"/>
                </a:lnTo>
                <a:lnTo>
                  <a:pt x="5231739" y="714654"/>
                </a:lnTo>
                <a:lnTo>
                  <a:pt x="5231997" y="714654"/>
                </a:lnTo>
                <a:lnTo>
                  <a:pt x="5243871" y="713443"/>
                </a:lnTo>
                <a:lnTo>
                  <a:pt x="5244285" y="713117"/>
                </a:lnTo>
                <a:close/>
              </a:path>
              <a:path w="5545455" h="1148714">
                <a:moveTo>
                  <a:pt x="5253371" y="695096"/>
                </a:moveTo>
                <a:lnTo>
                  <a:pt x="5250856" y="698728"/>
                </a:lnTo>
                <a:lnTo>
                  <a:pt x="5226642" y="705853"/>
                </a:lnTo>
                <a:lnTo>
                  <a:pt x="5253505" y="705853"/>
                </a:lnTo>
                <a:lnTo>
                  <a:pt x="5260775" y="700125"/>
                </a:lnTo>
                <a:lnTo>
                  <a:pt x="5253371" y="695096"/>
                </a:lnTo>
                <a:close/>
              </a:path>
              <a:path w="5545455" h="1148714">
                <a:moveTo>
                  <a:pt x="5256036" y="648576"/>
                </a:moveTo>
                <a:lnTo>
                  <a:pt x="5236235" y="648576"/>
                </a:lnTo>
                <a:lnTo>
                  <a:pt x="5253371" y="659472"/>
                </a:lnTo>
                <a:lnTo>
                  <a:pt x="5260638" y="654536"/>
                </a:lnTo>
                <a:lnTo>
                  <a:pt x="5260850" y="654536"/>
                </a:lnTo>
                <a:lnTo>
                  <a:pt x="5256036" y="648576"/>
                </a:lnTo>
                <a:close/>
              </a:path>
              <a:path w="5545455" h="1148714">
                <a:moveTo>
                  <a:pt x="5324631" y="672545"/>
                </a:moveTo>
                <a:lnTo>
                  <a:pt x="5289899" y="673442"/>
                </a:lnTo>
                <a:lnTo>
                  <a:pt x="5274998" y="686015"/>
                </a:lnTo>
                <a:lnTo>
                  <a:pt x="5279468" y="707622"/>
                </a:lnTo>
                <a:lnTo>
                  <a:pt x="5300936" y="714654"/>
                </a:lnTo>
                <a:lnTo>
                  <a:pt x="5313695" y="713210"/>
                </a:lnTo>
                <a:lnTo>
                  <a:pt x="5320013" y="706831"/>
                </a:lnTo>
                <a:lnTo>
                  <a:pt x="5296605" y="706831"/>
                </a:lnTo>
                <a:lnTo>
                  <a:pt x="5283892" y="697191"/>
                </a:lnTo>
                <a:lnTo>
                  <a:pt x="5290738" y="681126"/>
                </a:lnTo>
                <a:lnTo>
                  <a:pt x="5324916" y="679965"/>
                </a:lnTo>
                <a:lnTo>
                  <a:pt x="5324666" y="673442"/>
                </a:lnTo>
                <a:lnTo>
                  <a:pt x="5324631" y="672545"/>
                </a:lnTo>
                <a:close/>
              </a:path>
              <a:path w="5545455" h="1148714">
                <a:moveTo>
                  <a:pt x="5335721" y="691883"/>
                </a:moveTo>
                <a:lnTo>
                  <a:pt x="5325802" y="691883"/>
                </a:lnTo>
                <a:lnTo>
                  <a:pt x="5328038" y="698728"/>
                </a:lnTo>
                <a:lnTo>
                  <a:pt x="5325726" y="701062"/>
                </a:lnTo>
                <a:lnTo>
                  <a:pt x="5326193" y="713210"/>
                </a:lnTo>
                <a:lnTo>
                  <a:pt x="5326221" y="713955"/>
                </a:lnTo>
                <a:lnTo>
                  <a:pt x="5335721" y="713955"/>
                </a:lnTo>
                <a:lnTo>
                  <a:pt x="5335721" y="691883"/>
                </a:lnTo>
                <a:close/>
              </a:path>
              <a:path w="5545455" h="1148714">
                <a:moveTo>
                  <a:pt x="5325401" y="692593"/>
                </a:moveTo>
                <a:lnTo>
                  <a:pt x="5320959" y="700451"/>
                </a:lnTo>
                <a:lnTo>
                  <a:pt x="5296605" y="706831"/>
                </a:lnTo>
                <a:lnTo>
                  <a:pt x="5320013" y="706831"/>
                </a:lnTo>
                <a:lnTo>
                  <a:pt x="5325726" y="701062"/>
                </a:lnTo>
                <a:lnTo>
                  <a:pt x="5325401" y="692593"/>
                </a:lnTo>
                <a:close/>
              </a:path>
              <a:path w="5545455" h="1148714">
                <a:moveTo>
                  <a:pt x="5325802" y="691883"/>
                </a:moveTo>
                <a:lnTo>
                  <a:pt x="5325401" y="692593"/>
                </a:lnTo>
                <a:lnTo>
                  <a:pt x="5325578" y="697191"/>
                </a:lnTo>
                <a:lnTo>
                  <a:pt x="5325637" y="698728"/>
                </a:lnTo>
                <a:lnTo>
                  <a:pt x="5325726" y="701062"/>
                </a:lnTo>
                <a:lnTo>
                  <a:pt x="5328038" y="698728"/>
                </a:lnTo>
                <a:lnTo>
                  <a:pt x="5325802" y="691883"/>
                </a:lnTo>
                <a:close/>
              </a:path>
              <a:path w="5545455" h="1148714">
                <a:moveTo>
                  <a:pt x="5329684" y="648576"/>
                </a:moveTo>
                <a:lnTo>
                  <a:pt x="5311879" y="648576"/>
                </a:lnTo>
                <a:lnTo>
                  <a:pt x="5324032" y="656958"/>
                </a:lnTo>
                <a:lnTo>
                  <a:pt x="5325374" y="691883"/>
                </a:lnTo>
                <a:lnTo>
                  <a:pt x="5325401" y="692593"/>
                </a:lnTo>
                <a:lnTo>
                  <a:pt x="5325802" y="691883"/>
                </a:lnTo>
                <a:lnTo>
                  <a:pt x="5335721" y="691883"/>
                </a:lnTo>
                <a:lnTo>
                  <a:pt x="5335721" y="679965"/>
                </a:lnTo>
                <a:lnTo>
                  <a:pt x="5327758" y="679965"/>
                </a:lnTo>
                <a:lnTo>
                  <a:pt x="5327758" y="672545"/>
                </a:lnTo>
                <a:lnTo>
                  <a:pt x="5335721" y="672545"/>
                </a:lnTo>
                <a:lnTo>
                  <a:pt x="5335721" y="668413"/>
                </a:lnTo>
                <a:lnTo>
                  <a:pt x="5333113" y="651696"/>
                </a:lnTo>
                <a:lnTo>
                  <a:pt x="5329684" y="648576"/>
                </a:lnTo>
                <a:close/>
              </a:path>
              <a:path w="5545455" h="1148714">
                <a:moveTo>
                  <a:pt x="5335721" y="672545"/>
                </a:moveTo>
                <a:lnTo>
                  <a:pt x="5327758" y="672545"/>
                </a:lnTo>
                <a:lnTo>
                  <a:pt x="5327758" y="679965"/>
                </a:lnTo>
                <a:lnTo>
                  <a:pt x="5335721" y="679965"/>
                </a:lnTo>
                <a:lnTo>
                  <a:pt x="5335721" y="672545"/>
                </a:lnTo>
                <a:close/>
              </a:path>
              <a:path w="5545455" h="1148714">
                <a:moveTo>
                  <a:pt x="5305965" y="639914"/>
                </a:moveTo>
                <a:lnTo>
                  <a:pt x="5276069" y="649833"/>
                </a:lnTo>
                <a:lnTo>
                  <a:pt x="5280539" y="657237"/>
                </a:lnTo>
                <a:lnTo>
                  <a:pt x="5311879" y="648576"/>
                </a:lnTo>
                <a:lnTo>
                  <a:pt x="5329684" y="648576"/>
                </a:lnTo>
                <a:lnTo>
                  <a:pt x="5322775" y="642289"/>
                </a:lnTo>
                <a:lnTo>
                  <a:pt x="5305965" y="639914"/>
                </a:lnTo>
                <a:close/>
              </a:path>
              <a:path w="5545455" h="1148714">
                <a:moveTo>
                  <a:pt x="5322660" y="622778"/>
                </a:moveTo>
                <a:lnTo>
                  <a:pt x="5291064" y="622778"/>
                </a:lnTo>
                <a:lnTo>
                  <a:pt x="5315744" y="628319"/>
                </a:lnTo>
                <a:lnTo>
                  <a:pt x="5319376" y="628319"/>
                </a:lnTo>
                <a:lnTo>
                  <a:pt x="5322660" y="622778"/>
                </a:lnTo>
                <a:close/>
              </a:path>
              <a:path w="5545455" h="1148714">
                <a:moveTo>
                  <a:pt x="5293113" y="612394"/>
                </a:moveTo>
                <a:lnTo>
                  <a:pt x="5284172" y="627761"/>
                </a:lnTo>
                <a:lnTo>
                  <a:pt x="5290179" y="627761"/>
                </a:lnTo>
                <a:lnTo>
                  <a:pt x="5291064" y="622778"/>
                </a:lnTo>
                <a:lnTo>
                  <a:pt x="5322660" y="622778"/>
                </a:lnTo>
                <a:lnTo>
                  <a:pt x="5325447" y="618075"/>
                </a:lnTo>
                <a:lnTo>
                  <a:pt x="5321518" y="618075"/>
                </a:lnTo>
                <a:lnTo>
                  <a:pt x="5293113" y="612394"/>
                </a:lnTo>
                <a:close/>
              </a:path>
              <a:path w="5545455" h="1148714">
                <a:moveTo>
                  <a:pt x="5328317" y="613232"/>
                </a:moveTo>
                <a:lnTo>
                  <a:pt x="5322310" y="613232"/>
                </a:lnTo>
                <a:lnTo>
                  <a:pt x="5321518" y="618075"/>
                </a:lnTo>
                <a:lnTo>
                  <a:pt x="5325447" y="618075"/>
                </a:lnTo>
                <a:lnTo>
                  <a:pt x="5328317" y="613232"/>
                </a:lnTo>
                <a:close/>
              </a:path>
              <a:path w="5545455" h="1148714">
                <a:moveTo>
                  <a:pt x="5385386" y="639914"/>
                </a:moveTo>
                <a:lnTo>
                  <a:pt x="5367830" y="647831"/>
                </a:lnTo>
                <a:lnTo>
                  <a:pt x="5356887" y="663384"/>
                </a:lnTo>
                <a:lnTo>
                  <a:pt x="5355380" y="682895"/>
                </a:lnTo>
                <a:lnTo>
                  <a:pt x="5355257" y="684479"/>
                </a:lnTo>
                <a:lnTo>
                  <a:pt x="5367830" y="706644"/>
                </a:lnTo>
                <a:lnTo>
                  <a:pt x="5392557" y="714654"/>
                </a:lnTo>
                <a:lnTo>
                  <a:pt x="5399728" y="714654"/>
                </a:lnTo>
                <a:lnTo>
                  <a:pt x="5417517" y="706644"/>
                </a:lnTo>
                <a:lnTo>
                  <a:pt x="5418064" y="705853"/>
                </a:lnTo>
                <a:lnTo>
                  <a:pt x="5392557" y="705853"/>
                </a:lnTo>
                <a:lnTo>
                  <a:pt x="5374629" y="699939"/>
                </a:lnTo>
                <a:lnTo>
                  <a:pt x="5365316" y="682895"/>
                </a:lnTo>
                <a:lnTo>
                  <a:pt x="5371369" y="657843"/>
                </a:lnTo>
                <a:lnTo>
                  <a:pt x="5387481" y="648576"/>
                </a:lnTo>
                <a:lnTo>
                  <a:pt x="5416618" y="648576"/>
                </a:lnTo>
                <a:lnTo>
                  <a:pt x="5406248" y="641498"/>
                </a:lnTo>
                <a:lnTo>
                  <a:pt x="5385386" y="639914"/>
                </a:lnTo>
                <a:close/>
              </a:path>
              <a:path w="5545455" h="1148714">
                <a:moveTo>
                  <a:pt x="5416618" y="648576"/>
                </a:moveTo>
                <a:lnTo>
                  <a:pt x="5387481" y="648576"/>
                </a:lnTo>
                <a:lnTo>
                  <a:pt x="5410764" y="654536"/>
                </a:lnTo>
                <a:lnTo>
                  <a:pt x="5419938" y="671440"/>
                </a:lnTo>
                <a:lnTo>
                  <a:pt x="5413978" y="696586"/>
                </a:lnTo>
                <a:lnTo>
                  <a:pt x="5392557" y="705853"/>
                </a:lnTo>
                <a:lnTo>
                  <a:pt x="5418064" y="705853"/>
                </a:lnTo>
                <a:lnTo>
                  <a:pt x="5428367" y="690952"/>
                </a:lnTo>
                <a:lnTo>
                  <a:pt x="5429874" y="671440"/>
                </a:lnTo>
                <a:lnTo>
                  <a:pt x="5429996" y="669857"/>
                </a:lnTo>
                <a:lnTo>
                  <a:pt x="5421940" y="652208"/>
                </a:lnTo>
                <a:lnTo>
                  <a:pt x="5416618" y="648576"/>
                </a:lnTo>
                <a:close/>
              </a:path>
              <a:path w="5545455" h="1148714">
                <a:moveTo>
                  <a:pt x="29616" y="843114"/>
                </a:moveTo>
                <a:lnTo>
                  <a:pt x="12247" y="850938"/>
                </a:lnTo>
                <a:lnTo>
                  <a:pt x="1583" y="866444"/>
                </a:lnTo>
                <a:lnTo>
                  <a:pt x="124" y="886096"/>
                </a:lnTo>
                <a:lnTo>
                  <a:pt x="0" y="887772"/>
                </a:lnTo>
                <a:lnTo>
                  <a:pt x="12247" y="909938"/>
                </a:lnTo>
                <a:lnTo>
                  <a:pt x="36601" y="917854"/>
                </a:lnTo>
                <a:lnTo>
                  <a:pt x="43120" y="917854"/>
                </a:lnTo>
                <a:lnTo>
                  <a:pt x="59046" y="910543"/>
                </a:lnTo>
                <a:lnTo>
                  <a:pt x="60011" y="909053"/>
                </a:lnTo>
                <a:lnTo>
                  <a:pt x="37299" y="909053"/>
                </a:lnTo>
                <a:lnTo>
                  <a:pt x="19371" y="903139"/>
                </a:lnTo>
                <a:lnTo>
                  <a:pt x="10058" y="886096"/>
                </a:lnTo>
                <a:lnTo>
                  <a:pt x="16112" y="861043"/>
                </a:lnTo>
                <a:lnTo>
                  <a:pt x="32177" y="851776"/>
                </a:lnTo>
                <a:lnTo>
                  <a:pt x="58994" y="851776"/>
                </a:lnTo>
                <a:lnTo>
                  <a:pt x="48755" y="844558"/>
                </a:lnTo>
                <a:lnTo>
                  <a:pt x="29616" y="843114"/>
                </a:lnTo>
                <a:close/>
              </a:path>
              <a:path w="5545455" h="1148714">
                <a:moveTo>
                  <a:pt x="74460" y="813498"/>
                </a:moveTo>
                <a:lnTo>
                  <a:pt x="64541" y="813498"/>
                </a:lnTo>
                <a:lnTo>
                  <a:pt x="64661" y="843114"/>
                </a:lnTo>
                <a:lnTo>
                  <a:pt x="64724" y="858720"/>
                </a:lnTo>
                <a:lnTo>
                  <a:pt x="70548" y="872405"/>
                </a:lnTo>
                <a:lnTo>
                  <a:pt x="69058" y="895083"/>
                </a:lnTo>
                <a:lnTo>
                  <a:pt x="64897" y="901508"/>
                </a:lnTo>
                <a:lnTo>
                  <a:pt x="64960" y="917155"/>
                </a:lnTo>
                <a:lnTo>
                  <a:pt x="74460" y="917155"/>
                </a:lnTo>
                <a:lnTo>
                  <a:pt x="74460" y="813498"/>
                </a:lnTo>
                <a:close/>
              </a:path>
              <a:path w="5545455" h="1148714">
                <a:moveTo>
                  <a:pt x="64788" y="874640"/>
                </a:moveTo>
                <a:lnTo>
                  <a:pt x="64642" y="874803"/>
                </a:lnTo>
                <a:lnTo>
                  <a:pt x="58720" y="899786"/>
                </a:lnTo>
                <a:lnTo>
                  <a:pt x="37299" y="909053"/>
                </a:lnTo>
                <a:lnTo>
                  <a:pt x="60011" y="909053"/>
                </a:lnTo>
                <a:lnTo>
                  <a:pt x="64897" y="901508"/>
                </a:lnTo>
                <a:lnTo>
                  <a:pt x="64788" y="874640"/>
                </a:lnTo>
                <a:close/>
              </a:path>
              <a:path w="5545455" h="1148714">
                <a:moveTo>
                  <a:pt x="64724" y="858720"/>
                </a:moveTo>
                <a:lnTo>
                  <a:pt x="64779" y="872405"/>
                </a:lnTo>
                <a:lnTo>
                  <a:pt x="64897" y="901508"/>
                </a:lnTo>
                <a:lnTo>
                  <a:pt x="69058" y="895083"/>
                </a:lnTo>
                <a:lnTo>
                  <a:pt x="70390" y="874803"/>
                </a:lnTo>
                <a:lnTo>
                  <a:pt x="70430" y="874194"/>
                </a:lnTo>
                <a:lnTo>
                  <a:pt x="70548" y="872405"/>
                </a:lnTo>
                <a:lnTo>
                  <a:pt x="64724" y="858720"/>
                </a:lnTo>
                <a:close/>
              </a:path>
              <a:path w="5545455" h="1148714">
                <a:moveTo>
                  <a:pt x="58994" y="851776"/>
                </a:moveTo>
                <a:lnTo>
                  <a:pt x="32177" y="851776"/>
                </a:lnTo>
                <a:lnTo>
                  <a:pt x="55460" y="857736"/>
                </a:lnTo>
                <a:lnTo>
                  <a:pt x="64700" y="874640"/>
                </a:lnTo>
                <a:lnTo>
                  <a:pt x="64724" y="858720"/>
                </a:lnTo>
                <a:lnTo>
                  <a:pt x="62958" y="854570"/>
                </a:lnTo>
                <a:lnTo>
                  <a:pt x="58994" y="851776"/>
                </a:lnTo>
                <a:close/>
              </a:path>
              <a:path w="5545455" h="1148714">
                <a:moveTo>
                  <a:pt x="123783" y="843114"/>
                </a:moveTo>
                <a:lnTo>
                  <a:pt x="106740" y="851171"/>
                </a:lnTo>
                <a:lnTo>
                  <a:pt x="96216" y="866724"/>
                </a:lnTo>
                <a:lnTo>
                  <a:pt x="94679" y="887679"/>
                </a:lnTo>
                <a:lnTo>
                  <a:pt x="107345" y="909844"/>
                </a:lnTo>
                <a:lnTo>
                  <a:pt x="133236" y="917854"/>
                </a:lnTo>
                <a:lnTo>
                  <a:pt x="139104" y="917854"/>
                </a:lnTo>
                <a:lnTo>
                  <a:pt x="157760" y="907889"/>
                </a:lnTo>
                <a:lnTo>
                  <a:pt x="122759" y="907889"/>
                </a:lnTo>
                <a:lnTo>
                  <a:pt x="105529" y="891357"/>
                </a:lnTo>
                <a:lnTo>
                  <a:pt x="106653" y="883488"/>
                </a:lnTo>
                <a:lnTo>
                  <a:pt x="102223" y="883488"/>
                </a:lnTo>
                <a:lnTo>
                  <a:pt x="102223" y="876084"/>
                </a:lnTo>
                <a:lnTo>
                  <a:pt x="107711" y="876084"/>
                </a:lnTo>
                <a:lnTo>
                  <a:pt x="109906" y="860717"/>
                </a:lnTo>
                <a:lnTo>
                  <a:pt x="125553" y="851636"/>
                </a:lnTo>
                <a:lnTo>
                  <a:pt x="153343" y="851636"/>
                </a:lnTo>
                <a:lnTo>
                  <a:pt x="143574" y="844698"/>
                </a:lnTo>
                <a:lnTo>
                  <a:pt x="123783" y="843114"/>
                </a:lnTo>
                <a:close/>
              </a:path>
              <a:path w="5545455" h="1148714">
                <a:moveTo>
                  <a:pt x="156007" y="899413"/>
                </a:moveTo>
                <a:lnTo>
                  <a:pt x="153213" y="902673"/>
                </a:lnTo>
                <a:lnTo>
                  <a:pt x="122759" y="907889"/>
                </a:lnTo>
                <a:lnTo>
                  <a:pt x="157760" y="907889"/>
                </a:lnTo>
                <a:lnTo>
                  <a:pt x="161595" y="905840"/>
                </a:lnTo>
                <a:lnTo>
                  <a:pt x="156007" y="899413"/>
                </a:lnTo>
                <a:close/>
              </a:path>
              <a:path w="5545455" h="1148714">
                <a:moveTo>
                  <a:pt x="107711" y="876084"/>
                </a:moveTo>
                <a:lnTo>
                  <a:pt x="102223" y="876084"/>
                </a:lnTo>
                <a:lnTo>
                  <a:pt x="102223" y="883488"/>
                </a:lnTo>
                <a:lnTo>
                  <a:pt x="106653" y="883488"/>
                </a:lnTo>
                <a:lnTo>
                  <a:pt x="107711" y="876084"/>
                </a:lnTo>
                <a:close/>
              </a:path>
              <a:path w="5545455" h="1148714">
                <a:moveTo>
                  <a:pt x="155648" y="876084"/>
                </a:moveTo>
                <a:lnTo>
                  <a:pt x="107711" y="876084"/>
                </a:lnTo>
                <a:lnTo>
                  <a:pt x="106653" y="883488"/>
                </a:lnTo>
                <a:lnTo>
                  <a:pt x="166066" y="883488"/>
                </a:lnTo>
                <a:lnTo>
                  <a:pt x="166126" y="879017"/>
                </a:lnTo>
                <a:lnTo>
                  <a:pt x="156845" y="879017"/>
                </a:lnTo>
                <a:lnTo>
                  <a:pt x="155648" y="876084"/>
                </a:lnTo>
                <a:close/>
              </a:path>
              <a:path w="5545455" h="1148714">
                <a:moveTo>
                  <a:pt x="153343" y="851636"/>
                </a:moveTo>
                <a:lnTo>
                  <a:pt x="125553" y="851636"/>
                </a:lnTo>
                <a:lnTo>
                  <a:pt x="148044" y="857457"/>
                </a:lnTo>
                <a:lnTo>
                  <a:pt x="156845" y="879017"/>
                </a:lnTo>
                <a:lnTo>
                  <a:pt x="160757" y="876084"/>
                </a:lnTo>
                <a:lnTo>
                  <a:pt x="166165" y="876084"/>
                </a:lnTo>
                <a:lnTo>
                  <a:pt x="166205" y="873057"/>
                </a:lnTo>
                <a:lnTo>
                  <a:pt x="158522" y="855315"/>
                </a:lnTo>
                <a:lnTo>
                  <a:pt x="153343" y="851636"/>
                </a:lnTo>
                <a:close/>
              </a:path>
              <a:path w="5545455" h="1148714">
                <a:moveTo>
                  <a:pt x="166165" y="876084"/>
                </a:moveTo>
                <a:lnTo>
                  <a:pt x="160757" y="876084"/>
                </a:lnTo>
                <a:lnTo>
                  <a:pt x="156845" y="879017"/>
                </a:lnTo>
                <a:lnTo>
                  <a:pt x="166126" y="879017"/>
                </a:lnTo>
                <a:lnTo>
                  <a:pt x="166165" y="876084"/>
                </a:lnTo>
                <a:close/>
              </a:path>
              <a:path w="5545455" h="1148714">
                <a:moveTo>
                  <a:pt x="225052" y="819365"/>
                </a:moveTo>
                <a:lnTo>
                  <a:pt x="225052" y="917155"/>
                </a:lnTo>
                <a:lnTo>
                  <a:pt x="235390" y="917155"/>
                </a:lnTo>
                <a:lnTo>
                  <a:pt x="235390" y="886282"/>
                </a:lnTo>
                <a:lnTo>
                  <a:pt x="230780" y="886282"/>
                </a:lnTo>
                <a:lnTo>
                  <a:pt x="235000" y="881805"/>
                </a:lnTo>
                <a:lnTo>
                  <a:pt x="230780" y="877201"/>
                </a:lnTo>
                <a:lnTo>
                  <a:pt x="235390" y="876999"/>
                </a:lnTo>
                <a:lnTo>
                  <a:pt x="235390" y="828513"/>
                </a:lnTo>
                <a:lnTo>
                  <a:pt x="230780" y="828306"/>
                </a:lnTo>
                <a:lnTo>
                  <a:pt x="235390" y="823417"/>
                </a:lnTo>
                <a:lnTo>
                  <a:pt x="281945" y="823417"/>
                </a:lnTo>
                <a:lnTo>
                  <a:pt x="277067" y="820716"/>
                </a:lnTo>
                <a:lnTo>
                  <a:pt x="225052" y="819365"/>
                </a:lnTo>
                <a:close/>
              </a:path>
              <a:path w="5545455" h="1148714">
                <a:moveTo>
                  <a:pt x="235000" y="881805"/>
                </a:moveTo>
                <a:lnTo>
                  <a:pt x="230780" y="886282"/>
                </a:lnTo>
                <a:lnTo>
                  <a:pt x="235390" y="886282"/>
                </a:lnTo>
                <a:lnTo>
                  <a:pt x="235390" y="882230"/>
                </a:lnTo>
                <a:lnTo>
                  <a:pt x="235000" y="881805"/>
                </a:lnTo>
                <a:close/>
              </a:path>
              <a:path w="5545455" h="1148714">
                <a:moveTo>
                  <a:pt x="281945" y="823417"/>
                </a:moveTo>
                <a:lnTo>
                  <a:pt x="235390" y="823417"/>
                </a:lnTo>
                <a:lnTo>
                  <a:pt x="235390" y="828513"/>
                </a:lnTo>
                <a:lnTo>
                  <a:pt x="278557" y="830448"/>
                </a:lnTo>
                <a:lnTo>
                  <a:pt x="291270" y="845070"/>
                </a:lnTo>
                <a:lnTo>
                  <a:pt x="288814" y="865746"/>
                </a:lnTo>
                <a:lnTo>
                  <a:pt x="288708" y="866631"/>
                </a:lnTo>
                <a:lnTo>
                  <a:pt x="278557" y="875106"/>
                </a:lnTo>
                <a:lnTo>
                  <a:pt x="235390" y="876999"/>
                </a:lnTo>
                <a:lnTo>
                  <a:pt x="235390" y="886282"/>
                </a:lnTo>
                <a:lnTo>
                  <a:pt x="269942" y="886282"/>
                </a:lnTo>
                <a:lnTo>
                  <a:pt x="288988" y="879530"/>
                </a:lnTo>
                <a:lnTo>
                  <a:pt x="299978" y="865746"/>
                </a:lnTo>
                <a:lnTo>
                  <a:pt x="301607" y="845815"/>
                </a:lnTo>
                <a:lnTo>
                  <a:pt x="293551" y="829843"/>
                </a:lnTo>
                <a:lnTo>
                  <a:pt x="281945" y="823417"/>
                </a:lnTo>
                <a:close/>
              </a:path>
              <a:path w="5545455" h="1148714">
                <a:moveTo>
                  <a:pt x="235390" y="881392"/>
                </a:moveTo>
                <a:lnTo>
                  <a:pt x="235000" y="881805"/>
                </a:lnTo>
                <a:lnTo>
                  <a:pt x="235390" y="882230"/>
                </a:lnTo>
                <a:lnTo>
                  <a:pt x="235390" y="881392"/>
                </a:lnTo>
                <a:close/>
              </a:path>
              <a:path w="5545455" h="1148714">
                <a:moveTo>
                  <a:pt x="235390" y="876999"/>
                </a:moveTo>
                <a:lnTo>
                  <a:pt x="230780" y="877201"/>
                </a:lnTo>
                <a:lnTo>
                  <a:pt x="235000" y="881805"/>
                </a:lnTo>
                <a:lnTo>
                  <a:pt x="235390" y="881392"/>
                </a:lnTo>
                <a:lnTo>
                  <a:pt x="235390" y="876999"/>
                </a:lnTo>
                <a:close/>
              </a:path>
              <a:path w="5545455" h="1148714">
                <a:moveTo>
                  <a:pt x="235390" y="823417"/>
                </a:moveTo>
                <a:lnTo>
                  <a:pt x="230780" y="828306"/>
                </a:lnTo>
                <a:lnTo>
                  <a:pt x="235390" y="828513"/>
                </a:lnTo>
                <a:lnTo>
                  <a:pt x="235390" y="823417"/>
                </a:lnTo>
                <a:close/>
              </a:path>
              <a:path w="5545455" h="1148714">
                <a:moveTo>
                  <a:pt x="334298" y="819365"/>
                </a:moveTo>
                <a:lnTo>
                  <a:pt x="323961" y="819365"/>
                </a:lnTo>
                <a:lnTo>
                  <a:pt x="323961" y="917155"/>
                </a:lnTo>
                <a:lnTo>
                  <a:pt x="334298" y="917155"/>
                </a:lnTo>
                <a:lnTo>
                  <a:pt x="334298" y="819365"/>
                </a:lnTo>
                <a:close/>
              </a:path>
              <a:path w="5545455" h="1148714">
                <a:moveTo>
                  <a:pt x="360807" y="897318"/>
                </a:moveTo>
                <a:lnTo>
                  <a:pt x="356756" y="905281"/>
                </a:lnTo>
                <a:lnTo>
                  <a:pt x="360388" y="909006"/>
                </a:lnTo>
                <a:lnTo>
                  <a:pt x="393078" y="917994"/>
                </a:lnTo>
                <a:lnTo>
                  <a:pt x="401460" y="917994"/>
                </a:lnTo>
                <a:lnTo>
                  <a:pt x="419016" y="911847"/>
                </a:lnTo>
                <a:lnTo>
                  <a:pt x="420785" y="909193"/>
                </a:lnTo>
                <a:lnTo>
                  <a:pt x="386652" y="909193"/>
                </a:lnTo>
                <a:lnTo>
                  <a:pt x="360807" y="897318"/>
                </a:lnTo>
                <a:close/>
              </a:path>
              <a:path w="5545455" h="1148714">
                <a:moveTo>
                  <a:pt x="386885" y="818527"/>
                </a:moveTo>
                <a:lnTo>
                  <a:pt x="369469" y="824721"/>
                </a:lnTo>
                <a:lnTo>
                  <a:pt x="360388" y="836083"/>
                </a:lnTo>
                <a:lnTo>
                  <a:pt x="360202" y="854803"/>
                </a:lnTo>
                <a:lnTo>
                  <a:pt x="418224" y="885118"/>
                </a:lnTo>
                <a:lnTo>
                  <a:pt x="414778" y="903279"/>
                </a:lnTo>
                <a:lnTo>
                  <a:pt x="386652" y="909193"/>
                </a:lnTo>
                <a:lnTo>
                  <a:pt x="420785" y="909193"/>
                </a:lnTo>
                <a:lnTo>
                  <a:pt x="429540" y="896061"/>
                </a:lnTo>
                <a:lnTo>
                  <a:pt x="424045" y="875711"/>
                </a:lnTo>
                <a:lnTo>
                  <a:pt x="377665" y="858435"/>
                </a:lnTo>
                <a:lnTo>
                  <a:pt x="369329" y="841717"/>
                </a:lnTo>
                <a:lnTo>
                  <a:pt x="384324" y="828120"/>
                </a:lnTo>
                <a:lnTo>
                  <a:pt x="425094" y="828120"/>
                </a:lnTo>
                <a:lnTo>
                  <a:pt x="425489" y="827189"/>
                </a:lnTo>
                <a:lnTo>
                  <a:pt x="386885" y="818527"/>
                </a:lnTo>
                <a:close/>
              </a:path>
              <a:path w="5545455" h="1148714">
                <a:moveTo>
                  <a:pt x="425094" y="828120"/>
                </a:moveTo>
                <a:lnTo>
                  <a:pt x="384324" y="828120"/>
                </a:lnTo>
                <a:lnTo>
                  <a:pt x="421996" y="835431"/>
                </a:lnTo>
                <a:lnTo>
                  <a:pt x="425094" y="828120"/>
                </a:lnTo>
                <a:close/>
              </a:path>
              <a:path w="5545455" h="1148714">
                <a:moveTo>
                  <a:pt x="452837" y="911707"/>
                </a:moveTo>
                <a:lnTo>
                  <a:pt x="446690" y="937552"/>
                </a:lnTo>
                <a:lnTo>
                  <a:pt x="453396" y="937552"/>
                </a:lnTo>
                <a:lnTo>
                  <a:pt x="459263" y="918273"/>
                </a:lnTo>
                <a:lnTo>
                  <a:pt x="458995" y="917714"/>
                </a:lnTo>
                <a:lnTo>
                  <a:pt x="453955" y="917714"/>
                </a:lnTo>
                <a:lnTo>
                  <a:pt x="452837" y="911707"/>
                </a:lnTo>
                <a:close/>
              </a:path>
              <a:path w="5545455" h="1148714">
                <a:moveTo>
                  <a:pt x="451766" y="902627"/>
                </a:moveTo>
                <a:lnTo>
                  <a:pt x="453955" y="917714"/>
                </a:lnTo>
                <a:lnTo>
                  <a:pt x="458995" y="917714"/>
                </a:lnTo>
                <a:lnTo>
                  <a:pt x="451766" y="902627"/>
                </a:lnTo>
                <a:close/>
              </a:path>
              <a:path w="5545455" h="1148714">
                <a:moveTo>
                  <a:pt x="556210" y="818527"/>
                </a:moveTo>
                <a:lnTo>
                  <a:pt x="531483" y="828167"/>
                </a:lnTo>
                <a:lnTo>
                  <a:pt x="513555" y="854477"/>
                </a:lnTo>
                <a:lnTo>
                  <a:pt x="513555" y="882044"/>
                </a:lnTo>
                <a:lnTo>
                  <a:pt x="531390" y="908354"/>
                </a:lnTo>
                <a:lnTo>
                  <a:pt x="563428" y="917994"/>
                </a:lnTo>
                <a:lnTo>
                  <a:pt x="577305" y="916783"/>
                </a:lnTo>
                <a:lnTo>
                  <a:pt x="590692" y="908773"/>
                </a:lnTo>
                <a:lnTo>
                  <a:pt x="557980" y="908773"/>
                </a:lnTo>
                <a:lnTo>
                  <a:pt x="530645" y="893593"/>
                </a:lnTo>
                <a:lnTo>
                  <a:pt x="522496" y="862393"/>
                </a:lnTo>
                <a:lnTo>
                  <a:pt x="538096" y="835617"/>
                </a:lnTo>
                <a:lnTo>
                  <a:pt x="569435" y="827747"/>
                </a:lnTo>
                <a:lnTo>
                  <a:pt x="593539" y="827747"/>
                </a:lnTo>
                <a:lnTo>
                  <a:pt x="589785" y="824488"/>
                </a:lnTo>
                <a:lnTo>
                  <a:pt x="556210" y="818527"/>
                </a:lnTo>
                <a:close/>
              </a:path>
              <a:path w="5545455" h="1148714">
                <a:moveTo>
                  <a:pt x="592765" y="897039"/>
                </a:moveTo>
                <a:lnTo>
                  <a:pt x="588760" y="901137"/>
                </a:lnTo>
                <a:lnTo>
                  <a:pt x="557980" y="908773"/>
                </a:lnTo>
                <a:lnTo>
                  <a:pt x="590692" y="908773"/>
                </a:lnTo>
                <a:lnTo>
                  <a:pt x="599331" y="903605"/>
                </a:lnTo>
                <a:lnTo>
                  <a:pt x="592765" y="897039"/>
                </a:lnTo>
                <a:close/>
              </a:path>
              <a:path w="5545455" h="1148714">
                <a:moveTo>
                  <a:pt x="593539" y="827747"/>
                </a:moveTo>
                <a:lnTo>
                  <a:pt x="569435" y="827747"/>
                </a:lnTo>
                <a:lnTo>
                  <a:pt x="592765" y="839343"/>
                </a:lnTo>
                <a:lnTo>
                  <a:pt x="599331" y="832777"/>
                </a:lnTo>
                <a:lnTo>
                  <a:pt x="593539" y="827747"/>
                </a:lnTo>
                <a:close/>
              </a:path>
              <a:path w="5545455" h="1148714">
                <a:moveTo>
                  <a:pt x="654620" y="818527"/>
                </a:moveTo>
                <a:lnTo>
                  <a:pt x="629846" y="828213"/>
                </a:lnTo>
                <a:lnTo>
                  <a:pt x="611918" y="854523"/>
                </a:lnTo>
                <a:lnTo>
                  <a:pt x="611918" y="882044"/>
                </a:lnTo>
                <a:lnTo>
                  <a:pt x="629846" y="908354"/>
                </a:lnTo>
                <a:lnTo>
                  <a:pt x="662071" y="917994"/>
                </a:lnTo>
                <a:lnTo>
                  <a:pt x="676227" y="916783"/>
                </a:lnTo>
                <a:lnTo>
                  <a:pt x="688724" y="908773"/>
                </a:lnTo>
                <a:lnTo>
                  <a:pt x="656203" y="908773"/>
                </a:lnTo>
                <a:lnTo>
                  <a:pt x="628962" y="893593"/>
                </a:lnTo>
                <a:lnTo>
                  <a:pt x="620859" y="862393"/>
                </a:lnTo>
                <a:lnTo>
                  <a:pt x="636319" y="835617"/>
                </a:lnTo>
                <a:lnTo>
                  <a:pt x="667938" y="827747"/>
                </a:lnTo>
                <a:lnTo>
                  <a:pt x="691829" y="827747"/>
                </a:lnTo>
                <a:lnTo>
                  <a:pt x="688707" y="824721"/>
                </a:lnTo>
                <a:lnTo>
                  <a:pt x="654620" y="818527"/>
                </a:lnTo>
                <a:close/>
              </a:path>
              <a:path w="5545455" h="1148714">
                <a:moveTo>
                  <a:pt x="691829" y="827747"/>
                </a:moveTo>
                <a:lnTo>
                  <a:pt x="667938" y="827747"/>
                </a:lnTo>
                <a:lnTo>
                  <a:pt x="694993" y="842975"/>
                </a:lnTo>
                <a:lnTo>
                  <a:pt x="703003" y="874128"/>
                </a:lnTo>
                <a:lnTo>
                  <a:pt x="687636" y="900950"/>
                </a:lnTo>
                <a:lnTo>
                  <a:pt x="662071" y="908773"/>
                </a:lnTo>
                <a:lnTo>
                  <a:pt x="688724" y="908773"/>
                </a:lnTo>
                <a:lnTo>
                  <a:pt x="703329" y="899414"/>
                </a:lnTo>
                <a:lnTo>
                  <a:pt x="713340" y="875432"/>
                </a:lnTo>
                <a:lnTo>
                  <a:pt x="707032" y="842975"/>
                </a:lnTo>
                <a:lnTo>
                  <a:pt x="706914" y="842369"/>
                </a:lnTo>
                <a:lnTo>
                  <a:pt x="691829" y="827747"/>
                </a:lnTo>
                <a:close/>
              </a:path>
              <a:path w="5545455" h="1148714">
                <a:moveTo>
                  <a:pt x="803568" y="819365"/>
                </a:moveTo>
                <a:lnTo>
                  <a:pt x="736512" y="819365"/>
                </a:lnTo>
                <a:lnTo>
                  <a:pt x="736512" y="917155"/>
                </a:lnTo>
                <a:lnTo>
                  <a:pt x="746850" y="917155"/>
                </a:lnTo>
                <a:lnTo>
                  <a:pt x="746850" y="875665"/>
                </a:lnTo>
                <a:lnTo>
                  <a:pt x="745732" y="875665"/>
                </a:lnTo>
                <a:lnTo>
                  <a:pt x="745732" y="866724"/>
                </a:lnTo>
                <a:lnTo>
                  <a:pt x="746850" y="866724"/>
                </a:lnTo>
                <a:lnTo>
                  <a:pt x="746850" y="828306"/>
                </a:lnTo>
                <a:lnTo>
                  <a:pt x="803568" y="828306"/>
                </a:lnTo>
                <a:lnTo>
                  <a:pt x="803568" y="819365"/>
                </a:lnTo>
                <a:close/>
              </a:path>
              <a:path w="5545455" h="1148714">
                <a:moveTo>
                  <a:pt x="746850" y="866724"/>
                </a:moveTo>
                <a:lnTo>
                  <a:pt x="745732" y="866724"/>
                </a:lnTo>
                <a:lnTo>
                  <a:pt x="745732" y="875665"/>
                </a:lnTo>
                <a:lnTo>
                  <a:pt x="746850" y="875665"/>
                </a:lnTo>
                <a:lnTo>
                  <a:pt x="746850" y="866724"/>
                </a:lnTo>
                <a:close/>
              </a:path>
              <a:path w="5545455" h="1148714">
                <a:moveTo>
                  <a:pt x="797421" y="866724"/>
                </a:moveTo>
                <a:lnTo>
                  <a:pt x="746850" y="866724"/>
                </a:lnTo>
                <a:lnTo>
                  <a:pt x="746850" y="875665"/>
                </a:lnTo>
                <a:lnTo>
                  <a:pt x="797421" y="875665"/>
                </a:lnTo>
                <a:lnTo>
                  <a:pt x="797421" y="866724"/>
                </a:lnTo>
                <a:close/>
              </a:path>
              <a:path w="5545455" h="1148714">
                <a:moveTo>
                  <a:pt x="835254" y="819365"/>
                </a:moveTo>
                <a:lnTo>
                  <a:pt x="824916" y="819365"/>
                </a:lnTo>
                <a:lnTo>
                  <a:pt x="824916" y="917155"/>
                </a:lnTo>
                <a:lnTo>
                  <a:pt x="835254" y="917155"/>
                </a:lnTo>
                <a:lnTo>
                  <a:pt x="835254" y="819365"/>
                </a:lnTo>
                <a:close/>
              </a:path>
              <a:path w="5545455" h="1148714">
                <a:moveTo>
                  <a:pt x="875593" y="819365"/>
                </a:moveTo>
                <a:lnTo>
                  <a:pt x="867072" y="819365"/>
                </a:lnTo>
                <a:lnTo>
                  <a:pt x="867072" y="917155"/>
                </a:lnTo>
                <a:lnTo>
                  <a:pt x="877409" y="917155"/>
                </a:lnTo>
                <a:lnTo>
                  <a:pt x="877409" y="837857"/>
                </a:lnTo>
                <a:lnTo>
                  <a:pt x="872939" y="832218"/>
                </a:lnTo>
                <a:lnTo>
                  <a:pt x="885803" y="832218"/>
                </a:lnTo>
                <a:lnTo>
                  <a:pt x="875593" y="819365"/>
                </a:lnTo>
                <a:close/>
              </a:path>
              <a:path w="5545455" h="1148714">
                <a:moveTo>
                  <a:pt x="885803" y="832218"/>
                </a:moveTo>
                <a:lnTo>
                  <a:pt x="877409" y="832218"/>
                </a:lnTo>
                <a:lnTo>
                  <a:pt x="877409" y="837857"/>
                </a:lnTo>
                <a:lnTo>
                  <a:pt x="940274" y="917155"/>
                </a:lnTo>
                <a:lnTo>
                  <a:pt x="948796" y="917155"/>
                </a:lnTo>
                <a:lnTo>
                  <a:pt x="948796" y="904303"/>
                </a:lnTo>
                <a:lnTo>
                  <a:pt x="938598" y="904303"/>
                </a:lnTo>
                <a:lnTo>
                  <a:pt x="938598" y="898676"/>
                </a:lnTo>
                <a:lnTo>
                  <a:pt x="885803" y="832218"/>
                </a:lnTo>
                <a:close/>
              </a:path>
              <a:path w="5545455" h="1148714">
                <a:moveTo>
                  <a:pt x="938598" y="898676"/>
                </a:moveTo>
                <a:lnTo>
                  <a:pt x="938598" y="904303"/>
                </a:lnTo>
                <a:lnTo>
                  <a:pt x="943068" y="904303"/>
                </a:lnTo>
                <a:lnTo>
                  <a:pt x="938598" y="898676"/>
                </a:lnTo>
                <a:close/>
              </a:path>
              <a:path w="5545455" h="1148714">
                <a:moveTo>
                  <a:pt x="948796" y="819365"/>
                </a:moveTo>
                <a:lnTo>
                  <a:pt x="938598" y="819365"/>
                </a:lnTo>
                <a:lnTo>
                  <a:pt x="938598" y="898676"/>
                </a:lnTo>
                <a:lnTo>
                  <a:pt x="943068" y="904303"/>
                </a:lnTo>
                <a:lnTo>
                  <a:pt x="948796" y="904303"/>
                </a:lnTo>
                <a:lnTo>
                  <a:pt x="948796" y="819365"/>
                </a:lnTo>
                <a:close/>
              </a:path>
              <a:path w="5545455" h="1148714">
                <a:moveTo>
                  <a:pt x="877409" y="832218"/>
                </a:moveTo>
                <a:lnTo>
                  <a:pt x="872939" y="832218"/>
                </a:lnTo>
                <a:lnTo>
                  <a:pt x="877409" y="837857"/>
                </a:lnTo>
                <a:lnTo>
                  <a:pt x="877409" y="832218"/>
                </a:lnTo>
                <a:close/>
              </a:path>
              <a:path w="5545455" h="1148714">
                <a:moveTo>
                  <a:pt x="975406" y="897318"/>
                </a:moveTo>
                <a:lnTo>
                  <a:pt x="971354" y="905281"/>
                </a:lnTo>
                <a:lnTo>
                  <a:pt x="974987" y="909006"/>
                </a:lnTo>
                <a:lnTo>
                  <a:pt x="1007676" y="917994"/>
                </a:lnTo>
                <a:lnTo>
                  <a:pt x="1016058" y="917994"/>
                </a:lnTo>
                <a:lnTo>
                  <a:pt x="1033614" y="911847"/>
                </a:lnTo>
                <a:lnTo>
                  <a:pt x="1035383" y="909193"/>
                </a:lnTo>
                <a:lnTo>
                  <a:pt x="1001250" y="909193"/>
                </a:lnTo>
                <a:lnTo>
                  <a:pt x="975406" y="897318"/>
                </a:lnTo>
                <a:close/>
              </a:path>
              <a:path w="5545455" h="1148714">
                <a:moveTo>
                  <a:pt x="1001483" y="818527"/>
                </a:moveTo>
                <a:lnTo>
                  <a:pt x="984067" y="824721"/>
                </a:lnTo>
                <a:lnTo>
                  <a:pt x="974987" y="836083"/>
                </a:lnTo>
                <a:lnTo>
                  <a:pt x="974800" y="854803"/>
                </a:lnTo>
                <a:lnTo>
                  <a:pt x="1032822" y="885118"/>
                </a:lnTo>
                <a:lnTo>
                  <a:pt x="1029376" y="903279"/>
                </a:lnTo>
                <a:lnTo>
                  <a:pt x="1001250" y="909193"/>
                </a:lnTo>
                <a:lnTo>
                  <a:pt x="1035383" y="909193"/>
                </a:lnTo>
                <a:lnTo>
                  <a:pt x="1044138" y="896061"/>
                </a:lnTo>
                <a:lnTo>
                  <a:pt x="1038643" y="875711"/>
                </a:lnTo>
                <a:lnTo>
                  <a:pt x="992263" y="858435"/>
                </a:lnTo>
                <a:lnTo>
                  <a:pt x="983927" y="841717"/>
                </a:lnTo>
                <a:lnTo>
                  <a:pt x="998922" y="828120"/>
                </a:lnTo>
                <a:lnTo>
                  <a:pt x="1039692" y="828120"/>
                </a:lnTo>
                <a:lnTo>
                  <a:pt x="1040087" y="827189"/>
                </a:lnTo>
                <a:lnTo>
                  <a:pt x="1001483" y="818527"/>
                </a:lnTo>
                <a:close/>
              </a:path>
              <a:path w="5545455" h="1148714">
                <a:moveTo>
                  <a:pt x="1039692" y="828120"/>
                </a:moveTo>
                <a:lnTo>
                  <a:pt x="998922" y="828120"/>
                </a:lnTo>
                <a:lnTo>
                  <a:pt x="1036594" y="835431"/>
                </a:lnTo>
                <a:lnTo>
                  <a:pt x="1039692" y="828120"/>
                </a:lnTo>
                <a:close/>
              </a:path>
              <a:path w="5545455" h="1148714">
                <a:moveTo>
                  <a:pt x="1122829" y="843114"/>
                </a:moveTo>
                <a:lnTo>
                  <a:pt x="1105786" y="851171"/>
                </a:lnTo>
                <a:lnTo>
                  <a:pt x="1095262" y="866724"/>
                </a:lnTo>
                <a:lnTo>
                  <a:pt x="1093725" y="887679"/>
                </a:lnTo>
                <a:lnTo>
                  <a:pt x="1106391" y="909844"/>
                </a:lnTo>
                <a:lnTo>
                  <a:pt x="1132282" y="917854"/>
                </a:lnTo>
                <a:lnTo>
                  <a:pt x="1138150" y="917854"/>
                </a:lnTo>
                <a:lnTo>
                  <a:pt x="1156806" y="907889"/>
                </a:lnTo>
                <a:lnTo>
                  <a:pt x="1121805" y="907889"/>
                </a:lnTo>
                <a:lnTo>
                  <a:pt x="1104575" y="891357"/>
                </a:lnTo>
                <a:lnTo>
                  <a:pt x="1105699" y="883488"/>
                </a:lnTo>
                <a:lnTo>
                  <a:pt x="1101269" y="883488"/>
                </a:lnTo>
                <a:lnTo>
                  <a:pt x="1101269" y="876084"/>
                </a:lnTo>
                <a:lnTo>
                  <a:pt x="1106757" y="876084"/>
                </a:lnTo>
                <a:lnTo>
                  <a:pt x="1108952" y="860717"/>
                </a:lnTo>
                <a:lnTo>
                  <a:pt x="1124599" y="851636"/>
                </a:lnTo>
                <a:lnTo>
                  <a:pt x="1152389" y="851636"/>
                </a:lnTo>
                <a:lnTo>
                  <a:pt x="1142620" y="844698"/>
                </a:lnTo>
                <a:lnTo>
                  <a:pt x="1122829" y="843114"/>
                </a:lnTo>
                <a:close/>
              </a:path>
              <a:path w="5545455" h="1148714">
                <a:moveTo>
                  <a:pt x="1155053" y="899413"/>
                </a:moveTo>
                <a:lnTo>
                  <a:pt x="1152259" y="902673"/>
                </a:lnTo>
                <a:lnTo>
                  <a:pt x="1121805" y="907889"/>
                </a:lnTo>
                <a:lnTo>
                  <a:pt x="1156806" y="907889"/>
                </a:lnTo>
                <a:lnTo>
                  <a:pt x="1160641" y="905840"/>
                </a:lnTo>
                <a:lnTo>
                  <a:pt x="1155053" y="899413"/>
                </a:lnTo>
                <a:close/>
              </a:path>
              <a:path w="5545455" h="1148714">
                <a:moveTo>
                  <a:pt x="1106757" y="876084"/>
                </a:moveTo>
                <a:lnTo>
                  <a:pt x="1101269" y="876084"/>
                </a:lnTo>
                <a:lnTo>
                  <a:pt x="1101269" y="883488"/>
                </a:lnTo>
                <a:lnTo>
                  <a:pt x="1105699" y="883488"/>
                </a:lnTo>
                <a:lnTo>
                  <a:pt x="1106757" y="876084"/>
                </a:lnTo>
                <a:close/>
              </a:path>
              <a:path w="5545455" h="1148714">
                <a:moveTo>
                  <a:pt x="1154694" y="876084"/>
                </a:moveTo>
                <a:lnTo>
                  <a:pt x="1106757" y="876084"/>
                </a:lnTo>
                <a:lnTo>
                  <a:pt x="1105699" y="883488"/>
                </a:lnTo>
                <a:lnTo>
                  <a:pt x="1165112" y="883488"/>
                </a:lnTo>
                <a:lnTo>
                  <a:pt x="1165172" y="879017"/>
                </a:lnTo>
                <a:lnTo>
                  <a:pt x="1155891" y="879017"/>
                </a:lnTo>
                <a:lnTo>
                  <a:pt x="1154694" y="876084"/>
                </a:lnTo>
                <a:close/>
              </a:path>
              <a:path w="5545455" h="1148714">
                <a:moveTo>
                  <a:pt x="1152389" y="851636"/>
                </a:moveTo>
                <a:lnTo>
                  <a:pt x="1124599" y="851636"/>
                </a:lnTo>
                <a:lnTo>
                  <a:pt x="1147090" y="857457"/>
                </a:lnTo>
                <a:lnTo>
                  <a:pt x="1155891" y="879017"/>
                </a:lnTo>
                <a:lnTo>
                  <a:pt x="1159803" y="876084"/>
                </a:lnTo>
                <a:lnTo>
                  <a:pt x="1165211" y="876084"/>
                </a:lnTo>
                <a:lnTo>
                  <a:pt x="1165251" y="873057"/>
                </a:lnTo>
                <a:lnTo>
                  <a:pt x="1157568" y="855315"/>
                </a:lnTo>
                <a:lnTo>
                  <a:pt x="1152389" y="851636"/>
                </a:lnTo>
                <a:close/>
              </a:path>
              <a:path w="5545455" h="1148714">
                <a:moveTo>
                  <a:pt x="1165211" y="876084"/>
                </a:moveTo>
                <a:lnTo>
                  <a:pt x="1159803" y="876084"/>
                </a:lnTo>
                <a:lnTo>
                  <a:pt x="1155891" y="879017"/>
                </a:lnTo>
                <a:lnTo>
                  <a:pt x="1165172" y="879017"/>
                </a:lnTo>
                <a:lnTo>
                  <a:pt x="1165211" y="876084"/>
                </a:lnTo>
                <a:close/>
              </a:path>
              <a:path w="5545455" h="1148714">
                <a:moveTo>
                  <a:pt x="1234436" y="819365"/>
                </a:moveTo>
                <a:lnTo>
                  <a:pt x="1224098" y="819365"/>
                </a:lnTo>
                <a:lnTo>
                  <a:pt x="1224098" y="917155"/>
                </a:lnTo>
                <a:lnTo>
                  <a:pt x="1234436" y="917155"/>
                </a:lnTo>
                <a:lnTo>
                  <a:pt x="1234436" y="819365"/>
                </a:lnTo>
                <a:close/>
              </a:path>
              <a:path w="5545455" h="1148714">
                <a:moveTo>
                  <a:pt x="1301504" y="818527"/>
                </a:moveTo>
                <a:lnTo>
                  <a:pt x="1276777" y="828167"/>
                </a:lnTo>
                <a:lnTo>
                  <a:pt x="1258849" y="854477"/>
                </a:lnTo>
                <a:lnTo>
                  <a:pt x="1258849" y="882044"/>
                </a:lnTo>
                <a:lnTo>
                  <a:pt x="1276684" y="908354"/>
                </a:lnTo>
                <a:lnTo>
                  <a:pt x="1308722" y="917994"/>
                </a:lnTo>
                <a:lnTo>
                  <a:pt x="1322599" y="916783"/>
                </a:lnTo>
                <a:lnTo>
                  <a:pt x="1335986" y="908773"/>
                </a:lnTo>
                <a:lnTo>
                  <a:pt x="1303274" y="908773"/>
                </a:lnTo>
                <a:lnTo>
                  <a:pt x="1275939" y="893593"/>
                </a:lnTo>
                <a:lnTo>
                  <a:pt x="1267790" y="862393"/>
                </a:lnTo>
                <a:lnTo>
                  <a:pt x="1283390" y="835617"/>
                </a:lnTo>
                <a:lnTo>
                  <a:pt x="1314729" y="827747"/>
                </a:lnTo>
                <a:lnTo>
                  <a:pt x="1338833" y="827747"/>
                </a:lnTo>
                <a:lnTo>
                  <a:pt x="1335079" y="824488"/>
                </a:lnTo>
                <a:lnTo>
                  <a:pt x="1301504" y="818527"/>
                </a:lnTo>
                <a:close/>
              </a:path>
              <a:path w="5545455" h="1148714">
                <a:moveTo>
                  <a:pt x="1338059" y="897039"/>
                </a:moveTo>
                <a:lnTo>
                  <a:pt x="1334054" y="901137"/>
                </a:lnTo>
                <a:lnTo>
                  <a:pt x="1303274" y="908773"/>
                </a:lnTo>
                <a:lnTo>
                  <a:pt x="1335986" y="908773"/>
                </a:lnTo>
                <a:lnTo>
                  <a:pt x="1344625" y="903605"/>
                </a:lnTo>
                <a:lnTo>
                  <a:pt x="1338059" y="897039"/>
                </a:lnTo>
                <a:close/>
              </a:path>
              <a:path w="5545455" h="1148714">
                <a:moveTo>
                  <a:pt x="1338833" y="827747"/>
                </a:moveTo>
                <a:lnTo>
                  <a:pt x="1314729" y="827747"/>
                </a:lnTo>
                <a:lnTo>
                  <a:pt x="1338059" y="839343"/>
                </a:lnTo>
                <a:lnTo>
                  <a:pt x="1344625" y="832777"/>
                </a:lnTo>
                <a:lnTo>
                  <a:pt x="1338833" y="827747"/>
                </a:lnTo>
                <a:close/>
              </a:path>
              <a:path w="5545455" h="1148714">
                <a:moveTo>
                  <a:pt x="1375184" y="819365"/>
                </a:moveTo>
                <a:lnTo>
                  <a:pt x="1366663" y="819365"/>
                </a:lnTo>
                <a:lnTo>
                  <a:pt x="1366663" y="917155"/>
                </a:lnTo>
                <a:lnTo>
                  <a:pt x="1376582" y="917155"/>
                </a:lnTo>
                <a:lnTo>
                  <a:pt x="1376582" y="839386"/>
                </a:lnTo>
                <a:lnTo>
                  <a:pt x="1373927" y="834872"/>
                </a:lnTo>
                <a:lnTo>
                  <a:pt x="1384273" y="834872"/>
                </a:lnTo>
                <a:lnTo>
                  <a:pt x="1375184" y="819365"/>
                </a:lnTo>
                <a:close/>
              </a:path>
              <a:path w="5545455" h="1148714">
                <a:moveTo>
                  <a:pt x="1468225" y="834872"/>
                </a:moveTo>
                <a:lnTo>
                  <a:pt x="1460681" y="834872"/>
                </a:lnTo>
                <a:lnTo>
                  <a:pt x="1458306" y="838939"/>
                </a:lnTo>
                <a:lnTo>
                  <a:pt x="1458306" y="917155"/>
                </a:lnTo>
                <a:lnTo>
                  <a:pt x="1468225" y="917155"/>
                </a:lnTo>
                <a:lnTo>
                  <a:pt x="1468225" y="834872"/>
                </a:lnTo>
                <a:close/>
              </a:path>
              <a:path w="5545455" h="1148714">
                <a:moveTo>
                  <a:pt x="1384273" y="834872"/>
                </a:moveTo>
                <a:lnTo>
                  <a:pt x="1376582" y="834872"/>
                </a:lnTo>
                <a:lnTo>
                  <a:pt x="1376582" y="839386"/>
                </a:lnTo>
                <a:lnTo>
                  <a:pt x="1414999" y="904722"/>
                </a:lnTo>
                <a:lnTo>
                  <a:pt x="1419889" y="904722"/>
                </a:lnTo>
                <a:lnTo>
                  <a:pt x="1425192" y="895642"/>
                </a:lnTo>
                <a:lnTo>
                  <a:pt x="1415418" y="895642"/>
                </a:lnTo>
                <a:lnTo>
                  <a:pt x="1417643" y="891810"/>
                </a:lnTo>
                <a:lnTo>
                  <a:pt x="1384273" y="834872"/>
                </a:lnTo>
                <a:close/>
              </a:path>
              <a:path w="5545455" h="1148714">
                <a:moveTo>
                  <a:pt x="1417643" y="891810"/>
                </a:moveTo>
                <a:lnTo>
                  <a:pt x="1415418" y="895642"/>
                </a:lnTo>
                <a:lnTo>
                  <a:pt x="1419889" y="895642"/>
                </a:lnTo>
                <a:lnTo>
                  <a:pt x="1417643" y="891810"/>
                </a:lnTo>
                <a:close/>
              </a:path>
              <a:path w="5545455" h="1148714">
                <a:moveTo>
                  <a:pt x="1468225" y="819365"/>
                </a:moveTo>
                <a:lnTo>
                  <a:pt x="1459703" y="819365"/>
                </a:lnTo>
                <a:lnTo>
                  <a:pt x="1417643" y="891810"/>
                </a:lnTo>
                <a:lnTo>
                  <a:pt x="1419889" y="895642"/>
                </a:lnTo>
                <a:lnTo>
                  <a:pt x="1425192" y="895642"/>
                </a:lnTo>
                <a:lnTo>
                  <a:pt x="1458306" y="838939"/>
                </a:lnTo>
                <a:lnTo>
                  <a:pt x="1458306" y="834872"/>
                </a:lnTo>
                <a:lnTo>
                  <a:pt x="1468225" y="834872"/>
                </a:lnTo>
                <a:lnTo>
                  <a:pt x="1468225" y="819365"/>
                </a:lnTo>
                <a:close/>
              </a:path>
              <a:path w="5545455" h="1148714">
                <a:moveTo>
                  <a:pt x="1376582" y="834872"/>
                </a:moveTo>
                <a:lnTo>
                  <a:pt x="1373927" y="834872"/>
                </a:lnTo>
                <a:lnTo>
                  <a:pt x="1376582" y="839386"/>
                </a:lnTo>
                <a:lnTo>
                  <a:pt x="1376582" y="834872"/>
                </a:lnTo>
                <a:close/>
              </a:path>
              <a:path w="5545455" h="1148714">
                <a:moveTo>
                  <a:pt x="1460681" y="834872"/>
                </a:moveTo>
                <a:lnTo>
                  <a:pt x="1458306" y="834872"/>
                </a:lnTo>
                <a:lnTo>
                  <a:pt x="1458306" y="838939"/>
                </a:lnTo>
                <a:lnTo>
                  <a:pt x="1460681" y="834872"/>
                </a:lnTo>
                <a:close/>
              </a:path>
              <a:path w="5545455" h="1148714">
                <a:moveTo>
                  <a:pt x="1494779" y="897318"/>
                </a:moveTo>
                <a:lnTo>
                  <a:pt x="1490727" y="905281"/>
                </a:lnTo>
                <a:lnTo>
                  <a:pt x="1494359" y="909006"/>
                </a:lnTo>
                <a:lnTo>
                  <a:pt x="1527049" y="917994"/>
                </a:lnTo>
                <a:lnTo>
                  <a:pt x="1535431" y="917994"/>
                </a:lnTo>
                <a:lnTo>
                  <a:pt x="1552987" y="911847"/>
                </a:lnTo>
                <a:lnTo>
                  <a:pt x="1554757" y="909193"/>
                </a:lnTo>
                <a:lnTo>
                  <a:pt x="1520623" y="909193"/>
                </a:lnTo>
                <a:lnTo>
                  <a:pt x="1494779" y="897318"/>
                </a:lnTo>
                <a:close/>
              </a:path>
              <a:path w="5545455" h="1148714">
                <a:moveTo>
                  <a:pt x="1520856" y="818527"/>
                </a:moveTo>
                <a:lnTo>
                  <a:pt x="1503440" y="824721"/>
                </a:lnTo>
                <a:lnTo>
                  <a:pt x="1494359" y="836083"/>
                </a:lnTo>
                <a:lnTo>
                  <a:pt x="1494173" y="854803"/>
                </a:lnTo>
                <a:lnTo>
                  <a:pt x="1552195" y="885118"/>
                </a:lnTo>
                <a:lnTo>
                  <a:pt x="1548749" y="903279"/>
                </a:lnTo>
                <a:lnTo>
                  <a:pt x="1520623" y="909193"/>
                </a:lnTo>
                <a:lnTo>
                  <a:pt x="1554757" y="909193"/>
                </a:lnTo>
                <a:lnTo>
                  <a:pt x="1563511" y="896061"/>
                </a:lnTo>
                <a:lnTo>
                  <a:pt x="1558016" y="875711"/>
                </a:lnTo>
                <a:lnTo>
                  <a:pt x="1511636" y="858435"/>
                </a:lnTo>
                <a:lnTo>
                  <a:pt x="1503300" y="841717"/>
                </a:lnTo>
                <a:lnTo>
                  <a:pt x="1518295" y="828120"/>
                </a:lnTo>
                <a:lnTo>
                  <a:pt x="1559065" y="828120"/>
                </a:lnTo>
                <a:lnTo>
                  <a:pt x="1559460" y="827189"/>
                </a:lnTo>
                <a:lnTo>
                  <a:pt x="1520856" y="818527"/>
                </a:lnTo>
                <a:close/>
              </a:path>
              <a:path w="5545455" h="1148714">
                <a:moveTo>
                  <a:pt x="1559065" y="828120"/>
                </a:moveTo>
                <a:lnTo>
                  <a:pt x="1518295" y="828120"/>
                </a:lnTo>
                <a:lnTo>
                  <a:pt x="1555967" y="835431"/>
                </a:lnTo>
                <a:lnTo>
                  <a:pt x="1559065" y="828120"/>
                </a:lnTo>
                <a:close/>
              </a:path>
              <a:path w="5545455" h="1148714">
                <a:moveTo>
                  <a:pt x="1586808" y="911707"/>
                </a:moveTo>
                <a:lnTo>
                  <a:pt x="1580661" y="937552"/>
                </a:lnTo>
                <a:lnTo>
                  <a:pt x="1587367" y="937552"/>
                </a:lnTo>
                <a:lnTo>
                  <a:pt x="1593234" y="918273"/>
                </a:lnTo>
                <a:lnTo>
                  <a:pt x="1592967" y="917714"/>
                </a:lnTo>
                <a:lnTo>
                  <a:pt x="1587926" y="917714"/>
                </a:lnTo>
                <a:lnTo>
                  <a:pt x="1586808" y="911707"/>
                </a:lnTo>
                <a:close/>
              </a:path>
              <a:path w="5545455" h="1148714">
                <a:moveTo>
                  <a:pt x="1585737" y="902627"/>
                </a:moveTo>
                <a:lnTo>
                  <a:pt x="1587926" y="917714"/>
                </a:lnTo>
                <a:lnTo>
                  <a:pt x="1592967" y="917714"/>
                </a:lnTo>
                <a:lnTo>
                  <a:pt x="1585737" y="902627"/>
                </a:lnTo>
                <a:close/>
              </a:path>
              <a:path w="5545455" h="1148714">
                <a:moveTo>
                  <a:pt x="1697206" y="875745"/>
                </a:moveTo>
                <a:lnTo>
                  <a:pt x="1662474" y="876642"/>
                </a:lnTo>
                <a:lnTo>
                  <a:pt x="1647573" y="889215"/>
                </a:lnTo>
                <a:lnTo>
                  <a:pt x="1652043" y="910822"/>
                </a:lnTo>
                <a:lnTo>
                  <a:pt x="1673510" y="917854"/>
                </a:lnTo>
                <a:lnTo>
                  <a:pt x="1686270" y="916410"/>
                </a:lnTo>
                <a:lnTo>
                  <a:pt x="1692588" y="910031"/>
                </a:lnTo>
                <a:lnTo>
                  <a:pt x="1669180" y="910031"/>
                </a:lnTo>
                <a:lnTo>
                  <a:pt x="1656467" y="900391"/>
                </a:lnTo>
                <a:lnTo>
                  <a:pt x="1663312" y="884326"/>
                </a:lnTo>
                <a:lnTo>
                  <a:pt x="1697491" y="883165"/>
                </a:lnTo>
                <a:lnTo>
                  <a:pt x="1697241" y="876642"/>
                </a:lnTo>
                <a:lnTo>
                  <a:pt x="1697206" y="875745"/>
                </a:lnTo>
                <a:close/>
              </a:path>
              <a:path w="5545455" h="1148714">
                <a:moveTo>
                  <a:pt x="1708296" y="895083"/>
                </a:moveTo>
                <a:lnTo>
                  <a:pt x="1698377" y="895083"/>
                </a:lnTo>
                <a:lnTo>
                  <a:pt x="1700612" y="901928"/>
                </a:lnTo>
                <a:lnTo>
                  <a:pt x="1698301" y="904262"/>
                </a:lnTo>
                <a:lnTo>
                  <a:pt x="1698768" y="916410"/>
                </a:lnTo>
                <a:lnTo>
                  <a:pt x="1698796" y="917155"/>
                </a:lnTo>
                <a:lnTo>
                  <a:pt x="1708296" y="917155"/>
                </a:lnTo>
                <a:lnTo>
                  <a:pt x="1708296" y="895083"/>
                </a:lnTo>
                <a:close/>
              </a:path>
              <a:path w="5545455" h="1148714">
                <a:moveTo>
                  <a:pt x="1697976" y="895793"/>
                </a:moveTo>
                <a:lnTo>
                  <a:pt x="1693534" y="903651"/>
                </a:lnTo>
                <a:lnTo>
                  <a:pt x="1669180" y="910031"/>
                </a:lnTo>
                <a:lnTo>
                  <a:pt x="1692588" y="910031"/>
                </a:lnTo>
                <a:lnTo>
                  <a:pt x="1698301" y="904262"/>
                </a:lnTo>
                <a:lnTo>
                  <a:pt x="1697976" y="895793"/>
                </a:lnTo>
                <a:close/>
              </a:path>
              <a:path w="5545455" h="1148714">
                <a:moveTo>
                  <a:pt x="1698377" y="895083"/>
                </a:moveTo>
                <a:lnTo>
                  <a:pt x="1697976" y="895793"/>
                </a:lnTo>
                <a:lnTo>
                  <a:pt x="1698153" y="900391"/>
                </a:lnTo>
                <a:lnTo>
                  <a:pt x="1698212" y="901928"/>
                </a:lnTo>
                <a:lnTo>
                  <a:pt x="1698301" y="904262"/>
                </a:lnTo>
                <a:lnTo>
                  <a:pt x="1700612" y="901928"/>
                </a:lnTo>
                <a:lnTo>
                  <a:pt x="1698377" y="895083"/>
                </a:lnTo>
                <a:close/>
              </a:path>
              <a:path w="5545455" h="1148714">
                <a:moveTo>
                  <a:pt x="1702259" y="851776"/>
                </a:moveTo>
                <a:lnTo>
                  <a:pt x="1684454" y="851776"/>
                </a:lnTo>
                <a:lnTo>
                  <a:pt x="1696608" y="860158"/>
                </a:lnTo>
                <a:lnTo>
                  <a:pt x="1697949" y="895083"/>
                </a:lnTo>
                <a:lnTo>
                  <a:pt x="1697976" y="895793"/>
                </a:lnTo>
                <a:lnTo>
                  <a:pt x="1698377" y="895083"/>
                </a:lnTo>
                <a:lnTo>
                  <a:pt x="1708296" y="895083"/>
                </a:lnTo>
                <a:lnTo>
                  <a:pt x="1708296" y="883165"/>
                </a:lnTo>
                <a:lnTo>
                  <a:pt x="1700333" y="883165"/>
                </a:lnTo>
                <a:lnTo>
                  <a:pt x="1700333" y="875745"/>
                </a:lnTo>
                <a:lnTo>
                  <a:pt x="1708296" y="875745"/>
                </a:lnTo>
                <a:lnTo>
                  <a:pt x="1708296" y="871613"/>
                </a:lnTo>
                <a:lnTo>
                  <a:pt x="1705688" y="854896"/>
                </a:lnTo>
                <a:lnTo>
                  <a:pt x="1702259" y="851776"/>
                </a:lnTo>
                <a:close/>
              </a:path>
              <a:path w="5545455" h="1148714">
                <a:moveTo>
                  <a:pt x="1708296" y="875745"/>
                </a:moveTo>
                <a:lnTo>
                  <a:pt x="1700333" y="875745"/>
                </a:lnTo>
                <a:lnTo>
                  <a:pt x="1700333" y="883165"/>
                </a:lnTo>
                <a:lnTo>
                  <a:pt x="1708296" y="883165"/>
                </a:lnTo>
                <a:lnTo>
                  <a:pt x="1708296" y="875745"/>
                </a:lnTo>
                <a:close/>
              </a:path>
              <a:path w="5545455" h="1148714">
                <a:moveTo>
                  <a:pt x="1678540" y="843114"/>
                </a:moveTo>
                <a:lnTo>
                  <a:pt x="1648644" y="853033"/>
                </a:lnTo>
                <a:lnTo>
                  <a:pt x="1653114" y="860437"/>
                </a:lnTo>
                <a:lnTo>
                  <a:pt x="1684454" y="851776"/>
                </a:lnTo>
                <a:lnTo>
                  <a:pt x="1702259" y="851776"/>
                </a:lnTo>
                <a:lnTo>
                  <a:pt x="1695350" y="845489"/>
                </a:lnTo>
                <a:lnTo>
                  <a:pt x="1678540" y="843114"/>
                </a:lnTo>
                <a:close/>
              </a:path>
              <a:path w="5545455" h="1148714">
                <a:moveTo>
                  <a:pt x="1745155" y="813498"/>
                </a:moveTo>
                <a:lnTo>
                  <a:pt x="1735236" y="813498"/>
                </a:lnTo>
                <a:lnTo>
                  <a:pt x="1735236" y="917155"/>
                </a:lnTo>
                <a:lnTo>
                  <a:pt x="1745155" y="917155"/>
                </a:lnTo>
                <a:lnTo>
                  <a:pt x="1745155" y="813498"/>
                </a:lnTo>
                <a:close/>
              </a:path>
              <a:path w="5545455" h="1148714">
                <a:moveTo>
                  <a:pt x="1794453" y="843114"/>
                </a:moveTo>
                <a:lnTo>
                  <a:pt x="1777410" y="851171"/>
                </a:lnTo>
                <a:lnTo>
                  <a:pt x="1766886" y="866724"/>
                </a:lnTo>
                <a:lnTo>
                  <a:pt x="1765349" y="887679"/>
                </a:lnTo>
                <a:lnTo>
                  <a:pt x="1778015" y="909844"/>
                </a:lnTo>
                <a:lnTo>
                  <a:pt x="1803906" y="917854"/>
                </a:lnTo>
                <a:lnTo>
                  <a:pt x="1809774" y="917854"/>
                </a:lnTo>
                <a:lnTo>
                  <a:pt x="1828430" y="907889"/>
                </a:lnTo>
                <a:lnTo>
                  <a:pt x="1793429" y="907889"/>
                </a:lnTo>
                <a:lnTo>
                  <a:pt x="1776199" y="891357"/>
                </a:lnTo>
                <a:lnTo>
                  <a:pt x="1777323" y="883488"/>
                </a:lnTo>
                <a:lnTo>
                  <a:pt x="1772893" y="883488"/>
                </a:lnTo>
                <a:lnTo>
                  <a:pt x="1772893" y="876084"/>
                </a:lnTo>
                <a:lnTo>
                  <a:pt x="1778381" y="876084"/>
                </a:lnTo>
                <a:lnTo>
                  <a:pt x="1780576" y="860717"/>
                </a:lnTo>
                <a:lnTo>
                  <a:pt x="1796223" y="851636"/>
                </a:lnTo>
                <a:lnTo>
                  <a:pt x="1824013" y="851636"/>
                </a:lnTo>
                <a:lnTo>
                  <a:pt x="1814244" y="844698"/>
                </a:lnTo>
                <a:lnTo>
                  <a:pt x="1794453" y="843114"/>
                </a:lnTo>
                <a:close/>
              </a:path>
              <a:path w="5545455" h="1148714">
                <a:moveTo>
                  <a:pt x="1826677" y="899413"/>
                </a:moveTo>
                <a:lnTo>
                  <a:pt x="1823883" y="902673"/>
                </a:lnTo>
                <a:lnTo>
                  <a:pt x="1793429" y="907889"/>
                </a:lnTo>
                <a:lnTo>
                  <a:pt x="1828430" y="907889"/>
                </a:lnTo>
                <a:lnTo>
                  <a:pt x="1832265" y="905840"/>
                </a:lnTo>
                <a:lnTo>
                  <a:pt x="1826677" y="899413"/>
                </a:lnTo>
                <a:close/>
              </a:path>
              <a:path w="5545455" h="1148714">
                <a:moveTo>
                  <a:pt x="1778381" y="876084"/>
                </a:moveTo>
                <a:lnTo>
                  <a:pt x="1772893" y="876084"/>
                </a:lnTo>
                <a:lnTo>
                  <a:pt x="1772893" y="883488"/>
                </a:lnTo>
                <a:lnTo>
                  <a:pt x="1777323" y="883488"/>
                </a:lnTo>
                <a:lnTo>
                  <a:pt x="1778381" y="876084"/>
                </a:lnTo>
                <a:close/>
              </a:path>
              <a:path w="5545455" h="1148714">
                <a:moveTo>
                  <a:pt x="1826318" y="876084"/>
                </a:moveTo>
                <a:lnTo>
                  <a:pt x="1778381" y="876084"/>
                </a:lnTo>
                <a:lnTo>
                  <a:pt x="1777323" y="883488"/>
                </a:lnTo>
                <a:lnTo>
                  <a:pt x="1836736" y="883488"/>
                </a:lnTo>
                <a:lnTo>
                  <a:pt x="1836796" y="879017"/>
                </a:lnTo>
                <a:lnTo>
                  <a:pt x="1827516" y="879017"/>
                </a:lnTo>
                <a:lnTo>
                  <a:pt x="1826318" y="876084"/>
                </a:lnTo>
                <a:close/>
              </a:path>
              <a:path w="5545455" h="1148714">
                <a:moveTo>
                  <a:pt x="1824013" y="851636"/>
                </a:moveTo>
                <a:lnTo>
                  <a:pt x="1796223" y="851636"/>
                </a:lnTo>
                <a:lnTo>
                  <a:pt x="1818714" y="857457"/>
                </a:lnTo>
                <a:lnTo>
                  <a:pt x="1827516" y="879017"/>
                </a:lnTo>
                <a:lnTo>
                  <a:pt x="1831427" y="876084"/>
                </a:lnTo>
                <a:lnTo>
                  <a:pt x="1836835" y="876084"/>
                </a:lnTo>
                <a:lnTo>
                  <a:pt x="1836876" y="873057"/>
                </a:lnTo>
                <a:lnTo>
                  <a:pt x="1829192" y="855315"/>
                </a:lnTo>
                <a:lnTo>
                  <a:pt x="1824013" y="851636"/>
                </a:lnTo>
                <a:close/>
              </a:path>
              <a:path w="5545455" h="1148714">
                <a:moveTo>
                  <a:pt x="1836835" y="876084"/>
                </a:moveTo>
                <a:lnTo>
                  <a:pt x="1831427" y="876084"/>
                </a:lnTo>
                <a:lnTo>
                  <a:pt x="1827516" y="879017"/>
                </a:lnTo>
                <a:lnTo>
                  <a:pt x="1836796" y="879017"/>
                </a:lnTo>
                <a:lnTo>
                  <a:pt x="1836835" y="876084"/>
                </a:lnTo>
                <a:close/>
              </a:path>
              <a:path w="5545455" h="1148714">
                <a:moveTo>
                  <a:pt x="1824442" y="815035"/>
                </a:moveTo>
                <a:lnTo>
                  <a:pt x="1811171" y="815035"/>
                </a:lnTo>
                <a:lnTo>
                  <a:pt x="1792032" y="832358"/>
                </a:lnTo>
                <a:lnTo>
                  <a:pt x="1801811" y="832358"/>
                </a:lnTo>
                <a:lnTo>
                  <a:pt x="1824442" y="815035"/>
                </a:lnTo>
                <a:close/>
              </a:path>
              <a:path w="5545455" h="1148714">
                <a:moveTo>
                  <a:pt x="1866564" y="843813"/>
                </a:moveTo>
                <a:lnTo>
                  <a:pt x="1857064" y="843813"/>
                </a:lnTo>
                <a:lnTo>
                  <a:pt x="1857064" y="917155"/>
                </a:lnTo>
                <a:lnTo>
                  <a:pt x="1866983" y="917155"/>
                </a:lnTo>
                <a:lnTo>
                  <a:pt x="1866983" y="873010"/>
                </a:lnTo>
                <a:lnTo>
                  <a:pt x="1871677" y="863650"/>
                </a:lnTo>
                <a:lnTo>
                  <a:pt x="1866564" y="863650"/>
                </a:lnTo>
                <a:lnTo>
                  <a:pt x="1866564" y="843813"/>
                </a:lnTo>
                <a:close/>
              </a:path>
              <a:path w="5545455" h="1148714">
                <a:moveTo>
                  <a:pt x="1914373" y="852055"/>
                </a:moveTo>
                <a:lnTo>
                  <a:pt x="1898276" y="852055"/>
                </a:lnTo>
                <a:lnTo>
                  <a:pt x="1910942" y="861974"/>
                </a:lnTo>
                <a:lnTo>
                  <a:pt x="1912805" y="917155"/>
                </a:lnTo>
                <a:lnTo>
                  <a:pt x="1922723" y="917155"/>
                </a:lnTo>
                <a:lnTo>
                  <a:pt x="1922723" y="873010"/>
                </a:lnTo>
                <a:lnTo>
                  <a:pt x="1926902" y="864628"/>
                </a:lnTo>
                <a:lnTo>
                  <a:pt x="1921606" y="864628"/>
                </a:lnTo>
                <a:lnTo>
                  <a:pt x="1917694" y="863091"/>
                </a:lnTo>
                <a:lnTo>
                  <a:pt x="1920301" y="858350"/>
                </a:lnTo>
                <a:lnTo>
                  <a:pt x="1920116" y="857457"/>
                </a:lnTo>
                <a:lnTo>
                  <a:pt x="1914373" y="852055"/>
                </a:lnTo>
                <a:close/>
              </a:path>
              <a:path w="5545455" h="1148714">
                <a:moveTo>
                  <a:pt x="1970347" y="852055"/>
                </a:moveTo>
                <a:lnTo>
                  <a:pt x="1954016" y="852055"/>
                </a:lnTo>
                <a:lnTo>
                  <a:pt x="1966543" y="861974"/>
                </a:lnTo>
                <a:lnTo>
                  <a:pt x="1968405" y="917155"/>
                </a:lnTo>
                <a:lnTo>
                  <a:pt x="1978324" y="917155"/>
                </a:lnTo>
                <a:lnTo>
                  <a:pt x="1978324" y="867469"/>
                </a:lnTo>
                <a:lnTo>
                  <a:pt x="1970347" y="852055"/>
                </a:lnTo>
                <a:close/>
              </a:path>
              <a:path w="5545455" h="1148714">
                <a:moveTo>
                  <a:pt x="1920301" y="858350"/>
                </a:moveTo>
                <a:lnTo>
                  <a:pt x="1917694" y="863091"/>
                </a:lnTo>
                <a:lnTo>
                  <a:pt x="1921606" y="864628"/>
                </a:lnTo>
                <a:lnTo>
                  <a:pt x="1920301" y="858350"/>
                </a:lnTo>
                <a:close/>
              </a:path>
              <a:path w="5545455" h="1148714">
                <a:moveTo>
                  <a:pt x="1948708" y="843114"/>
                </a:moveTo>
                <a:lnTo>
                  <a:pt x="1941071" y="843114"/>
                </a:lnTo>
                <a:lnTo>
                  <a:pt x="1923608" y="852335"/>
                </a:lnTo>
                <a:lnTo>
                  <a:pt x="1920301" y="858350"/>
                </a:lnTo>
                <a:lnTo>
                  <a:pt x="1921606" y="864628"/>
                </a:lnTo>
                <a:lnTo>
                  <a:pt x="1926902" y="864628"/>
                </a:lnTo>
                <a:lnTo>
                  <a:pt x="1930477" y="857457"/>
                </a:lnTo>
                <a:lnTo>
                  <a:pt x="1930547" y="857317"/>
                </a:lnTo>
                <a:lnTo>
                  <a:pt x="1954016" y="852055"/>
                </a:lnTo>
                <a:lnTo>
                  <a:pt x="1970347" y="852055"/>
                </a:lnTo>
                <a:lnTo>
                  <a:pt x="1968685" y="848842"/>
                </a:lnTo>
                <a:lnTo>
                  <a:pt x="1948708" y="843114"/>
                </a:lnTo>
                <a:close/>
              </a:path>
              <a:path w="5545455" h="1148714">
                <a:moveTo>
                  <a:pt x="1886727" y="843114"/>
                </a:moveTo>
                <a:lnTo>
                  <a:pt x="1867262" y="854849"/>
                </a:lnTo>
                <a:lnTo>
                  <a:pt x="1866697" y="861974"/>
                </a:lnTo>
                <a:lnTo>
                  <a:pt x="1866608" y="863091"/>
                </a:lnTo>
                <a:lnTo>
                  <a:pt x="1866564" y="863650"/>
                </a:lnTo>
                <a:lnTo>
                  <a:pt x="1871677" y="863650"/>
                </a:lnTo>
                <a:lnTo>
                  <a:pt x="1874783" y="857457"/>
                </a:lnTo>
                <a:lnTo>
                  <a:pt x="1874853" y="857317"/>
                </a:lnTo>
                <a:lnTo>
                  <a:pt x="1898276" y="852055"/>
                </a:lnTo>
                <a:lnTo>
                  <a:pt x="1914373" y="852055"/>
                </a:lnTo>
                <a:lnTo>
                  <a:pt x="1906798" y="844930"/>
                </a:lnTo>
                <a:lnTo>
                  <a:pt x="1886727" y="843114"/>
                </a:lnTo>
                <a:close/>
              </a:path>
              <a:path w="5545455" h="1148714">
                <a:moveTo>
                  <a:pt x="2063997" y="843114"/>
                </a:moveTo>
                <a:lnTo>
                  <a:pt x="2046628" y="850938"/>
                </a:lnTo>
                <a:lnTo>
                  <a:pt x="2035964" y="866444"/>
                </a:lnTo>
                <a:lnTo>
                  <a:pt x="2034505" y="886096"/>
                </a:lnTo>
                <a:lnTo>
                  <a:pt x="2034381" y="887772"/>
                </a:lnTo>
                <a:lnTo>
                  <a:pt x="2046628" y="909938"/>
                </a:lnTo>
                <a:lnTo>
                  <a:pt x="2070982" y="917854"/>
                </a:lnTo>
                <a:lnTo>
                  <a:pt x="2077502" y="917854"/>
                </a:lnTo>
                <a:lnTo>
                  <a:pt x="2093427" y="910543"/>
                </a:lnTo>
                <a:lnTo>
                  <a:pt x="2094392" y="909053"/>
                </a:lnTo>
                <a:lnTo>
                  <a:pt x="2071681" y="909053"/>
                </a:lnTo>
                <a:lnTo>
                  <a:pt x="2053752" y="903139"/>
                </a:lnTo>
                <a:lnTo>
                  <a:pt x="2044439" y="886096"/>
                </a:lnTo>
                <a:lnTo>
                  <a:pt x="2050493" y="861043"/>
                </a:lnTo>
                <a:lnTo>
                  <a:pt x="2066558" y="851776"/>
                </a:lnTo>
                <a:lnTo>
                  <a:pt x="2093375" y="851776"/>
                </a:lnTo>
                <a:lnTo>
                  <a:pt x="2083136" y="844558"/>
                </a:lnTo>
                <a:lnTo>
                  <a:pt x="2063997" y="843114"/>
                </a:lnTo>
                <a:close/>
              </a:path>
              <a:path w="5545455" h="1148714">
                <a:moveTo>
                  <a:pt x="2108841" y="813498"/>
                </a:moveTo>
                <a:lnTo>
                  <a:pt x="2098922" y="813498"/>
                </a:lnTo>
                <a:lnTo>
                  <a:pt x="2099042" y="843114"/>
                </a:lnTo>
                <a:lnTo>
                  <a:pt x="2099105" y="858720"/>
                </a:lnTo>
                <a:lnTo>
                  <a:pt x="2104929" y="872405"/>
                </a:lnTo>
                <a:lnTo>
                  <a:pt x="2103439" y="895083"/>
                </a:lnTo>
                <a:lnTo>
                  <a:pt x="2099278" y="901508"/>
                </a:lnTo>
                <a:lnTo>
                  <a:pt x="2099341" y="917155"/>
                </a:lnTo>
                <a:lnTo>
                  <a:pt x="2108841" y="917155"/>
                </a:lnTo>
                <a:lnTo>
                  <a:pt x="2108841" y="813498"/>
                </a:lnTo>
                <a:close/>
              </a:path>
              <a:path w="5545455" h="1148714">
                <a:moveTo>
                  <a:pt x="2099169" y="874640"/>
                </a:moveTo>
                <a:lnTo>
                  <a:pt x="2099023" y="874803"/>
                </a:lnTo>
                <a:lnTo>
                  <a:pt x="2093101" y="899786"/>
                </a:lnTo>
                <a:lnTo>
                  <a:pt x="2071681" y="909053"/>
                </a:lnTo>
                <a:lnTo>
                  <a:pt x="2094392" y="909053"/>
                </a:lnTo>
                <a:lnTo>
                  <a:pt x="2099278" y="901508"/>
                </a:lnTo>
                <a:lnTo>
                  <a:pt x="2099169" y="874640"/>
                </a:lnTo>
                <a:close/>
              </a:path>
              <a:path w="5545455" h="1148714">
                <a:moveTo>
                  <a:pt x="2099105" y="858720"/>
                </a:moveTo>
                <a:lnTo>
                  <a:pt x="2099160" y="872405"/>
                </a:lnTo>
                <a:lnTo>
                  <a:pt x="2099278" y="901508"/>
                </a:lnTo>
                <a:lnTo>
                  <a:pt x="2103439" y="895083"/>
                </a:lnTo>
                <a:lnTo>
                  <a:pt x="2104772" y="874803"/>
                </a:lnTo>
                <a:lnTo>
                  <a:pt x="2104812" y="874194"/>
                </a:lnTo>
                <a:lnTo>
                  <a:pt x="2104929" y="872405"/>
                </a:lnTo>
                <a:lnTo>
                  <a:pt x="2099105" y="858720"/>
                </a:lnTo>
                <a:close/>
              </a:path>
              <a:path w="5545455" h="1148714">
                <a:moveTo>
                  <a:pt x="2093375" y="851776"/>
                </a:moveTo>
                <a:lnTo>
                  <a:pt x="2066558" y="851776"/>
                </a:lnTo>
                <a:lnTo>
                  <a:pt x="2089842" y="857736"/>
                </a:lnTo>
                <a:lnTo>
                  <a:pt x="2099081" y="874640"/>
                </a:lnTo>
                <a:lnTo>
                  <a:pt x="2099105" y="858720"/>
                </a:lnTo>
                <a:lnTo>
                  <a:pt x="2097339" y="854570"/>
                </a:lnTo>
                <a:lnTo>
                  <a:pt x="2093375" y="851776"/>
                </a:lnTo>
                <a:close/>
              </a:path>
              <a:path w="5545455" h="1148714">
                <a:moveTo>
                  <a:pt x="2180836" y="875745"/>
                </a:moveTo>
                <a:lnTo>
                  <a:pt x="2146104" y="876642"/>
                </a:lnTo>
                <a:lnTo>
                  <a:pt x="2131202" y="889215"/>
                </a:lnTo>
                <a:lnTo>
                  <a:pt x="2135673" y="910822"/>
                </a:lnTo>
                <a:lnTo>
                  <a:pt x="2157140" y="917854"/>
                </a:lnTo>
                <a:lnTo>
                  <a:pt x="2169899" y="916410"/>
                </a:lnTo>
                <a:lnTo>
                  <a:pt x="2176217" y="910031"/>
                </a:lnTo>
                <a:lnTo>
                  <a:pt x="2152809" y="910031"/>
                </a:lnTo>
                <a:lnTo>
                  <a:pt x="2140097" y="900391"/>
                </a:lnTo>
                <a:lnTo>
                  <a:pt x="2146942" y="884326"/>
                </a:lnTo>
                <a:lnTo>
                  <a:pt x="2181121" y="883165"/>
                </a:lnTo>
                <a:lnTo>
                  <a:pt x="2180870" y="876642"/>
                </a:lnTo>
                <a:lnTo>
                  <a:pt x="2180836" y="875745"/>
                </a:lnTo>
                <a:close/>
              </a:path>
              <a:path w="5545455" h="1148714">
                <a:moveTo>
                  <a:pt x="2191925" y="895083"/>
                </a:moveTo>
                <a:lnTo>
                  <a:pt x="2182007" y="895083"/>
                </a:lnTo>
                <a:lnTo>
                  <a:pt x="2184242" y="901928"/>
                </a:lnTo>
                <a:lnTo>
                  <a:pt x="2181931" y="904262"/>
                </a:lnTo>
                <a:lnTo>
                  <a:pt x="2182397" y="916410"/>
                </a:lnTo>
                <a:lnTo>
                  <a:pt x="2182426" y="917155"/>
                </a:lnTo>
                <a:lnTo>
                  <a:pt x="2191925" y="917155"/>
                </a:lnTo>
                <a:lnTo>
                  <a:pt x="2191925" y="895083"/>
                </a:lnTo>
                <a:close/>
              </a:path>
              <a:path w="5545455" h="1148714">
                <a:moveTo>
                  <a:pt x="2181605" y="895793"/>
                </a:moveTo>
                <a:lnTo>
                  <a:pt x="2177164" y="903651"/>
                </a:lnTo>
                <a:lnTo>
                  <a:pt x="2152809" y="910031"/>
                </a:lnTo>
                <a:lnTo>
                  <a:pt x="2176217" y="910031"/>
                </a:lnTo>
                <a:lnTo>
                  <a:pt x="2181931" y="904262"/>
                </a:lnTo>
                <a:lnTo>
                  <a:pt x="2181605" y="895793"/>
                </a:lnTo>
                <a:close/>
              </a:path>
              <a:path w="5545455" h="1148714">
                <a:moveTo>
                  <a:pt x="2182007" y="895083"/>
                </a:moveTo>
                <a:lnTo>
                  <a:pt x="2181605" y="895793"/>
                </a:lnTo>
                <a:lnTo>
                  <a:pt x="2181782" y="900391"/>
                </a:lnTo>
                <a:lnTo>
                  <a:pt x="2181841" y="901928"/>
                </a:lnTo>
                <a:lnTo>
                  <a:pt x="2181931" y="904262"/>
                </a:lnTo>
                <a:lnTo>
                  <a:pt x="2184242" y="901928"/>
                </a:lnTo>
                <a:lnTo>
                  <a:pt x="2182007" y="895083"/>
                </a:lnTo>
                <a:close/>
              </a:path>
              <a:path w="5545455" h="1148714">
                <a:moveTo>
                  <a:pt x="2185888" y="851776"/>
                </a:moveTo>
                <a:lnTo>
                  <a:pt x="2168083" y="851776"/>
                </a:lnTo>
                <a:lnTo>
                  <a:pt x="2180237" y="860158"/>
                </a:lnTo>
                <a:lnTo>
                  <a:pt x="2181578" y="895083"/>
                </a:lnTo>
                <a:lnTo>
                  <a:pt x="2181605" y="895793"/>
                </a:lnTo>
                <a:lnTo>
                  <a:pt x="2182007" y="895083"/>
                </a:lnTo>
                <a:lnTo>
                  <a:pt x="2191925" y="895083"/>
                </a:lnTo>
                <a:lnTo>
                  <a:pt x="2191925" y="883165"/>
                </a:lnTo>
                <a:lnTo>
                  <a:pt x="2183962" y="883165"/>
                </a:lnTo>
                <a:lnTo>
                  <a:pt x="2183962" y="875745"/>
                </a:lnTo>
                <a:lnTo>
                  <a:pt x="2191925" y="875745"/>
                </a:lnTo>
                <a:lnTo>
                  <a:pt x="2191925" y="871613"/>
                </a:lnTo>
                <a:lnTo>
                  <a:pt x="2189317" y="854896"/>
                </a:lnTo>
                <a:lnTo>
                  <a:pt x="2185888" y="851776"/>
                </a:lnTo>
                <a:close/>
              </a:path>
              <a:path w="5545455" h="1148714">
                <a:moveTo>
                  <a:pt x="2191925" y="875745"/>
                </a:moveTo>
                <a:lnTo>
                  <a:pt x="2183962" y="875745"/>
                </a:lnTo>
                <a:lnTo>
                  <a:pt x="2183962" y="883165"/>
                </a:lnTo>
                <a:lnTo>
                  <a:pt x="2191925" y="883165"/>
                </a:lnTo>
                <a:lnTo>
                  <a:pt x="2191925" y="875745"/>
                </a:lnTo>
                <a:close/>
              </a:path>
              <a:path w="5545455" h="1148714">
                <a:moveTo>
                  <a:pt x="2162169" y="843114"/>
                </a:moveTo>
                <a:lnTo>
                  <a:pt x="2132273" y="853033"/>
                </a:lnTo>
                <a:lnTo>
                  <a:pt x="2136744" y="860437"/>
                </a:lnTo>
                <a:lnTo>
                  <a:pt x="2168083" y="851776"/>
                </a:lnTo>
                <a:lnTo>
                  <a:pt x="2185888" y="851776"/>
                </a:lnTo>
                <a:lnTo>
                  <a:pt x="2178980" y="845489"/>
                </a:lnTo>
                <a:lnTo>
                  <a:pt x="2162169" y="843114"/>
                </a:lnTo>
                <a:close/>
              </a:path>
              <a:path w="5545455" h="1148714">
                <a:moveTo>
                  <a:pt x="2265346" y="843813"/>
                </a:moveTo>
                <a:lnTo>
                  <a:pt x="2255428" y="843813"/>
                </a:lnTo>
                <a:lnTo>
                  <a:pt x="2255428" y="917155"/>
                </a:lnTo>
                <a:lnTo>
                  <a:pt x="2265346" y="917155"/>
                </a:lnTo>
                <a:lnTo>
                  <a:pt x="2265346" y="843813"/>
                </a:lnTo>
                <a:close/>
              </a:path>
              <a:path w="5545455" h="1148714">
                <a:moveTo>
                  <a:pt x="2258408" y="813498"/>
                </a:moveTo>
                <a:lnTo>
                  <a:pt x="2260457" y="827608"/>
                </a:lnTo>
                <a:lnTo>
                  <a:pt x="2262599" y="827608"/>
                </a:lnTo>
                <a:lnTo>
                  <a:pt x="2258408" y="813498"/>
                </a:lnTo>
                <a:close/>
              </a:path>
              <a:path w="5545455" h="1148714">
                <a:moveTo>
                  <a:pt x="2302444" y="843813"/>
                </a:moveTo>
                <a:lnTo>
                  <a:pt x="2292945" y="843813"/>
                </a:lnTo>
                <a:lnTo>
                  <a:pt x="2292945" y="917155"/>
                </a:lnTo>
                <a:lnTo>
                  <a:pt x="2302863" y="917155"/>
                </a:lnTo>
                <a:lnTo>
                  <a:pt x="2302863" y="873010"/>
                </a:lnTo>
                <a:lnTo>
                  <a:pt x="2307606" y="863930"/>
                </a:lnTo>
                <a:lnTo>
                  <a:pt x="2302444" y="863930"/>
                </a:lnTo>
                <a:lnTo>
                  <a:pt x="2302444" y="843813"/>
                </a:lnTo>
                <a:close/>
              </a:path>
              <a:path w="5545455" h="1148714">
                <a:moveTo>
                  <a:pt x="2352313" y="852055"/>
                </a:moveTo>
                <a:lnTo>
                  <a:pt x="2335553" y="852055"/>
                </a:lnTo>
                <a:lnTo>
                  <a:pt x="2348685" y="861974"/>
                </a:lnTo>
                <a:lnTo>
                  <a:pt x="2350641" y="917155"/>
                </a:lnTo>
                <a:lnTo>
                  <a:pt x="2360559" y="917155"/>
                </a:lnTo>
                <a:lnTo>
                  <a:pt x="2360559" y="867469"/>
                </a:lnTo>
                <a:lnTo>
                  <a:pt x="2352313" y="852055"/>
                </a:lnTo>
                <a:close/>
              </a:path>
              <a:path w="5545455" h="1148714">
                <a:moveTo>
                  <a:pt x="2330384" y="843114"/>
                </a:moveTo>
                <a:lnTo>
                  <a:pt x="2323306" y="843114"/>
                </a:lnTo>
                <a:lnTo>
                  <a:pt x="2303236" y="854849"/>
                </a:lnTo>
                <a:lnTo>
                  <a:pt x="2302444" y="863930"/>
                </a:lnTo>
                <a:lnTo>
                  <a:pt x="2307606" y="863930"/>
                </a:lnTo>
                <a:lnTo>
                  <a:pt x="2311059" y="857317"/>
                </a:lnTo>
                <a:lnTo>
                  <a:pt x="2335553" y="852055"/>
                </a:lnTo>
                <a:lnTo>
                  <a:pt x="2352313" y="852055"/>
                </a:lnTo>
                <a:lnTo>
                  <a:pt x="2350594" y="848842"/>
                </a:lnTo>
                <a:lnTo>
                  <a:pt x="2330384" y="843114"/>
                </a:lnTo>
                <a:close/>
              </a:path>
              <a:path w="5545455" h="1148714">
                <a:moveTo>
                  <a:pt x="2410541" y="843114"/>
                </a:moveTo>
                <a:lnTo>
                  <a:pt x="2392567" y="851031"/>
                </a:lnTo>
                <a:lnTo>
                  <a:pt x="2381577" y="866584"/>
                </a:lnTo>
                <a:lnTo>
                  <a:pt x="2379947" y="887679"/>
                </a:lnTo>
                <a:lnTo>
                  <a:pt x="2392567" y="909844"/>
                </a:lnTo>
                <a:lnTo>
                  <a:pt x="2417806" y="917854"/>
                </a:lnTo>
                <a:lnTo>
                  <a:pt x="2429680" y="916643"/>
                </a:lnTo>
                <a:lnTo>
                  <a:pt x="2439314" y="909053"/>
                </a:lnTo>
                <a:lnTo>
                  <a:pt x="2412451" y="909053"/>
                </a:lnTo>
                <a:lnTo>
                  <a:pt x="2396059" y="899786"/>
                </a:lnTo>
                <a:lnTo>
                  <a:pt x="2390006" y="874640"/>
                </a:lnTo>
                <a:lnTo>
                  <a:pt x="2399366" y="857736"/>
                </a:lnTo>
                <a:lnTo>
                  <a:pt x="2422043" y="851776"/>
                </a:lnTo>
                <a:lnTo>
                  <a:pt x="2441845" y="851776"/>
                </a:lnTo>
                <a:lnTo>
                  <a:pt x="2439739" y="849168"/>
                </a:lnTo>
                <a:lnTo>
                  <a:pt x="2410541" y="843114"/>
                </a:lnTo>
                <a:close/>
              </a:path>
              <a:path w="5545455" h="1148714">
                <a:moveTo>
                  <a:pt x="2439180" y="898296"/>
                </a:moveTo>
                <a:lnTo>
                  <a:pt x="2436665" y="901928"/>
                </a:lnTo>
                <a:lnTo>
                  <a:pt x="2412451" y="909053"/>
                </a:lnTo>
                <a:lnTo>
                  <a:pt x="2439314" y="909053"/>
                </a:lnTo>
                <a:lnTo>
                  <a:pt x="2446584" y="903325"/>
                </a:lnTo>
                <a:lnTo>
                  <a:pt x="2439180" y="898296"/>
                </a:lnTo>
                <a:close/>
              </a:path>
              <a:path w="5545455" h="1148714">
                <a:moveTo>
                  <a:pt x="2441845" y="851776"/>
                </a:moveTo>
                <a:lnTo>
                  <a:pt x="2422043" y="851776"/>
                </a:lnTo>
                <a:lnTo>
                  <a:pt x="2439180" y="862672"/>
                </a:lnTo>
                <a:lnTo>
                  <a:pt x="2446447" y="857736"/>
                </a:lnTo>
                <a:lnTo>
                  <a:pt x="2446659" y="857736"/>
                </a:lnTo>
                <a:lnTo>
                  <a:pt x="2441845" y="851776"/>
                </a:lnTo>
                <a:close/>
              </a:path>
              <a:path w="5545455" h="1148714">
                <a:moveTo>
                  <a:pt x="2474896" y="843813"/>
                </a:moveTo>
                <a:lnTo>
                  <a:pt x="2464978" y="843813"/>
                </a:lnTo>
                <a:lnTo>
                  <a:pt x="2464978" y="917155"/>
                </a:lnTo>
                <a:lnTo>
                  <a:pt x="2474896" y="917155"/>
                </a:lnTo>
                <a:lnTo>
                  <a:pt x="2474896" y="843813"/>
                </a:lnTo>
                <a:close/>
              </a:path>
              <a:path w="5545455" h="1148714">
                <a:moveTo>
                  <a:pt x="2467958" y="813498"/>
                </a:moveTo>
                <a:lnTo>
                  <a:pt x="2470007" y="827608"/>
                </a:lnTo>
                <a:lnTo>
                  <a:pt x="2472149" y="827608"/>
                </a:lnTo>
                <a:lnTo>
                  <a:pt x="2467958" y="813498"/>
                </a:lnTo>
                <a:close/>
              </a:path>
              <a:path w="5545455" h="1148714">
                <a:moveTo>
                  <a:pt x="2524707" y="843114"/>
                </a:moveTo>
                <a:lnTo>
                  <a:pt x="2507338" y="850938"/>
                </a:lnTo>
                <a:lnTo>
                  <a:pt x="2496674" y="866444"/>
                </a:lnTo>
                <a:lnTo>
                  <a:pt x="2495215" y="886096"/>
                </a:lnTo>
                <a:lnTo>
                  <a:pt x="2495091" y="887772"/>
                </a:lnTo>
                <a:lnTo>
                  <a:pt x="2507338" y="909938"/>
                </a:lnTo>
                <a:lnTo>
                  <a:pt x="2531692" y="917854"/>
                </a:lnTo>
                <a:lnTo>
                  <a:pt x="2538211" y="917854"/>
                </a:lnTo>
                <a:lnTo>
                  <a:pt x="2554137" y="910543"/>
                </a:lnTo>
                <a:lnTo>
                  <a:pt x="2555102" y="909053"/>
                </a:lnTo>
                <a:lnTo>
                  <a:pt x="2532390" y="909053"/>
                </a:lnTo>
                <a:lnTo>
                  <a:pt x="2514462" y="903139"/>
                </a:lnTo>
                <a:lnTo>
                  <a:pt x="2505149" y="886096"/>
                </a:lnTo>
                <a:lnTo>
                  <a:pt x="2511203" y="861043"/>
                </a:lnTo>
                <a:lnTo>
                  <a:pt x="2527268" y="851776"/>
                </a:lnTo>
                <a:lnTo>
                  <a:pt x="2554085" y="851776"/>
                </a:lnTo>
                <a:lnTo>
                  <a:pt x="2543846" y="844558"/>
                </a:lnTo>
                <a:lnTo>
                  <a:pt x="2524707" y="843114"/>
                </a:lnTo>
                <a:close/>
              </a:path>
              <a:path w="5545455" h="1148714">
                <a:moveTo>
                  <a:pt x="2569551" y="813498"/>
                </a:moveTo>
                <a:lnTo>
                  <a:pt x="2559632" y="813498"/>
                </a:lnTo>
                <a:lnTo>
                  <a:pt x="2559752" y="843114"/>
                </a:lnTo>
                <a:lnTo>
                  <a:pt x="2559815" y="858720"/>
                </a:lnTo>
                <a:lnTo>
                  <a:pt x="2565639" y="872405"/>
                </a:lnTo>
                <a:lnTo>
                  <a:pt x="2564149" y="895083"/>
                </a:lnTo>
                <a:lnTo>
                  <a:pt x="2559988" y="901508"/>
                </a:lnTo>
                <a:lnTo>
                  <a:pt x="2560051" y="917155"/>
                </a:lnTo>
                <a:lnTo>
                  <a:pt x="2569551" y="917155"/>
                </a:lnTo>
                <a:lnTo>
                  <a:pt x="2569551" y="813498"/>
                </a:lnTo>
                <a:close/>
              </a:path>
              <a:path w="5545455" h="1148714">
                <a:moveTo>
                  <a:pt x="2559879" y="874640"/>
                </a:moveTo>
                <a:lnTo>
                  <a:pt x="2559733" y="874803"/>
                </a:lnTo>
                <a:lnTo>
                  <a:pt x="2553811" y="899786"/>
                </a:lnTo>
                <a:lnTo>
                  <a:pt x="2532390" y="909053"/>
                </a:lnTo>
                <a:lnTo>
                  <a:pt x="2555102" y="909053"/>
                </a:lnTo>
                <a:lnTo>
                  <a:pt x="2559988" y="901508"/>
                </a:lnTo>
                <a:lnTo>
                  <a:pt x="2559879" y="874640"/>
                </a:lnTo>
                <a:close/>
              </a:path>
              <a:path w="5545455" h="1148714">
                <a:moveTo>
                  <a:pt x="2559815" y="858720"/>
                </a:moveTo>
                <a:lnTo>
                  <a:pt x="2559870" y="872405"/>
                </a:lnTo>
                <a:lnTo>
                  <a:pt x="2559988" y="901508"/>
                </a:lnTo>
                <a:lnTo>
                  <a:pt x="2564149" y="895083"/>
                </a:lnTo>
                <a:lnTo>
                  <a:pt x="2565482" y="874803"/>
                </a:lnTo>
                <a:lnTo>
                  <a:pt x="2565522" y="874194"/>
                </a:lnTo>
                <a:lnTo>
                  <a:pt x="2565639" y="872405"/>
                </a:lnTo>
                <a:lnTo>
                  <a:pt x="2559815" y="858720"/>
                </a:lnTo>
                <a:close/>
              </a:path>
              <a:path w="5545455" h="1148714">
                <a:moveTo>
                  <a:pt x="2554085" y="851776"/>
                </a:moveTo>
                <a:lnTo>
                  <a:pt x="2527268" y="851776"/>
                </a:lnTo>
                <a:lnTo>
                  <a:pt x="2550552" y="857736"/>
                </a:lnTo>
                <a:lnTo>
                  <a:pt x="2559791" y="874640"/>
                </a:lnTo>
                <a:lnTo>
                  <a:pt x="2559815" y="858720"/>
                </a:lnTo>
                <a:lnTo>
                  <a:pt x="2558049" y="854570"/>
                </a:lnTo>
                <a:lnTo>
                  <a:pt x="2554085" y="851776"/>
                </a:lnTo>
                <a:close/>
              </a:path>
              <a:path w="5545455" h="1148714">
                <a:moveTo>
                  <a:pt x="2618874" y="843114"/>
                </a:moveTo>
                <a:lnTo>
                  <a:pt x="2601831" y="851171"/>
                </a:lnTo>
                <a:lnTo>
                  <a:pt x="2591307" y="866724"/>
                </a:lnTo>
                <a:lnTo>
                  <a:pt x="2589770" y="887679"/>
                </a:lnTo>
                <a:lnTo>
                  <a:pt x="2602436" y="909844"/>
                </a:lnTo>
                <a:lnTo>
                  <a:pt x="2628327" y="917854"/>
                </a:lnTo>
                <a:lnTo>
                  <a:pt x="2634195" y="917854"/>
                </a:lnTo>
                <a:lnTo>
                  <a:pt x="2652851" y="907889"/>
                </a:lnTo>
                <a:lnTo>
                  <a:pt x="2617850" y="907889"/>
                </a:lnTo>
                <a:lnTo>
                  <a:pt x="2600620" y="891357"/>
                </a:lnTo>
                <a:lnTo>
                  <a:pt x="2601744" y="883488"/>
                </a:lnTo>
                <a:lnTo>
                  <a:pt x="2597314" y="883488"/>
                </a:lnTo>
                <a:lnTo>
                  <a:pt x="2597314" y="876084"/>
                </a:lnTo>
                <a:lnTo>
                  <a:pt x="2602802" y="876084"/>
                </a:lnTo>
                <a:lnTo>
                  <a:pt x="2604997" y="860717"/>
                </a:lnTo>
                <a:lnTo>
                  <a:pt x="2620644" y="851636"/>
                </a:lnTo>
                <a:lnTo>
                  <a:pt x="2648434" y="851636"/>
                </a:lnTo>
                <a:lnTo>
                  <a:pt x="2638665" y="844698"/>
                </a:lnTo>
                <a:lnTo>
                  <a:pt x="2618874" y="843114"/>
                </a:lnTo>
                <a:close/>
              </a:path>
              <a:path w="5545455" h="1148714">
                <a:moveTo>
                  <a:pt x="2651098" y="899413"/>
                </a:moveTo>
                <a:lnTo>
                  <a:pt x="2648304" y="902673"/>
                </a:lnTo>
                <a:lnTo>
                  <a:pt x="2617850" y="907889"/>
                </a:lnTo>
                <a:lnTo>
                  <a:pt x="2652851" y="907889"/>
                </a:lnTo>
                <a:lnTo>
                  <a:pt x="2656686" y="905840"/>
                </a:lnTo>
                <a:lnTo>
                  <a:pt x="2651098" y="899413"/>
                </a:lnTo>
                <a:close/>
              </a:path>
              <a:path w="5545455" h="1148714">
                <a:moveTo>
                  <a:pt x="2602802" y="876084"/>
                </a:moveTo>
                <a:lnTo>
                  <a:pt x="2597314" y="876084"/>
                </a:lnTo>
                <a:lnTo>
                  <a:pt x="2597314" y="883488"/>
                </a:lnTo>
                <a:lnTo>
                  <a:pt x="2601744" y="883488"/>
                </a:lnTo>
                <a:lnTo>
                  <a:pt x="2602802" y="876084"/>
                </a:lnTo>
                <a:close/>
              </a:path>
              <a:path w="5545455" h="1148714">
                <a:moveTo>
                  <a:pt x="2650739" y="876084"/>
                </a:moveTo>
                <a:lnTo>
                  <a:pt x="2602802" y="876084"/>
                </a:lnTo>
                <a:lnTo>
                  <a:pt x="2601744" y="883488"/>
                </a:lnTo>
                <a:lnTo>
                  <a:pt x="2661157" y="883488"/>
                </a:lnTo>
                <a:lnTo>
                  <a:pt x="2661217" y="879017"/>
                </a:lnTo>
                <a:lnTo>
                  <a:pt x="2651937" y="879017"/>
                </a:lnTo>
                <a:lnTo>
                  <a:pt x="2650739" y="876084"/>
                </a:lnTo>
                <a:close/>
              </a:path>
              <a:path w="5545455" h="1148714">
                <a:moveTo>
                  <a:pt x="2648434" y="851636"/>
                </a:moveTo>
                <a:lnTo>
                  <a:pt x="2620644" y="851636"/>
                </a:lnTo>
                <a:lnTo>
                  <a:pt x="2643135" y="857457"/>
                </a:lnTo>
                <a:lnTo>
                  <a:pt x="2651937" y="879017"/>
                </a:lnTo>
                <a:lnTo>
                  <a:pt x="2655848" y="876084"/>
                </a:lnTo>
                <a:lnTo>
                  <a:pt x="2661256" y="876084"/>
                </a:lnTo>
                <a:lnTo>
                  <a:pt x="2661297" y="873057"/>
                </a:lnTo>
                <a:lnTo>
                  <a:pt x="2653613" y="855315"/>
                </a:lnTo>
                <a:lnTo>
                  <a:pt x="2648434" y="851636"/>
                </a:lnTo>
                <a:close/>
              </a:path>
              <a:path w="5545455" h="1148714">
                <a:moveTo>
                  <a:pt x="2661256" y="876084"/>
                </a:moveTo>
                <a:lnTo>
                  <a:pt x="2655848" y="876084"/>
                </a:lnTo>
                <a:lnTo>
                  <a:pt x="2651937" y="879017"/>
                </a:lnTo>
                <a:lnTo>
                  <a:pt x="2661217" y="879017"/>
                </a:lnTo>
                <a:lnTo>
                  <a:pt x="2661256" y="876084"/>
                </a:lnTo>
                <a:close/>
              </a:path>
              <a:path w="5545455" h="1148714">
                <a:moveTo>
                  <a:pt x="2630563" y="815035"/>
                </a:moveTo>
                <a:lnTo>
                  <a:pt x="2620504" y="815035"/>
                </a:lnTo>
                <a:lnTo>
                  <a:pt x="2602483" y="832358"/>
                </a:lnTo>
                <a:lnTo>
                  <a:pt x="2611703" y="832358"/>
                </a:lnTo>
                <a:lnTo>
                  <a:pt x="2625533" y="820814"/>
                </a:lnTo>
                <a:lnTo>
                  <a:pt x="2621622" y="817549"/>
                </a:lnTo>
                <a:lnTo>
                  <a:pt x="2633178" y="817549"/>
                </a:lnTo>
                <a:lnTo>
                  <a:pt x="2630563" y="815035"/>
                </a:lnTo>
                <a:close/>
              </a:path>
              <a:path w="5545455" h="1148714">
                <a:moveTo>
                  <a:pt x="2633178" y="817549"/>
                </a:moveTo>
                <a:lnTo>
                  <a:pt x="2629445" y="817549"/>
                </a:lnTo>
                <a:lnTo>
                  <a:pt x="2625533" y="820814"/>
                </a:lnTo>
                <a:lnTo>
                  <a:pt x="2639364" y="832358"/>
                </a:lnTo>
                <a:lnTo>
                  <a:pt x="2648584" y="832358"/>
                </a:lnTo>
                <a:lnTo>
                  <a:pt x="2633178" y="817549"/>
                </a:lnTo>
                <a:close/>
              </a:path>
              <a:path w="5545455" h="1148714">
                <a:moveTo>
                  <a:pt x="2629445" y="817549"/>
                </a:moveTo>
                <a:lnTo>
                  <a:pt x="2621622" y="817549"/>
                </a:lnTo>
                <a:lnTo>
                  <a:pt x="2625533" y="820814"/>
                </a:lnTo>
                <a:lnTo>
                  <a:pt x="2629445" y="817549"/>
                </a:lnTo>
                <a:close/>
              </a:path>
              <a:path w="5545455" h="1148714">
                <a:moveTo>
                  <a:pt x="2690985" y="843813"/>
                </a:moveTo>
                <a:lnTo>
                  <a:pt x="2681485" y="843813"/>
                </a:lnTo>
                <a:lnTo>
                  <a:pt x="2681485" y="917155"/>
                </a:lnTo>
                <a:lnTo>
                  <a:pt x="2691404" y="917155"/>
                </a:lnTo>
                <a:lnTo>
                  <a:pt x="2691404" y="873010"/>
                </a:lnTo>
                <a:lnTo>
                  <a:pt x="2696146" y="863930"/>
                </a:lnTo>
                <a:lnTo>
                  <a:pt x="2690985" y="863930"/>
                </a:lnTo>
                <a:lnTo>
                  <a:pt x="2690985" y="843813"/>
                </a:lnTo>
                <a:close/>
              </a:path>
              <a:path w="5545455" h="1148714">
                <a:moveTo>
                  <a:pt x="2740854" y="852055"/>
                </a:moveTo>
                <a:lnTo>
                  <a:pt x="2724094" y="852055"/>
                </a:lnTo>
                <a:lnTo>
                  <a:pt x="2737226" y="861974"/>
                </a:lnTo>
                <a:lnTo>
                  <a:pt x="2739181" y="917155"/>
                </a:lnTo>
                <a:lnTo>
                  <a:pt x="2749100" y="917155"/>
                </a:lnTo>
                <a:lnTo>
                  <a:pt x="2749100" y="867469"/>
                </a:lnTo>
                <a:lnTo>
                  <a:pt x="2740854" y="852055"/>
                </a:lnTo>
                <a:close/>
              </a:path>
              <a:path w="5545455" h="1148714">
                <a:moveTo>
                  <a:pt x="2718925" y="843114"/>
                </a:moveTo>
                <a:lnTo>
                  <a:pt x="2711847" y="843114"/>
                </a:lnTo>
                <a:lnTo>
                  <a:pt x="2691777" y="854849"/>
                </a:lnTo>
                <a:lnTo>
                  <a:pt x="2690985" y="863930"/>
                </a:lnTo>
                <a:lnTo>
                  <a:pt x="2696146" y="863930"/>
                </a:lnTo>
                <a:lnTo>
                  <a:pt x="2699600" y="857317"/>
                </a:lnTo>
                <a:lnTo>
                  <a:pt x="2724094" y="852055"/>
                </a:lnTo>
                <a:lnTo>
                  <a:pt x="2740854" y="852055"/>
                </a:lnTo>
                <a:lnTo>
                  <a:pt x="2739135" y="848842"/>
                </a:lnTo>
                <a:lnTo>
                  <a:pt x="2718925" y="843114"/>
                </a:lnTo>
                <a:close/>
              </a:path>
              <a:path w="5545455" h="1148714">
                <a:moveTo>
                  <a:pt x="2799082" y="843114"/>
                </a:moveTo>
                <a:lnTo>
                  <a:pt x="2781107" y="851031"/>
                </a:lnTo>
                <a:lnTo>
                  <a:pt x="2770118" y="866584"/>
                </a:lnTo>
                <a:lnTo>
                  <a:pt x="2768488" y="887679"/>
                </a:lnTo>
                <a:lnTo>
                  <a:pt x="2781107" y="909844"/>
                </a:lnTo>
                <a:lnTo>
                  <a:pt x="2806347" y="917854"/>
                </a:lnTo>
                <a:lnTo>
                  <a:pt x="2818221" y="916643"/>
                </a:lnTo>
                <a:lnTo>
                  <a:pt x="2827855" y="909053"/>
                </a:lnTo>
                <a:lnTo>
                  <a:pt x="2800991" y="909053"/>
                </a:lnTo>
                <a:lnTo>
                  <a:pt x="2784600" y="899786"/>
                </a:lnTo>
                <a:lnTo>
                  <a:pt x="2778546" y="874640"/>
                </a:lnTo>
                <a:lnTo>
                  <a:pt x="2787906" y="857736"/>
                </a:lnTo>
                <a:lnTo>
                  <a:pt x="2810584" y="851776"/>
                </a:lnTo>
                <a:lnTo>
                  <a:pt x="2830386" y="851776"/>
                </a:lnTo>
                <a:lnTo>
                  <a:pt x="2828280" y="849168"/>
                </a:lnTo>
                <a:lnTo>
                  <a:pt x="2799082" y="843114"/>
                </a:lnTo>
                <a:close/>
              </a:path>
              <a:path w="5545455" h="1148714">
                <a:moveTo>
                  <a:pt x="2827721" y="898296"/>
                </a:moveTo>
                <a:lnTo>
                  <a:pt x="2825206" y="901928"/>
                </a:lnTo>
                <a:lnTo>
                  <a:pt x="2800991" y="909053"/>
                </a:lnTo>
                <a:lnTo>
                  <a:pt x="2827855" y="909053"/>
                </a:lnTo>
                <a:lnTo>
                  <a:pt x="2835125" y="903325"/>
                </a:lnTo>
                <a:lnTo>
                  <a:pt x="2827721" y="898296"/>
                </a:lnTo>
                <a:close/>
              </a:path>
              <a:path w="5545455" h="1148714">
                <a:moveTo>
                  <a:pt x="2830386" y="851776"/>
                </a:moveTo>
                <a:lnTo>
                  <a:pt x="2810584" y="851776"/>
                </a:lnTo>
                <a:lnTo>
                  <a:pt x="2827721" y="862672"/>
                </a:lnTo>
                <a:lnTo>
                  <a:pt x="2834988" y="857736"/>
                </a:lnTo>
                <a:lnTo>
                  <a:pt x="2835200" y="857736"/>
                </a:lnTo>
                <a:lnTo>
                  <a:pt x="2830386" y="851776"/>
                </a:lnTo>
                <a:close/>
              </a:path>
              <a:path w="5545455" h="1148714">
                <a:moveTo>
                  <a:pt x="2863437" y="843813"/>
                </a:moveTo>
                <a:lnTo>
                  <a:pt x="2853518" y="843813"/>
                </a:lnTo>
                <a:lnTo>
                  <a:pt x="2853518" y="917155"/>
                </a:lnTo>
                <a:lnTo>
                  <a:pt x="2863437" y="917155"/>
                </a:lnTo>
                <a:lnTo>
                  <a:pt x="2863437" y="843813"/>
                </a:lnTo>
                <a:close/>
              </a:path>
              <a:path w="5545455" h="1148714">
                <a:moveTo>
                  <a:pt x="2856499" y="813498"/>
                </a:moveTo>
                <a:lnTo>
                  <a:pt x="2858547" y="827608"/>
                </a:lnTo>
                <a:lnTo>
                  <a:pt x="2860690" y="827608"/>
                </a:lnTo>
                <a:lnTo>
                  <a:pt x="2856499" y="813498"/>
                </a:lnTo>
                <a:close/>
              </a:path>
              <a:path w="5545455" h="1148714">
                <a:moveTo>
                  <a:pt x="2935407" y="875745"/>
                </a:moveTo>
                <a:lnTo>
                  <a:pt x="2900675" y="876642"/>
                </a:lnTo>
                <a:lnTo>
                  <a:pt x="2885773" y="889215"/>
                </a:lnTo>
                <a:lnTo>
                  <a:pt x="2890244" y="910822"/>
                </a:lnTo>
                <a:lnTo>
                  <a:pt x="2911711" y="917854"/>
                </a:lnTo>
                <a:lnTo>
                  <a:pt x="2924470" y="916410"/>
                </a:lnTo>
                <a:lnTo>
                  <a:pt x="2930788" y="910031"/>
                </a:lnTo>
                <a:lnTo>
                  <a:pt x="2907380" y="910031"/>
                </a:lnTo>
                <a:lnTo>
                  <a:pt x="2894668" y="900391"/>
                </a:lnTo>
                <a:lnTo>
                  <a:pt x="2901513" y="884326"/>
                </a:lnTo>
                <a:lnTo>
                  <a:pt x="2935692" y="883165"/>
                </a:lnTo>
                <a:lnTo>
                  <a:pt x="2935441" y="876642"/>
                </a:lnTo>
                <a:lnTo>
                  <a:pt x="2935407" y="875745"/>
                </a:lnTo>
                <a:close/>
              </a:path>
              <a:path w="5545455" h="1148714">
                <a:moveTo>
                  <a:pt x="2946496" y="895083"/>
                </a:moveTo>
                <a:lnTo>
                  <a:pt x="2936578" y="895083"/>
                </a:lnTo>
                <a:lnTo>
                  <a:pt x="2938813" y="901928"/>
                </a:lnTo>
                <a:lnTo>
                  <a:pt x="2936502" y="904262"/>
                </a:lnTo>
                <a:lnTo>
                  <a:pt x="2936968" y="916410"/>
                </a:lnTo>
                <a:lnTo>
                  <a:pt x="2936997" y="917155"/>
                </a:lnTo>
                <a:lnTo>
                  <a:pt x="2946496" y="917155"/>
                </a:lnTo>
                <a:lnTo>
                  <a:pt x="2946496" y="895083"/>
                </a:lnTo>
                <a:close/>
              </a:path>
              <a:path w="5545455" h="1148714">
                <a:moveTo>
                  <a:pt x="2936176" y="895793"/>
                </a:moveTo>
                <a:lnTo>
                  <a:pt x="2931735" y="903651"/>
                </a:lnTo>
                <a:lnTo>
                  <a:pt x="2907380" y="910031"/>
                </a:lnTo>
                <a:lnTo>
                  <a:pt x="2930788" y="910031"/>
                </a:lnTo>
                <a:lnTo>
                  <a:pt x="2936502" y="904262"/>
                </a:lnTo>
                <a:lnTo>
                  <a:pt x="2936176" y="895793"/>
                </a:lnTo>
                <a:close/>
              </a:path>
              <a:path w="5545455" h="1148714">
                <a:moveTo>
                  <a:pt x="2936578" y="895083"/>
                </a:moveTo>
                <a:lnTo>
                  <a:pt x="2936176" y="895793"/>
                </a:lnTo>
                <a:lnTo>
                  <a:pt x="2936353" y="900391"/>
                </a:lnTo>
                <a:lnTo>
                  <a:pt x="2936412" y="901928"/>
                </a:lnTo>
                <a:lnTo>
                  <a:pt x="2936502" y="904262"/>
                </a:lnTo>
                <a:lnTo>
                  <a:pt x="2938813" y="901928"/>
                </a:lnTo>
                <a:lnTo>
                  <a:pt x="2936578" y="895083"/>
                </a:lnTo>
                <a:close/>
              </a:path>
              <a:path w="5545455" h="1148714">
                <a:moveTo>
                  <a:pt x="2940459" y="851776"/>
                </a:moveTo>
                <a:lnTo>
                  <a:pt x="2922654" y="851776"/>
                </a:lnTo>
                <a:lnTo>
                  <a:pt x="2934808" y="860158"/>
                </a:lnTo>
                <a:lnTo>
                  <a:pt x="2936149" y="895083"/>
                </a:lnTo>
                <a:lnTo>
                  <a:pt x="2936176" y="895793"/>
                </a:lnTo>
                <a:lnTo>
                  <a:pt x="2936578" y="895083"/>
                </a:lnTo>
                <a:lnTo>
                  <a:pt x="2946496" y="895083"/>
                </a:lnTo>
                <a:lnTo>
                  <a:pt x="2946496" y="883165"/>
                </a:lnTo>
                <a:lnTo>
                  <a:pt x="2938533" y="883165"/>
                </a:lnTo>
                <a:lnTo>
                  <a:pt x="2938533" y="875745"/>
                </a:lnTo>
                <a:lnTo>
                  <a:pt x="2946496" y="875745"/>
                </a:lnTo>
                <a:lnTo>
                  <a:pt x="2946496" y="871613"/>
                </a:lnTo>
                <a:lnTo>
                  <a:pt x="2943888" y="854896"/>
                </a:lnTo>
                <a:lnTo>
                  <a:pt x="2940459" y="851776"/>
                </a:lnTo>
                <a:close/>
              </a:path>
              <a:path w="5545455" h="1148714">
                <a:moveTo>
                  <a:pt x="2946496" y="875745"/>
                </a:moveTo>
                <a:lnTo>
                  <a:pt x="2938533" y="875745"/>
                </a:lnTo>
                <a:lnTo>
                  <a:pt x="2938533" y="883165"/>
                </a:lnTo>
                <a:lnTo>
                  <a:pt x="2946496" y="883165"/>
                </a:lnTo>
                <a:lnTo>
                  <a:pt x="2946496" y="875745"/>
                </a:lnTo>
                <a:close/>
              </a:path>
              <a:path w="5545455" h="1148714">
                <a:moveTo>
                  <a:pt x="2916740" y="843114"/>
                </a:moveTo>
                <a:lnTo>
                  <a:pt x="2886844" y="853033"/>
                </a:lnTo>
                <a:lnTo>
                  <a:pt x="2891315" y="860437"/>
                </a:lnTo>
                <a:lnTo>
                  <a:pt x="2922654" y="851776"/>
                </a:lnTo>
                <a:lnTo>
                  <a:pt x="2940459" y="851776"/>
                </a:lnTo>
                <a:lnTo>
                  <a:pt x="2933551" y="845489"/>
                </a:lnTo>
                <a:lnTo>
                  <a:pt x="2916740" y="843114"/>
                </a:lnTo>
                <a:close/>
              </a:path>
              <a:path w="5545455" h="1148714">
                <a:moveTo>
                  <a:pt x="3032211" y="843114"/>
                </a:moveTo>
                <a:lnTo>
                  <a:pt x="3014842" y="850938"/>
                </a:lnTo>
                <a:lnTo>
                  <a:pt x="3004178" y="866444"/>
                </a:lnTo>
                <a:lnTo>
                  <a:pt x="3002719" y="886096"/>
                </a:lnTo>
                <a:lnTo>
                  <a:pt x="3002594" y="887772"/>
                </a:lnTo>
                <a:lnTo>
                  <a:pt x="3014842" y="909938"/>
                </a:lnTo>
                <a:lnTo>
                  <a:pt x="3039196" y="917854"/>
                </a:lnTo>
                <a:lnTo>
                  <a:pt x="3045715" y="917854"/>
                </a:lnTo>
                <a:lnTo>
                  <a:pt x="3061641" y="910543"/>
                </a:lnTo>
                <a:lnTo>
                  <a:pt x="3062606" y="909053"/>
                </a:lnTo>
                <a:lnTo>
                  <a:pt x="3039894" y="909053"/>
                </a:lnTo>
                <a:lnTo>
                  <a:pt x="3021966" y="903139"/>
                </a:lnTo>
                <a:lnTo>
                  <a:pt x="3012653" y="886096"/>
                </a:lnTo>
                <a:lnTo>
                  <a:pt x="3018706" y="861043"/>
                </a:lnTo>
                <a:lnTo>
                  <a:pt x="3034772" y="851776"/>
                </a:lnTo>
                <a:lnTo>
                  <a:pt x="3061589" y="851776"/>
                </a:lnTo>
                <a:lnTo>
                  <a:pt x="3051350" y="844558"/>
                </a:lnTo>
                <a:lnTo>
                  <a:pt x="3032211" y="843114"/>
                </a:lnTo>
                <a:close/>
              </a:path>
              <a:path w="5545455" h="1148714">
                <a:moveTo>
                  <a:pt x="3077054" y="813498"/>
                </a:moveTo>
                <a:lnTo>
                  <a:pt x="3067136" y="813498"/>
                </a:lnTo>
                <a:lnTo>
                  <a:pt x="3067256" y="843114"/>
                </a:lnTo>
                <a:lnTo>
                  <a:pt x="3067319" y="858719"/>
                </a:lnTo>
                <a:lnTo>
                  <a:pt x="3073143" y="872405"/>
                </a:lnTo>
                <a:lnTo>
                  <a:pt x="3071653" y="895083"/>
                </a:lnTo>
                <a:lnTo>
                  <a:pt x="3067492" y="901508"/>
                </a:lnTo>
                <a:lnTo>
                  <a:pt x="3067555" y="917155"/>
                </a:lnTo>
                <a:lnTo>
                  <a:pt x="3077054" y="917155"/>
                </a:lnTo>
                <a:lnTo>
                  <a:pt x="3077054" y="813498"/>
                </a:lnTo>
                <a:close/>
              </a:path>
              <a:path w="5545455" h="1148714">
                <a:moveTo>
                  <a:pt x="3067383" y="874640"/>
                </a:moveTo>
                <a:lnTo>
                  <a:pt x="3067237" y="874803"/>
                </a:lnTo>
                <a:lnTo>
                  <a:pt x="3061315" y="899786"/>
                </a:lnTo>
                <a:lnTo>
                  <a:pt x="3039894" y="909053"/>
                </a:lnTo>
                <a:lnTo>
                  <a:pt x="3062606" y="909053"/>
                </a:lnTo>
                <a:lnTo>
                  <a:pt x="3067492" y="901508"/>
                </a:lnTo>
                <a:lnTo>
                  <a:pt x="3067383" y="874640"/>
                </a:lnTo>
                <a:close/>
              </a:path>
              <a:path w="5545455" h="1148714">
                <a:moveTo>
                  <a:pt x="3067319" y="858719"/>
                </a:moveTo>
                <a:lnTo>
                  <a:pt x="3067384" y="874803"/>
                </a:lnTo>
                <a:lnTo>
                  <a:pt x="3067492" y="901508"/>
                </a:lnTo>
                <a:lnTo>
                  <a:pt x="3071653" y="895083"/>
                </a:lnTo>
                <a:lnTo>
                  <a:pt x="3072985" y="874803"/>
                </a:lnTo>
                <a:lnTo>
                  <a:pt x="3073026" y="874194"/>
                </a:lnTo>
                <a:lnTo>
                  <a:pt x="3073143" y="872405"/>
                </a:lnTo>
                <a:lnTo>
                  <a:pt x="3067319" y="858719"/>
                </a:lnTo>
                <a:close/>
              </a:path>
              <a:path w="5545455" h="1148714">
                <a:moveTo>
                  <a:pt x="3061589" y="851776"/>
                </a:moveTo>
                <a:lnTo>
                  <a:pt x="3034772" y="851776"/>
                </a:lnTo>
                <a:lnTo>
                  <a:pt x="3058055" y="857736"/>
                </a:lnTo>
                <a:lnTo>
                  <a:pt x="3067295" y="874640"/>
                </a:lnTo>
                <a:lnTo>
                  <a:pt x="3067319" y="858719"/>
                </a:lnTo>
                <a:lnTo>
                  <a:pt x="3065553" y="854570"/>
                </a:lnTo>
                <a:lnTo>
                  <a:pt x="3061589" y="851776"/>
                </a:lnTo>
                <a:close/>
              </a:path>
              <a:path w="5545455" h="1148714">
                <a:moveTo>
                  <a:pt x="3127403" y="843114"/>
                </a:moveTo>
                <a:lnTo>
                  <a:pt x="3109847" y="851031"/>
                </a:lnTo>
                <a:lnTo>
                  <a:pt x="3098904" y="866584"/>
                </a:lnTo>
                <a:lnTo>
                  <a:pt x="3097396" y="886096"/>
                </a:lnTo>
                <a:lnTo>
                  <a:pt x="3097274" y="887679"/>
                </a:lnTo>
                <a:lnTo>
                  <a:pt x="3109847" y="909844"/>
                </a:lnTo>
                <a:lnTo>
                  <a:pt x="3134574" y="917854"/>
                </a:lnTo>
                <a:lnTo>
                  <a:pt x="3141745" y="917854"/>
                </a:lnTo>
                <a:lnTo>
                  <a:pt x="3159534" y="909844"/>
                </a:lnTo>
                <a:lnTo>
                  <a:pt x="3160081" y="909053"/>
                </a:lnTo>
                <a:lnTo>
                  <a:pt x="3134574" y="909053"/>
                </a:lnTo>
                <a:lnTo>
                  <a:pt x="3116646" y="903139"/>
                </a:lnTo>
                <a:lnTo>
                  <a:pt x="3107332" y="886096"/>
                </a:lnTo>
                <a:lnTo>
                  <a:pt x="3113386" y="861043"/>
                </a:lnTo>
                <a:lnTo>
                  <a:pt x="3129498" y="851776"/>
                </a:lnTo>
                <a:lnTo>
                  <a:pt x="3158635" y="851776"/>
                </a:lnTo>
                <a:lnTo>
                  <a:pt x="3148264" y="844698"/>
                </a:lnTo>
                <a:lnTo>
                  <a:pt x="3127403" y="843114"/>
                </a:lnTo>
                <a:close/>
              </a:path>
              <a:path w="5545455" h="1148714">
                <a:moveTo>
                  <a:pt x="3158635" y="851776"/>
                </a:moveTo>
                <a:lnTo>
                  <a:pt x="3129498" y="851776"/>
                </a:lnTo>
                <a:lnTo>
                  <a:pt x="3152781" y="857736"/>
                </a:lnTo>
                <a:lnTo>
                  <a:pt x="3161955" y="874640"/>
                </a:lnTo>
                <a:lnTo>
                  <a:pt x="3155995" y="899786"/>
                </a:lnTo>
                <a:lnTo>
                  <a:pt x="3134574" y="909053"/>
                </a:lnTo>
                <a:lnTo>
                  <a:pt x="3160081" y="909053"/>
                </a:lnTo>
                <a:lnTo>
                  <a:pt x="3170384" y="894152"/>
                </a:lnTo>
                <a:lnTo>
                  <a:pt x="3171891" y="874640"/>
                </a:lnTo>
                <a:lnTo>
                  <a:pt x="3172013" y="873057"/>
                </a:lnTo>
                <a:lnTo>
                  <a:pt x="3163957" y="855408"/>
                </a:lnTo>
                <a:lnTo>
                  <a:pt x="3158635" y="851776"/>
                </a:lnTo>
                <a:close/>
              </a:path>
              <a:path w="5545455" h="1148714">
                <a:moveTo>
                  <a:pt x="3241259" y="819365"/>
                </a:moveTo>
                <a:lnTo>
                  <a:pt x="3230921" y="819365"/>
                </a:lnTo>
                <a:lnTo>
                  <a:pt x="3230921" y="917155"/>
                </a:lnTo>
                <a:lnTo>
                  <a:pt x="3241259" y="917155"/>
                </a:lnTo>
                <a:lnTo>
                  <a:pt x="3241259" y="819365"/>
                </a:lnTo>
                <a:close/>
              </a:path>
              <a:path w="5545455" h="1148714">
                <a:moveTo>
                  <a:pt x="3280481" y="843813"/>
                </a:moveTo>
                <a:lnTo>
                  <a:pt x="3270981" y="843813"/>
                </a:lnTo>
                <a:lnTo>
                  <a:pt x="3270981" y="917155"/>
                </a:lnTo>
                <a:lnTo>
                  <a:pt x="3280900" y="917155"/>
                </a:lnTo>
                <a:lnTo>
                  <a:pt x="3280900" y="873010"/>
                </a:lnTo>
                <a:lnTo>
                  <a:pt x="3285594" y="863650"/>
                </a:lnTo>
                <a:lnTo>
                  <a:pt x="3280481" y="863650"/>
                </a:lnTo>
                <a:lnTo>
                  <a:pt x="3280481" y="843813"/>
                </a:lnTo>
                <a:close/>
              </a:path>
              <a:path w="5545455" h="1148714">
                <a:moveTo>
                  <a:pt x="3328289" y="852055"/>
                </a:moveTo>
                <a:lnTo>
                  <a:pt x="3312192" y="852055"/>
                </a:lnTo>
                <a:lnTo>
                  <a:pt x="3324859" y="861974"/>
                </a:lnTo>
                <a:lnTo>
                  <a:pt x="3326721" y="917155"/>
                </a:lnTo>
                <a:lnTo>
                  <a:pt x="3336640" y="917155"/>
                </a:lnTo>
                <a:lnTo>
                  <a:pt x="3336640" y="873010"/>
                </a:lnTo>
                <a:lnTo>
                  <a:pt x="3340819" y="864628"/>
                </a:lnTo>
                <a:lnTo>
                  <a:pt x="3335522" y="864628"/>
                </a:lnTo>
                <a:lnTo>
                  <a:pt x="3331611" y="863091"/>
                </a:lnTo>
                <a:lnTo>
                  <a:pt x="3334218" y="858350"/>
                </a:lnTo>
                <a:lnTo>
                  <a:pt x="3334032" y="857457"/>
                </a:lnTo>
                <a:lnTo>
                  <a:pt x="3328289" y="852055"/>
                </a:lnTo>
                <a:close/>
              </a:path>
              <a:path w="5545455" h="1148714">
                <a:moveTo>
                  <a:pt x="3384264" y="852055"/>
                </a:moveTo>
                <a:lnTo>
                  <a:pt x="3367933" y="852055"/>
                </a:lnTo>
                <a:lnTo>
                  <a:pt x="3380459" y="861974"/>
                </a:lnTo>
                <a:lnTo>
                  <a:pt x="3382322" y="917155"/>
                </a:lnTo>
                <a:lnTo>
                  <a:pt x="3392241" y="917155"/>
                </a:lnTo>
                <a:lnTo>
                  <a:pt x="3392241" y="867469"/>
                </a:lnTo>
                <a:lnTo>
                  <a:pt x="3384264" y="852055"/>
                </a:lnTo>
                <a:close/>
              </a:path>
              <a:path w="5545455" h="1148714">
                <a:moveTo>
                  <a:pt x="3334218" y="858350"/>
                </a:moveTo>
                <a:lnTo>
                  <a:pt x="3331611" y="863091"/>
                </a:lnTo>
                <a:lnTo>
                  <a:pt x="3335522" y="864628"/>
                </a:lnTo>
                <a:lnTo>
                  <a:pt x="3334218" y="858350"/>
                </a:lnTo>
                <a:close/>
              </a:path>
              <a:path w="5545455" h="1148714">
                <a:moveTo>
                  <a:pt x="3362624" y="843114"/>
                </a:moveTo>
                <a:lnTo>
                  <a:pt x="3354987" y="843114"/>
                </a:lnTo>
                <a:lnTo>
                  <a:pt x="3337525" y="852335"/>
                </a:lnTo>
                <a:lnTo>
                  <a:pt x="3334218" y="858350"/>
                </a:lnTo>
                <a:lnTo>
                  <a:pt x="3335522" y="864628"/>
                </a:lnTo>
                <a:lnTo>
                  <a:pt x="3340819" y="864628"/>
                </a:lnTo>
                <a:lnTo>
                  <a:pt x="3344394" y="857457"/>
                </a:lnTo>
                <a:lnTo>
                  <a:pt x="3344463" y="857317"/>
                </a:lnTo>
                <a:lnTo>
                  <a:pt x="3367933" y="852055"/>
                </a:lnTo>
                <a:lnTo>
                  <a:pt x="3384264" y="852055"/>
                </a:lnTo>
                <a:lnTo>
                  <a:pt x="3382601" y="848842"/>
                </a:lnTo>
                <a:lnTo>
                  <a:pt x="3362624" y="843114"/>
                </a:lnTo>
                <a:close/>
              </a:path>
              <a:path w="5545455" h="1148714">
                <a:moveTo>
                  <a:pt x="3300644" y="843114"/>
                </a:moveTo>
                <a:lnTo>
                  <a:pt x="3281179" y="854849"/>
                </a:lnTo>
                <a:lnTo>
                  <a:pt x="3280614" y="861974"/>
                </a:lnTo>
                <a:lnTo>
                  <a:pt x="3280525" y="863091"/>
                </a:lnTo>
                <a:lnTo>
                  <a:pt x="3280481" y="863650"/>
                </a:lnTo>
                <a:lnTo>
                  <a:pt x="3285594" y="863650"/>
                </a:lnTo>
                <a:lnTo>
                  <a:pt x="3288699" y="857457"/>
                </a:lnTo>
                <a:lnTo>
                  <a:pt x="3288769" y="857317"/>
                </a:lnTo>
                <a:lnTo>
                  <a:pt x="3312192" y="852055"/>
                </a:lnTo>
                <a:lnTo>
                  <a:pt x="3328289" y="852055"/>
                </a:lnTo>
                <a:lnTo>
                  <a:pt x="3320714" y="844930"/>
                </a:lnTo>
                <a:lnTo>
                  <a:pt x="3300644" y="843114"/>
                </a:lnTo>
                <a:close/>
              </a:path>
              <a:path w="5545455" h="1148714">
                <a:moveTo>
                  <a:pt x="3428639" y="843813"/>
                </a:moveTo>
                <a:lnTo>
                  <a:pt x="3419139" y="843813"/>
                </a:lnTo>
                <a:lnTo>
                  <a:pt x="3419139" y="944257"/>
                </a:lnTo>
                <a:lnTo>
                  <a:pt x="3429058" y="944257"/>
                </a:lnTo>
                <a:lnTo>
                  <a:pt x="3428948" y="917854"/>
                </a:lnTo>
                <a:lnTo>
                  <a:pt x="3428871" y="899482"/>
                </a:lnTo>
                <a:lnTo>
                  <a:pt x="3423051" y="888424"/>
                </a:lnTo>
                <a:lnTo>
                  <a:pt x="3424541" y="865653"/>
                </a:lnTo>
                <a:lnTo>
                  <a:pt x="3428704" y="859283"/>
                </a:lnTo>
                <a:lnTo>
                  <a:pt x="3428639" y="843813"/>
                </a:lnTo>
                <a:close/>
              </a:path>
              <a:path w="5545455" h="1148714">
                <a:moveTo>
                  <a:pt x="3428816" y="886096"/>
                </a:moveTo>
                <a:lnTo>
                  <a:pt x="3428871" y="899482"/>
                </a:lnTo>
                <a:lnTo>
                  <a:pt x="3434693" y="910543"/>
                </a:lnTo>
                <a:lnTo>
                  <a:pt x="3456998" y="917854"/>
                </a:lnTo>
                <a:lnTo>
                  <a:pt x="3463983" y="917854"/>
                </a:lnTo>
                <a:lnTo>
                  <a:pt x="3481306" y="909938"/>
                </a:lnTo>
                <a:lnTo>
                  <a:pt x="3481915" y="909053"/>
                </a:lnTo>
                <a:lnTo>
                  <a:pt x="3456300" y="909053"/>
                </a:lnTo>
                <a:lnTo>
                  <a:pt x="3438092" y="903139"/>
                </a:lnTo>
                <a:lnTo>
                  <a:pt x="3428816" y="886096"/>
                </a:lnTo>
                <a:close/>
              </a:path>
              <a:path w="5545455" h="1148714">
                <a:moveTo>
                  <a:pt x="3480530" y="851776"/>
                </a:moveTo>
                <a:lnTo>
                  <a:pt x="3451084" y="851776"/>
                </a:lnTo>
                <a:lnTo>
                  <a:pt x="3474367" y="857830"/>
                </a:lnTo>
                <a:lnTo>
                  <a:pt x="3483681" y="874733"/>
                </a:lnTo>
                <a:lnTo>
                  <a:pt x="3477701" y="899482"/>
                </a:lnTo>
                <a:lnTo>
                  <a:pt x="3477627" y="899786"/>
                </a:lnTo>
                <a:lnTo>
                  <a:pt x="3456300" y="909053"/>
                </a:lnTo>
                <a:lnTo>
                  <a:pt x="3481915" y="909053"/>
                </a:lnTo>
                <a:lnTo>
                  <a:pt x="3492016" y="894384"/>
                </a:lnTo>
                <a:lnTo>
                  <a:pt x="3493475" y="874733"/>
                </a:lnTo>
                <a:lnTo>
                  <a:pt x="3493600" y="873057"/>
                </a:lnTo>
                <a:lnTo>
                  <a:pt x="3485683" y="855315"/>
                </a:lnTo>
                <a:lnTo>
                  <a:pt x="3480530" y="851776"/>
                </a:lnTo>
                <a:close/>
              </a:path>
              <a:path w="5545455" h="1148714">
                <a:moveTo>
                  <a:pt x="3428704" y="859283"/>
                </a:moveTo>
                <a:lnTo>
                  <a:pt x="3424541" y="865653"/>
                </a:lnTo>
                <a:lnTo>
                  <a:pt x="3423204" y="886096"/>
                </a:lnTo>
                <a:lnTo>
                  <a:pt x="3423176" y="886522"/>
                </a:lnTo>
                <a:lnTo>
                  <a:pt x="3423051" y="888424"/>
                </a:lnTo>
                <a:lnTo>
                  <a:pt x="3428871" y="899482"/>
                </a:lnTo>
                <a:lnTo>
                  <a:pt x="3428761" y="873057"/>
                </a:lnTo>
                <a:lnTo>
                  <a:pt x="3428704" y="859283"/>
                </a:lnTo>
                <a:close/>
              </a:path>
              <a:path w="5545455" h="1148714">
                <a:moveTo>
                  <a:pt x="3450572" y="843114"/>
                </a:moveTo>
                <a:lnTo>
                  <a:pt x="3434553" y="850332"/>
                </a:lnTo>
                <a:lnTo>
                  <a:pt x="3428704" y="859283"/>
                </a:lnTo>
                <a:lnTo>
                  <a:pt x="3428816" y="886096"/>
                </a:lnTo>
                <a:lnTo>
                  <a:pt x="3431616" y="874733"/>
                </a:lnTo>
                <a:lnTo>
                  <a:pt x="3434833" y="861182"/>
                </a:lnTo>
                <a:lnTo>
                  <a:pt x="3451084" y="851776"/>
                </a:lnTo>
                <a:lnTo>
                  <a:pt x="3480530" y="851776"/>
                </a:lnTo>
                <a:lnTo>
                  <a:pt x="3470223" y="844698"/>
                </a:lnTo>
                <a:lnTo>
                  <a:pt x="3450572" y="843114"/>
                </a:lnTo>
                <a:close/>
              </a:path>
              <a:path w="5545455" h="1148714">
                <a:moveTo>
                  <a:pt x="3536543" y="843114"/>
                </a:moveTo>
                <a:lnTo>
                  <a:pt x="3518988" y="851031"/>
                </a:lnTo>
                <a:lnTo>
                  <a:pt x="3508045" y="866584"/>
                </a:lnTo>
                <a:lnTo>
                  <a:pt x="3506537" y="886096"/>
                </a:lnTo>
                <a:lnTo>
                  <a:pt x="3506415" y="887679"/>
                </a:lnTo>
                <a:lnTo>
                  <a:pt x="3518988" y="909844"/>
                </a:lnTo>
                <a:lnTo>
                  <a:pt x="3543715" y="917854"/>
                </a:lnTo>
                <a:lnTo>
                  <a:pt x="3550886" y="917854"/>
                </a:lnTo>
                <a:lnTo>
                  <a:pt x="3568674" y="909844"/>
                </a:lnTo>
                <a:lnTo>
                  <a:pt x="3569222" y="909053"/>
                </a:lnTo>
                <a:lnTo>
                  <a:pt x="3543715" y="909053"/>
                </a:lnTo>
                <a:lnTo>
                  <a:pt x="3525787" y="903139"/>
                </a:lnTo>
                <a:lnTo>
                  <a:pt x="3516473" y="886096"/>
                </a:lnTo>
                <a:lnTo>
                  <a:pt x="3522527" y="861043"/>
                </a:lnTo>
                <a:lnTo>
                  <a:pt x="3538639" y="851776"/>
                </a:lnTo>
                <a:lnTo>
                  <a:pt x="3567776" y="851776"/>
                </a:lnTo>
                <a:lnTo>
                  <a:pt x="3557405" y="844698"/>
                </a:lnTo>
                <a:lnTo>
                  <a:pt x="3536543" y="843114"/>
                </a:lnTo>
                <a:close/>
              </a:path>
              <a:path w="5545455" h="1148714">
                <a:moveTo>
                  <a:pt x="3567776" y="851776"/>
                </a:moveTo>
                <a:lnTo>
                  <a:pt x="3538639" y="851776"/>
                </a:lnTo>
                <a:lnTo>
                  <a:pt x="3561922" y="857736"/>
                </a:lnTo>
                <a:lnTo>
                  <a:pt x="3571096" y="874640"/>
                </a:lnTo>
                <a:lnTo>
                  <a:pt x="3565136" y="899786"/>
                </a:lnTo>
                <a:lnTo>
                  <a:pt x="3543715" y="909053"/>
                </a:lnTo>
                <a:lnTo>
                  <a:pt x="3569222" y="909053"/>
                </a:lnTo>
                <a:lnTo>
                  <a:pt x="3579525" y="894152"/>
                </a:lnTo>
                <a:lnTo>
                  <a:pt x="3581032" y="874640"/>
                </a:lnTo>
                <a:lnTo>
                  <a:pt x="3581154" y="873057"/>
                </a:lnTo>
                <a:lnTo>
                  <a:pt x="3573098" y="855408"/>
                </a:lnTo>
                <a:lnTo>
                  <a:pt x="3567776" y="851776"/>
                </a:lnTo>
                <a:close/>
              </a:path>
              <a:path w="5545455" h="1148714">
                <a:moveTo>
                  <a:pt x="3595677" y="900950"/>
                </a:moveTo>
                <a:lnTo>
                  <a:pt x="3591206" y="908773"/>
                </a:lnTo>
                <a:lnTo>
                  <a:pt x="3621102" y="917854"/>
                </a:lnTo>
                <a:lnTo>
                  <a:pt x="3632976" y="917016"/>
                </a:lnTo>
                <a:lnTo>
                  <a:pt x="3644110" y="909193"/>
                </a:lnTo>
                <a:lnTo>
                  <a:pt x="3628786" y="909193"/>
                </a:lnTo>
                <a:lnTo>
                  <a:pt x="3595677" y="900950"/>
                </a:lnTo>
                <a:close/>
              </a:path>
              <a:path w="5545455" h="1148714">
                <a:moveTo>
                  <a:pt x="3632418" y="843766"/>
                </a:moveTo>
                <a:lnTo>
                  <a:pt x="3599449" y="850146"/>
                </a:lnTo>
                <a:lnTo>
                  <a:pt x="3594699" y="871613"/>
                </a:lnTo>
                <a:lnTo>
                  <a:pt x="3641498" y="900811"/>
                </a:lnTo>
                <a:lnTo>
                  <a:pt x="3628786" y="909193"/>
                </a:lnTo>
                <a:lnTo>
                  <a:pt x="3644110" y="909193"/>
                </a:lnTo>
                <a:lnTo>
                  <a:pt x="3650206" y="904908"/>
                </a:lnTo>
                <a:lnTo>
                  <a:pt x="3650532" y="889681"/>
                </a:lnTo>
                <a:lnTo>
                  <a:pt x="3603640" y="860251"/>
                </a:lnTo>
                <a:lnTo>
                  <a:pt x="3611416" y="852800"/>
                </a:lnTo>
                <a:lnTo>
                  <a:pt x="3647358" y="852800"/>
                </a:lnTo>
                <a:lnTo>
                  <a:pt x="3648801" y="850146"/>
                </a:lnTo>
                <a:lnTo>
                  <a:pt x="3648903" y="849960"/>
                </a:lnTo>
                <a:lnTo>
                  <a:pt x="3632418" y="843766"/>
                </a:lnTo>
                <a:close/>
              </a:path>
              <a:path w="5545455" h="1148714">
                <a:moveTo>
                  <a:pt x="3647358" y="852800"/>
                </a:moveTo>
                <a:lnTo>
                  <a:pt x="3611416" y="852800"/>
                </a:lnTo>
                <a:lnTo>
                  <a:pt x="3644572" y="857923"/>
                </a:lnTo>
                <a:lnTo>
                  <a:pt x="3647358" y="852800"/>
                </a:lnTo>
                <a:close/>
              </a:path>
              <a:path w="5545455" h="1148714">
                <a:moveTo>
                  <a:pt x="3681213" y="827608"/>
                </a:moveTo>
                <a:lnTo>
                  <a:pt x="3671294" y="827608"/>
                </a:lnTo>
                <a:lnTo>
                  <a:pt x="3671294" y="903279"/>
                </a:lnTo>
                <a:lnTo>
                  <a:pt x="3680607" y="915991"/>
                </a:lnTo>
                <a:lnTo>
                  <a:pt x="3692808" y="917854"/>
                </a:lnTo>
                <a:lnTo>
                  <a:pt x="3708314" y="912685"/>
                </a:lnTo>
                <a:lnTo>
                  <a:pt x="3706671" y="909332"/>
                </a:lnTo>
                <a:lnTo>
                  <a:pt x="3698302" y="909332"/>
                </a:lnTo>
                <a:lnTo>
                  <a:pt x="3682283" y="903511"/>
                </a:lnTo>
                <a:lnTo>
                  <a:pt x="3681213" y="827608"/>
                </a:lnTo>
                <a:close/>
              </a:path>
              <a:path w="5545455" h="1148714">
                <a:moveTo>
                  <a:pt x="3704822" y="905560"/>
                </a:moveTo>
                <a:lnTo>
                  <a:pt x="3698302" y="909332"/>
                </a:lnTo>
                <a:lnTo>
                  <a:pt x="3706671" y="909332"/>
                </a:lnTo>
                <a:lnTo>
                  <a:pt x="3704822" y="905560"/>
                </a:lnTo>
                <a:close/>
              </a:path>
              <a:path w="5545455" h="1148714">
                <a:moveTo>
                  <a:pt x="3671294" y="843813"/>
                </a:moveTo>
                <a:lnTo>
                  <a:pt x="3658162" y="843813"/>
                </a:lnTo>
                <a:lnTo>
                  <a:pt x="3658162" y="852055"/>
                </a:lnTo>
                <a:lnTo>
                  <a:pt x="3671294" y="852055"/>
                </a:lnTo>
                <a:lnTo>
                  <a:pt x="3671294" y="843813"/>
                </a:lnTo>
                <a:close/>
              </a:path>
              <a:path w="5545455" h="1148714">
                <a:moveTo>
                  <a:pt x="3703564" y="843813"/>
                </a:moveTo>
                <a:lnTo>
                  <a:pt x="3681441" y="843813"/>
                </a:lnTo>
                <a:lnTo>
                  <a:pt x="3681557" y="852055"/>
                </a:lnTo>
                <a:lnTo>
                  <a:pt x="3703564" y="852055"/>
                </a:lnTo>
                <a:lnTo>
                  <a:pt x="3703564" y="843813"/>
                </a:lnTo>
                <a:close/>
              </a:path>
              <a:path w="5545455" h="1148714">
                <a:moveTo>
                  <a:pt x="3746503" y="843114"/>
                </a:moveTo>
                <a:lnTo>
                  <a:pt x="3728947" y="851031"/>
                </a:lnTo>
                <a:lnTo>
                  <a:pt x="3718004" y="866584"/>
                </a:lnTo>
                <a:lnTo>
                  <a:pt x="3716497" y="886096"/>
                </a:lnTo>
                <a:lnTo>
                  <a:pt x="3716374" y="887679"/>
                </a:lnTo>
                <a:lnTo>
                  <a:pt x="3728947" y="909844"/>
                </a:lnTo>
                <a:lnTo>
                  <a:pt x="3753674" y="917854"/>
                </a:lnTo>
                <a:lnTo>
                  <a:pt x="3760845" y="917854"/>
                </a:lnTo>
                <a:lnTo>
                  <a:pt x="3778634" y="909844"/>
                </a:lnTo>
                <a:lnTo>
                  <a:pt x="3779181" y="909053"/>
                </a:lnTo>
                <a:lnTo>
                  <a:pt x="3753674" y="909053"/>
                </a:lnTo>
                <a:lnTo>
                  <a:pt x="3735746" y="903139"/>
                </a:lnTo>
                <a:lnTo>
                  <a:pt x="3726433" y="886096"/>
                </a:lnTo>
                <a:lnTo>
                  <a:pt x="3732486" y="861043"/>
                </a:lnTo>
                <a:lnTo>
                  <a:pt x="3748598" y="851776"/>
                </a:lnTo>
                <a:lnTo>
                  <a:pt x="3777736" y="851776"/>
                </a:lnTo>
                <a:lnTo>
                  <a:pt x="3767365" y="844698"/>
                </a:lnTo>
                <a:lnTo>
                  <a:pt x="3746503" y="843114"/>
                </a:lnTo>
                <a:close/>
              </a:path>
              <a:path w="5545455" h="1148714">
                <a:moveTo>
                  <a:pt x="3777736" y="851776"/>
                </a:moveTo>
                <a:lnTo>
                  <a:pt x="3748598" y="851776"/>
                </a:lnTo>
                <a:lnTo>
                  <a:pt x="3771881" y="857736"/>
                </a:lnTo>
                <a:lnTo>
                  <a:pt x="3781055" y="874640"/>
                </a:lnTo>
                <a:lnTo>
                  <a:pt x="3775095" y="899786"/>
                </a:lnTo>
                <a:lnTo>
                  <a:pt x="3753674" y="909053"/>
                </a:lnTo>
                <a:lnTo>
                  <a:pt x="3779181" y="909053"/>
                </a:lnTo>
                <a:lnTo>
                  <a:pt x="3789484" y="894152"/>
                </a:lnTo>
                <a:lnTo>
                  <a:pt x="3790991" y="874640"/>
                </a:lnTo>
                <a:lnTo>
                  <a:pt x="3791114" y="873057"/>
                </a:lnTo>
                <a:lnTo>
                  <a:pt x="3783057" y="855408"/>
                </a:lnTo>
                <a:lnTo>
                  <a:pt x="3777736" y="851776"/>
                </a:lnTo>
                <a:close/>
              </a:path>
              <a:path w="5545455" h="1148714">
                <a:moveTo>
                  <a:pt x="3844713" y="897318"/>
                </a:moveTo>
                <a:lnTo>
                  <a:pt x="3840661" y="905281"/>
                </a:lnTo>
                <a:lnTo>
                  <a:pt x="3844294" y="909006"/>
                </a:lnTo>
                <a:lnTo>
                  <a:pt x="3876984" y="917994"/>
                </a:lnTo>
                <a:lnTo>
                  <a:pt x="3885366" y="917994"/>
                </a:lnTo>
                <a:lnTo>
                  <a:pt x="3902921" y="911847"/>
                </a:lnTo>
                <a:lnTo>
                  <a:pt x="3904690" y="909193"/>
                </a:lnTo>
                <a:lnTo>
                  <a:pt x="3870557" y="909193"/>
                </a:lnTo>
                <a:lnTo>
                  <a:pt x="3844713" y="897318"/>
                </a:lnTo>
                <a:close/>
              </a:path>
              <a:path w="5545455" h="1148714">
                <a:moveTo>
                  <a:pt x="3870790" y="818527"/>
                </a:moveTo>
                <a:lnTo>
                  <a:pt x="3853374" y="824721"/>
                </a:lnTo>
                <a:lnTo>
                  <a:pt x="3844294" y="836083"/>
                </a:lnTo>
                <a:lnTo>
                  <a:pt x="3844107" y="854803"/>
                </a:lnTo>
                <a:lnTo>
                  <a:pt x="3902129" y="885118"/>
                </a:lnTo>
                <a:lnTo>
                  <a:pt x="3898683" y="903279"/>
                </a:lnTo>
                <a:lnTo>
                  <a:pt x="3870557" y="909193"/>
                </a:lnTo>
                <a:lnTo>
                  <a:pt x="3904690" y="909193"/>
                </a:lnTo>
                <a:lnTo>
                  <a:pt x="3913445" y="896061"/>
                </a:lnTo>
                <a:lnTo>
                  <a:pt x="3907950" y="875711"/>
                </a:lnTo>
                <a:lnTo>
                  <a:pt x="3861570" y="858435"/>
                </a:lnTo>
                <a:lnTo>
                  <a:pt x="3853234" y="841717"/>
                </a:lnTo>
                <a:lnTo>
                  <a:pt x="3868229" y="828120"/>
                </a:lnTo>
                <a:lnTo>
                  <a:pt x="3908999" y="828120"/>
                </a:lnTo>
                <a:lnTo>
                  <a:pt x="3909394" y="827189"/>
                </a:lnTo>
                <a:lnTo>
                  <a:pt x="3870790" y="818527"/>
                </a:lnTo>
                <a:close/>
              </a:path>
              <a:path w="5545455" h="1148714">
                <a:moveTo>
                  <a:pt x="3908999" y="828120"/>
                </a:moveTo>
                <a:lnTo>
                  <a:pt x="3868229" y="828120"/>
                </a:lnTo>
                <a:lnTo>
                  <a:pt x="3905901" y="835431"/>
                </a:lnTo>
                <a:lnTo>
                  <a:pt x="3908999" y="828120"/>
                </a:lnTo>
                <a:close/>
              </a:path>
              <a:path w="5545455" h="1148714">
                <a:moveTo>
                  <a:pt x="3955574" y="843114"/>
                </a:moveTo>
                <a:lnTo>
                  <a:pt x="3938531" y="851171"/>
                </a:lnTo>
                <a:lnTo>
                  <a:pt x="3928007" y="866724"/>
                </a:lnTo>
                <a:lnTo>
                  <a:pt x="3926470" y="887679"/>
                </a:lnTo>
                <a:lnTo>
                  <a:pt x="3939136" y="909844"/>
                </a:lnTo>
                <a:lnTo>
                  <a:pt x="3965027" y="917854"/>
                </a:lnTo>
                <a:lnTo>
                  <a:pt x="3970894" y="917854"/>
                </a:lnTo>
                <a:lnTo>
                  <a:pt x="3989550" y="907889"/>
                </a:lnTo>
                <a:lnTo>
                  <a:pt x="3954550" y="907889"/>
                </a:lnTo>
                <a:lnTo>
                  <a:pt x="3937320" y="891357"/>
                </a:lnTo>
                <a:lnTo>
                  <a:pt x="3938444" y="883488"/>
                </a:lnTo>
                <a:lnTo>
                  <a:pt x="3934014" y="883488"/>
                </a:lnTo>
                <a:lnTo>
                  <a:pt x="3934014" y="876084"/>
                </a:lnTo>
                <a:lnTo>
                  <a:pt x="3939502" y="876084"/>
                </a:lnTo>
                <a:lnTo>
                  <a:pt x="3941697" y="860717"/>
                </a:lnTo>
                <a:lnTo>
                  <a:pt x="3957344" y="851636"/>
                </a:lnTo>
                <a:lnTo>
                  <a:pt x="3985133" y="851636"/>
                </a:lnTo>
                <a:lnTo>
                  <a:pt x="3975365" y="844698"/>
                </a:lnTo>
                <a:lnTo>
                  <a:pt x="3955574" y="843114"/>
                </a:lnTo>
                <a:close/>
              </a:path>
              <a:path w="5545455" h="1148714">
                <a:moveTo>
                  <a:pt x="3987798" y="899413"/>
                </a:moveTo>
                <a:lnTo>
                  <a:pt x="3985004" y="902673"/>
                </a:lnTo>
                <a:lnTo>
                  <a:pt x="3954550" y="907889"/>
                </a:lnTo>
                <a:lnTo>
                  <a:pt x="3989550" y="907889"/>
                </a:lnTo>
                <a:lnTo>
                  <a:pt x="3993386" y="905840"/>
                </a:lnTo>
                <a:lnTo>
                  <a:pt x="3987798" y="899413"/>
                </a:lnTo>
                <a:close/>
              </a:path>
              <a:path w="5545455" h="1148714">
                <a:moveTo>
                  <a:pt x="3939502" y="876084"/>
                </a:moveTo>
                <a:lnTo>
                  <a:pt x="3934014" y="876084"/>
                </a:lnTo>
                <a:lnTo>
                  <a:pt x="3934014" y="883488"/>
                </a:lnTo>
                <a:lnTo>
                  <a:pt x="3938444" y="883488"/>
                </a:lnTo>
                <a:lnTo>
                  <a:pt x="3939502" y="876084"/>
                </a:lnTo>
                <a:close/>
              </a:path>
              <a:path w="5545455" h="1148714">
                <a:moveTo>
                  <a:pt x="3987439" y="876084"/>
                </a:moveTo>
                <a:lnTo>
                  <a:pt x="3939502" y="876084"/>
                </a:lnTo>
                <a:lnTo>
                  <a:pt x="3938444" y="883488"/>
                </a:lnTo>
                <a:lnTo>
                  <a:pt x="3997857" y="883488"/>
                </a:lnTo>
                <a:lnTo>
                  <a:pt x="3997917" y="879017"/>
                </a:lnTo>
                <a:lnTo>
                  <a:pt x="3988636" y="879017"/>
                </a:lnTo>
                <a:lnTo>
                  <a:pt x="3987439" y="876084"/>
                </a:lnTo>
                <a:close/>
              </a:path>
              <a:path w="5545455" h="1148714">
                <a:moveTo>
                  <a:pt x="3985133" y="851636"/>
                </a:moveTo>
                <a:lnTo>
                  <a:pt x="3957344" y="851636"/>
                </a:lnTo>
                <a:lnTo>
                  <a:pt x="3979835" y="857457"/>
                </a:lnTo>
                <a:lnTo>
                  <a:pt x="3988636" y="879017"/>
                </a:lnTo>
                <a:lnTo>
                  <a:pt x="3992548" y="876084"/>
                </a:lnTo>
                <a:lnTo>
                  <a:pt x="3997956" y="876084"/>
                </a:lnTo>
                <a:lnTo>
                  <a:pt x="3997996" y="873057"/>
                </a:lnTo>
                <a:lnTo>
                  <a:pt x="3990313" y="855315"/>
                </a:lnTo>
                <a:lnTo>
                  <a:pt x="3985133" y="851636"/>
                </a:lnTo>
                <a:close/>
              </a:path>
              <a:path w="5545455" h="1148714">
                <a:moveTo>
                  <a:pt x="3997956" y="876084"/>
                </a:moveTo>
                <a:lnTo>
                  <a:pt x="3992548" y="876084"/>
                </a:lnTo>
                <a:lnTo>
                  <a:pt x="3988636" y="879017"/>
                </a:lnTo>
                <a:lnTo>
                  <a:pt x="3997917" y="879017"/>
                </a:lnTo>
                <a:lnTo>
                  <a:pt x="3997956" y="876084"/>
                </a:lnTo>
                <a:close/>
              </a:path>
              <a:path w="5545455" h="1148714">
                <a:moveTo>
                  <a:pt x="4028104" y="813498"/>
                </a:moveTo>
                <a:lnTo>
                  <a:pt x="4018185" y="813498"/>
                </a:lnTo>
                <a:lnTo>
                  <a:pt x="4018185" y="917155"/>
                </a:lnTo>
                <a:lnTo>
                  <a:pt x="4028104" y="917155"/>
                </a:lnTo>
                <a:lnTo>
                  <a:pt x="4028104" y="813498"/>
                </a:lnTo>
                <a:close/>
              </a:path>
              <a:path w="5545455" h="1148714">
                <a:moveTo>
                  <a:pt x="4077402" y="843114"/>
                </a:moveTo>
                <a:lnTo>
                  <a:pt x="4060359" y="851171"/>
                </a:lnTo>
                <a:lnTo>
                  <a:pt x="4049835" y="866724"/>
                </a:lnTo>
                <a:lnTo>
                  <a:pt x="4048298" y="887679"/>
                </a:lnTo>
                <a:lnTo>
                  <a:pt x="4060964" y="909844"/>
                </a:lnTo>
                <a:lnTo>
                  <a:pt x="4086855" y="917854"/>
                </a:lnTo>
                <a:lnTo>
                  <a:pt x="4092723" y="917854"/>
                </a:lnTo>
                <a:lnTo>
                  <a:pt x="4111379" y="907889"/>
                </a:lnTo>
                <a:lnTo>
                  <a:pt x="4076378" y="907889"/>
                </a:lnTo>
                <a:lnTo>
                  <a:pt x="4059148" y="891357"/>
                </a:lnTo>
                <a:lnTo>
                  <a:pt x="4060273" y="883488"/>
                </a:lnTo>
                <a:lnTo>
                  <a:pt x="4055842" y="883488"/>
                </a:lnTo>
                <a:lnTo>
                  <a:pt x="4055842" y="876084"/>
                </a:lnTo>
                <a:lnTo>
                  <a:pt x="4061330" y="876084"/>
                </a:lnTo>
                <a:lnTo>
                  <a:pt x="4063525" y="860717"/>
                </a:lnTo>
                <a:lnTo>
                  <a:pt x="4079172" y="851636"/>
                </a:lnTo>
                <a:lnTo>
                  <a:pt x="4106962" y="851636"/>
                </a:lnTo>
                <a:lnTo>
                  <a:pt x="4097193" y="844698"/>
                </a:lnTo>
                <a:lnTo>
                  <a:pt x="4077402" y="843114"/>
                </a:lnTo>
                <a:close/>
              </a:path>
              <a:path w="5545455" h="1148714">
                <a:moveTo>
                  <a:pt x="4109626" y="899413"/>
                </a:moveTo>
                <a:lnTo>
                  <a:pt x="4106832" y="902673"/>
                </a:lnTo>
                <a:lnTo>
                  <a:pt x="4076378" y="907889"/>
                </a:lnTo>
                <a:lnTo>
                  <a:pt x="4111379" y="907889"/>
                </a:lnTo>
                <a:lnTo>
                  <a:pt x="4115214" y="905840"/>
                </a:lnTo>
                <a:lnTo>
                  <a:pt x="4109626" y="899413"/>
                </a:lnTo>
                <a:close/>
              </a:path>
              <a:path w="5545455" h="1148714">
                <a:moveTo>
                  <a:pt x="4061330" y="876084"/>
                </a:moveTo>
                <a:lnTo>
                  <a:pt x="4055842" y="876084"/>
                </a:lnTo>
                <a:lnTo>
                  <a:pt x="4055842" y="883488"/>
                </a:lnTo>
                <a:lnTo>
                  <a:pt x="4060273" y="883488"/>
                </a:lnTo>
                <a:lnTo>
                  <a:pt x="4061330" y="876084"/>
                </a:lnTo>
                <a:close/>
              </a:path>
              <a:path w="5545455" h="1148714">
                <a:moveTo>
                  <a:pt x="4109267" y="876084"/>
                </a:moveTo>
                <a:lnTo>
                  <a:pt x="4061330" y="876084"/>
                </a:lnTo>
                <a:lnTo>
                  <a:pt x="4060273" y="883488"/>
                </a:lnTo>
                <a:lnTo>
                  <a:pt x="4119685" y="883488"/>
                </a:lnTo>
                <a:lnTo>
                  <a:pt x="4119745" y="879017"/>
                </a:lnTo>
                <a:lnTo>
                  <a:pt x="4110465" y="879017"/>
                </a:lnTo>
                <a:lnTo>
                  <a:pt x="4109267" y="876084"/>
                </a:lnTo>
                <a:close/>
              </a:path>
              <a:path w="5545455" h="1148714">
                <a:moveTo>
                  <a:pt x="4106962" y="851636"/>
                </a:moveTo>
                <a:lnTo>
                  <a:pt x="4079172" y="851636"/>
                </a:lnTo>
                <a:lnTo>
                  <a:pt x="4101664" y="857457"/>
                </a:lnTo>
                <a:lnTo>
                  <a:pt x="4110465" y="879017"/>
                </a:lnTo>
                <a:lnTo>
                  <a:pt x="4114376" y="876084"/>
                </a:lnTo>
                <a:lnTo>
                  <a:pt x="4119784" y="876084"/>
                </a:lnTo>
                <a:lnTo>
                  <a:pt x="4119825" y="873057"/>
                </a:lnTo>
                <a:lnTo>
                  <a:pt x="4112141" y="855315"/>
                </a:lnTo>
                <a:lnTo>
                  <a:pt x="4106962" y="851636"/>
                </a:lnTo>
                <a:close/>
              </a:path>
              <a:path w="5545455" h="1148714">
                <a:moveTo>
                  <a:pt x="4119784" y="876084"/>
                </a:moveTo>
                <a:lnTo>
                  <a:pt x="4114376" y="876084"/>
                </a:lnTo>
                <a:lnTo>
                  <a:pt x="4110465" y="879017"/>
                </a:lnTo>
                <a:lnTo>
                  <a:pt x="4119745" y="879017"/>
                </a:lnTo>
                <a:lnTo>
                  <a:pt x="4119784" y="876084"/>
                </a:lnTo>
                <a:close/>
              </a:path>
              <a:path w="5545455" h="1148714">
                <a:moveTo>
                  <a:pt x="4151609" y="827608"/>
                </a:moveTo>
                <a:lnTo>
                  <a:pt x="4141690" y="827608"/>
                </a:lnTo>
                <a:lnTo>
                  <a:pt x="4141690" y="903279"/>
                </a:lnTo>
                <a:lnTo>
                  <a:pt x="4151003" y="915991"/>
                </a:lnTo>
                <a:lnTo>
                  <a:pt x="4163204" y="917854"/>
                </a:lnTo>
                <a:lnTo>
                  <a:pt x="4178710" y="912685"/>
                </a:lnTo>
                <a:lnTo>
                  <a:pt x="4177067" y="909332"/>
                </a:lnTo>
                <a:lnTo>
                  <a:pt x="4168698" y="909332"/>
                </a:lnTo>
                <a:lnTo>
                  <a:pt x="4152679" y="903511"/>
                </a:lnTo>
                <a:lnTo>
                  <a:pt x="4151609" y="827608"/>
                </a:lnTo>
                <a:close/>
              </a:path>
              <a:path w="5545455" h="1148714">
                <a:moveTo>
                  <a:pt x="4175218" y="905560"/>
                </a:moveTo>
                <a:lnTo>
                  <a:pt x="4168698" y="909332"/>
                </a:lnTo>
                <a:lnTo>
                  <a:pt x="4177067" y="909332"/>
                </a:lnTo>
                <a:lnTo>
                  <a:pt x="4175218" y="905560"/>
                </a:lnTo>
                <a:close/>
              </a:path>
              <a:path w="5545455" h="1148714">
                <a:moveTo>
                  <a:pt x="4141690" y="843813"/>
                </a:moveTo>
                <a:lnTo>
                  <a:pt x="4128558" y="843813"/>
                </a:lnTo>
                <a:lnTo>
                  <a:pt x="4128558" y="852055"/>
                </a:lnTo>
                <a:lnTo>
                  <a:pt x="4141690" y="852055"/>
                </a:lnTo>
                <a:lnTo>
                  <a:pt x="4141690" y="843813"/>
                </a:lnTo>
                <a:close/>
              </a:path>
              <a:path w="5545455" h="1148714">
                <a:moveTo>
                  <a:pt x="4173960" y="843813"/>
                </a:moveTo>
                <a:lnTo>
                  <a:pt x="4151837" y="843813"/>
                </a:lnTo>
                <a:lnTo>
                  <a:pt x="4151954" y="852055"/>
                </a:lnTo>
                <a:lnTo>
                  <a:pt x="4173960" y="852055"/>
                </a:lnTo>
                <a:lnTo>
                  <a:pt x="4173960" y="843813"/>
                </a:lnTo>
                <a:close/>
              </a:path>
              <a:path w="5545455" h="1148714">
                <a:moveTo>
                  <a:pt x="4206685" y="843813"/>
                </a:moveTo>
                <a:lnTo>
                  <a:pt x="4196766" y="843813"/>
                </a:lnTo>
                <a:lnTo>
                  <a:pt x="4196766" y="917155"/>
                </a:lnTo>
                <a:lnTo>
                  <a:pt x="4206685" y="917155"/>
                </a:lnTo>
                <a:lnTo>
                  <a:pt x="4206685" y="843813"/>
                </a:lnTo>
                <a:close/>
              </a:path>
              <a:path w="5545455" h="1148714">
                <a:moveTo>
                  <a:pt x="4199747" y="813498"/>
                </a:moveTo>
                <a:lnTo>
                  <a:pt x="4201795" y="827608"/>
                </a:lnTo>
                <a:lnTo>
                  <a:pt x="4203938" y="827608"/>
                </a:lnTo>
                <a:lnTo>
                  <a:pt x="4199747" y="813498"/>
                </a:lnTo>
                <a:close/>
              </a:path>
              <a:path w="5545455" h="1148714">
                <a:moveTo>
                  <a:pt x="4230931" y="843813"/>
                </a:moveTo>
                <a:lnTo>
                  <a:pt x="4220593" y="843813"/>
                </a:lnTo>
                <a:lnTo>
                  <a:pt x="4253143" y="917155"/>
                </a:lnTo>
                <a:lnTo>
                  <a:pt x="4263341" y="917155"/>
                </a:lnTo>
                <a:lnTo>
                  <a:pt x="4265707" y="911847"/>
                </a:lnTo>
                <a:lnTo>
                  <a:pt x="4255937" y="911847"/>
                </a:lnTo>
                <a:lnTo>
                  <a:pt x="4258399" y="906322"/>
                </a:lnTo>
                <a:lnTo>
                  <a:pt x="4230931" y="843813"/>
                </a:lnTo>
                <a:close/>
              </a:path>
              <a:path w="5545455" h="1148714">
                <a:moveTo>
                  <a:pt x="4258399" y="906322"/>
                </a:moveTo>
                <a:lnTo>
                  <a:pt x="4255937" y="911847"/>
                </a:lnTo>
                <a:lnTo>
                  <a:pt x="4260826" y="911847"/>
                </a:lnTo>
                <a:lnTo>
                  <a:pt x="4258399" y="906322"/>
                </a:lnTo>
                <a:close/>
              </a:path>
              <a:path w="5545455" h="1148714">
                <a:moveTo>
                  <a:pt x="4296031" y="843813"/>
                </a:moveTo>
                <a:lnTo>
                  <a:pt x="4286252" y="843813"/>
                </a:lnTo>
                <a:lnTo>
                  <a:pt x="4258399" y="906322"/>
                </a:lnTo>
                <a:lnTo>
                  <a:pt x="4260826" y="911847"/>
                </a:lnTo>
                <a:lnTo>
                  <a:pt x="4265707" y="911847"/>
                </a:lnTo>
                <a:lnTo>
                  <a:pt x="4296031" y="843813"/>
                </a:lnTo>
                <a:close/>
              </a:path>
              <a:path w="5545455" h="1148714">
                <a:moveTo>
                  <a:pt x="4330678" y="843114"/>
                </a:moveTo>
                <a:lnTo>
                  <a:pt x="4313122" y="851031"/>
                </a:lnTo>
                <a:lnTo>
                  <a:pt x="4302179" y="866584"/>
                </a:lnTo>
                <a:lnTo>
                  <a:pt x="4300672" y="886096"/>
                </a:lnTo>
                <a:lnTo>
                  <a:pt x="4300550" y="887679"/>
                </a:lnTo>
                <a:lnTo>
                  <a:pt x="4313122" y="909844"/>
                </a:lnTo>
                <a:lnTo>
                  <a:pt x="4337849" y="917854"/>
                </a:lnTo>
                <a:lnTo>
                  <a:pt x="4345020" y="917854"/>
                </a:lnTo>
                <a:lnTo>
                  <a:pt x="4362809" y="909844"/>
                </a:lnTo>
                <a:lnTo>
                  <a:pt x="4363356" y="909053"/>
                </a:lnTo>
                <a:lnTo>
                  <a:pt x="4337849" y="909053"/>
                </a:lnTo>
                <a:lnTo>
                  <a:pt x="4319921" y="903139"/>
                </a:lnTo>
                <a:lnTo>
                  <a:pt x="4310608" y="886096"/>
                </a:lnTo>
                <a:lnTo>
                  <a:pt x="4316661" y="861043"/>
                </a:lnTo>
                <a:lnTo>
                  <a:pt x="4332774" y="851776"/>
                </a:lnTo>
                <a:lnTo>
                  <a:pt x="4361911" y="851776"/>
                </a:lnTo>
                <a:lnTo>
                  <a:pt x="4351540" y="844698"/>
                </a:lnTo>
                <a:lnTo>
                  <a:pt x="4330678" y="843114"/>
                </a:lnTo>
                <a:close/>
              </a:path>
              <a:path w="5545455" h="1148714">
                <a:moveTo>
                  <a:pt x="4361911" y="851776"/>
                </a:moveTo>
                <a:lnTo>
                  <a:pt x="4332774" y="851776"/>
                </a:lnTo>
                <a:lnTo>
                  <a:pt x="4356057" y="857736"/>
                </a:lnTo>
                <a:lnTo>
                  <a:pt x="4365230" y="874640"/>
                </a:lnTo>
                <a:lnTo>
                  <a:pt x="4359270" y="899786"/>
                </a:lnTo>
                <a:lnTo>
                  <a:pt x="4337849" y="909053"/>
                </a:lnTo>
                <a:lnTo>
                  <a:pt x="4363356" y="909053"/>
                </a:lnTo>
                <a:lnTo>
                  <a:pt x="4373659" y="894152"/>
                </a:lnTo>
                <a:lnTo>
                  <a:pt x="4375166" y="874640"/>
                </a:lnTo>
                <a:lnTo>
                  <a:pt x="4375289" y="873057"/>
                </a:lnTo>
                <a:lnTo>
                  <a:pt x="4367233" y="855408"/>
                </a:lnTo>
                <a:lnTo>
                  <a:pt x="4361911" y="851776"/>
                </a:lnTo>
                <a:close/>
              </a:path>
              <a:path w="5545455" h="1148714">
                <a:moveTo>
                  <a:pt x="4453801" y="843114"/>
                </a:moveTo>
                <a:lnTo>
                  <a:pt x="4436758" y="851171"/>
                </a:lnTo>
                <a:lnTo>
                  <a:pt x="4426234" y="866724"/>
                </a:lnTo>
                <a:lnTo>
                  <a:pt x="4424697" y="887679"/>
                </a:lnTo>
                <a:lnTo>
                  <a:pt x="4437363" y="909844"/>
                </a:lnTo>
                <a:lnTo>
                  <a:pt x="4463254" y="917854"/>
                </a:lnTo>
                <a:lnTo>
                  <a:pt x="4469121" y="917854"/>
                </a:lnTo>
                <a:lnTo>
                  <a:pt x="4487777" y="907889"/>
                </a:lnTo>
                <a:lnTo>
                  <a:pt x="4452777" y="907889"/>
                </a:lnTo>
                <a:lnTo>
                  <a:pt x="4435547" y="891357"/>
                </a:lnTo>
                <a:lnTo>
                  <a:pt x="4436671" y="883488"/>
                </a:lnTo>
                <a:lnTo>
                  <a:pt x="4432241" y="883488"/>
                </a:lnTo>
                <a:lnTo>
                  <a:pt x="4432241" y="876084"/>
                </a:lnTo>
                <a:lnTo>
                  <a:pt x="4437729" y="876084"/>
                </a:lnTo>
                <a:lnTo>
                  <a:pt x="4439924" y="860717"/>
                </a:lnTo>
                <a:lnTo>
                  <a:pt x="4455571" y="851636"/>
                </a:lnTo>
                <a:lnTo>
                  <a:pt x="4483360" y="851636"/>
                </a:lnTo>
                <a:lnTo>
                  <a:pt x="4473592" y="844698"/>
                </a:lnTo>
                <a:lnTo>
                  <a:pt x="4453801" y="843114"/>
                </a:lnTo>
                <a:close/>
              </a:path>
              <a:path w="5545455" h="1148714">
                <a:moveTo>
                  <a:pt x="4486025" y="899413"/>
                </a:moveTo>
                <a:lnTo>
                  <a:pt x="4483231" y="902673"/>
                </a:lnTo>
                <a:lnTo>
                  <a:pt x="4452777" y="907889"/>
                </a:lnTo>
                <a:lnTo>
                  <a:pt x="4487777" y="907889"/>
                </a:lnTo>
                <a:lnTo>
                  <a:pt x="4491613" y="905840"/>
                </a:lnTo>
                <a:lnTo>
                  <a:pt x="4486025" y="899413"/>
                </a:lnTo>
                <a:close/>
              </a:path>
              <a:path w="5545455" h="1148714">
                <a:moveTo>
                  <a:pt x="4437729" y="876084"/>
                </a:moveTo>
                <a:lnTo>
                  <a:pt x="4432241" y="876084"/>
                </a:lnTo>
                <a:lnTo>
                  <a:pt x="4432241" y="883488"/>
                </a:lnTo>
                <a:lnTo>
                  <a:pt x="4436671" y="883488"/>
                </a:lnTo>
                <a:lnTo>
                  <a:pt x="4437729" y="876084"/>
                </a:lnTo>
                <a:close/>
              </a:path>
              <a:path w="5545455" h="1148714">
                <a:moveTo>
                  <a:pt x="4485666" y="876084"/>
                </a:moveTo>
                <a:lnTo>
                  <a:pt x="4437729" y="876084"/>
                </a:lnTo>
                <a:lnTo>
                  <a:pt x="4436671" y="883488"/>
                </a:lnTo>
                <a:lnTo>
                  <a:pt x="4496084" y="883488"/>
                </a:lnTo>
                <a:lnTo>
                  <a:pt x="4496144" y="879017"/>
                </a:lnTo>
                <a:lnTo>
                  <a:pt x="4486863" y="879017"/>
                </a:lnTo>
                <a:lnTo>
                  <a:pt x="4485666" y="876084"/>
                </a:lnTo>
                <a:close/>
              </a:path>
              <a:path w="5545455" h="1148714">
                <a:moveTo>
                  <a:pt x="4483360" y="851636"/>
                </a:moveTo>
                <a:lnTo>
                  <a:pt x="4455571" y="851636"/>
                </a:lnTo>
                <a:lnTo>
                  <a:pt x="4478062" y="857457"/>
                </a:lnTo>
                <a:lnTo>
                  <a:pt x="4486863" y="879017"/>
                </a:lnTo>
                <a:lnTo>
                  <a:pt x="4490775" y="876084"/>
                </a:lnTo>
                <a:lnTo>
                  <a:pt x="4496183" y="876084"/>
                </a:lnTo>
                <a:lnTo>
                  <a:pt x="4496223" y="873057"/>
                </a:lnTo>
                <a:lnTo>
                  <a:pt x="4488540" y="855315"/>
                </a:lnTo>
                <a:lnTo>
                  <a:pt x="4483360" y="851636"/>
                </a:lnTo>
                <a:close/>
              </a:path>
              <a:path w="5545455" h="1148714">
                <a:moveTo>
                  <a:pt x="4496183" y="876084"/>
                </a:moveTo>
                <a:lnTo>
                  <a:pt x="4490775" y="876084"/>
                </a:lnTo>
                <a:lnTo>
                  <a:pt x="4486863" y="879017"/>
                </a:lnTo>
                <a:lnTo>
                  <a:pt x="4496144" y="879017"/>
                </a:lnTo>
                <a:lnTo>
                  <a:pt x="4496183" y="876084"/>
                </a:lnTo>
                <a:close/>
              </a:path>
              <a:path w="5545455" h="1148714">
                <a:moveTo>
                  <a:pt x="4575186" y="843114"/>
                </a:moveTo>
                <a:lnTo>
                  <a:pt x="4557817" y="850938"/>
                </a:lnTo>
                <a:lnTo>
                  <a:pt x="4547153" y="866444"/>
                </a:lnTo>
                <a:lnTo>
                  <a:pt x="4545695" y="886096"/>
                </a:lnTo>
                <a:lnTo>
                  <a:pt x="4545570" y="887772"/>
                </a:lnTo>
                <a:lnTo>
                  <a:pt x="4557817" y="909938"/>
                </a:lnTo>
                <a:lnTo>
                  <a:pt x="4582172" y="917854"/>
                </a:lnTo>
                <a:lnTo>
                  <a:pt x="4588691" y="917854"/>
                </a:lnTo>
                <a:lnTo>
                  <a:pt x="4604617" y="910543"/>
                </a:lnTo>
                <a:lnTo>
                  <a:pt x="4605582" y="909053"/>
                </a:lnTo>
                <a:lnTo>
                  <a:pt x="4582870" y="909053"/>
                </a:lnTo>
                <a:lnTo>
                  <a:pt x="4564942" y="903139"/>
                </a:lnTo>
                <a:lnTo>
                  <a:pt x="4555629" y="886096"/>
                </a:lnTo>
                <a:lnTo>
                  <a:pt x="4561682" y="861043"/>
                </a:lnTo>
                <a:lnTo>
                  <a:pt x="4577748" y="851776"/>
                </a:lnTo>
                <a:lnTo>
                  <a:pt x="4604565" y="851776"/>
                </a:lnTo>
                <a:lnTo>
                  <a:pt x="4594325" y="844558"/>
                </a:lnTo>
                <a:lnTo>
                  <a:pt x="4575186" y="843114"/>
                </a:lnTo>
                <a:close/>
              </a:path>
              <a:path w="5545455" h="1148714">
                <a:moveTo>
                  <a:pt x="4620030" y="813498"/>
                </a:moveTo>
                <a:lnTo>
                  <a:pt x="4610112" y="813498"/>
                </a:lnTo>
                <a:lnTo>
                  <a:pt x="4610231" y="843114"/>
                </a:lnTo>
                <a:lnTo>
                  <a:pt x="4610294" y="858719"/>
                </a:lnTo>
                <a:lnTo>
                  <a:pt x="4616119" y="872405"/>
                </a:lnTo>
                <a:lnTo>
                  <a:pt x="4614628" y="895083"/>
                </a:lnTo>
                <a:lnTo>
                  <a:pt x="4610467" y="901508"/>
                </a:lnTo>
                <a:lnTo>
                  <a:pt x="4610531" y="917155"/>
                </a:lnTo>
                <a:lnTo>
                  <a:pt x="4620030" y="917155"/>
                </a:lnTo>
                <a:lnTo>
                  <a:pt x="4620030" y="813498"/>
                </a:lnTo>
                <a:close/>
              </a:path>
              <a:path w="5545455" h="1148714">
                <a:moveTo>
                  <a:pt x="4610359" y="874640"/>
                </a:moveTo>
                <a:lnTo>
                  <a:pt x="4610213" y="874803"/>
                </a:lnTo>
                <a:lnTo>
                  <a:pt x="4604291" y="899786"/>
                </a:lnTo>
                <a:lnTo>
                  <a:pt x="4582870" y="909053"/>
                </a:lnTo>
                <a:lnTo>
                  <a:pt x="4605582" y="909053"/>
                </a:lnTo>
                <a:lnTo>
                  <a:pt x="4610467" y="901508"/>
                </a:lnTo>
                <a:lnTo>
                  <a:pt x="4610359" y="874640"/>
                </a:lnTo>
                <a:close/>
              </a:path>
              <a:path w="5545455" h="1148714">
                <a:moveTo>
                  <a:pt x="4610294" y="858719"/>
                </a:moveTo>
                <a:lnTo>
                  <a:pt x="4610350" y="872405"/>
                </a:lnTo>
                <a:lnTo>
                  <a:pt x="4610467" y="901508"/>
                </a:lnTo>
                <a:lnTo>
                  <a:pt x="4614628" y="895083"/>
                </a:lnTo>
                <a:lnTo>
                  <a:pt x="4615961" y="874803"/>
                </a:lnTo>
                <a:lnTo>
                  <a:pt x="4616001" y="874194"/>
                </a:lnTo>
                <a:lnTo>
                  <a:pt x="4616119" y="872405"/>
                </a:lnTo>
                <a:lnTo>
                  <a:pt x="4610294" y="858719"/>
                </a:lnTo>
                <a:close/>
              </a:path>
              <a:path w="5545455" h="1148714">
                <a:moveTo>
                  <a:pt x="4604565" y="851776"/>
                </a:moveTo>
                <a:lnTo>
                  <a:pt x="4577748" y="851776"/>
                </a:lnTo>
                <a:lnTo>
                  <a:pt x="4601031" y="857736"/>
                </a:lnTo>
                <a:lnTo>
                  <a:pt x="4610270" y="874640"/>
                </a:lnTo>
                <a:lnTo>
                  <a:pt x="4610294" y="858719"/>
                </a:lnTo>
                <a:lnTo>
                  <a:pt x="4608528" y="854570"/>
                </a:lnTo>
                <a:lnTo>
                  <a:pt x="4604565" y="851776"/>
                </a:lnTo>
                <a:close/>
              </a:path>
              <a:path w="5545455" h="1148714">
                <a:moveTo>
                  <a:pt x="4692025" y="875745"/>
                </a:moveTo>
                <a:lnTo>
                  <a:pt x="4657293" y="876642"/>
                </a:lnTo>
                <a:lnTo>
                  <a:pt x="4642392" y="889215"/>
                </a:lnTo>
                <a:lnTo>
                  <a:pt x="4646862" y="910822"/>
                </a:lnTo>
                <a:lnTo>
                  <a:pt x="4668329" y="917854"/>
                </a:lnTo>
                <a:lnTo>
                  <a:pt x="4681088" y="916410"/>
                </a:lnTo>
                <a:lnTo>
                  <a:pt x="4687407" y="910031"/>
                </a:lnTo>
                <a:lnTo>
                  <a:pt x="4663999" y="910031"/>
                </a:lnTo>
                <a:lnTo>
                  <a:pt x="4651286" y="900391"/>
                </a:lnTo>
                <a:lnTo>
                  <a:pt x="4658131" y="884326"/>
                </a:lnTo>
                <a:lnTo>
                  <a:pt x="4692310" y="883165"/>
                </a:lnTo>
                <a:lnTo>
                  <a:pt x="4692059" y="876642"/>
                </a:lnTo>
                <a:lnTo>
                  <a:pt x="4692025" y="875745"/>
                </a:lnTo>
                <a:close/>
              </a:path>
              <a:path w="5545455" h="1148714">
                <a:moveTo>
                  <a:pt x="4703115" y="895083"/>
                </a:moveTo>
                <a:lnTo>
                  <a:pt x="4693196" y="895083"/>
                </a:lnTo>
                <a:lnTo>
                  <a:pt x="4695431" y="901928"/>
                </a:lnTo>
                <a:lnTo>
                  <a:pt x="4693120" y="904262"/>
                </a:lnTo>
                <a:lnTo>
                  <a:pt x="4693586" y="916410"/>
                </a:lnTo>
                <a:lnTo>
                  <a:pt x="4693615" y="917155"/>
                </a:lnTo>
                <a:lnTo>
                  <a:pt x="4703115" y="917155"/>
                </a:lnTo>
                <a:lnTo>
                  <a:pt x="4703115" y="895083"/>
                </a:lnTo>
                <a:close/>
              </a:path>
              <a:path w="5545455" h="1148714">
                <a:moveTo>
                  <a:pt x="4692795" y="895793"/>
                </a:moveTo>
                <a:lnTo>
                  <a:pt x="4688353" y="903651"/>
                </a:lnTo>
                <a:lnTo>
                  <a:pt x="4663999" y="910031"/>
                </a:lnTo>
                <a:lnTo>
                  <a:pt x="4687407" y="910031"/>
                </a:lnTo>
                <a:lnTo>
                  <a:pt x="4693120" y="904262"/>
                </a:lnTo>
                <a:lnTo>
                  <a:pt x="4692795" y="895793"/>
                </a:lnTo>
                <a:close/>
              </a:path>
              <a:path w="5545455" h="1148714">
                <a:moveTo>
                  <a:pt x="4693196" y="895083"/>
                </a:moveTo>
                <a:lnTo>
                  <a:pt x="4692795" y="895793"/>
                </a:lnTo>
                <a:lnTo>
                  <a:pt x="4692971" y="900391"/>
                </a:lnTo>
                <a:lnTo>
                  <a:pt x="4693030" y="901928"/>
                </a:lnTo>
                <a:lnTo>
                  <a:pt x="4693120" y="904262"/>
                </a:lnTo>
                <a:lnTo>
                  <a:pt x="4695431" y="901928"/>
                </a:lnTo>
                <a:lnTo>
                  <a:pt x="4693196" y="895083"/>
                </a:lnTo>
                <a:close/>
              </a:path>
              <a:path w="5545455" h="1148714">
                <a:moveTo>
                  <a:pt x="4697078" y="851776"/>
                </a:moveTo>
                <a:lnTo>
                  <a:pt x="4679273" y="851776"/>
                </a:lnTo>
                <a:lnTo>
                  <a:pt x="4691426" y="860158"/>
                </a:lnTo>
                <a:lnTo>
                  <a:pt x="4692767" y="895083"/>
                </a:lnTo>
                <a:lnTo>
                  <a:pt x="4692795" y="895793"/>
                </a:lnTo>
                <a:lnTo>
                  <a:pt x="4693196" y="895083"/>
                </a:lnTo>
                <a:lnTo>
                  <a:pt x="4703115" y="895083"/>
                </a:lnTo>
                <a:lnTo>
                  <a:pt x="4703115" y="883165"/>
                </a:lnTo>
                <a:lnTo>
                  <a:pt x="4695152" y="883165"/>
                </a:lnTo>
                <a:lnTo>
                  <a:pt x="4695152" y="875745"/>
                </a:lnTo>
                <a:lnTo>
                  <a:pt x="4703115" y="875745"/>
                </a:lnTo>
                <a:lnTo>
                  <a:pt x="4703115" y="871613"/>
                </a:lnTo>
                <a:lnTo>
                  <a:pt x="4700507" y="854896"/>
                </a:lnTo>
                <a:lnTo>
                  <a:pt x="4697078" y="851776"/>
                </a:lnTo>
                <a:close/>
              </a:path>
              <a:path w="5545455" h="1148714">
                <a:moveTo>
                  <a:pt x="4703115" y="875745"/>
                </a:moveTo>
                <a:lnTo>
                  <a:pt x="4695152" y="875745"/>
                </a:lnTo>
                <a:lnTo>
                  <a:pt x="4695152" y="883165"/>
                </a:lnTo>
                <a:lnTo>
                  <a:pt x="4703115" y="883165"/>
                </a:lnTo>
                <a:lnTo>
                  <a:pt x="4703115" y="875745"/>
                </a:lnTo>
                <a:close/>
              </a:path>
              <a:path w="5545455" h="1148714">
                <a:moveTo>
                  <a:pt x="4673359" y="843114"/>
                </a:moveTo>
                <a:lnTo>
                  <a:pt x="4643463" y="853033"/>
                </a:lnTo>
                <a:lnTo>
                  <a:pt x="4647933" y="860437"/>
                </a:lnTo>
                <a:lnTo>
                  <a:pt x="4679273" y="851776"/>
                </a:lnTo>
                <a:lnTo>
                  <a:pt x="4697078" y="851776"/>
                </a:lnTo>
                <a:lnTo>
                  <a:pt x="4690169" y="845489"/>
                </a:lnTo>
                <a:lnTo>
                  <a:pt x="4673359" y="843114"/>
                </a:lnTo>
                <a:close/>
              </a:path>
              <a:path w="5545455" h="1148714">
                <a:moveTo>
                  <a:pt x="4724327" y="900950"/>
                </a:moveTo>
                <a:lnTo>
                  <a:pt x="4719857" y="908773"/>
                </a:lnTo>
                <a:lnTo>
                  <a:pt x="4749753" y="917854"/>
                </a:lnTo>
                <a:lnTo>
                  <a:pt x="4761627" y="917016"/>
                </a:lnTo>
                <a:lnTo>
                  <a:pt x="4772760" y="909193"/>
                </a:lnTo>
                <a:lnTo>
                  <a:pt x="4757436" y="909193"/>
                </a:lnTo>
                <a:lnTo>
                  <a:pt x="4724327" y="900950"/>
                </a:lnTo>
                <a:close/>
              </a:path>
              <a:path w="5545455" h="1148714">
                <a:moveTo>
                  <a:pt x="4761068" y="843766"/>
                </a:moveTo>
                <a:lnTo>
                  <a:pt x="4728099" y="850146"/>
                </a:lnTo>
                <a:lnTo>
                  <a:pt x="4723349" y="871613"/>
                </a:lnTo>
                <a:lnTo>
                  <a:pt x="4770149" y="900811"/>
                </a:lnTo>
                <a:lnTo>
                  <a:pt x="4757436" y="909193"/>
                </a:lnTo>
                <a:lnTo>
                  <a:pt x="4772760" y="909193"/>
                </a:lnTo>
                <a:lnTo>
                  <a:pt x="4778857" y="904908"/>
                </a:lnTo>
                <a:lnTo>
                  <a:pt x="4779183" y="889681"/>
                </a:lnTo>
                <a:lnTo>
                  <a:pt x="4732290" y="860251"/>
                </a:lnTo>
                <a:lnTo>
                  <a:pt x="4740067" y="852800"/>
                </a:lnTo>
                <a:lnTo>
                  <a:pt x="4776008" y="852800"/>
                </a:lnTo>
                <a:lnTo>
                  <a:pt x="4777452" y="850146"/>
                </a:lnTo>
                <a:lnTo>
                  <a:pt x="4777553" y="849960"/>
                </a:lnTo>
                <a:lnTo>
                  <a:pt x="4761068" y="843766"/>
                </a:lnTo>
                <a:close/>
              </a:path>
              <a:path w="5545455" h="1148714">
                <a:moveTo>
                  <a:pt x="4776008" y="852800"/>
                </a:moveTo>
                <a:lnTo>
                  <a:pt x="4740067" y="852800"/>
                </a:lnTo>
                <a:lnTo>
                  <a:pt x="4773222" y="857923"/>
                </a:lnTo>
                <a:lnTo>
                  <a:pt x="4776008" y="852800"/>
                </a:lnTo>
                <a:close/>
              </a:path>
              <a:path w="5545455" h="1148714">
                <a:moveTo>
                  <a:pt x="4844330" y="843813"/>
                </a:moveTo>
                <a:lnTo>
                  <a:pt x="4834830" y="843813"/>
                </a:lnTo>
                <a:lnTo>
                  <a:pt x="4834830" y="917155"/>
                </a:lnTo>
                <a:lnTo>
                  <a:pt x="4844748" y="917155"/>
                </a:lnTo>
                <a:lnTo>
                  <a:pt x="4844748" y="873010"/>
                </a:lnTo>
                <a:lnTo>
                  <a:pt x="4849491" y="863930"/>
                </a:lnTo>
                <a:lnTo>
                  <a:pt x="4844330" y="863930"/>
                </a:lnTo>
                <a:lnTo>
                  <a:pt x="4844330" y="843813"/>
                </a:lnTo>
                <a:close/>
              </a:path>
              <a:path w="5545455" h="1148714">
                <a:moveTo>
                  <a:pt x="4894199" y="852055"/>
                </a:moveTo>
                <a:lnTo>
                  <a:pt x="4877438" y="852055"/>
                </a:lnTo>
                <a:lnTo>
                  <a:pt x="4890570" y="861974"/>
                </a:lnTo>
                <a:lnTo>
                  <a:pt x="4892526" y="917155"/>
                </a:lnTo>
                <a:lnTo>
                  <a:pt x="4902445" y="917155"/>
                </a:lnTo>
                <a:lnTo>
                  <a:pt x="4902445" y="867469"/>
                </a:lnTo>
                <a:lnTo>
                  <a:pt x="4894199" y="852055"/>
                </a:lnTo>
                <a:close/>
              </a:path>
              <a:path w="5545455" h="1148714">
                <a:moveTo>
                  <a:pt x="4872269" y="843114"/>
                </a:moveTo>
                <a:lnTo>
                  <a:pt x="4865191" y="843114"/>
                </a:lnTo>
                <a:lnTo>
                  <a:pt x="4845121" y="854849"/>
                </a:lnTo>
                <a:lnTo>
                  <a:pt x="4844330" y="863930"/>
                </a:lnTo>
                <a:lnTo>
                  <a:pt x="4849491" y="863930"/>
                </a:lnTo>
                <a:lnTo>
                  <a:pt x="4852944" y="857317"/>
                </a:lnTo>
                <a:lnTo>
                  <a:pt x="4877438" y="852055"/>
                </a:lnTo>
                <a:lnTo>
                  <a:pt x="4894199" y="852055"/>
                </a:lnTo>
                <a:lnTo>
                  <a:pt x="4892480" y="848842"/>
                </a:lnTo>
                <a:lnTo>
                  <a:pt x="4872269" y="843114"/>
                </a:lnTo>
                <a:close/>
              </a:path>
              <a:path w="5545455" h="1148714">
                <a:moveTo>
                  <a:pt x="4951961" y="843114"/>
                </a:moveTo>
                <a:lnTo>
                  <a:pt x="4934405" y="851031"/>
                </a:lnTo>
                <a:lnTo>
                  <a:pt x="4923462" y="866584"/>
                </a:lnTo>
                <a:lnTo>
                  <a:pt x="4921955" y="886096"/>
                </a:lnTo>
                <a:lnTo>
                  <a:pt x="4921833" y="887679"/>
                </a:lnTo>
                <a:lnTo>
                  <a:pt x="4934405" y="909844"/>
                </a:lnTo>
                <a:lnTo>
                  <a:pt x="4959132" y="917854"/>
                </a:lnTo>
                <a:lnTo>
                  <a:pt x="4966303" y="917854"/>
                </a:lnTo>
                <a:lnTo>
                  <a:pt x="4984092" y="909844"/>
                </a:lnTo>
                <a:lnTo>
                  <a:pt x="4984639" y="909053"/>
                </a:lnTo>
                <a:lnTo>
                  <a:pt x="4959132" y="909053"/>
                </a:lnTo>
                <a:lnTo>
                  <a:pt x="4941204" y="903139"/>
                </a:lnTo>
                <a:lnTo>
                  <a:pt x="4931891" y="886096"/>
                </a:lnTo>
                <a:lnTo>
                  <a:pt x="4937944" y="861043"/>
                </a:lnTo>
                <a:lnTo>
                  <a:pt x="4954057" y="851776"/>
                </a:lnTo>
                <a:lnTo>
                  <a:pt x="4983194" y="851776"/>
                </a:lnTo>
                <a:lnTo>
                  <a:pt x="4972823" y="844698"/>
                </a:lnTo>
                <a:lnTo>
                  <a:pt x="4951961" y="843114"/>
                </a:lnTo>
                <a:close/>
              </a:path>
              <a:path w="5545455" h="1148714">
                <a:moveTo>
                  <a:pt x="4983194" y="851776"/>
                </a:moveTo>
                <a:lnTo>
                  <a:pt x="4954057" y="851776"/>
                </a:lnTo>
                <a:lnTo>
                  <a:pt x="4977340" y="857736"/>
                </a:lnTo>
                <a:lnTo>
                  <a:pt x="4986513" y="874640"/>
                </a:lnTo>
                <a:lnTo>
                  <a:pt x="4980553" y="899786"/>
                </a:lnTo>
                <a:lnTo>
                  <a:pt x="4959132" y="909053"/>
                </a:lnTo>
                <a:lnTo>
                  <a:pt x="4984639" y="909053"/>
                </a:lnTo>
                <a:lnTo>
                  <a:pt x="4994942" y="894152"/>
                </a:lnTo>
                <a:lnTo>
                  <a:pt x="4996449" y="874640"/>
                </a:lnTo>
                <a:lnTo>
                  <a:pt x="4996572" y="873057"/>
                </a:lnTo>
                <a:lnTo>
                  <a:pt x="4988516" y="855408"/>
                </a:lnTo>
                <a:lnTo>
                  <a:pt x="4983194" y="851776"/>
                </a:lnTo>
                <a:close/>
              </a:path>
              <a:path w="5545455" h="1148714">
                <a:moveTo>
                  <a:pt x="5011423" y="843813"/>
                </a:moveTo>
                <a:lnTo>
                  <a:pt x="5001085" y="843813"/>
                </a:lnTo>
                <a:lnTo>
                  <a:pt x="5033635" y="917155"/>
                </a:lnTo>
                <a:lnTo>
                  <a:pt x="5043833" y="917155"/>
                </a:lnTo>
                <a:lnTo>
                  <a:pt x="5046199" y="911847"/>
                </a:lnTo>
                <a:lnTo>
                  <a:pt x="5036429" y="911847"/>
                </a:lnTo>
                <a:lnTo>
                  <a:pt x="5038891" y="906322"/>
                </a:lnTo>
                <a:lnTo>
                  <a:pt x="5011423" y="843813"/>
                </a:lnTo>
                <a:close/>
              </a:path>
              <a:path w="5545455" h="1148714">
                <a:moveTo>
                  <a:pt x="5038891" y="906322"/>
                </a:moveTo>
                <a:lnTo>
                  <a:pt x="5036429" y="911847"/>
                </a:lnTo>
                <a:lnTo>
                  <a:pt x="5041318" y="911847"/>
                </a:lnTo>
                <a:lnTo>
                  <a:pt x="5038891" y="906322"/>
                </a:lnTo>
                <a:close/>
              </a:path>
              <a:path w="5545455" h="1148714">
                <a:moveTo>
                  <a:pt x="5076523" y="843813"/>
                </a:moveTo>
                <a:lnTo>
                  <a:pt x="5066744" y="843813"/>
                </a:lnTo>
                <a:lnTo>
                  <a:pt x="5038891" y="906322"/>
                </a:lnTo>
                <a:lnTo>
                  <a:pt x="5041318" y="911847"/>
                </a:lnTo>
                <a:lnTo>
                  <a:pt x="5046199" y="911847"/>
                </a:lnTo>
                <a:lnTo>
                  <a:pt x="5076523" y="843813"/>
                </a:lnTo>
                <a:close/>
              </a:path>
              <a:path w="5545455" h="1148714">
                <a:moveTo>
                  <a:pt x="5132680" y="875745"/>
                </a:moveTo>
                <a:lnTo>
                  <a:pt x="5097948" y="876642"/>
                </a:lnTo>
                <a:lnTo>
                  <a:pt x="5083047" y="889215"/>
                </a:lnTo>
                <a:lnTo>
                  <a:pt x="5087517" y="910822"/>
                </a:lnTo>
                <a:lnTo>
                  <a:pt x="5108985" y="917854"/>
                </a:lnTo>
                <a:lnTo>
                  <a:pt x="5121744" y="916410"/>
                </a:lnTo>
                <a:lnTo>
                  <a:pt x="5128062" y="910031"/>
                </a:lnTo>
                <a:lnTo>
                  <a:pt x="5104654" y="910031"/>
                </a:lnTo>
                <a:lnTo>
                  <a:pt x="5091941" y="900391"/>
                </a:lnTo>
                <a:lnTo>
                  <a:pt x="5098786" y="884326"/>
                </a:lnTo>
                <a:lnTo>
                  <a:pt x="5132965" y="883165"/>
                </a:lnTo>
                <a:lnTo>
                  <a:pt x="5132714" y="876642"/>
                </a:lnTo>
                <a:lnTo>
                  <a:pt x="5132680" y="875745"/>
                </a:lnTo>
                <a:close/>
              </a:path>
              <a:path w="5545455" h="1148714">
                <a:moveTo>
                  <a:pt x="5143770" y="895083"/>
                </a:moveTo>
                <a:lnTo>
                  <a:pt x="5133851" y="895083"/>
                </a:lnTo>
                <a:lnTo>
                  <a:pt x="5136087" y="901928"/>
                </a:lnTo>
                <a:lnTo>
                  <a:pt x="5133775" y="904262"/>
                </a:lnTo>
                <a:lnTo>
                  <a:pt x="5134242" y="916410"/>
                </a:lnTo>
                <a:lnTo>
                  <a:pt x="5134270" y="917155"/>
                </a:lnTo>
                <a:lnTo>
                  <a:pt x="5143770" y="917155"/>
                </a:lnTo>
                <a:lnTo>
                  <a:pt x="5143770" y="895083"/>
                </a:lnTo>
                <a:close/>
              </a:path>
              <a:path w="5545455" h="1148714">
                <a:moveTo>
                  <a:pt x="5133450" y="895793"/>
                </a:moveTo>
                <a:lnTo>
                  <a:pt x="5129008" y="903651"/>
                </a:lnTo>
                <a:lnTo>
                  <a:pt x="5104654" y="910031"/>
                </a:lnTo>
                <a:lnTo>
                  <a:pt x="5128062" y="910031"/>
                </a:lnTo>
                <a:lnTo>
                  <a:pt x="5133775" y="904262"/>
                </a:lnTo>
                <a:lnTo>
                  <a:pt x="5133450" y="895793"/>
                </a:lnTo>
                <a:close/>
              </a:path>
              <a:path w="5545455" h="1148714">
                <a:moveTo>
                  <a:pt x="5133851" y="895083"/>
                </a:moveTo>
                <a:lnTo>
                  <a:pt x="5133450" y="895793"/>
                </a:lnTo>
                <a:lnTo>
                  <a:pt x="5133627" y="900391"/>
                </a:lnTo>
                <a:lnTo>
                  <a:pt x="5133686" y="901928"/>
                </a:lnTo>
                <a:lnTo>
                  <a:pt x="5133775" y="904262"/>
                </a:lnTo>
                <a:lnTo>
                  <a:pt x="5136087" y="901928"/>
                </a:lnTo>
                <a:lnTo>
                  <a:pt x="5133851" y="895083"/>
                </a:lnTo>
                <a:close/>
              </a:path>
              <a:path w="5545455" h="1148714">
                <a:moveTo>
                  <a:pt x="5137733" y="851776"/>
                </a:moveTo>
                <a:lnTo>
                  <a:pt x="5119928" y="851776"/>
                </a:lnTo>
                <a:lnTo>
                  <a:pt x="5132081" y="860158"/>
                </a:lnTo>
                <a:lnTo>
                  <a:pt x="5133423" y="895083"/>
                </a:lnTo>
                <a:lnTo>
                  <a:pt x="5133450" y="895793"/>
                </a:lnTo>
                <a:lnTo>
                  <a:pt x="5133851" y="895083"/>
                </a:lnTo>
                <a:lnTo>
                  <a:pt x="5143770" y="895083"/>
                </a:lnTo>
                <a:lnTo>
                  <a:pt x="5143770" y="883165"/>
                </a:lnTo>
                <a:lnTo>
                  <a:pt x="5135807" y="883165"/>
                </a:lnTo>
                <a:lnTo>
                  <a:pt x="5135807" y="875745"/>
                </a:lnTo>
                <a:lnTo>
                  <a:pt x="5143770" y="875745"/>
                </a:lnTo>
                <a:lnTo>
                  <a:pt x="5143770" y="871613"/>
                </a:lnTo>
                <a:lnTo>
                  <a:pt x="5141162" y="854896"/>
                </a:lnTo>
                <a:lnTo>
                  <a:pt x="5137733" y="851776"/>
                </a:lnTo>
                <a:close/>
              </a:path>
              <a:path w="5545455" h="1148714">
                <a:moveTo>
                  <a:pt x="5143770" y="875745"/>
                </a:moveTo>
                <a:lnTo>
                  <a:pt x="5135807" y="875745"/>
                </a:lnTo>
                <a:lnTo>
                  <a:pt x="5135807" y="883165"/>
                </a:lnTo>
                <a:lnTo>
                  <a:pt x="5143770" y="883165"/>
                </a:lnTo>
                <a:lnTo>
                  <a:pt x="5143770" y="875745"/>
                </a:lnTo>
                <a:close/>
              </a:path>
              <a:path w="5545455" h="1148714">
                <a:moveTo>
                  <a:pt x="5114014" y="843114"/>
                </a:moveTo>
                <a:lnTo>
                  <a:pt x="5084118" y="853033"/>
                </a:lnTo>
                <a:lnTo>
                  <a:pt x="5088588" y="860437"/>
                </a:lnTo>
                <a:lnTo>
                  <a:pt x="5119928" y="851776"/>
                </a:lnTo>
                <a:lnTo>
                  <a:pt x="5137733" y="851776"/>
                </a:lnTo>
                <a:lnTo>
                  <a:pt x="5130824" y="845489"/>
                </a:lnTo>
                <a:lnTo>
                  <a:pt x="5114014" y="843114"/>
                </a:lnTo>
                <a:close/>
              </a:path>
              <a:path w="5545455" h="1148714">
                <a:moveTo>
                  <a:pt x="5164982" y="900950"/>
                </a:moveTo>
                <a:lnTo>
                  <a:pt x="5160512" y="908773"/>
                </a:lnTo>
                <a:lnTo>
                  <a:pt x="5190408" y="917854"/>
                </a:lnTo>
                <a:lnTo>
                  <a:pt x="5202282" y="917016"/>
                </a:lnTo>
                <a:lnTo>
                  <a:pt x="5213415" y="909193"/>
                </a:lnTo>
                <a:lnTo>
                  <a:pt x="5198091" y="909193"/>
                </a:lnTo>
                <a:lnTo>
                  <a:pt x="5164982" y="900950"/>
                </a:lnTo>
                <a:close/>
              </a:path>
              <a:path w="5545455" h="1148714">
                <a:moveTo>
                  <a:pt x="5201724" y="843766"/>
                </a:moveTo>
                <a:lnTo>
                  <a:pt x="5168754" y="850146"/>
                </a:lnTo>
                <a:lnTo>
                  <a:pt x="5164005" y="871613"/>
                </a:lnTo>
                <a:lnTo>
                  <a:pt x="5210804" y="900811"/>
                </a:lnTo>
                <a:lnTo>
                  <a:pt x="5198091" y="909193"/>
                </a:lnTo>
                <a:lnTo>
                  <a:pt x="5213415" y="909193"/>
                </a:lnTo>
                <a:lnTo>
                  <a:pt x="5219512" y="904908"/>
                </a:lnTo>
                <a:lnTo>
                  <a:pt x="5219838" y="889681"/>
                </a:lnTo>
                <a:lnTo>
                  <a:pt x="5172946" y="860251"/>
                </a:lnTo>
                <a:lnTo>
                  <a:pt x="5180722" y="852800"/>
                </a:lnTo>
                <a:lnTo>
                  <a:pt x="5216663" y="852800"/>
                </a:lnTo>
                <a:lnTo>
                  <a:pt x="5218107" y="850146"/>
                </a:lnTo>
                <a:lnTo>
                  <a:pt x="5218208" y="849960"/>
                </a:lnTo>
                <a:lnTo>
                  <a:pt x="5201724" y="843766"/>
                </a:lnTo>
                <a:close/>
              </a:path>
              <a:path w="5545455" h="1148714">
                <a:moveTo>
                  <a:pt x="5216663" y="852800"/>
                </a:moveTo>
                <a:lnTo>
                  <a:pt x="5180722" y="852800"/>
                </a:lnTo>
                <a:lnTo>
                  <a:pt x="5213878" y="857923"/>
                </a:lnTo>
                <a:lnTo>
                  <a:pt x="5216663" y="852800"/>
                </a:lnTo>
                <a:close/>
              </a:path>
              <a:path w="5545455" h="1148714">
                <a:moveTo>
                  <a:pt x="16903" y="1047013"/>
                </a:moveTo>
                <a:lnTo>
                  <a:pt x="7404" y="1047013"/>
                </a:lnTo>
                <a:lnTo>
                  <a:pt x="7404" y="1120355"/>
                </a:lnTo>
                <a:lnTo>
                  <a:pt x="17322" y="1120355"/>
                </a:lnTo>
                <a:lnTo>
                  <a:pt x="19511" y="1067595"/>
                </a:lnTo>
                <a:lnTo>
                  <a:pt x="20074" y="1066990"/>
                </a:lnTo>
                <a:lnTo>
                  <a:pt x="16903" y="1066990"/>
                </a:lnTo>
                <a:lnTo>
                  <a:pt x="16903" y="1047013"/>
                </a:lnTo>
                <a:close/>
              </a:path>
              <a:path w="5545455" h="1148714">
                <a:moveTo>
                  <a:pt x="44284" y="1046314"/>
                </a:moveTo>
                <a:lnTo>
                  <a:pt x="37113" y="1046314"/>
                </a:lnTo>
                <a:lnTo>
                  <a:pt x="21420" y="1053672"/>
                </a:lnTo>
                <a:lnTo>
                  <a:pt x="16903" y="1066990"/>
                </a:lnTo>
                <a:lnTo>
                  <a:pt x="20074" y="1066990"/>
                </a:lnTo>
                <a:lnTo>
                  <a:pt x="28265" y="1058189"/>
                </a:lnTo>
                <a:lnTo>
                  <a:pt x="42049" y="1055814"/>
                </a:lnTo>
                <a:lnTo>
                  <a:pt x="44284" y="1046314"/>
                </a:lnTo>
                <a:close/>
              </a:path>
              <a:path w="5545455" h="1148714">
                <a:moveTo>
                  <a:pt x="83401" y="1046314"/>
                </a:moveTo>
                <a:lnTo>
                  <a:pt x="66358" y="1054371"/>
                </a:lnTo>
                <a:lnTo>
                  <a:pt x="55834" y="1069924"/>
                </a:lnTo>
                <a:lnTo>
                  <a:pt x="54297" y="1090879"/>
                </a:lnTo>
                <a:lnTo>
                  <a:pt x="66963" y="1113044"/>
                </a:lnTo>
                <a:lnTo>
                  <a:pt x="92854" y="1121054"/>
                </a:lnTo>
                <a:lnTo>
                  <a:pt x="98722" y="1121054"/>
                </a:lnTo>
                <a:lnTo>
                  <a:pt x="117377" y="1111089"/>
                </a:lnTo>
                <a:lnTo>
                  <a:pt x="82377" y="1111089"/>
                </a:lnTo>
                <a:lnTo>
                  <a:pt x="65147" y="1094557"/>
                </a:lnTo>
                <a:lnTo>
                  <a:pt x="66271" y="1086688"/>
                </a:lnTo>
                <a:lnTo>
                  <a:pt x="61841" y="1086688"/>
                </a:lnTo>
                <a:lnTo>
                  <a:pt x="61841" y="1079284"/>
                </a:lnTo>
                <a:lnTo>
                  <a:pt x="67329" y="1079284"/>
                </a:lnTo>
                <a:lnTo>
                  <a:pt x="69524" y="1063917"/>
                </a:lnTo>
                <a:lnTo>
                  <a:pt x="85171" y="1054836"/>
                </a:lnTo>
                <a:lnTo>
                  <a:pt x="112961" y="1054836"/>
                </a:lnTo>
                <a:lnTo>
                  <a:pt x="103192" y="1047898"/>
                </a:lnTo>
                <a:lnTo>
                  <a:pt x="83401" y="1046314"/>
                </a:lnTo>
                <a:close/>
              </a:path>
              <a:path w="5545455" h="1148714">
                <a:moveTo>
                  <a:pt x="115625" y="1102614"/>
                </a:moveTo>
                <a:lnTo>
                  <a:pt x="112831" y="1105873"/>
                </a:lnTo>
                <a:lnTo>
                  <a:pt x="82377" y="1111089"/>
                </a:lnTo>
                <a:lnTo>
                  <a:pt x="117377" y="1111089"/>
                </a:lnTo>
                <a:lnTo>
                  <a:pt x="121213" y="1109040"/>
                </a:lnTo>
                <a:lnTo>
                  <a:pt x="115625" y="1102614"/>
                </a:lnTo>
                <a:close/>
              </a:path>
              <a:path w="5545455" h="1148714">
                <a:moveTo>
                  <a:pt x="67329" y="1079284"/>
                </a:moveTo>
                <a:lnTo>
                  <a:pt x="61841" y="1079284"/>
                </a:lnTo>
                <a:lnTo>
                  <a:pt x="61841" y="1086688"/>
                </a:lnTo>
                <a:lnTo>
                  <a:pt x="66271" y="1086688"/>
                </a:lnTo>
                <a:lnTo>
                  <a:pt x="67329" y="1079284"/>
                </a:lnTo>
                <a:close/>
              </a:path>
              <a:path w="5545455" h="1148714">
                <a:moveTo>
                  <a:pt x="115266" y="1079284"/>
                </a:moveTo>
                <a:lnTo>
                  <a:pt x="67329" y="1079284"/>
                </a:lnTo>
                <a:lnTo>
                  <a:pt x="66271" y="1086688"/>
                </a:lnTo>
                <a:lnTo>
                  <a:pt x="125684" y="1086688"/>
                </a:lnTo>
                <a:lnTo>
                  <a:pt x="125744" y="1082217"/>
                </a:lnTo>
                <a:lnTo>
                  <a:pt x="116463" y="1082217"/>
                </a:lnTo>
                <a:lnTo>
                  <a:pt x="115266" y="1079284"/>
                </a:lnTo>
                <a:close/>
              </a:path>
              <a:path w="5545455" h="1148714">
                <a:moveTo>
                  <a:pt x="112961" y="1054836"/>
                </a:moveTo>
                <a:lnTo>
                  <a:pt x="85171" y="1054836"/>
                </a:lnTo>
                <a:lnTo>
                  <a:pt x="107662" y="1060657"/>
                </a:lnTo>
                <a:lnTo>
                  <a:pt x="116463" y="1082217"/>
                </a:lnTo>
                <a:lnTo>
                  <a:pt x="120375" y="1079284"/>
                </a:lnTo>
                <a:lnTo>
                  <a:pt x="125783" y="1079284"/>
                </a:lnTo>
                <a:lnTo>
                  <a:pt x="125823" y="1076257"/>
                </a:lnTo>
                <a:lnTo>
                  <a:pt x="118140" y="1058515"/>
                </a:lnTo>
                <a:lnTo>
                  <a:pt x="112961" y="1054836"/>
                </a:lnTo>
                <a:close/>
              </a:path>
              <a:path w="5545455" h="1148714">
                <a:moveTo>
                  <a:pt x="125783" y="1079284"/>
                </a:moveTo>
                <a:lnTo>
                  <a:pt x="120375" y="1079284"/>
                </a:lnTo>
                <a:lnTo>
                  <a:pt x="116463" y="1082217"/>
                </a:lnTo>
                <a:lnTo>
                  <a:pt x="125744" y="1082217"/>
                </a:lnTo>
                <a:lnTo>
                  <a:pt x="125783" y="1079284"/>
                </a:lnTo>
                <a:close/>
              </a:path>
              <a:path w="5545455" h="1148714">
                <a:moveTo>
                  <a:pt x="148108" y="1129296"/>
                </a:moveTo>
                <a:lnTo>
                  <a:pt x="143078" y="1136840"/>
                </a:lnTo>
                <a:lnTo>
                  <a:pt x="146897" y="1140472"/>
                </a:lnTo>
                <a:lnTo>
                  <a:pt x="177305" y="1148156"/>
                </a:lnTo>
                <a:lnTo>
                  <a:pt x="199517" y="1143127"/>
                </a:lnTo>
                <a:lnTo>
                  <a:pt x="202530" y="1139355"/>
                </a:lnTo>
                <a:lnTo>
                  <a:pt x="177026" y="1139355"/>
                </a:lnTo>
                <a:lnTo>
                  <a:pt x="148108" y="1129296"/>
                </a:lnTo>
                <a:close/>
              </a:path>
              <a:path w="5545455" h="1148714">
                <a:moveTo>
                  <a:pt x="214046" y="1047013"/>
                </a:moveTo>
                <a:lnTo>
                  <a:pt x="204547" y="1047013"/>
                </a:lnTo>
                <a:lnTo>
                  <a:pt x="204108" y="1060704"/>
                </a:lnTo>
                <a:lnTo>
                  <a:pt x="204026" y="1063268"/>
                </a:lnTo>
                <a:lnTo>
                  <a:pt x="210134" y="1074161"/>
                </a:lnTo>
                <a:lnTo>
                  <a:pt x="208598" y="1095908"/>
                </a:lnTo>
                <a:lnTo>
                  <a:pt x="202713" y="1104295"/>
                </a:lnTo>
                <a:lnTo>
                  <a:pt x="201959" y="1127864"/>
                </a:lnTo>
                <a:lnTo>
                  <a:pt x="201939" y="1128505"/>
                </a:lnTo>
                <a:lnTo>
                  <a:pt x="193184" y="1137166"/>
                </a:lnTo>
                <a:lnTo>
                  <a:pt x="177026" y="1139355"/>
                </a:lnTo>
                <a:lnTo>
                  <a:pt x="202530" y="1139355"/>
                </a:lnTo>
                <a:lnTo>
                  <a:pt x="211706" y="1127864"/>
                </a:lnTo>
                <a:lnTo>
                  <a:pt x="214046" y="1047013"/>
                </a:lnTo>
                <a:close/>
              </a:path>
              <a:path w="5545455" h="1148714">
                <a:moveTo>
                  <a:pt x="168504" y="1046314"/>
                </a:moveTo>
                <a:lnTo>
                  <a:pt x="151041" y="1053765"/>
                </a:lnTo>
                <a:lnTo>
                  <a:pt x="140191" y="1068666"/>
                </a:lnTo>
                <a:lnTo>
                  <a:pt x="138608" y="1088783"/>
                </a:lnTo>
                <a:lnTo>
                  <a:pt x="151041" y="1110018"/>
                </a:lnTo>
                <a:lnTo>
                  <a:pt x="175489" y="1117561"/>
                </a:lnTo>
                <a:lnTo>
                  <a:pt x="182008" y="1117561"/>
                </a:lnTo>
                <a:lnTo>
                  <a:pt x="198307" y="1110576"/>
                </a:lnTo>
                <a:lnTo>
                  <a:pt x="199581" y="1108760"/>
                </a:lnTo>
                <a:lnTo>
                  <a:pt x="176467" y="1108760"/>
                </a:lnTo>
                <a:lnTo>
                  <a:pt x="166362" y="1107643"/>
                </a:lnTo>
                <a:lnTo>
                  <a:pt x="149831" y="1091810"/>
                </a:lnTo>
                <a:lnTo>
                  <a:pt x="149831" y="1071833"/>
                </a:lnTo>
                <a:lnTo>
                  <a:pt x="166362" y="1056140"/>
                </a:lnTo>
                <a:lnTo>
                  <a:pt x="200030" y="1056140"/>
                </a:lnTo>
                <a:lnTo>
                  <a:pt x="198307" y="1053067"/>
                </a:lnTo>
                <a:lnTo>
                  <a:pt x="168504" y="1046314"/>
                </a:lnTo>
                <a:close/>
              </a:path>
              <a:path w="5545455" h="1148714">
                <a:moveTo>
                  <a:pt x="203490" y="1080038"/>
                </a:moveTo>
                <a:lnTo>
                  <a:pt x="198353" y="1099913"/>
                </a:lnTo>
                <a:lnTo>
                  <a:pt x="176467" y="1108760"/>
                </a:lnTo>
                <a:lnTo>
                  <a:pt x="199581" y="1108760"/>
                </a:lnTo>
                <a:lnTo>
                  <a:pt x="202713" y="1104295"/>
                </a:lnTo>
                <a:lnTo>
                  <a:pt x="203490" y="1080038"/>
                </a:lnTo>
                <a:close/>
              </a:path>
              <a:path w="5545455" h="1148714">
                <a:moveTo>
                  <a:pt x="204026" y="1063268"/>
                </a:moveTo>
                <a:lnTo>
                  <a:pt x="203854" y="1068666"/>
                </a:lnTo>
                <a:lnTo>
                  <a:pt x="203752" y="1071833"/>
                </a:lnTo>
                <a:lnTo>
                  <a:pt x="203644" y="1075204"/>
                </a:lnTo>
                <a:lnTo>
                  <a:pt x="204407" y="1076490"/>
                </a:lnTo>
                <a:lnTo>
                  <a:pt x="203490" y="1080038"/>
                </a:lnTo>
                <a:lnTo>
                  <a:pt x="202713" y="1104295"/>
                </a:lnTo>
                <a:lnTo>
                  <a:pt x="208598" y="1095908"/>
                </a:lnTo>
                <a:lnTo>
                  <a:pt x="209970" y="1076490"/>
                </a:lnTo>
                <a:lnTo>
                  <a:pt x="210061" y="1075204"/>
                </a:lnTo>
                <a:lnTo>
                  <a:pt x="210134" y="1074161"/>
                </a:lnTo>
                <a:lnTo>
                  <a:pt x="204026" y="1063268"/>
                </a:lnTo>
                <a:close/>
              </a:path>
              <a:path w="5545455" h="1148714">
                <a:moveTo>
                  <a:pt x="203644" y="1075204"/>
                </a:moveTo>
                <a:lnTo>
                  <a:pt x="203603" y="1076490"/>
                </a:lnTo>
                <a:lnTo>
                  <a:pt x="203490" y="1080038"/>
                </a:lnTo>
                <a:lnTo>
                  <a:pt x="204407" y="1076490"/>
                </a:lnTo>
                <a:lnTo>
                  <a:pt x="203644" y="1075204"/>
                </a:lnTo>
                <a:close/>
              </a:path>
              <a:path w="5545455" h="1148714">
                <a:moveTo>
                  <a:pt x="200030" y="1056140"/>
                </a:moveTo>
                <a:lnTo>
                  <a:pt x="166362" y="1056140"/>
                </a:lnTo>
                <a:lnTo>
                  <a:pt x="195047" y="1060704"/>
                </a:lnTo>
                <a:lnTo>
                  <a:pt x="203644" y="1075204"/>
                </a:lnTo>
                <a:lnTo>
                  <a:pt x="204026" y="1063268"/>
                </a:lnTo>
                <a:lnTo>
                  <a:pt x="200030" y="1056140"/>
                </a:lnTo>
                <a:close/>
              </a:path>
              <a:path w="5545455" h="1148714">
                <a:moveTo>
                  <a:pt x="251146" y="1047013"/>
                </a:moveTo>
                <a:lnTo>
                  <a:pt x="241647" y="1047013"/>
                </a:lnTo>
                <a:lnTo>
                  <a:pt x="241647" y="1120355"/>
                </a:lnTo>
                <a:lnTo>
                  <a:pt x="251565" y="1120355"/>
                </a:lnTo>
                <a:lnTo>
                  <a:pt x="253754" y="1067595"/>
                </a:lnTo>
                <a:lnTo>
                  <a:pt x="254317" y="1066990"/>
                </a:lnTo>
                <a:lnTo>
                  <a:pt x="251146" y="1066990"/>
                </a:lnTo>
                <a:lnTo>
                  <a:pt x="251146" y="1047013"/>
                </a:lnTo>
                <a:close/>
              </a:path>
              <a:path w="5545455" h="1148714">
                <a:moveTo>
                  <a:pt x="278527" y="1046314"/>
                </a:moveTo>
                <a:lnTo>
                  <a:pt x="271356" y="1046314"/>
                </a:lnTo>
                <a:lnTo>
                  <a:pt x="255663" y="1053672"/>
                </a:lnTo>
                <a:lnTo>
                  <a:pt x="251146" y="1066990"/>
                </a:lnTo>
                <a:lnTo>
                  <a:pt x="254317" y="1066990"/>
                </a:lnTo>
                <a:lnTo>
                  <a:pt x="262509" y="1058189"/>
                </a:lnTo>
                <a:lnTo>
                  <a:pt x="276292" y="1055814"/>
                </a:lnTo>
                <a:lnTo>
                  <a:pt x="278527" y="1046314"/>
                </a:lnTo>
                <a:close/>
              </a:path>
              <a:path w="5545455" h="1148714">
                <a:moveTo>
                  <a:pt x="335540" y="1078945"/>
                </a:moveTo>
                <a:lnTo>
                  <a:pt x="300809" y="1079842"/>
                </a:lnTo>
                <a:lnTo>
                  <a:pt x="285907" y="1092415"/>
                </a:lnTo>
                <a:lnTo>
                  <a:pt x="290378" y="1114022"/>
                </a:lnTo>
                <a:lnTo>
                  <a:pt x="311845" y="1121054"/>
                </a:lnTo>
                <a:lnTo>
                  <a:pt x="324604" y="1119610"/>
                </a:lnTo>
                <a:lnTo>
                  <a:pt x="330922" y="1113231"/>
                </a:lnTo>
                <a:lnTo>
                  <a:pt x="307514" y="1113231"/>
                </a:lnTo>
                <a:lnTo>
                  <a:pt x="294801" y="1103591"/>
                </a:lnTo>
                <a:lnTo>
                  <a:pt x="301647" y="1087526"/>
                </a:lnTo>
                <a:lnTo>
                  <a:pt x="335825" y="1086365"/>
                </a:lnTo>
                <a:lnTo>
                  <a:pt x="335575" y="1079842"/>
                </a:lnTo>
                <a:lnTo>
                  <a:pt x="335540" y="1078945"/>
                </a:lnTo>
                <a:close/>
              </a:path>
              <a:path w="5545455" h="1148714">
                <a:moveTo>
                  <a:pt x="346630" y="1098283"/>
                </a:moveTo>
                <a:lnTo>
                  <a:pt x="336711" y="1098283"/>
                </a:lnTo>
                <a:lnTo>
                  <a:pt x="338947" y="1105128"/>
                </a:lnTo>
                <a:lnTo>
                  <a:pt x="336635" y="1107462"/>
                </a:lnTo>
                <a:lnTo>
                  <a:pt x="337102" y="1119610"/>
                </a:lnTo>
                <a:lnTo>
                  <a:pt x="337131" y="1120355"/>
                </a:lnTo>
                <a:lnTo>
                  <a:pt x="346630" y="1120355"/>
                </a:lnTo>
                <a:lnTo>
                  <a:pt x="346630" y="1098283"/>
                </a:lnTo>
                <a:close/>
              </a:path>
              <a:path w="5545455" h="1148714">
                <a:moveTo>
                  <a:pt x="336310" y="1098993"/>
                </a:moveTo>
                <a:lnTo>
                  <a:pt x="331868" y="1106851"/>
                </a:lnTo>
                <a:lnTo>
                  <a:pt x="307514" y="1113231"/>
                </a:lnTo>
                <a:lnTo>
                  <a:pt x="330922" y="1113231"/>
                </a:lnTo>
                <a:lnTo>
                  <a:pt x="336635" y="1107462"/>
                </a:lnTo>
                <a:lnTo>
                  <a:pt x="336310" y="1098993"/>
                </a:lnTo>
                <a:close/>
              </a:path>
              <a:path w="5545455" h="1148714">
                <a:moveTo>
                  <a:pt x="336711" y="1098283"/>
                </a:moveTo>
                <a:lnTo>
                  <a:pt x="336310" y="1098993"/>
                </a:lnTo>
                <a:lnTo>
                  <a:pt x="336487" y="1103591"/>
                </a:lnTo>
                <a:lnTo>
                  <a:pt x="336546" y="1105128"/>
                </a:lnTo>
                <a:lnTo>
                  <a:pt x="336635" y="1107462"/>
                </a:lnTo>
                <a:lnTo>
                  <a:pt x="338947" y="1105128"/>
                </a:lnTo>
                <a:lnTo>
                  <a:pt x="336711" y="1098283"/>
                </a:lnTo>
                <a:close/>
              </a:path>
              <a:path w="5545455" h="1148714">
                <a:moveTo>
                  <a:pt x="340593" y="1054976"/>
                </a:moveTo>
                <a:lnTo>
                  <a:pt x="322788" y="1054976"/>
                </a:lnTo>
                <a:lnTo>
                  <a:pt x="334942" y="1063358"/>
                </a:lnTo>
                <a:lnTo>
                  <a:pt x="336283" y="1098283"/>
                </a:lnTo>
                <a:lnTo>
                  <a:pt x="336310" y="1098993"/>
                </a:lnTo>
                <a:lnTo>
                  <a:pt x="336711" y="1098283"/>
                </a:lnTo>
                <a:lnTo>
                  <a:pt x="346630" y="1098283"/>
                </a:lnTo>
                <a:lnTo>
                  <a:pt x="346630" y="1086365"/>
                </a:lnTo>
                <a:lnTo>
                  <a:pt x="338667" y="1086365"/>
                </a:lnTo>
                <a:lnTo>
                  <a:pt x="338667" y="1078945"/>
                </a:lnTo>
                <a:lnTo>
                  <a:pt x="346630" y="1078945"/>
                </a:lnTo>
                <a:lnTo>
                  <a:pt x="346630" y="1074813"/>
                </a:lnTo>
                <a:lnTo>
                  <a:pt x="344022" y="1058096"/>
                </a:lnTo>
                <a:lnTo>
                  <a:pt x="340593" y="1054976"/>
                </a:lnTo>
                <a:close/>
              </a:path>
              <a:path w="5545455" h="1148714">
                <a:moveTo>
                  <a:pt x="346630" y="1078945"/>
                </a:moveTo>
                <a:lnTo>
                  <a:pt x="338667" y="1078945"/>
                </a:lnTo>
                <a:lnTo>
                  <a:pt x="338667" y="1086365"/>
                </a:lnTo>
                <a:lnTo>
                  <a:pt x="346630" y="1086365"/>
                </a:lnTo>
                <a:lnTo>
                  <a:pt x="346630" y="1078945"/>
                </a:lnTo>
                <a:close/>
              </a:path>
              <a:path w="5545455" h="1148714">
                <a:moveTo>
                  <a:pt x="316874" y="1046314"/>
                </a:moveTo>
                <a:lnTo>
                  <a:pt x="286978" y="1056233"/>
                </a:lnTo>
                <a:lnTo>
                  <a:pt x="291449" y="1063637"/>
                </a:lnTo>
                <a:lnTo>
                  <a:pt x="322788" y="1054976"/>
                </a:lnTo>
                <a:lnTo>
                  <a:pt x="340593" y="1054976"/>
                </a:lnTo>
                <a:lnTo>
                  <a:pt x="333685" y="1048689"/>
                </a:lnTo>
                <a:lnTo>
                  <a:pt x="316874" y="1046314"/>
                </a:lnTo>
                <a:close/>
              </a:path>
              <a:path w="5545455" h="1148714">
                <a:moveTo>
                  <a:pt x="367843" y="1104150"/>
                </a:moveTo>
                <a:lnTo>
                  <a:pt x="363372" y="1111973"/>
                </a:lnTo>
                <a:lnTo>
                  <a:pt x="393268" y="1121054"/>
                </a:lnTo>
                <a:lnTo>
                  <a:pt x="405143" y="1120216"/>
                </a:lnTo>
                <a:lnTo>
                  <a:pt x="416276" y="1112393"/>
                </a:lnTo>
                <a:lnTo>
                  <a:pt x="400952" y="1112393"/>
                </a:lnTo>
                <a:lnTo>
                  <a:pt x="367843" y="1104150"/>
                </a:lnTo>
                <a:close/>
              </a:path>
              <a:path w="5545455" h="1148714">
                <a:moveTo>
                  <a:pt x="404584" y="1046966"/>
                </a:moveTo>
                <a:lnTo>
                  <a:pt x="371615" y="1053346"/>
                </a:lnTo>
                <a:lnTo>
                  <a:pt x="366865" y="1074813"/>
                </a:lnTo>
                <a:lnTo>
                  <a:pt x="413664" y="1104011"/>
                </a:lnTo>
                <a:lnTo>
                  <a:pt x="400952" y="1112393"/>
                </a:lnTo>
                <a:lnTo>
                  <a:pt x="416276" y="1112393"/>
                </a:lnTo>
                <a:lnTo>
                  <a:pt x="422372" y="1108108"/>
                </a:lnTo>
                <a:lnTo>
                  <a:pt x="422698" y="1092881"/>
                </a:lnTo>
                <a:lnTo>
                  <a:pt x="375806" y="1063451"/>
                </a:lnTo>
                <a:lnTo>
                  <a:pt x="383582" y="1056000"/>
                </a:lnTo>
                <a:lnTo>
                  <a:pt x="419523" y="1056000"/>
                </a:lnTo>
                <a:lnTo>
                  <a:pt x="420967" y="1053346"/>
                </a:lnTo>
                <a:lnTo>
                  <a:pt x="421068" y="1053160"/>
                </a:lnTo>
                <a:lnTo>
                  <a:pt x="404584" y="1046966"/>
                </a:lnTo>
                <a:close/>
              </a:path>
              <a:path w="5545455" h="1148714">
                <a:moveTo>
                  <a:pt x="419523" y="1056000"/>
                </a:moveTo>
                <a:lnTo>
                  <a:pt x="383582" y="1056000"/>
                </a:lnTo>
                <a:lnTo>
                  <a:pt x="416738" y="1061123"/>
                </a:lnTo>
                <a:lnTo>
                  <a:pt x="419523" y="1056000"/>
                </a:lnTo>
                <a:close/>
              </a:path>
              <a:path w="5545455" h="1148714">
                <a:moveTo>
                  <a:pt x="500558" y="1046314"/>
                </a:moveTo>
                <a:lnTo>
                  <a:pt x="483188" y="1054138"/>
                </a:lnTo>
                <a:lnTo>
                  <a:pt x="472525" y="1069644"/>
                </a:lnTo>
                <a:lnTo>
                  <a:pt x="471066" y="1089296"/>
                </a:lnTo>
                <a:lnTo>
                  <a:pt x="470941" y="1090972"/>
                </a:lnTo>
                <a:lnTo>
                  <a:pt x="483188" y="1113138"/>
                </a:lnTo>
                <a:lnTo>
                  <a:pt x="507543" y="1121054"/>
                </a:lnTo>
                <a:lnTo>
                  <a:pt x="514062" y="1121054"/>
                </a:lnTo>
                <a:lnTo>
                  <a:pt x="529988" y="1113743"/>
                </a:lnTo>
                <a:lnTo>
                  <a:pt x="530953" y="1112253"/>
                </a:lnTo>
                <a:lnTo>
                  <a:pt x="508241" y="1112253"/>
                </a:lnTo>
                <a:lnTo>
                  <a:pt x="490313" y="1106339"/>
                </a:lnTo>
                <a:lnTo>
                  <a:pt x="481000" y="1089296"/>
                </a:lnTo>
                <a:lnTo>
                  <a:pt x="487053" y="1064243"/>
                </a:lnTo>
                <a:lnTo>
                  <a:pt x="503119" y="1054976"/>
                </a:lnTo>
                <a:lnTo>
                  <a:pt x="529936" y="1054976"/>
                </a:lnTo>
                <a:lnTo>
                  <a:pt x="519697" y="1047758"/>
                </a:lnTo>
                <a:lnTo>
                  <a:pt x="500558" y="1046314"/>
                </a:lnTo>
                <a:close/>
              </a:path>
              <a:path w="5545455" h="1148714">
                <a:moveTo>
                  <a:pt x="545401" y="1016698"/>
                </a:moveTo>
                <a:lnTo>
                  <a:pt x="535483" y="1016698"/>
                </a:lnTo>
                <a:lnTo>
                  <a:pt x="535602" y="1046314"/>
                </a:lnTo>
                <a:lnTo>
                  <a:pt x="535666" y="1061920"/>
                </a:lnTo>
                <a:lnTo>
                  <a:pt x="541490" y="1075605"/>
                </a:lnTo>
                <a:lnTo>
                  <a:pt x="540000" y="1098283"/>
                </a:lnTo>
                <a:lnTo>
                  <a:pt x="535839" y="1104708"/>
                </a:lnTo>
                <a:lnTo>
                  <a:pt x="535902" y="1120355"/>
                </a:lnTo>
                <a:lnTo>
                  <a:pt x="545401" y="1120355"/>
                </a:lnTo>
                <a:lnTo>
                  <a:pt x="545401" y="1016698"/>
                </a:lnTo>
                <a:close/>
              </a:path>
              <a:path w="5545455" h="1148714">
                <a:moveTo>
                  <a:pt x="535730" y="1077840"/>
                </a:moveTo>
                <a:lnTo>
                  <a:pt x="535584" y="1078003"/>
                </a:lnTo>
                <a:lnTo>
                  <a:pt x="529662" y="1102986"/>
                </a:lnTo>
                <a:lnTo>
                  <a:pt x="508241" y="1112253"/>
                </a:lnTo>
                <a:lnTo>
                  <a:pt x="530953" y="1112253"/>
                </a:lnTo>
                <a:lnTo>
                  <a:pt x="535839" y="1104708"/>
                </a:lnTo>
                <a:lnTo>
                  <a:pt x="535730" y="1077840"/>
                </a:lnTo>
                <a:close/>
              </a:path>
              <a:path w="5545455" h="1148714">
                <a:moveTo>
                  <a:pt x="535666" y="1061920"/>
                </a:moveTo>
                <a:lnTo>
                  <a:pt x="535721" y="1075605"/>
                </a:lnTo>
                <a:lnTo>
                  <a:pt x="535839" y="1104708"/>
                </a:lnTo>
                <a:lnTo>
                  <a:pt x="540000" y="1098283"/>
                </a:lnTo>
                <a:lnTo>
                  <a:pt x="541332" y="1078003"/>
                </a:lnTo>
                <a:lnTo>
                  <a:pt x="541372" y="1077394"/>
                </a:lnTo>
                <a:lnTo>
                  <a:pt x="541490" y="1075605"/>
                </a:lnTo>
                <a:lnTo>
                  <a:pt x="535666" y="1061920"/>
                </a:lnTo>
                <a:close/>
              </a:path>
              <a:path w="5545455" h="1148714">
                <a:moveTo>
                  <a:pt x="529936" y="1054976"/>
                </a:moveTo>
                <a:lnTo>
                  <a:pt x="503119" y="1054976"/>
                </a:lnTo>
                <a:lnTo>
                  <a:pt x="526402" y="1060936"/>
                </a:lnTo>
                <a:lnTo>
                  <a:pt x="535641" y="1077840"/>
                </a:lnTo>
                <a:lnTo>
                  <a:pt x="535666" y="1061920"/>
                </a:lnTo>
                <a:lnTo>
                  <a:pt x="533899" y="1057770"/>
                </a:lnTo>
                <a:lnTo>
                  <a:pt x="529936" y="1054976"/>
                </a:lnTo>
                <a:close/>
              </a:path>
              <a:path w="5545455" h="1148714">
                <a:moveTo>
                  <a:pt x="594725" y="1046314"/>
                </a:moveTo>
                <a:lnTo>
                  <a:pt x="577682" y="1054371"/>
                </a:lnTo>
                <a:lnTo>
                  <a:pt x="567157" y="1069924"/>
                </a:lnTo>
                <a:lnTo>
                  <a:pt x="565621" y="1090879"/>
                </a:lnTo>
                <a:lnTo>
                  <a:pt x="578287" y="1113044"/>
                </a:lnTo>
                <a:lnTo>
                  <a:pt x="604178" y="1121054"/>
                </a:lnTo>
                <a:lnTo>
                  <a:pt x="610045" y="1121054"/>
                </a:lnTo>
                <a:lnTo>
                  <a:pt x="628701" y="1111089"/>
                </a:lnTo>
                <a:lnTo>
                  <a:pt x="593701" y="1111089"/>
                </a:lnTo>
                <a:lnTo>
                  <a:pt x="576471" y="1094557"/>
                </a:lnTo>
                <a:lnTo>
                  <a:pt x="577595" y="1086688"/>
                </a:lnTo>
                <a:lnTo>
                  <a:pt x="573165" y="1086688"/>
                </a:lnTo>
                <a:lnTo>
                  <a:pt x="573165" y="1079284"/>
                </a:lnTo>
                <a:lnTo>
                  <a:pt x="578653" y="1079284"/>
                </a:lnTo>
                <a:lnTo>
                  <a:pt x="580848" y="1063917"/>
                </a:lnTo>
                <a:lnTo>
                  <a:pt x="596494" y="1054836"/>
                </a:lnTo>
                <a:lnTo>
                  <a:pt x="624284" y="1054836"/>
                </a:lnTo>
                <a:lnTo>
                  <a:pt x="614516" y="1047898"/>
                </a:lnTo>
                <a:lnTo>
                  <a:pt x="594725" y="1046314"/>
                </a:lnTo>
                <a:close/>
              </a:path>
              <a:path w="5545455" h="1148714">
                <a:moveTo>
                  <a:pt x="626949" y="1102614"/>
                </a:moveTo>
                <a:lnTo>
                  <a:pt x="624155" y="1105873"/>
                </a:lnTo>
                <a:lnTo>
                  <a:pt x="593701" y="1111089"/>
                </a:lnTo>
                <a:lnTo>
                  <a:pt x="628701" y="1111089"/>
                </a:lnTo>
                <a:lnTo>
                  <a:pt x="632537" y="1109040"/>
                </a:lnTo>
                <a:lnTo>
                  <a:pt x="626949" y="1102614"/>
                </a:lnTo>
                <a:close/>
              </a:path>
              <a:path w="5545455" h="1148714">
                <a:moveTo>
                  <a:pt x="578653" y="1079284"/>
                </a:moveTo>
                <a:lnTo>
                  <a:pt x="573165" y="1079284"/>
                </a:lnTo>
                <a:lnTo>
                  <a:pt x="573165" y="1086688"/>
                </a:lnTo>
                <a:lnTo>
                  <a:pt x="577595" y="1086688"/>
                </a:lnTo>
                <a:lnTo>
                  <a:pt x="578653" y="1079284"/>
                </a:lnTo>
                <a:close/>
              </a:path>
              <a:path w="5545455" h="1148714">
                <a:moveTo>
                  <a:pt x="626590" y="1079284"/>
                </a:moveTo>
                <a:lnTo>
                  <a:pt x="578653" y="1079284"/>
                </a:lnTo>
                <a:lnTo>
                  <a:pt x="577595" y="1086688"/>
                </a:lnTo>
                <a:lnTo>
                  <a:pt x="637007" y="1086688"/>
                </a:lnTo>
                <a:lnTo>
                  <a:pt x="637067" y="1082217"/>
                </a:lnTo>
                <a:lnTo>
                  <a:pt x="627787" y="1082217"/>
                </a:lnTo>
                <a:lnTo>
                  <a:pt x="626590" y="1079284"/>
                </a:lnTo>
                <a:close/>
              </a:path>
              <a:path w="5545455" h="1148714">
                <a:moveTo>
                  <a:pt x="624284" y="1054836"/>
                </a:moveTo>
                <a:lnTo>
                  <a:pt x="596494" y="1054836"/>
                </a:lnTo>
                <a:lnTo>
                  <a:pt x="618986" y="1060657"/>
                </a:lnTo>
                <a:lnTo>
                  <a:pt x="627787" y="1082217"/>
                </a:lnTo>
                <a:lnTo>
                  <a:pt x="631699" y="1079284"/>
                </a:lnTo>
                <a:lnTo>
                  <a:pt x="637107" y="1079284"/>
                </a:lnTo>
                <a:lnTo>
                  <a:pt x="637147" y="1076257"/>
                </a:lnTo>
                <a:lnTo>
                  <a:pt x="629464" y="1058515"/>
                </a:lnTo>
                <a:lnTo>
                  <a:pt x="624284" y="1054836"/>
                </a:lnTo>
                <a:close/>
              </a:path>
              <a:path w="5545455" h="1148714">
                <a:moveTo>
                  <a:pt x="637107" y="1079284"/>
                </a:moveTo>
                <a:lnTo>
                  <a:pt x="631699" y="1079284"/>
                </a:lnTo>
                <a:lnTo>
                  <a:pt x="627787" y="1082217"/>
                </a:lnTo>
                <a:lnTo>
                  <a:pt x="637067" y="1082217"/>
                </a:lnTo>
                <a:lnTo>
                  <a:pt x="637107" y="1079284"/>
                </a:lnTo>
                <a:close/>
              </a:path>
              <a:path w="5545455" h="1148714">
                <a:moveTo>
                  <a:pt x="717088" y="1046314"/>
                </a:moveTo>
                <a:lnTo>
                  <a:pt x="699114" y="1054231"/>
                </a:lnTo>
                <a:lnTo>
                  <a:pt x="688124" y="1069784"/>
                </a:lnTo>
                <a:lnTo>
                  <a:pt x="686494" y="1090879"/>
                </a:lnTo>
                <a:lnTo>
                  <a:pt x="699114" y="1113044"/>
                </a:lnTo>
                <a:lnTo>
                  <a:pt x="724353" y="1121054"/>
                </a:lnTo>
                <a:lnTo>
                  <a:pt x="736227" y="1119843"/>
                </a:lnTo>
                <a:lnTo>
                  <a:pt x="745861" y="1112253"/>
                </a:lnTo>
                <a:lnTo>
                  <a:pt x="718998" y="1112253"/>
                </a:lnTo>
                <a:lnTo>
                  <a:pt x="702606" y="1102986"/>
                </a:lnTo>
                <a:lnTo>
                  <a:pt x="696552" y="1077840"/>
                </a:lnTo>
                <a:lnTo>
                  <a:pt x="705912" y="1060936"/>
                </a:lnTo>
                <a:lnTo>
                  <a:pt x="728590" y="1054976"/>
                </a:lnTo>
                <a:lnTo>
                  <a:pt x="748392" y="1054976"/>
                </a:lnTo>
                <a:lnTo>
                  <a:pt x="746286" y="1052368"/>
                </a:lnTo>
                <a:lnTo>
                  <a:pt x="717088" y="1046314"/>
                </a:lnTo>
                <a:close/>
              </a:path>
              <a:path w="5545455" h="1148714">
                <a:moveTo>
                  <a:pt x="745727" y="1101496"/>
                </a:moveTo>
                <a:lnTo>
                  <a:pt x="743212" y="1105128"/>
                </a:lnTo>
                <a:lnTo>
                  <a:pt x="718998" y="1112253"/>
                </a:lnTo>
                <a:lnTo>
                  <a:pt x="745861" y="1112253"/>
                </a:lnTo>
                <a:lnTo>
                  <a:pt x="753131" y="1106525"/>
                </a:lnTo>
                <a:lnTo>
                  <a:pt x="745727" y="1101496"/>
                </a:lnTo>
                <a:close/>
              </a:path>
              <a:path w="5545455" h="1148714">
                <a:moveTo>
                  <a:pt x="748392" y="1054976"/>
                </a:moveTo>
                <a:lnTo>
                  <a:pt x="728590" y="1054976"/>
                </a:lnTo>
                <a:lnTo>
                  <a:pt x="745727" y="1065872"/>
                </a:lnTo>
                <a:lnTo>
                  <a:pt x="752994" y="1060936"/>
                </a:lnTo>
                <a:lnTo>
                  <a:pt x="753206" y="1060936"/>
                </a:lnTo>
                <a:lnTo>
                  <a:pt x="748392" y="1054976"/>
                </a:lnTo>
                <a:close/>
              </a:path>
              <a:path w="5545455" h="1148714">
                <a:moveTo>
                  <a:pt x="782115" y="1047013"/>
                </a:moveTo>
                <a:lnTo>
                  <a:pt x="772616" y="1047013"/>
                </a:lnTo>
                <a:lnTo>
                  <a:pt x="772616" y="1120355"/>
                </a:lnTo>
                <a:lnTo>
                  <a:pt x="782535" y="1120355"/>
                </a:lnTo>
                <a:lnTo>
                  <a:pt x="784723" y="1067595"/>
                </a:lnTo>
                <a:lnTo>
                  <a:pt x="785287" y="1066990"/>
                </a:lnTo>
                <a:lnTo>
                  <a:pt x="782115" y="1066990"/>
                </a:lnTo>
                <a:lnTo>
                  <a:pt x="782115" y="1047013"/>
                </a:lnTo>
                <a:close/>
              </a:path>
              <a:path w="5545455" h="1148714">
                <a:moveTo>
                  <a:pt x="809497" y="1046314"/>
                </a:moveTo>
                <a:lnTo>
                  <a:pt x="802325" y="1046314"/>
                </a:lnTo>
                <a:lnTo>
                  <a:pt x="786632" y="1053672"/>
                </a:lnTo>
                <a:lnTo>
                  <a:pt x="782115" y="1066990"/>
                </a:lnTo>
                <a:lnTo>
                  <a:pt x="785287" y="1066990"/>
                </a:lnTo>
                <a:lnTo>
                  <a:pt x="793478" y="1058189"/>
                </a:lnTo>
                <a:lnTo>
                  <a:pt x="807261" y="1055814"/>
                </a:lnTo>
                <a:lnTo>
                  <a:pt x="809497" y="1046314"/>
                </a:lnTo>
                <a:close/>
              </a:path>
              <a:path w="5545455" h="1148714">
                <a:moveTo>
                  <a:pt x="848613" y="1046314"/>
                </a:moveTo>
                <a:lnTo>
                  <a:pt x="831570" y="1054371"/>
                </a:lnTo>
                <a:lnTo>
                  <a:pt x="821046" y="1069924"/>
                </a:lnTo>
                <a:lnTo>
                  <a:pt x="819509" y="1090879"/>
                </a:lnTo>
                <a:lnTo>
                  <a:pt x="832175" y="1113044"/>
                </a:lnTo>
                <a:lnTo>
                  <a:pt x="858066" y="1121054"/>
                </a:lnTo>
                <a:lnTo>
                  <a:pt x="863934" y="1121054"/>
                </a:lnTo>
                <a:lnTo>
                  <a:pt x="882590" y="1111089"/>
                </a:lnTo>
                <a:lnTo>
                  <a:pt x="847589" y="1111089"/>
                </a:lnTo>
                <a:lnTo>
                  <a:pt x="830359" y="1094557"/>
                </a:lnTo>
                <a:lnTo>
                  <a:pt x="831483" y="1086688"/>
                </a:lnTo>
                <a:lnTo>
                  <a:pt x="827053" y="1086688"/>
                </a:lnTo>
                <a:lnTo>
                  <a:pt x="827053" y="1079284"/>
                </a:lnTo>
                <a:lnTo>
                  <a:pt x="832541" y="1079284"/>
                </a:lnTo>
                <a:lnTo>
                  <a:pt x="834736" y="1063917"/>
                </a:lnTo>
                <a:lnTo>
                  <a:pt x="850383" y="1054836"/>
                </a:lnTo>
                <a:lnTo>
                  <a:pt x="878173" y="1054836"/>
                </a:lnTo>
                <a:lnTo>
                  <a:pt x="868404" y="1047898"/>
                </a:lnTo>
                <a:lnTo>
                  <a:pt x="848613" y="1046314"/>
                </a:lnTo>
                <a:close/>
              </a:path>
              <a:path w="5545455" h="1148714">
                <a:moveTo>
                  <a:pt x="880837" y="1102614"/>
                </a:moveTo>
                <a:lnTo>
                  <a:pt x="878043" y="1105873"/>
                </a:lnTo>
                <a:lnTo>
                  <a:pt x="847589" y="1111089"/>
                </a:lnTo>
                <a:lnTo>
                  <a:pt x="882590" y="1111089"/>
                </a:lnTo>
                <a:lnTo>
                  <a:pt x="886425" y="1109040"/>
                </a:lnTo>
                <a:lnTo>
                  <a:pt x="880837" y="1102614"/>
                </a:lnTo>
                <a:close/>
              </a:path>
              <a:path w="5545455" h="1148714">
                <a:moveTo>
                  <a:pt x="832541" y="1079284"/>
                </a:moveTo>
                <a:lnTo>
                  <a:pt x="827053" y="1079284"/>
                </a:lnTo>
                <a:lnTo>
                  <a:pt x="827053" y="1086688"/>
                </a:lnTo>
                <a:lnTo>
                  <a:pt x="831483" y="1086688"/>
                </a:lnTo>
                <a:lnTo>
                  <a:pt x="832541" y="1079284"/>
                </a:lnTo>
                <a:close/>
              </a:path>
              <a:path w="5545455" h="1148714">
                <a:moveTo>
                  <a:pt x="880478" y="1079284"/>
                </a:moveTo>
                <a:lnTo>
                  <a:pt x="832541" y="1079284"/>
                </a:lnTo>
                <a:lnTo>
                  <a:pt x="831483" y="1086688"/>
                </a:lnTo>
                <a:lnTo>
                  <a:pt x="890896" y="1086688"/>
                </a:lnTo>
                <a:lnTo>
                  <a:pt x="890956" y="1082217"/>
                </a:lnTo>
                <a:lnTo>
                  <a:pt x="881676" y="1082217"/>
                </a:lnTo>
                <a:lnTo>
                  <a:pt x="880478" y="1079284"/>
                </a:lnTo>
                <a:close/>
              </a:path>
              <a:path w="5545455" h="1148714">
                <a:moveTo>
                  <a:pt x="878173" y="1054836"/>
                </a:moveTo>
                <a:lnTo>
                  <a:pt x="850383" y="1054836"/>
                </a:lnTo>
                <a:lnTo>
                  <a:pt x="872875" y="1060657"/>
                </a:lnTo>
                <a:lnTo>
                  <a:pt x="881676" y="1082217"/>
                </a:lnTo>
                <a:lnTo>
                  <a:pt x="885587" y="1079284"/>
                </a:lnTo>
                <a:lnTo>
                  <a:pt x="890995" y="1079284"/>
                </a:lnTo>
                <a:lnTo>
                  <a:pt x="891036" y="1076257"/>
                </a:lnTo>
                <a:lnTo>
                  <a:pt x="883352" y="1058515"/>
                </a:lnTo>
                <a:lnTo>
                  <a:pt x="878173" y="1054836"/>
                </a:lnTo>
                <a:close/>
              </a:path>
              <a:path w="5545455" h="1148714">
                <a:moveTo>
                  <a:pt x="890995" y="1079284"/>
                </a:moveTo>
                <a:lnTo>
                  <a:pt x="885587" y="1079284"/>
                </a:lnTo>
                <a:lnTo>
                  <a:pt x="881676" y="1082217"/>
                </a:lnTo>
                <a:lnTo>
                  <a:pt x="890956" y="1082217"/>
                </a:lnTo>
                <a:lnTo>
                  <a:pt x="890995" y="1079284"/>
                </a:lnTo>
                <a:close/>
              </a:path>
              <a:path w="5545455" h="1148714">
                <a:moveTo>
                  <a:pt x="878602" y="1018235"/>
                </a:moveTo>
                <a:lnTo>
                  <a:pt x="865331" y="1018235"/>
                </a:lnTo>
                <a:lnTo>
                  <a:pt x="846192" y="1035558"/>
                </a:lnTo>
                <a:lnTo>
                  <a:pt x="855971" y="1035558"/>
                </a:lnTo>
                <a:lnTo>
                  <a:pt x="878602" y="1018235"/>
                </a:lnTo>
                <a:close/>
              </a:path>
              <a:path w="5545455" h="1148714">
                <a:moveTo>
                  <a:pt x="933437" y="1046314"/>
                </a:moveTo>
                <a:lnTo>
                  <a:pt x="916067" y="1054138"/>
                </a:lnTo>
                <a:lnTo>
                  <a:pt x="905403" y="1069644"/>
                </a:lnTo>
                <a:lnTo>
                  <a:pt x="903945" y="1089296"/>
                </a:lnTo>
                <a:lnTo>
                  <a:pt x="903820" y="1090972"/>
                </a:lnTo>
                <a:lnTo>
                  <a:pt x="916067" y="1113138"/>
                </a:lnTo>
                <a:lnTo>
                  <a:pt x="940422" y="1121054"/>
                </a:lnTo>
                <a:lnTo>
                  <a:pt x="946941" y="1121054"/>
                </a:lnTo>
                <a:lnTo>
                  <a:pt x="962867" y="1113743"/>
                </a:lnTo>
                <a:lnTo>
                  <a:pt x="963832" y="1112253"/>
                </a:lnTo>
                <a:lnTo>
                  <a:pt x="941120" y="1112253"/>
                </a:lnTo>
                <a:lnTo>
                  <a:pt x="923192" y="1106339"/>
                </a:lnTo>
                <a:lnTo>
                  <a:pt x="913879" y="1089296"/>
                </a:lnTo>
                <a:lnTo>
                  <a:pt x="919932" y="1064243"/>
                </a:lnTo>
                <a:lnTo>
                  <a:pt x="935998" y="1054976"/>
                </a:lnTo>
                <a:lnTo>
                  <a:pt x="962815" y="1054976"/>
                </a:lnTo>
                <a:lnTo>
                  <a:pt x="952576" y="1047758"/>
                </a:lnTo>
                <a:lnTo>
                  <a:pt x="933437" y="1046314"/>
                </a:lnTo>
                <a:close/>
              </a:path>
              <a:path w="5545455" h="1148714">
                <a:moveTo>
                  <a:pt x="978280" y="1016698"/>
                </a:moveTo>
                <a:lnTo>
                  <a:pt x="968362" y="1016698"/>
                </a:lnTo>
                <a:lnTo>
                  <a:pt x="968481" y="1046314"/>
                </a:lnTo>
                <a:lnTo>
                  <a:pt x="968545" y="1061920"/>
                </a:lnTo>
                <a:lnTo>
                  <a:pt x="974369" y="1075605"/>
                </a:lnTo>
                <a:lnTo>
                  <a:pt x="972879" y="1098283"/>
                </a:lnTo>
                <a:lnTo>
                  <a:pt x="968718" y="1104708"/>
                </a:lnTo>
                <a:lnTo>
                  <a:pt x="968781" y="1120355"/>
                </a:lnTo>
                <a:lnTo>
                  <a:pt x="978280" y="1120355"/>
                </a:lnTo>
                <a:lnTo>
                  <a:pt x="978280" y="1016698"/>
                </a:lnTo>
                <a:close/>
              </a:path>
              <a:path w="5545455" h="1148714">
                <a:moveTo>
                  <a:pt x="968609" y="1077840"/>
                </a:moveTo>
                <a:lnTo>
                  <a:pt x="968463" y="1078003"/>
                </a:lnTo>
                <a:lnTo>
                  <a:pt x="962541" y="1102986"/>
                </a:lnTo>
                <a:lnTo>
                  <a:pt x="941120" y="1112253"/>
                </a:lnTo>
                <a:lnTo>
                  <a:pt x="963832" y="1112253"/>
                </a:lnTo>
                <a:lnTo>
                  <a:pt x="968718" y="1104708"/>
                </a:lnTo>
                <a:lnTo>
                  <a:pt x="968609" y="1077840"/>
                </a:lnTo>
                <a:close/>
              </a:path>
              <a:path w="5545455" h="1148714">
                <a:moveTo>
                  <a:pt x="968545" y="1061920"/>
                </a:moveTo>
                <a:lnTo>
                  <a:pt x="968600" y="1075605"/>
                </a:lnTo>
                <a:lnTo>
                  <a:pt x="968718" y="1104708"/>
                </a:lnTo>
                <a:lnTo>
                  <a:pt x="972879" y="1098283"/>
                </a:lnTo>
                <a:lnTo>
                  <a:pt x="974211" y="1078003"/>
                </a:lnTo>
                <a:lnTo>
                  <a:pt x="974251" y="1077394"/>
                </a:lnTo>
                <a:lnTo>
                  <a:pt x="974369" y="1075605"/>
                </a:lnTo>
                <a:lnTo>
                  <a:pt x="968545" y="1061920"/>
                </a:lnTo>
                <a:close/>
              </a:path>
              <a:path w="5545455" h="1148714">
                <a:moveTo>
                  <a:pt x="962815" y="1054976"/>
                </a:moveTo>
                <a:lnTo>
                  <a:pt x="935998" y="1054976"/>
                </a:lnTo>
                <a:lnTo>
                  <a:pt x="959281" y="1060936"/>
                </a:lnTo>
                <a:lnTo>
                  <a:pt x="968520" y="1077840"/>
                </a:lnTo>
                <a:lnTo>
                  <a:pt x="968545" y="1061920"/>
                </a:lnTo>
                <a:lnTo>
                  <a:pt x="966778" y="1057770"/>
                </a:lnTo>
                <a:lnTo>
                  <a:pt x="962815" y="1054976"/>
                </a:lnTo>
                <a:close/>
              </a:path>
              <a:path w="5545455" h="1148714">
                <a:moveTo>
                  <a:pt x="1015823" y="1047013"/>
                </a:moveTo>
                <a:lnTo>
                  <a:pt x="1005904" y="1047013"/>
                </a:lnTo>
                <a:lnTo>
                  <a:pt x="1005904" y="1120355"/>
                </a:lnTo>
                <a:lnTo>
                  <a:pt x="1015823" y="1120355"/>
                </a:lnTo>
                <a:lnTo>
                  <a:pt x="1015823" y="1047013"/>
                </a:lnTo>
                <a:close/>
              </a:path>
              <a:path w="5545455" h="1148714">
                <a:moveTo>
                  <a:pt x="1008884" y="1016698"/>
                </a:moveTo>
                <a:lnTo>
                  <a:pt x="1010933" y="1030808"/>
                </a:lnTo>
                <a:lnTo>
                  <a:pt x="1013075" y="1030808"/>
                </a:lnTo>
                <a:lnTo>
                  <a:pt x="1008884" y="1016698"/>
                </a:lnTo>
                <a:close/>
              </a:path>
              <a:path w="5545455" h="1148714">
                <a:moveTo>
                  <a:pt x="1055016" y="1030808"/>
                </a:moveTo>
                <a:lnTo>
                  <a:pt x="1045097" y="1030808"/>
                </a:lnTo>
                <a:lnTo>
                  <a:pt x="1045097" y="1106479"/>
                </a:lnTo>
                <a:lnTo>
                  <a:pt x="1054411" y="1119191"/>
                </a:lnTo>
                <a:lnTo>
                  <a:pt x="1066611" y="1121054"/>
                </a:lnTo>
                <a:lnTo>
                  <a:pt x="1082118" y="1115885"/>
                </a:lnTo>
                <a:lnTo>
                  <a:pt x="1080474" y="1112532"/>
                </a:lnTo>
                <a:lnTo>
                  <a:pt x="1072106" y="1112532"/>
                </a:lnTo>
                <a:lnTo>
                  <a:pt x="1056087" y="1106711"/>
                </a:lnTo>
                <a:lnTo>
                  <a:pt x="1055016" y="1030808"/>
                </a:lnTo>
                <a:close/>
              </a:path>
              <a:path w="5545455" h="1148714">
                <a:moveTo>
                  <a:pt x="1078625" y="1108760"/>
                </a:moveTo>
                <a:lnTo>
                  <a:pt x="1072106" y="1112532"/>
                </a:lnTo>
                <a:lnTo>
                  <a:pt x="1080474" y="1112532"/>
                </a:lnTo>
                <a:lnTo>
                  <a:pt x="1078625" y="1108760"/>
                </a:lnTo>
                <a:close/>
              </a:path>
              <a:path w="5545455" h="1148714">
                <a:moveTo>
                  <a:pt x="1045097" y="1047013"/>
                </a:moveTo>
                <a:lnTo>
                  <a:pt x="1031966" y="1047013"/>
                </a:lnTo>
                <a:lnTo>
                  <a:pt x="1031966" y="1055255"/>
                </a:lnTo>
                <a:lnTo>
                  <a:pt x="1045097" y="1055255"/>
                </a:lnTo>
                <a:lnTo>
                  <a:pt x="1045097" y="1047013"/>
                </a:lnTo>
                <a:close/>
              </a:path>
              <a:path w="5545455" h="1148714">
                <a:moveTo>
                  <a:pt x="1077368" y="1047013"/>
                </a:moveTo>
                <a:lnTo>
                  <a:pt x="1055245" y="1047013"/>
                </a:lnTo>
                <a:lnTo>
                  <a:pt x="1055361" y="1055255"/>
                </a:lnTo>
                <a:lnTo>
                  <a:pt x="1077368" y="1055255"/>
                </a:lnTo>
                <a:lnTo>
                  <a:pt x="1077368" y="1047013"/>
                </a:lnTo>
                <a:close/>
              </a:path>
              <a:path w="5545455" h="1148714">
                <a:moveTo>
                  <a:pt x="1120307" y="1046314"/>
                </a:moveTo>
                <a:lnTo>
                  <a:pt x="1102751" y="1054231"/>
                </a:lnTo>
                <a:lnTo>
                  <a:pt x="1091808" y="1069784"/>
                </a:lnTo>
                <a:lnTo>
                  <a:pt x="1090300" y="1089296"/>
                </a:lnTo>
                <a:lnTo>
                  <a:pt x="1090178" y="1090879"/>
                </a:lnTo>
                <a:lnTo>
                  <a:pt x="1102751" y="1113044"/>
                </a:lnTo>
                <a:lnTo>
                  <a:pt x="1127478" y="1121054"/>
                </a:lnTo>
                <a:lnTo>
                  <a:pt x="1134649" y="1121054"/>
                </a:lnTo>
                <a:lnTo>
                  <a:pt x="1152438" y="1113044"/>
                </a:lnTo>
                <a:lnTo>
                  <a:pt x="1152985" y="1112253"/>
                </a:lnTo>
                <a:lnTo>
                  <a:pt x="1127478" y="1112253"/>
                </a:lnTo>
                <a:lnTo>
                  <a:pt x="1109550" y="1106339"/>
                </a:lnTo>
                <a:lnTo>
                  <a:pt x="1100236" y="1089296"/>
                </a:lnTo>
                <a:lnTo>
                  <a:pt x="1106290" y="1064243"/>
                </a:lnTo>
                <a:lnTo>
                  <a:pt x="1122402" y="1054976"/>
                </a:lnTo>
                <a:lnTo>
                  <a:pt x="1151539" y="1054976"/>
                </a:lnTo>
                <a:lnTo>
                  <a:pt x="1141168" y="1047898"/>
                </a:lnTo>
                <a:lnTo>
                  <a:pt x="1120307" y="1046314"/>
                </a:lnTo>
                <a:close/>
              </a:path>
              <a:path w="5545455" h="1148714">
                <a:moveTo>
                  <a:pt x="1151539" y="1054976"/>
                </a:moveTo>
                <a:lnTo>
                  <a:pt x="1122402" y="1054976"/>
                </a:lnTo>
                <a:lnTo>
                  <a:pt x="1145685" y="1060936"/>
                </a:lnTo>
                <a:lnTo>
                  <a:pt x="1154859" y="1077840"/>
                </a:lnTo>
                <a:lnTo>
                  <a:pt x="1148899" y="1102986"/>
                </a:lnTo>
                <a:lnTo>
                  <a:pt x="1127478" y="1112253"/>
                </a:lnTo>
                <a:lnTo>
                  <a:pt x="1152985" y="1112253"/>
                </a:lnTo>
                <a:lnTo>
                  <a:pt x="1163288" y="1097352"/>
                </a:lnTo>
                <a:lnTo>
                  <a:pt x="1164795" y="1077840"/>
                </a:lnTo>
                <a:lnTo>
                  <a:pt x="1164917" y="1076257"/>
                </a:lnTo>
                <a:lnTo>
                  <a:pt x="1156861" y="1058608"/>
                </a:lnTo>
                <a:lnTo>
                  <a:pt x="1151539" y="1054976"/>
                </a:lnTo>
                <a:close/>
              </a:path>
              <a:path w="5545455" h="1148714">
                <a:moveTo>
                  <a:pt x="1244920" y="1046314"/>
                </a:moveTo>
                <a:lnTo>
                  <a:pt x="1226945" y="1054231"/>
                </a:lnTo>
                <a:lnTo>
                  <a:pt x="1215955" y="1069784"/>
                </a:lnTo>
                <a:lnTo>
                  <a:pt x="1214325" y="1090879"/>
                </a:lnTo>
                <a:lnTo>
                  <a:pt x="1226945" y="1113044"/>
                </a:lnTo>
                <a:lnTo>
                  <a:pt x="1252184" y="1121054"/>
                </a:lnTo>
                <a:lnTo>
                  <a:pt x="1264059" y="1119843"/>
                </a:lnTo>
                <a:lnTo>
                  <a:pt x="1273692" y="1112253"/>
                </a:lnTo>
                <a:lnTo>
                  <a:pt x="1246829" y="1112253"/>
                </a:lnTo>
                <a:lnTo>
                  <a:pt x="1230437" y="1102986"/>
                </a:lnTo>
                <a:lnTo>
                  <a:pt x="1224384" y="1077840"/>
                </a:lnTo>
                <a:lnTo>
                  <a:pt x="1233744" y="1060936"/>
                </a:lnTo>
                <a:lnTo>
                  <a:pt x="1256422" y="1054976"/>
                </a:lnTo>
                <a:lnTo>
                  <a:pt x="1276223" y="1054976"/>
                </a:lnTo>
                <a:lnTo>
                  <a:pt x="1274117" y="1052368"/>
                </a:lnTo>
                <a:lnTo>
                  <a:pt x="1244920" y="1046314"/>
                </a:lnTo>
                <a:close/>
              </a:path>
              <a:path w="5545455" h="1148714">
                <a:moveTo>
                  <a:pt x="1273558" y="1101496"/>
                </a:moveTo>
                <a:lnTo>
                  <a:pt x="1271044" y="1105128"/>
                </a:lnTo>
                <a:lnTo>
                  <a:pt x="1246829" y="1112253"/>
                </a:lnTo>
                <a:lnTo>
                  <a:pt x="1273692" y="1112253"/>
                </a:lnTo>
                <a:lnTo>
                  <a:pt x="1280962" y="1106525"/>
                </a:lnTo>
                <a:lnTo>
                  <a:pt x="1273558" y="1101496"/>
                </a:lnTo>
                <a:close/>
              </a:path>
              <a:path w="5545455" h="1148714">
                <a:moveTo>
                  <a:pt x="1276223" y="1054976"/>
                </a:moveTo>
                <a:lnTo>
                  <a:pt x="1256422" y="1054976"/>
                </a:lnTo>
                <a:lnTo>
                  <a:pt x="1273558" y="1065872"/>
                </a:lnTo>
                <a:lnTo>
                  <a:pt x="1280825" y="1060936"/>
                </a:lnTo>
                <a:lnTo>
                  <a:pt x="1281037" y="1060936"/>
                </a:lnTo>
                <a:lnTo>
                  <a:pt x="1276223" y="1054976"/>
                </a:lnTo>
                <a:close/>
              </a:path>
              <a:path w="5545455" h="1148714">
                <a:moveTo>
                  <a:pt x="1321944" y="1046314"/>
                </a:moveTo>
                <a:lnTo>
                  <a:pt x="1304388" y="1054231"/>
                </a:lnTo>
                <a:lnTo>
                  <a:pt x="1293445" y="1069784"/>
                </a:lnTo>
                <a:lnTo>
                  <a:pt x="1291937" y="1089296"/>
                </a:lnTo>
                <a:lnTo>
                  <a:pt x="1291815" y="1090879"/>
                </a:lnTo>
                <a:lnTo>
                  <a:pt x="1304388" y="1113044"/>
                </a:lnTo>
                <a:lnTo>
                  <a:pt x="1329115" y="1121054"/>
                </a:lnTo>
                <a:lnTo>
                  <a:pt x="1336286" y="1121054"/>
                </a:lnTo>
                <a:lnTo>
                  <a:pt x="1354075" y="1113044"/>
                </a:lnTo>
                <a:lnTo>
                  <a:pt x="1354622" y="1112253"/>
                </a:lnTo>
                <a:lnTo>
                  <a:pt x="1329115" y="1112253"/>
                </a:lnTo>
                <a:lnTo>
                  <a:pt x="1311187" y="1106339"/>
                </a:lnTo>
                <a:lnTo>
                  <a:pt x="1301874" y="1089296"/>
                </a:lnTo>
                <a:lnTo>
                  <a:pt x="1307927" y="1064243"/>
                </a:lnTo>
                <a:lnTo>
                  <a:pt x="1324039" y="1054976"/>
                </a:lnTo>
                <a:lnTo>
                  <a:pt x="1353177" y="1054976"/>
                </a:lnTo>
                <a:lnTo>
                  <a:pt x="1342806" y="1047898"/>
                </a:lnTo>
                <a:lnTo>
                  <a:pt x="1321944" y="1046314"/>
                </a:lnTo>
                <a:close/>
              </a:path>
              <a:path w="5545455" h="1148714">
                <a:moveTo>
                  <a:pt x="1353177" y="1054976"/>
                </a:moveTo>
                <a:lnTo>
                  <a:pt x="1324039" y="1054976"/>
                </a:lnTo>
                <a:lnTo>
                  <a:pt x="1347323" y="1060936"/>
                </a:lnTo>
                <a:lnTo>
                  <a:pt x="1356496" y="1077840"/>
                </a:lnTo>
                <a:lnTo>
                  <a:pt x="1350536" y="1102986"/>
                </a:lnTo>
                <a:lnTo>
                  <a:pt x="1329115" y="1112253"/>
                </a:lnTo>
                <a:lnTo>
                  <a:pt x="1354622" y="1112253"/>
                </a:lnTo>
                <a:lnTo>
                  <a:pt x="1364925" y="1097352"/>
                </a:lnTo>
                <a:lnTo>
                  <a:pt x="1366432" y="1077840"/>
                </a:lnTo>
                <a:lnTo>
                  <a:pt x="1366555" y="1076257"/>
                </a:lnTo>
                <a:lnTo>
                  <a:pt x="1358499" y="1058608"/>
                </a:lnTo>
                <a:lnTo>
                  <a:pt x="1353177" y="1054976"/>
                </a:lnTo>
                <a:close/>
              </a:path>
              <a:path w="5545455" h="1148714">
                <a:moveTo>
                  <a:pt x="1396304" y="1047013"/>
                </a:moveTo>
                <a:lnTo>
                  <a:pt x="1386805" y="1047013"/>
                </a:lnTo>
                <a:lnTo>
                  <a:pt x="1386805" y="1120355"/>
                </a:lnTo>
                <a:lnTo>
                  <a:pt x="1396723" y="1120355"/>
                </a:lnTo>
                <a:lnTo>
                  <a:pt x="1396723" y="1076210"/>
                </a:lnTo>
                <a:lnTo>
                  <a:pt x="1401417" y="1066850"/>
                </a:lnTo>
                <a:lnTo>
                  <a:pt x="1396304" y="1066850"/>
                </a:lnTo>
                <a:lnTo>
                  <a:pt x="1396304" y="1047013"/>
                </a:lnTo>
                <a:close/>
              </a:path>
              <a:path w="5545455" h="1148714">
                <a:moveTo>
                  <a:pt x="1444113" y="1055255"/>
                </a:moveTo>
                <a:lnTo>
                  <a:pt x="1428016" y="1055255"/>
                </a:lnTo>
                <a:lnTo>
                  <a:pt x="1440682" y="1065174"/>
                </a:lnTo>
                <a:lnTo>
                  <a:pt x="1442545" y="1120355"/>
                </a:lnTo>
                <a:lnTo>
                  <a:pt x="1452464" y="1120355"/>
                </a:lnTo>
                <a:lnTo>
                  <a:pt x="1452464" y="1076210"/>
                </a:lnTo>
                <a:lnTo>
                  <a:pt x="1456642" y="1067828"/>
                </a:lnTo>
                <a:lnTo>
                  <a:pt x="1451346" y="1067828"/>
                </a:lnTo>
                <a:lnTo>
                  <a:pt x="1447435" y="1066291"/>
                </a:lnTo>
                <a:lnTo>
                  <a:pt x="1450041" y="1061550"/>
                </a:lnTo>
                <a:lnTo>
                  <a:pt x="1449856" y="1060657"/>
                </a:lnTo>
                <a:lnTo>
                  <a:pt x="1444113" y="1055255"/>
                </a:lnTo>
                <a:close/>
              </a:path>
              <a:path w="5545455" h="1148714">
                <a:moveTo>
                  <a:pt x="1500088" y="1055255"/>
                </a:moveTo>
                <a:lnTo>
                  <a:pt x="1483757" y="1055255"/>
                </a:lnTo>
                <a:lnTo>
                  <a:pt x="1496283" y="1065174"/>
                </a:lnTo>
                <a:lnTo>
                  <a:pt x="1498146" y="1120355"/>
                </a:lnTo>
                <a:lnTo>
                  <a:pt x="1508064" y="1120355"/>
                </a:lnTo>
                <a:lnTo>
                  <a:pt x="1508064" y="1070669"/>
                </a:lnTo>
                <a:lnTo>
                  <a:pt x="1500088" y="1055255"/>
                </a:lnTo>
                <a:close/>
              </a:path>
              <a:path w="5545455" h="1148714">
                <a:moveTo>
                  <a:pt x="1450041" y="1061550"/>
                </a:moveTo>
                <a:lnTo>
                  <a:pt x="1447435" y="1066291"/>
                </a:lnTo>
                <a:lnTo>
                  <a:pt x="1451346" y="1067828"/>
                </a:lnTo>
                <a:lnTo>
                  <a:pt x="1450041" y="1061550"/>
                </a:lnTo>
                <a:close/>
              </a:path>
              <a:path w="5545455" h="1148714">
                <a:moveTo>
                  <a:pt x="1478448" y="1046314"/>
                </a:moveTo>
                <a:lnTo>
                  <a:pt x="1470811" y="1046314"/>
                </a:lnTo>
                <a:lnTo>
                  <a:pt x="1453348" y="1055535"/>
                </a:lnTo>
                <a:lnTo>
                  <a:pt x="1450041" y="1061550"/>
                </a:lnTo>
                <a:lnTo>
                  <a:pt x="1451346" y="1067828"/>
                </a:lnTo>
                <a:lnTo>
                  <a:pt x="1456642" y="1067828"/>
                </a:lnTo>
                <a:lnTo>
                  <a:pt x="1460217" y="1060657"/>
                </a:lnTo>
                <a:lnTo>
                  <a:pt x="1460287" y="1060517"/>
                </a:lnTo>
                <a:lnTo>
                  <a:pt x="1483757" y="1055255"/>
                </a:lnTo>
                <a:lnTo>
                  <a:pt x="1500088" y="1055255"/>
                </a:lnTo>
                <a:lnTo>
                  <a:pt x="1498425" y="1052042"/>
                </a:lnTo>
                <a:lnTo>
                  <a:pt x="1478448" y="1046314"/>
                </a:lnTo>
                <a:close/>
              </a:path>
              <a:path w="5545455" h="1148714">
                <a:moveTo>
                  <a:pt x="1416468" y="1046314"/>
                </a:moveTo>
                <a:lnTo>
                  <a:pt x="1397003" y="1058049"/>
                </a:lnTo>
                <a:lnTo>
                  <a:pt x="1396437" y="1065174"/>
                </a:lnTo>
                <a:lnTo>
                  <a:pt x="1396349" y="1066291"/>
                </a:lnTo>
                <a:lnTo>
                  <a:pt x="1396304" y="1066850"/>
                </a:lnTo>
                <a:lnTo>
                  <a:pt x="1401417" y="1066850"/>
                </a:lnTo>
                <a:lnTo>
                  <a:pt x="1404523" y="1060657"/>
                </a:lnTo>
                <a:lnTo>
                  <a:pt x="1404593" y="1060517"/>
                </a:lnTo>
                <a:lnTo>
                  <a:pt x="1428016" y="1055255"/>
                </a:lnTo>
                <a:lnTo>
                  <a:pt x="1444113" y="1055255"/>
                </a:lnTo>
                <a:lnTo>
                  <a:pt x="1436538" y="1048130"/>
                </a:lnTo>
                <a:lnTo>
                  <a:pt x="1416468" y="1046314"/>
                </a:lnTo>
                <a:close/>
              </a:path>
              <a:path w="5545455" h="1148714">
                <a:moveTo>
                  <a:pt x="1603051" y="1046314"/>
                </a:moveTo>
                <a:lnTo>
                  <a:pt x="1587078" y="1053532"/>
                </a:lnTo>
                <a:lnTo>
                  <a:pt x="1581259" y="1062314"/>
                </a:lnTo>
                <a:lnTo>
                  <a:pt x="1581203" y="1076164"/>
                </a:lnTo>
                <a:lnTo>
                  <a:pt x="1581097" y="1102462"/>
                </a:lnTo>
                <a:lnTo>
                  <a:pt x="1586939" y="1113743"/>
                </a:lnTo>
                <a:lnTo>
                  <a:pt x="1609384" y="1121054"/>
                </a:lnTo>
                <a:lnTo>
                  <a:pt x="1616369" y="1121054"/>
                </a:lnTo>
                <a:lnTo>
                  <a:pt x="1633692" y="1113138"/>
                </a:lnTo>
                <a:lnTo>
                  <a:pt x="1634297" y="1112253"/>
                </a:lnTo>
                <a:lnTo>
                  <a:pt x="1608685" y="1112253"/>
                </a:lnTo>
                <a:lnTo>
                  <a:pt x="1590478" y="1106339"/>
                </a:lnTo>
                <a:lnTo>
                  <a:pt x="1581304" y="1089296"/>
                </a:lnTo>
                <a:lnTo>
                  <a:pt x="1587218" y="1064243"/>
                </a:lnTo>
                <a:lnTo>
                  <a:pt x="1603470" y="1054976"/>
                </a:lnTo>
                <a:lnTo>
                  <a:pt x="1632961" y="1054976"/>
                </a:lnTo>
                <a:lnTo>
                  <a:pt x="1622609" y="1047898"/>
                </a:lnTo>
                <a:lnTo>
                  <a:pt x="1603051" y="1046314"/>
                </a:lnTo>
                <a:close/>
              </a:path>
              <a:path w="5545455" h="1148714">
                <a:moveTo>
                  <a:pt x="1581444" y="1016698"/>
                </a:moveTo>
                <a:lnTo>
                  <a:pt x="1571525" y="1016698"/>
                </a:lnTo>
                <a:lnTo>
                  <a:pt x="1571525" y="1120355"/>
                </a:lnTo>
                <a:lnTo>
                  <a:pt x="1581025" y="1120355"/>
                </a:lnTo>
                <a:lnTo>
                  <a:pt x="1581097" y="1102462"/>
                </a:lnTo>
                <a:lnTo>
                  <a:pt x="1575437" y="1091531"/>
                </a:lnTo>
                <a:lnTo>
                  <a:pt x="1576927" y="1068853"/>
                </a:lnTo>
                <a:lnTo>
                  <a:pt x="1581259" y="1062314"/>
                </a:lnTo>
                <a:lnTo>
                  <a:pt x="1581324" y="1046314"/>
                </a:lnTo>
                <a:lnTo>
                  <a:pt x="1581444" y="1016698"/>
                </a:lnTo>
                <a:close/>
              </a:path>
              <a:path w="5545455" h="1148714">
                <a:moveTo>
                  <a:pt x="1632961" y="1054976"/>
                </a:moveTo>
                <a:lnTo>
                  <a:pt x="1603470" y="1054976"/>
                </a:lnTo>
                <a:lnTo>
                  <a:pt x="1626753" y="1060936"/>
                </a:lnTo>
                <a:lnTo>
                  <a:pt x="1636067" y="1077840"/>
                </a:lnTo>
                <a:lnTo>
                  <a:pt x="1630139" y="1102462"/>
                </a:lnTo>
                <a:lnTo>
                  <a:pt x="1630013" y="1102986"/>
                </a:lnTo>
                <a:lnTo>
                  <a:pt x="1608685" y="1112253"/>
                </a:lnTo>
                <a:lnTo>
                  <a:pt x="1634297" y="1112253"/>
                </a:lnTo>
                <a:lnTo>
                  <a:pt x="1644402" y="1097491"/>
                </a:lnTo>
                <a:lnTo>
                  <a:pt x="1645861" y="1077840"/>
                </a:lnTo>
                <a:lnTo>
                  <a:pt x="1645985" y="1076164"/>
                </a:lnTo>
                <a:lnTo>
                  <a:pt x="1638069" y="1058468"/>
                </a:lnTo>
                <a:lnTo>
                  <a:pt x="1632961" y="1054976"/>
                </a:lnTo>
                <a:close/>
              </a:path>
              <a:path w="5545455" h="1148714">
                <a:moveTo>
                  <a:pt x="1581259" y="1062314"/>
                </a:moveTo>
                <a:lnTo>
                  <a:pt x="1576927" y="1068853"/>
                </a:lnTo>
                <a:lnTo>
                  <a:pt x="1575437" y="1091531"/>
                </a:lnTo>
                <a:lnTo>
                  <a:pt x="1581097" y="1102462"/>
                </a:lnTo>
                <a:lnTo>
                  <a:pt x="1581203" y="1076164"/>
                </a:lnTo>
                <a:lnTo>
                  <a:pt x="1581259" y="1062314"/>
                </a:lnTo>
                <a:close/>
              </a:path>
              <a:path w="5545455" h="1148714">
                <a:moveTo>
                  <a:pt x="1710167" y="1078945"/>
                </a:moveTo>
                <a:lnTo>
                  <a:pt x="1675435" y="1079842"/>
                </a:lnTo>
                <a:lnTo>
                  <a:pt x="1660533" y="1092415"/>
                </a:lnTo>
                <a:lnTo>
                  <a:pt x="1665004" y="1114022"/>
                </a:lnTo>
                <a:lnTo>
                  <a:pt x="1686471" y="1121054"/>
                </a:lnTo>
                <a:lnTo>
                  <a:pt x="1699230" y="1119610"/>
                </a:lnTo>
                <a:lnTo>
                  <a:pt x="1705548" y="1113231"/>
                </a:lnTo>
                <a:lnTo>
                  <a:pt x="1682140" y="1113231"/>
                </a:lnTo>
                <a:lnTo>
                  <a:pt x="1669428" y="1103591"/>
                </a:lnTo>
                <a:lnTo>
                  <a:pt x="1676273" y="1087526"/>
                </a:lnTo>
                <a:lnTo>
                  <a:pt x="1710452" y="1086365"/>
                </a:lnTo>
                <a:lnTo>
                  <a:pt x="1710201" y="1079842"/>
                </a:lnTo>
                <a:lnTo>
                  <a:pt x="1710167" y="1078945"/>
                </a:lnTo>
                <a:close/>
              </a:path>
              <a:path w="5545455" h="1148714">
                <a:moveTo>
                  <a:pt x="1721256" y="1098283"/>
                </a:moveTo>
                <a:lnTo>
                  <a:pt x="1711338" y="1098283"/>
                </a:lnTo>
                <a:lnTo>
                  <a:pt x="1713573" y="1105128"/>
                </a:lnTo>
                <a:lnTo>
                  <a:pt x="1711262" y="1107462"/>
                </a:lnTo>
                <a:lnTo>
                  <a:pt x="1711728" y="1119610"/>
                </a:lnTo>
                <a:lnTo>
                  <a:pt x="1711757" y="1120355"/>
                </a:lnTo>
                <a:lnTo>
                  <a:pt x="1721256" y="1120355"/>
                </a:lnTo>
                <a:lnTo>
                  <a:pt x="1721256" y="1098283"/>
                </a:lnTo>
                <a:close/>
              </a:path>
              <a:path w="5545455" h="1148714">
                <a:moveTo>
                  <a:pt x="1710936" y="1098993"/>
                </a:moveTo>
                <a:lnTo>
                  <a:pt x="1706495" y="1106851"/>
                </a:lnTo>
                <a:lnTo>
                  <a:pt x="1682140" y="1113231"/>
                </a:lnTo>
                <a:lnTo>
                  <a:pt x="1705548" y="1113231"/>
                </a:lnTo>
                <a:lnTo>
                  <a:pt x="1711262" y="1107462"/>
                </a:lnTo>
                <a:lnTo>
                  <a:pt x="1710936" y="1098993"/>
                </a:lnTo>
                <a:close/>
              </a:path>
              <a:path w="5545455" h="1148714">
                <a:moveTo>
                  <a:pt x="1711338" y="1098283"/>
                </a:moveTo>
                <a:lnTo>
                  <a:pt x="1710936" y="1098993"/>
                </a:lnTo>
                <a:lnTo>
                  <a:pt x="1711113" y="1103591"/>
                </a:lnTo>
                <a:lnTo>
                  <a:pt x="1711172" y="1105128"/>
                </a:lnTo>
                <a:lnTo>
                  <a:pt x="1711262" y="1107462"/>
                </a:lnTo>
                <a:lnTo>
                  <a:pt x="1713573" y="1105128"/>
                </a:lnTo>
                <a:lnTo>
                  <a:pt x="1711338" y="1098283"/>
                </a:lnTo>
                <a:close/>
              </a:path>
              <a:path w="5545455" h="1148714">
                <a:moveTo>
                  <a:pt x="1715220" y="1054976"/>
                </a:moveTo>
                <a:lnTo>
                  <a:pt x="1697414" y="1054976"/>
                </a:lnTo>
                <a:lnTo>
                  <a:pt x="1709568" y="1063358"/>
                </a:lnTo>
                <a:lnTo>
                  <a:pt x="1710909" y="1098283"/>
                </a:lnTo>
                <a:lnTo>
                  <a:pt x="1710936" y="1098993"/>
                </a:lnTo>
                <a:lnTo>
                  <a:pt x="1711338" y="1098283"/>
                </a:lnTo>
                <a:lnTo>
                  <a:pt x="1721256" y="1098283"/>
                </a:lnTo>
                <a:lnTo>
                  <a:pt x="1721256" y="1086365"/>
                </a:lnTo>
                <a:lnTo>
                  <a:pt x="1713293" y="1086365"/>
                </a:lnTo>
                <a:lnTo>
                  <a:pt x="1713293" y="1078945"/>
                </a:lnTo>
                <a:lnTo>
                  <a:pt x="1721256" y="1078945"/>
                </a:lnTo>
                <a:lnTo>
                  <a:pt x="1721256" y="1074813"/>
                </a:lnTo>
                <a:lnTo>
                  <a:pt x="1718648" y="1058096"/>
                </a:lnTo>
                <a:lnTo>
                  <a:pt x="1715220" y="1054976"/>
                </a:lnTo>
                <a:close/>
              </a:path>
              <a:path w="5545455" h="1148714">
                <a:moveTo>
                  <a:pt x="1721256" y="1078945"/>
                </a:moveTo>
                <a:lnTo>
                  <a:pt x="1713293" y="1078945"/>
                </a:lnTo>
                <a:lnTo>
                  <a:pt x="1713293" y="1086365"/>
                </a:lnTo>
                <a:lnTo>
                  <a:pt x="1721256" y="1086365"/>
                </a:lnTo>
                <a:lnTo>
                  <a:pt x="1721256" y="1078945"/>
                </a:lnTo>
                <a:close/>
              </a:path>
              <a:path w="5545455" h="1148714">
                <a:moveTo>
                  <a:pt x="1691500" y="1046314"/>
                </a:moveTo>
                <a:lnTo>
                  <a:pt x="1661604" y="1056233"/>
                </a:lnTo>
                <a:lnTo>
                  <a:pt x="1666075" y="1063637"/>
                </a:lnTo>
                <a:lnTo>
                  <a:pt x="1697414" y="1054976"/>
                </a:lnTo>
                <a:lnTo>
                  <a:pt x="1715220" y="1054976"/>
                </a:lnTo>
                <a:lnTo>
                  <a:pt x="1708311" y="1048689"/>
                </a:lnTo>
                <a:lnTo>
                  <a:pt x="1691500" y="1046314"/>
                </a:lnTo>
                <a:close/>
              </a:path>
              <a:path w="5545455" h="1148714">
                <a:moveTo>
                  <a:pt x="1742469" y="1104150"/>
                </a:moveTo>
                <a:lnTo>
                  <a:pt x="1737998" y="1111973"/>
                </a:lnTo>
                <a:lnTo>
                  <a:pt x="1767894" y="1121054"/>
                </a:lnTo>
                <a:lnTo>
                  <a:pt x="1779769" y="1120216"/>
                </a:lnTo>
                <a:lnTo>
                  <a:pt x="1790902" y="1112393"/>
                </a:lnTo>
                <a:lnTo>
                  <a:pt x="1775578" y="1112393"/>
                </a:lnTo>
                <a:lnTo>
                  <a:pt x="1742469" y="1104150"/>
                </a:lnTo>
                <a:close/>
              </a:path>
              <a:path w="5545455" h="1148714">
                <a:moveTo>
                  <a:pt x="1779210" y="1046966"/>
                </a:moveTo>
                <a:lnTo>
                  <a:pt x="1746241" y="1053346"/>
                </a:lnTo>
                <a:lnTo>
                  <a:pt x="1741491" y="1074813"/>
                </a:lnTo>
                <a:lnTo>
                  <a:pt x="1788290" y="1104011"/>
                </a:lnTo>
                <a:lnTo>
                  <a:pt x="1775578" y="1112393"/>
                </a:lnTo>
                <a:lnTo>
                  <a:pt x="1790902" y="1112393"/>
                </a:lnTo>
                <a:lnTo>
                  <a:pt x="1796998" y="1108108"/>
                </a:lnTo>
                <a:lnTo>
                  <a:pt x="1797324" y="1092881"/>
                </a:lnTo>
                <a:lnTo>
                  <a:pt x="1750432" y="1063451"/>
                </a:lnTo>
                <a:lnTo>
                  <a:pt x="1758208" y="1056000"/>
                </a:lnTo>
                <a:lnTo>
                  <a:pt x="1794150" y="1056000"/>
                </a:lnTo>
                <a:lnTo>
                  <a:pt x="1795593" y="1053346"/>
                </a:lnTo>
                <a:lnTo>
                  <a:pt x="1795694" y="1053160"/>
                </a:lnTo>
                <a:lnTo>
                  <a:pt x="1779210" y="1046966"/>
                </a:lnTo>
                <a:close/>
              </a:path>
              <a:path w="5545455" h="1148714">
                <a:moveTo>
                  <a:pt x="1794150" y="1056000"/>
                </a:moveTo>
                <a:lnTo>
                  <a:pt x="1758208" y="1056000"/>
                </a:lnTo>
                <a:lnTo>
                  <a:pt x="1791364" y="1061123"/>
                </a:lnTo>
                <a:lnTo>
                  <a:pt x="1794150" y="1056000"/>
                </a:lnTo>
                <a:close/>
              </a:path>
              <a:path w="5545455" h="1148714">
                <a:moveTo>
                  <a:pt x="1838110" y="1046314"/>
                </a:moveTo>
                <a:lnTo>
                  <a:pt x="1821066" y="1054371"/>
                </a:lnTo>
                <a:lnTo>
                  <a:pt x="1810542" y="1069924"/>
                </a:lnTo>
                <a:lnTo>
                  <a:pt x="1809005" y="1090879"/>
                </a:lnTo>
                <a:lnTo>
                  <a:pt x="1821671" y="1113044"/>
                </a:lnTo>
                <a:lnTo>
                  <a:pt x="1847563" y="1121054"/>
                </a:lnTo>
                <a:lnTo>
                  <a:pt x="1853430" y="1121054"/>
                </a:lnTo>
                <a:lnTo>
                  <a:pt x="1872086" y="1111089"/>
                </a:lnTo>
                <a:lnTo>
                  <a:pt x="1837085" y="1111089"/>
                </a:lnTo>
                <a:lnTo>
                  <a:pt x="1819855" y="1094557"/>
                </a:lnTo>
                <a:lnTo>
                  <a:pt x="1820980" y="1086688"/>
                </a:lnTo>
                <a:lnTo>
                  <a:pt x="1816549" y="1086688"/>
                </a:lnTo>
                <a:lnTo>
                  <a:pt x="1816549" y="1079284"/>
                </a:lnTo>
                <a:lnTo>
                  <a:pt x="1822037" y="1079284"/>
                </a:lnTo>
                <a:lnTo>
                  <a:pt x="1824233" y="1063917"/>
                </a:lnTo>
                <a:lnTo>
                  <a:pt x="1839879" y="1054836"/>
                </a:lnTo>
                <a:lnTo>
                  <a:pt x="1867669" y="1054836"/>
                </a:lnTo>
                <a:lnTo>
                  <a:pt x="1857900" y="1047898"/>
                </a:lnTo>
                <a:lnTo>
                  <a:pt x="1838110" y="1046314"/>
                </a:lnTo>
                <a:close/>
              </a:path>
              <a:path w="5545455" h="1148714">
                <a:moveTo>
                  <a:pt x="1870334" y="1102614"/>
                </a:moveTo>
                <a:lnTo>
                  <a:pt x="1867540" y="1105873"/>
                </a:lnTo>
                <a:lnTo>
                  <a:pt x="1837085" y="1111089"/>
                </a:lnTo>
                <a:lnTo>
                  <a:pt x="1872086" y="1111089"/>
                </a:lnTo>
                <a:lnTo>
                  <a:pt x="1875922" y="1109040"/>
                </a:lnTo>
                <a:lnTo>
                  <a:pt x="1870334" y="1102614"/>
                </a:lnTo>
                <a:close/>
              </a:path>
              <a:path w="5545455" h="1148714">
                <a:moveTo>
                  <a:pt x="1822037" y="1079284"/>
                </a:moveTo>
                <a:lnTo>
                  <a:pt x="1816549" y="1079284"/>
                </a:lnTo>
                <a:lnTo>
                  <a:pt x="1816549" y="1086688"/>
                </a:lnTo>
                <a:lnTo>
                  <a:pt x="1820980" y="1086688"/>
                </a:lnTo>
                <a:lnTo>
                  <a:pt x="1822037" y="1079284"/>
                </a:lnTo>
                <a:close/>
              </a:path>
              <a:path w="5545455" h="1148714">
                <a:moveTo>
                  <a:pt x="1869974" y="1079284"/>
                </a:moveTo>
                <a:lnTo>
                  <a:pt x="1822037" y="1079284"/>
                </a:lnTo>
                <a:lnTo>
                  <a:pt x="1820980" y="1086688"/>
                </a:lnTo>
                <a:lnTo>
                  <a:pt x="1880392" y="1086688"/>
                </a:lnTo>
                <a:lnTo>
                  <a:pt x="1880452" y="1082217"/>
                </a:lnTo>
                <a:lnTo>
                  <a:pt x="1871172" y="1082217"/>
                </a:lnTo>
                <a:lnTo>
                  <a:pt x="1869974" y="1079284"/>
                </a:lnTo>
                <a:close/>
              </a:path>
              <a:path w="5545455" h="1148714">
                <a:moveTo>
                  <a:pt x="1867669" y="1054836"/>
                </a:moveTo>
                <a:lnTo>
                  <a:pt x="1839879" y="1054836"/>
                </a:lnTo>
                <a:lnTo>
                  <a:pt x="1862371" y="1060657"/>
                </a:lnTo>
                <a:lnTo>
                  <a:pt x="1871172" y="1082217"/>
                </a:lnTo>
                <a:lnTo>
                  <a:pt x="1875083" y="1079284"/>
                </a:lnTo>
                <a:lnTo>
                  <a:pt x="1880491" y="1079284"/>
                </a:lnTo>
                <a:lnTo>
                  <a:pt x="1880532" y="1076257"/>
                </a:lnTo>
                <a:lnTo>
                  <a:pt x="1872848" y="1058515"/>
                </a:lnTo>
                <a:lnTo>
                  <a:pt x="1867669" y="1054836"/>
                </a:lnTo>
                <a:close/>
              </a:path>
              <a:path w="5545455" h="1148714">
                <a:moveTo>
                  <a:pt x="1880491" y="1079284"/>
                </a:moveTo>
                <a:lnTo>
                  <a:pt x="1875083" y="1079284"/>
                </a:lnTo>
                <a:lnTo>
                  <a:pt x="1871172" y="1082217"/>
                </a:lnTo>
                <a:lnTo>
                  <a:pt x="1880452" y="1082217"/>
                </a:lnTo>
                <a:lnTo>
                  <a:pt x="1880491" y="1079284"/>
                </a:lnTo>
                <a:close/>
              </a:path>
              <a:path w="5545455" h="1148714">
                <a:moveTo>
                  <a:pt x="1946782" y="1047013"/>
                </a:moveTo>
                <a:lnTo>
                  <a:pt x="1937283" y="1047013"/>
                </a:lnTo>
                <a:lnTo>
                  <a:pt x="1937283" y="1120355"/>
                </a:lnTo>
                <a:lnTo>
                  <a:pt x="1947201" y="1120355"/>
                </a:lnTo>
                <a:lnTo>
                  <a:pt x="1947201" y="1076210"/>
                </a:lnTo>
                <a:lnTo>
                  <a:pt x="1951944" y="1067130"/>
                </a:lnTo>
                <a:lnTo>
                  <a:pt x="1946782" y="1067130"/>
                </a:lnTo>
                <a:lnTo>
                  <a:pt x="1946782" y="1047013"/>
                </a:lnTo>
                <a:close/>
              </a:path>
              <a:path w="5545455" h="1148714">
                <a:moveTo>
                  <a:pt x="1996651" y="1055255"/>
                </a:moveTo>
                <a:lnTo>
                  <a:pt x="1979891" y="1055255"/>
                </a:lnTo>
                <a:lnTo>
                  <a:pt x="1993023" y="1065174"/>
                </a:lnTo>
                <a:lnTo>
                  <a:pt x="1994979" y="1120355"/>
                </a:lnTo>
                <a:lnTo>
                  <a:pt x="2004897" y="1120355"/>
                </a:lnTo>
                <a:lnTo>
                  <a:pt x="2004897" y="1070669"/>
                </a:lnTo>
                <a:lnTo>
                  <a:pt x="1996651" y="1055255"/>
                </a:lnTo>
                <a:close/>
              </a:path>
              <a:path w="5545455" h="1148714">
                <a:moveTo>
                  <a:pt x="1974722" y="1046314"/>
                </a:moveTo>
                <a:lnTo>
                  <a:pt x="1967644" y="1046314"/>
                </a:lnTo>
                <a:lnTo>
                  <a:pt x="1947574" y="1058049"/>
                </a:lnTo>
                <a:lnTo>
                  <a:pt x="1946782" y="1067130"/>
                </a:lnTo>
                <a:lnTo>
                  <a:pt x="1951944" y="1067130"/>
                </a:lnTo>
                <a:lnTo>
                  <a:pt x="1955397" y="1060517"/>
                </a:lnTo>
                <a:lnTo>
                  <a:pt x="1979891" y="1055255"/>
                </a:lnTo>
                <a:lnTo>
                  <a:pt x="1996651" y="1055255"/>
                </a:lnTo>
                <a:lnTo>
                  <a:pt x="1994932" y="1052042"/>
                </a:lnTo>
                <a:lnTo>
                  <a:pt x="1974722" y="1046314"/>
                </a:lnTo>
                <a:close/>
              </a:path>
              <a:path w="5545455" h="1148714">
                <a:moveTo>
                  <a:pt x="2076061" y="1078945"/>
                </a:moveTo>
                <a:lnTo>
                  <a:pt x="2041329" y="1079842"/>
                </a:lnTo>
                <a:lnTo>
                  <a:pt x="2026427" y="1092415"/>
                </a:lnTo>
                <a:lnTo>
                  <a:pt x="2030898" y="1114022"/>
                </a:lnTo>
                <a:lnTo>
                  <a:pt x="2052365" y="1121054"/>
                </a:lnTo>
                <a:lnTo>
                  <a:pt x="2065124" y="1119610"/>
                </a:lnTo>
                <a:lnTo>
                  <a:pt x="2071442" y="1113231"/>
                </a:lnTo>
                <a:lnTo>
                  <a:pt x="2048034" y="1113231"/>
                </a:lnTo>
                <a:lnTo>
                  <a:pt x="2035322" y="1103591"/>
                </a:lnTo>
                <a:lnTo>
                  <a:pt x="2042167" y="1087526"/>
                </a:lnTo>
                <a:lnTo>
                  <a:pt x="2076346" y="1086365"/>
                </a:lnTo>
                <a:lnTo>
                  <a:pt x="2076095" y="1079842"/>
                </a:lnTo>
                <a:lnTo>
                  <a:pt x="2076061" y="1078945"/>
                </a:lnTo>
                <a:close/>
              </a:path>
              <a:path w="5545455" h="1148714">
                <a:moveTo>
                  <a:pt x="2087150" y="1098283"/>
                </a:moveTo>
                <a:lnTo>
                  <a:pt x="2077232" y="1098283"/>
                </a:lnTo>
                <a:lnTo>
                  <a:pt x="2079467" y="1105128"/>
                </a:lnTo>
                <a:lnTo>
                  <a:pt x="2077156" y="1107462"/>
                </a:lnTo>
                <a:lnTo>
                  <a:pt x="2077622" y="1119610"/>
                </a:lnTo>
                <a:lnTo>
                  <a:pt x="2077651" y="1120355"/>
                </a:lnTo>
                <a:lnTo>
                  <a:pt x="2087150" y="1120355"/>
                </a:lnTo>
                <a:lnTo>
                  <a:pt x="2087150" y="1098283"/>
                </a:lnTo>
                <a:close/>
              </a:path>
              <a:path w="5545455" h="1148714">
                <a:moveTo>
                  <a:pt x="2076830" y="1098993"/>
                </a:moveTo>
                <a:lnTo>
                  <a:pt x="2072389" y="1106851"/>
                </a:lnTo>
                <a:lnTo>
                  <a:pt x="2048034" y="1113231"/>
                </a:lnTo>
                <a:lnTo>
                  <a:pt x="2071442" y="1113231"/>
                </a:lnTo>
                <a:lnTo>
                  <a:pt x="2077156" y="1107462"/>
                </a:lnTo>
                <a:lnTo>
                  <a:pt x="2076830" y="1098993"/>
                </a:lnTo>
                <a:close/>
              </a:path>
              <a:path w="5545455" h="1148714">
                <a:moveTo>
                  <a:pt x="2077232" y="1098283"/>
                </a:moveTo>
                <a:lnTo>
                  <a:pt x="2076830" y="1098993"/>
                </a:lnTo>
                <a:lnTo>
                  <a:pt x="2077007" y="1103591"/>
                </a:lnTo>
                <a:lnTo>
                  <a:pt x="2077066" y="1105128"/>
                </a:lnTo>
                <a:lnTo>
                  <a:pt x="2077156" y="1107462"/>
                </a:lnTo>
                <a:lnTo>
                  <a:pt x="2079467" y="1105128"/>
                </a:lnTo>
                <a:lnTo>
                  <a:pt x="2077232" y="1098283"/>
                </a:lnTo>
                <a:close/>
              </a:path>
              <a:path w="5545455" h="1148714">
                <a:moveTo>
                  <a:pt x="2081113" y="1054976"/>
                </a:moveTo>
                <a:lnTo>
                  <a:pt x="2063308" y="1054976"/>
                </a:lnTo>
                <a:lnTo>
                  <a:pt x="2075462" y="1063358"/>
                </a:lnTo>
                <a:lnTo>
                  <a:pt x="2076803" y="1098283"/>
                </a:lnTo>
                <a:lnTo>
                  <a:pt x="2076830" y="1098993"/>
                </a:lnTo>
                <a:lnTo>
                  <a:pt x="2077232" y="1098283"/>
                </a:lnTo>
                <a:lnTo>
                  <a:pt x="2087150" y="1098283"/>
                </a:lnTo>
                <a:lnTo>
                  <a:pt x="2087150" y="1086365"/>
                </a:lnTo>
                <a:lnTo>
                  <a:pt x="2079187" y="1086365"/>
                </a:lnTo>
                <a:lnTo>
                  <a:pt x="2079187" y="1078945"/>
                </a:lnTo>
                <a:lnTo>
                  <a:pt x="2087150" y="1078945"/>
                </a:lnTo>
                <a:lnTo>
                  <a:pt x="2087150" y="1074813"/>
                </a:lnTo>
                <a:lnTo>
                  <a:pt x="2084542" y="1058096"/>
                </a:lnTo>
                <a:lnTo>
                  <a:pt x="2081113" y="1054976"/>
                </a:lnTo>
                <a:close/>
              </a:path>
              <a:path w="5545455" h="1148714">
                <a:moveTo>
                  <a:pt x="2087150" y="1078945"/>
                </a:moveTo>
                <a:lnTo>
                  <a:pt x="2079187" y="1078945"/>
                </a:lnTo>
                <a:lnTo>
                  <a:pt x="2079187" y="1086365"/>
                </a:lnTo>
                <a:lnTo>
                  <a:pt x="2087150" y="1086365"/>
                </a:lnTo>
                <a:lnTo>
                  <a:pt x="2087150" y="1078945"/>
                </a:lnTo>
                <a:close/>
              </a:path>
              <a:path w="5545455" h="1148714">
                <a:moveTo>
                  <a:pt x="2057394" y="1046314"/>
                </a:moveTo>
                <a:lnTo>
                  <a:pt x="2027498" y="1056233"/>
                </a:lnTo>
                <a:lnTo>
                  <a:pt x="2031969" y="1063637"/>
                </a:lnTo>
                <a:lnTo>
                  <a:pt x="2063308" y="1054976"/>
                </a:lnTo>
                <a:lnTo>
                  <a:pt x="2081113" y="1054976"/>
                </a:lnTo>
                <a:lnTo>
                  <a:pt x="2074205" y="1048689"/>
                </a:lnTo>
                <a:lnTo>
                  <a:pt x="2057394" y="1046314"/>
                </a:lnTo>
                <a:close/>
              </a:path>
              <a:path w="5545455" h="1148714">
                <a:moveTo>
                  <a:pt x="2160152" y="1047013"/>
                </a:moveTo>
                <a:lnTo>
                  <a:pt x="2150653" y="1047013"/>
                </a:lnTo>
                <a:lnTo>
                  <a:pt x="2150653" y="1120355"/>
                </a:lnTo>
                <a:lnTo>
                  <a:pt x="2160571" y="1120355"/>
                </a:lnTo>
                <a:lnTo>
                  <a:pt x="2160571" y="1076210"/>
                </a:lnTo>
                <a:lnTo>
                  <a:pt x="2165314" y="1067130"/>
                </a:lnTo>
                <a:lnTo>
                  <a:pt x="2160152" y="1067130"/>
                </a:lnTo>
                <a:lnTo>
                  <a:pt x="2160152" y="1047013"/>
                </a:lnTo>
                <a:close/>
              </a:path>
              <a:path w="5545455" h="1148714">
                <a:moveTo>
                  <a:pt x="2210021" y="1055255"/>
                </a:moveTo>
                <a:lnTo>
                  <a:pt x="2193261" y="1055255"/>
                </a:lnTo>
                <a:lnTo>
                  <a:pt x="2206393" y="1065174"/>
                </a:lnTo>
                <a:lnTo>
                  <a:pt x="2208349" y="1120355"/>
                </a:lnTo>
                <a:lnTo>
                  <a:pt x="2218267" y="1120355"/>
                </a:lnTo>
                <a:lnTo>
                  <a:pt x="2218267" y="1070669"/>
                </a:lnTo>
                <a:lnTo>
                  <a:pt x="2210021" y="1055255"/>
                </a:lnTo>
                <a:close/>
              </a:path>
              <a:path w="5545455" h="1148714">
                <a:moveTo>
                  <a:pt x="2188092" y="1046314"/>
                </a:moveTo>
                <a:lnTo>
                  <a:pt x="2181014" y="1046314"/>
                </a:lnTo>
                <a:lnTo>
                  <a:pt x="2160944" y="1058049"/>
                </a:lnTo>
                <a:lnTo>
                  <a:pt x="2160152" y="1067130"/>
                </a:lnTo>
                <a:lnTo>
                  <a:pt x="2165314" y="1067130"/>
                </a:lnTo>
                <a:lnTo>
                  <a:pt x="2168767" y="1060517"/>
                </a:lnTo>
                <a:lnTo>
                  <a:pt x="2193261" y="1055255"/>
                </a:lnTo>
                <a:lnTo>
                  <a:pt x="2210021" y="1055255"/>
                </a:lnTo>
                <a:lnTo>
                  <a:pt x="2208302" y="1052042"/>
                </a:lnTo>
                <a:lnTo>
                  <a:pt x="2188092" y="1046314"/>
                </a:lnTo>
                <a:close/>
              </a:path>
              <a:path w="5545455" h="1148714">
                <a:moveTo>
                  <a:pt x="2289431" y="1078945"/>
                </a:moveTo>
                <a:lnTo>
                  <a:pt x="2254699" y="1079842"/>
                </a:lnTo>
                <a:lnTo>
                  <a:pt x="2239797" y="1092415"/>
                </a:lnTo>
                <a:lnTo>
                  <a:pt x="2244267" y="1114022"/>
                </a:lnTo>
                <a:lnTo>
                  <a:pt x="2265735" y="1121054"/>
                </a:lnTo>
                <a:lnTo>
                  <a:pt x="2278494" y="1119610"/>
                </a:lnTo>
                <a:lnTo>
                  <a:pt x="2284812" y="1113231"/>
                </a:lnTo>
                <a:lnTo>
                  <a:pt x="2261404" y="1113231"/>
                </a:lnTo>
                <a:lnTo>
                  <a:pt x="2248691" y="1103591"/>
                </a:lnTo>
                <a:lnTo>
                  <a:pt x="2255537" y="1087526"/>
                </a:lnTo>
                <a:lnTo>
                  <a:pt x="2289715" y="1086365"/>
                </a:lnTo>
                <a:lnTo>
                  <a:pt x="2289465" y="1079842"/>
                </a:lnTo>
                <a:lnTo>
                  <a:pt x="2289431" y="1078945"/>
                </a:lnTo>
                <a:close/>
              </a:path>
              <a:path w="5545455" h="1148714">
                <a:moveTo>
                  <a:pt x="2300520" y="1098283"/>
                </a:moveTo>
                <a:lnTo>
                  <a:pt x="2290601" y="1098283"/>
                </a:lnTo>
                <a:lnTo>
                  <a:pt x="2292837" y="1105128"/>
                </a:lnTo>
                <a:lnTo>
                  <a:pt x="2290526" y="1107462"/>
                </a:lnTo>
                <a:lnTo>
                  <a:pt x="2290992" y="1119610"/>
                </a:lnTo>
                <a:lnTo>
                  <a:pt x="2291021" y="1120355"/>
                </a:lnTo>
                <a:lnTo>
                  <a:pt x="2300520" y="1120355"/>
                </a:lnTo>
                <a:lnTo>
                  <a:pt x="2300520" y="1098283"/>
                </a:lnTo>
                <a:close/>
              </a:path>
              <a:path w="5545455" h="1148714">
                <a:moveTo>
                  <a:pt x="2290200" y="1098993"/>
                </a:moveTo>
                <a:lnTo>
                  <a:pt x="2285759" y="1106851"/>
                </a:lnTo>
                <a:lnTo>
                  <a:pt x="2261404" y="1113231"/>
                </a:lnTo>
                <a:lnTo>
                  <a:pt x="2284812" y="1113231"/>
                </a:lnTo>
                <a:lnTo>
                  <a:pt x="2290526" y="1107462"/>
                </a:lnTo>
                <a:lnTo>
                  <a:pt x="2290200" y="1098993"/>
                </a:lnTo>
                <a:close/>
              </a:path>
              <a:path w="5545455" h="1148714">
                <a:moveTo>
                  <a:pt x="2290601" y="1098283"/>
                </a:moveTo>
                <a:lnTo>
                  <a:pt x="2290200" y="1098993"/>
                </a:lnTo>
                <a:lnTo>
                  <a:pt x="2290377" y="1103591"/>
                </a:lnTo>
                <a:lnTo>
                  <a:pt x="2290436" y="1105128"/>
                </a:lnTo>
                <a:lnTo>
                  <a:pt x="2290526" y="1107462"/>
                </a:lnTo>
                <a:lnTo>
                  <a:pt x="2292837" y="1105128"/>
                </a:lnTo>
                <a:lnTo>
                  <a:pt x="2290601" y="1098283"/>
                </a:lnTo>
                <a:close/>
              </a:path>
              <a:path w="5545455" h="1148714">
                <a:moveTo>
                  <a:pt x="2294483" y="1054976"/>
                </a:moveTo>
                <a:lnTo>
                  <a:pt x="2276678" y="1054976"/>
                </a:lnTo>
                <a:lnTo>
                  <a:pt x="2288832" y="1063358"/>
                </a:lnTo>
                <a:lnTo>
                  <a:pt x="2290173" y="1098283"/>
                </a:lnTo>
                <a:lnTo>
                  <a:pt x="2290200" y="1098993"/>
                </a:lnTo>
                <a:lnTo>
                  <a:pt x="2290601" y="1098283"/>
                </a:lnTo>
                <a:lnTo>
                  <a:pt x="2300520" y="1098283"/>
                </a:lnTo>
                <a:lnTo>
                  <a:pt x="2300520" y="1086365"/>
                </a:lnTo>
                <a:lnTo>
                  <a:pt x="2292557" y="1086365"/>
                </a:lnTo>
                <a:lnTo>
                  <a:pt x="2292557" y="1078945"/>
                </a:lnTo>
                <a:lnTo>
                  <a:pt x="2300520" y="1078945"/>
                </a:lnTo>
                <a:lnTo>
                  <a:pt x="2300520" y="1074813"/>
                </a:lnTo>
                <a:lnTo>
                  <a:pt x="2297912" y="1058096"/>
                </a:lnTo>
                <a:lnTo>
                  <a:pt x="2294483" y="1054976"/>
                </a:lnTo>
                <a:close/>
              </a:path>
              <a:path w="5545455" h="1148714">
                <a:moveTo>
                  <a:pt x="2300520" y="1078945"/>
                </a:moveTo>
                <a:lnTo>
                  <a:pt x="2292557" y="1078945"/>
                </a:lnTo>
                <a:lnTo>
                  <a:pt x="2292557" y="1086365"/>
                </a:lnTo>
                <a:lnTo>
                  <a:pt x="2300520" y="1086365"/>
                </a:lnTo>
                <a:lnTo>
                  <a:pt x="2300520" y="1078945"/>
                </a:lnTo>
                <a:close/>
              </a:path>
              <a:path w="5545455" h="1148714">
                <a:moveTo>
                  <a:pt x="2270764" y="1046314"/>
                </a:moveTo>
                <a:lnTo>
                  <a:pt x="2240868" y="1056233"/>
                </a:lnTo>
                <a:lnTo>
                  <a:pt x="2245339" y="1063637"/>
                </a:lnTo>
                <a:lnTo>
                  <a:pt x="2276678" y="1054976"/>
                </a:lnTo>
                <a:lnTo>
                  <a:pt x="2294483" y="1054976"/>
                </a:lnTo>
                <a:lnTo>
                  <a:pt x="2287575" y="1048689"/>
                </a:lnTo>
                <a:lnTo>
                  <a:pt x="2270764" y="1046314"/>
                </a:lnTo>
                <a:close/>
              </a:path>
              <a:path w="5545455" h="1148714">
                <a:moveTo>
                  <a:pt x="2287459" y="1029178"/>
                </a:moveTo>
                <a:lnTo>
                  <a:pt x="2255863" y="1029178"/>
                </a:lnTo>
                <a:lnTo>
                  <a:pt x="2280543" y="1034719"/>
                </a:lnTo>
                <a:lnTo>
                  <a:pt x="2284175" y="1034719"/>
                </a:lnTo>
                <a:lnTo>
                  <a:pt x="2287459" y="1029178"/>
                </a:lnTo>
                <a:close/>
              </a:path>
              <a:path w="5545455" h="1148714">
                <a:moveTo>
                  <a:pt x="2257912" y="1018794"/>
                </a:moveTo>
                <a:lnTo>
                  <a:pt x="2248971" y="1034160"/>
                </a:lnTo>
                <a:lnTo>
                  <a:pt x="2254978" y="1034160"/>
                </a:lnTo>
                <a:lnTo>
                  <a:pt x="2255863" y="1029178"/>
                </a:lnTo>
                <a:lnTo>
                  <a:pt x="2287459" y="1029178"/>
                </a:lnTo>
                <a:lnTo>
                  <a:pt x="2290246" y="1024475"/>
                </a:lnTo>
                <a:lnTo>
                  <a:pt x="2286317" y="1024475"/>
                </a:lnTo>
                <a:lnTo>
                  <a:pt x="2257912" y="1018794"/>
                </a:lnTo>
                <a:close/>
              </a:path>
              <a:path w="5545455" h="1148714">
                <a:moveTo>
                  <a:pt x="2293116" y="1019632"/>
                </a:moveTo>
                <a:lnTo>
                  <a:pt x="2287109" y="1019632"/>
                </a:lnTo>
                <a:lnTo>
                  <a:pt x="2286317" y="1024475"/>
                </a:lnTo>
                <a:lnTo>
                  <a:pt x="2290246" y="1024475"/>
                </a:lnTo>
                <a:lnTo>
                  <a:pt x="2293116" y="1019632"/>
                </a:lnTo>
                <a:close/>
              </a:path>
              <a:path w="5545455" h="1148714">
                <a:moveTo>
                  <a:pt x="2350185" y="1046314"/>
                </a:moveTo>
                <a:lnTo>
                  <a:pt x="2332629" y="1054231"/>
                </a:lnTo>
                <a:lnTo>
                  <a:pt x="2321686" y="1069784"/>
                </a:lnTo>
                <a:lnTo>
                  <a:pt x="2320179" y="1089296"/>
                </a:lnTo>
                <a:lnTo>
                  <a:pt x="2320056" y="1090879"/>
                </a:lnTo>
                <a:lnTo>
                  <a:pt x="2332629" y="1113044"/>
                </a:lnTo>
                <a:lnTo>
                  <a:pt x="2357356" y="1121054"/>
                </a:lnTo>
                <a:lnTo>
                  <a:pt x="2364527" y="1121054"/>
                </a:lnTo>
                <a:lnTo>
                  <a:pt x="2382316" y="1113044"/>
                </a:lnTo>
                <a:lnTo>
                  <a:pt x="2382863" y="1112253"/>
                </a:lnTo>
                <a:lnTo>
                  <a:pt x="2357356" y="1112253"/>
                </a:lnTo>
                <a:lnTo>
                  <a:pt x="2339428" y="1106339"/>
                </a:lnTo>
                <a:lnTo>
                  <a:pt x="2330115" y="1089296"/>
                </a:lnTo>
                <a:lnTo>
                  <a:pt x="2336168" y="1064243"/>
                </a:lnTo>
                <a:lnTo>
                  <a:pt x="2352280" y="1054976"/>
                </a:lnTo>
                <a:lnTo>
                  <a:pt x="2381418" y="1054976"/>
                </a:lnTo>
                <a:lnTo>
                  <a:pt x="2371047" y="1047898"/>
                </a:lnTo>
                <a:lnTo>
                  <a:pt x="2350185" y="1046314"/>
                </a:lnTo>
                <a:close/>
              </a:path>
              <a:path w="5545455" h="1148714">
                <a:moveTo>
                  <a:pt x="2381418" y="1054976"/>
                </a:moveTo>
                <a:lnTo>
                  <a:pt x="2352280" y="1054976"/>
                </a:lnTo>
                <a:lnTo>
                  <a:pt x="2375564" y="1060936"/>
                </a:lnTo>
                <a:lnTo>
                  <a:pt x="2384737" y="1077840"/>
                </a:lnTo>
                <a:lnTo>
                  <a:pt x="2378777" y="1102986"/>
                </a:lnTo>
                <a:lnTo>
                  <a:pt x="2357356" y="1112253"/>
                </a:lnTo>
                <a:lnTo>
                  <a:pt x="2382863" y="1112253"/>
                </a:lnTo>
                <a:lnTo>
                  <a:pt x="2393166" y="1097352"/>
                </a:lnTo>
                <a:lnTo>
                  <a:pt x="2394674" y="1077840"/>
                </a:lnTo>
                <a:lnTo>
                  <a:pt x="2394796" y="1076257"/>
                </a:lnTo>
                <a:lnTo>
                  <a:pt x="2386740" y="1058608"/>
                </a:lnTo>
                <a:lnTo>
                  <a:pt x="2381418" y="1054976"/>
                </a:lnTo>
                <a:close/>
              </a:path>
              <a:path w="5545455" h="1148714">
                <a:moveTo>
                  <a:pt x="2474798" y="1046314"/>
                </a:moveTo>
                <a:lnTo>
                  <a:pt x="2456823" y="1054231"/>
                </a:lnTo>
                <a:lnTo>
                  <a:pt x="2445834" y="1069784"/>
                </a:lnTo>
                <a:lnTo>
                  <a:pt x="2444204" y="1090879"/>
                </a:lnTo>
                <a:lnTo>
                  <a:pt x="2456823" y="1113044"/>
                </a:lnTo>
                <a:lnTo>
                  <a:pt x="2482062" y="1121054"/>
                </a:lnTo>
                <a:lnTo>
                  <a:pt x="2493937" y="1119843"/>
                </a:lnTo>
                <a:lnTo>
                  <a:pt x="2503571" y="1112253"/>
                </a:lnTo>
                <a:lnTo>
                  <a:pt x="2476707" y="1112253"/>
                </a:lnTo>
                <a:lnTo>
                  <a:pt x="2460316" y="1102986"/>
                </a:lnTo>
                <a:lnTo>
                  <a:pt x="2454262" y="1077840"/>
                </a:lnTo>
                <a:lnTo>
                  <a:pt x="2463622" y="1060936"/>
                </a:lnTo>
                <a:lnTo>
                  <a:pt x="2486300" y="1054976"/>
                </a:lnTo>
                <a:lnTo>
                  <a:pt x="2506102" y="1054976"/>
                </a:lnTo>
                <a:lnTo>
                  <a:pt x="2503995" y="1052368"/>
                </a:lnTo>
                <a:lnTo>
                  <a:pt x="2474798" y="1046314"/>
                </a:lnTo>
                <a:close/>
              </a:path>
              <a:path w="5545455" h="1148714">
                <a:moveTo>
                  <a:pt x="2503437" y="1101496"/>
                </a:moveTo>
                <a:lnTo>
                  <a:pt x="2500922" y="1105128"/>
                </a:lnTo>
                <a:lnTo>
                  <a:pt x="2476707" y="1112253"/>
                </a:lnTo>
                <a:lnTo>
                  <a:pt x="2503571" y="1112253"/>
                </a:lnTo>
                <a:lnTo>
                  <a:pt x="2510841" y="1106525"/>
                </a:lnTo>
                <a:lnTo>
                  <a:pt x="2503437" y="1101496"/>
                </a:lnTo>
                <a:close/>
              </a:path>
              <a:path w="5545455" h="1148714">
                <a:moveTo>
                  <a:pt x="2506102" y="1054976"/>
                </a:moveTo>
                <a:lnTo>
                  <a:pt x="2486300" y="1054976"/>
                </a:lnTo>
                <a:lnTo>
                  <a:pt x="2503437" y="1065872"/>
                </a:lnTo>
                <a:lnTo>
                  <a:pt x="2510704" y="1060936"/>
                </a:lnTo>
                <a:lnTo>
                  <a:pt x="2510916" y="1060936"/>
                </a:lnTo>
                <a:lnTo>
                  <a:pt x="2506102" y="1054976"/>
                </a:lnTo>
                <a:close/>
              </a:path>
              <a:path w="5545455" h="1148714">
                <a:moveTo>
                  <a:pt x="2539546" y="1047013"/>
                </a:moveTo>
                <a:lnTo>
                  <a:pt x="2529627" y="1047013"/>
                </a:lnTo>
                <a:lnTo>
                  <a:pt x="2529627" y="1096606"/>
                </a:lnTo>
                <a:lnTo>
                  <a:pt x="2539639" y="1115233"/>
                </a:lnTo>
                <a:lnTo>
                  <a:pt x="2560640" y="1121054"/>
                </a:lnTo>
                <a:lnTo>
                  <a:pt x="2567160" y="1121054"/>
                </a:lnTo>
                <a:lnTo>
                  <a:pt x="2581649" y="1112113"/>
                </a:lnTo>
                <a:lnTo>
                  <a:pt x="2554633" y="1112113"/>
                </a:lnTo>
                <a:lnTo>
                  <a:pt x="2541455" y="1102241"/>
                </a:lnTo>
                <a:lnTo>
                  <a:pt x="2539546" y="1047013"/>
                </a:lnTo>
                <a:close/>
              </a:path>
              <a:path w="5545455" h="1148714">
                <a:moveTo>
                  <a:pt x="2596543" y="1100239"/>
                </a:moveTo>
                <a:lnTo>
                  <a:pt x="2587044" y="1100239"/>
                </a:lnTo>
                <a:lnTo>
                  <a:pt x="2587044" y="1120355"/>
                </a:lnTo>
                <a:lnTo>
                  <a:pt x="2596543" y="1120355"/>
                </a:lnTo>
                <a:lnTo>
                  <a:pt x="2596543" y="1100239"/>
                </a:lnTo>
                <a:close/>
              </a:path>
              <a:path w="5545455" h="1148714">
                <a:moveTo>
                  <a:pt x="2596543" y="1047013"/>
                </a:moveTo>
                <a:lnTo>
                  <a:pt x="2586625" y="1047013"/>
                </a:lnTo>
                <a:lnTo>
                  <a:pt x="2586625" y="1091018"/>
                </a:lnTo>
                <a:lnTo>
                  <a:pt x="2578708" y="1106898"/>
                </a:lnTo>
                <a:lnTo>
                  <a:pt x="2554633" y="1112113"/>
                </a:lnTo>
                <a:lnTo>
                  <a:pt x="2581649" y="1112113"/>
                </a:lnTo>
                <a:lnTo>
                  <a:pt x="2586252" y="1109273"/>
                </a:lnTo>
                <a:lnTo>
                  <a:pt x="2587044" y="1100239"/>
                </a:lnTo>
                <a:lnTo>
                  <a:pt x="2596543" y="1100239"/>
                </a:lnTo>
                <a:lnTo>
                  <a:pt x="2596543" y="1047013"/>
                </a:lnTo>
                <a:close/>
              </a:path>
              <a:path w="5545455" h="1148714">
                <a:moveTo>
                  <a:pt x="2633686" y="1047013"/>
                </a:moveTo>
                <a:lnTo>
                  <a:pt x="2624187" y="1047013"/>
                </a:lnTo>
                <a:lnTo>
                  <a:pt x="2624187" y="1120355"/>
                </a:lnTo>
                <a:lnTo>
                  <a:pt x="2634105" y="1120355"/>
                </a:lnTo>
                <a:lnTo>
                  <a:pt x="2634105" y="1076210"/>
                </a:lnTo>
                <a:lnTo>
                  <a:pt x="2638799" y="1066850"/>
                </a:lnTo>
                <a:lnTo>
                  <a:pt x="2633686" y="1066850"/>
                </a:lnTo>
                <a:lnTo>
                  <a:pt x="2633686" y="1047013"/>
                </a:lnTo>
                <a:close/>
              </a:path>
              <a:path w="5545455" h="1148714">
                <a:moveTo>
                  <a:pt x="2681495" y="1055255"/>
                </a:moveTo>
                <a:lnTo>
                  <a:pt x="2665398" y="1055255"/>
                </a:lnTo>
                <a:lnTo>
                  <a:pt x="2678064" y="1065174"/>
                </a:lnTo>
                <a:lnTo>
                  <a:pt x="2679927" y="1120355"/>
                </a:lnTo>
                <a:lnTo>
                  <a:pt x="2689846" y="1120355"/>
                </a:lnTo>
                <a:lnTo>
                  <a:pt x="2689846" y="1076210"/>
                </a:lnTo>
                <a:lnTo>
                  <a:pt x="2694024" y="1067828"/>
                </a:lnTo>
                <a:lnTo>
                  <a:pt x="2688728" y="1067828"/>
                </a:lnTo>
                <a:lnTo>
                  <a:pt x="2684816" y="1066291"/>
                </a:lnTo>
                <a:lnTo>
                  <a:pt x="2687423" y="1061550"/>
                </a:lnTo>
                <a:lnTo>
                  <a:pt x="2687238" y="1060657"/>
                </a:lnTo>
                <a:lnTo>
                  <a:pt x="2681495" y="1055255"/>
                </a:lnTo>
                <a:close/>
              </a:path>
              <a:path w="5545455" h="1148714">
                <a:moveTo>
                  <a:pt x="2737470" y="1055255"/>
                </a:moveTo>
                <a:lnTo>
                  <a:pt x="2721138" y="1055255"/>
                </a:lnTo>
                <a:lnTo>
                  <a:pt x="2733665" y="1065174"/>
                </a:lnTo>
                <a:lnTo>
                  <a:pt x="2735527" y="1120355"/>
                </a:lnTo>
                <a:lnTo>
                  <a:pt x="2745446" y="1120355"/>
                </a:lnTo>
                <a:lnTo>
                  <a:pt x="2745446" y="1070669"/>
                </a:lnTo>
                <a:lnTo>
                  <a:pt x="2737470" y="1055255"/>
                </a:lnTo>
                <a:close/>
              </a:path>
              <a:path w="5545455" h="1148714">
                <a:moveTo>
                  <a:pt x="2687423" y="1061550"/>
                </a:moveTo>
                <a:lnTo>
                  <a:pt x="2684816" y="1066291"/>
                </a:lnTo>
                <a:lnTo>
                  <a:pt x="2688728" y="1067828"/>
                </a:lnTo>
                <a:lnTo>
                  <a:pt x="2687423" y="1061550"/>
                </a:lnTo>
                <a:close/>
              </a:path>
              <a:path w="5545455" h="1148714">
                <a:moveTo>
                  <a:pt x="2715830" y="1046314"/>
                </a:moveTo>
                <a:lnTo>
                  <a:pt x="2708193" y="1046314"/>
                </a:lnTo>
                <a:lnTo>
                  <a:pt x="2690730" y="1055535"/>
                </a:lnTo>
                <a:lnTo>
                  <a:pt x="2687423" y="1061550"/>
                </a:lnTo>
                <a:lnTo>
                  <a:pt x="2688728" y="1067828"/>
                </a:lnTo>
                <a:lnTo>
                  <a:pt x="2694024" y="1067828"/>
                </a:lnTo>
                <a:lnTo>
                  <a:pt x="2697599" y="1060657"/>
                </a:lnTo>
                <a:lnTo>
                  <a:pt x="2697669" y="1060517"/>
                </a:lnTo>
                <a:lnTo>
                  <a:pt x="2721138" y="1055255"/>
                </a:lnTo>
                <a:lnTo>
                  <a:pt x="2737470" y="1055255"/>
                </a:lnTo>
                <a:lnTo>
                  <a:pt x="2735807" y="1052042"/>
                </a:lnTo>
                <a:lnTo>
                  <a:pt x="2715830" y="1046314"/>
                </a:lnTo>
                <a:close/>
              </a:path>
              <a:path w="5545455" h="1148714">
                <a:moveTo>
                  <a:pt x="2653849" y="1046314"/>
                </a:moveTo>
                <a:lnTo>
                  <a:pt x="2634385" y="1058049"/>
                </a:lnTo>
                <a:lnTo>
                  <a:pt x="2633819" y="1065174"/>
                </a:lnTo>
                <a:lnTo>
                  <a:pt x="2633731" y="1066291"/>
                </a:lnTo>
                <a:lnTo>
                  <a:pt x="2633686" y="1066850"/>
                </a:lnTo>
                <a:lnTo>
                  <a:pt x="2638799" y="1066850"/>
                </a:lnTo>
                <a:lnTo>
                  <a:pt x="2641905" y="1060657"/>
                </a:lnTo>
                <a:lnTo>
                  <a:pt x="2641975" y="1060517"/>
                </a:lnTo>
                <a:lnTo>
                  <a:pt x="2665398" y="1055255"/>
                </a:lnTo>
                <a:lnTo>
                  <a:pt x="2681495" y="1055255"/>
                </a:lnTo>
                <a:lnTo>
                  <a:pt x="2673920" y="1048130"/>
                </a:lnTo>
                <a:lnTo>
                  <a:pt x="2653849" y="1046314"/>
                </a:lnTo>
                <a:close/>
              </a:path>
              <a:path w="5545455" h="1148714">
                <a:moveTo>
                  <a:pt x="2781565" y="1047013"/>
                </a:moveTo>
                <a:lnTo>
                  <a:pt x="2771646" y="1047013"/>
                </a:lnTo>
                <a:lnTo>
                  <a:pt x="2771646" y="1096606"/>
                </a:lnTo>
                <a:lnTo>
                  <a:pt x="2781658" y="1115233"/>
                </a:lnTo>
                <a:lnTo>
                  <a:pt x="2802660" y="1121054"/>
                </a:lnTo>
                <a:lnTo>
                  <a:pt x="2809179" y="1121054"/>
                </a:lnTo>
                <a:lnTo>
                  <a:pt x="2823668" y="1112113"/>
                </a:lnTo>
                <a:lnTo>
                  <a:pt x="2796653" y="1112113"/>
                </a:lnTo>
                <a:lnTo>
                  <a:pt x="2783474" y="1102241"/>
                </a:lnTo>
                <a:lnTo>
                  <a:pt x="2781565" y="1047013"/>
                </a:lnTo>
                <a:close/>
              </a:path>
              <a:path w="5545455" h="1148714">
                <a:moveTo>
                  <a:pt x="2838563" y="1100239"/>
                </a:moveTo>
                <a:lnTo>
                  <a:pt x="2829063" y="1100239"/>
                </a:lnTo>
                <a:lnTo>
                  <a:pt x="2829063" y="1120355"/>
                </a:lnTo>
                <a:lnTo>
                  <a:pt x="2838563" y="1120355"/>
                </a:lnTo>
                <a:lnTo>
                  <a:pt x="2838563" y="1100239"/>
                </a:lnTo>
                <a:close/>
              </a:path>
              <a:path w="5545455" h="1148714">
                <a:moveTo>
                  <a:pt x="2838563" y="1047013"/>
                </a:moveTo>
                <a:lnTo>
                  <a:pt x="2828644" y="1047013"/>
                </a:lnTo>
                <a:lnTo>
                  <a:pt x="2828644" y="1091018"/>
                </a:lnTo>
                <a:lnTo>
                  <a:pt x="2820728" y="1106898"/>
                </a:lnTo>
                <a:lnTo>
                  <a:pt x="2796653" y="1112113"/>
                </a:lnTo>
                <a:lnTo>
                  <a:pt x="2823668" y="1112113"/>
                </a:lnTo>
                <a:lnTo>
                  <a:pt x="2828271" y="1109273"/>
                </a:lnTo>
                <a:lnTo>
                  <a:pt x="2829063" y="1100239"/>
                </a:lnTo>
                <a:lnTo>
                  <a:pt x="2838563" y="1100239"/>
                </a:lnTo>
                <a:lnTo>
                  <a:pt x="2838563" y="1047013"/>
                </a:lnTo>
                <a:close/>
              </a:path>
              <a:path w="5545455" h="1148714">
                <a:moveTo>
                  <a:pt x="2876124" y="1016698"/>
                </a:moveTo>
                <a:lnTo>
                  <a:pt x="2866206" y="1016698"/>
                </a:lnTo>
                <a:lnTo>
                  <a:pt x="2866206" y="1120355"/>
                </a:lnTo>
                <a:lnTo>
                  <a:pt x="2876124" y="1120355"/>
                </a:lnTo>
                <a:lnTo>
                  <a:pt x="2876124" y="1016698"/>
                </a:lnTo>
                <a:close/>
              </a:path>
              <a:path w="5545455" h="1148714">
                <a:moveTo>
                  <a:pt x="2948094" y="1078945"/>
                </a:moveTo>
                <a:lnTo>
                  <a:pt x="2913362" y="1079842"/>
                </a:lnTo>
                <a:lnTo>
                  <a:pt x="2898461" y="1092415"/>
                </a:lnTo>
                <a:lnTo>
                  <a:pt x="2902931" y="1114022"/>
                </a:lnTo>
                <a:lnTo>
                  <a:pt x="2924398" y="1121054"/>
                </a:lnTo>
                <a:lnTo>
                  <a:pt x="2937158" y="1119610"/>
                </a:lnTo>
                <a:lnTo>
                  <a:pt x="2943476" y="1113231"/>
                </a:lnTo>
                <a:lnTo>
                  <a:pt x="2920068" y="1113231"/>
                </a:lnTo>
                <a:lnTo>
                  <a:pt x="2907355" y="1103591"/>
                </a:lnTo>
                <a:lnTo>
                  <a:pt x="2914200" y="1087526"/>
                </a:lnTo>
                <a:lnTo>
                  <a:pt x="2948379" y="1086365"/>
                </a:lnTo>
                <a:lnTo>
                  <a:pt x="2948129" y="1079842"/>
                </a:lnTo>
                <a:lnTo>
                  <a:pt x="2948094" y="1078945"/>
                </a:lnTo>
                <a:close/>
              </a:path>
              <a:path w="5545455" h="1148714">
                <a:moveTo>
                  <a:pt x="2959184" y="1098283"/>
                </a:moveTo>
                <a:lnTo>
                  <a:pt x="2949265" y="1098283"/>
                </a:lnTo>
                <a:lnTo>
                  <a:pt x="2951500" y="1105128"/>
                </a:lnTo>
                <a:lnTo>
                  <a:pt x="2949189" y="1107462"/>
                </a:lnTo>
                <a:lnTo>
                  <a:pt x="2949656" y="1119610"/>
                </a:lnTo>
                <a:lnTo>
                  <a:pt x="2949684" y="1120355"/>
                </a:lnTo>
                <a:lnTo>
                  <a:pt x="2959184" y="1120355"/>
                </a:lnTo>
                <a:lnTo>
                  <a:pt x="2959184" y="1098283"/>
                </a:lnTo>
                <a:close/>
              </a:path>
              <a:path w="5545455" h="1148714">
                <a:moveTo>
                  <a:pt x="2948864" y="1098993"/>
                </a:moveTo>
                <a:lnTo>
                  <a:pt x="2944422" y="1106851"/>
                </a:lnTo>
                <a:lnTo>
                  <a:pt x="2920068" y="1113231"/>
                </a:lnTo>
                <a:lnTo>
                  <a:pt x="2943476" y="1113231"/>
                </a:lnTo>
                <a:lnTo>
                  <a:pt x="2949189" y="1107462"/>
                </a:lnTo>
                <a:lnTo>
                  <a:pt x="2948864" y="1098993"/>
                </a:lnTo>
                <a:close/>
              </a:path>
              <a:path w="5545455" h="1148714">
                <a:moveTo>
                  <a:pt x="2949265" y="1098283"/>
                </a:moveTo>
                <a:lnTo>
                  <a:pt x="2948864" y="1098993"/>
                </a:lnTo>
                <a:lnTo>
                  <a:pt x="2949041" y="1103591"/>
                </a:lnTo>
                <a:lnTo>
                  <a:pt x="2949100" y="1105128"/>
                </a:lnTo>
                <a:lnTo>
                  <a:pt x="2949189" y="1107462"/>
                </a:lnTo>
                <a:lnTo>
                  <a:pt x="2951500" y="1105128"/>
                </a:lnTo>
                <a:lnTo>
                  <a:pt x="2949265" y="1098283"/>
                </a:lnTo>
                <a:close/>
              </a:path>
              <a:path w="5545455" h="1148714">
                <a:moveTo>
                  <a:pt x="2953147" y="1054976"/>
                </a:moveTo>
                <a:lnTo>
                  <a:pt x="2935342" y="1054976"/>
                </a:lnTo>
                <a:lnTo>
                  <a:pt x="2947496" y="1063358"/>
                </a:lnTo>
                <a:lnTo>
                  <a:pt x="2948837" y="1098283"/>
                </a:lnTo>
                <a:lnTo>
                  <a:pt x="2948864" y="1098993"/>
                </a:lnTo>
                <a:lnTo>
                  <a:pt x="2949265" y="1098283"/>
                </a:lnTo>
                <a:lnTo>
                  <a:pt x="2959184" y="1098283"/>
                </a:lnTo>
                <a:lnTo>
                  <a:pt x="2959184" y="1086365"/>
                </a:lnTo>
                <a:lnTo>
                  <a:pt x="2951221" y="1086365"/>
                </a:lnTo>
                <a:lnTo>
                  <a:pt x="2951221" y="1078945"/>
                </a:lnTo>
                <a:lnTo>
                  <a:pt x="2959184" y="1078945"/>
                </a:lnTo>
                <a:lnTo>
                  <a:pt x="2959184" y="1074813"/>
                </a:lnTo>
                <a:lnTo>
                  <a:pt x="2956576" y="1058096"/>
                </a:lnTo>
                <a:lnTo>
                  <a:pt x="2953147" y="1054976"/>
                </a:lnTo>
                <a:close/>
              </a:path>
              <a:path w="5545455" h="1148714">
                <a:moveTo>
                  <a:pt x="2959184" y="1078945"/>
                </a:moveTo>
                <a:lnTo>
                  <a:pt x="2951221" y="1078945"/>
                </a:lnTo>
                <a:lnTo>
                  <a:pt x="2951221" y="1086365"/>
                </a:lnTo>
                <a:lnTo>
                  <a:pt x="2959184" y="1086365"/>
                </a:lnTo>
                <a:lnTo>
                  <a:pt x="2959184" y="1078945"/>
                </a:lnTo>
                <a:close/>
              </a:path>
              <a:path w="5545455" h="1148714">
                <a:moveTo>
                  <a:pt x="2929428" y="1046314"/>
                </a:moveTo>
                <a:lnTo>
                  <a:pt x="2899532" y="1056233"/>
                </a:lnTo>
                <a:lnTo>
                  <a:pt x="2904002" y="1063637"/>
                </a:lnTo>
                <a:lnTo>
                  <a:pt x="2935342" y="1054976"/>
                </a:lnTo>
                <a:lnTo>
                  <a:pt x="2953147" y="1054976"/>
                </a:lnTo>
                <a:lnTo>
                  <a:pt x="2946238" y="1048689"/>
                </a:lnTo>
                <a:lnTo>
                  <a:pt x="2929428" y="1046314"/>
                </a:lnTo>
                <a:close/>
              </a:path>
              <a:path w="5545455" h="1148714">
                <a:moveTo>
                  <a:pt x="2997719" y="1030808"/>
                </a:moveTo>
                <a:lnTo>
                  <a:pt x="2987800" y="1030808"/>
                </a:lnTo>
                <a:lnTo>
                  <a:pt x="2987800" y="1106479"/>
                </a:lnTo>
                <a:lnTo>
                  <a:pt x="2997114" y="1119191"/>
                </a:lnTo>
                <a:lnTo>
                  <a:pt x="3009314" y="1121054"/>
                </a:lnTo>
                <a:lnTo>
                  <a:pt x="3024821" y="1115885"/>
                </a:lnTo>
                <a:lnTo>
                  <a:pt x="3023178" y="1112532"/>
                </a:lnTo>
                <a:lnTo>
                  <a:pt x="3014809" y="1112532"/>
                </a:lnTo>
                <a:lnTo>
                  <a:pt x="2998790" y="1106711"/>
                </a:lnTo>
                <a:lnTo>
                  <a:pt x="2997719" y="1030808"/>
                </a:lnTo>
                <a:close/>
              </a:path>
              <a:path w="5545455" h="1148714">
                <a:moveTo>
                  <a:pt x="3021329" y="1108760"/>
                </a:moveTo>
                <a:lnTo>
                  <a:pt x="3014809" y="1112532"/>
                </a:lnTo>
                <a:lnTo>
                  <a:pt x="3023178" y="1112532"/>
                </a:lnTo>
                <a:lnTo>
                  <a:pt x="3021329" y="1108760"/>
                </a:lnTo>
                <a:close/>
              </a:path>
              <a:path w="5545455" h="1148714">
                <a:moveTo>
                  <a:pt x="2987800" y="1047013"/>
                </a:moveTo>
                <a:lnTo>
                  <a:pt x="2974669" y="1047013"/>
                </a:lnTo>
                <a:lnTo>
                  <a:pt x="2974669" y="1055255"/>
                </a:lnTo>
                <a:lnTo>
                  <a:pt x="2987800" y="1055255"/>
                </a:lnTo>
                <a:lnTo>
                  <a:pt x="2987800" y="1047013"/>
                </a:lnTo>
                <a:close/>
              </a:path>
              <a:path w="5545455" h="1148714">
                <a:moveTo>
                  <a:pt x="3020071" y="1047013"/>
                </a:moveTo>
                <a:lnTo>
                  <a:pt x="2997948" y="1047013"/>
                </a:lnTo>
                <a:lnTo>
                  <a:pt x="2998064" y="1055255"/>
                </a:lnTo>
                <a:lnTo>
                  <a:pt x="3020071" y="1055255"/>
                </a:lnTo>
                <a:lnTo>
                  <a:pt x="3020071" y="1047013"/>
                </a:lnTo>
                <a:close/>
              </a:path>
              <a:path w="5545455" h="1148714">
                <a:moveTo>
                  <a:pt x="3052796" y="1047013"/>
                </a:moveTo>
                <a:lnTo>
                  <a:pt x="3042877" y="1047013"/>
                </a:lnTo>
                <a:lnTo>
                  <a:pt x="3042877" y="1120355"/>
                </a:lnTo>
                <a:lnTo>
                  <a:pt x="3052796" y="1120355"/>
                </a:lnTo>
                <a:lnTo>
                  <a:pt x="3052796" y="1047013"/>
                </a:lnTo>
                <a:close/>
              </a:path>
              <a:path w="5545455" h="1148714">
                <a:moveTo>
                  <a:pt x="3045858" y="1016698"/>
                </a:moveTo>
                <a:lnTo>
                  <a:pt x="3047906" y="1030808"/>
                </a:lnTo>
                <a:lnTo>
                  <a:pt x="3050048" y="1030808"/>
                </a:lnTo>
                <a:lnTo>
                  <a:pt x="3045858" y="1016698"/>
                </a:lnTo>
                <a:close/>
              </a:path>
              <a:path w="5545455" h="1148714">
                <a:moveTo>
                  <a:pt x="3077042" y="1047013"/>
                </a:moveTo>
                <a:lnTo>
                  <a:pt x="3066704" y="1047013"/>
                </a:lnTo>
                <a:lnTo>
                  <a:pt x="3099254" y="1120355"/>
                </a:lnTo>
                <a:lnTo>
                  <a:pt x="3109452" y="1120355"/>
                </a:lnTo>
                <a:lnTo>
                  <a:pt x="3111818" y="1115047"/>
                </a:lnTo>
                <a:lnTo>
                  <a:pt x="3102048" y="1115047"/>
                </a:lnTo>
                <a:lnTo>
                  <a:pt x="3104510" y="1109522"/>
                </a:lnTo>
                <a:lnTo>
                  <a:pt x="3077042" y="1047013"/>
                </a:lnTo>
                <a:close/>
              </a:path>
              <a:path w="5545455" h="1148714">
                <a:moveTo>
                  <a:pt x="3104510" y="1109522"/>
                </a:moveTo>
                <a:lnTo>
                  <a:pt x="3102048" y="1115047"/>
                </a:lnTo>
                <a:lnTo>
                  <a:pt x="3106937" y="1115047"/>
                </a:lnTo>
                <a:lnTo>
                  <a:pt x="3104510" y="1109522"/>
                </a:lnTo>
                <a:close/>
              </a:path>
              <a:path w="5545455" h="1148714">
                <a:moveTo>
                  <a:pt x="3142142" y="1047013"/>
                </a:moveTo>
                <a:lnTo>
                  <a:pt x="3132363" y="1047013"/>
                </a:lnTo>
                <a:lnTo>
                  <a:pt x="3104510" y="1109522"/>
                </a:lnTo>
                <a:lnTo>
                  <a:pt x="3106937" y="1115047"/>
                </a:lnTo>
                <a:lnTo>
                  <a:pt x="3111818" y="1115047"/>
                </a:lnTo>
                <a:lnTo>
                  <a:pt x="3142142" y="1047013"/>
                </a:lnTo>
                <a:close/>
              </a:path>
              <a:path w="5545455" h="1148714">
                <a:moveTo>
                  <a:pt x="3166029" y="1047013"/>
                </a:moveTo>
                <a:lnTo>
                  <a:pt x="3156110" y="1047013"/>
                </a:lnTo>
                <a:lnTo>
                  <a:pt x="3156110" y="1120355"/>
                </a:lnTo>
                <a:lnTo>
                  <a:pt x="3166029" y="1120355"/>
                </a:lnTo>
                <a:lnTo>
                  <a:pt x="3166029" y="1047013"/>
                </a:lnTo>
                <a:close/>
              </a:path>
              <a:path w="5545455" h="1148714">
                <a:moveTo>
                  <a:pt x="3159091" y="1016698"/>
                </a:moveTo>
                <a:lnTo>
                  <a:pt x="3161140" y="1030808"/>
                </a:lnTo>
                <a:lnTo>
                  <a:pt x="3163282" y="1030808"/>
                </a:lnTo>
                <a:lnTo>
                  <a:pt x="3159091" y="1016698"/>
                </a:lnTo>
                <a:close/>
              </a:path>
              <a:path w="5545455" h="1148714">
                <a:moveTo>
                  <a:pt x="3215840" y="1046314"/>
                </a:moveTo>
                <a:lnTo>
                  <a:pt x="3198471" y="1054138"/>
                </a:lnTo>
                <a:lnTo>
                  <a:pt x="3187807" y="1069644"/>
                </a:lnTo>
                <a:lnTo>
                  <a:pt x="3186348" y="1089296"/>
                </a:lnTo>
                <a:lnTo>
                  <a:pt x="3186224" y="1090972"/>
                </a:lnTo>
                <a:lnTo>
                  <a:pt x="3198471" y="1113138"/>
                </a:lnTo>
                <a:lnTo>
                  <a:pt x="3222825" y="1121054"/>
                </a:lnTo>
                <a:lnTo>
                  <a:pt x="3229344" y="1121054"/>
                </a:lnTo>
                <a:lnTo>
                  <a:pt x="3245270" y="1113743"/>
                </a:lnTo>
                <a:lnTo>
                  <a:pt x="3246235" y="1112253"/>
                </a:lnTo>
                <a:lnTo>
                  <a:pt x="3223523" y="1112253"/>
                </a:lnTo>
                <a:lnTo>
                  <a:pt x="3205595" y="1106339"/>
                </a:lnTo>
                <a:lnTo>
                  <a:pt x="3196282" y="1089296"/>
                </a:lnTo>
                <a:lnTo>
                  <a:pt x="3202336" y="1064243"/>
                </a:lnTo>
                <a:lnTo>
                  <a:pt x="3218401" y="1054976"/>
                </a:lnTo>
                <a:lnTo>
                  <a:pt x="3245218" y="1054976"/>
                </a:lnTo>
                <a:lnTo>
                  <a:pt x="3234979" y="1047758"/>
                </a:lnTo>
                <a:lnTo>
                  <a:pt x="3215840" y="1046314"/>
                </a:lnTo>
                <a:close/>
              </a:path>
              <a:path w="5545455" h="1148714">
                <a:moveTo>
                  <a:pt x="3260684" y="1016698"/>
                </a:moveTo>
                <a:lnTo>
                  <a:pt x="3250765" y="1016698"/>
                </a:lnTo>
                <a:lnTo>
                  <a:pt x="3250885" y="1046314"/>
                </a:lnTo>
                <a:lnTo>
                  <a:pt x="3250948" y="1061920"/>
                </a:lnTo>
                <a:lnTo>
                  <a:pt x="3256772" y="1075605"/>
                </a:lnTo>
                <a:lnTo>
                  <a:pt x="3255282" y="1098283"/>
                </a:lnTo>
                <a:lnTo>
                  <a:pt x="3251121" y="1104708"/>
                </a:lnTo>
                <a:lnTo>
                  <a:pt x="3251184" y="1120355"/>
                </a:lnTo>
                <a:lnTo>
                  <a:pt x="3260684" y="1120355"/>
                </a:lnTo>
                <a:lnTo>
                  <a:pt x="3260684" y="1016698"/>
                </a:lnTo>
                <a:close/>
              </a:path>
              <a:path w="5545455" h="1148714">
                <a:moveTo>
                  <a:pt x="3251012" y="1077840"/>
                </a:moveTo>
                <a:lnTo>
                  <a:pt x="3250866" y="1078003"/>
                </a:lnTo>
                <a:lnTo>
                  <a:pt x="3244944" y="1102986"/>
                </a:lnTo>
                <a:lnTo>
                  <a:pt x="3223523" y="1112253"/>
                </a:lnTo>
                <a:lnTo>
                  <a:pt x="3246235" y="1112253"/>
                </a:lnTo>
                <a:lnTo>
                  <a:pt x="3251121" y="1104708"/>
                </a:lnTo>
                <a:lnTo>
                  <a:pt x="3251012" y="1077840"/>
                </a:lnTo>
                <a:close/>
              </a:path>
              <a:path w="5545455" h="1148714">
                <a:moveTo>
                  <a:pt x="3250948" y="1061920"/>
                </a:moveTo>
                <a:lnTo>
                  <a:pt x="3251003" y="1075605"/>
                </a:lnTo>
                <a:lnTo>
                  <a:pt x="3251121" y="1104708"/>
                </a:lnTo>
                <a:lnTo>
                  <a:pt x="3255282" y="1098283"/>
                </a:lnTo>
                <a:lnTo>
                  <a:pt x="3256615" y="1078003"/>
                </a:lnTo>
                <a:lnTo>
                  <a:pt x="3256655" y="1077394"/>
                </a:lnTo>
                <a:lnTo>
                  <a:pt x="3256772" y="1075605"/>
                </a:lnTo>
                <a:lnTo>
                  <a:pt x="3250948" y="1061920"/>
                </a:lnTo>
                <a:close/>
              </a:path>
              <a:path w="5545455" h="1148714">
                <a:moveTo>
                  <a:pt x="3245218" y="1054976"/>
                </a:moveTo>
                <a:lnTo>
                  <a:pt x="3218401" y="1054976"/>
                </a:lnTo>
                <a:lnTo>
                  <a:pt x="3241684" y="1060936"/>
                </a:lnTo>
                <a:lnTo>
                  <a:pt x="3250924" y="1077840"/>
                </a:lnTo>
                <a:lnTo>
                  <a:pt x="3250948" y="1061920"/>
                </a:lnTo>
                <a:lnTo>
                  <a:pt x="3249182" y="1057770"/>
                </a:lnTo>
                <a:lnTo>
                  <a:pt x="3245218" y="1054976"/>
                </a:lnTo>
                <a:close/>
              </a:path>
              <a:path w="5545455" h="1148714">
                <a:moveTo>
                  <a:pt x="3332678" y="1078945"/>
                </a:moveTo>
                <a:lnTo>
                  <a:pt x="3297946" y="1079842"/>
                </a:lnTo>
                <a:lnTo>
                  <a:pt x="3283045" y="1092415"/>
                </a:lnTo>
                <a:lnTo>
                  <a:pt x="3287516" y="1114022"/>
                </a:lnTo>
                <a:lnTo>
                  <a:pt x="3308983" y="1121054"/>
                </a:lnTo>
                <a:lnTo>
                  <a:pt x="3321742" y="1119610"/>
                </a:lnTo>
                <a:lnTo>
                  <a:pt x="3328060" y="1113231"/>
                </a:lnTo>
                <a:lnTo>
                  <a:pt x="3304652" y="1113231"/>
                </a:lnTo>
                <a:lnTo>
                  <a:pt x="3291939" y="1103591"/>
                </a:lnTo>
                <a:lnTo>
                  <a:pt x="3298785" y="1087526"/>
                </a:lnTo>
                <a:lnTo>
                  <a:pt x="3332963" y="1086365"/>
                </a:lnTo>
                <a:lnTo>
                  <a:pt x="3332713" y="1079842"/>
                </a:lnTo>
                <a:lnTo>
                  <a:pt x="3332678" y="1078945"/>
                </a:lnTo>
                <a:close/>
              </a:path>
              <a:path w="5545455" h="1148714">
                <a:moveTo>
                  <a:pt x="3343768" y="1098283"/>
                </a:moveTo>
                <a:lnTo>
                  <a:pt x="3333849" y="1098283"/>
                </a:lnTo>
                <a:lnTo>
                  <a:pt x="3336085" y="1105128"/>
                </a:lnTo>
                <a:lnTo>
                  <a:pt x="3333773" y="1107462"/>
                </a:lnTo>
                <a:lnTo>
                  <a:pt x="3334240" y="1119610"/>
                </a:lnTo>
                <a:lnTo>
                  <a:pt x="3334269" y="1120355"/>
                </a:lnTo>
                <a:lnTo>
                  <a:pt x="3343768" y="1120355"/>
                </a:lnTo>
                <a:lnTo>
                  <a:pt x="3343768" y="1098283"/>
                </a:lnTo>
                <a:close/>
              </a:path>
              <a:path w="5545455" h="1148714">
                <a:moveTo>
                  <a:pt x="3333448" y="1098993"/>
                </a:moveTo>
                <a:lnTo>
                  <a:pt x="3329007" y="1106851"/>
                </a:lnTo>
                <a:lnTo>
                  <a:pt x="3304652" y="1113231"/>
                </a:lnTo>
                <a:lnTo>
                  <a:pt x="3328060" y="1113231"/>
                </a:lnTo>
                <a:lnTo>
                  <a:pt x="3333773" y="1107462"/>
                </a:lnTo>
                <a:lnTo>
                  <a:pt x="3333448" y="1098993"/>
                </a:lnTo>
                <a:close/>
              </a:path>
              <a:path w="5545455" h="1148714">
                <a:moveTo>
                  <a:pt x="3333849" y="1098283"/>
                </a:moveTo>
                <a:lnTo>
                  <a:pt x="3333448" y="1098993"/>
                </a:lnTo>
                <a:lnTo>
                  <a:pt x="3333625" y="1103591"/>
                </a:lnTo>
                <a:lnTo>
                  <a:pt x="3333684" y="1105128"/>
                </a:lnTo>
                <a:lnTo>
                  <a:pt x="3333773" y="1107462"/>
                </a:lnTo>
                <a:lnTo>
                  <a:pt x="3336085" y="1105128"/>
                </a:lnTo>
                <a:lnTo>
                  <a:pt x="3333849" y="1098283"/>
                </a:lnTo>
                <a:close/>
              </a:path>
              <a:path w="5545455" h="1148714">
                <a:moveTo>
                  <a:pt x="3337731" y="1054976"/>
                </a:moveTo>
                <a:lnTo>
                  <a:pt x="3319926" y="1054976"/>
                </a:lnTo>
                <a:lnTo>
                  <a:pt x="3332080" y="1063358"/>
                </a:lnTo>
                <a:lnTo>
                  <a:pt x="3333421" y="1098283"/>
                </a:lnTo>
                <a:lnTo>
                  <a:pt x="3333448" y="1098993"/>
                </a:lnTo>
                <a:lnTo>
                  <a:pt x="3333849" y="1098283"/>
                </a:lnTo>
                <a:lnTo>
                  <a:pt x="3343768" y="1098283"/>
                </a:lnTo>
                <a:lnTo>
                  <a:pt x="3343768" y="1086365"/>
                </a:lnTo>
                <a:lnTo>
                  <a:pt x="3335805" y="1086365"/>
                </a:lnTo>
                <a:lnTo>
                  <a:pt x="3335805" y="1078945"/>
                </a:lnTo>
                <a:lnTo>
                  <a:pt x="3343768" y="1078945"/>
                </a:lnTo>
                <a:lnTo>
                  <a:pt x="3343768" y="1074813"/>
                </a:lnTo>
                <a:lnTo>
                  <a:pt x="3341160" y="1058096"/>
                </a:lnTo>
                <a:lnTo>
                  <a:pt x="3337731" y="1054976"/>
                </a:lnTo>
                <a:close/>
              </a:path>
              <a:path w="5545455" h="1148714">
                <a:moveTo>
                  <a:pt x="3343768" y="1078945"/>
                </a:moveTo>
                <a:lnTo>
                  <a:pt x="3335805" y="1078945"/>
                </a:lnTo>
                <a:lnTo>
                  <a:pt x="3335805" y="1086365"/>
                </a:lnTo>
                <a:lnTo>
                  <a:pt x="3343768" y="1086365"/>
                </a:lnTo>
                <a:lnTo>
                  <a:pt x="3343768" y="1078945"/>
                </a:lnTo>
                <a:close/>
              </a:path>
              <a:path w="5545455" h="1148714">
                <a:moveTo>
                  <a:pt x="3314012" y="1046314"/>
                </a:moveTo>
                <a:lnTo>
                  <a:pt x="3284116" y="1056233"/>
                </a:lnTo>
                <a:lnTo>
                  <a:pt x="3288587" y="1063637"/>
                </a:lnTo>
                <a:lnTo>
                  <a:pt x="3319926" y="1054976"/>
                </a:lnTo>
                <a:lnTo>
                  <a:pt x="3337731" y="1054976"/>
                </a:lnTo>
                <a:lnTo>
                  <a:pt x="3330822" y="1048689"/>
                </a:lnTo>
                <a:lnTo>
                  <a:pt x="3314012" y="1046314"/>
                </a:lnTo>
                <a:close/>
              </a:path>
              <a:path w="5545455" h="1148714">
                <a:moveTo>
                  <a:pt x="3392920" y="1046314"/>
                </a:moveTo>
                <a:lnTo>
                  <a:pt x="3375551" y="1054138"/>
                </a:lnTo>
                <a:lnTo>
                  <a:pt x="3364888" y="1069644"/>
                </a:lnTo>
                <a:lnTo>
                  <a:pt x="3363429" y="1089296"/>
                </a:lnTo>
                <a:lnTo>
                  <a:pt x="3363304" y="1090972"/>
                </a:lnTo>
                <a:lnTo>
                  <a:pt x="3375551" y="1113138"/>
                </a:lnTo>
                <a:lnTo>
                  <a:pt x="3399906" y="1121054"/>
                </a:lnTo>
                <a:lnTo>
                  <a:pt x="3406425" y="1121054"/>
                </a:lnTo>
                <a:lnTo>
                  <a:pt x="3422351" y="1113743"/>
                </a:lnTo>
                <a:lnTo>
                  <a:pt x="3423316" y="1112253"/>
                </a:lnTo>
                <a:lnTo>
                  <a:pt x="3400604" y="1112253"/>
                </a:lnTo>
                <a:lnTo>
                  <a:pt x="3382676" y="1106339"/>
                </a:lnTo>
                <a:lnTo>
                  <a:pt x="3373363" y="1089296"/>
                </a:lnTo>
                <a:lnTo>
                  <a:pt x="3379416" y="1064243"/>
                </a:lnTo>
                <a:lnTo>
                  <a:pt x="3395482" y="1054976"/>
                </a:lnTo>
                <a:lnTo>
                  <a:pt x="3422299" y="1054976"/>
                </a:lnTo>
                <a:lnTo>
                  <a:pt x="3412060" y="1047758"/>
                </a:lnTo>
                <a:lnTo>
                  <a:pt x="3392920" y="1046314"/>
                </a:lnTo>
                <a:close/>
              </a:path>
              <a:path w="5545455" h="1148714">
                <a:moveTo>
                  <a:pt x="3437764" y="1016698"/>
                </a:moveTo>
                <a:lnTo>
                  <a:pt x="3427846" y="1016698"/>
                </a:lnTo>
                <a:lnTo>
                  <a:pt x="3427966" y="1046314"/>
                </a:lnTo>
                <a:lnTo>
                  <a:pt x="3428029" y="1061919"/>
                </a:lnTo>
                <a:lnTo>
                  <a:pt x="3433853" y="1075605"/>
                </a:lnTo>
                <a:lnTo>
                  <a:pt x="3432363" y="1098283"/>
                </a:lnTo>
                <a:lnTo>
                  <a:pt x="3428202" y="1104708"/>
                </a:lnTo>
                <a:lnTo>
                  <a:pt x="3428265" y="1120355"/>
                </a:lnTo>
                <a:lnTo>
                  <a:pt x="3437764" y="1120355"/>
                </a:lnTo>
                <a:lnTo>
                  <a:pt x="3437764" y="1016698"/>
                </a:lnTo>
                <a:close/>
              </a:path>
              <a:path w="5545455" h="1148714">
                <a:moveTo>
                  <a:pt x="3428093" y="1077840"/>
                </a:moveTo>
                <a:lnTo>
                  <a:pt x="3427947" y="1078003"/>
                </a:lnTo>
                <a:lnTo>
                  <a:pt x="3422025" y="1102986"/>
                </a:lnTo>
                <a:lnTo>
                  <a:pt x="3400604" y="1112253"/>
                </a:lnTo>
                <a:lnTo>
                  <a:pt x="3423316" y="1112253"/>
                </a:lnTo>
                <a:lnTo>
                  <a:pt x="3428202" y="1104708"/>
                </a:lnTo>
                <a:lnTo>
                  <a:pt x="3428093" y="1077840"/>
                </a:lnTo>
                <a:close/>
              </a:path>
              <a:path w="5545455" h="1148714">
                <a:moveTo>
                  <a:pt x="3428029" y="1061919"/>
                </a:moveTo>
                <a:lnTo>
                  <a:pt x="3428084" y="1075605"/>
                </a:lnTo>
                <a:lnTo>
                  <a:pt x="3428202" y="1104708"/>
                </a:lnTo>
                <a:lnTo>
                  <a:pt x="3432363" y="1098283"/>
                </a:lnTo>
                <a:lnTo>
                  <a:pt x="3433695" y="1078003"/>
                </a:lnTo>
                <a:lnTo>
                  <a:pt x="3433735" y="1077394"/>
                </a:lnTo>
                <a:lnTo>
                  <a:pt x="3433853" y="1075605"/>
                </a:lnTo>
                <a:lnTo>
                  <a:pt x="3428029" y="1061919"/>
                </a:lnTo>
                <a:close/>
              </a:path>
              <a:path w="5545455" h="1148714">
                <a:moveTo>
                  <a:pt x="3422299" y="1054976"/>
                </a:moveTo>
                <a:lnTo>
                  <a:pt x="3395482" y="1054976"/>
                </a:lnTo>
                <a:lnTo>
                  <a:pt x="3418765" y="1060936"/>
                </a:lnTo>
                <a:lnTo>
                  <a:pt x="3428004" y="1077840"/>
                </a:lnTo>
                <a:lnTo>
                  <a:pt x="3428029" y="1061919"/>
                </a:lnTo>
                <a:lnTo>
                  <a:pt x="3426263" y="1057770"/>
                </a:lnTo>
                <a:lnTo>
                  <a:pt x="3422299" y="1054976"/>
                </a:lnTo>
                <a:close/>
              </a:path>
              <a:path w="5545455" h="1148714">
                <a:moveTo>
                  <a:pt x="3487088" y="1046314"/>
                </a:moveTo>
                <a:lnTo>
                  <a:pt x="3470045" y="1054371"/>
                </a:lnTo>
                <a:lnTo>
                  <a:pt x="3459521" y="1069924"/>
                </a:lnTo>
                <a:lnTo>
                  <a:pt x="3457984" y="1090879"/>
                </a:lnTo>
                <a:lnTo>
                  <a:pt x="3470650" y="1113044"/>
                </a:lnTo>
                <a:lnTo>
                  <a:pt x="3496541" y="1121054"/>
                </a:lnTo>
                <a:lnTo>
                  <a:pt x="3502408" y="1121054"/>
                </a:lnTo>
                <a:lnTo>
                  <a:pt x="3521064" y="1111089"/>
                </a:lnTo>
                <a:lnTo>
                  <a:pt x="3486064" y="1111089"/>
                </a:lnTo>
                <a:lnTo>
                  <a:pt x="3468834" y="1094557"/>
                </a:lnTo>
                <a:lnTo>
                  <a:pt x="3469958" y="1086688"/>
                </a:lnTo>
                <a:lnTo>
                  <a:pt x="3465528" y="1086688"/>
                </a:lnTo>
                <a:lnTo>
                  <a:pt x="3465528" y="1079284"/>
                </a:lnTo>
                <a:lnTo>
                  <a:pt x="3471016" y="1079284"/>
                </a:lnTo>
                <a:lnTo>
                  <a:pt x="3473211" y="1063917"/>
                </a:lnTo>
                <a:lnTo>
                  <a:pt x="3488858" y="1054836"/>
                </a:lnTo>
                <a:lnTo>
                  <a:pt x="3516647" y="1054836"/>
                </a:lnTo>
                <a:lnTo>
                  <a:pt x="3506879" y="1047898"/>
                </a:lnTo>
                <a:lnTo>
                  <a:pt x="3487088" y="1046314"/>
                </a:lnTo>
                <a:close/>
              </a:path>
              <a:path w="5545455" h="1148714">
                <a:moveTo>
                  <a:pt x="3519312" y="1102614"/>
                </a:moveTo>
                <a:lnTo>
                  <a:pt x="3516518" y="1105873"/>
                </a:lnTo>
                <a:lnTo>
                  <a:pt x="3486064" y="1111089"/>
                </a:lnTo>
                <a:lnTo>
                  <a:pt x="3521064" y="1111089"/>
                </a:lnTo>
                <a:lnTo>
                  <a:pt x="3524900" y="1109040"/>
                </a:lnTo>
                <a:lnTo>
                  <a:pt x="3519312" y="1102614"/>
                </a:lnTo>
                <a:close/>
              </a:path>
              <a:path w="5545455" h="1148714">
                <a:moveTo>
                  <a:pt x="3471016" y="1079284"/>
                </a:moveTo>
                <a:lnTo>
                  <a:pt x="3465528" y="1079284"/>
                </a:lnTo>
                <a:lnTo>
                  <a:pt x="3465528" y="1086688"/>
                </a:lnTo>
                <a:lnTo>
                  <a:pt x="3469958" y="1086688"/>
                </a:lnTo>
                <a:lnTo>
                  <a:pt x="3471016" y="1079284"/>
                </a:lnTo>
                <a:close/>
              </a:path>
              <a:path w="5545455" h="1148714">
                <a:moveTo>
                  <a:pt x="3518953" y="1079284"/>
                </a:moveTo>
                <a:lnTo>
                  <a:pt x="3471016" y="1079284"/>
                </a:lnTo>
                <a:lnTo>
                  <a:pt x="3469958" y="1086688"/>
                </a:lnTo>
                <a:lnTo>
                  <a:pt x="3529371" y="1086688"/>
                </a:lnTo>
                <a:lnTo>
                  <a:pt x="3529430" y="1082217"/>
                </a:lnTo>
                <a:lnTo>
                  <a:pt x="3520150" y="1082217"/>
                </a:lnTo>
                <a:lnTo>
                  <a:pt x="3518953" y="1079284"/>
                </a:lnTo>
                <a:close/>
              </a:path>
              <a:path w="5545455" h="1148714">
                <a:moveTo>
                  <a:pt x="3516647" y="1054836"/>
                </a:moveTo>
                <a:lnTo>
                  <a:pt x="3488858" y="1054836"/>
                </a:lnTo>
                <a:lnTo>
                  <a:pt x="3511349" y="1060657"/>
                </a:lnTo>
                <a:lnTo>
                  <a:pt x="3520150" y="1082217"/>
                </a:lnTo>
                <a:lnTo>
                  <a:pt x="3524062" y="1079284"/>
                </a:lnTo>
                <a:lnTo>
                  <a:pt x="3529470" y="1079284"/>
                </a:lnTo>
                <a:lnTo>
                  <a:pt x="3529510" y="1076257"/>
                </a:lnTo>
                <a:lnTo>
                  <a:pt x="3521827" y="1058515"/>
                </a:lnTo>
                <a:lnTo>
                  <a:pt x="3516647" y="1054836"/>
                </a:lnTo>
                <a:close/>
              </a:path>
              <a:path w="5545455" h="1148714">
                <a:moveTo>
                  <a:pt x="3529470" y="1079284"/>
                </a:moveTo>
                <a:lnTo>
                  <a:pt x="3524062" y="1079284"/>
                </a:lnTo>
                <a:lnTo>
                  <a:pt x="3520150" y="1082217"/>
                </a:lnTo>
                <a:lnTo>
                  <a:pt x="3529430" y="1082217"/>
                </a:lnTo>
                <a:lnTo>
                  <a:pt x="3529470" y="1079284"/>
                </a:lnTo>
                <a:close/>
              </a:path>
              <a:path w="5545455" h="1148714">
                <a:moveTo>
                  <a:pt x="3595761" y="1047013"/>
                </a:moveTo>
                <a:lnTo>
                  <a:pt x="3586261" y="1047013"/>
                </a:lnTo>
                <a:lnTo>
                  <a:pt x="3586261" y="1147457"/>
                </a:lnTo>
                <a:lnTo>
                  <a:pt x="3596180" y="1147457"/>
                </a:lnTo>
                <a:lnTo>
                  <a:pt x="3596070" y="1121054"/>
                </a:lnTo>
                <a:lnTo>
                  <a:pt x="3595993" y="1102682"/>
                </a:lnTo>
                <a:lnTo>
                  <a:pt x="3590173" y="1091624"/>
                </a:lnTo>
                <a:lnTo>
                  <a:pt x="3591663" y="1068853"/>
                </a:lnTo>
                <a:lnTo>
                  <a:pt x="3595825" y="1062483"/>
                </a:lnTo>
                <a:lnTo>
                  <a:pt x="3595761" y="1047013"/>
                </a:lnTo>
                <a:close/>
              </a:path>
              <a:path w="5545455" h="1148714">
                <a:moveTo>
                  <a:pt x="3595937" y="1089296"/>
                </a:moveTo>
                <a:lnTo>
                  <a:pt x="3595993" y="1102682"/>
                </a:lnTo>
                <a:lnTo>
                  <a:pt x="3601814" y="1113743"/>
                </a:lnTo>
                <a:lnTo>
                  <a:pt x="3624120" y="1121054"/>
                </a:lnTo>
                <a:lnTo>
                  <a:pt x="3631105" y="1121054"/>
                </a:lnTo>
                <a:lnTo>
                  <a:pt x="3648428" y="1113138"/>
                </a:lnTo>
                <a:lnTo>
                  <a:pt x="3649037" y="1112253"/>
                </a:lnTo>
                <a:lnTo>
                  <a:pt x="3623421" y="1112253"/>
                </a:lnTo>
                <a:lnTo>
                  <a:pt x="3605214" y="1106339"/>
                </a:lnTo>
                <a:lnTo>
                  <a:pt x="3595937" y="1089296"/>
                </a:lnTo>
                <a:close/>
              </a:path>
              <a:path w="5545455" h="1148714">
                <a:moveTo>
                  <a:pt x="3647651" y="1054976"/>
                </a:moveTo>
                <a:lnTo>
                  <a:pt x="3618206" y="1054976"/>
                </a:lnTo>
                <a:lnTo>
                  <a:pt x="3641489" y="1061030"/>
                </a:lnTo>
                <a:lnTo>
                  <a:pt x="3650802" y="1077933"/>
                </a:lnTo>
                <a:lnTo>
                  <a:pt x="3644822" y="1102682"/>
                </a:lnTo>
                <a:lnTo>
                  <a:pt x="3644749" y="1102986"/>
                </a:lnTo>
                <a:lnTo>
                  <a:pt x="3623421" y="1112253"/>
                </a:lnTo>
                <a:lnTo>
                  <a:pt x="3649037" y="1112253"/>
                </a:lnTo>
                <a:lnTo>
                  <a:pt x="3659138" y="1097584"/>
                </a:lnTo>
                <a:lnTo>
                  <a:pt x="3660597" y="1077933"/>
                </a:lnTo>
                <a:lnTo>
                  <a:pt x="3660721" y="1076257"/>
                </a:lnTo>
                <a:lnTo>
                  <a:pt x="3652805" y="1058515"/>
                </a:lnTo>
                <a:lnTo>
                  <a:pt x="3647651" y="1054976"/>
                </a:lnTo>
                <a:close/>
              </a:path>
              <a:path w="5545455" h="1148714">
                <a:moveTo>
                  <a:pt x="3595825" y="1062483"/>
                </a:moveTo>
                <a:lnTo>
                  <a:pt x="3591663" y="1068853"/>
                </a:lnTo>
                <a:lnTo>
                  <a:pt x="3590325" y="1089296"/>
                </a:lnTo>
                <a:lnTo>
                  <a:pt x="3590297" y="1089722"/>
                </a:lnTo>
                <a:lnTo>
                  <a:pt x="3590173" y="1091624"/>
                </a:lnTo>
                <a:lnTo>
                  <a:pt x="3595993" y="1102682"/>
                </a:lnTo>
                <a:lnTo>
                  <a:pt x="3595883" y="1076257"/>
                </a:lnTo>
                <a:lnTo>
                  <a:pt x="3595825" y="1062483"/>
                </a:lnTo>
                <a:close/>
              </a:path>
              <a:path w="5545455" h="1148714">
                <a:moveTo>
                  <a:pt x="3617694" y="1046314"/>
                </a:moveTo>
                <a:lnTo>
                  <a:pt x="3601675" y="1053532"/>
                </a:lnTo>
                <a:lnTo>
                  <a:pt x="3595825" y="1062483"/>
                </a:lnTo>
                <a:lnTo>
                  <a:pt x="3595937" y="1089296"/>
                </a:lnTo>
                <a:lnTo>
                  <a:pt x="3598737" y="1077933"/>
                </a:lnTo>
                <a:lnTo>
                  <a:pt x="3601954" y="1064382"/>
                </a:lnTo>
                <a:lnTo>
                  <a:pt x="3618206" y="1054976"/>
                </a:lnTo>
                <a:lnTo>
                  <a:pt x="3647651" y="1054976"/>
                </a:lnTo>
                <a:lnTo>
                  <a:pt x="3637345" y="1047898"/>
                </a:lnTo>
                <a:lnTo>
                  <a:pt x="3617694" y="1046314"/>
                </a:lnTo>
                <a:close/>
              </a:path>
              <a:path w="5545455" h="1148714">
                <a:moveTo>
                  <a:pt x="3690859" y="1016698"/>
                </a:moveTo>
                <a:lnTo>
                  <a:pt x="3680940" y="1016698"/>
                </a:lnTo>
                <a:lnTo>
                  <a:pt x="3680940" y="1120355"/>
                </a:lnTo>
                <a:lnTo>
                  <a:pt x="3690859" y="1120355"/>
                </a:lnTo>
                <a:lnTo>
                  <a:pt x="3690859" y="1016698"/>
                </a:lnTo>
                <a:close/>
              </a:path>
              <a:path w="5545455" h="1148714">
                <a:moveTo>
                  <a:pt x="3740158" y="1046314"/>
                </a:moveTo>
                <a:lnTo>
                  <a:pt x="3723115" y="1054371"/>
                </a:lnTo>
                <a:lnTo>
                  <a:pt x="3712590" y="1069924"/>
                </a:lnTo>
                <a:lnTo>
                  <a:pt x="3711054" y="1090879"/>
                </a:lnTo>
                <a:lnTo>
                  <a:pt x="3723720" y="1113044"/>
                </a:lnTo>
                <a:lnTo>
                  <a:pt x="3749611" y="1121054"/>
                </a:lnTo>
                <a:lnTo>
                  <a:pt x="3755478" y="1121054"/>
                </a:lnTo>
                <a:lnTo>
                  <a:pt x="3774134" y="1111089"/>
                </a:lnTo>
                <a:lnTo>
                  <a:pt x="3739133" y="1111089"/>
                </a:lnTo>
                <a:lnTo>
                  <a:pt x="3721904" y="1094557"/>
                </a:lnTo>
                <a:lnTo>
                  <a:pt x="3723028" y="1086688"/>
                </a:lnTo>
                <a:lnTo>
                  <a:pt x="3718597" y="1086688"/>
                </a:lnTo>
                <a:lnTo>
                  <a:pt x="3718597" y="1079284"/>
                </a:lnTo>
                <a:lnTo>
                  <a:pt x="3724086" y="1079284"/>
                </a:lnTo>
                <a:lnTo>
                  <a:pt x="3726281" y="1063917"/>
                </a:lnTo>
                <a:lnTo>
                  <a:pt x="3741927" y="1054836"/>
                </a:lnTo>
                <a:lnTo>
                  <a:pt x="3769717" y="1054836"/>
                </a:lnTo>
                <a:lnTo>
                  <a:pt x="3759948" y="1047898"/>
                </a:lnTo>
                <a:lnTo>
                  <a:pt x="3740158" y="1046314"/>
                </a:lnTo>
                <a:close/>
              </a:path>
              <a:path w="5545455" h="1148714">
                <a:moveTo>
                  <a:pt x="3772382" y="1102614"/>
                </a:moveTo>
                <a:lnTo>
                  <a:pt x="3769588" y="1105873"/>
                </a:lnTo>
                <a:lnTo>
                  <a:pt x="3739133" y="1111089"/>
                </a:lnTo>
                <a:lnTo>
                  <a:pt x="3774134" y="1111089"/>
                </a:lnTo>
                <a:lnTo>
                  <a:pt x="3777970" y="1109040"/>
                </a:lnTo>
                <a:lnTo>
                  <a:pt x="3772382" y="1102614"/>
                </a:lnTo>
                <a:close/>
              </a:path>
              <a:path w="5545455" h="1148714">
                <a:moveTo>
                  <a:pt x="3724086" y="1079284"/>
                </a:moveTo>
                <a:lnTo>
                  <a:pt x="3718597" y="1079284"/>
                </a:lnTo>
                <a:lnTo>
                  <a:pt x="3718597" y="1086688"/>
                </a:lnTo>
                <a:lnTo>
                  <a:pt x="3723028" y="1086688"/>
                </a:lnTo>
                <a:lnTo>
                  <a:pt x="3724086" y="1079284"/>
                </a:lnTo>
                <a:close/>
              </a:path>
              <a:path w="5545455" h="1148714">
                <a:moveTo>
                  <a:pt x="3772023" y="1079284"/>
                </a:moveTo>
                <a:lnTo>
                  <a:pt x="3724086" y="1079284"/>
                </a:lnTo>
                <a:lnTo>
                  <a:pt x="3723028" y="1086688"/>
                </a:lnTo>
                <a:lnTo>
                  <a:pt x="3782440" y="1086688"/>
                </a:lnTo>
                <a:lnTo>
                  <a:pt x="3782500" y="1082217"/>
                </a:lnTo>
                <a:lnTo>
                  <a:pt x="3773220" y="1082217"/>
                </a:lnTo>
                <a:lnTo>
                  <a:pt x="3772023" y="1079284"/>
                </a:lnTo>
                <a:close/>
              </a:path>
              <a:path w="5545455" h="1148714">
                <a:moveTo>
                  <a:pt x="3769717" y="1054836"/>
                </a:moveTo>
                <a:lnTo>
                  <a:pt x="3741927" y="1054836"/>
                </a:lnTo>
                <a:lnTo>
                  <a:pt x="3764419" y="1060657"/>
                </a:lnTo>
                <a:lnTo>
                  <a:pt x="3773220" y="1082217"/>
                </a:lnTo>
                <a:lnTo>
                  <a:pt x="3777132" y="1079284"/>
                </a:lnTo>
                <a:lnTo>
                  <a:pt x="3782540" y="1079284"/>
                </a:lnTo>
                <a:lnTo>
                  <a:pt x="3782580" y="1076257"/>
                </a:lnTo>
                <a:lnTo>
                  <a:pt x="3774896" y="1058515"/>
                </a:lnTo>
                <a:lnTo>
                  <a:pt x="3769717" y="1054836"/>
                </a:lnTo>
                <a:close/>
              </a:path>
              <a:path w="5545455" h="1148714">
                <a:moveTo>
                  <a:pt x="3782540" y="1079284"/>
                </a:moveTo>
                <a:lnTo>
                  <a:pt x="3777132" y="1079284"/>
                </a:lnTo>
                <a:lnTo>
                  <a:pt x="3773220" y="1082217"/>
                </a:lnTo>
                <a:lnTo>
                  <a:pt x="3782500" y="1082217"/>
                </a:lnTo>
                <a:lnTo>
                  <a:pt x="3782540" y="1079284"/>
                </a:lnTo>
                <a:close/>
              </a:path>
              <a:path w="5545455" h="1148714">
                <a:moveTo>
                  <a:pt x="3812268" y="1047013"/>
                </a:moveTo>
                <a:lnTo>
                  <a:pt x="3802769" y="1047013"/>
                </a:lnTo>
                <a:lnTo>
                  <a:pt x="3802769" y="1120355"/>
                </a:lnTo>
                <a:lnTo>
                  <a:pt x="3812687" y="1120355"/>
                </a:lnTo>
                <a:lnTo>
                  <a:pt x="3812687" y="1076210"/>
                </a:lnTo>
                <a:lnTo>
                  <a:pt x="3817430" y="1067130"/>
                </a:lnTo>
                <a:lnTo>
                  <a:pt x="3812268" y="1067130"/>
                </a:lnTo>
                <a:lnTo>
                  <a:pt x="3812268" y="1047013"/>
                </a:lnTo>
                <a:close/>
              </a:path>
              <a:path w="5545455" h="1148714">
                <a:moveTo>
                  <a:pt x="3862138" y="1055255"/>
                </a:moveTo>
                <a:lnTo>
                  <a:pt x="3845377" y="1055255"/>
                </a:lnTo>
                <a:lnTo>
                  <a:pt x="3858509" y="1065174"/>
                </a:lnTo>
                <a:lnTo>
                  <a:pt x="3860465" y="1120355"/>
                </a:lnTo>
                <a:lnTo>
                  <a:pt x="3870384" y="1120355"/>
                </a:lnTo>
                <a:lnTo>
                  <a:pt x="3870384" y="1070669"/>
                </a:lnTo>
                <a:lnTo>
                  <a:pt x="3862138" y="1055255"/>
                </a:lnTo>
                <a:close/>
              </a:path>
              <a:path w="5545455" h="1148714">
                <a:moveTo>
                  <a:pt x="3840208" y="1046314"/>
                </a:moveTo>
                <a:lnTo>
                  <a:pt x="3833130" y="1046314"/>
                </a:lnTo>
                <a:lnTo>
                  <a:pt x="3813060" y="1058049"/>
                </a:lnTo>
                <a:lnTo>
                  <a:pt x="3812268" y="1067130"/>
                </a:lnTo>
                <a:lnTo>
                  <a:pt x="3817430" y="1067130"/>
                </a:lnTo>
                <a:lnTo>
                  <a:pt x="3820883" y="1060517"/>
                </a:lnTo>
                <a:lnTo>
                  <a:pt x="3845377" y="1055255"/>
                </a:lnTo>
                <a:lnTo>
                  <a:pt x="3862138" y="1055255"/>
                </a:lnTo>
                <a:lnTo>
                  <a:pt x="3860419" y="1052042"/>
                </a:lnTo>
                <a:lnTo>
                  <a:pt x="3840208" y="1046314"/>
                </a:lnTo>
                <a:close/>
              </a:path>
              <a:path w="5545455" h="1148714">
                <a:moveTo>
                  <a:pt x="3941546" y="1078945"/>
                </a:moveTo>
                <a:lnTo>
                  <a:pt x="3906815" y="1079842"/>
                </a:lnTo>
                <a:lnTo>
                  <a:pt x="3891914" y="1092415"/>
                </a:lnTo>
                <a:lnTo>
                  <a:pt x="3896384" y="1114022"/>
                </a:lnTo>
                <a:lnTo>
                  <a:pt x="3917851" y="1121054"/>
                </a:lnTo>
                <a:lnTo>
                  <a:pt x="3930610" y="1119610"/>
                </a:lnTo>
                <a:lnTo>
                  <a:pt x="3936928" y="1113231"/>
                </a:lnTo>
                <a:lnTo>
                  <a:pt x="3913520" y="1113231"/>
                </a:lnTo>
                <a:lnTo>
                  <a:pt x="3900808" y="1103591"/>
                </a:lnTo>
                <a:lnTo>
                  <a:pt x="3907653" y="1087526"/>
                </a:lnTo>
                <a:lnTo>
                  <a:pt x="3941831" y="1086365"/>
                </a:lnTo>
                <a:lnTo>
                  <a:pt x="3941581" y="1079842"/>
                </a:lnTo>
                <a:lnTo>
                  <a:pt x="3941546" y="1078945"/>
                </a:lnTo>
                <a:close/>
              </a:path>
              <a:path w="5545455" h="1148714">
                <a:moveTo>
                  <a:pt x="3952636" y="1098283"/>
                </a:moveTo>
                <a:lnTo>
                  <a:pt x="3942718" y="1098283"/>
                </a:lnTo>
                <a:lnTo>
                  <a:pt x="3944953" y="1105128"/>
                </a:lnTo>
                <a:lnTo>
                  <a:pt x="3942642" y="1107462"/>
                </a:lnTo>
                <a:lnTo>
                  <a:pt x="3943108" y="1119610"/>
                </a:lnTo>
                <a:lnTo>
                  <a:pt x="3943137" y="1120355"/>
                </a:lnTo>
                <a:lnTo>
                  <a:pt x="3952636" y="1120355"/>
                </a:lnTo>
                <a:lnTo>
                  <a:pt x="3952636" y="1098283"/>
                </a:lnTo>
                <a:close/>
              </a:path>
              <a:path w="5545455" h="1148714">
                <a:moveTo>
                  <a:pt x="3942316" y="1098993"/>
                </a:moveTo>
                <a:lnTo>
                  <a:pt x="3937875" y="1106851"/>
                </a:lnTo>
                <a:lnTo>
                  <a:pt x="3913520" y="1113231"/>
                </a:lnTo>
                <a:lnTo>
                  <a:pt x="3936928" y="1113231"/>
                </a:lnTo>
                <a:lnTo>
                  <a:pt x="3942642" y="1107462"/>
                </a:lnTo>
                <a:lnTo>
                  <a:pt x="3942316" y="1098993"/>
                </a:lnTo>
                <a:close/>
              </a:path>
              <a:path w="5545455" h="1148714">
                <a:moveTo>
                  <a:pt x="3942718" y="1098283"/>
                </a:moveTo>
                <a:lnTo>
                  <a:pt x="3942316" y="1098993"/>
                </a:lnTo>
                <a:lnTo>
                  <a:pt x="3942493" y="1103591"/>
                </a:lnTo>
                <a:lnTo>
                  <a:pt x="3942552" y="1105128"/>
                </a:lnTo>
                <a:lnTo>
                  <a:pt x="3942642" y="1107462"/>
                </a:lnTo>
                <a:lnTo>
                  <a:pt x="3944953" y="1105128"/>
                </a:lnTo>
                <a:lnTo>
                  <a:pt x="3942718" y="1098283"/>
                </a:lnTo>
                <a:close/>
              </a:path>
              <a:path w="5545455" h="1148714">
                <a:moveTo>
                  <a:pt x="3946600" y="1054976"/>
                </a:moveTo>
                <a:lnTo>
                  <a:pt x="3928794" y="1054976"/>
                </a:lnTo>
                <a:lnTo>
                  <a:pt x="3940948" y="1063358"/>
                </a:lnTo>
                <a:lnTo>
                  <a:pt x="3942289" y="1098283"/>
                </a:lnTo>
                <a:lnTo>
                  <a:pt x="3942316" y="1098993"/>
                </a:lnTo>
                <a:lnTo>
                  <a:pt x="3942718" y="1098283"/>
                </a:lnTo>
                <a:lnTo>
                  <a:pt x="3952636" y="1098283"/>
                </a:lnTo>
                <a:lnTo>
                  <a:pt x="3952636" y="1086365"/>
                </a:lnTo>
                <a:lnTo>
                  <a:pt x="3944674" y="1086365"/>
                </a:lnTo>
                <a:lnTo>
                  <a:pt x="3944674" y="1078945"/>
                </a:lnTo>
                <a:lnTo>
                  <a:pt x="3952636" y="1078945"/>
                </a:lnTo>
                <a:lnTo>
                  <a:pt x="3952636" y="1074813"/>
                </a:lnTo>
                <a:lnTo>
                  <a:pt x="3950029" y="1058096"/>
                </a:lnTo>
                <a:lnTo>
                  <a:pt x="3946600" y="1054976"/>
                </a:lnTo>
                <a:close/>
              </a:path>
              <a:path w="5545455" h="1148714">
                <a:moveTo>
                  <a:pt x="3952636" y="1078945"/>
                </a:moveTo>
                <a:lnTo>
                  <a:pt x="3944674" y="1078945"/>
                </a:lnTo>
                <a:lnTo>
                  <a:pt x="3944674" y="1086365"/>
                </a:lnTo>
                <a:lnTo>
                  <a:pt x="3952636" y="1086365"/>
                </a:lnTo>
                <a:lnTo>
                  <a:pt x="3952636" y="1078945"/>
                </a:lnTo>
                <a:close/>
              </a:path>
              <a:path w="5545455" h="1148714">
                <a:moveTo>
                  <a:pt x="3922880" y="1046314"/>
                </a:moveTo>
                <a:lnTo>
                  <a:pt x="3892985" y="1056233"/>
                </a:lnTo>
                <a:lnTo>
                  <a:pt x="3897455" y="1063637"/>
                </a:lnTo>
                <a:lnTo>
                  <a:pt x="3928794" y="1054976"/>
                </a:lnTo>
                <a:lnTo>
                  <a:pt x="3946600" y="1054976"/>
                </a:lnTo>
                <a:lnTo>
                  <a:pt x="3939691" y="1048689"/>
                </a:lnTo>
                <a:lnTo>
                  <a:pt x="3922880" y="1046314"/>
                </a:lnTo>
                <a:close/>
              </a:path>
              <a:path w="5545455" h="1148714">
                <a:moveTo>
                  <a:pt x="3978506" y="1046314"/>
                </a:moveTo>
                <a:lnTo>
                  <a:pt x="3980554" y="1061542"/>
                </a:lnTo>
                <a:lnTo>
                  <a:pt x="3982603" y="1061542"/>
                </a:lnTo>
                <a:lnTo>
                  <a:pt x="3978506" y="1046314"/>
                </a:lnTo>
                <a:close/>
              </a:path>
              <a:path w="5545455" h="1148714">
                <a:moveTo>
                  <a:pt x="3979716" y="1114907"/>
                </a:moveTo>
                <a:lnTo>
                  <a:pt x="3973570" y="1140752"/>
                </a:lnTo>
                <a:lnTo>
                  <a:pt x="3980275" y="1140752"/>
                </a:lnTo>
                <a:lnTo>
                  <a:pt x="3986142" y="1121473"/>
                </a:lnTo>
                <a:lnTo>
                  <a:pt x="3985875" y="1120914"/>
                </a:lnTo>
                <a:lnTo>
                  <a:pt x="3980834" y="1120914"/>
                </a:lnTo>
                <a:lnTo>
                  <a:pt x="3979716" y="1114907"/>
                </a:lnTo>
                <a:close/>
              </a:path>
              <a:path w="5545455" h="1148714">
                <a:moveTo>
                  <a:pt x="3978645" y="1105827"/>
                </a:moveTo>
                <a:lnTo>
                  <a:pt x="3980834" y="1120914"/>
                </a:lnTo>
                <a:lnTo>
                  <a:pt x="3985875" y="1120914"/>
                </a:lnTo>
                <a:lnTo>
                  <a:pt x="3978645" y="1105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1272" y="3398358"/>
            <a:ext cx="4107180" cy="556736"/>
          </a:xfrm>
          <a:custGeom>
            <a:avLst/>
            <a:gdLst/>
            <a:ahLst/>
            <a:cxnLst/>
            <a:rect l="l" t="t" r="r" b="b"/>
            <a:pathLst>
              <a:path w="5476240" h="742314">
                <a:moveTo>
                  <a:pt x="54902" y="6565"/>
                </a:moveTo>
                <a:lnTo>
                  <a:pt x="44704" y="6565"/>
                </a:lnTo>
                <a:lnTo>
                  <a:pt x="0" y="104355"/>
                </a:lnTo>
                <a:lnTo>
                  <a:pt x="10756" y="104355"/>
                </a:lnTo>
                <a:lnTo>
                  <a:pt x="22447" y="78231"/>
                </a:lnTo>
                <a:lnTo>
                  <a:pt x="17602" y="78231"/>
                </a:lnTo>
                <a:lnTo>
                  <a:pt x="20675" y="69850"/>
                </a:lnTo>
                <a:lnTo>
                  <a:pt x="26197" y="69850"/>
                </a:lnTo>
                <a:lnTo>
                  <a:pt x="49733" y="17255"/>
                </a:lnTo>
                <a:lnTo>
                  <a:pt x="47637" y="12572"/>
                </a:lnTo>
                <a:lnTo>
                  <a:pt x="57648" y="12572"/>
                </a:lnTo>
                <a:lnTo>
                  <a:pt x="54902" y="6565"/>
                </a:lnTo>
                <a:close/>
              </a:path>
              <a:path w="5476240" h="742314">
                <a:moveTo>
                  <a:pt x="57648" y="12572"/>
                </a:moveTo>
                <a:lnTo>
                  <a:pt x="51828" y="12572"/>
                </a:lnTo>
                <a:lnTo>
                  <a:pt x="49733" y="17255"/>
                </a:lnTo>
                <a:lnTo>
                  <a:pt x="88709" y="104355"/>
                </a:lnTo>
                <a:lnTo>
                  <a:pt x="99606" y="104355"/>
                </a:lnTo>
                <a:lnTo>
                  <a:pt x="87663" y="78231"/>
                </a:lnTo>
                <a:lnTo>
                  <a:pt x="80606" y="78231"/>
                </a:lnTo>
                <a:lnTo>
                  <a:pt x="77533" y="69850"/>
                </a:lnTo>
                <a:lnTo>
                  <a:pt x="83831" y="69850"/>
                </a:lnTo>
                <a:lnTo>
                  <a:pt x="57648" y="12572"/>
                </a:lnTo>
                <a:close/>
              </a:path>
              <a:path w="5476240" h="742314">
                <a:moveTo>
                  <a:pt x="26197" y="69850"/>
                </a:moveTo>
                <a:lnTo>
                  <a:pt x="20675" y="69850"/>
                </a:lnTo>
                <a:lnTo>
                  <a:pt x="17602" y="78231"/>
                </a:lnTo>
                <a:lnTo>
                  <a:pt x="22447" y="78231"/>
                </a:lnTo>
                <a:lnTo>
                  <a:pt x="26197" y="69850"/>
                </a:lnTo>
                <a:close/>
              </a:path>
              <a:path w="5476240" h="742314">
                <a:moveTo>
                  <a:pt x="73268" y="69850"/>
                </a:moveTo>
                <a:lnTo>
                  <a:pt x="26197" y="69850"/>
                </a:lnTo>
                <a:lnTo>
                  <a:pt x="22447" y="78231"/>
                </a:lnTo>
                <a:lnTo>
                  <a:pt x="77019" y="78231"/>
                </a:lnTo>
                <a:lnTo>
                  <a:pt x="73268" y="69850"/>
                </a:lnTo>
                <a:close/>
              </a:path>
              <a:path w="5476240" h="742314">
                <a:moveTo>
                  <a:pt x="83831" y="69850"/>
                </a:moveTo>
                <a:lnTo>
                  <a:pt x="77533" y="69850"/>
                </a:lnTo>
                <a:lnTo>
                  <a:pt x="80606" y="78231"/>
                </a:lnTo>
                <a:lnTo>
                  <a:pt x="87663" y="78231"/>
                </a:lnTo>
                <a:lnTo>
                  <a:pt x="83831" y="69850"/>
                </a:lnTo>
                <a:close/>
              </a:path>
              <a:path w="5476240" h="742314">
                <a:moveTo>
                  <a:pt x="51828" y="12572"/>
                </a:moveTo>
                <a:lnTo>
                  <a:pt x="47637" y="12572"/>
                </a:lnTo>
                <a:lnTo>
                  <a:pt x="49733" y="17255"/>
                </a:lnTo>
                <a:lnTo>
                  <a:pt x="51828" y="12572"/>
                </a:lnTo>
                <a:close/>
              </a:path>
              <a:path w="5476240" h="742314">
                <a:moveTo>
                  <a:pt x="162682" y="6565"/>
                </a:moveTo>
                <a:lnTo>
                  <a:pt x="152345" y="6565"/>
                </a:lnTo>
                <a:lnTo>
                  <a:pt x="152345" y="104355"/>
                </a:lnTo>
                <a:lnTo>
                  <a:pt x="162682" y="104355"/>
                </a:lnTo>
                <a:lnTo>
                  <a:pt x="162682" y="6565"/>
                </a:lnTo>
                <a:close/>
              </a:path>
              <a:path w="5476240" h="742314">
                <a:moveTo>
                  <a:pt x="233756" y="6565"/>
                </a:moveTo>
                <a:lnTo>
                  <a:pt x="223558" y="6565"/>
                </a:lnTo>
                <a:lnTo>
                  <a:pt x="178854" y="104355"/>
                </a:lnTo>
                <a:lnTo>
                  <a:pt x="189611" y="104355"/>
                </a:lnTo>
                <a:lnTo>
                  <a:pt x="201301" y="78231"/>
                </a:lnTo>
                <a:lnTo>
                  <a:pt x="196456" y="78231"/>
                </a:lnTo>
                <a:lnTo>
                  <a:pt x="199529" y="69850"/>
                </a:lnTo>
                <a:lnTo>
                  <a:pt x="205052" y="69850"/>
                </a:lnTo>
                <a:lnTo>
                  <a:pt x="228587" y="17255"/>
                </a:lnTo>
                <a:lnTo>
                  <a:pt x="226491" y="12572"/>
                </a:lnTo>
                <a:lnTo>
                  <a:pt x="236502" y="12572"/>
                </a:lnTo>
                <a:lnTo>
                  <a:pt x="233756" y="6565"/>
                </a:lnTo>
                <a:close/>
              </a:path>
              <a:path w="5476240" h="742314">
                <a:moveTo>
                  <a:pt x="236502" y="12572"/>
                </a:moveTo>
                <a:lnTo>
                  <a:pt x="230682" y="12572"/>
                </a:lnTo>
                <a:lnTo>
                  <a:pt x="228587" y="17255"/>
                </a:lnTo>
                <a:lnTo>
                  <a:pt x="267563" y="104355"/>
                </a:lnTo>
                <a:lnTo>
                  <a:pt x="278460" y="104355"/>
                </a:lnTo>
                <a:lnTo>
                  <a:pt x="266517" y="78231"/>
                </a:lnTo>
                <a:lnTo>
                  <a:pt x="259461" y="78231"/>
                </a:lnTo>
                <a:lnTo>
                  <a:pt x="256387" y="69850"/>
                </a:lnTo>
                <a:lnTo>
                  <a:pt x="262686" y="69850"/>
                </a:lnTo>
                <a:lnTo>
                  <a:pt x="236502" y="12572"/>
                </a:lnTo>
                <a:close/>
              </a:path>
              <a:path w="5476240" h="742314">
                <a:moveTo>
                  <a:pt x="205052" y="69850"/>
                </a:moveTo>
                <a:lnTo>
                  <a:pt x="199529" y="69850"/>
                </a:lnTo>
                <a:lnTo>
                  <a:pt x="196456" y="78231"/>
                </a:lnTo>
                <a:lnTo>
                  <a:pt x="201301" y="78231"/>
                </a:lnTo>
                <a:lnTo>
                  <a:pt x="205052" y="69850"/>
                </a:lnTo>
                <a:close/>
              </a:path>
              <a:path w="5476240" h="742314">
                <a:moveTo>
                  <a:pt x="252122" y="69850"/>
                </a:moveTo>
                <a:lnTo>
                  <a:pt x="205052" y="69850"/>
                </a:lnTo>
                <a:lnTo>
                  <a:pt x="201301" y="78231"/>
                </a:lnTo>
                <a:lnTo>
                  <a:pt x="255873" y="78231"/>
                </a:lnTo>
                <a:lnTo>
                  <a:pt x="252122" y="69850"/>
                </a:lnTo>
                <a:close/>
              </a:path>
              <a:path w="5476240" h="742314">
                <a:moveTo>
                  <a:pt x="262686" y="69850"/>
                </a:moveTo>
                <a:lnTo>
                  <a:pt x="256387" y="69850"/>
                </a:lnTo>
                <a:lnTo>
                  <a:pt x="259461" y="78231"/>
                </a:lnTo>
                <a:lnTo>
                  <a:pt x="266517" y="78231"/>
                </a:lnTo>
                <a:lnTo>
                  <a:pt x="262686" y="69850"/>
                </a:lnTo>
                <a:close/>
              </a:path>
              <a:path w="5476240" h="742314">
                <a:moveTo>
                  <a:pt x="230682" y="12572"/>
                </a:moveTo>
                <a:lnTo>
                  <a:pt x="226491" y="12572"/>
                </a:lnTo>
                <a:lnTo>
                  <a:pt x="228587" y="17255"/>
                </a:lnTo>
                <a:lnTo>
                  <a:pt x="230682" y="12572"/>
                </a:lnTo>
                <a:close/>
              </a:path>
              <a:path w="5476240" h="742314">
                <a:moveTo>
                  <a:pt x="340698" y="14808"/>
                </a:moveTo>
                <a:lnTo>
                  <a:pt x="330780" y="14808"/>
                </a:lnTo>
                <a:lnTo>
                  <a:pt x="330780" y="90479"/>
                </a:lnTo>
                <a:lnTo>
                  <a:pt x="340093" y="103191"/>
                </a:lnTo>
                <a:lnTo>
                  <a:pt x="352293" y="105054"/>
                </a:lnTo>
                <a:lnTo>
                  <a:pt x="367800" y="99885"/>
                </a:lnTo>
                <a:lnTo>
                  <a:pt x="366157" y="96532"/>
                </a:lnTo>
                <a:lnTo>
                  <a:pt x="357788" y="96532"/>
                </a:lnTo>
                <a:lnTo>
                  <a:pt x="341769" y="90711"/>
                </a:lnTo>
                <a:lnTo>
                  <a:pt x="340698" y="14808"/>
                </a:lnTo>
                <a:close/>
              </a:path>
              <a:path w="5476240" h="742314">
                <a:moveTo>
                  <a:pt x="364308" y="92760"/>
                </a:moveTo>
                <a:lnTo>
                  <a:pt x="357788" y="96532"/>
                </a:lnTo>
                <a:lnTo>
                  <a:pt x="366157" y="96532"/>
                </a:lnTo>
                <a:lnTo>
                  <a:pt x="364308" y="92760"/>
                </a:lnTo>
                <a:close/>
              </a:path>
              <a:path w="5476240" h="742314">
                <a:moveTo>
                  <a:pt x="330780" y="31013"/>
                </a:moveTo>
                <a:lnTo>
                  <a:pt x="317648" y="31013"/>
                </a:lnTo>
                <a:lnTo>
                  <a:pt x="317648" y="39255"/>
                </a:lnTo>
                <a:lnTo>
                  <a:pt x="330780" y="39255"/>
                </a:lnTo>
                <a:lnTo>
                  <a:pt x="330780" y="31013"/>
                </a:lnTo>
                <a:close/>
              </a:path>
              <a:path w="5476240" h="742314">
                <a:moveTo>
                  <a:pt x="363050" y="31013"/>
                </a:moveTo>
                <a:lnTo>
                  <a:pt x="340927" y="31013"/>
                </a:lnTo>
                <a:lnTo>
                  <a:pt x="341043" y="39255"/>
                </a:lnTo>
                <a:lnTo>
                  <a:pt x="363050" y="39255"/>
                </a:lnTo>
                <a:lnTo>
                  <a:pt x="363050" y="31013"/>
                </a:lnTo>
                <a:close/>
              </a:path>
              <a:path w="5476240" h="742314">
                <a:moveTo>
                  <a:pt x="395356" y="31013"/>
                </a:moveTo>
                <a:lnTo>
                  <a:pt x="385856" y="31013"/>
                </a:lnTo>
                <a:lnTo>
                  <a:pt x="385856" y="104355"/>
                </a:lnTo>
                <a:lnTo>
                  <a:pt x="395775" y="104355"/>
                </a:lnTo>
                <a:lnTo>
                  <a:pt x="397964" y="51595"/>
                </a:lnTo>
                <a:lnTo>
                  <a:pt x="398527" y="50990"/>
                </a:lnTo>
                <a:lnTo>
                  <a:pt x="395356" y="50990"/>
                </a:lnTo>
                <a:lnTo>
                  <a:pt x="395356" y="31013"/>
                </a:lnTo>
                <a:close/>
              </a:path>
              <a:path w="5476240" h="742314">
                <a:moveTo>
                  <a:pt x="422737" y="30314"/>
                </a:moveTo>
                <a:lnTo>
                  <a:pt x="415566" y="30314"/>
                </a:lnTo>
                <a:lnTo>
                  <a:pt x="399873" y="37672"/>
                </a:lnTo>
                <a:lnTo>
                  <a:pt x="395356" y="50990"/>
                </a:lnTo>
                <a:lnTo>
                  <a:pt x="398527" y="50990"/>
                </a:lnTo>
                <a:lnTo>
                  <a:pt x="406718" y="42189"/>
                </a:lnTo>
                <a:lnTo>
                  <a:pt x="420502" y="39814"/>
                </a:lnTo>
                <a:lnTo>
                  <a:pt x="422737" y="30314"/>
                </a:lnTo>
                <a:close/>
              </a:path>
              <a:path w="5476240" h="742314">
                <a:moveTo>
                  <a:pt x="479750" y="62945"/>
                </a:moveTo>
                <a:lnTo>
                  <a:pt x="445018" y="63842"/>
                </a:lnTo>
                <a:lnTo>
                  <a:pt x="430117" y="76415"/>
                </a:lnTo>
                <a:lnTo>
                  <a:pt x="434587" y="98022"/>
                </a:lnTo>
                <a:lnTo>
                  <a:pt x="456055" y="105054"/>
                </a:lnTo>
                <a:lnTo>
                  <a:pt x="468814" y="103610"/>
                </a:lnTo>
                <a:lnTo>
                  <a:pt x="475132" y="97231"/>
                </a:lnTo>
                <a:lnTo>
                  <a:pt x="451724" y="97231"/>
                </a:lnTo>
                <a:lnTo>
                  <a:pt x="439011" y="87591"/>
                </a:lnTo>
                <a:lnTo>
                  <a:pt x="445856" y="71526"/>
                </a:lnTo>
                <a:lnTo>
                  <a:pt x="480035" y="70365"/>
                </a:lnTo>
                <a:lnTo>
                  <a:pt x="479785" y="63842"/>
                </a:lnTo>
                <a:lnTo>
                  <a:pt x="479750" y="62945"/>
                </a:lnTo>
                <a:close/>
              </a:path>
              <a:path w="5476240" h="742314">
                <a:moveTo>
                  <a:pt x="490840" y="82283"/>
                </a:moveTo>
                <a:lnTo>
                  <a:pt x="480921" y="82283"/>
                </a:lnTo>
                <a:lnTo>
                  <a:pt x="483156" y="89128"/>
                </a:lnTo>
                <a:lnTo>
                  <a:pt x="480845" y="91462"/>
                </a:lnTo>
                <a:lnTo>
                  <a:pt x="481312" y="103610"/>
                </a:lnTo>
                <a:lnTo>
                  <a:pt x="481340" y="104355"/>
                </a:lnTo>
                <a:lnTo>
                  <a:pt x="490840" y="104355"/>
                </a:lnTo>
                <a:lnTo>
                  <a:pt x="490840" y="82283"/>
                </a:lnTo>
                <a:close/>
              </a:path>
              <a:path w="5476240" h="742314">
                <a:moveTo>
                  <a:pt x="480520" y="82993"/>
                </a:moveTo>
                <a:lnTo>
                  <a:pt x="476078" y="90851"/>
                </a:lnTo>
                <a:lnTo>
                  <a:pt x="451724" y="97231"/>
                </a:lnTo>
                <a:lnTo>
                  <a:pt x="475132" y="97231"/>
                </a:lnTo>
                <a:lnTo>
                  <a:pt x="480845" y="91462"/>
                </a:lnTo>
                <a:lnTo>
                  <a:pt x="480520" y="82993"/>
                </a:lnTo>
                <a:close/>
              </a:path>
              <a:path w="5476240" h="742314">
                <a:moveTo>
                  <a:pt x="480921" y="82283"/>
                </a:moveTo>
                <a:lnTo>
                  <a:pt x="480520" y="82993"/>
                </a:lnTo>
                <a:lnTo>
                  <a:pt x="480697" y="87591"/>
                </a:lnTo>
                <a:lnTo>
                  <a:pt x="480756" y="89128"/>
                </a:lnTo>
                <a:lnTo>
                  <a:pt x="480845" y="91462"/>
                </a:lnTo>
                <a:lnTo>
                  <a:pt x="483156" y="89128"/>
                </a:lnTo>
                <a:lnTo>
                  <a:pt x="480921" y="82283"/>
                </a:lnTo>
                <a:close/>
              </a:path>
              <a:path w="5476240" h="742314">
                <a:moveTo>
                  <a:pt x="484803" y="38976"/>
                </a:moveTo>
                <a:lnTo>
                  <a:pt x="466998" y="38976"/>
                </a:lnTo>
                <a:lnTo>
                  <a:pt x="479152" y="47358"/>
                </a:lnTo>
                <a:lnTo>
                  <a:pt x="480493" y="82283"/>
                </a:lnTo>
                <a:lnTo>
                  <a:pt x="480520" y="82993"/>
                </a:lnTo>
                <a:lnTo>
                  <a:pt x="480921" y="82283"/>
                </a:lnTo>
                <a:lnTo>
                  <a:pt x="490840" y="82283"/>
                </a:lnTo>
                <a:lnTo>
                  <a:pt x="490840" y="70365"/>
                </a:lnTo>
                <a:lnTo>
                  <a:pt x="482877" y="70365"/>
                </a:lnTo>
                <a:lnTo>
                  <a:pt x="482877" y="62945"/>
                </a:lnTo>
                <a:lnTo>
                  <a:pt x="490840" y="62945"/>
                </a:lnTo>
                <a:lnTo>
                  <a:pt x="490840" y="58813"/>
                </a:lnTo>
                <a:lnTo>
                  <a:pt x="488232" y="42096"/>
                </a:lnTo>
                <a:lnTo>
                  <a:pt x="484803" y="38976"/>
                </a:lnTo>
                <a:close/>
              </a:path>
              <a:path w="5476240" h="742314">
                <a:moveTo>
                  <a:pt x="490840" y="62945"/>
                </a:moveTo>
                <a:lnTo>
                  <a:pt x="482877" y="62945"/>
                </a:lnTo>
                <a:lnTo>
                  <a:pt x="482877" y="70365"/>
                </a:lnTo>
                <a:lnTo>
                  <a:pt x="490840" y="70365"/>
                </a:lnTo>
                <a:lnTo>
                  <a:pt x="490840" y="62945"/>
                </a:lnTo>
                <a:close/>
              </a:path>
              <a:path w="5476240" h="742314">
                <a:moveTo>
                  <a:pt x="461084" y="30314"/>
                </a:moveTo>
                <a:lnTo>
                  <a:pt x="431188" y="40233"/>
                </a:lnTo>
                <a:lnTo>
                  <a:pt x="435658" y="47637"/>
                </a:lnTo>
                <a:lnTo>
                  <a:pt x="466998" y="38976"/>
                </a:lnTo>
                <a:lnTo>
                  <a:pt x="484803" y="38976"/>
                </a:lnTo>
                <a:lnTo>
                  <a:pt x="477894" y="32689"/>
                </a:lnTo>
                <a:lnTo>
                  <a:pt x="461084" y="30314"/>
                </a:lnTo>
                <a:close/>
              </a:path>
              <a:path w="5476240" h="742314">
                <a:moveTo>
                  <a:pt x="527280" y="31013"/>
                </a:moveTo>
                <a:lnTo>
                  <a:pt x="517780" y="31013"/>
                </a:lnTo>
                <a:lnTo>
                  <a:pt x="517780" y="104355"/>
                </a:lnTo>
                <a:lnTo>
                  <a:pt x="527699" y="104355"/>
                </a:lnTo>
                <a:lnTo>
                  <a:pt x="527699" y="60210"/>
                </a:lnTo>
                <a:lnTo>
                  <a:pt x="532441" y="51130"/>
                </a:lnTo>
                <a:lnTo>
                  <a:pt x="527280" y="51130"/>
                </a:lnTo>
                <a:lnTo>
                  <a:pt x="527280" y="31013"/>
                </a:lnTo>
                <a:close/>
              </a:path>
              <a:path w="5476240" h="742314">
                <a:moveTo>
                  <a:pt x="577149" y="39255"/>
                </a:moveTo>
                <a:lnTo>
                  <a:pt x="560389" y="39255"/>
                </a:lnTo>
                <a:lnTo>
                  <a:pt x="573520" y="49174"/>
                </a:lnTo>
                <a:lnTo>
                  <a:pt x="575476" y="104355"/>
                </a:lnTo>
                <a:lnTo>
                  <a:pt x="585395" y="104355"/>
                </a:lnTo>
                <a:lnTo>
                  <a:pt x="585395" y="54669"/>
                </a:lnTo>
                <a:lnTo>
                  <a:pt x="577149" y="39255"/>
                </a:lnTo>
                <a:close/>
              </a:path>
              <a:path w="5476240" h="742314">
                <a:moveTo>
                  <a:pt x="555220" y="30314"/>
                </a:moveTo>
                <a:lnTo>
                  <a:pt x="548142" y="30314"/>
                </a:lnTo>
                <a:lnTo>
                  <a:pt x="528071" y="42049"/>
                </a:lnTo>
                <a:lnTo>
                  <a:pt x="527280" y="51130"/>
                </a:lnTo>
                <a:lnTo>
                  <a:pt x="532441" y="51130"/>
                </a:lnTo>
                <a:lnTo>
                  <a:pt x="535895" y="44517"/>
                </a:lnTo>
                <a:lnTo>
                  <a:pt x="560389" y="39255"/>
                </a:lnTo>
                <a:lnTo>
                  <a:pt x="577149" y="39255"/>
                </a:lnTo>
                <a:lnTo>
                  <a:pt x="575430" y="36042"/>
                </a:lnTo>
                <a:lnTo>
                  <a:pt x="555220" y="30314"/>
                </a:lnTo>
                <a:close/>
              </a:path>
              <a:path w="5476240" h="742314">
                <a:moveTo>
                  <a:pt x="606459" y="88150"/>
                </a:moveTo>
                <a:lnTo>
                  <a:pt x="601989" y="95973"/>
                </a:lnTo>
                <a:lnTo>
                  <a:pt x="631884" y="105054"/>
                </a:lnTo>
                <a:lnTo>
                  <a:pt x="643759" y="104216"/>
                </a:lnTo>
                <a:lnTo>
                  <a:pt x="654892" y="96392"/>
                </a:lnTo>
                <a:lnTo>
                  <a:pt x="639568" y="96392"/>
                </a:lnTo>
                <a:lnTo>
                  <a:pt x="606459" y="88150"/>
                </a:lnTo>
                <a:close/>
              </a:path>
              <a:path w="5476240" h="742314">
                <a:moveTo>
                  <a:pt x="643200" y="30966"/>
                </a:moveTo>
                <a:lnTo>
                  <a:pt x="610231" y="37346"/>
                </a:lnTo>
                <a:lnTo>
                  <a:pt x="605481" y="58813"/>
                </a:lnTo>
                <a:lnTo>
                  <a:pt x="652281" y="88011"/>
                </a:lnTo>
                <a:lnTo>
                  <a:pt x="639568" y="96392"/>
                </a:lnTo>
                <a:lnTo>
                  <a:pt x="654892" y="96392"/>
                </a:lnTo>
                <a:lnTo>
                  <a:pt x="660989" y="92108"/>
                </a:lnTo>
                <a:lnTo>
                  <a:pt x="661315" y="76881"/>
                </a:lnTo>
                <a:lnTo>
                  <a:pt x="614422" y="47451"/>
                </a:lnTo>
                <a:lnTo>
                  <a:pt x="622199" y="40000"/>
                </a:lnTo>
                <a:lnTo>
                  <a:pt x="658140" y="40000"/>
                </a:lnTo>
                <a:lnTo>
                  <a:pt x="659583" y="37346"/>
                </a:lnTo>
                <a:lnTo>
                  <a:pt x="659685" y="37160"/>
                </a:lnTo>
                <a:lnTo>
                  <a:pt x="643200" y="30966"/>
                </a:lnTo>
                <a:close/>
              </a:path>
              <a:path w="5476240" h="742314">
                <a:moveTo>
                  <a:pt x="658140" y="40000"/>
                </a:moveTo>
                <a:lnTo>
                  <a:pt x="622199" y="40000"/>
                </a:lnTo>
                <a:lnTo>
                  <a:pt x="655354" y="45123"/>
                </a:lnTo>
                <a:lnTo>
                  <a:pt x="658140" y="40000"/>
                </a:lnTo>
                <a:close/>
              </a:path>
              <a:path w="5476240" h="742314">
                <a:moveTo>
                  <a:pt x="697117" y="0"/>
                </a:moveTo>
                <a:lnTo>
                  <a:pt x="683985" y="10011"/>
                </a:lnTo>
                <a:lnTo>
                  <a:pt x="682076" y="104355"/>
                </a:lnTo>
                <a:lnTo>
                  <a:pt x="691995" y="104355"/>
                </a:lnTo>
                <a:lnTo>
                  <a:pt x="692833" y="14202"/>
                </a:lnTo>
                <a:lnTo>
                  <a:pt x="718957" y="4610"/>
                </a:lnTo>
                <a:lnTo>
                  <a:pt x="697117" y="0"/>
                </a:lnTo>
                <a:close/>
              </a:path>
              <a:path w="5476240" h="742314">
                <a:moveTo>
                  <a:pt x="683560" y="31013"/>
                </a:moveTo>
                <a:lnTo>
                  <a:pt x="668944" y="31013"/>
                </a:lnTo>
                <a:lnTo>
                  <a:pt x="668944" y="39255"/>
                </a:lnTo>
                <a:lnTo>
                  <a:pt x="683393" y="39255"/>
                </a:lnTo>
                <a:lnTo>
                  <a:pt x="683560" y="31013"/>
                </a:lnTo>
                <a:close/>
              </a:path>
              <a:path w="5476240" h="742314">
                <a:moveTo>
                  <a:pt x="714347" y="31013"/>
                </a:moveTo>
                <a:lnTo>
                  <a:pt x="692677" y="31013"/>
                </a:lnTo>
                <a:lnTo>
                  <a:pt x="692600" y="39255"/>
                </a:lnTo>
                <a:lnTo>
                  <a:pt x="714347" y="39255"/>
                </a:lnTo>
                <a:lnTo>
                  <a:pt x="714347" y="31013"/>
                </a:lnTo>
                <a:close/>
              </a:path>
              <a:path w="5476240" h="742314">
                <a:moveTo>
                  <a:pt x="749236" y="30314"/>
                </a:moveTo>
                <a:lnTo>
                  <a:pt x="731680" y="38231"/>
                </a:lnTo>
                <a:lnTo>
                  <a:pt x="720737" y="53784"/>
                </a:lnTo>
                <a:lnTo>
                  <a:pt x="719230" y="73295"/>
                </a:lnTo>
                <a:lnTo>
                  <a:pt x="719107" y="74879"/>
                </a:lnTo>
                <a:lnTo>
                  <a:pt x="731680" y="97044"/>
                </a:lnTo>
                <a:lnTo>
                  <a:pt x="756407" y="105054"/>
                </a:lnTo>
                <a:lnTo>
                  <a:pt x="763579" y="105054"/>
                </a:lnTo>
                <a:lnTo>
                  <a:pt x="781367" y="97044"/>
                </a:lnTo>
                <a:lnTo>
                  <a:pt x="781914" y="96253"/>
                </a:lnTo>
                <a:lnTo>
                  <a:pt x="756407" y="96253"/>
                </a:lnTo>
                <a:lnTo>
                  <a:pt x="738479" y="90339"/>
                </a:lnTo>
                <a:lnTo>
                  <a:pt x="729166" y="73295"/>
                </a:lnTo>
                <a:lnTo>
                  <a:pt x="735220" y="48243"/>
                </a:lnTo>
                <a:lnTo>
                  <a:pt x="751332" y="38976"/>
                </a:lnTo>
                <a:lnTo>
                  <a:pt x="780469" y="38976"/>
                </a:lnTo>
                <a:lnTo>
                  <a:pt x="770098" y="31898"/>
                </a:lnTo>
                <a:lnTo>
                  <a:pt x="749236" y="30314"/>
                </a:lnTo>
                <a:close/>
              </a:path>
              <a:path w="5476240" h="742314">
                <a:moveTo>
                  <a:pt x="780469" y="38976"/>
                </a:moveTo>
                <a:lnTo>
                  <a:pt x="751332" y="38976"/>
                </a:lnTo>
                <a:lnTo>
                  <a:pt x="774615" y="44936"/>
                </a:lnTo>
                <a:lnTo>
                  <a:pt x="783789" y="61840"/>
                </a:lnTo>
                <a:lnTo>
                  <a:pt x="777828" y="86986"/>
                </a:lnTo>
                <a:lnTo>
                  <a:pt x="756407" y="96253"/>
                </a:lnTo>
                <a:lnTo>
                  <a:pt x="781914" y="96253"/>
                </a:lnTo>
                <a:lnTo>
                  <a:pt x="792217" y="81351"/>
                </a:lnTo>
                <a:lnTo>
                  <a:pt x="793725" y="61840"/>
                </a:lnTo>
                <a:lnTo>
                  <a:pt x="793847" y="60257"/>
                </a:lnTo>
                <a:lnTo>
                  <a:pt x="785791" y="42608"/>
                </a:lnTo>
                <a:lnTo>
                  <a:pt x="780469" y="38976"/>
                </a:lnTo>
                <a:close/>
              </a:path>
              <a:path w="5476240" h="742314">
                <a:moveTo>
                  <a:pt x="823596" y="31013"/>
                </a:moveTo>
                <a:lnTo>
                  <a:pt x="814097" y="31013"/>
                </a:lnTo>
                <a:lnTo>
                  <a:pt x="814097" y="104355"/>
                </a:lnTo>
                <a:lnTo>
                  <a:pt x="824016" y="104355"/>
                </a:lnTo>
                <a:lnTo>
                  <a:pt x="826204" y="51595"/>
                </a:lnTo>
                <a:lnTo>
                  <a:pt x="826768" y="50990"/>
                </a:lnTo>
                <a:lnTo>
                  <a:pt x="823596" y="50990"/>
                </a:lnTo>
                <a:lnTo>
                  <a:pt x="823596" y="31013"/>
                </a:lnTo>
                <a:close/>
              </a:path>
              <a:path w="5476240" h="742314">
                <a:moveTo>
                  <a:pt x="850978" y="30314"/>
                </a:moveTo>
                <a:lnTo>
                  <a:pt x="843806" y="30314"/>
                </a:lnTo>
                <a:lnTo>
                  <a:pt x="828113" y="37672"/>
                </a:lnTo>
                <a:lnTo>
                  <a:pt x="823596" y="50990"/>
                </a:lnTo>
                <a:lnTo>
                  <a:pt x="826768" y="50990"/>
                </a:lnTo>
                <a:lnTo>
                  <a:pt x="834959" y="42189"/>
                </a:lnTo>
                <a:lnTo>
                  <a:pt x="848743" y="39814"/>
                </a:lnTo>
                <a:lnTo>
                  <a:pt x="850978" y="30314"/>
                </a:lnTo>
                <a:close/>
              </a:path>
              <a:path w="5476240" h="742314">
                <a:moveTo>
                  <a:pt x="878576" y="31013"/>
                </a:moveTo>
                <a:lnTo>
                  <a:pt x="869076" y="31013"/>
                </a:lnTo>
                <a:lnTo>
                  <a:pt x="869076" y="104355"/>
                </a:lnTo>
                <a:lnTo>
                  <a:pt x="878995" y="104355"/>
                </a:lnTo>
                <a:lnTo>
                  <a:pt x="878995" y="60210"/>
                </a:lnTo>
                <a:lnTo>
                  <a:pt x="883689" y="50850"/>
                </a:lnTo>
                <a:lnTo>
                  <a:pt x="878576" y="50850"/>
                </a:lnTo>
                <a:lnTo>
                  <a:pt x="878576" y="31013"/>
                </a:lnTo>
                <a:close/>
              </a:path>
              <a:path w="5476240" h="742314">
                <a:moveTo>
                  <a:pt x="926385" y="39255"/>
                </a:moveTo>
                <a:lnTo>
                  <a:pt x="910288" y="39255"/>
                </a:lnTo>
                <a:lnTo>
                  <a:pt x="922954" y="49174"/>
                </a:lnTo>
                <a:lnTo>
                  <a:pt x="924817" y="104355"/>
                </a:lnTo>
                <a:lnTo>
                  <a:pt x="934736" y="104355"/>
                </a:lnTo>
                <a:lnTo>
                  <a:pt x="934736" y="60210"/>
                </a:lnTo>
                <a:lnTo>
                  <a:pt x="938914" y="51828"/>
                </a:lnTo>
                <a:lnTo>
                  <a:pt x="933618" y="51828"/>
                </a:lnTo>
                <a:lnTo>
                  <a:pt x="929706" y="50291"/>
                </a:lnTo>
                <a:lnTo>
                  <a:pt x="932313" y="45550"/>
                </a:lnTo>
                <a:lnTo>
                  <a:pt x="932128" y="44657"/>
                </a:lnTo>
                <a:lnTo>
                  <a:pt x="926385" y="39255"/>
                </a:lnTo>
                <a:close/>
              </a:path>
              <a:path w="5476240" h="742314">
                <a:moveTo>
                  <a:pt x="982360" y="39255"/>
                </a:moveTo>
                <a:lnTo>
                  <a:pt x="966028" y="39255"/>
                </a:lnTo>
                <a:lnTo>
                  <a:pt x="978555" y="49174"/>
                </a:lnTo>
                <a:lnTo>
                  <a:pt x="980417" y="104355"/>
                </a:lnTo>
                <a:lnTo>
                  <a:pt x="990336" y="104355"/>
                </a:lnTo>
                <a:lnTo>
                  <a:pt x="990336" y="54669"/>
                </a:lnTo>
                <a:lnTo>
                  <a:pt x="982360" y="39255"/>
                </a:lnTo>
                <a:close/>
              </a:path>
              <a:path w="5476240" h="742314">
                <a:moveTo>
                  <a:pt x="932313" y="45550"/>
                </a:moveTo>
                <a:lnTo>
                  <a:pt x="929706" y="50291"/>
                </a:lnTo>
                <a:lnTo>
                  <a:pt x="933618" y="51828"/>
                </a:lnTo>
                <a:lnTo>
                  <a:pt x="932313" y="45550"/>
                </a:lnTo>
                <a:close/>
              </a:path>
              <a:path w="5476240" h="742314">
                <a:moveTo>
                  <a:pt x="960720" y="30314"/>
                </a:moveTo>
                <a:lnTo>
                  <a:pt x="953083" y="30314"/>
                </a:lnTo>
                <a:lnTo>
                  <a:pt x="935620" y="39535"/>
                </a:lnTo>
                <a:lnTo>
                  <a:pt x="932313" y="45550"/>
                </a:lnTo>
                <a:lnTo>
                  <a:pt x="933618" y="51828"/>
                </a:lnTo>
                <a:lnTo>
                  <a:pt x="938914" y="51828"/>
                </a:lnTo>
                <a:lnTo>
                  <a:pt x="942489" y="44657"/>
                </a:lnTo>
                <a:lnTo>
                  <a:pt x="942559" y="44517"/>
                </a:lnTo>
                <a:lnTo>
                  <a:pt x="966028" y="39255"/>
                </a:lnTo>
                <a:lnTo>
                  <a:pt x="982360" y="39255"/>
                </a:lnTo>
                <a:lnTo>
                  <a:pt x="980697" y="36042"/>
                </a:lnTo>
                <a:lnTo>
                  <a:pt x="960720" y="30314"/>
                </a:lnTo>
                <a:close/>
              </a:path>
              <a:path w="5476240" h="742314">
                <a:moveTo>
                  <a:pt x="898739" y="30314"/>
                </a:moveTo>
                <a:lnTo>
                  <a:pt x="879275" y="42049"/>
                </a:lnTo>
                <a:lnTo>
                  <a:pt x="878709" y="49174"/>
                </a:lnTo>
                <a:lnTo>
                  <a:pt x="878620" y="50291"/>
                </a:lnTo>
                <a:lnTo>
                  <a:pt x="878576" y="50850"/>
                </a:lnTo>
                <a:lnTo>
                  <a:pt x="883689" y="50850"/>
                </a:lnTo>
                <a:lnTo>
                  <a:pt x="886795" y="44657"/>
                </a:lnTo>
                <a:lnTo>
                  <a:pt x="886865" y="44517"/>
                </a:lnTo>
                <a:lnTo>
                  <a:pt x="910288" y="39255"/>
                </a:lnTo>
                <a:lnTo>
                  <a:pt x="926385" y="39255"/>
                </a:lnTo>
                <a:lnTo>
                  <a:pt x="918810" y="32130"/>
                </a:lnTo>
                <a:lnTo>
                  <a:pt x="898739" y="30314"/>
                </a:lnTo>
                <a:close/>
              </a:path>
              <a:path w="5476240" h="742314">
                <a:moveTo>
                  <a:pt x="1061606" y="62945"/>
                </a:moveTo>
                <a:lnTo>
                  <a:pt x="1026874" y="63842"/>
                </a:lnTo>
                <a:lnTo>
                  <a:pt x="1011973" y="76415"/>
                </a:lnTo>
                <a:lnTo>
                  <a:pt x="1016443" y="98022"/>
                </a:lnTo>
                <a:lnTo>
                  <a:pt x="1037911" y="105054"/>
                </a:lnTo>
                <a:lnTo>
                  <a:pt x="1050670" y="103610"/>
                </a:lnTo>
                <a:lnTo>
                  <a:pt x="1056988" y="97231"/>
                </a:lnTo>
                <a:lnTo>
                  <a:pt x="1033580" y="97231"/>
                </a:lnTo>
                <a:lnTo>
                  <a:pt x="1020867" y="87591"/>
                </a:lnTo>
                <a:lnTo>
                  <a:pt x="1027712" y="71526"/>
                </a:lnTo>
                <a:lnTo>
                  <a:pt x="1061891" y="70365"/>
                </a:lnTo>
                <a:lnTo>
                  <a:pt x="1061641" y="63842"/>
                </a:lnTo>
                <a:lnTo>
                  <a:pt x="1061606" y="62945"/>
                </a:lnTo>
                <a:close/>
              </a:path>
              <a:path w="5476240" h="742314">
                <a:moveTo>
                  <a:pt x="1072696" y="82283"/>
                </a:moveTo>
                <a:lnTo>
                  <a:pt x="1062777" y="82283"/>
                </a:lnTo>
                <a:lnTo>
                  <a:pt x="1065012" y="89128"/>
                </a:lnTo>
                <a:lnTo>
                  <a:pt x="1062701" y="91462"/>
                </a:lnTo>
                <a:lnTo>
                  <a:pt x="1063168" y="103610"/>
                </a:lnTo>
                <a:lnTo>
                  <a:pt x="1063196" y="104355"/>
                </a:lnTo>
                <a:lnTo>
                  <a:pt x="1072696" y="104355"/>
                </a:lnTo>
                <a:lnTo>
                  <a:pt x="1072696" y="82283"/>
                </a:lnTo>
                <a:close/>
              </a:path>
              <a:path w="5476240" h="742314">
                <a:moveTo>
                  <a:pt x="1062376" y="82993"/>
                </a:moveTo>
                <a:lnTo>
                  <a:pt x="1057934" y="90851"/>
                </a:lnTo>
                <a:lnTo>
                  <a:pt x="1033580" y="97231"/>
                </a:lnTo>
                <a:lnTo>
                  <a:pt x="1056988" y="97231"/>
                </a:lnTo>
                <a:lnTo>
                  <a:pt x="1062701" y="91462"/>
                </a:lnTo>
                <a:lnTo>
                  <a:pt x="1062376" y="82993"/>
                </a:lnTo>
                <a:close/>
              </a:path>
              <a:path w="5476240" h="742314">
                <a:moveTo>
                  <a:pt x="1062777" y="82283"/>
                </a:moveTo>
                <a:lnTo>
                  <a:pt x="1062376" y="82993"/>
                </a:lnTo>
                <a:lnTo>
                  <a:pt x="1062552" y="87591"/>
                </a:lnTo>
                <a:lnTo>
                  <a:pt x="1062611" y="89128"/>
                </a:lnTo>
                <a:lnTo>
                  <a:pt x="1062701" y="91462"/>
                </a:lnTo>
                <a:lnTo>
                  <a:pt x="1065012" y="89128"/>
                </a:lnTo>
                <a:lnTo>
                  <a:pt x="1062777" y="82283"/>
                </a:lnTo>
                <a:close/>
              </a:path>
              <a:path w="5476240" h="742314">
                <a:moveTo>
                  <a:pt x="1066659" y="38976"/>
                </a:moveTo>
                <a:lnTo>
                  <a:pt x="1048854" y="38976"/>
                </a:lnTo>
                <a:lnTo>
                  <a:pt x="1061008" y="47358"/>
                </a:lnTo>
                <a:lnTo>
                  <a:pt x="1062349" y="82283"/>
                </a:lnTo>
                <a:lnTo>
                  <a:pt x="1062376" y="82993"/>
                </a:lnTo>
                <a:lnTo>
                  <a:pt x="1062777" y="82283"/>
                </a:lnTo>
                <a:lnTo>
                  <a:pt x="1072696" y="82283"/>
                </a:lnTo>
                <a:lnTo>
                  <a:pt x="1072696" y="70365"/>
                </a:lnTo>
                <a:lnTo>
                  <a:pt x="1064733" y="70365"/>
                </a:lnTo>
                <a:lnTo>
                  <a:pt x="1064733" y="62945"/>
                </a:lnTo>
                <a:lnTo>
                  <a:pt x="1072696" y="62945"/>
                </a:lnTo>
                <a:lnTo>
                  <a:pt x="1072696" y="58813"/>
                </a:lnTo>
                <a:lnTo>
                  <a:pt x="1070088" y="42096"/>
                </a:lnTo>
                <a:lnTo>
                  <a:pt x="1066659" y="38976"/>
                </a:lnTo>
                <a:close/>
              </a:path>
              <a:path w="5476240" h="742314">
                <a:moveTo>
                  <a:pt x="1072696" y="62945"/>
                </a:moveTo>
                <a:lnTo>
                  <a:pt x="1064733" y="62945"/>
                </a:lnTo>
                <a:lnTo>
                  <a:pt x="1064733" y="70365"/>
                </a:lnTo>
                <a:lnTo>
                  <a:pt x="1072696" y="70365"/>
                </a:lnTo>
                <a:lnTo>
                  <a:pt x="1072696" y="62945"/>
                </a:lnTo>
                <a:close/>
              </a:path>
              <a:path w="5476240" h="742314">
                <a:moveTo>
                  <a:pt x="1042940" y="30314"/>
                </a:moveTo>
                <a:lnTo>
                  <a:pt x="1013044" y="40233"/>
                </a:lnTo>
                <a:lnTo>
                  <a:pt x="1017514" y="47637"/>
                </a:lnTo>
                <a:lnTo>
                  <a:pt x="1048854" y="38976"/>
                </a:lnTo>
                <a:lnTo>
                  <a:pt x="1066659" y="38976"/>
                </a:lnTo>
                <a:lnTo>
                  <a:pt x="1059750" y="32689"/>
                </a:lnTo>
                <a:lnTo>
                  <a:pt x="1042940" y="30314"/>
                </a:lnTo>
                <a:close/>
              </a:path>
              <a:path w="5476240" h="742314">
                <a:moveTo>
                  <a:pt x="1158923" y="30314"/>
                </a:moveTo>
                <a:lnTo>
                  <a:pt x="1141367" y="38231"/>
                </a:lnTo>
                <a:lnTo>
                  <a:pt x="1130424" y="53784"/>
                </a:lnTo>
                <a:lnTo>
                  <a:pt x="1128916" y="73295"/>
                </a:lnTo>
                <a:lnTo>
                  <a:pt x="1128794" y="74879"/>
                </a:lnTo>
                <a:lnTo>
                  <a:pt x="1141367" y="97044"/>
                </a:lnTo>
                <a:lnTo>
                  <a:pt x="1166094" y="105054"/>
                </a:lnTo>
                <a:lnTo>
                  <a:pt x="1173265" y="105054"/>
                </a:lnTo>
                <a:lnTo>
                  <a:pt x="1191054" y="97044"/>
                </a:lnTo>
                <a:lnTo>
                  <a:pt x="1191601" y="96253"/>
                </a:lnTo>
                <a:lnTo>
                  <a:pt x="1166094" y="96253"/>
                </a:lnTo>
                <a:lnTo>
                  <a:pt x="1148166" y="90339"/>
                </a:lnTo>
                <a:lnTo>
                  <a:pt x="1138852" y="73295"/>
                </a:lnTo>
                <a:lnTo>
                  <a:pt x="1144906" y="48243"/>
                </a:lnTo>
                <a:lnTo>
                  <a:pt x="1161018" y="38976"/>
                </a:lnTo>
                <a:lnTo>
                  <a:pt x="1190156" y="38976"/>
                </a:lnTo>
                <a:lnTo>
                  <a:pt x="1179785" y="31898"/>
                </a:lnTo>
                <a:lnTo>
                  <a:pt x="1158923" y="30314"/>
                </a:lnTo>
                <a:close/>
              </a:path>
              <a:path w="5476240" h="742314">
                <a:moveTo>
                  <a:pt x="1190156" y="38976"/>
                </a:moveTo>
                <a:lnTo>
                  <a:pt x="1161018" y="38976"/>
                </a:lnTo>
                <a:lnTo>
                  <a:pt x="1184302" y="44936"/>
                </a:lnTo>
                <a:lnTo>
                  <a:pt x="1193475" y="61840"/>
                </a:lnTo>
                <a:lnTo>
                  <a:pt x="1187515" y="86986"/>
                </a:lnTo>
                <a:lnTo>
                  <a:pt x="1166094" y="96253"/>
                </a:lnTo>
                <a:lnTo>
                  <a:pt x="1191601" y="96253"/>
                </a:lnTo>
                <a:lnTo>
                  <a:pt x="1201904" y="81351"/>
                </a:lnTo>
                <a:lnTo>
                  <a:pt x="1203411" y="61840"/>
                </a:lnTo>
                <a:lnTo>
                  <a:pt x="1203534" y="60257"/>
                </a:lnTo>
                <a:lnTo>
                  <a:pt x="1195478" y="42608"/>
                </a:lnTo>
                <a:lnTo>
                  <a:pt x="1190156" y="38976"/>
                </a:lnTo>
                <a:close/>
              </a:path>
              <a:path w="5476240" h="742314">
                <a:moveTo>
                  <a:pt x="1218056" y="88150"/>
                </a:moveTo>
                <a:lnTo>
                  <a:pt x="1213585" y="95973"/>
                </a:lnTo>
                <a:lnTo>
                  <a:pt x="1243481" y="105054"/>
                </a:lnTo>
                <a:lnTo>
                  <a:pt x="1255356" y="104216"/>
                </a:lnTo>
                <a:lnTo>
                  <a:pt x="1266489" y="96392"/>
                </a:lnTo>
                <a:lnTo>
                  <a:pt x="1251165" y="96392"/>
                </a:lnTo>
                <a:lnTo>
                  <a:pt x="1218056" y="88150"/>
                </a:lnTo>
                <a:close/>
              </a:path>
              <a:path w="5476240" h="742314">
                <a:moveTo>
                  <a:pt x="1254797" y="30966"/>
                </a:moveTo>
                <a:lnTo>
                  <a:pt x="1221828" y="37346"/>
                </a:lnTo>
                <a:lnTo>
                  <a:pt x="1217078" y="58813"/>
                </a:lnTo>
                <a:lnTo>
                  <a:pt x="1263877" y="88011"/>
                </a:lnTo>
                <a:lnTo>
                  <a:pt x="1251165" y="96392"/>
                </a:lnTo>
                <a:lnTo>
                  <a:pt x="1266489" y="96392"/>
                </a:lnTo>
                <a:lnTo>
                  <a:pt x="1272585" y="92108"/>
                </a:lnTo>
                <a:lnTo>
                  <a:pt x="1272911" y="76881"/>
                </a:lnTo>
                <a:lnTo>
                  <a:pt x="1226019" y="47451"/>
                </a:lnTo>
                <a:lnTo>
                  <a:pt x="1233795" y="40000"/>
                </a:lnTo>
                <a:lnTo>
                  <a:pt x="1269737" y="40000"/>
                </a:lnTo>
                <a:lnTo>
                  <a:pt x="1271180" y="37346"/>
                </a:lnTo>
                <a:lnTo>
                  <a:pt x="1271282" y="37160"/>
                </a:lnTo>
                <a:lnTo>
                  <a:pt x="1254797" y="30966"/>
                </a:lnTo>
                <a:close/>
              </a:path>
              <a:path w="5476240" h="742314">
                <a:moveTo>
                  <a:pt x="1269737" y="40000"/>
                </a:moveTo>
                <a:lnTo>
                  <a:pt x="1233795" y="40000"/>
                </a:lnTo>
                <a:lnTo>
                  <a:pt x="1266951" y="45123"/>
                </a:lnTo>
                <a:lnTo>
                  <a:pt x="1269737" y="40000"/>
                </a:lnTo>
                <a:close/>
              </a:path>
              <a:path w="5476240" h="742314">
                <a:moveTo>
                  <a:pt x="1350771" y="30314"/>
                </a:moveTo>
                <a:lnTo>
                  <a:pt x="1333401" y="38138"/>
                </a:lnTo>
                <a:lnTo>
                  <a:pt x="1322738" y="53644"/>
                </a:lnTo>
                <a:lnTo>
                  <a:pt x="1321279" y="73295"/>
                </a:lnTo>
                <a:lnTo>
                  <a:pt x="1321154" y="74972"/>
                </a:lnTo>
                <a:lnTo>
                  <a:pt x="1333401" y="97138"/>
                </a:lnTo>
                <a:lnTo>
                  <a:pt x="1357756" y="105054"/>
                </a:lnTo>
                <a:lnTo>
                  <a:pt x="1364275" y="105054"/>
                </a:lnTo>
                <a:lnTo>
                  <a:pt x="1380201" y="97743"/>
                </a:lnTo>
                <a:lnTo>
                  <a:pt x="1381166" y="96253"/>
                </a:lnTo>
                <a:lnTo>
                  <a:pt x="1358454" y="96253"/>
                </a:lnTo>
                <a:lnTo>
                  <a:pt x="1340526" y="90339"/>
                </a:lnTo>
                <a:lnTo>
                  <a:pt x="1331213" y="73295"/>
                </a:lnTo>
                <a:lnTo>
                  <a:pt x="1337266" y="48243"/>
                </a:lnTo>
                <a:lnTo>
                  <a:pt x="1353332" y="38976"/>
                </a:lnTo>
                <a:lnTo>
                  <a:pt x="1380149" y="38976"/>
                </a:lnTo>
                <a:lnTo>
                  <a:pt x="1369910" y="31758"/>
                </a:lnTo>
                <a:lnTo>
                  <a:pt x="1350771" y="30314"/>
                </a:lnTo>
                <a:close/>
              </a:path>
              <a:path w="5476240" h="742314">
                <a:moveTo>
                  <a:pt x="1395615" y="698"/>
                </a:moveTo>
                <a:lnTo>
                  <a:pt x="1385696" y="698"/>
                </a:lnTo>
                <a:lnTo>
                  <a:pt x="1385816" y="30314"/>
                </a:lnTo>
                <a:lnTo>
                  <a:pt x="1385879" y="45920"/>
                </a:lnTo>
                <a:lnTo>
                  <a:pt x="1391703" y="59605"/>
                </a:lnTo>
                <a:lnTo>
                  <a:pt x="1390213" y="82283"/>
                </a:lnTo>
                <a:lnTo>
                  <a:pt x="1386052" y="88708"/>
                </a:lnTo>
                <a:lnTo>
                  <a:pt x="1386115" y="104355"/>
                </a:lnTo>
                <a:lnTo>
                  <a:pt x="1395615" y="104355"/>
                </a:lnTo>
                <a:lnTo>
                  <a:pt x="1395615" y="698"/>
                </a:lnTo>
                <a:close/>
              </a:path>
              <a:path w="5476240" h="742314">
                <a:moveTo>
                  <a:pt x="1385943" y="61840"/>
                </a:moveTo>
                <a:lnTo>
                  <a:pt x="1385797" y="62003"/>
                </a:lnTo>
                <a:lnTo>
                  <a:pt x="1379875" y="86986"/>
                </a:lnTo>
                <a:lnTo>
                  <a:pt x="1358454" y="96253"/>
                </a:lnTo>
                <a:lnTo>
                  <a:pt x="1381166" y="96253"/>
                </a:lnTo>
                <a:lnTo>
                  <a:pt x="1386052" y="88708"/>
                </a:lnTo>
                <a:lnTo>
                  <a:pt x="1385943" y="61840"/>
                </a:lnTo>
                <a:close/>
              </a:path>
              <a:path w="5476240" h="742314">
                <a:moveTo>
                  <a:pt x="1385879" y="45920"/>
                </a:moveTo>
                <a:lnTo>
                  <a:pt x="1385934" y="59605"/>
                </a:lnTo>
                <a:lnTo>
                  <a:pt x="1386052" y="88708"/>
                </a:lnTo>
                <a:lnTo>
                  <a:pt x="1390213" y="82283"/>
                </a:lnTo>
                <a:lnTo>
                  <a:pt x="1391545" y="62003"/>
                </a:lnTo>
                <a:lnTo>
                  <a:pt x="1391585" y="61394"/>
                </a:lnTo>
                <a:lnTo>
                  <a:pt x="1391703" y="59605"/>
                </a:lnTo>
                <a:lnTo>
                  <a:pt x="1385879" y="45920"/>
                </a:lnTo>
                <a:close/>
              </a:path>
              <a:path w="5476240" h="742314">
                <a:moveTo>
                  <a:pt x="1380149" y="38976"/>
                </a:moveTo>
                <a:lnTo>
                  <a:pt x="1353332" y="38976"/>
                </a:lnTo>
                <a:lnTo>
                  <a:pt x="1376615" y="44936"/>
                </a:lnTo>
                <a:lnTo>
                  <a:pt x="1385854" y="61840"/>
                </a:lnTo>
                <a:lnTo>
                  <a:pt x="1385879" y="45920"/>
                </a:lnTo>
                <a:lnTo>
                  <a:pt x="1384113" y="41770"/>
                </a:lnTo>
                <a:lnTo>
                  <a:pt x="1380149" y="38976"/>
                </a:lnTo>
                <a:close/>
              </a:path>
              <a:path w="5476240" h="742314">
                <a:moveTo>
                  <a:pt x="1467609" y="62945"/>
                </a:moveTo>
                <a:lnTo>
                  <a:pt x="1432877" y="63842"/>
                </a:lnTo>
                <a:lnTo>
                  <a:pt x="1417976" y="76415"/>
                </a:lnTo>
                <a:lnTo>
                  <a:pt x="1422446" y="98022"/>
                </a:lnTo>
                <a:lnTo>
                  <a:pt x="1443914" y="105054"/>
                </a:lnTo>
                <a:lnTo>
                  <a:pt x="1456673" y="103610"/>
                </a:lnTo>
                <a:lnTo>
                  <a:pt x="1462991" y="97231"/>
                </a:lnTo>
                <a:lnTo>
                  <a:pt x="1439583" y="97231"/>
                </a:lnTo>
                <a:lnTo>
                  <a:pt x="1426870" y="87591"/>
                </a:lnTo>
                <a:lnTo>
                  <a:pt x="1433716" y="71526"/>
                </a:lnTo>
                <a:lnTo>
                  <a:pt x="1467894" y="70365"/>
                </a:lnTo>
                <a:lnTo>
                  <a:pt x="1467644" y="63842"/>
                </a:lnTo>
                <a:lnTo>
                  <a:pt x="1467609" y="62945"/>
                </a:lnTo>
                <a:close/>
              </a:path>
              <a:path w="5476240" h="742314">
                <a:moveTo>
                  <a:pt x="1478699" y="82283"/>
                </a:moveTo>
                <a:lnTo>
                  <a:pt x="1468780" y="82283"/>
                </a:lnTo>
                <a:lnTo>
                  <a:pt x="1471015" y="89128"/>
                </a:lnTo>
                <a:lnTo>
                  <a:pt x="1468704" y="91462"/>
                </a:lnTo>
                <a:lnTo>
                  <a:pt x="1469171" y="103610"/>
                </a:lnTo>
                <a:lnTo>
                  <a:pt x="1469199" y="104355"/>
                </a:lnTo>
                <a:lnTo>
                  <a:pt x="1478699" y="104355"/>
                </a:lnTo>
                <a:lnTo>
                  <a:pt x="1478699" y="82283"/>
                </a:lnTo>
                <a:close/>
              </a:path>
              <a:path w="5476240" h="742314">
                <a:moveTo>
                  <a:pt x="1468379" y="82993"/>
                </a:moveTo>
                <a:lnTo>
                  <a:pt x="1463937" y="90851"/>
                </a:lnTo>
                <a:lnTo>
                  <a:pt x="1439583" y="97231"/>
                </a:lnTo>
                <a:lnTo>
                  <a:pt x="1462991" y="97231"/>
                </a:lnTo>
                <a:lnTo>
                  <a:pt x="1468704" y="91462"/>
                </a:lnTo>
                <a:lnTo>
                  <a:pt x="1468379" y="82993"/>
                </a:lnTo>
                <a:close/>
              </a:path>
              <a:path w="5476240" h="742314">
                <a:moveTo>
                  <a:pt x="1468780" y="82283"/>
                </a:moveTo>
                <a:lnTo>
                  <a:pt x="1468379" y="82993"/>
                </a:lnTo>
                <a:lnTo>
                  <a:pt x="1468556" y="87591"/>
                </a:lnTo>
                <a:lnTo>
                  <a:pt x="1468615" y="89128"/>
                </a:lnTo>
                <a:lnTo>
                  <a:pt x="1468704" y="91462"/>
                </a:lnTo>
                <a:lnTo>
                  <a:pt x="1471015" y="89128"/>
                </a:lnTo>
                <a:lnTo>
                  <a:pt x="1468780" y="82283"/>
                </a:lnTo>
                <a:close/>
              </a:path>
              <a:path w="5476240" h="742314">
                <a:moveTo>
                  <a:pt x="1472662" y="38976"/>
                </a:moveTo>
                <a:lnTo>
                  <a:pt x="1454857" y="38976"/>
                </a:lnTo>
                <a:lnTo>
                  <a:pt x="1467011" y="47358"/>
                </a:lnTo>
                <a:lnTo>
                  <a:pt x="1468352" y="82283"/>
                </a:lnTo>
                <a:lnTo>
                  <a:pt x="1468379" y="82993"/>
                </a:lnTo>
                <a:lnTo>
                  <a:pt x="1468780" y="82283"/>
                </a:lnTo>
                <a:lnTo>
                  <a:pt x="1478699" y="82283"/>
                </a:lnTo>
                <a:lnTo>
                  <a:pt x="1478699" y="70365"/>
                </a:lnTo>
                <a:lnTo>
                  <a:pt x="1470736" y="70365"/>
                </a:lnTo>
                <a:lnTo>
                  <a:pt x="1470736" y="62945"/>
                </a:lnTo>
                <a:lnTo>
                  <a:pt x="1478699" y="62945"/>
                </a:lnTo>
                <a:lnTo>
                  <a:pt x="1478699" y="58813"/>
                </a:lnTo>
                <a:lnTo>
                  <a:pt x="1476091" y="42096"/>
                </a:lnTo>
                <a:lnTo>
                  <a:pt x="1472662" y="38976"/>
                </a:lnTo>
                <a:close/>
              </a:path>
              <a:path w="5476240" h="742314">
                <a:moveTo>
                  <a:pt x="1478699" y="62945"/>
                </a:moveTo>
                <a:lnTo>
                  <a:pt x="1470736" y="62945"/>
                </a:lnTo>
                <a:lnTo>
                  <a:pt x="1470736" y="70365"/>
                </a:lnTo>
                <a:lnTo>
                  <a:pt x="1478699" y="70365"/>
                </a:lnTo>
                <a:lnTo>
                  <a:pt x="1478699" y="62945"/>
                </a:lnTo>
                <a:close/>
              </a:path>
              <a:path w="5476240" h="742314">
                <a:moveTo>
                  <a:pt x="1448943" y="30314"/>
                </a:moveTo>
                <a:lnTo>
                  <a:pt x="1419047" y="40233"/>
                </a:lnTo>
                <a:lnTo>
                  <a:pt x="1423517" y="47637"/>
                </a:lnTo>
                <a:lnTo>
                  <a:pt x="1454857" y="38976"/>
                </a:lnTo>
                <a:lnTo>
                  <a:pt x="1472662" y="38976"/>
                </a:lnTo>
                <a:lnTo>
                  <a:pt x="1465753" y="32689"/>
                </a:lnTo>
                <a:lnTo>
                  <a:pt x="1448943" y="30314"/>
                </a:lnTo>
                <a:close/>
              </a:path>
              <a:path w="5476240" h="742314">
                <a:moveTo>
                  <a:pt x="1527851" y="30314"/>
                </a:moveTo>
                <a:lnTo>
                  <a:pt x="1510482" y="38138"/>
                </a:lnTo>
                <a:lnTo>
                  <a:pt x="1499818" y="53644"/>
                </a:lnTo>
                <a:lnTo>
                  <a:pt x="1498359" y="73295"/>
                </a:lnTo>
                <a:lnTo>
                  <a:pt x="1498235" y="74972"/>
                </a:lnTo>
                <a:lnTo>
                  <a:pt x="1510482" y="97138"/>
                </a:lnTo>
                <a:lnTo>
                  <a:pt x="1534836" y="105054"/>
                </a:lnTo>
                <a:lnTo>
                  <a:pt x="1541356" y="105054"/>
                </a:lnTo>
                <a:lnTo>
                  <a:pt x="1557282" y="97743"/>
                </a:lnTo>
                <a:lnTo>
                  <a:pt x="1558247" y="96253"/>
                </a:lnTo>
                <a:lnTo>
                  <a:pt x="1535535" y="96253"/>
                </a:lnTo>
                <a:lnTo>
                  <a:pt x="1517607" y="90339"/>
                </a:lnTo>
                <a:lnTo>
                  <a:pt x="1508294" y="73295"/>
                </a:lnTo>
                <a:lnTo>
                  <a:pt x="1514347" y="48243"/>
                </a:lnTo>
                <a:lnTo>
                  <a:pt x="1530413" y="38976"/>
                </a:lnTo>
                <a:lnTo>
                  <a:pt x="1557230" y="38976"/>
                </a:lnTo>
                <a:lnTo>
                  <a:pt x="1546990" y="31758"/>
                </a:lnTo>
                <a:lnTo>
                  <a:pt x="1527851" y="30314"/>
                </a:lnTo>
                <a:close/>
              </a:path>
              <a:path w="5476240" h="742314">
                <a:moveTo>
                  <a:pt x="1572695" y="698"/>
                </a:moveTo>
                <a:lnTo>
                  <a:pt x="1562776" y="698"/>
                </a:lnTo>
                <a:lnTo>
                  <a:pt x="1562896" y="30314"/>
                </a:lnTo>
                <a:lnTo>
                  <a:pt x="1562959" y="45920"/>
                </a:lnTo>
                <a:lnTo>
                  <a:pt x="1568784" y="59605"/>
                </a:lnTo>
                <a:lnTo>
                  <a:pt x="1567293" y="82283"/>
                </a:lnTo>
                <a:lnTo>
                  <a:pt x="1563132" y="88708"/>
                </a:lnTo>
                <a:lnTo>
                  <a:pt x="1563196" y="104355"/>
                </a:lnTo>
                <a:lnTo>
                  <a:pt x="1572695" y="104355"/>
                </a:lnTo>
                <a:lnTo>
                  <a:pt x="1572695" y="698"/>
                </a:lnTo>
                <a:close/>
              </a:path>
              <a:path w="5476240" h="742314">
                <a:moveTo>
                  <a:pt x="1563024" y="61840"/>
                </a:moveTo>
                <a:lnTo>
                  <a:pt x="1562878" y="62003"/>
                </a:lnTo>
                <a:lnTo>
                  <a:pt x="1556956" y="86986"/>
                </a:lnTo>
                <a:lnTo>
                  <a:pt x="1535535" y="96253"/>
                </a:lnTo>
                <a:lnTo>
                  <a:pt x="1558247" y="96253"/>
                </a:lnTo>
                <a:lnTo>
                  <a:pt x="1563132" y="88708"/>
                </a:lnTo>
                <a:lnTo>
                  <a:pt x="1563024" y="61840"/>
                </a:lnTo>
                <a:close/>
              </a:path>
              <a:path w="5476240" h="742314">
                <a:moveTo>
                  <a:pt x="1562959" y="45920"/>
                </a:moveTo>
                <a:lnTo>
                  <a:pt x="1563015" y="59605"/>
                </a:lnTo>
                <a:lnTo>
                  <a:pt x="1563132" y="88708"/>
                </a:lnTo>
                <a:lnTo>
                  <a:pt x="1567293" y="82283"/>
                </a:lnTo>
                <a:lnTo>
                  <a:pt x="1568626" y="62003"/>
                </a:lnTo>
                <a:lnTo>
                  <a:pt x="1568666" y="61394"/>
                </a:lnTo>
                <a:lnTo>
                  <a:pt x="1568784" y="59605"/>
                </a:lnTo>
                <a:lnTo>
                  <a:pt x="1562959" y="45920"/>
                </a:lnTo>
                <a:close/>
              </a:path>
              <a:path w="5476240" h="742314">
                <a:moveTo>
                  <a:pt x="1557230" y="38976"/>
                </a:moveTo>
                <a:lnTo>
                  <a:pt x="1530413" y="38976"/>
                </a:lnTo>
                <a:lnTo>
                  <a:pt x="1553696" y="44936"/>
                </a:lnTo>
                <a:lnTo>
                  <a:pt x="1562935" y="61840"/>
                </a:lnTo>
                <a:lnTo>
                  <a:pt x="1562959" y="45920"/>
                </a:lnTo>
                <a:lnTo>
                  <a:pt x="1561193" y="41770"/>
                </a:lnTo>
                <a:lnTo>
                  <a:pt x="1557230" y="38976"/>
                </a:lnTo>
                <a:close/>
              </a:path>
              <a:path w="5476240" h="742314">
                <a:moveTo>
                  <a:pt x="1623043" y="30314"/>
                </a:moveTo>
                <a:lnTo>
                  <a:pt x="1605488" y="38231"/>
                </a:lnTo>
                <a:lnTo>
                  <a:pt x="1594544" y="53784"/>
                </a:lnTo>
                <a:lnTo>
                  <a:pt x="1593037" y="73295"/>
                </a:lnTo>
                <a:lnTo>
                  <a:pt x="1592915" y="74879"/>
                </a:lnTo>
                <a:lnTo>
                  <a:pt x="1605488" y="97044"/>
                </a:lnTo>
                <a:lnTo>
                  <a:pt x="1630214" y="105054"/>
                </a:lnTo>
                <a:lnTo>
                  <a:pt x="1637386" y="105054"/>
                </a:lnTo>
                <a:lnTo>
                  <a:pt x="1655174" y="97044"/>
                </a:lnTo>
                <a:lnTo>
                  <a:pt x="1655722" y="96253"/>
                </a:lnTo>
                <a:lnTo>
                  <a:pt x="1630214" y="96253"/>
                </a:lnTo>
                <a:lnTo>
                  <a:pt x="1612286" y="90339"/>
                </a:lnTo>
                <a:lnTo>
                  <a:pt x="1602973" y="73295"/>
                </a:lnTo>
                <a:lnTo>
                  <a:pt x="1609027" y="48243"/>
                </a:lnTo>
                <a:lnTo>
                  <a:pt x="1625139" y="38976"/>
                </a:lnTo>
                <a:lnTo>
                  <a:pt x="1654276" y="38976"/>
                </a:lnTo>
                <a:lnTo>
                  <a:pt x="1643905" y="31898"/>
                </a:lnTo>
                <a:lnTo>
                  <a:pt x="1623043" y="30314"/>
                </a:lnTo>
                <a:close/>
              </a:path>
              <a:path w="5476240" h="742314">
                <a:moveTo>
                  <a:pt x="1654276" y="38976"/>
                </a:moveTo>
                <a:lnTo>
                  <a:pt x="1625139" y="38976"/>
                </a:lnTo>
                <a:lnTo>
                  <a:pt x="1648422" y="44936"/>
                </a:lnTo>
                <a:lnTo>
                  <a:pt x="1657596" y="61840"/>
                </a:lnTo>
                <a:lnTo>
                  <a:pt x="1651635" y="86986"/>
                </a:lnTo>
                <a:lnTo>
                  <a:pt x="1630214" y="96253"/>
                </a:lnTo>
                <a:lnTo>
                  <a:pt x="1655722" y="96253"/>
                </a:lnTo>
                <a:lnTo>
                  <a:pt x="1666024" y="81351"/>
                </a:lnTo>
                <a:lnTo>
                  <a:pt x="1667532" y="61840"/>
                </a:lnTo>
                <a:lnTo>
                  <a:pt x="1667654" y="60257"/>
                </a:lnTo>
                <a:lnTo>
                  <a:pt x="1659598" y="42608"/>
                </a:lnTo>
                <a:lnTo>
                  <a:pt x="1654276" y="38976"/>
                </a:lnTo>
                <a:close/>
              </a:path>
              <a:path w="5476240" h="742314">
                <a:moveTo>
                  <a:pt x="1682176" y="88150"/>
                </a:moveTo>
                <a:lnTo>
                  <a:pt x="1677706" y="95973"/>
                </a:lnTo>
                <a:lnTo>
                  <a:pt x="1707602" y="105054"/>
                </a:lnTo>
                <a:lnTo>
                  <a:pt x="1719476" y="104216"/>
                </a:lnTo>
                <a:lnTo>
                  <a:pt x="1730609" y="96392"/>
                </a:lnTo>
                <a:lnTo>
                  <a:pt x="1715285" y="96392"/>
                </a:lnTo>
                <a:lnTo>
                  <a:pt x="1682176" y="88150"/>
                </a:lnTo>
                <a:close/>
              </a:path>
              <a:path w="5476240" h="742314">
                <a:moveTo>
                  <a:pt x="1718917" y="30966"/>
                </a:moveTo>
                <a:lnTo>
                  <a:pt x="1685948" y="37346"/>
                </a:lnTo>
                <a:lnTo>
                  <a:pt x="1681198" y="58813"/>
                </a:lnTo>
                <a:lnTo>
                  <a:pt x="1727998" y="88011"/>
                </a:lnTo>
                <a:lnTo>
                  <a:pt x="1715285" y="96392"/>
                </a:lnTo>
                <a:lnTo>
                  <a:pt x="1730609" y="96392"/>
                </a:lnTo>
                <a:lnTo>
                  <a:pt x="1736706" y="92108"/>
                </a:lnTo>
                <a:lnTo>
                  <a:pt x="1737032" y="76881"/>
                </a:lnTo>
                <a:lnTo>
                  <a:pt x="1690139" y="47451"/>
                </a:lnTo>
                <a:lnTo>
                  <a:pt x="1697916" y="40000"/>
                </a:lnTo>
                <a:lnTo>
                  <a:pt x="1733857" y="40000"/>
                </a:lnTo>
                <a:lnTo>
                  <a:pt x="1735301" y="37346"/>
                </a:lnTo>
                <a:lnTo>
                  <a:pt x="1735402" y="37160"/>
                </a:lnTo>
                <a:lnTo>
                  <a:pt x="1718917" y="30966"/>
                </a:lnTo>
                <a:close/>
              </a:path>
              <a:path w="5476240" h="742314">
                <a:moveTo>
                  <a:pt x="1733857" y="40000"/>
                </a:moveTo>
                <a:lnTo>
                  <a:pt x="1697916" y="40000"/>
                </a:lnTo>
                <a:lnTo>
                  <a:pt x="1731071" y="45123"/>
                </a:lnTo>
                <a:lnTo>
                  <a:pt x="1733857" y="40000"/>
                </a:lnTo>
                <a:close/>
              </a:path>
              <a:path w="5476240" h="742314">
                <a:moveTo>
                  <a:pt x="1824205" y="30314"/>
                </a:moveTo>
                <a:lnTo>
                  <a:pt x="1808232" y="37532"/>
                </a:lnTo>
                <a:lnTo>
                  <a:pt x="1802413" y="46314"/>
                </a:lnTo>
                <a:lnTo>
                  <a:pt x="1802357" y="60164"/>
                </a:lnTo>
                <a:lnTo>
                  <a:pt x="1802251" y="86462"/>
                </a:lnTo>
                <a:lnTo>
                  <a:pt x="1808092" y="97743"/>
                </a:lnTo>
                <a:lnTo>
                  <a:pt x="1830538" y="105054"/>
                </a:lnTo>
                <a:lnTo>
                  <a:pt x="1837523" y="105054"/>
                </a:lnTo>
                <a:lnTo>
                  <a:pt x="1854845" y="97138"/>
                </a:lnTo>
                <a:lnTo>
                  <a:pt x="1855451" y="96253"/>
                </a:lnTo>
                <a:lnTo>
                  <a:pt x="1829839" y="96253"/>
                </a:lnTo>
                <a:lnTo>
                  <a:pt x="1811632" y="90339"/>
                </a:lnTo>
                <a:lnTo>
                  <a:pt x="1802458" y="73295"/>
                </a:lnTo>
                <a:lnTo>
                  <a:pt x="1808372" y="48243"/>
                </a:lnTo>
                <a:lnTo>
                  <a:pt x="1824624" y="38976"/>
                </a:lnTo>
                <a:lnTo>
                  <a:pt x="1854115" y="38976"/>
                </a:lnTo>
                <a:lnTo>
                  <a:pt x="1843763" y="31898"/>
                </a:lnTo>
                <a:lnTo>
                  <a:pt x="1824205" y="30314"/>
                </a:lnTo>
                <a:close/>
              </a:path>
              <a:path w="5476240" h="742314">
                <a:moveTo>
                  <a:pt x="1802598" y="698"/>
                </a:moveTo>
                <a:lnTo>
                  <a:pt x="1792679" y="698"/>
                </a:lnTo>
                <a:lnTo>
                  <a:pt x="1792679" y="104355"/>
                </a:lnTo>
                <a:lnTo>
                  <a:pt x="1802179" y="104355"/>
                </a:lnTo>
                <a:lnTo>
                  <a:pt x="1802251" y="86462"/>
                </a:lnTo>
                <a:lnTo>
                  <a:pt x="1796591" y="75531"/>
                </a:lnTo>
                <a:lnTo>
                  <a:pt x="1798081" y="52853"/>
                </a:lnTo>
                <a:lnTo>
                  <a:pt x="1802413" y="46314"/>
                </a:lnTo>
                <a:lnTo>
                  <a:pt x="1802478" y="30314"/>
                </a:lnTo>
                <a:lnTo>
                  <a:pt x="1802598" y="698"/>
                </a:lnTo>
                <a:close/>
              </a:path>
              <a:path w="5476240" h="742314">
                <a:moveTo>
                  <a:pt x="1854115" y="38976"/>
                </a:moveTo>
                <a:lnTo>
                  <a:pt x="1824624" y="38976"/>
                </a:lnTo>
                <a:lnTo>
                  <a:pt x="1847907" y="44936"/>
                </a:lnTo>
                <a:lnTo>
                  <a:pt x="1857220" y="61840"/>
                </a:lnTo>
                <a:lnTo>
                  <a:pt x="1851293" y="86462"/>
                </a:lnTo>
                <a:lnTo>
                  <a:pt x="1851167" y="86986"/>
                </a:lnTo>
                <a:lnTo>
                  <a:pt x="1829839" y="96253"/>
                </a:lnTo>
                <a:lnTo>
                  <a:pt x="1855451" y="96253"/>
                </a:lnTo>
                <a:lnTo>
                  <a:pt x="1865556" y="81491"/>
                </a:lnTo>
                <a:lnTo>
                  <a:pt x="1867015" y="61840"/>
                </a:lnTo>
                <a:lnTo>
                  <a:pt x="1867139" y="60164"/>
                </a:lnTo>
                <a:lnTo>
                  <a:pt x="1859223" y="42468"/>
                </a:lnTo>
                <a:lnTo>
                  <a:pt x="1854115" y="38976"/>
                </a:lnTo>
                <a:close/>
              </a:path>
              <a:path w="5476240" h="742314">
                <a:moveTo>
                  <a:pt x="1802413" y="46314"/>
                </a:moveTo>
                <a:lnTo>
                  <a:pt x="1798081" y="52853"/>
                </a:lnTo>
                <a:lnTo>
                  <a:pt x="1796591" y="75531"/>
                </a:lnTo>
                <a:lnTo>
                  <a:pt x="1802251" y="86462"/>
                </a:lnTo>
                <a:lnTo>
                  <a:pt x="1802357" y="60164"/>
                </a:lnTo>
                <a:lnTo>
                  <a:pt x="1802413" y="46314"/>
                </a:lnTo>
                <a:close/>
              </a:path>
              <a:path w="5476240" h="742314">
                <a:moveTo>
                  <a:pt x="1896858" y="31013"/>
                </a:moveTo>
                <a:lnTo>
                  <a:pt x="1887359" y="31013"/>
                </a:lnTo>
                <a:lnTo>
                  <a:pt x="1887359" y="104355"/>
                </a:lnTo>
                <a:lnTo>
                  <a:pt x="1897277" y="104355"/>
                </a:lnTo>
                <a:lnTo>
                  <a:pt x="1899466" y="51595"/>
                </a:lnTo>
                <a:lnTo>
                  <a:pt x="1900029" y="50990"/>
                </a:lnTo>
                <a:lnTo>
                  <a:pt x="1896858" y="50990"/>
                </a:lnTo>
                <a:lnTo>
                  <a:pt x="1896858" y="31013"/>
                </a:lnTo>
                <a:close/>
              </a:path>
              <a:path w="5476240" h="742314">
                <a:moveTo>
                  <a:pt x="1924239" y="30314"/>
                </a:moveTo>
                <a:lnTo>
                  <a:pt x="1917068" y="30314"/>
                </a:lnTo>
                <a:lnTo>
                  <a:pt x="1901375" y="37672"/>
                </a:lnTo>
                <a:lnTo>
                  <a:pt x="1896858" y="50990"/>
                </a:lnTo>
                <a:lnTo>
                  <a:pt x="1900029" y="50990"/>
                </a:lnTo>
                <a:lnTo>
                  <a:pt x="1908220" y="42189"/>
                </a:lnTo>
                <a:lnTo>
                  <a:pt x="1922004" y="39814"/>
                </a:lnTo>
                <a:lnTo>
                  <a:pt x="1924239" y="30314"/>
                </a:lnTo>
                <a:close/>
              </a:path>
              <a:path w="5476240" h="742314">
                <a:moveTo>
                  <a:pt x="1952650" y="31013"/>
                </a:moveTo>
                <a:lnTo>
                  <a:pt x="1942731" y="31013"/>
                </a:lnTo>
                <a:lnTo>
                  <a:pt x="1942731" y="80606"/>
                </a:lnTo>
                <a:lnTo>
                  <a:pt x="1952743" y="99233"/>
                </a:lnTo>
                <a:lnTo>
                  <a:pt x="1973744" y="105054"/>
                </a:lnTo>
                <a:lnTo>
                  <a:pt x="1980264" y="105054"/>
                </a:lnTo>
                <a:lnTo>
                  <a:pt x="1994753" y="96113"/>
                </a:lnTo>
                <a:lnTo>
                  <a:pt x="1967737" y="96113"/>
                </a:lnTo>
                <a:lnTo>
                  <a:pt x="1954559" y="86241"/>
                </a:lnTo>
                <a:lnTo>
                  <a:pt x="1952650" y="31013"/>
                </a:lnTo>
                <a:close/>
              </a:path>
              <a:path w="5476240" h="742314">
                <a:moveTo>
                  <a:pt x="2009647" y="84239"/>
                </a:moveTo>
                <a:lnTo>
                  <a:pt x="2000148" y="84239"/>
                </a:lnTo>
                <a:lnTo>
                  <a:pt x="2000148" y="104355"/>
                </a:lnTo>
                <a:lnTo>
                  <a:pt x="2009647" y="104355"/>
                </a:lnTo>
                <a:lnTo>
                  <a:pt x="2009647" y="84239"/>
                </a:lnTo>
                <a:close/>
              </a:path>
              <a:path w="5476240" h="742314">
                <a:moveTo>
                  <a:pt x="2009647" y="31013"/>
                </a:moveTo>
                <a:lnTo>
                  <a:pt x="1999729" y="31013"/>
                </a:lnTo>
                <a:lnTo>
                  <a:pt x="1999729" y="75018"/>
                </a:lnTo>
                <a:lnTo>
                  <a:pt x="1991812" y="90898"/>
                </a:lnTo>
                <a:lnTo>
                  <a:pt x="1967737" y="96113"/>
                </a:lnTo>
                <a:lnTo>
                  <a:pt x="1994753" y="96113"/>
                </a:lnTo>
                <a:lnTo>
                  <a:pt x="1999356" y="93273"/>
                </a:lnTo>
                <a:lnTo>
                  <a:pt x="2000148" y="84239"/>
                </a:lnTo>
                <a:lnTo>
                  <a:pt x="2009647" y="84239"/>
                </a:lnTo>
                <a:lnTo>
                  <a:pt x="2009647" y="31013"/>
                </a:lnTo>
                <a:close/>
              </a:path>
              <a:path w="5476240" h="742314">
                <a:moveTo>
                  <a:pt x="2048886" y="14808"/>
                </a:moveTo>
                <a:lnTo>
                  <a:pt x="2038967" y="14808"/>
                </a:lnTo>
                <a:lnTo>
                  <a:pt x="2038967" y="90479"/>
                </a:lnTo>
                <a:lnTo>
                  <a:pt x="2048280" y="103191"/>
                </a:lnTo>
                <a:lnTo>
                  <a:pt x="2060481" y="105054"/>
                </a:lnTo>
                <a:lnTo>
                  <a:pt x="2075987" y="99885"/>
                </a:lnTo>
                <a:lnTo>
                  <a:pt x="2074344" y="96532"/>
                </a:lnTo>
                <a:lnTo>
                  <a:pt x="2065976" y="96532"/>
                </a:lnTo>
                <a:lnTo>
                  <a:pt x="2049957" y="90711"/>
                </a:lnTo>
                <a:lnTo>
                  <a:pt x="2048886" y="14808"/>
                </a:lnTo>
                <a:close/>
              </a:path>
              <a:path w="5476240" h="742314">
                <a:moveTo>
                  <a:pt x="2072495" y="92760"/>
                </a:moveTo>
                <a:lnTo>
                  <a:pt x="2065976" y="96532"/>
                </a:lnTo>
                <a:lnTo>
                  <a:pt x="2074344" y="96532"/>
                </a:lnTo>
                <a:lnTo>
                  <a:pt x="2072495" y="92760"/>
                </a:lnTo>
                <a:close/>
              </a:path>
              <a:path w="5476240" h="742314">
                <a:moveTo>
                  <a:pt x="2038967" y="31013"/>
                </a:moveTo>
                <a:lnTo>
                  <a:pt x="2025835" y="31013"/>
                </a:lnTo>
                <a:lnTo>
                  <a:pt x="2025835" y="39255"/>
                </a:lnTo>
                <a:lnTo>
                  <a:pt x="2038967" y="39255"/>
                </a:lnTo>
                <a:lnTo>
                  <a:pt x="2038967" y="31013"/>
                </a:lnTo>
                <a:close/>
              </a:path>
              <a:path w="5476240" h="742314">
                <a:moveTo>
                  <a:pt x="2071237" y="31013"/>
                </a:moveTo>
                <a:lnTo>
                  <a:pt x="2049114" y="31013"/>
                </a:lnTo>
                <a:lnTo>
                  <a:pt x="2049231" y="39255"/>
                </a:lnTo>
                <a:lnTo>
                  <a:pt x="2071237" y="39255"/>
                </a:lnTo>
                <a:lnTo>
                  <a:pt x="2071237" y="31013"/>
                </a:lnTo>
                <a:close/>
              </a:path>
              <a:path w="5476240" h="742314">
                <a:moveTo>
                  <a:pt x="2114176" y="30314"/>
                </a:moveTo>
                <a:lnTo>
                  <a:pt x="2096620" y="38231"/>
                </a:lnTo>
                <a:lnTo>
                  <a:pt x="2085677" y="53784"/>
                </a:lnTo>
                <a:lnTo>
                  <a:pt x="2084170" y="73295"/>
                </a:lnTo>
                <a:lnTo>
                  <a:pt x="2084047" y="74879"/>
                </a:lnTo>
                <a:lnTo>
                  <a:pt x="2096620" y="97044"/>
                </a:lnTo>
                <a:lnTo>
                  <a:pt x="2121347" y="105054"/>
                </a:lnTo>
                <a:lnTo>
                  <a:pt x="2128518" y="105054"/>
                </a:lnTo>
                <a:lnTo>
                  <a:pt x="2146307" y="97044"/>
                </a:lnTo>
                <a:lnTo>
                  <a:pt x="2146854" y="96253"/>
                </a:lnTo>
                <a:lnTo>
                  <a:pt x="2121347" y="96253"/>
                </a:lnTo>
                <a:lnTo>
                  <a:pt x="2103419" y="90339"/>
                </a:lnTo>
                <a:lnTo>
                  <a:pt x="2094106" y="73295"/>
                </a:lnTo>
                <a:lnTo>
                  <a:pt x="2100159" y="48243"/>
                </a:lnTo>
                <a:lnTo>
                  <a:pt x="2116272" y="38976"/>
                </a:lnTo>
                <a:lnTo>
                  <a:pt x="2145409" y="38976"/>
                </a:lnTo>
                <a:lnTo>
                  <a:pt x="2135038" y="31898"/>
                </a:lnTo>
                <a:lnTo>
                  <a:pt x="2114176" y="30314"/>
                </a:lnTo>
                <a:close/>
              </a:path>
              <a:path w="5476240" h="742314">
                <a:moveTo>
                  <a:pt x="2145409" y="38976"/>
                </a:moveTo>
                <a:lnTo>
                  <a:pt x="2116272" y="38976"/>
                </a:lnTo>
                <a:lnTo>
                  <a:pt x="2139555" y="44936"/>
                </a:lnTo>
                <a:lnTo>
                  <a:pt x="2148728" y="61840"/>
                </a:lnTo>
                <a:lnTo>
                  <a:pt x="2142768" y="86986"/>
                </a:lnTo>
                <a:lnTo>
                  <a:pt x="2121347" y="96253"/>
                </a:lnTo>
                <a:lnTo>
                  <a:pt x="2146854" y="96253"/>
                </a:lnTo>
                <a:lnTo>
                  <a:pt x="2157157" y="81351"/>
                </a:lnTo>
                <a:lnTo>
                  <a:pt x="2158665" y="61840"/>
                </a:lnTo>
                <a:lnTo>
                  <a:pt x="2158787" y="60257"/>
                </a:lnTo>
                <a:lnTo>
                  <a:pt x="2150731" y="42608"/>
                </a:lnTo>
                <a:lnTo>
                  <a:pt x="2145409" y="38976"/>
                </a:lnTo>
                <a:close/>
              </a:path>
              <a:path w="5476240" h="742314">
                <a:moveTo>
                  <a:pt x="2173309" y="88150"/>
                </a:moveTo>
                <a:lnTo>
                  <a:pt x="2168839" y="95973"/>
                </a:lnTo>
                <a:lnTo>
                  <a:pt x="2198735" y="105054"/>
                </a:lnTo>
                <a:lnTo>
                  <a:pt x="2210609" y="104216"/>
                </a:lnTo>
                <a:lnTo>
                  <a:pt x="2221742" y="96392"/>
                </a:lnTo>
                <a:lnTo>
                  <a:pt x="2206418" y="96392"/>
                </a:lnTo>
                <a:lnTo>
                  <a:pt x="2173309" y="88150"/>
                </a:lnTo>
                <a:close/>
              </a:path>
              <a:path w="5476240" h="742314">
                <a:moveTo>
                  <a:pt x="2210050" y="30966"/>
                </a:moveTo>
                <a:lnTo>
                  <a:pt x="2177081" y="37346"/>
                </a:lnTo>
                <a:lnTo>
                  <a:pt x="2172331" y="58813"/>
                </a:lnTo>
                <a:lnTo>
                  <a:pt x="2219131" y="88011"/>
                </a:lnTo>
                <a:lnTo>
                  <a:pt x="2206418" y="96392"/>
                </a:lnTo>
                <a:lnTo>
                  <a:pt x="2221742" y="96392"/>
                </a:lnTo>
                <a:lnTo>
                  <a:pt x="2227839" y="92108"/>
                </a:lnTo>
                <a:lnTo>
                  <a:pt x="2228165" y="76881"/>
                </a:lnTo>
                <a:lnTo>
                  <a:pt x="2181272" y="47451"/>
                </a:lnTo>
                <a:lnTo>
                  <a:pt x="2189049" y="40000"/>
                </a:lnTo>
                <a:lnTo>
                  <a:pt x="2224990" y="40000"/>
                </a:lnTo>
                <a:lnTo>
                  <a:pt x="2226433" y="37346"/>
                </a:lnTo>
                <a:lnTo>
                  <a:pt x="2226535" y="37160"/>
                </a:lnTo>
                <a:lnTo>
                  <a:pt x="2210050" y="30966"/>
                </a:lnTo>
                <a:close/>
              </a:path>
              <a:path w="5476240" h="742314">
                <a:moveTo>
                  <a:pt x="2224990" y="40000"/>
                </a:moveTo>
                <a:lnTo>
                  <a:pt x="2189049" y="40000"/>
                </a:lnTo>
                <a:lnTo>
                  <a:pt x="2222204" y="45123"/>
                </a:lnTo>
                <a:lnTo>
                  <a:pt x="2224990" y="40000"/>
                </a:lnTo>
                <a:close/>
              </a:path>
              <a:path w="5476240" h="742314">
                <a:moveTo>
                  <a:pt x="2305512" y="30314"/>
                </a:moveTo>
                <a:lnTo>
                  <a:pt x="2288468" y="38370"/>
                </a:lnTo>
                <a:lnTo>
                  <a:pt x="2277944" y="53924"/>
                </a:lnTo>
                <a:lnTo>
                  <a:pt x="2276408" y="74879"/>
                </a:lnTo>
                <a:lnTo>
                  <a:pt x="2289074" y="97044"/>
                </a:lnTo>
                <a:lnTo>
                  <a:pt x="2314965" y="105054"/>
                </a:lnTo>
                <a:lnTo>
                  <a:pt x="2320832" y="105054"/>
                </a:lnTo>
                <a:lnTo>
                  <a:pt x="2339488" y="95089"/>
                </a:lnTo>
                <a:lnTo>
                  <a:pt x="2304488" y="95089"/>
                </a:lnTo>
                <a:lnTo>
                  <a:pt x="2287258" y="78557"/>
                </a:lnTo>
                <a:lnTo>
                  <a:pt x="2288382" y="70688"/>
                </a:lnTo>
                <a:lnTo>
                  <a:pt x="2283952" y="70688"/>
                </a:lnTo>
                <a:lnTo>
                  <a:pt x="2283952" y="63284"/>
                </a:lnTo>
                <a:lnTo>
                  <a:pt x="2289440" y="63284"/>
                </a:lnTo>
                <a:lnTo>
                  <a:pt x="2291635" y="47917"/>
                </a:lnTo>
                <a:lnTo>
                  <a:pt x="2307281" y="38836"/>
                </a:lnTo>
                <a:lnTo>
                  <a:pt x="2335071" y="38836"/>
                </a:lnTo>
                <a:lnTo>
                  <a:pt x="2325303" y="31898"/>
                </a:lnTo>
                <a:lnTo>
                  <a:pt x="2305512" y="30314"/>
                </a:lnTo>
                <a:close/>
              </a:path>
              <a:path w="5476240" h="742314">
                <a:moveTo>
                  <a:pt x="2337736" y="86613"/>
                </a:moveTo>
                <a:lnTo>
                  <a:pt x="2334942" y="89873"/>
                </a:lnTo>
                <a:lnTo>
                  <a:pt x="2304488" y="95089"/>
                </a:lnTo>
                <a:lnTo>
                  <a:pt x="2339488" y="95089"/>
                </a:lnTo>
                <a:lnTo>
                  <a:pt x="2343324" y="93040"/>
                </a:lnTo>
                <a:lnTo>
                  <a:pt x="2337736" y="86613"/>
                </a:lnTo>
                <a:close/>
              </a:path>
              <a:path w="5476240" h="742314">
                <a:moveTo>
                  <a:pt x="2289440" y="63284"/>
                </a:moveTo>
                <a:lnTo>
                  <a:pt x="2283952" y="63284"/>
                </a:lnTo>
                <a:lnTo>
                  <a:pt x="2283952" y="70688"/>
                </a:lnTo>
                <a:lnTo>
                  <a:pt x="2288382" y="70688"/>
                </a:lnTo>
                <a:lnTo>
                  <a:pt x="2289440" y="63284"/>
                </a:lnTo>
                <a:close/>
              </a:path>
              <a:path w="5476240" h="742314">
                <a:moveTo>
                  <a:pt x="2337377" y="63284"/>
                </a:moveTo>
                <a:lnTo>
                  <a:pt x="2289440" y="63284"/>
                </a:lnTo>
                <a:lnTo>
                  <a:pt x="2288382" y="70688"/>
                </a:lnTo>
                <a:lnTo>
                  <a:pt x="2347794" y="70688"/>
                </a:lnTo>
                <a:lnTo>
                  <a:pt x="2347854" y="66217"/>
                </a:lnTo>
                <a:lnTo>
                  <a:pt x="2338574" y="66217"/>
                </a:lnTo>
                <a:lnTo>
                  <a:pt x="2337377" y="63284"/>
                </a:lnTo>
                <a:close/>
              </a:path>
              <a:path w="5476240" h="742314">
                <a:moveTo>
                  <a:pt x="2335071" y="38836"/>
                </a:moveTo>
                <a:lnTo>
                  <a:pt x="2307281" y="38836"/>
                </a:lnTo>
                <a:lnTo>
                  <a:pt x="2329773" y="44657"/>
                </a:lnTo>
                <a:lnTo>
                  <a:pt x="2338574" y="66217"/>
                </a:lnTo>
                <a:lnTo>
                  <a:pt x="2342486" y="63284"/>
                </a:lnTo>
                <a:lnTo>
                  <a:pt x="2347894" y="63284"/>
                </a:lnTo>
                <a:lnTo>
                  <a:pt x="2347934" y="60257"/>
                </a:lnTo>
                <a:lnTo>
                  <a:pt x="2340251" y="42515"/>
                </a:lnTo>
                <a:lnTo>
                  <a:pt x="2335071" y="38836"/>
                </a:lnTo>
                <a:close/>
              </a:path>
              <a:path w="5476240" h="742314">
                <a:moveTo>
                  <a:pt x="2347894" y="63284"/>
                </a:moveTo>
                <a:lnTo>
                  <a:pt x="2342486" y="63284"/>
                </a:lnTo>
                <a:lnTo>
                  <a:pt x="2338574" y="66217"/>
                </a:lnTo>
                <a:lnTo>
                  <a:pt x="2347854" y="66217"/>
                </a:lnTo>
                <a:lnTo>
                  <a:pt x="2347894" y="63284"/>
                </a:lnTo>
                <a:close/>
              </a:path>
              <a:path w="5476240" h="742314">
                <a:moveTo>
                  <a:pt x="2377623" y="31013"/>
                </a:moveTo>
                <a:lnTo>
                  <a:pt x="2368123" y="31013"/>
                </a:lnTo>
                <a:lnTo>
                  <a:pt x="2368123" y="104355"/>
                </a:lnTo>
                <a:lnTo>
                  <a:pt x="2378042" y="104355"/>
                </a:lnTo>
                <a:lnTo>
                  <a:pt x="2378042" y="60210"/>
                </a:lnTo>
                <a:lnTo>
                  <a:pt x="2382736" y="50850"/>
                </a:lnTo>
                <a:lnTo>
                  <a:pt x="2377623" y="50850"/>
                </a:lnTo>
                <a:lnTo>
                  <a:pt x="2377623" y="31013"/>
                </a:lnTo>
                <a:close/>
              </a:path>
              <a:path w="5476240" h="742314">
                <a:moveTo>
                  <a:pt x="2425431" y="39255"/>
                </a:moveTo>
                <a:lnTo>
                  <a:pt x="2409334" y="39255"/>
                </a:lnTo>
                <a:lnTo>
                  <a:pt x="2422001" y="49174"/>
                </a:lnTo>
                <a:lnTo>
                  <a:pt x="2423863" y="104355"/>
                </a:lnTo>
                <a:lnTo>
                  <a:pt x="2433782" y="104355"/>
                </a:lnTo>
                <a:lnTo>
                  <a:pt x="2433782" y="60210"/>
                </a:lnTo>
                <a:lnTo>
                  <a:pt x="2437961" y="51828"/>
                </a:lnTo>
                <a:lnTo>
                  <a:pt x="2432664" y="51828"/>
                </a:lnTo>
                <a:lnTo>
                  <a:pt x="2428753" y="50291"/>
                </a:lnTo>
                <a:lnTo>
                  <a:pt x="2431360" y="45550"/>
                </a:lnTo>
                <a:lnTo>
                  <a:pt x="2431174" y="44657"/>
                </a:lnTo>
                <a:lnTo>
                  <a:pt x="2425431" y="39255"/>
                </a:lnTo>
                <a:close/>
              </a:path>
              <a:path w="5476240" h="742314">
                <a:moveTo>
                  <a:pt x="2481406" y="39255"/>
                </a:moveTo>
                <a:lnTo>
                  <a:pt x="2465075" y="39255"/>
                </a:lnTo>
                <a:lnTo>
                  <a:pt x="2477601" y="49174"/>
                </a:lnTo>
                <a:lnTo>
                  <a:pt x="2479464" y="104355"/>
                </a:lnTo>
                <a:lnTo>
                  <a:pt x="2489382" y="104355"/>
                </a:lnTo>
                <a:lnTo>
                  <a:pt x="2489382" y="54669"/>
                </a:lnTo>
                <a:lnTo>
                  <a:pt x="2481406" y="39255"/>
                </a:lnTo>
                <a:close/>
              </a:path>
              <a:path w="5476240" h="742314">
                <a:moveTo>
                  <a:pt x="2431360" y="45550"/>
                </a:moveTo>
                <a:lnTo>
                  <a:pt x="2428753" y="50291"/>
                </a:lnTo>
                <a:lnTo>
                  <a:pt x="2432664" y="51828"/>
                </a:lnTo>
                <a:lnTo>
                  <a:pt x="2431360" y="45550"/>
                </a:lnTo>
                <a:close/>
              </a:path>
              <a:path w="5476240" h="742314">
                <a:moveTo>
                  <a:pt x="2459766" y="30314"/>
                </a:moveTo>
                <a:lnTo>
                  <a:pt x="2452129" y="30314"/>
                </a:lnTo>
                <a:lnTo>
                  <a:pt x="2434667" y="39535"/>
                </a:lnTo>
                <a:lnTo>
                  <a:pt x="2431360" y="45550"/>
                </a:lnTo>
                <a:lnTo>
                  <a:pt x="2432664" y="51828"/>
                </a:lnTo>
                <a:lnTo>
                  <a:pt x="2437961" y="51828"/>
                </a:lnTo>
                <a:lnTo>
                  <a:pt x="2441536" y="44657"/>
                </a:lnTo>
                <a:lnTo>
                  <a:pt x="2441605" y="44517"/>
                </a:lnTo>
                <a:lnTo>
                  <a:pt x="2465075" y="39255"/>
                </a:lnTo>
                <a:lnTo>
                  <a:pt x="2481406" y="39255"/>
                </a:lnTo>
                <a:lnTo>
                  <a:pt x="2479743" y="36042"/>
                </a:lnTo>
                <a:lnTo>
                  <a:pt x="2459766" y="30314"/>
                </a:lnTo>
                <a:close/>
              </a:path>
              <a:path w="5476240" h="742314">
                <a:moveTo>
                  <a:pt x="2397786" y="30314"/>
                </a:moveTo>
                <a:lnTo>
                  <a:pt x="2378321" y="42049"/>
                </a:lnTo>
                <a:lnTo>
                  <a:pt x="2377756" y="49174"/>
                </a:lnTo>
                <a:lnTo>
                  <a:pt x="2377667" y="50291"/>
                </a:lnTo>
                <a:lnTo>
                  <a:pt x="2377623" y="50850"/>
                </a:lnTo>
                <a:lnTo>
                  <a:pt x="2382736" y="50850"/>
                </a:lnTo>
                <a:lnTo>
                  <a:pt x="2385841" y="44657"/>
                </a:lnTo>
                <a:lnTo>
                  <a:pt x="2385911" y="44517"/>
                </a:lnTo>
                <a:lnTo>
                  <a:pt x="2409334" y="39255"/>
                </a:lnTo>
                <a:lnTo>
                  <a:pt x="2425431" y="39255"/>
                </a:lnTo>
                <a:lnTo>
                  <a:pt x="2417856" y="32130"/>
                </a:lnTo>
                <a:lnTo>
                  <a:pt x="2397786" y="30314"/>
                </a:lnTo>
                <a:close/>
              </a:path>
              <a:path w="5476240" h="742314">
                <a:moveTo>
                  <a:pt x="2562064" y="31013"/>
                </a:moveTo>
                <a:lnTo>
                  <a:pt x="2552145" y="31013"/>
                </a:lnTo>
                <a:lnTo>
                  <a:pt x="2552145" y="80606"/>
                </a:lnTo>
                <a:lnTo>
                  <a:pt x="2562157" y="99233"/>
                </a:lnTo>
                <a:lnTo>
                  <a:pt x="2583158" y="105054"/>
                </a:lnTo>
                <a:lnTo>
                  <a:pt x="2589678" y="105054"/>
                </a:lnTo>
                <a:lnTo>
                  <a:pt x="2604167" y="96113"/>
                </a:lnTo>
                <a:lnTo>
                  <a:pt x="2577151" y="96113"/>
                </a:lnTo>
                <a:lnTo>
                  <a:pt x="2563973" y="86241"/>
                </a:lnTo>
                <a:lnTo>
                  <a:pt x="2562064" y="31013"/>
                </a:lnTo>
                <a:close/>
              </a:path>
              <a:path w="5476240" h="742314">
                <a:moveTo>
                  <a:pt x="2619061" y="84239"/>
                </a:moveTo>
                <a:lnTo>
                  <a:pt x="2609562" y="84239"/>
                </a:lnTo>
                <a:lnTo>
                  <a:pt x="2609562" y="104355"/>
                </a:lnTo>
                <a:lnTo>
                  <a:pt x="2619061" y="104355"/>
                </a:lnTo>
                <a:lnTo>
                  <a:pt x="2619061" y="84239"/>
                </a:lnTo>
                <a:close/>
              </a:path>
              <a:path w="5476240" h="742314">
                <a:moveTo>
                  <a:pt x="2619061" y="31013"/>
                </a:moveTo>
                <a:lnTo>
                  <a:pt x="2609143" y="31013"/>
                </a:lnTo>
                <a:lnTo>
                  <a:pt x="2609143" y="75018"/>
                </a:lnTo>
                <a:lnTo>
                  <a:pt x="2601226" y="90898"/>
                </a:lnTo>
                <a:lnTo>
                  <a:pt x="2577151" y="96113"/>
                </a:lnTo>
                <a:lnTo>
                  <a:pt x="2604167" y="96113"/>
                </a:lnTo>
                <a:lnTo>
                  <a:pt x="2608770" y="93273"/>
                </a:lnTo>
                <a:lnTo>
                  <a:pt x="2609562" y="84239"/>
                </a:lnTo>
                <a:lnTo>
                  <a:pt x="2619061" y="84239"/>
                </a:lnTo>
                <a:lnTo>
                  <a:pt x="2619061" y="31013"/>
                </a:lnTo>
                <a:close/>
              </a:path>
              <a:path w="5476240" h="742314">
                <a:moveTo>
                  <a:pt x="2656204" y="31013"/>
                </a:moveTo>
                <a:lnTo>
                  <a:pt x="2646704" y="31013"/>
                </a:lnTo>
                <a:lnTo>
                  <a:pt x="2646704" y="104355"/>
                </a:lnTo>
                <a:lnTo>
                  <a:pt x="2656623" y="104355"/>
                </a:lnTo>
                <a:lnTo>
                  <a:pt x="2656623" y="60210"/>
                </a:lnTo>
                <a:lnTo>
                  <a:pt x="2661317" y="50850"/>
                </a:lnTo>
                <a:lnTo>
                  <a:pt x="2656204" y="50850"/>
                </a:lnTo>
                <a:lnTo>
                  <a:pt x="2656204" y="31013"/>
                </a:lnTo>
                <a:close/>
              </a:path>
              <a:path w="5476240" h="742314">
                <a:moveTo>
                  <a:pt x="2704013" y="39255"/>
                </a:moveTo>
                <a:lnTo>
                  <a:pt x="2687916" y="39255"/>
                </a:lnTo>
                <a:lnTo>
                  <a:pt x="2700582" y="49174"/>
                </a:lnTo>
                <a:lnTo>
                  <a:pt x="2702445" y="104355"/>
                </a:lnTo>
                <a:lnTo>
                  <a:pt x="2712363" y="104355"/>
                </a:lnTo>
                <a:lnTo>
                  <a:pt x="2712363" y="60210"/>
                </a:lnTo>
                <a:lnTo>
                  <a:pt x="2716542" y="51828"/>
                </a:lnTo>
                <a:lnTo>
                  <a:pt x="2711246" y="51828"/>
                </a:lnTo>
                <a:lnTo>
                  <a:pt x="2707334" y="50291"/>
                </a:lnTo>
                <a:lnTo>
                  <a:pt x="2709941" y="45550"/>
                </a:lnTo>
                <a:lnTo>
                  <a:pt x="2709756" y="44657"/>
                </a:lnTo>
                <a:lnTo>
                  <a:pt x="2704013" y="39255"/>
                </a:lnTo>
                <a:close/>
              </a:path>
              <a:path w="5476240" h="742314">
                <a:moveTo>
                  <a:pt x="2759988" y="39255"/>
                </a:moveTo>
                <a:lnTo>
                  <a:pt x="2743656" y="39255"/>
                </a:lnTo>
                <a:lnTo>
                  <a:pt x="2756183" y="49174"/>
                </a:lnTo>
                <a:lnTo>
                  <a:pt x="2758045" y="104355"/>
                </a:lnTo>
                <a:lnTo>
                  <a:pt x="2767964" y="104355"/>
                </a:lnTo>
                <a:lnTo>
                  <a:pt x="2767964" y="54669"/>
                </a:lnTo>
                <a:lnTo>
                  <a:pt x="2759988" y="39255"/>
                </a:lnTo>
                <a:close/>
              </a:path>
              <a:path w="5476240" h="742314">
                <a:moveTo>
                  <a:pt x="2709941" y="45550"/>
                </a:moveTo>
                <a:lnTo>
                  <a:pt x="2707334" y="50291"/>
                </a:lnTo>
                <a:lnTo>
                  <a:pt x="2711246" y="51828"/>
                </a:lnTo>
                <a:lnTo>
                  <a:pt x="2709941" y="45550"/>
                </a:lnTo>
                <a:close/>
              </a:path>
              <a:path w="5476240" h="742314">
                <a:moveTo>
                  <a:pt x="2738348" y="30314"/>
                </a:moveTo>
                <a:lnTo>
                  <a:pt x="2730711" y="30314"/>
                </a:lnTo>
                <a:lnTo>
                  <a:pt x="2713248" y="39535"/>
                </a:lnTo>
                <a:lnTo>
                  <a:pt x="2709941" y="45550"/>
                </a:lnTo>
                <a:lnTo>
                  <a:pt x="2711246" y="51828"/>
                </a:lnTo>
                <a:lnTo>
                  <a:pt x="2716542" y="51828"/>
                </a:lnTo>
                <a:lnTo>
                  <a:pt x="2720117" y="44657"/>
                </a:lnTo>
                <a:lnTo>
                  <a:pt x="2720187" y="44517"/>
                </a:lnTo>
                <a:lnTo>
                  <a:pt x="2743656" y="39255"/>
                </a:lnTo>
                <a:lnTo>
                  <a:pt x="2759988" y="39255"/>
                </a:lnTo>
                <a:lnTo>
                  <a:pt x="2758325" y="36042"/>
                </a:lnTo>
                <a:lnTo>
                  <a:pt x="2738348" y="30314"/>
                </a:lnTo>
                <a:close/>
              </a:path>
              <a:path w="5476240" h="742314">
                <a:moveTo>
                  <a:pt x="2676367" y="30314"/>
                </a:moveTo>
                <a:lnTo>
                  <a:pt x="2656902" y="42049"/>
                </a:lnTo>
                <a:lnTo>
                  <a:pt x="2656337" y="49174"/>
                </a:lnTo>
                <a:lnTo>
                  <a:pt x="2656248" y="50291"/>
                </a:lnTo>
                <a:lnTo>
                  <a:pt x="2656204" y="50850"/>
                </a:lnTo>
                <a:lnTo>
                  <a:pt x="2661317" y="50850"/>
                </a:lnTo>
                <a:lnTo>
                  <a:pt x="2664423" y="44657"/>
                </a:lnTo>
                <a:lnTo>
                  <a:pt x="2664493" y="44517"/>
                </a:lnTo>
                <a:lnTo>
                  <a:pt x="2687916" y="39255"/>
                </a:lnTo>
                <a:lnTo>
                  <a:pt x="2704013" y="39255"/>
                </a:lnTo>
                <a:lnTo>
                  <a:pt x="2696438" y="32130"/>
                </a:lnTo>
                <a:lnTo>
                  <a:pt x="2676367" y="30314"/>
                </a:lnTo>
                <a:close/>
              </a:path>
              <a:path w="5476240" h="742314">
                <a:moveTo>
                  <a:pt x="2840925" y="31013"/>
                </a:moveTo>
                <a:lnTo>
                  <a:pt x="2831425" y="31013"/>
                </a:lnTo>
                <a:lnTo>
                  <a:pt x="2831425" y="104355"/>
                </a:lnTo>
                <a:lnTo>
                  <a:pt x="2841344" y="104355"/>
                </a:lnTo>
                <a:lnTo>
                  <a:pt x="2843532" y="51595"/>
                </a:lnTo>
                <a:lnTo>
                  <a:pt x="2844096" y="50990"/>
                </a:lnTo>
                <a:lnTo>
                  <a:pt x="2840925" y="50990"/>
                </a:lnTo>
                <a:lnTo>
                  <a:pt x="2840925" y="31013"/>
                </a:lnTo>
                <a:close/>
              </a:path>
              <a:path w="5476240" h="742314">
                <a:moveTo>
                  <a:pt x="2868306" y="30314"/>
                </a:moveTo>
                <a:lnTo>
                  <a:pt x="2861134" y="30314"/>
                </a:lnTo>
                <a:lnTo>
                  <a:pt x="2845442" y="37672"/>
                </a:lnTo>
                <a:lnTo>
                  <a:pt x="2840925" y="50990"/>
                </a:lnTo>
                <a:lnTo>
                  <a:pt x="2844096" y="50990"/>
                </a:lnTo>
                <a:lnTo>
                  <a:pt x="2852287" y="42189"/>
                </a:lnTo>
                <a:lnTo>
                  <a:pt x="2866071" y="39814"/>
                </a:lnTo>
                <a:lnTo>
                  <a:pt x="2868306" y="30314"/>
                </a:lnTo>
                <a:close/>
              </a:path>
              <a:path w="5476240" h="742314">
                <a:moveTo>
                  <a:pt x="2907422" y="30314"/>
                </a:moveTo>
                <a:lnTo>
                  <a:pt x="2890379" y="38370"/>
                </a:lnTo>
                <a:lnTo>
                  <a:pt x="2879855" y="53924"/>
                </a:lnTo>
                <a:lnTo>
                  <a:pt x="2878318" y="74879"/>
                </a:lnTo>
                <a:lnTo>
                  <a:pt x="2890984" y="97044"/>
                </a:lnTo>
                <a:lnTo>
                  <a:pt x="2916876" y="105054"/>
                </a:lnTo>
                <a:lnTo>
                  <a:pt x="2922743" y="105054"/>
                </a:lnTo>
                <a:lnTo>
                  <a:pt x="2941399" y="95089"/>
                </a:lnTo>
                <a:lnTo>
                  <a:pt x="2906398" y="95089"/>
                </a:lnTo>
                <a:lnTo>
                  <a:pt x="2889168" y="78557"/>
                </a:lnTo>
                <a:lnTo>
                  <a:pt x="2890293" y="70688"/>
                </a:lnTo>
                <a:lnTo>
                  <a:pt x="2885862" y="70688"/>
                </a:lnTo>
                <a:lnTo>
                  <a:pt x="2885862" y="63284"/>
                </a:lnTo>
                <a:lnTo>
                  <a:pt x="2891350" y="63284"/>
                </a:lnTo>
                <a:lnTo>
                  <a:pt x="2893546" y="47917"/>
                </a:lnTo>
                <a:lnTo>
                  <a:pt x="2909192" y="38836"/>
                </a:lnTo>
                <a:lnTo>
                  <a:pt x="2936982" y="38836"/>
                </a:lnTo>
                <a:lnTo>
                  <a:pt x="2927213" y="31898"/>
                </a:lnTo>
                <a:lnTo>
                  <a:pt x="2907422" y="30314"/>
                </a:lnTo>
                <a:close/>
              </a:path>
              <a:path w="5476240" h="742314">
                <a:moveTo>
                  <a:pt x="2939647" y="86613"/>
                </a:moveTo>
                <a:lnTo>
                  <a:pt x="2936853" y="89873"/>
                </a:lnTo>
                <a:lnTo>
                  <a:pt x="2906398" y="95089"/>
                </a:lnTo>
                <a:lnTo>
                  <a:pt x="2941399" y="95089"/>
                </a:lnTo>
                <a:lnTo>
                  <a:pt x="2945235" y="93040"/>
                </a:lnTo>
                <a:lnTo>
                  <a:pt x="2939647" y="86613"/>
                </a:lnTo>
                <a:close/>
              </a:path>
              <a:path w="5476240" h="742314">
                <a:moveTo>
                  <a:pt x="2891350" y="63284"/>
                </a:moveTo>
                <a:lnTo>
                  <a:pt x="2885862" y="63284"/>
                </a:lnTo>
                <a:lnTo>
                  <a:pt x="2885862" y="70688"/>
                </a:lnTo>
                <a:lnTo>
                  <a:pt x="2890293" y="70688"/>
                </a:lnTo>
                <a:lnTo>
                  <a:pt x="2891350" y="63284"/>
                </a:lnTo>
                <a:close/>
              </a:path>
              <a:path w="5476240" h="742314">
                <a:moveTo>
                  <a:pt x="2939287" y="63284"/>
                </a:moveTo>
                <a:lnTo>
                  <a:pt x="2891350" y="63284"/>
                </a:lnTo>
                <a:lnTo>
                  <a:pt x="2890293" y="70688"/>
                </a:lnTo>
                <a:lnTo>
                  <a:pt x="2949705" y="70688"/>
                </a:lnTo>
                <a:lnTo>
                  <a:pt x="2949765" y="66217"/>
                </a:lnTo>
                <a:lnTo>
                  <a:pt x="2940485" y="66217"/>
                </a:lnTo>
                <a:lnTo>
                  <a:pt x="2939287" y="63284"/>
                </a:lnTo>
                <a:close/>
              </a:path>
              <a:path w="5476240" h="742314">
                <a:moveTo>
                  <a:pt x="2936982" y="38836"/>
                </a:moveTo>
                <a:lnTo>
                  <a:pt x="2909192" y="38836"/>
                </a:lnTo>
                <a:lnTo>
                  <a:pt x="2931684" y="44657"/>
                </a:lnTo>
                <a:lnTo>
                  <a:pt x="2940485" y="66217"/>
                </a:lnTo>
                <a:lnTo>
                  <a:pt x="2944396" y="63284"/>
                </a:lnTo>
                <a:lnTo>
                  <a:pt x="2949804" y="63284"/>
                </a:lnTo>
                <a:lnTo>
                  <a:pt x="2949845" y="60257"/>
                </a:lnTo>
                <a:lnTo>
                  <a:pt x="2942161" y="42515"/>
                </a:lnTo>
                <a:lnTo>
                  <a:pt x="2936982" y="38836"/>
                </a:lnTo>
                <a:close/>
              </a:path>
              <a:path w="5476240" h="742314">
                <a:moveTo>
                  <a:pt x="2949804" y="63284"/>
                </a:moveTo>
                <a:lnTo>
                  <a:pt x="2944396" y="63284"/>
                </a:lnTo>
                <a:lnTo>
                  <a:pt x="2940485" y="66217"/>
                </a:lnTo>
                <a:lnTo>
                  <a:pt x="2949765" y="66217"/>
                </a:lnTo>
                <a:lnTo>
                  <a:pt x="2949804" y="63284"/>
                </a:lnTo>
                <a:close/>
              </a:path>
              <a:path w="5476240" h="742314">
                <a:moveTo>
                  <a:pt x="2979952" y="698"/>
                </a:moveTo>
                <a:lnTo>
                  <a:pt x="2970034" y="698"/>
                </a:lnTo>
                <a:lnTo>
                  <a:pt x="2970034" y="104355"/>
                </a:lnTo>
                <a:lnTo>
                  <a:pt x="2979952" y="104355"/>
                </a:lnTo>
                <a:lnTo>
                  <a:pt x="2979952" y="698"/>
                </a:lnTo>
                <a:close/>
              </a:path>
              <a:path w="5476240" h="742314">
                <a:moveTo>
                  <a:pt x="3051922" y="62945"/>
                </a:moveTo>
                <a:lnTo>
                  <a:pt x="3017190" y="63842"/>
                </a:lnTo>
                <a:lnTo>
                  <a:pt x="3002289" y="76415"/>
                </a:lnTo>
                <a:lnTo>
                  <a:pt x="3006759" y="98022"/>
                </a:lnTo>
                <a:lnTo>
                  <a:pt x="3028226" y="105054"/>
                </a:lnTo>
                <a:lnTo>
                  <a:pt x="3040985" y="103610"/>
                </a:lnTo>
                <a:lnTo>
                  <a:pt x="3047304" y="97231"/>
                </a:lnTo>
                <a:lnTo>
                  <a:pt x="3023896" y="97231"/>
                </a:lnTo>
                <a:lnTo>
                  <a:pt x="3011183" y="87591"/>
                </a:lnTo>
                <a:lnTo>
                  <a:pt x="3018028" y="71526"/>
                </a:lnTo>
                <a:lnTo>
                  <a:pt x="3052207" y="70365"/>
                </a:lnTo>
                <a:lnTo>
                  <a:pt x="3051956" y="63842"/>
                </a:lnTo>
                <a:lnTo>
                  <a:pt x="3051922" y="62945"/>
                </a:lnTo>
                <a:close/>
              </a:path>
              <a:path w="5476240" h="742314">
                <a:moveTo>
                  <a:pt x="3063011" y="82283"/>
                </a:moveTo>
                <a:lnTo>
                  <a:pt x="3053093" y="82283"/>
                </a:lnTo>
                <a:lnTo>
                  <a:pt x="3055328" y="89128"/>
                </a:lnTo>
                <a:lnTo>
                  <a:pt x="3053017" y="91462"/>
                </a:lnTo>
                <a:lnTo>
                  <a:pt x="3053483" y="103610"/>
                </a:lnTo>
                <a:lnTo>
                  <a:pt x="3053512" y="104355"/>
                </a:lnTo>
                <a:lnTo>
                  <a:pt x="3063011" y="104355"/>
                </a:lnTo>
                <a:lnTo>
                  <a:pt x="3063011" y="82283"/>
                </a:lnTo>
                <a:close/>
              </a:path>
              <a:path w="5476240" h="742314">
                <a:moveTo>
                  <a:pt x="3052692" y="82992"/>
                </a:moveTo>
                <a:lnTo>
                  <a:pt x="3048250" y="90851"/>
                </a:lnTo>
                <a:lnTo>
                  <a:pt x="3023896" y="97231"/>
                </a:lnTo>
                <a:lnTo>
                  <a:pt x="3047304" y="97231"/>
                </a:lnTo>
                <a:lnTo>
                  <a:pt x="3053017" y="91462"/>
                </a:lnTo>
                <a:lnTo>
                  <a:pt x="3052692" y="82992"/>
                </a:lnTo>
                <a:close/>
              </a:path>
              <a:path w="5476240" h="742314">
                <a:moveTo>
                  <a:pt x="3053093" y="82283"/>
                </a:moveTo>
                <a:lnTo>
                  <a:pt x="3052692" y="82992"/>
                </a:lnTo>
                <a:lnTo>
                  <a:pt x="3052868" y="87591"/>
                </a:lnTo>
                <a:lnTo>
                  <a:pt x="3052927" y="89128"/>
                </a:lnTo>
                <a:lnTo>
                  <a:pt x="3053017" y="91462"/>
                </a:lnTo>
                <a:lnTo>
                  <a:pt x="3055328" y="89128"/>
                </a:lnTo>
                <a:lnTo>
                  <a:pt x="3053093" y="82283"/>
                </a:lnTo>
                <a:close/>
              </a:path>
              <a:path w="5476240" h="742314">
                <a:moveTo>
                  <a:pt x="3056975" y="38976"/>
                </a:moveTo>
                <a:lnTo>
                  <a:pt x="3039169" y="38976"/>
                </a:lnTo>
                <a:lnTo>
                  <a:pt x="3051323" y="47358"/>
                </a:lnTo>
                <a:lnTo>
                  <a:pt x="3052664" y="82283"/>
                </a:lnTo>
                <a:lnTo>
                  <a:pt x="3052692" y="82992"/>
                </a:lnTo>
                <a:lnTo>
                  <a:pt x="3053093" y="82283"/>
                </a:lnTo>
                <a:lnTo>
                  <a:pt x="3063011" y="82283"/>
                </a:lnTo>
                <a:lnTo>
                  <a:pt x="3063011" y="70365"/>
                </a:lnTo>
                <a:lnTo>
                  <a:pt x="3055049" y="70365"/>
                </a:lnTo>
                <a:lnTo>
                  <a:pt x="3055049" y="62945"/>
                </a:lnTo>
                <a:lnTo>
                  <a:pt x="3063011" y="62945"/>
                </a:lnTo>
                <a:lnTo>
                  <a:pt x="3063011" y="58813"/>
                </a:lnTo>
                <a:lnTo>
                  <a:pt x="3060404" y="42096"/>
                </a:lnTo>
                <a:lnTo>
                  <a:pt x="3056975" y="38976"/>
                </a:lnTo>
                <a:close/>
              </a:path>
              <a:path w="5476240" h="742314">
                <a:moveTo>
                  <a:pt x="3063011" y="62945"/>
                </a:moveTo>
                <a:lnTo>
                  <a:pt x="3055049" y="62945"/>
                </a:lnTo>
                <a:lnTo>
                  <a:pt x="3055049" y="70365"/>
                </a:lnTo>
                <a:lnTo>
                  <a:pt x="3063011" y="70365"/>
                </a:lnTo>
                <a:lnTo>
                  <a:pt x="3063011" y="62945"/>
                </a:lnTo>
                <a:close/>
              </a:path>
              <a:path w="5476240" h="742314">
                <a:moveTo>
                  <a:pt x="3033255" y="30314"/>
                </a:moveTo>
                <a:lnTo>
                  <a:pt x="3003360" y="40233"/>
                </a:lnTo>
                <a:lnTo>
                  <a:pt x="3007830" y="47637"/>
                </a:lnTo>
                <a:lnTo>
                  <a:pt x="3039169" y="38976"/>
                </a:lnTo>
                <a:lnTo>
                  <a:pt x="3056975" y="38976"/>
                </a:lnTo>
                <a:lnTo>
                  <a:pt x="3050066" y="32689"/>
                </a:lnTo>
                <a:lnTo>
                  <a:pt x="3033255" y="30314"/>
                </a:lnTo>
                <a:close/>
              </a:path>
              <a:path w="5476240" h="742314">
                <a:moveTo>
                  <a:pt x="3101547" y="14808"/>
                </a:moveTo>
                <a:lnTo>
                  <a:pt x="3091628" y="14808"/>
                </a:lnTo>
                <a:lnTo>
                  <a:pt x="3091628" y="90479"/>
                </a:lnTo>
                <a:lnTo>
                  <a:pt x="3100942" y="103191"/>
                </a:lnTo>
                <a:lnTo>
                  <a:pt x="3113142" y="105054"/>
                </a:lnTo>
                <a:lnTo>
                  <a:pt x="3128649" y="99885"/>
                </a:lnTo>
                <a:lnTo>
                  <a:pt x="3127005" y="96532"/>
                </a:lnTo>
                <a:lnTo>
                  <a:pt x="3118637" y="96532"/>
                </a:lnTo>
                <a:lnTo>
                  <a:pt x="3102618" y="90711"/>
                </a:lnTo>
                <a:lnTo>
                  <a:pt x="3101547" y="14808"/>
                </a:lnTo>
                <a:close/>
              </a:path>
              <a:path w="5476240" h="742314">
                <a:moveTo>
                  <a:pt x="3125156" y="92760"/>
                </a:moveTo>
                <a:lnTo>
                  <a:pt x="3118637" y="96532"/>
                </a:lnTo>
                <a:lnTo>
                  <a:pt x="3127005" y="96532"/>
                </a:lnTo>
                <a:lnTo>
                  <a:pt x="3125156" y="92760"/>
                </a:lnTo>
                <a:close/>
              </a:path>
              <a:path w="5476240" h="742314">
                <a:moveTo>
                  <a:pt x="3091628" y="31013"/>
                </a:moveTo>
                <a:lnTo>
                  <a:pt x="3078497" y="31013"/>
                </a:lnTo>
                <a:lnTo>
                  <a:pt x="3078497" y="39255"/>
                </a:lnTo>
                <a:lnTo>
                  <a:pt x="3091628" y="39255"/>
                </a:lnTo>
                <a:lnTo>
                  <a:pt x="3091628" y="31013"/>
                </a:lnTo>
                <a:close/>
              </a:path>
              <a:path w="5476240" h="742314">
                <a:moveTo>
                  <a:pt x="3123899" y="31013"/>
                </a:moveTo>
                <a:lnTo>
                  <a:pt x="3101776" y="31013"/>
                </a:lnTo>
                <a:lnTo>
                  <a:pt x="3101892" y="39255"/>
                </a:lnTo>
                <a:lnTo>
                  <a:pt x="3123899" y="39255"/>
                </a:lnTo>
                <a:lnTo>
                  <a:pt x="3123899" y="31013"/>
                </a:lnTo>
                <a:close/>
              </a:path>
              <a:path w="5476240" h="742314">
                <a:moveTo>
                  <a:pt x="3166837" y="30314"/>
                </a:moveTo>
                <a:lnTo>
                  <a:pt x="3149282" y="38231"/>
                </a:lnTo>
                <a:lnTo>
                  <a:pt x="3138339" y="53784"/>
                </a:lnTo>
                <a:lnTo>
                  <a:pt x="3136831" y="73295"/>
                </a:lnTo>
                <a:lnTo>
                  <a:pt x="3136709" y="74879"/>
                </a:lnTo>
                <a:lnTo>
                  <a:pt x="3149282" y="97044"/>
                </a:lnTo>
                <a:lnTo>
                  <a:pt x="3174009" y="105054"/>
                </a:lnTo>
                <a:lnTo>
                  <a:pt x="3181180" y="105054"/>
                </a:lnTo>
                <a:lnTo>
                  <a:pt x="3198968" y="97044"/>
                </a:lnTo>
                <a:lnTo>
                  <a:pt x="3199516" y="96253"/>
                </a:lnTo>
                <a:lnTo>
                  <a:pt x="3174009" y="96253"/>
                </a:lnTo>
                <a:lnTo>
                  <a:pt x="3156081" y="90339"/>
                </a:lnTo>
                <a:lnTo>
                  <a:pt x="3146767" y="73295"/>
                </a:lnTo>
                <a:lnTo>
                  <a:pt x="3152821" y="48243"/>
                </a:lnTo>
                <a:lnTo>
                  <a:pt x="3168933" y="38976"/>
                </a:lnTo>
                <a:lnTo>
                  <a:pt x="3198070" y="38976"/>
                </a:lnTo>
                <a:lnTo>
                  <a:pt x="3187699" y="31898"/>
                </a:lnTo>
                <a:lnTo>
                  <a:pt x="3166837" y="30314"/>
                </a:lnTo>
                <a:close/>
              </a:path>
              <a:path w="5476240" h="742314">
                <a:moveTo>
                  <a:pt x="3198070" y="38976"/>
                </a:moveTo>
                <a:lnTo>
                  <a:pt x="3168933" y="38976"/>
                </a:lnTo>
                <a:lnTo>
                  <a:pt x="3192216" y="44936"/>
                </a:lnTo>
                <a:lnTo>
                  <a:pt x="3201390" y="61840"/>
                </a:lnTo>
                <a:lnTo>
                  <a:pt x="3195429" y="86986"/>
                </a:lnTo>
                <a:lnTo>
                  <a:pt x="3174009" y="96253"/>
                </a:lnTo>
                <a:lnTo>
                  <a:pt x="3199516" y="96253"/>
                </a:lnTo>
                <a:lnTo>
                  <a:pt x="3209818" y="81351"/>
                </a:lnTo>
                <a:lnTo>
                  <a:pt x="3211326" y="61840"/>
                </a:lnTo>
                <a:lnTo>
                  <a:pt x="3211448" y="60257"/>
                </a:lnTo>
                <a:lnTo>
                  <a:pt x="3203392" y="42608"/>
                </a:lnTo>
                <a:lnTo>
                  <a:pt x="3198070" y="38976"/>
                </a:lnTo>
                <a:close/>
              </a:path>
              <a:path w="5476240" h="742314">
                <a:moveTo>
                  <a:pt x="3197338" y="2235"/>
                </a:moveTo>
                <a:lnTo>
                  <a:pt x="3184067" y="2235"/>
                </a:lnTo>
                <a:lnTo>
                  <a:pt x="3164928" y="19557"/>
                </a:lnTo>
                <a:lnTo>
                  <a:pt x="3174707" y="19557"/>
                </a:lnTo>
                <a:lnTo>
                  <a:pt x="3197338" y="2235"/>
                </a:lnTo>
                <a:close/>
              </a:path>
              <a:path w="5476240" h="742314">
                <a:moveTo>
                  <a:pt x="3241198" y="31013"/>
                </a:moveTo>
                <a:lnTo>
                  <a:pt x="3231698" y="31013"/>
                </a:lnTo>
                <a:lnTo>
                  <a:pt x="3231698" y="104355"/>
                </a:lnTo>
                <a:lnTo>
                  <a:pt x="3241617" y="104355"/>
                </a:lnTo>
                <a:lnTo>
                  <a:pt x="3243805" y="51595"/>
                </a:lnTo>
                <a:lnTo>
                  <a:pt x="3244369" y="50990"/>
                </a:lnTo>
                <a:lnTo>
                  <a:pt x="3241198" y="50990"/>
                </a:lnTo>
                <a:lnTo>
                  <a:pt x="3241198" y="31013"/>
                </a:lnTo>
                <a:close/>
              </a:path>
              <a:path w="5476240" h="742314">
                <a:moveTo>
                  <a:pt x="3268579" y="30314"/>
                </a:moveTo>
                <a:lnTo>
                  <a:pt x="3261408" y="30314"/>
                </a:lnTo>
                <a:lnTo>
                  <a:pt x="3245715" y="37672"/>
                </a:lnTo>
                <a:lnTo>
                  <a:pt x="3241198" y="50990"/>
                </a:lnTo>
                <a:lnTo>
                  <a:pt x="3244369" y="50990"/>
                </a:lnTo>
                <a:lnTo>
                  <a:pt x="3252560" y="42189"/>
                </a:lnTo>
                <a:lnTo>
                  <a:pt x="3266344" y="39814"/>
                </a:lnTo>
                <a:lnTo>
                  <a:pt x="3268579" y="30314"/>
                </a:lnTo>
                <a:close/>
              </a:path>
              <a:path w="5476240" h="742314">
                <a:moveTo>
                  <a:pt x="3296596" y="31013"/>
                </a:moveTo>
                <a:lnTo>
                  <a:pt x="3286678" y="31013"/>
                </a:lnTo>
                <a:lnTo>
                  <a:pt x="3286678" y="104355"/>
                </a:lnTo>
                <a:lnTo>
                  <a:pt x="3296596" y="104355"/>
                </a:lnTo>
                <a:lnTo>
                  <a:pt x="3296596" y="31013"/>
                </a:lnTo>
                <a:close/>
              </a:path>
              <a:path w="5476240" h="742314">
                <a:moveTo>
                  <a:pt x="3289658" y="698"/>
                </a:moveTo>
                <a:lnTo>
                  <a:pt x="3291707" y="14808"/>
                </a:lnTo>
                <a:lnTo>
                  <a:pt x="3293849" y="14808"/>
                </a:lnTo>
                <a:lnTo>
                  <a:pt x="3289658" y="698"/>
                </a:lnTo>
                <a:close/>
              </a:path>
              <a:path w="5476240" h="742314">
                <a:moveTo>
                  <a:pt x="3346919" y="30314"/>
                </a:moveTo>
                <a:lnTo>
                  <a:pt x="3329364" y="38231"/>
                </a:lnTo>
                <a:lnTo>
                  <a:pt x="3318421" y="53784"/>
                </a:lnTo>
                <a:lnTo>
                  <a:pt x="3316913" y="73295"/>
                </a:lnTo>
                <a:lnTo>
                  <a:pt x="3316791" y="74879"/>
                </a:lnTo>
                <a:lnTo>
                  <a:pt x="3329364" y="97044"/>
                </a:lnTo>
                <a:lnTo>
                  <a:pt x="3354091" y="105054"/>
                </a:lnTo>
                <a:lnTo>
                  <a:pt x="3361262" y="105054"/>
                </a:lnTo>
                <a:lnTo>
                  <a:pt x="3379050" y="97044"/>
                </a:lnTo>
                <a:lnTo>
                  <a:pt x="3379598" y="96253"/>
                </a:lnTo>
                <a:lnTo>
                  <a:pt x="3354091" y="96253"/>
                </a:lnTo>
                <a:lnTo>
                  <a:pt x="3336163" y="90339"/>
                </a:lnTo>
                <a:lnTo>
                  <a:pt x="3326849" y="73295"/>
                </a:lnTo>
                <a:lnTo>
                  <a:pt x="3332903" y="48243"/>
                </a:lnTo>
                <a:lnTo>
                  <a:pt x="3349015" y="38976"/>
                </a:lnTo>
                <a:lnTo>
                  <a:pt x="3378152" y="38976"/>
                </a:lnTo>
                <a:lnTo>
                  <a:pt x="3367781" y="31898"/>
                </a:lnTo>
                <a:lnTo>
                  <a:pt x="3346919" y="30314"/>
                </a:lnTo>
                <a:close/>
              </a:path>
              <a:path w="5476240" h="742314">
                <a:moveTo>
                  <a:pt x="3378152" y="38976"/>
                </a:moveTo>
                <a:lnTo>
                  <a:pt x="3349015" y="38976"/>
                </a:lnTo>
                <a:lnTo>
                  <a:pt x="3372298" y="44936"/>
                </a:lnTo>
                <a:lnTo>
                  <a:pt x="3381472" y="61840"/>
                </a:lnTo>
                <a:lnTo>
                  <a:pt x="3375511" y="86986"/>
                </a:lnTo>
                <a:lnTo>
                  <a:pt x="3354091" y="96253"/>
                </a:lnTo>
                <a:lnTo>
                  <a:pt x="3379598" y="96253"/>
                </a:lnTo>
                <a:lnTo>
                  <a:pt x="3389900" y="81351"/>
                </a:lnTo>
                <a:lnTo>
                  <a:pt x="3391408" y="61840"/>
                </a:lnTo>
                <a:lnTo>
                  <a:pt x="3391530" y="60257"/>
                </a:lnTo>
                <a:lnTo>
                  <a:pt x="3383474" y="42608"/>
                </a:lnTo>
                <a:lnTo>
                  <a:pt x="3378152" y="38976"/>
                </a:lnTo>
                <a:close/>
              </a:path>
              <a:path w="5476240" h="742314">
                <a:moveTo>
                  <a:pt x="3492713" y="62945"/>
                </a:moveTo>
                <a:lnTo>
                  <a:pt x="3457982" y="63842"/>
                </a:lnTo>
                <a:lnTo>
                  <a:pt x="3443080" y="76415"/>
                </a:lnTo>
                <a:lnTo>
                  <a:pt x="3447551" y="98022"/>
                </a:lnTo>
                <a:lnTo>
                  <a:pt x="3469018" y="105054"/>
                </a:lnTo>
                <a:lnTo>
                  <a:pt x="3481777" y="103610"/>
                </a:lnTo>
                <a:lnTo>
                  <a:pt x="3488095" y="97231"/>
                </a:lnTo>
                <a:lnTo>
                  <a:pt x="3464687" y="97231"/>
                </a:lnTo>
                <a:lnTo>
                  <a:pt x="3451975" y="87591"/>
                </a:lnTo>
                <a:lnTo>
                  <a:pt x="3458820" y="71526"/>
                </a:lnTo>
                <a:lnTo>
                  <a:pt x="3492998" y="70365"/>
                </a:lnTo>
                <a:lnTo>
                  <a:pt x="3492748" y="63842"/>
                </a:lnTo>
                <a:lnTo>
                  <a:pt x="3492713" y="62945"/>
                </a:lnTo>
                <a:close/>
              </a:path>
              <a:path w="5476240" h="742314">
                <a:moveTo>
                  <a:pt x="3503803" y="82283"/>
                </a:moveTo>
                <a:lnTo>
                  <a:pt x="3493884" y="82283"/>
                </a:lnTo>
                <a:lnTo>
                  <a:pt x="3496120" y="89128"/>
                </a:lnTo>
                <a:lnTo>
                  <a:pt x="3493809" y="91462"/>
                </a:lnTo>
                <a:lnTo>
                  <a:pt x="3494275" y="103610"/>
                </a:lnTo>
                <a:lnTo>
                  <a:pt x="3494304" y="104355"/>
                </a:lnTo>
                <a:lnTo>
                  <a:pt x="3503803" y="104355"/>
                </a:lnTo>
                <a:lnTo>
                  <a:pt x="3503803" y="82283"/>
                </a:lnTo>
                <a:close/>
              </a:path>
              <a:path w="5476240" h="742314">
                <a:moveTo>
                  <a:pt x="3493483" y="82992"/>
                </a:moveTo>
                <a:lnTo>
                  <a:pt x="3489042" y="90851"/>
                </a:lnTo>
                <a:lnTo>
                  <a:pt x="3464687" y="97231"/>
                </a:lnTo>
                <a:lnTo>
                  <a:pt x="3488095" y="97231"/>
                </a:lnTo>
                <a:lnTo>
                  <a:pt x="3493809" y="91462"/>
                </a:lnTo>
                <a:lnTo>
                  <a:pt x="3493483" y="82992"/>
                </a:lnTo>
                <a:close/>
              </a:path>
              <a:path w="5476240" h="742314">
                <a:moveTo>
                  <a:pt x="3493884" y="82283"/>
                </a:moveTo>
                <a:lnTo>
                  <a:pt x="3493483" y="82992"/>
                </a:lnTo>
                <a:lnTo>
                  <a:pt x="3493660" y="87591"/>
                </a:lnTo>
                <a:lnTo>
                  <a:pt x="3493719" y="89128"/>
                </a:lnTo>
                <a:lnTo>
                  <a:pt x="3493809" y="91462"/>
                </a:lnTo>
                <a:lnTo>
                  <a:pt x="3496120" y="89128"/>
                </a:lnTo>
                <a:lnTo>
                  <a:pt x="3493884" y="82283"/>
                </a:lnTo>
                <a:close/>
              </a:path>
              <a:path w="5476240" h="742314">
                <a:moveTo>
                  <a:pt x="3497767" y="38976"/>
                </a:moveTo>
                <a:lnTo>
                  <a:pt x="3479961" y="38976"/>
                </a:lnTo>
                <a:lnTo>
                  <a:pt x="3492115" y="47358"/>
                </a:lnTo>
                <a:lnTo>
                  <a:pt x="3493456" y="82283"/>
                </a:lnTo>
                <a:lnTo>
                  <a:pt x="3493483" y="82992"/>
                </a:lnTo>
                <a:lnTo>
                  <a:pt x="3493884" y="82283"/>
                </a:lnTo>
                <a:lnTo>
                  <a:pt x="3503803" y="82283"/>
                </a:lnTo>
                <a:lnTo>
                  <a:pt x="3503803" y="70365"/>
                </a:lnTo>
                <a:lnTo>
                  <a:pt x="3495840" y="70365"/>
                </a:lnTo>
                <a:lnTo>
                  <a:pt x="3495840" y="62945"/>
                </a:lnTo>
                <a:lnTo>
                  <a:pt x="3503803" y="62945"/>
                </a:lnTo>
                <a:lnTo>
                  <a:pt x="3503803" y="58813"/>
                </a:lnTo>
                <a:lnTo>
                  <a:pt x="3501196" y="42096"/>
                </a:lnTo>
                <a:lnTo>
                  <a:pt x="3497767" y="38976"/>
                </a:lnTo>
                <a:close/>
              </a:path>
              <a:path w="5476240" h="742314">
                <a:moveTo>
                  <a:pt x="3503803" y="62945"/>
                </a:moveTo>
                <a:lnTo>
                  <a:pt x="3495840" y="62945"/>
                </a:lnTo>
                <a:lnTo>
                  <a:pt x="3495840" y="70365"/>
                </a:lnTo>
                <a:lnTo>
                  <a:pt x="3503803" y="70365"/>
                </a:lnTo>
                <a:lnTo>
                  <a:pt x="3503803" y="62945"/>
                </a:lnTo>
                <a:close/>
              </a:path>
              <a:path w="5476240" h="742314">
                <a:moveTo>
                  <a:pt x="3474047" y="30314"/>
                </a:moveTo>
                <a:lnTo>
                  <a:pt x="3444151" y="40233"/>
                </a:lnTo>
                <a:lnTo>
                  <a:pt x="3448622" y="47637"/>
                </a:lnTo>
                <a:lnTo>
                  <a:pt x="3479961" y="38976"/>
                </a:lnTo>
                <a:lnTo>
                  <a:pt x="3497767" y="38976"/>
                </a:lnTo>
                <a:lnTo>
                  <a:pt x="3490857" y="32689"/>
                </a:lnTo>
                <a:lnTo>
                  <a:pt x="3474047" y="30314"/>
                </a:lnTo>
                <a:close/>
              </a:path>
              <a:path w="5476240" h="742314">
                <a:moveTo>
                  <a:pt x="3540243" y="31013"/>
                </a:moveTo>
                <a:lnTo>
                  <a:pt x="3530743" y="31013"/>
                </a:lnTo>
                <a:lnTo>
                  <a:pt x="3530743" y="104355"/>
                </a:lnTo>
                <a:lnTo>
                  <a:pt x="3540662" y="104355"/>
                </a:lnTo>
                <a:lnTo>
                  <a:pt x="3540662" y="60210"/>
                </a:lnTo>
                <a:lnTo>
                  <a:pt x="3545356" y="50850"/>
                </a:lnTo>
                <a:lnTo>
                  <a:pt x="3540243" y="50850"/>
                </a:lnTo>
                <a:lnTo>
                  <a:pt x="3540243" y="31013"/>
                </a:lnTo>
                <a:close/>
              </a:path>
              <a:path w="5476240" h="742314">
                <a:moveTo>
                  <a:pt x="3588052" y="39255"/>
                </a:moveTo>
                <a:lnTo>
                  <a:pt x="3571955" y="39255"/>
                </a:lnTo>
                <a:lnTo>
                  <a:pt x="3584621" y="49174"/>
                </a:lnTo>
                <a:lnTo>
                  <a:pt x="3586484" y="104355"/>
                </a:lnTo>
                <a:lnTo>
                  <a:pt x="3596403" y="104355"/>
                </a:lnTo>
                <a:lnTo>
                  <a:pt x="3596403" y="60210"/>
                </a:lnTo>
                <a:lnTo>
                  <a:pt x="3600581" y="51828"/>
                </a:lnTo>
                <a:lnTo>
                  <a:pt x="3595285" y="51828"/>
                </a:lnTo>
                <a:lnTo>
                  <a:pt x="3591373" y="50291"/>
                </a:lnTo>
                <a:lnTo>
                  <a:pt x="3593980" y="45550"/>
                </a:lnTo>
                <a:lnTo>
                  <a:pt x="3593795" y="44657"/>
                </a:lnTo>
                <a:lnTo>
                  <a:pt x="3588052" y="39255"/>
                </a:lnTo>
                <a:close/>
              </a:path>
              <a:path w="5476240" h="742314">
                <a:moveTo>
                  <a:pt x="3644026" y="39255"/>
                </a:moveTo>
                <a:lnTo>
                  <a:pt x="3627695" y="39255"/>
                </a:lnTo>
                <a:lnTo>
                  <a:pt x="3640222" y="49174"/>
                </a:lnTo>
                <a:lnTo>
                  <a:pt x="3642084" y="104355"/>
                </a:lnTo>
                <a:lnTo>
                  <a:pt x="3652003" y="104355"/>
                </a:lnTo>
                <a:lnTo>
                  <a:pt x="3652003" y="54669"/>
                </a:lnTo>
                <a:lnTo>
                  <a:pt x="3644026" y="39255"/>
                </a:lnTo>
                <a:close/>
              </a:path>
              <a:path w="5476240" h="742314">
                <a:moveTo>
                  <a:pt x="3593980" y="45550"/>
                </a:moveTo>
                <a:lnTo>
                  <a:pt x="3591373" y="50291"/>
                </a:lnTo>
                <a:lnTo>
                  <a:pt x="3595285" y="51828"/>
                </a:lnTo>
                <a:lnTo>
                  <a:pt x="3593980" y="45550"/>
                </a:lnTo>
                <a:close/>
              </a:path>
              <a:path w="5476240" h="742314">
                <a:moveTo>
                  <a:pt x="3622387" y="30314"/>
                </a:moveTo>
                <a:lnTo>
                  <a:pt x="3614750" y="30314"/>
                </a:lnTo>
                <a:lnTo>
                  <a:pt x="3597287" y="39535"/>
                </a:lnTo>
                <a:lnTo>
                  <a:pt x="3593980" y="45550"/>
                </a:lnTo>
                <a:lnTo>
                  <a:pt x="3595285" y="51828"/>
                </a:lnTo>
                <a:lnTo>
                  <a:pt x="3600581" y="51828"/>
                </a:lnTo>
                <a:lnTo>
                  <a:pt x="3604156" y="44657"/>
                </a:lnTo>
                <a:lnTo>
                  <a:pt x="3604226" y="44517"/>
                </a:lnTo>
                <a:lnTo>
                  <a:pt x="3627695" y="39255"/>
                </a:lnTo>
                <a:lnTo>
                  <a:pt x="3644026" y="39255"/>
                </a:lnTo>
                <a:lnTo>
                  <a:pt x="3642364" y="36042"/>
                </a:lnTo>
                <a:lnTo>
                  <a:pt x="3622387" y="30314"/>
                </a:lnTo>
                <a:close/>
              </a:path>
              <a:path w="5476240" h="742314">
                <a:moveTo>
                  <a:pt x="3560407" y="30314"/>
                </a:moveTo>
                <a:lnTo>
                  <a:pt x="3540942" y="42049"/>
                </a:lnTo>
                <a:lnTo>
                  <a:pt x="3540376" y="49174"/>
                </a:lnTo>
                <a:lnTo>
                  <a:pt x="3540287" y="50291"/>
                </a:lnTo>
                <a:lnTo>
                  <a:pt x="3540243" y="50850"/>
                </a:lnTo>
                <a:lnTo>
                  <a:pt x="3545356" y="50850"/>
                </a:lnTo>
                <a:lnTo>
                  <a:pt x="3548462" y="44657"/>
                </a:lnTo>
                <a:lnTo>
                  <a:pt x="3548532" y="44517"/>
                </a:lnTo>
                <a:lnTo>
                  <a:pt x="3571955" y="39255"/>
                </a:lnTo>
                <a:lnTo>
                  <a:pt x="3588052" y="39255"/>
                </a:lnTo>
                <a:lnTo>
                  <a:pt x="3580477" y="32130"/>
                </a:lnTo>
                <a:lnTo>
                  <a:pt x="3560407" y="30314"/>
                </a:lnTo>
                <a:close/>
              </a:path>
              <a:path w="5476240" h="742314">
                <a:moveTo>
                  <a:pt x="3688821" y="31013"/>
                </a:moveTo>
                <a:lnTo>
                  <a:pt x="3678902" y="31013"/>
                </a:lnTo>
                <a:lnTo>
                  <a:pt x="3678902" y="104355"/>
                </a:lnTo>
                <a:lnTo>
                  <a:pt x="3688821" y="104355"/>
                </a:lnTo>
                <a:lnTo>
                  <a:pt x="3688821" y="31013"/>
                </a:lnTo>
                <a:close/>
              </a:path>
              <a:path w="5476240" h="742314">
                <a:moveTo>
                  <a:pt x="3681882" y="698"/>
                </a:moveTo>
                <a:lnTo>
                  <a:pt x="3683931" y="14808"/>
                </a:lnTo>
                <a:lnTo>
                  <a:pt x="3686073" y="14808"/>
                </a:lnTo>
                <a:lnTo>
                  <a:pt x="3681882" y="698"/>
                </a:lnTo>
                <a:close/>
              </a:path>
              <a:path w="5476240" h="742314">
                <a:moveTo>
                  <a:pt x="3718514" y="113296"/>
                </a:moveTo>
                <a:lnTo>
                  <a:pt x="3713485" y="120840"/>
                </a:lnTo>
                <a:lnTo>
                  <a:pt x="3717304" y="124472"/>
                </a:lnTo>
                <a:lnTo>
                  <a:pt x="3747712" y="132156"/>
                </a:lnTo>
                <a:lnTo>
                  <a:pt x="3769924" y="127126"/>
                </a:lnTo>
                <a:lnTo>
                  <a:pt x="3772937" y="123355"/>
                </a:lnTo>
                <a:lnTo>
                  <a:pt x="3747432" y="123355"/>
                </a:lnTo>
                <a:lnTo>
                  <a:pt x="3718514" y="113296"/>
                </a:lnTo>
                <a:close/>
              </a:path>
              <a:path w="5476240" h="742314">
                <a:moveTo>
                  <a:pt x="3784453" y="31013"/>
                </a:moveTo>
                <a:lnTo>
                  <a:pt x="3774953" y="31013"/>
                </a:lnTo>
                <a:lnTo>
                  <a:pt x="3774515" y="44703"/>
                </a:lnTo>
                <a:lnTo>
                  <a:pt x="3774433" y="47268"/>
                </a:lnTo>
                <a:lnTo>
                  <a:pt x="3780541" y="58161"/>
                </a:lnTo>
                <a:lnTo>
                  <a:pt x="3779005" y="79908"/>
                </a:lnTo>
                <a:lnTo>
                  <a:pt x="3773120" y="88295"/>
                </a:lnTo>
                <a:lnTo>
                  <a:pt x="3772366" y="111864"/>
                </a:lnTo>
                <a:lnTo>
                  <a:pt x="3772346" y="112505"/>
                </a:lnTo>
                <a:lnTo>
                  <a:pt x="3763591" y="121166"/>
                </a:lnTo>
                <a:lnTo>
                  <a:pt x="3747432" y="123355"/>
                </a:lnTo>
                <a:lnTo>
                  <a:pt x="3772937" y="123355"/>
                </a:lnTo>
                <a:lnTo>
                  <a:pt x="3782113" y="111864"/>
                </a:lnTo>
                <a:lnTo>
                  <a:pt x="3784453" y="31013"/>
                </a:lnTo>
                <a:close/>
              </a:path>
              <a:path w="5476240" h="742314">
                <a:moveTo>
                  <a:pt x="3738910" y="30314"/>
                </a:moveTo>
                <a:lnTo>
                  <a:pt x="3721448" y="37765"/>
                </a:lnTo>
                <a:lnTo>
                  <a:pt x="3710598" y="52666"/>
                </a:lnTo>
                <a:lnTo>
                  <a:pt x="3709015" y="72783"/>
                </a:lnTo>
                <a:lnTo>
                  <a:pt x="3721448" y="94018"/>
                </a:lnTo>
                <a:lnTo>
                  <a:pt x="3745896" y="101561"/>
                </a:lnTo>
                <a:lnTo>
                  <a:pt x="3752415" y="101561"/>
                </a:lnTo>
                <a:lnTo>
                  <a:pt x="3768713" y="94576"/>
                </a:lnTo>
                <a:lnTo>
                  <a:pt x="3769987" y="92760"/>
                </a:lnTo>
                <a:lnTo>
                  <a:pt x="3746874" y="92760"/>
                </a:lnTo>
                <a:lnTo>
                  <a:pt x="3736768" y="91643"/>
                </a:lnTo>
                <a:lnTo>
                  <a:pt x="3720238" y="75810"/>
                </a:lnTo>
                <a:lnTo>
                  <a:pt x="3720238" y="55833"/>
                </a:lnTo>
                <a:lnTo>
                  <a:pt x="3736768" y="40140"/>
                </a:lnTo>
                <a:lnTo>
                  <a:pt x="3770437" y="40140"/>
                </a:lnTo>
                <a:lnTo>
                  <a:pt x="3768713" y="37067"/>
                </a:lnTo>
                <a:lnTo>
                  <a:pt x="3738910" y="30314"/>
                </a:lnTo>
                <a:close/>
              </a:path>
              <a:path w="5476240" h="742314">
                <a:moveTo>
                  <a:pt x="3773896" y="64038"/>
                </a:moveTo>
                <a:lnTo>
                  <a:pt x="3768760" y="83913"/>
                </a:lnTo>
                <a:lnTo>
                  <a:pt x="3746874" y="92760"/>
                </a:lnTo>
                <a:lnTo>
                  <a:pt x="3769987" y="92760"/>
                </a:lnTo>
                <a:lnTo>
                  <a:pt x="3773120" y="88295"/>
                </a:lnTo>
                <a:lnTo>
                  <a:pt x="3773896" y="64038"/>
                </a:lnTo>
                <a:close/>
              </a:path>
              <a:path w="5476240" h="742314">
                <a:moveTo>
                  <a:pt x="3774433" y="47268"/>
                </a:moveTo>
                <a:lnTo>
                  <a:pt x="3774260" y="52666"/>
                </a:lnTo>
                <a:lnTo>
                  <a:pt x="3774159" y="55833"/>
                </a:lnTo>
                <a:lnTo>
                  <a:pt x="3774051" y="59204"/>
                </a:lnTo>
                <a:lnTo>
                  <a:pt x="3774814" y="60490"/>
                </a:lnTo>
                <a:lnTo>
                  <a:pt x="3773896" y="64038"/>
                </a:lnTo>
                <a:lnTo>
                  <a:pt x="3773120" y="88295"/>
                </a:lnTo>
                <a:lnTo>
                  <a:pt x="3779005" y="79908"/>
                </a:lnTo>
                <a:lnTo>
                  <a:pt x="3780377" y="60490"/>
                </a:lnTo>
                <a:lnTo>
                  <a:pt x="3780468" y="59204"/>
                </a:lnTo>
                <a:lnTo>
                  <a:pt x="3780541" y="58161"/>
                </a:lnTo>
                <a:lnTo>
                  <a:pt x="3774433" y="47268"/>
                </a:lnTo>
                <a:close/>
              </a:path>
              <a:path w="5476240" h="742314">
                <a:moveTo>
                  <a:pt x="3774051" y="59204"/>
                </a:moveTo>
                <a:lnTo>
                  <a:pt x="3774010" y="60490"/>
                </a:lnTo>
                <a:lnTo>
                  <a:pt x="3773896" y="64038"/>
                </a:lnTo>
                <a:lnTo>
                  <a:pt x="3774814" y="60490"/>
                </a:lnTo>
                <a:lnTo>
                  <a:pt x="3774051" y="59204"/>
                </a:lnTo>
                <a:close/>
              </a:path>
              <a:path w="5476240" h="742314">
                <a:moveTo>
                  <a:pt x="3770437" y="40140"/>
                </a:moveTo>
                <a:lnTo>
                  <a:pt x="3736768" y="40140"/>
                </a:lnTo>
                <a:lnTo>
                  <a:pt x="3765453" y="44703"/>
                </a:lnTo>
                <a:lnTo>
                  <a:pt x="3774051" y="59204"/>
                </a:lnTo>
                <a:lnTo>
                  <a:pt x="3774433" y="47268"/>
                </a:lnTo>
                <a:lnTo>
                  <a:pt x="3770437" y="40140"/>
                </a:lnTo>
                <a:close/>
              </a:path>
              <a:path w="5476240" h="742314">
                <a:moveTo>
                  <a:pt x="3856424" y="62945"/>
                </a:moveTo>
                <a:lnTo>
                  <a:pt x="3821693" y="63842"/>
                </a:lnTo>
                <a:lnTo>
                  <a:pt x="3806792" y="76415"/>
                </a:lnTo>
                <a:lnTo>
                  <a:pt x="3811262" y="98022"/>
                </a:lnTo>
                <a:lnTo>
                  <a:pt x="3832729" y="105054"/>
                </a:lnTo>
                <a:lnTo>
                  <a:pt x="3845488" y="103610"/>
                </a:lnTo>
                <a:lnTo>
                  <a:pt x="3851806" y="97231"/>
                </a:lnTo>
                <a:lnTo>
                  <a:pt x="3828398" y="97231"/>
                </a:lnTo>
                <a:lnTo>
                  <a:pt x="3815686" y="87591"/>
                </a:lnTo>
                <a:lnTo>
                  <a:pt x="3822531" y="71526"/>
                </a:lnTo>
                <a:lnTo>
                  <a:pt x="3856709" y="70365"/>
                </a:lnTo>
                <a:lnTo>
                  <a:pt x="3856459" y="63842"/>
                </a:lnTo>
                <a:lnTo>
                  <a:pt x="3856424" y="62945"/>
                </a:lnTo>
                <a:close/>
              </a:path>
              <a:path w="5476240" h="742314">
                <a:moveTo>
                  <a:pt x="3867514" y="82283"/>
                </a:moveTo>
                <a:lnTo>
                  <a:pt x="3857595" y="82283"/>
                </a:lnTo>
                <a:lnTo>
                  <a:pt x="3859831" y="89128"/>
                </a:lnTo>
                <a:lnTo>
                  <a:pt x="3857520" y="91462"/>
                </a:lnTo>
                <a:lnTo>
                  <a:pt x="3857986" y="103610"/>
                </a:lnTo>
                <a:lnTo>
                  <a:pt x="3858015" y="104355"/>
                </a:lnTo>
                <a:lnTo>
                  <a:pt x="3867514" y="104355"/>
                </a:lnTo>
                <a:lnTo>
                  <a:pt x="3867514" y="82283"/>
                </a:lnTo>
                <a:close/>
              </a:path>
              <a:path w="5476240" h="742314">
                <a:moveTo>
                  <a:pt x="3857194" y="82992"/>
                </a:moveTo>
                <a:lnTo>
                  <a:pt x="3852753" y="90851"/>
                </a:lnTo>
                <a:lnTo>
                  <a:pt x="3828398" y="97231"/>
                </a:lnTo>
                <a:lnTo>
                  <a:pt x="3851806" y="97231"/>
                </a:lnTo>
                <a:lnTo>
                  <a:pt x="3857520" y="91462"/>
                </a:lnTo>
                <a:lnTo>
                  <a:pt x="3857194" y="82992"/>
                </a:lnTo>
                <a:close/>
              </a:path>
              <a:path w="5476240" h="742314">
                <a:moveTo>
                  <a:pt x="3857595" y="82283"/>
                </a:moveTo>
                <a:lnTo>
                  <a:pt x="3857194" y="82992"/>
                </a:lnTo>
                <a:lnTo>
                  <a:pt x="3857371" y="87591"/>
                </a:lnTo>
                <a:lnTo>
                  <a:pt x="3857430" y="89128"/>
                </a:lnTo>
                <a:lnTo>
                  <a:pt x="3857520" y="91462"/>
                </a:lnTo>
                <a:lnTo>
                  <a:pt x="3859831" y="89128"/>
                </a:lnTo>
                <a:lnTo>
                  <a:pt x="3857595" y="82283"/>
                </a:lnTo>
                <a:close/>
              </a:path>
              <a:path w="5476240" h="742314">
                <a:moveTo>
                  <a:pt x="3861478" y="38976"/>
                </a:moveTo>
                <a:lnTo>
                  <a:pt x="3843672" y="38976"/>
                </a:lnTo>
                <a:lnTo>
                  <a:pt x="3855826" y="47358"/>
                </a:lnTo>
                <a:lnTo>
                  <a:pt x="3857167" y="82283"/>
                </a:lnTo>
                <a:lnTo>
                  <a:pt x="3857194" y="82992"/>
                </a:lnTo>
                <a:lnTo>
                  <a:pt x="3857595" y="82283"/>
                </a:lnTo>
                <a:lnTo>
                  <a:pt x="3867514" y="82283"/>
                </a:lnTo>
                <a:lnTo>
                  <a:pt x="3867514" y="70365"/>
                </a:lnTo>
                <a:lnTo>
                  <a:pt x="3859552" y="70365"/>
                </a:lnTo>
                <a:lnTo>
                  <a:pt x="3859552" y="62945"/>
                </a:lnTo>
                <a:lnTo>
                  <a:pt x="3867514" y="62945"/>
                </a:lnTo>
                <a:lnTo>
                  <a:pt x="3867514" y="58813"/>
                </a:lnTo>
                <a:lnTo>
                  <a:pt x="3864907" y="42096"/>
                </a:lnTo>
                <a:lnTo>
                  <a:pt x="3861478" y="38976"/>
                </a:lnTo>
                <a:close/>
              </a:path>
              <a:path w="5476240" h="742314">
                <a:moveTo>
                  <a:pt x="3867514" y="62945"/>
                </a:moveTo>
                <a:lnTo>
                  <a:pt x="3859552" y="62945"/>
                </a:lnTo>
                <a:lnTo>
                  <a:pt x="3859552" y="70365"/>
                </a:lnTo>
                <a:lnTo>
                  <a:pt x="3867514" y="70365"/>
                </a:lnTo>
                <a:lnTo>
                  <a:pt x="3867514" y="62945"/>
                </a:lnTo>
                <a:close/>
              </a:path>
              <a:path w="5476240" h="742314">
                <a:moveTo>
                  <a:pt x="3837758" y="30314"/>
                </a:moveTo>
                <a:lnTo>
                  <a:pt x="3807862" y="40233"/>
                </a:lnTo>
                <a:lnTo>
                  <a:pt x="3812333" y="47637"/>
                </a:lnTo>
                <a:lnTo>
                  <a:pt x="3843672" y="38976"/>
                </a:lnTo>
                <a:lnTo>
                  <a:pt x="3861478" y="38976"/>
                </a:lnTo>
                <a:lnTo>
                  <a:pt x="3854569" y="32689"/>
                </a:lnTo>
                <a:lnTo>
                  <a:pt x="3837758" y="30314"/>
                </a:lnTo>
                <a:close/>
              </a:path>
              <a:path w="5476240" h="742314">
                <a:moveTo>
                  <a:pt x="3861368" y="2235"/>
                </a:moveTo>
                <a:lnTo>
                  <a:pt x="3848096" y="2235"/>
                </a:lnTo>
                <a:lnTo>
                  <a:pt x="3828957" y="19557"/>
                </a:lnTo>
                <a:lnTo>
                  <a:pt x="3838736" y="19557"/>
                </a:lnTo>
                <a:lnTo>
                  <a:pt x="3861368" y="2235"/>
                </a:lnTo>
                <a:close/>
              </a:path>
              <a:path w="5476240" h="742314">
                <a:moveTo>
                  <a:pt x="3889738" y="31013"/>
                </a:moveTo>
                <a:lnTo>
                  <a:pt x="3879400" y="31013"/>
                </a:lnTo>
                <a:lnTo>
                  <a:pt x="3911950" y="104355"/>
                </a:lnTo>
                <a:lnTo>
                  <a:pt x="3922148" y="104355"/>
                </a:lnTo>
                <a:lnTo>
                  <a:pt x="3924514" y="99047"/>
                </a:lnTo>
                <a:lnTo>
                  <a:pt x="3914744" y="99047"/>
                </a:lnTo>
                <a:lnTo>
                  <a:pt x="3917206" y="93522"/>
                </a:lnTo>
                <a:lnTo>
                  <a:pt x="3889738" y="31013"/>
                </a:lnTo>
                <a:close/>
              </a:path>
              <a:path w="5476240" h="742314">
                <a:moveTo>
                  <a:pt x="3917206" y="93522"/>
                </a:moveTo>
                <a:lnTo>
                  <a:pt x="3914744" y="99047"/>
                </a:lnTo>
                <a:lnTo>
                  <a:pt x="3919633" y="99047"/>
                </a:lnTo>
                <a:lnTo>
                  <a:pt x="3917206" y="93522"/>
                </a:lnTo>
                <a:close/>
              </a:path>
              <a:path w="5476240" h="742314">
                <a:moveTo>
                  <a:pt x="3954838" y="31013"/>
                </a:moveTo>
                <a:lnTo>
                  <a:pt x="3945059" y="31013"/>
                </a:lnTo>
                <a:lnTo>
                  <a:pt x="3917206" y="93522"/>
                </a:lnTo>
                <a:lnTo>
                  <a:pt x="3919633" y="99047"/>
                </a:lnTo>
                <a:lnTo>
                  <a:pt x="3924514" y="99047"/>
                </a:lnTo>
                <a:lnTo>
                  <a:pt x="3954838" y="31013"/>
                </a:lnTo>
                <a:close/>
              </a:path>
              <a:path w="5476240" h="742314">
                <a:moveTo>
                  <a:pt x="3988460" y="30314"/>
                </a:moveTo>
                <a:lnTo>
                  <a:pt x="3971417" y="38370"/>
                </a:lnTo>
                <a:lnTo>
                  <a:pt x="3960893" y="53924"/>
                </a:lnTo>
                <a:lnTo>
                  <a:pt x="3959356" y="74879"/>
                </a:lnTo>
                <a:lnTo>
                  <a:pt x="3972022" y="97044"/>
                </a:lnTo>
                <a:lnTo>
                  <a:pt x="3997913" y="105054"/>
                </a:lnTo>
                <a:lnTo>
                  <a:pt x="4003781" y="105054"/>
                </a:lnTo>
                <a:lnTo>
                  <a:pt x="4022437" y="95089"/>
                </a:lnTo>
                <a:lnTo>
                  <a:pt x="3987436" y="95089"/>
                </a:lnTo>
                <a:lnTo>
                  <a:pt x="3970206" y="78557"/>
                </a:lnTo>
                <a:lnTo>
                  <a:pt x="3971331" y="70688"/>
                </a:lnTo>
                <a:lnTo>
                  <a:pt x="3966900" y="70688"/>
                </a:lnTo>
                <a:lnTo>
                  <a:pt x="3966900" y="63284"/>
                </a:lnTo>
                <a:lnTo>
                  <a:pt x="3972388" y="63284"/>
                </a:lnTo>
                <a:lnTo>
                  <a:pt x="3974583" y="47917"/>
                </a:lnTo>
                <a:lnTo>
                  <a:pt x="3990230" y="38836"/>
                </a:lnTo>
                <a:lnTo>
                  <a:pt x="4018020" y="38836"/>
                </a:lnTo>
                <a:lnTo>
                  <a:pt x="4008251" y="31898"/>
                </a:lnTo>
                <a:lnTo>
                  <a:pt x="3988460" y="30314"/>
                </a:lnTo>
                <a:close/>
              </a:path>
              <a:path w="5476240" h="742314">
                <a:moveTo>
                  <a:pt x="4020684" y="86613"/>
                </a:moveTo>
                <a:lnTo>
                  <a:pt x="4017890" y="89873"/>
                </a:lnTo>
                <a:lnTo>
                  <a:pt x="3987436" y="95089"/>
                </a:lnTo>
                <a:lnTo>
                  <a:pt x="4022437" y="95089"/>
                </a:lnTo>
                <a:lnTo>
                  <a:pt x="4026272" y="93040"/>
                </a:lnTo>
                <a:lnTo>
                  <a:pt x="4020684" y="86613"/>
                </a:lnTo>
                <a:close/>
              </a:path>
              <a:path w="5476240" h="742314">
                <a:moveTo>
                  <a:pt x="3972388" y="63284"/>
                </a:moveTo>
                <a:lnTo>
                  <a:pt x="3966900" y="63284"/>
                </a:lnTo>
                <a:lnTo>
                  <a:pt x="3966900" y="70688"/>
                </a:lnTo>
                <a:lnTo>
                  <a:pt x="3971331" y="70688"/>
                </a:lnTo>
                <a:lnTo>
                  <a:pt x="3972388" y="63284"/>
                </a:lnTo>
                <a:close/>
              </a:path>
              <a:path w="5476240" h="742314">
                <a:moveTo>
                  <a:pt x="4020325" y="63284"/>
                </a:moveTo>
                <a:lnTo>
                  <a:pt x="3972388" y="63284"/>
                </a:lnTo>
                <a:lnTo>
                  <a:pt x="3971331" y="70688"/>
                </a:lnTo>
                <a:lnTo>
                  <a:pt x="4030743" y="70688"/>
                </a:lnTo>
                <a:lnTo>
                  <a:pt x="4030803" y="66217"/>
                </a:lnTo>
                <a:lnTo>
                  <a:pt x="4021523" y="66217"/>
                </a:lnTo>
                <a:lnTo>
                  <a:pt x="4020325" y="63284"/>
                </a:lnTo>
                <a:close/>
              </a:path>
              <a:path w="5476240" h="742314">
                <a:moveTo>
                  <a:pt x="4018020" y="38836"/>
                </a:moveTo>
                <a:lnTo>
                  <a:pt x="3990230" y="38836"/>
                </a:lnTo>
                <a:lnTo>
                  <a:pt x="4012722" y="44657"/>
                </a:lnTo>
                <a:lnTo>
                  <a:pt x="4021523" y="66217"/>
                </a:lnTo>
                <a:lnTo>
                  <a:pt x="4025434" y="63284"/>
                </a:lnTo>
                <a:lnTo>
                  <a:pt x="4030842" y="63284"/>
                </a:lnTo>
                <a:lnTo>
                  <a:pt x="4030883" y="60257"/>
                </a:lnTo>
                <a:lnTo>
                  <a:pt x="4023199" y="42515"/>
                </a:lnTo>
                <a:lnTo>
                  <a:pt x="4018020" y="38836"/>
                </a:lnTo>
                <a:close/>
              </a:path>
              <a:path w="5476240" h="742314">
                <a:moveTo>
                  <a:pt x="4030842" y="63284"/>
                </a:moveTo>
                <a:lnTo>
                  <a:pt x="4025434" y="63284"/>
                </a:lnTo>
                <a:lnTo>
                  <a:pt x="4021523" y="66217"/>
                </a:lnTo>
                <a:lnTo>
                  <a:pt x="4030803" y="66217"/>
                </a:lnTo>
                <a:lnTo>
                  <a:pt x="4030842" y="63284"/>
                </a:lnTo>
                <a:close/>
              </a:path>
              <a:path w="5476240" h="742314">
                <a:moveTo>
                  <a:pt x="4060990" y="698"/>
                </a:moveTo>
                <a:lnTo>
                  <a:pt x="4051071" y="698"/>
                </a:lnTo>
                <a:lnTo>
                  <a:pt x="4051071" y="104355"/>
                </a:lnTo>
                <a:lnTo>
                  <a:pt x="4060990" y="104355"/>
                </a:lnTo>
                <a:lnTo>
                  <a:pt x="4060990" y="698"/>
                </a:lnTo>
                <a:close/>
              </a:path>
              <a:path w="5476240" h="742314">
                <a:moveTo>
                  <a:pt x="4088728" y="98907"/>
                </a:moveTo>
                <a:lnTo>
                  <a:pt x="4082581" y="124752"/>
                </a:lnTo>
                <a:lnTo>
                  <a:pt x="4089287" y="124752"/>
                </a:lnTo>
                <a:lnTo>
                  <a:pt x="4095154" y="105473"/>
                </a:lnTo>
                <a:lnTo>
                  <a:pt x="4094886" y="104914"/>
                </a:lnTo>
                <a:lnTo>
                  <a:pt x="4089846" y="104914"/>
                </a:lnTo>
                <a:lnTo>
                  <a:pt x="4088728" y="98907"/>
                </a:lnTo>
                <a:close/>
              </a:path>
              <a:path w="5476240" h="742314">
                <a:moveTo>
                  <a:pt x="4087657" y="89827"/>
                </a:moveTo>
                <a:lnTo>
                  <a:pt x="4089846" y="104914"/>
                </a:lnTo>
                <a:lnTo>
                  <a:pt x="4094886" y="104914"/>
                </a:lnTo>
                <a:lnTo>
                  <a:pt x="4087657" y="89827"/>
                </a:lnTo>
                <a:close/>
              </a:path>
              <a:path w="5476240" h="742314">
                <a:moveTo>
                  <a:pt x="4176455" y="30314"/>
                </a:moveTo>
                <a:lnTo>
                  <a:pt x="4159412" y="38370"/>
                </a:lnTo>
                <a:lnTo>
                  <a:pt x="4148888" y="53924"/>
                </a:lnTo>
                <a:lnTo>
                  <a:pt x="4147351" y="74879"/>
                </a:lnTo>
                <a:lnTo>
                  <a:pt x="4160017" y="97044"/>
                </a:lnTo>
                <a:lnTo>
                  <a:pt x="4185908" y="105054"/>
                </a:lnTo>
                <a:lnTo>
                  <a:pt x="4191775" y="105054"/>
                </a:lnTo>
                <a:lnTo>
                  <a:pt x="4210431" y="95089"/>
                </a:lnTo>
                <a:lnTo>
                  <a:pt x="4175431" y="95089"/>
                </a:lnTo>
                <a:lnTo>
                  <a:pt x="4158201" y="78557"/>
                </a:lnTo>
                <a:lnTo>
                  <a:pt x="4159325" y="70688"/>
                </a:lnTo>
                <a:lnTo>
                  <a:pt x="4154895" y="70688"/>
                </a:lnTo>
                <a:lnTo>
                  <a:pt x="4154895" y="63284"/>
                </a:lnTo>
                <a:lnTo>
                  <a:pt x="4160383" y="63284"/>
                </a:lnTo>
                <a:lnTo>
                  <a:pt x="4162578" y="47917"/>
                </a:lnTo>
                <a:lnTo>
                  <a:pt x="4178225" y="38836"/>
                </a:lnTo>
                <a:lnTo>
                  <a:pt x="4206014" y="38836"/>
                </a:lnTo>
                <a:lnTo>
                  <a:pt x="4196246" y="31898"/>
                </a:lnTo>
                <a:lnTo>
                  <a:pt x="4176455" y="30314"/>
                </a:lnTo>
                <a:close/>
              </a:path>
              <a:path w="5476240" h="742314">
                <a:moveTo>
                  <a:pt x="4208679" y="86613"/>
                </a:moveTo>
                <a:lnTo>
                  <a:pt x="4205885" y="89873"/>
                </a:lnTo>
                <a:lnTo>
                  <a:pt x="4175431" y="95089"/>
                </a:lnTo>
                <a:lnTo>
                  <a:pt x="4210431" y="95089"/>
                </a:lnTo>
                <a:lnTo>
                  <a:pt x="4214267" y="93040"/>
                </a:lnTo>
                <a:lnTo>
                  <a:pt x="4208679" y="86613"/>
                </a:lnTo>
                <a:close/>
              </a:path>
              <a:path w="5476240" h="742314">
                <a:moveTo>
                  <a:pt x="4160383" y="63284"/>
                </a:moveTo>
                <a:lnTo>
                  <a:pt x="4154895" y="63284"/>
                </a:lnTo>
                <a:lnTo>
                  <a:pt x="4154895" y="70688"/>
                </a:lnTo>
                <a:lnTo>
                  <a:pt x="4159325" y="70688"/>
                </a:lnTo>
                <a:lnTo>
                  <a:pt x="4160383" y="63284"/>
                </a:lnTo>
                <a:close/>
              </a:path>
              <a:path w="5476240" h="742314">
                <a:moveTo>
                  <a:pt x="4208320" y="63284"/>
                </a:moveTo>
                <a:lnTo>
                  <a:pt x="4160383" y="63284"/>
                </a:lnTo>
                <a:lnTo>
                  <a:pt x="4159325" y="70688"/>
                </a:lnTo>
                <a:lnTo>
                  <a:pt x="4218738" y="70688"/>
                </a:lnTo>
                <a:lnTo>
                  <a:pt x="4218798" y="66217"/>
                </a:lnTo>
                <a:lnTo>
                  <a:pt x="4209517" y="66217"/>
                </a:lnTo>
                <a:lnTo>
                  <a:pt x="4208320" y="63284"/>
                </a:lnTo>
                <a:close/>
              </a:path>
              <a:path w="5476240" h="742314">
                <a:moveTo>
                  <a:pt x="4206014" y="38836"/>
                </a:moveTo>
                <a:lnTo>
                  <a:pt x="4178225" y="38836"/>
                </a:lnTo>
                <a:lnTo>
                  <a:pt x="4200716" y="44657"/>
                </a:lnTo>
                <a:lnTo>
                  <a:pt x="4209517" y="66217"/>
                </a:lnTo>
                <a:lnTo>
                  <a:pt x="4213429" y="63284"/>
                </a:lnTo>
                <a:lnTo>
                  <a:pt x="4218837" y="63284"/>
                </a:lnTo>
                <a:lnTo>
                  <a:pt x="4218877" y="60257"/>
                </a:lnTo>
                <a:lnTo>
                  <a:pt x="4211194" y="42515"/>
                </a:lnTo>
                <a:lnTo>
                  <a:pt x="4206014" y="38836"/>
                </a:lnTo>
                <a:close/>
              </a:path>
              <a:path w="5476240" h="742314">
                <a:moveTo>
                  <a:pt x="4218837" y="63284"/>
                </a:moveTo>
                <a:lnTo>
                  <a:pt x="4213429" y="63284"/>
                </a:lnTo>
                <a:lnTo>
                  <a:pt x="4209517" y="66217"/>
                </a:lnTo>
                <a:lnTo>
                  <a:pt x="4218798" y="66217"/>
                </a:lnTo>
                <a:lnTo>
                  <a:pt x="4218837" y="63284"/>
                </a:lnTo>
                <a:close/>
              </a:path>
              <a:path w="5476240" h="742314">
                <a:moveTo>
                  <a:pt x="4263842" y="64122"/>
                </a:moveTo>
                <a:lnTo>
                  <a:pt x="4256857" y="64122"/>
                </a:lnTo>
                <a:lnTo>
                  <a:pt x="4256784" y="66681"/>
                </a:lnTo>
                <a:lnTo>
                  <a:pt x="4256718" y="69011"/>
                </a:lnTo>
                <a:lnTo>
                  <a:pt x="4253088" y="69011"/>
                </a:lnTo>
                <a:lnTo>
                  <a:pt x="4225844" y="104355"/>
                </a:lnTo>
                <a:lnTo>
                  <a:pt x="4237020" y="104355"/>
                </a:lnTo>
                <a:lnTo>
                  <a:pt x="4260423" y="73672"/>
                </a:lnTo>
                <a:lnTo>
                  <a:pt x="4258254" y="70827"/>
                </a:lnTo>
                <a:lnTo>
                  <a:pt x="4269058" y="70827"/>
                </a:lnTo>
                <a:lnTo>
                  <a:pt x="4267971" y="69430"/>
                </a:lnTo>
                <a:lnTo>
                  <a:pt x="4263702" y="69430"/>
                </a:lnTo>
                <a:lnTo>
                  <a:pt x="4263713" y="69011"/>
                </a:lnTo>
                <a:lnTo>
                  <a:pt x="4256718" y="69011"/>
                </a:lnTo>
                <a:lnTo>
                  <a:pt x="4254910" y="66681"/>
                </a:lnTo>
                <a:lnTo>
                  <a:pt x="4263775" y="66681"/>
                </a:lnTo>
                <a:lnTo>
                  <a:pt x="4263842" y="64122"/>
                </a:lnTo>
                <a:close/>
              </a:path>
              <a:path w="5476240" h="742314">
                <a:moveTo>
                  <a:pt x="4269058" y="70827"/>
                </a:moveTo>
                <a:lnTo>
                  <a:pt x="4258254" y="70827"/>
                </a:lnTo>
                <a:lnTo>
                  <a:pt x="4262166" y="71386"/>
                </a:lnTo>
                <a:lnTo>
                  <a:pt x="4260423" y="73672"/>
                </a:lnTo>
                <a:lnTo>
                  <a:pt x="4283819" y="104355"/>
                </a:lnTo>
                <a:lnTo>
                  <a:pt x="4295135" y="104355"/>
                </a:lnTo>
                <a:lnTo>
                  <a:pt x="4269058" y="70827"/>
                </a:lnTo>
                <a:close/>
              </a:path>
              <a:path w="5476240" h="742314">
                <a:moveTo>
                  <a:pt x="4258254" y="70827"/>
                </a:moveTo>
                <a:lnTo>
                  <a:pt x="4260423" y="73672"/>
                </a:lnTo>
                <a:lnTo>
                  <a:pt x="4262166" y="71386"/>
                </a:lnTo>
                <a:lnTo>
                  <a:pt x="4258254" y="70827"/>
                </a:lnTo>
                <a:close/>
              </a:path>
              <a:path w="5476240" h="742314">
                <a:moveTo>
                  <a:pt x="4263842" y="64122"/>
                </a:moveTo>
                <a:lnTo>
                  <a:pt x="4263775" y="66681"/>
                </a:lnTo>
                <a:lnTo>
                  <a:pt x="4263702" y="69430"/>
                </a:lnTo>
                <a:lnTo>
                  <a:pt x="4265832" y="66681"/>
                </a:lnTo>
                <a:lnTo>
                  <a:pt x="4263842" y="64122"/>
                </a:lnTo>
                <a:close/>
              </a:path>
              <a:path w="5476240" h="742314">
                <a:moveTo>
                  <a:pt x="4265832" y="66681"/>
                </a:moveTo>
                <a:lnTo>
                  <a:pt x="4263702" y="69430"/>
                </a:lnTo>
                <a:lnTo>
                  <a:pt x="4267971" y="69430"/>
                </a:lnTo>
                <a:lnTo>
                  <a:pt x="4265832" y="66681"/>
                </a:lnTo>
                <a:close/>
              </a:path>
              <a:path w="5476240" h="742314">
                <a:moveTo>
                  <a:pt x="4256857" y="64122"/>
                </a:moveTo>
                <a:lnTo>
                  <a:pt x="4254910" y="66681"/>
                </a:lnTo>
                <a:lnTo>
                  <a:pt x="4256718" y="69011"/>
                </a:lnTo>
                <a:lnTo>
                  <a:pt x="4256784" y="66681"/>
                </a:lnTo>
                <a:lnTo>
                  <a:pt x="4256857" y="64122"/>
                </a:lnTo>
                <a:close/>
              </a:path>
              <a:path w="5476240" h="742314">
                <a:moveTo>
                  <a:pt x="4238417" y="31013"/>
                </a:moveTo>
                <a:lnTo>
                  <a:pt x="4227241" y="31013"/>
                </a:lnTo>
                <a:lnTo>
                  <a:pt x="4254910" y="66681"/>
                </a:lnTo>
                <a:lnTo>
                  <a:pt x="4256857" y="64122"/>
                </a:lnTo>
                <a:lnTo>
                  <a:pt x="4267814" y="64122"/>
                </a:lnTo>
                <a:lnTo>
                  <a:pt x="4269113" y="62445"/>
                </a:lnTo>
                <a:lnTo>
                  <a:pt x="4262585" y="62445"/>
                </a:lnTo>
                <a:lnTo>
                  <a:pt x="4258394" y="62306"/>
                </a:lnTo>
                <a:lnTo>
                  <a:pt x="4260440" y="59656"/>
                </a:lnTo>
                <a:lnTo>
                  <a:pt x="4238417" y="31013"/>
                </a:lnTo>
                <a:close/>
              </a:path>
              <a:path w="5476240" h="742314">
                <a:moveTo>
                  <a:pt x="4267814" y="64122"/>
                </a:moveTo>
                <a:lnTo>
                  <a:pt x="4263842" y="64122"/>
                </a:lnTo>
                <a:lnTo>
                  <a:pt x="4265832" y="66681"/>
                </a:lnTo>
                <a:lnTo>
                  <a:pt x="4267814" y="64122"/>
                </a:lnTo>
                <a:close/>
              </a:path>
              <a:path w="5476240" h="742314">
                <a:moveTo>
                  <a:pt x="4260440" y="59656"/>
                </a:moveTo>
                <a:lnTo>
                  <a:pt x="4258394" y="62306"/>
                </a:lnTo>
                <a:lnTo>
                  <a:pt x="4262585" y="62445"/>
                </a:lnTo>
                <a:lnTo>
                  <a:pt x="4260440" y="59656"/>
                </a:lnTo>
                <a:close/>
              </a:path>
              <a:path w="5476240" h="742314">
                <a:moveTo>
                  <a:pt x="4293458" y="31013"/>
                </a:moveTo>
                <a:lnTo>
                  <a:pt x="4282562" y="31013"/>
                </a:lnTo>
                <a:lnTo>
                  <a:pt x="4260440" y="59656"/>
                </a:lnTo>
                <a:lnTo>
                  <a:pt x="4262477" y="62306"/>
                </a:lnTo>
                <a:lnTo>
                  <a:pt x="4262585" y="62445"/>
                </a:lnTo>
                <a:lnTo>
                  <a:pt x="4269113" y="62445"/>
                </a:lnTo>
                <a:lnTo>
                  <a:pt x="4293458" y="31013"/>
                </a:lnTo>
                <a:close/>
              </a:path>
              <a:path w="5476240" h="742314">
                <a:moveTo>
                  <a:pt x="4321144" y="31013"/>
                </a:moveTo>
                <a:lnTo>
                  <a:pt x="4311645" y="31013"/>
                </a:lnTo>
                <a:lnTo>
                  <a:pt x="4311645" y="131457"/>
                </a:lnTo>
                <a:lnTo>
                  <a:pt x="4321563" y="131457"/>
                </a:lnTo>
                <a:lnTo>
                  <a:pt x="4321453" y="105054"/>
                </a:lnTo>
                <a:lnTo>
                  <a:pt x="4321377" y="86682"/>
                </a:lnTo>
                <a:lnTo>
                  <a:pt x="4315556" y="75624"/>
                </a:lnTo>
                <a:lnTo>
                  <a:pt x="4317047" y="52853"/>
                </a:lnTo>
                <a:lnTo>
                  <a:pt x="4321209" y="46483"/>
                </a:lnTo>
                <a:lnTo>
                  <a:pt x="4321144" y="31013"/>
                </a:lnTo>
                <a:close/>
              </a:path>
              <a:path w="5476240" h="742314">
                <a:moveTo>
                  <a:pt x="4321321" y="73296"/>
                </a:moveTo>
                <a:lnTo>
                  <a:pt x="4321377" y="86682"/>
                </a:lnTo>
                <a:lnTo>
                  <a:pt x="4327198" y="97743"/>
                </a:lnTo>
                <a:lnTo>
                  <a:pt x="4349503" y="105054"/>
                </a:lnTo>
                <a:lnTo>
                  <a:pt x="4356488" y="105054"/>
                </a:lnTo>
                <a:lnTo>
                  <a:pt x="4373811" y="97138"/>
                </a:lnTo>
                <a:lnTo>
                  <a:pt x="4374421" y="96253"/>
                </a:lnTo>
                <a:lnTo>
                  <a:pt x="4348805" y="96253"/>
                </a:lnTo>
                <a:lnTo>
                  <a:pt x="4330597" y="90339"/>
                </a:lnTo>
                <a:lnTo>
                  <a:pt x="4321321" y="73296"/>
                </a:lnTo>
                <a:close/>
              </a:path>
              <a:path w="5476240" h="742314">
                <a:moveTo>
                  <a:pt x="4373035" y="38976"/>
                </a:moveTo>
                <a:lnTo>
                  <a:pt x="4343589" y="38976"/>
                </a:lnTo>
                <a:lnTo>
                  <a:pt x="4366873" y="45029"/>
                </a:lnTo>
                <a:lnTo>
                  <a:pt x="4376186" y="61933"/>
                </a:lnTo>
                <a:lnTo>
                  <a:pt x="4370206" y="86682"/>
                </a:lnTo>
                <a:lnTo>
                  <a:pt x="4370132" y="86986"/>
                </a:lnTo>
                <a:lnTo>
                  <a:pt x="4348805" y="96253"/>
                </a:lnTo>
                <a:lnTo>
                  <a:pt x="4374421" y="96253"/>
                </a:lnTo>
                <a:lnTo>
                  <a:pt x="4384521" y="81584"/>
                </a:lnTo>
                <a:lnTo>
                  <a:pt x="4385980" y="61933"/>
                </a:lnTo>
                <a:lnTo>
                  <a:pt x="4386105" y="60257"/>
                </a:lnTo>
                <a:lnTo>
                  <a:pt x="4378189" y="42515"/>
                </a:lnTo>
                <a:lnTo>
                  <a:pt x="4373035" y="38976"/>
                </a:lnTo>
                <a:close/>
              </a:path>
              <a:path w="5476240" h="742314">
                <a:moveTo>
                  <a:pt x="4321209" y="46483"/>
                </a:moveTo>
                <a:lnTo>
                  <a:pt x="4317047" y="52853"/>
                </a:lnTo>
                <a:lnTo>
                  <a:pt x="4315709" y="73296"/>
                </a:lnTo>
                <a:lnTo>
                  <a:pt x="4315681" y="73722"/>
                </a:lnTo>
                <a:lnTo>
                  <a:pt x="4315556" y="75624"/>
                </a:lnTo>
                <a:lnTo>
                  <a:pt x="4321377" y="86682"/>
                </a:lnTo>
                <a:lnTo>
                  <a:pt x="4321266" y="60257"/>
                </a:lnTo>
                <a:lnTo>
                  <a:pt x="4321209" y="46483"/>
                </a:lnTo>
                <a:close/>
              </a:path>
              <a:path w="5476240" h="742314">
                <a:moveTo>
                  <a:pt x="4343077" y="30314"/>
                </a:moveTo>
                <a:lnTo>
                  <a:pt x="4327058" y="37532"/>
                </a:lnTo>
                <a:lnTo>
                  <a:pt x="4321209" y="46483"/>
                </a:lnTo>
                <a:lnTo>
                  <a:pt x="4321321" y="73296"/>
                </a:lnTo>
                <a:lnTo>
                  <a:pt x="4324121" y="61933"/>
                </a:lnTo>
                <a:lnTo>
                  <a:pt x="4327338" y="48382"/>
                </a:lnTo>
                <a:lnTo>
                  <a:pt x="4343589" y="38976"/>
                </a:lnTo>
                <a:lnTo>
                  <a:pt x="4373035" y="38976"/>
                </a:lnTo>
                <a:lnTo>
                  <a:pt x="4362728" y="31898"/>
                </a:lnTo>
                <a:lnTo>
                  <a:pt x="4343077" y="30314"/>
                </a:lnTo>
                <a:close/>
              </a:path>
              <a:path w="5476240" h="742314">
                <a:moveTo>
                  <a:pt x="4416243" y="698"/>
                </a:moveTo>
                <a:lnTo>
                  <a:pt x="4406324" y="698"/>
                </a:lnTo>
                <a:lnTo>
                  <a:pt x="4406324" y="104355"/>
                </a:lnTo>
                <a:lnTo>
                  <a:pt x="4416243" y="104355"/>
                </a:lnTo>
                <a:lnTo>
                  <a:pt x="4416243" y="698"/>
                </a:lnTo>
                <a:close/>
              </a:path>
              <a:path w="5476240" h="742314">
                <a:moveTo>
                  <a:pt x="4453760" y="31013"/>
                </a:moveTo>
                <a:lnTo>
                  <a:pt x="4443841" y="31013"/>
                </a:lnTo>
                <a:lnTo>
                  <a:pt x="4443841" y="104355"/>
                </a:lnTo>
                <a:lnTo>
                  <a:pt x="4453760" y="104355"/>
                </a:lnTo>
                <a:lnTo>
                  <a:pt x="4453760" y="31013"/>
                </a:lnTo>
                <a:close/>
              </a:path>
              <a:path w="5476240" h="742314">
                <a:moveTo>
                  <a:pt x="4446822" y="698"/>
                </a:moveTo>
                <a:lnTo>
                  <a:pt x="4448870" y="14808"/>
                </a:lnTo>
                <a:lnTo>
                  <a:pt x="4451012" y="14808"/>
                </a:lnTo>
                <a:lnTo>
                  <a:pt x="4446822" y="698"/>
                </a:lnTo>
                <a:close/>
              </a:path>
              <a:path w="5476240" h="742314">
                <a:moveTo>
                  <a:pt x="4504549" y="30314"/>
                </a:moveTo>
                <a:lnTo>
                  <a:pt x="4486574" y="38231"/>
                </a:lnTo>
                <a:lnTo>
                  <a:pt x="4475584" y="53784"/>
                </a:lnTo>
                <a:lnTo>
                  <a:pt x="4473954" y="74879"/>
                </a:lnTo>
                <a:lnTo>
                  <a:pt x="4486574" y="97044"/>
                </a:lnTo>
                <a:lnTo>
                  <a:pt x="4511813" y="105054"/>
                </a:lnTo>
                <a:lnTo>
                  <a:pt x="4523687" y="103843"/>
                </a:lnTo>
                <a:lnTo>
                  <a:pt x="4533321" y="96253"/>
                </a:lnTo>
                <a:lnTo>
                  <a:pt x="4506458" y="96253"/>
                </a:lnTo>
                <a:lnTo>
                  <a:pt x="4490066" y="86986"/>
                </a:lnTo>
                <a:lnTo>
                  <a:pt x="4484013" y="61840"/>
                </a:lnTo>
                <a:lnTo>
                  <a:pt x="4493373" y="44936"/>
                </a:lnTo>
                <a:lnTo>
                  <a:pt x="4516051" y="38976"/>
                </a:lnTo>
                <a:lnTo>
                  <a:pt x="4535852" y="38976"/>
                </a:lnTo>
                <a:lnTo>
                  <a:pt x="4533746" y="36368"/>
                </a:lnTo>
                <a:lnTo>
                  <a:pt x="4504549" y="30314"/>
                </a:lnTo>
                <a:close/>
              </a:path>
              <a:path w="5476240" h="742314">
                <a:moveTo>
                  <a:pt x="4533187" y="85496"/>
                </a:moveTo>
                <a:lnTo>
                  <a:pt x="4530672" y="89128"/>
                </a:lnTo>
                <a:lnTo>
                  <a:pt x="4506458" y="96253"/>
                </a:lnTo>
                <a:lnTo>
                  <a:pt x="4533321" y="96253"/>
                </a:lnTo>
                <a:lnTo>
                  <a:pt x="4540591" y="90525"/>
                </a:lnTo>
                <a:lnTo>
                  <a:pt x="4533187" y="85496"/>
                </a:lnTo>
                <a:close/>
              </a:path>
              <a:path w="5476240" h="742314">
                <a:moveTo>
                  <a:pt x="4535852" y="38976"/>
                </a:moveTo>
                <a:lnTo>
                  <a:pt x="4516051" y="38976"/>
                </a:lnTo>
                <a:lnTo>
                  <a:pt x="4533187" y="49872"/>
                </a:lnTo>
                <a:lnTo>
                  <a:pt x="4540454" y="44936"/>
                </a:lnTo>
                <a:lnTo>
                  <a:pt x="4540666" y="44936"/>
                </a:lnTo>
                <a:lnTo>
                  <a:pt x="4535852" y="38976"/>
                </a:lnTo>
                <a:close/>
              </a:path>
              <a:path w="5476240" h="742314">
                <a:moveTo>
                  <a:pt x="4604447" y="62945"/>
                </a:moveTo>
                <a:lnTo>
                  <a:pt x="4569715" y="63842"/>
                </a:lnTo>
                <a:lnTo>
                  <a:pt x="4554814" y="76415"/>
                </a:lnTo>
                <a:lnTo>
                  <a:pt x="4559284" y="98022"/>
                </a:lnTo>
                <a:lnTo>
                  <a:pt x="4580752" y="105054"/>
                </a:lnTo>
                <a:lnTo>
                  <a:pt x="4593511" y="103610"/>
                </a:lnTo>
                <a:lnTo>
                  <a:pt x="4599829" y="97231"/>
                </a:lnTo>
                <a:lnTo>
                  <a:pt x="4576421" y="97231"/>
                </a:lnTo>
                <a:lnTo>
                  <a:pt x="4563708" y="87591"/>
                </a:lnTo>
                <a:lnTo>
                  <a:pt x="4570554" y="71526"/>
                </a:lnTo>
                <a:lnTo>
                  <a:pt x="4604732" y="70365"/>
                </a:lnTo>
                <a:lnTo>
                  <a:pt x="4604481" y="63842"/>
                </a:lnTo>
                <a:lnTo>
                  <a:pt x="4604447" y="62945"/>
                </a:lnTo>
                <a:close/>
              </a:path>
              <a:path w="5476240" h="742314">
                <a:moveTo>
                  <a:pt x="4615537" y="82283"/>
                </a:moveTo>
                <a:lnTo>
                  <a:pt x="4605618" y="82283"/>
                </a:lnTo>
                <a:lnTo>
                  <a:pt x="4607854" y="89128"/>
                </a:lnTo>
                <a:lnTo>
                  <a:pt x="4605542" y="91462"/>
                </a:lnTo>
                <a:lnTo>
                  <a:pt x="4606009" y="103610"/>
                </a:lnTo>
                <a:lnTo>
                  <a:pt x="4606037" y="104355"/>
                </a:lnTo>
                <a:lnTo>
                  <a:pt x="4615537" y="104355"/>
                </a:lnTo>
                <a:lnTo>
                  <a:pt x="4615537" y="82283"/>
                </a:lnTo>
                <a:close/>
              </a:path>
              <a:path w="5476240" h="742314">
                <a:moveTo>
                  <a:pt x="4605217" y="82992"/>
                </a:moveTo>
                <a:lnTo>
                  <a:pt x="4600775" y="90851"/>
                </a:lnTo>
                <a:lnTo>
                  <a:pt x="4576421" y="97231"/>
                </a:lnTo>
                <a:lnTo>
                  <a:pt x="4599829" y="97231"/>
                </a:lnTo>
                <a:lnTo>
                  <a:pt x="4605542" y="91462"/>
                </a:lnTo>
                <a:lnTo>
                  <a:pt x="4605217" y="82992"/>
                </a:lnTo>
                <a:close/>
              </a:path>
              <a:path w="5476240" h="742314">
                <a:moveTo>
                  <a:pt x="4605618" y="82283"/>
                </a:moveTo>
                <a:lnTo>
                  <a:pt x="4605217" y="82992"/>
                </a:lnTo>
                <a:lnTo>
                  <a:pt x="4605394" y="87591"/>
                </a:lnTo>
                <a:lnTo>
                  <a:pt x="4605453" y="89128"/>
                </a:lnTo>
                <a:lnTo>
                  <a:pt x="4605542" y="91462"/>
                </a:lnTo>
                <a:lnTo>
                  <a:pt x="4607854" y="89128"/>
                </a:lnTo>
                <a:lnTo>
                  <a:pt x="4605618" y="82283"/>
                </a:lnTo>
                <a:close/>
              </a:path>
              <a:path w="5476240" h="742314">
                <a:moveTo>
                  <a:pt x="4609500" y="38976"/>
                </a:moveTo>
                <a:lnTo>
                  <a:pt x="4591695" y="38976"/>
                </a:lnTo>
                <a:lnTo>
                  <a:pt x="4603848" y="47358"/>
                </a:lnTo>
                <a:lnTo>
                  <a:pt x="4605190" y="82283"/>
                </a:lnTo>
                <a:lnTo>
                  <a:pt x="4605217" y="82992"/>
                </a:lnTo>
                <a:lnTo>
                  <a:pt x="4605618" y="82283"/>
                </a:lnTo>
                <a:lnTo>
                  <a:pt x="4615537" y="82283"/>
                </a:lnTo>
                <a:lnTo>
                  <a:pt x="4615537" y="70365"/>
                </a:lnTo>
                <a:lnTo>
                  <a:pt x="4607574" y="70365"/>
                </a:lnTo>
                <a:lnTo>
                  <a:pt x="4607574" y="62945"/>
                </a:lnTo>
                <a:lnTo>
                  <a:pt x="4615537" y="62945"/>
                </a:lnTo>
                <a:lnTo>
                  <a:pt x="4615537" y="58813"/>
                </a:lnTo>
                <a:lnTo>
                  <a:pt x="4612929" y="42096"/>
                </a:lnTo>
                <a:lnTo>
                  <a:pt x="4609500" y="38976"/>
                </a:lnTo>
                <a:close/>
              </a:path>
              <a:path w="5476240" h="742314">
                <a:moveTo>
                  <a:pt x="4615537" y="62945"/>
                </a:moveTo>
                <a:lnTo>
                  <a:pt x="4607574" y="62945"/>
                </a:lnTo>
                <a:lnTo>
                  <a:pt x="4607574" y="70365"/>
                </a:lnTo>
                <a:lnTo>
                  <a:pt x="4615537" y="70365"/>
                </a:lnTo>
                <a:lnTo>
                  <a:pt x="4615537" y="62945"/>
                </a:lnTo>
                <a:close/>
              </a:path>
              <a:path w="5476240" h="742314">
                <a:moveTo>
                  <a:pt x="4585781" y="30314"/>
                </a:moveTo>
                <a:lnTo>
                  <a:pt x="4555885" y="40233"/>
                </a:lnTo>
                <a:lnTo>
                  <a:pt x="4560355" y="47637"/>
                </a:lnTo>
                <a:lnTo>
                  <a:pt x="4591695" y="38976"/>
                </a:lnTo>
                <a:lnTo>
                  <a:pt x="4609500" y="38976"/>
                </a:lnTo>
                <a:lnTo>
                  <a:pt x="4602591" y="32689"/>
                </a:lnTo>
                <a:lnTo>
                  <a:pt x="4585781" y="30314"/>
                </a:lnTo>
                <a:close/>
              </a:path>
              <a:path w="5476240" h="742314">
                <a:moveTo>
                  <a:pt x="4651977" y="31013"/>
                </a:moveTo>
                <a:lnTo>
                  <a:pt x="4642477" y="31013"/>
                </a:lnTo>
                <a:lnTo>
                  <a:pt x="4642477" y="104355"/>
                </a:lnTo>
                <a:lnTo>
                  <a:pt x="4652396" y="104355"/>
                </a:lnTo>
                <a:lnTo>
                  <a:pt x="4652396" y="60210"/>
                </a:lnTo>
                <a:lnTo>
                  <a:pt x="4657138" y="51130"/>
                </a:lnTo>
                <a:lnTo>
                  <a:pt x="4651977" y="51130"/>
                </a:lnTo>
                <a:lnTo>
                  <a:pt x="4651977" y="31013"/>
                </a:lnTo>
                <a:close/>
              </a:path>
              <a:path w="5476240" h="742314">
                <a:moveTo>
                  <a:pt x="4701846" y="39255"/>
                </a:moveTo>
                <a:lnTo>
                  <a:pt x="4685086" y="39255"/>
                </a:lnTo>
                <a:lnTo>
                  <a:pt x="4698217" y="49174"/>
                </a:lnTo>
                <a:lnTo>
                  <a:pt x="4700173" y="104355"/>
                </a:lnTo>
                <a:lnTo>
                  <a:pt x="4710092" y="104355"/>
                </a:lnTo>
                <a:lnTo>
                  <a:pt x="4710092" y="54669"/>
                </a:lnTo>
                <a:lnTo>
                  <a:pt x="4701846" y="39255"/>
                </a:lnTo>
                <a:close/>
              </a:path>
              <a:path w="5476240" h="742314">
                <a:moveTo>
                  <a:pt x="4679917" y="30314"/>
                </a:moveTo>
                <a:lnTo>
                  <a:pt x="4672838" y="30314"/>
                </a:lnTo>
                <a:lnTo>
                  <a:pt x="4652768" y="42049"/>
                </a:lnTo>
                <a:lnTo>
                  <a:pt x="4651977" y="51130"/>
                </a:lnTo>
                <a:lnTo>
                  <a:pt x="4657138" y="51130"/>
                </a:lnTo>
                <a:lnTo>
                  <a:pt x="4660591" y="44517"/>
                </a:lnTo>
                <a:lnTo>
                  <a:pt x="4685086" y="39255"/>
                </a:lnTo>
                <a:lnTo>
                  <a:pt x="4701846" y="39255"/>
                </a:lnTo>
                <a:lnTo>
                  <a:pt x="4700127" y="36042"/>
                </a:lnTo>
                <a:lnTo>
                  <a:pt x="4679917" y="30314"/>
                </a:lnTo>
                <a:close/>
              </a:path>
              <a:path w="5476240" h="742314">
                <a:moveTo>
                  <a:pt x="4759096" y="30314"/>
                </a:moveTo>
                <a:lnTo>
                  <a:pt x="4741727" y="38138"/>
                </a:lnTo>
                <a:lnTo>
                  <a:pt x="4731063" y="53644"/>
                </a:lnTo>
                <a:lnTo>
                  <a:pt x="4729604" y="73295"/>
                </a:lnTo>
                <a:lnTo>
                  <a:pt x="4729480" y="74972"/>
                </a:lnTo>
                <a:lnTo>
                  <a:pt x="4741727" y="97138"/>
                </a:lnTo>
                <a:lnTo>
                  <a:pt x="4766081" y="105054"/>
                </a:lnTo>
                <a:lnTo>
                  <a:pt x="4772600" y="105054"/>
                </a:lnTo>
                <a:lnTo>
                  <a:pt x="4788526" y="97743"/>
                </a:lnTo>
                <a:lnTo>
                  <a:pt x="4789491" y="96253"/>
                </a:lnTo>
                <a:lnTo>
                  <a:pt x="4766780" y="96253"/>
                </a:lnTo>
                <a:lnTo>
                  <a:pt x="4748852" y="90339"/>
                </a:lnTo>
                <a:lnTo>
                  <a:pt x="4739538" y="73295"/>
                </a:lnTo>
                <a:lnTo>
                  <a:pt x="4745592" y="48243"/>
                </a:lnTo>
                <a:lnTo>
                  <a:pt x="4761657" y="38976"/>
                </a:lnTo>
                <a:lnTo>
                  <a:pt x="4788474" y="38976"/>
                </a:lnTo>
                <a:lnTo>
                  <a:pt x="4778235" y="31758"/>
                </a:lnTo>
                <a:lnTo>
                  <a:pt x="4759096" y="30314"/>
                </a:lnTo>
                <a:close/>
              </a:path>
              <a:path w="5476240" h="742314">
                <a:moveTo>
                  <a:pt x="4803940" y="698"/>
                </a:moveTo>
                <a:lnTo>
                  <a:pt x="4794021" y="698"/>
                </a:lnTo>
                <a:lnTo>
                  <a:pt x="4794141" y="30314"/>
                </a:lnTo>
                <a:lnTo>
                  <a:pt x="4794204" y="45919"/>
                </a:lnTo>
                <a:lnTo>
                  <a:pt x="4800028" y="59605"/>
                </a:lnTo>
                <a:lnTo>
                  <a:pt x="4798538" y="82283"/>
                </a:lnTo>
                <a:lnTo>
                  <a:pt x="4794377" y="88708"/>
                </a:lnTo>
                <a:lnTo>
                  <a:pt x="4794440" y="104355"/>
                </a:lnTo>
                <a:lnTo>
                  <a:pt x="4803940" y="104355"/>
                </a:lnTo>
                <a:lnTo>
                  <a:pt x="4803940" y="698"/>
                </a:lnTo>
                <a:close/>
              </a:path>
              <a:path w="5476240" h="742314">
                <a:moveTo>
                  <a:pt x="4794268" y="61840"/>
                </a:moveTo>
                <a:lnTo>
                  <a:pt x="4794122" y="62003"/>
                </a:lnTo>
                <a:lnTo>
                  <a:pt x="4788200" y="86986"/>
                </a:lnTo>
                <a:lnTo>
                  <a:pt x="4766780" y="96253"/>
                </a:lnTo>
                <a:lnTo>
                  <a:pt x="4789491" y="96253"/>
                </a:lnTo>
                <a:lnTo>
                  <a:pt x="4794377" y="88708"/>
                </a:lnTo>
                <a:lnTo>
                  <a:pt x="4794268" y="61840"/>
                </a:lnTo>
                <a:close/>
              </a:path>
              <a:path w="5476240" h="742314">
                <a:moveTo>
                  <a:pt x="4794204" y="45919"/>
                </a:moveTo>
                <a:lnTo>
                  <a:pt x="4794269" y="62003"/>
                </a:lnTo>
                <a:lnTo>
                  <a:pt x="4794377" y="88708"/>
                </a:lnTo>
                <a:lnTo>
                  <a:pt x="4798538" y="82283"/>
                </a:lnTo>
                <a:lnTo>
                  <a:pt x="4799871" y="62003"/>
                </a:lnTo>
                <a:lnTo>
                  <a:pt x="4799911" y="61394"/>
                </a:lnTo>
                <a:lnTo>
                  <a:pt x="4800028" y="59605"/>
                </a:lnTo>
                <a:lnTo>
                  <a:pt x="4794204" y="45919"/>
                </a:lnTo>
                <a:close/>
              </a:path>
              <a:path w="5476240" h="742314">
                <a:moveTo>
                  <a:pt x="4788474" y="38976"/>
                </a:moveTo>
                <a:lnTo>
                  <a:pt x="4761657" y="38976"/>
                </a:lnTo>
                <a:lnTo>
                  <a:pt x="4784940" y="44936"/>
                </a:lnTo>
                <a:lnTo>
                  <a:pt x="4794180" y="61840"/>
                </a:lnTo>
                <a:lnTo>
                  <a:pt x="4794204" y="45919"/>
                </a:lnTo>
                <a:lnTo>
                  <a:pt x="4792438" y="41770"/>
                </a:lnTo>
                <a:lnTo>
                  <a:pt x="4788474" y="38976"/>
                </a:lnTo>
                <a:close/>
              </a:path>
              <a:path w="5476240" h="742314">
                <a:moveTo>
                  <a:pt x="4854288" y="30314"/>
                </a:moveTo>
                <a:lnTo>
                  <a:pt x="4836732" y="38231"/>
                </a:lnTo>
                <a:lnTo>
                  <a:pt x="4825789" y="53784"/>
                </a:lnTo>
                <a:lnTo>
                  <a:pt x="4824282" y="73295"/>
                </a:lnTo>
                <a:lnTo>
                  <a:pt x="4824159" y="74879"/>
                </a:lnTo>
                <a:lnTo>
                  <a:pt x="4836732" y="97044"/>
                </a:lnTo>
                <a:lnTo>
                  <a:pt x="4861459" y="105054"/>
                </a:lnTo>
                <a:lnTo>
                  <a:pt x="4868630" y="105054"/>
                </a:lnTo>
                <a:lnTo>
                  <a:pt x="4886419" y="97044"/>
                </a:lnTo>
                <a:lnTo>
                  <a:pt x="4886966" y="96253"/>
                </a:lnTo>
                <a:lnTo>
                  <a:pt x="4861459" y="96253"/>
                </a:lnTo>
                <a:lnTo>
                  <a:pt x="4843531" y="90339"/>
                </a:lnTo>
                <a:lnTo>
                  <a:pt x="4834218" y="73295"/>
                </a:lnTo>
                <a:lnTo>
                  <a:pt x="4840271" y="48243"/>
                </a:lnTo>
                <a:lnTo>
                  <a:pt x="4856383" y="38976"/>
                </a:lnTo>
                <a:lnTo>
                  <a:pt x="4885521" y="38976"/>
                </a:lnTo>
                <a:lnTo>
                  <a:pt x="4875150" y="31898"/>
                </a:lnTo>
                <a:lnTo>
                  <a:pt x="4854288" y="30314"/>
                </a:lnTo>
                <a:close/>
              </a:path>
              <a:path w="5476240" h="742314">
                <a:moveTo>
                  <a:pt x="4885521" y="38976"/>
                </a:moveTo>
                <a:lnTo>
                  <a:pt x="4856383" y="38976"/>
                </a:lnTo>
                <a:lnTo>
                  <a:pt x="4879666" y="44936"/>
                </a:lnTo>
                <a:lnTo>
                  <a:pt x="4888840" y="61840"/>
                </a:lnTo>
                <a:lnTo>
                  <a:pt x="4882880" y="86986"/>
                </a:lnTo>
                <a:lnTo>
                  <a:pt x="4861459" y="96253"/>
                </a:lnTo>
                <a:lnTo>
                  <a:pt x="4886966" y="96253"/>
                </a:lnTo>
                <a:lnTo>
                  <a:pt x="4897269" y="81351"/>
                </a:lnTo>
                <a:lnTo>
                  <a:pt x="4898776" y="61840"/>
                </a:lnTo>
                <a:lnTo>
                  <a:pt x="4898899" y="60257"/>
                </a:lnTo>
                <a:lnTo>
                  <a:pt x="4890842" y="42608"/>
                </a:lnTo>
                <a:lnTo>
                  <a:pt x="4885521" y="38976"/>
                </a:lnTo>
                <a:close/>
              </a:path>
              <a:path w="5476240" h="742314">
                <a:moveTo>
                  <a:pt x="4917242" y="98907"/>
                </a:moveTo>
                <a:lnTo>
                  <a:pt x="4911095" y="124752"/>
                </a:lnTo>
                <a:lnTo>
                  <a:pt x="4917801" y="124752"/>
                </a:lnTo>
                <a:lnTo>
                  <a:pt x="4923668" y="105473"/>
                </a:lnTo>
                <a:lnTo>
                  <a:pt x="4923400" y="104914"/>
                </a:lnTo>
                <a:lnTo>
                  <a:pt x="4918359" y="104914"/>
                </a:lnTo>
                <a:lnTo>
                  <a:pt x="4917242" y="98907"/>
                </a:lnTo>
                <a:close/>
              </a:path>
              <a:path w="5476240" h="742314">
                <a:moveTo>
                  <a:pt x="4916171" y="89827"/>
                </a:moveTo>
                <a:lnTo>
                  <a:pt x="4918359" y="104914"/>
                </a:lnTo>
                <a:lnTo>
                  <a:pt x="4923400" y="104914"/>
                </a:lnTo>
                <a:lnTo>
                  <a:pt x="4916171" y="89827"/>
                </a:lnTo>
                <a:close/>
              </a:path>
              <a:path w="5476240" h="742314">
                <a:moveTo>
                  <a:pt x="4992768" y="31013"/>
                </a:moveTo>
                <a:lnTo>
                  <a:pt x="4983269" y="31013"/>
                </a:lnTo>
                <a:lnTo>
                  <a:pt x="4983269" y="131457"/>
                </a:lnTo>
                <a:lnTo>
                  <a:pt x="4993187" y="131457"/>
                </a:lnTo>
                <a:lnTo>
                  <a:pt x="4993077" y="105054"/>
                </a:lnTo>
                <a:lnTo>
                  <a:pt x="4993001" y="86682"/>
                </a:lnTo>
                <a:lnTo>
                  <a:pt x="4987180" y="75624"/>
                </a:lnTo>
                <a:lnTo>
                  <a:pt x="4988671" y="52853"/>
                </a:lnTo>
                <a:lnTo>
                  <a:pt x="4992833" y="46483"/>
                </a:lnTo>
                <a:lnTo>
                  <a:pt x="4992768" y="31013"/>
                </a:lnTo>
                <a:close/>
              </a:path>
              <a:path w="5476240" h="742314">
                <a:moveTo>
                  <a:pt x="4992945" y="73296"/>
                </a:moveTo>
                <a:lnTo>
                  <a:pt x="4993001" y="86682"/>
                </a:lnTo>
                <a:lnTo>
                  <a:pt x="4998822" y="97743"/>
                </a:lnTo>
                <a:lnTo>
                  <a:pt x="5021128" y="105054"/>
                </a:lnTo>
                <a:lnTo>
                  <a:pt x="5028112" y="105054"/>
                </a:lnTo>
                <a:lnTo>
                  <a:pt x="5045435" y="97138"/>
                </a:lnTo>
                <a:lnTo>
                  <a:pt x="5046045" y="96253"/>
                </a:lnTo>
                <a:lnTo>
                  <a:pt x="5020429" y="96253"/>
                </a:lnTo>
                <a:lnTo>
                  <a:pt x="5002221" y="90339"/>
                </a:lnTo>
                <a:lnTo>
                  <a:pt x="4992945" y="73296"/>
                </a:lnTo>
                <a:close/>
              </a:path>
              <a:path w="5476240" h="742314">
                <a:moveTo>
                  <a:pt x="5044659" y="38976"/>
                </a:moveTo>
                <a:lnTo>
                  <a:pt x="5015214" y="38976"/>
                </a:lnTo>
                <a:lnTo>
                  <a:pt x="5038497" y="45029"/>
                </a:lnTo>
                <a:lnTo>
                  <a:pt x="5047810" y="61933"/>
                </a:lnTo>
                <a:lnTo>
                  <a:pt x="5041830" y="86682"/>
                </a:lnTo>
                <a:lnTo>
                  <a:pt x="5041757" y="86986"/>
                </a:lnTo>
                <a:lnTo>
                  <a:pt x="5020429" y="96253"/>
                </a:lnTo>
                <a:lnTo>
                  <a:pt x="5046045" y="96253"/>
                </a:lnTo>
                <a:lnTo>
                  <a:pt x="5056146" y="81584"/>
                </a:lnTo>
                <a:lnTo>
                  <a:pt x="5057604" y="61933"/>
                </a:lnTo>
                <a:lnTo>
                  <a:pt x="5057729" y="60257"/>
                </a:lnTo>
                <a:lnTo>
                  <a:pt x="5049813" y="42515"/>
                </a:lnTo>
                <a:lnTo>
                  <a:pt x="5044659" y="38976"/>
                </a:lnTo>
                <a:close/>
              </a:path>
              <a:path w="5476240" h="742314">
                <a:moveTo>
                  <a:pt x="4992833" y="46483"/>
                </a:moveTo>
                <a:lnTo>
                  <a:pt x="4988671" y="52853"/>
                </a:lnTo>
                <a:lnTo>
                  <a:pt x="4987333" y="73296"/>
                </a:lnTo>
                <a:lnTo>
                  <a:pt x="4987305" y="73722"/>
                </a:lnTo>
                <a:lnTo>
                  <a:pt x="4987180" y="75624"/>
                </a:lnTo>
                <a:lnTo>
                  <a:pt x="4993001" y="86682"/>
                </a:lnTo>
                <a:lnTo>
                  <a:pt x="4992890" y="60257"/>
                </a:lnTo>
                <a:lnTo>
                  <a:pt x="4992833" y="46483"/>
                </a:lnTo>
                <a:close/>
              </a:path>
              <a:path w="5476240" h="742314">
                <a:moveTo>
                  <a:pt x="5014701" y="30314"/>
                </a:moveTo>
                <a:lnTo>
                  <a:pt x="4998682" y="37532"/>
                </a:lnTo>
                <a:lnTo>
                  <a:pt x="4992833" y="46483"/>
                </a:lnTo>
                <a:lnTo>
                  <a:pt x="4992945" y="73296"/>
                </a:lnTo>
                <a:lnTo>
                  <a:pt x="4995745" y="61933"/>
                </a:lnTo>
                <a:lnTo>
                  <a:pt x="4998962" y="48382"/>
                </a:lnTo>
                <a:lnTo>
                  <a:pt x="5015214" y="38976"/>
                </a:lnTo>
                <a:lnTo>
                  <a:pt x="5044659" y="38976"/>
                </a:lnTo>
                <a:lnTo>
                  <a:pt x="5034352" y="31898"/>
                </a:lnTo>
                <a:lnTo>
                  <a:pt x="5014701" y="30314"/>
                </a:lnTo>
                <a:close/>
              </a:path>
              <a:path w="5476240" h="742314">
                <a:moveTo>
                  <a:pt x="5121910" y="62945"/>
                </a:moveTo>
                <a:lnTo>
                  <a:pt x="5087178" y="63842"/>
                </a:lnTo>
                <a:lnTo>
                  <a:pt x="5072277" y="76415"/>
                </a:lnTo>
                <a:lnTo>
                  <a:pt x="5076747" y="98022"/>
                </a:lnTo>
                <a:lnTo>
                  <a:pt x="5098215" y="105054"/>
                </a:lnTo>
                <a:lnTo>
                  <a:pt x="5110974" y="103610"/>
                </a:lnTo>
                <a:lnTo>
                  <a:pt x="5117292" y="97231"/>
                </a:lnTo>
                <a:lnTo>
                  <a:pt x="5093884" y="97231"/>
                </a:lnTo>
                <a:lnTo>
                  <a:pt x="5081171" y="87591"/>
                </a:lnTo>
                <a:lnTo>
                  <a:pt x="5088017" y="71526"/>
                </a:lnTo>
                <a:lnTo>
                  <a:pt x="5122195" y="70365"/>
                </a:lnTo>
                <a:lnTo>
                  <a:pt x="5121944" y="63842"/>
                </a:lnTo>
                <a:lnTo>
                  <a:pt x="5121910" y="62945"/>
                </a:lnTo>
                <a:close/>
              </a:path>
              <a:path w="5476240" h="742314">
                <a:moveTo>
                  <a:pt x="5133000" y="82283"/>
                </a:moveTo>
                <a:lnTo>
                  <a:pt x="5123081" y="82283"/>
                </a:lnTo>
                <a:lnTo>
                  <a:pt x="5125317" y="89128"/>
                </a:lnTo>
                <a:lnTo>
                  <a:pt x="5123005" y="91462"/>
                </a:lnTo>
                <a:lnTo>
                  <a:pt x="5123472" y="103610"/>
                </a:lnTo>
                <a:lnTo>
                  <a:pt x="5123500" y="104355"/>
                </a:lnTo>
                <a:lnTo>
                  <a:pt x="5133000" y="104355"/>
                </a:lnTo>
                <a:lnTo>
                  <a:pt x="5133000" y="82283"/>
                </a:lnTo>
                <a:close/>
              </a:path>
              <a:path w="5476240" h="742314">
                <a:moveTo>
                  <a:pt x="5122680" y="82992"/>
                </a:moveTo>
                <a:lnTo>
                  <a:pt x="5118238" y="90851"/>
                </a:lnTo>
                <a:lnTo>
                  <a:pt x="5093884" y="97231"/>
                </a:lnTo>
                <a:lnTo>
                  <a:pt x="5117292" y="97231"/>
                </a:lnTo>
                <a:lnTo>
                  <a:pt x="5123005" y="91462"/>
                </a:lnTo>
                <a:lnTo>
                  <a:pt x="5122680" y="82992"/>
                </a:lnTo>
                <a:close/>
              </a:path>
              <a:path w="5476240" h="742314">
                <a:moveTo>
                  <a:pt x="5123081" y="82283"/>
                </a:moveTo>
                <a:lnTo>
                  <a:pt x="5122680" y="82992"/>
                </a:lnTo>
                <a:lnTo>
                  <a:pt x="5122857" y="87591"/>
                </a:lnTo>
                <a:lnTo>
                  <a:pt x="5122916" y="89128"/>
                </a:lnTo>
                <a:lnTo>
                  <a:pt x="5123005" y="91462"/>
                </a:lnTo>
                <a:lnTo>
                  <a:pt x="5125317" y="89128"/>
                </a:lnTo>
                <a:lnTo>
                  <a:pt x="5123081" y="82283"/>
                </a:lnTo>
                <a:close/>
              </a:path>
              <a:path w="5476240" h="742314">
                <a:moveTo>
                  <a:pt x="5126963" y="38976"/>
                </a:moveTo>
                <a:lnTo>
                  <a:pt x="5109158" y="38976"/>
                </a:lnTo>
                <a:lnTo>
                  <a:pt x="5121311" y="47358"/>
                </a:lnTo>
                <a:lnTo>
                  <a:pt x="5122653" y="82283"/>
                </a:lnTo>
                <a:lnTo>
                  <a:pt x="5122680" y="82992"/>
                </a:lnTo>
                <a:lnTo>
                  <a:pt x="5123081" y="82283"/>
                </a:lnTo>
                <a:lnTo>
                  <a:pt x="5133000" y="82283"/>
                </a:lnTo>
                <a:lnTo>
                  <a:pt x="5133000" y="70365"/>
                </a:lnTo>
                <a:lnTo>
                  <a:pt x="5125037" y="70365"/>
                </a:lnTo>
                <a:lnTo>
                  <a:pt x="5125037" y="62945"/>
                </a:lnTo>
                <a:lnTo>
                  <a:pt x="5133000" y="62945"/>
                </a:lnTo>
                <a:lnTo>
                  <a:pt x="5133000" y="58813"/>
                </a:lnTo>
                <a:lnTo>
                  <a:pt x="5130392" y="42096"/>
                </a:lnTo>
                <a:lnTo>
                  <a:pt x="5126963" y="38976"/>
                </a:lnTo>
                <a:close/>
              </a:path>
              <a:path w="5476240" h="742314">
                <a:moveTo>
                  <a:pt x="5133000" y="62945"/>
                </a:moveTo>
                <a:lnTo>
                  <a:pt x="5125037" y="62945"/>
                </a:lnTo>
                <a:lnTo>
                  <a:pt x="5125037" y="70365"/>
                </a:lnTo>
                <a:lnTo>
                  <a:pt x="5133000" y="70365"/>
                </a:lnTo>
                <a:lnTo>
                  <a:pt x="5133000" y="62945"/>
                </a:lnTo>
                <a:close/>
              </a:path>
              <a:path w="5476240" h="742314">
                <a:moveTo>
                  <a:pt x="5103244" y="30314"/>
                </a:moveTo>
                <a:lnTo>
                  <a:pt x="5073348" y="40233"/>
                </a:lnTo>
                <a:lnTo>
                  <a:pt x="5077818" y="47637"/>
                </a:lnTo>
                <a:lnTo>
                  <a:pt x="5109158" y="38976"/>
                </a:lnTo>
                <a:lnTo>
                  <a:pt x="5126963" y="38976"/>
                </a:lnTo>
                <a:lnTo>
                  <a:pt x="5120054" y="32689"/>
                </a:lnTo>
                <a:lnTo>
                  <a:pt x="5103244" y="30314"/>
                </a:lnTo>
                <a:close/>
              </a:path>
              <a:path w="5476240" h="742314">
                <a:moveTo>
                  <a:pt x="5154212" y="88150"/>
                </a:moveTo>
                <a:lnTo>
                  <a:pt x="5149742" y="95973"/>
                </a:lnTo>
                <a:lnTo>
                  <a:pt x="5179638" y="105054"/>
                </a:lnTo>
                <a:lnTo>
                  <a:pt x="5191512" y="104216"/>
                </a:lnTo>
                <a:lnTo>
                  <a:pt x="5202645" y="96392"/>
                </a:lnTo>
                <a:lnTo>
                  <a:pt x="5187321" y="96392"/>
                </a:lnTo>
                <a:lnTo>
                  <a:pt x="5154212" y="88150"/>
                </a:lnTo>
                <a:close/>
              </a:path>
              <a:path w="5476240" h="742314">
                <a:moveTo>
                  <a:pt x="5190954" y="30966"/>
                </a:moveTo>
                <a:lnTo>
                  <a:pt x="5157984" y="37346"/>
                </a:lnTo>
                <a:lnTo>
                  <a:pt x="5153235" y="58813"/>
                </a:lnTo>
                <a:lnTo>
                  <a:pt x="5200034" y="88011"/>
                </a:lnTo>
                <a:lnTo>
                  <a:pt x="5187321" y="96392"/>
                </a:lnTo>
                <a:lnTo>
                  <a:pt x="5202645" y="96392"/>
                </a:lnTo>
                <a:lnTo>
                  <a:pt x="5208742" y="92108"/>
                </a:lnTo>
                <a:lnTo>
                  <a:pt x="5209068" y="76881"/>
                </a:lnTo>
                <a:lnTo>
                  <a:pt x="5162176" y="47451"/>
                </a:lnTo>
                <a:lnTo>
                  <a:pt x="5169952" y="40000"/>
                </a:lnTo>
                <a:lnTo>
                  <a:pt x="5205893" y="40000"/>
                </a:lnTo>
                <a:lnTo>
                  <a:pt x="5207337" y="37346"/>
                </a:lnTo>
                <a:lnTo>
                  <a:pt x="5207438" y="37160"/>
                </a:lnTo>
                <a:lnTo>
                  <a:pt x="5190954" y="30966"/>
                </a:lnTo>
                <a:close/>
              </a:path>
              <a:path w="5476240" h="742314">
                <a:moveTo>
                  <a:pt x="5205893" y="40000"/>
                </a:moveTo>
                <a:lnTo>
                  <a:pt x="5169952" y="40000"/>
                </a:lnTo>
                <a:lnTo>
                  <a:pt x="5203108" y="45123"/>
                </a:lnTo>
                <a:lnTo>
                  <a:pt x="5205893" y="40000"/>
                </a:lnTo>
                <a:close/>
              </a:path>
              <a:path w="5476240" h="742314">
                <a:moveTo>
                  <a:pt x="5222425" y="88150"/>
                </a:moveTo>
                <a:lnTo>
                  <a:pt x="5217955" y="95973"/>
                </a:lnTo>
                <a:lnTo>
                  <a:pt x="5247851" y="105054"/>
                </a:lnTo>
                <a:lnTo>
                  <a:pt x="5259725" y="104216"/>
                </a:lnTo>
                <a:lnTo>
                  <a:pt x="5270858" y="96392"/>
                </a:lnTo>
                <a:lnTo>
                  <a:pt x="5255534" y="96392"/>
                </a:lnTo>
                <a:lnTo>
                  <a:pt x="5222425" y="88150"/>
                </a:lnTo>
                <a:close/>
              </a:path>
              <a:path w="5476240" h="742314">
                <a:moveTo>
                  <a:pt x="5259167" y="30966"/>
                </a:moveTo>
                <a:lnTo>
                  <a:pt x="5226197" y="37346"/>
                </a:lnTo>
                <a:lnTo>
                  <a:pt x="5221448" y="58813"/>
                </a:lnTo>
                <a:lnTo>
                  <a:pt x="5268247" y="88011"/>
                </a:lnTo>
                <a:lnTo>
                  <a:pt x="5255534" y="96392"/>
                </a:lnTo>
                <a:lnTo>
                  <a:pt x="5270858" y="96392"/>
                </a:lnTo>
                <a:lnTo>
                  <a:pt x="5276955" y="92108"/>
                </a:lnTo>
                <a:lnTo>
                  <a:pt x="5277281" y="76881"/>
                </a:lnTo>
                <a:lnTo>
                  <a:pt x="5230388" y="47451"/>
                </a:lnTo>
                <a:lnTo>
                  <a:pt x="5238165" y="40000"/>
                </a:lnTo>
                <a:lnTo>
                  <a:pt x="5274106" y="40000"/>
                </a:lnTo>
                <a:lnTo>
                  <a:pt x="5275550" y="37346"/>
                </a:lnTo>
                <a:lnTo>
                  <a:pt x="5275651" y="37160"/>
                </a:lnTo>
                <a:lnTo>
                  <a:pt x="5259167" y="30966"/>
                </a:lnTo>
                <a:close/>
              </a:path>
              <a:path w="5476240" h="742314">
                <a:moveTo>
                  <a:pt x="5274106" y="40000"/>
                </a:moveTo>
                <a:lnTo>
                  <a:pt x="5238165" y="40000"/>
                </a:lnTo>
                <a:lnTo>
                  <a:pt x="5271320" y="45123"/>
                </a:lnTo>
                <a:lnTo>
                  <a:pt x="5274106" y="40000"/>
                </a:lnTo>
                <a:close/>
              </a:path>
              <a:path w="5476240" h="742314">
                <a:moveTo>
                  <a:pt x="5319090" y="30314"/>
                </a:moveTo>
                <a:lnTo>
                  <a:pt x="5301535" y="38231"/>
                </a:lnTo>
                <a:lnTo>
                  <a:pt x="5290592" y="53784"/>
                </a:lnTo>
                <a:lnTo>
                  <a:pt x="5289084" y="73295"/>
                </a:lnTo>
                <a:lnTo>
                  <a:pt x="5288962" y="74879"/>
                </a:lnTo>
                <a:lnTo>
                  <a:pt x="5301535" y="97044"/>
                </a:lnTo>
                <a:lnTo>
                  <a:pt x="5326262" y="105054"/>
                </a:lnTo>
                <a:lnTo>
                  <a:pt x="5333433" y="105054"/>
                </a:lnTo>
                <a:lnTo>
                  <a:pt x="5351221" y="97044"/>
                </a:lnTo>
                <a:lnTo>
                  <a:pt x="5351769" y="96253"/>
                </a:lnTo>
                <a:lnTo>
                  <a:pt x="5326262" y="96253"/>
                </a:lnTo>
                <a:lnTo>
                  <a:pt x="5308334" y="90339"/>
                </a:lnTo>
                <a:lnTo>
                  <a:pt x="5299020" y="73295"/>
                </a:lnTo>
                <a:lnTo>
                  <a:pt x="5305074" y="48243"/>
                </a:lnTo>
                <a:lnTo>
                  <a:pt x="5321186" y="38976"/>
                </a:lnTo>
                <a:lnTo>
                  <a:pt x="5350323" y="38976"/>
                </a:lnTo>
                <a:lnTo>
                  <a:pt x="5339952" y="31898"/>
                </a:lnTo>
                <a:lnTo>
                  <a:pt x="5319090" y="30314"/>
                </a:lnTo>
                <a:close/>
              </a:path>
              <a:path w="5476240" h="742314">
                <a:moveTo>
                  <a:pt x="5350323" y="38976"/>
                </a:moveTo>
                <a:lnTo>
                  <a:pt x="5321186" y="38976"/>
                </a:lnTo>
                <a:lnTo>
                  <a:pt x="5344469" y="44936"/>
                </a:lnTo>
                <a:lnTo>
                  <a:pt x="5353643" y="61840"/>
                </a:lnTo>
                <a:lnTo>
                  <a:pt x="5347682" y="86986"/>
                </a:lnTo>
                <a:lnTo>
                  <a:pt x="5326262" y="96253"/>
                </a:lnTo>
                <a:lnTo>
                  <a:pt x="5351769" y="96253"/>
                </a:lnTo>
                <a:lnTo>
                  <a:pt x="5362071" y="81351"/>
                </a:lnTo>
                <a:lnTo>
                  <a:pt x="5363579" y="61840"/>
                </a:lnTo>
                <a:lnTo>
                  <a:pt x="5363701" y="60257"/>
                </a:lnTo>
                <a:lnTo>
                  <a:pt x="5355645" y="42608"/>
                </a:lnTo>
                <a:lnTo>
                  <a:pt x="5350323" y="38976"/>
                </a:lnTo>
                <a:close/>
              </a:path>
              <a:path w="5476240" h="742314">
                <a:moveTo>
                  <a:pt x="5464884" y="62945"/>
                </a:moveTo>
                <a:lnTo>
                  <a:pt x="5430153" y="63842"/>
                </a:lnTo>
                <a:lnTo>
                  <a:pt x="5415252" y="76415"/>
                </a:lnTo>
                <a:lnTo>
                  <a:pt x="5419722" y="98022"/>
                </a:lnTo>
                <a:lnTo>
                  <a:pt x="5441189" y="105054"/>
                </a:lnTo>
                <a:lnTo>
                  <a:pt x="5453948" y="103610"/>
                </a:lnTo>
                <a:lnTo>
                  <a:pt x="5460266" y="97231"/>
                </a:lnTo>
                <a:lnTo>
                  <a:pt x="5436858" y="97231"/>
                </a:lnTo>
                <a:lnTo>
                  <a:pt x="5424146" y="87591"/>
                </a:lnTo>
                <a:lnTo>
                  <a:pt x="5430991" y="71526"/>
                </a:lnTo>
                <a:lnTo>
                  <a:pt x="5465169" y="70365"/>
                </a:lnTo>
                <a:lnTo>
                  <a:pt x="5464919" y="63842"/>
                </a:lnTo>
                <a:lnTo>
                  <a:pt x="5464884" y="62945"/>
                </a:lnTo>
                <a:close/>
              </a:path>
              <a:path w="5476240" h="742314">
                <a:moveTo>
                  <a:pt x="5475974" y="82283"/>
                </a:moveTo>
                <a:lnTo>
                  <a:pt x="5466055" y="82283"/>
                </a:lnTo>
                <a:lnTo>
                  <a:pt x="5468291" y="89128"/>
                </a:lnTo>
                <a:lnTo>
                  <a:pt x="5465980" y="91462"/>
                </a:lnTo>
                <a:lnTo>
                  <a:pt x="5466446" y="103610"/>
                </a:lnTo>
                <a:lnTo>
                  <a:pt x="5466475" y="104355"/>
                </a:lnTo>
                <a:lnTo>
                  <a:pt x="5475974" y="104355"/>
                </a:lnTo>
                <a:lnTo>
                  <a:pt x="5475974" y="82283"/>
                </a:lnTo>
                <a:close/>
              </a:path>
              <a:path w="5476240" h="742314">
                <a:moveTo>
                  <a:pt x="5465654" y="82992"/>
                </a:moveTo>
                <a:lnTo>
                  <a:pt x="5461213" y="90851"/>
                </a:lnTo>
                <a:lnTo>
                  <a:pt x="5436858" y="97231"/>
                </a:lnTo>
                <a:lnTo>
                  <a:pt x="5460266" y="97231"/>
                </a:lnTo>
                <a:lnTo>
                  <a:pt x="5465980" y="91462"/>
                </a:lnTo>
                <a:lnTo>
                  <a:pt x="5465654" y="82992"/>
                </a:lnTo>
                <a:close/>
              </a:path>
              <a:path w="5476240" h="742314">
                <a:moveTo>
                  <a:pt x="5466055" y="82283"/>
                </a:moveTo>
                <a:lnTo>
                  <a:pt x="5465654" y="82992"/>
                </a:lnTo>
                <a:lnTo>
                  <a:pt x="5465831" y="87591"/>
                </a:lnTo>
                <a:lnTo>
                  <a:pt x="5465890" y="89128"/>
                </a:lnTo>
                <a:lnTo>
                  <a:pt x="5465980" y="91462"/>
                </a:lnTo>
                <a:lnTo>
                  <a:pt x="5468291" y="89128"/>
                </a:lnTo>
                <a:lnTo>
                  <a:pt x="5466055" y="82283"/>
                </a:lnTo>
                <a:close/>
              </a:path>
              <a:path w="5476240" h="742314">
                <a:moveTo>
                  <a:pt x="5469938" y="38976"/>
                </a:moveTo>
                <a:lnTo>
                  <a:pt x="5452132" y="38976"/>
                </a:lnTo>
                <a:lnTo>
                  <a:pt x="5464286" y="47358"/>
                </a:lnTo>
                <a:lnTo>
                  <a:pt x="5465627" y="82283"/>
                </a:lnTo>
                <a:lnTo>
                  <a:pt x="5465654" y="82992"/>
                </a:lnTo>
                <a:lnTo>
                  <a:pt x="5466055" y="82283"/>
                </a:lnTo>
                <a:lnTo>
                  <a:pt x="5475974" y="82283"/>
                </a:lnTo>
                <a:lnTo>
                  <a:pt x="5475974" y="70365"/>
                </a:lnTo>
                <a:lnTo>
                  <a:pt x="5468012" y="70365"/>
                </a:lnTo>
                <a:lnTo>
                  <a:pt x="5468012" y="62945"/>
                </a:lnTo>
                <a:lnTo>
                  <a:pt x="5475974" y="62945"/>
                </a:lnTo>
                <a:lnTo>
                  <a:pt x="5475974" y="58813"/>
                </a:lnTo>
                <a:lnTo>
                  <a:pt x="5473367" y="42096"/>
                </a:lnTo>
                <a:lnTo>
                  <a:pt x="5469938" y="38976"/>
                </a:lnTo>
                <a:close/>
              </a:path>
              <a:path w="5476240" h="742314">
                <a:moveTo>
                  <a:pt x="5475974" y="62945"/>
                </a:moveTo>
                <a:lnTo>
                  <a:pt x="5468012" y="62945"/>
                </a:lnTo>
                <a:lnTo>
                  <a:pt x="5468012" y="70365"/>
                </a:lnTo>
                <a:lnTo>
                  <a:pt x="5475974" y="70365"/>
                </a:lnTo>
                <a:lnTo>
                  <a:pt x="5475974" y="62945"/>
                </a:lnTo>
                <a:close/>
              </a:path>
              <a:path w="5476240" h="742314">
                <a:moveTo>
                  <a:pt x="5446218" y="30314"/>
                </a:moveTo>
                <a:lnTo>
                  <a:pt x="5416322" y="40233"/>
                </a:lnTo>
                <a:lnTo>
                  <a:pt x="5420793" y="47637"/>
                </a:lnTo>
                <a:lnTo>
                  <a:pt x="5452132" y="38976"/>
                </a:lnTo>
                <a:lnTo>
                  <a:pt x="5469938" y="38976"/>
                </a:lnTo>
                <a:lnTo>
                  <a:pt x="5463029" y="32689"/>
                </a:lnTo>
                <a:lnTo>
                  <a:pt x="5446218" y="30314"/>
                </a:lnTo>
                <a:close/>
              </a:path>
              <a:path w="5476240" h="742314">
                <a:moveTo>
                  <a:pt x="23050" y="234213"/>
                </a:moveTo>
                <a:lnTo>
                  <a:pt x="13550" y="234213"/>
                </a:lnTo>
                <a:lnTo>
                  <a:pt x="13550" y="334657"/>
                </a:lnTo>
                <a:lnTo>
                  <a:pt x="23469" y="334657"/>
                </a:lnTo>
                <a:lnTo>
                  <a:pt x="23359" y="308254"/>
                </a:lnTo>
                <a:lnTo>
                  <a:pt x="23282" y="289882"/>
                </a:lnTo>
                <a:lnTo>
                  <a:pt x="17462" y="278824"/>
                </a:lnTo>
                <a:lnTo>
                  <a:pt x="18952" y="256053"/>
                </a:lnTo>
                <a:lnTo>
                  <a:pt x="23115" y="249683"/>
                </a:lnTo>
                <a:lnTo>
                  <a:pt x="23050" y="234213"/>
                </a:lnTo>
                <a:close/>
              </a:path>
              <a:path w="5476240" h="742314">
                <a:moveTo>
                  <a:pt x="23226" y="276496"/>
                </a:moveTo>
                <a:lnTo>
                  <a:pt x="23282" y="289882"/>
                </a:lnTo>
                <a:lnTo>
                  <a:pt x="29104" y="300943"/>
                </a:lnTo>
                <a:lnTo>
                  <a:pt x="51409" y="308254"/>
                </a:lnTo>
                <a:lnTo>
                  <a:pt x="58394" y="308254"/>
                </a:lnTo>
                <a:lnTo>
                  <a:pt x="75717" y="300338"/>
                </a:lnTo>
                <a:lnTo>
                  <a:pt x="76326" y="299453"/>
                </a:lnTo>
                <a:lnTo>
                  <a:pt x="50711" y="299453"/>
                </a:lnTo>
                <a:lnTo>
                  <a:pt x="32503" y="293539"/>
                </a:lnTo>
                <a:lnTo>
                  <a:pt x="23226" y="276496"/>
                </a:lnTo>
                <a:close/>
              </a:path>
              <a:path w="5476240" h="742314">
                <a:moveTo>
                  <a:pt x="74941" y="242176"/>
                </a:moveTo>
                <a:lnTo>
                  <a:pt x="45495" y="242176"/>
                </a:lnTo>
                <a:lnTo>
                  <a:pt x="68778" y="248229"/>
                </a:lnTo>
                <a:lnTo>
                  <a:pt x="78092" y="265133"/>
                </a:lnTo>
                <a:lnTo>
                  <a:pt x="72112" y="289882"/>
                </a:lnTo>
                <a:lnTo>
                  <a:pt x="72038" y="290186"/>
                </a:lnTo>
                <a:lnTo>
                  <a:pt x="50711" y="299453"/>
                </a:lnTo>
                <a:lnTo>
                  <a:pt x="76326" y="299453"/>
                </a:lnTo>
                <a:lnTo>
                  <a:pt x="86427" y="284784"/>
                </a:lnTo>
                <a:lnTo>
                  <a:pt x="87886" y="265133"/>
                </a:lnTo>
                <a:lnTo>
                  <a:pt x="88011" y="263457"/>
                </a:lnTo>
                <a:lnTo>
                  <a:pt x="80094" y="245715"/>
                </a:lnTo>
                <a:lnTo>
                  <a:pt x="74941" y="242176"/>
                </a:lnTo>
                <a:close/>
              </a:path>
              <a:path w="5476240" h="742314">
                <a:moveTo>
                  <a:pt x="23115" y="249683"/>
                </a:moveTo>
                <a:lnTo>
                  <a:pt x="18952" y="256053"/>
                </a:lnTo>
                <a:lnTo>
                  <a:pt x="17614" y="276496"/>
                </a:lnTo>
                <a:lnTo>
                  <a:pt x="17586" y="276922"/>
                </a:lnTo>
                <a:lnTo>
                  <a:pt x="17462" y="278824"/>
                </a:lnTo>
                <a:lnTo>
                  <a:pt x="23282" y="289882"/>
                </a:lnTo>
                <a:lnTo>
                  <a:pt x="23172" y="263457"/>
                </a:lnTo>
                <a:lnTo>
                  <a:pt x="23115" y="249683"/>
                </a:lnTo>
                <a:close/>
              </a:path>
              <a:path w="5476240" h="742314">
                <a:moveTo>
                  <a:pt x="44983" y="233514"/>
                </a:moveTo>
                <a:lnTo>
                  <a:pt x="28964" y="240732"/>
                </a:lnTo>
                <a:lnTo>
                  <a:pt x="23115" y="249683"/>
                </a:lnTo>
                <a:lnTo>
                  <a:pt x="23226" y="276496"/>
                </a:lnTo>
                <a:lnTo>
                  <a:pt x="26027" y="265133"/>
                </a:lnTo>
                <a:lnTo>
                  <a:pt x="29243" y="251582"/>
                </a:lnTo>
                <a:lnTo>
                  <a:pt x="45495" y="242176"/>
                </a:lnTo>
                <a:lnTo>
                  <a:pt x="74941" y="242176"/>
                </a:lnTo>
                <a:lnTo>
                  <a:pt x="64634" y="235098"/>
                </a:lnTo>
                <a:lnTo>
                  <a:pt x="44983" y="233514"/>
                </a:lnTo>
                <a:close/>
              </a:path>
              <a:path w="5476240" h="742314">
                <a:moveTo>
                  <a:pt x="152192" y="266145"/>
                </a:moveTo>
                <a:lnTo>
                  <a:pt x="117460" y="267042"/>
                </a:lnTo>
                <a:lnTo>
                  <a:pt x="102559" y="279615"/>
                </a:lnTo>
                <a:lnTo>
                  <a:pt x="107029" y="301222"/>
                </a:lnTo>
                <a:lnTo>
                  <a:pt x="128496" y="308254"/>
                </a:lnTo>
                <a:lnTo>
                  <a:pt x="141255" y="306810"/>
                </a:lnTo>
                <a:lnTo>
                  <a:pt x="147574" y="300431"/>
                </a:lnTo>
                <a:lnTo>
                  <a:pt x="124166" y="300431"/>
                </a:lnTo>
                <a:lnTo>
                  <a:pt x="111453" y="290791"/>
                </a:lnTo>
                <a:lnTo>
                  <a:pt x="118298" y="274726"/>
                </a:lnTo>
                <a:lnTo>
                  <a:pt x="152477" y="273565"/>
                </a:lnTo>
                <a:lnTo>
                  <a:pt x="152226" y="267042"/>
                </a:lnTo>
                <a:lnTo>
                  <a:pt x="152192" y="266145"/>
                </a:lnTo>
                <a:close/>
              </a:path>
              <a:path w="5476240" h="742314">
                <a:moveTo>
                  <a:pt x="163282" y="285483"/>
                </a:moveTo>
                <a:lnTo>
                  <a:pt x="153363" y="285483"/>
                </a:lnTo>
                <a:lnTo>
                  <a:pt x="155598" y="292328"/>
                </a:lnTo>
                <a:lnTo>
                  <a:pt x="153287" y="294662"/>
                </a:lnTo>
                <a:lnTo>
                  <a:pt x="153753" y="306810"/>
                </a:lnTo>
                <a:lnTo>
                  <a:pt x="153782" y="307555"/>
                </a:lnTo>
                <a:lnTo>
                  <a:pt x="163282" y="307555"/>
                </a:lnTo>
                <a:lnTo>
                  <a:pt x="163282" y="285483"/>
                </a:lnTo>
                <a:close/>
              </a:path>
              <a:path w="5476240" h="742314">
                <a:moveTo>
                  <a:pt x="152962" y="286193"/>
                </a:moveTo>
                <a:lnTo>
                  <a:pt x="148520" y="294051"/>
                </a:lnTo>
                <a:lnTo>
                  <a:pt x="124166" y="300431"/>
                </a:lnTo>
                <a:lnTo>
                  <a:pt x="147574" y="300431"/>
                </a:lnTo>
                <a:lnTo>
                  <a:pt x="153287" y="294662"/>
                </a:lnTo>
                <a:lnTo>
                  <a:pt x="152962" y="286193"/>
                </a:lnTo>
                <a:close/>
              </a:path>
              <a:path w="5476240" h="742314">
                <a:moveTo>
                  <a:pt x="153363" y="285483"/>
                </a:moveTo>
                <a:lnTo>
                  <a:pt x="152962" y="286193"/>
                </a:lnTo>
                <a:lnTo>
                  <a:pt x="153138" y="290791"/>
                </a:lnTo>
                <a:lnTo>
                  <a:pt x="153197" y="292328"/>
                </a:lnTo>
                <a:lnTo>
                  <a:pt x="153287" y="294662"/>
                </a:lnTo>
                <a:lnTo>
                  <a:pt x="155598" y="292328"/>
                </a:lnTo>
                <a:lnTo>
                  <a:pt x="153363" y="285483"/>
                </a:lnTo>
                <a:close/>
              </a:path>
              <a:path w="5476240" h="742314">
                <a:moveTo>
                  <a:pt x="157245" y="242176"/>
                </a:moveTo>
                <a:lnTo>
                  <a:pt x="139439" y="242176"/>
                </a:lnTo>
                <a:lnTo>
                  <a:pt x="151593" y="250558"/>
                </a:lnTo>
                <a:lnTo>
                  <a:pt x="152934" y="285483"/>
                </a:lnTo>
                <a:lnTo>
                  <a:pt x="152962" y="286193"/>
                </a:lnTo>
                <a:lnTo>
                  <a:pt x="153363" y="285483"/>
                </a:lnTo>
                <a:lnTo>
                  <a:pt x="163282" y="285483"/>
                </a:lnTo>
                <a:lnTo>
                  <a:pt x="163282" y="273565"/>
                </a:lnTo>
                <a:lnTo>
                  <a:pt x="155319" y="273565"/>
                </a:lnTo>
                <a:lnTo>
                  <a:pt x="155319" y="266145"/>
                </a:lnTo>
                <a:lnTo>
                  <a:pt x="163282" y="266145"/>
                </a:lnTo>
                <a:lnTo>
                  <a:pt x="163282" y="262013"/>
                </a:lnTo>
                <a:lnTo>
                  <a:pt x="160674" y="245296"/>
                </a:lnTo>
                <a:lnTo>
                  <a:pt x="157245" y="242176"/>
                </a:lnTo>
                <a:close/>
              </a:path>
              <a:path w="5476240" h="742314">
                <a:moveTo>
                  <a:pt x="163282" y="266145"/>
                </a:moveTo>
                <a:lnTo>
                  <a:pt x="155319" y="266145"/>
                </a:lnTo>
                <a:lnTo>
                  <a:pt x="155319" y="273565"/>
                </a:lnTo>
                <a:lnTo>
                  <a:pt x="163282" y="273565"/>
                </a:lnTo>
                <a:lnTo>
                  <a:pt x="163282" y="266145"/>
                </a:lnTo>
                <a:close/>
              </a:path>
              <a:path w="5476240" h="742314">
                <a:moveTo>
                  <a:pt x="133525" y="233514"/>
                </a:moveTo>
                <a:lnTo>
                  <a:pt x="103630" y="243433"/>
                </a:lnTo>
                <a:lnTo>
                  <a:pt x="108100" y="250837"/>
                </a:lnTo>
                <a:lnTo>
                  <a:pt x="139439" y="242176"/>
                </a:lnTo>
                <a:lnTo>
                  <a:pt x="157245" y="242176"/>
                </a:lnTo>
                <a:lnTo>
                  <a:pt x="150336" y="235889"/>
                </a:lnTo>
                <a:lnTo>
                  <a:pt x="133525" y="233514"/>
                </a:lnTo>
                <a:close/>
              </a:path>
              <a:path w="5476240" h="742314">
                <a:moveTo>
                  <a:pt x="184494" y="291350"/>
                </a:moveTo>
                <a:lnTo>
                  <a:pt x="180024" y="299173"/>
                </a:lnTo>
                <a:lnTo>
                  <a:pt x="209919" y="308254"/>
                </a:lnTo>
                <a:lnTo>
                  <a:pt x="221794" y="307416"/>
                </a:lnTo>
                <a:lnTo>
                  <a:pt x="232927" y="299592"/>
                </a:lnTo>
                <a:lnTo>
                  <a:pt x="217603" y="299592"/>
                </a:lnTo>
                <a:lnTo>
                  <a:pt x="184494" y="291350"/>
                </a:lnTo>
                <a:close/>
              </a:path>
              <a:path w="5476240" h="742314">
                <a:moveTo>
                  <a:pt x="221235" y="234166"/>
                </a:moveTo>
                <a:lnTo>
                  <a:pt x="188266" y="240546"/>
                </a:lnTo>
                <a:lnTo>
                  <a:pt x="183516" y="262013"/>
                </a:lnTo>
                <a:lnTo>
                  <a:pt x="230316" y="291211"/>
                </a:lnTo>
                <a:lnTo>
                  <a:pt x="217603" y="299592"/>
                </a:lnTo>
                <a:lnTo>
                  <a:pt x="232927" y="299592"/>
                </a:lnTo>
                <a:lnTo>
                  <a:pt x="239024" y="295308"/>
                </a:lnTo>
                <a:lnTo>
                  <a:pt x="239350" y="280081"/>
                </a:lnTo>
                <a:lnTo>
                  <a:pt x="192457" y="250651"/>
                </a:lnTo>
                <a:lnTo>
                  <a:pt x="200234" y="243200"/>
                </a:lnTo>
                <a:lnTo>
                  <a:pt x="236175" y="243200"/>
                </a:lnTo>
                <a:lnTo>
                  <a:pt x="237618" y="240546"/>
                </a:lnTo>
                <a:lnTo>
                  <a:pt x="237720" y="240360"/>
                </a:lnTo>
                <a:lnTo>
                  <a:pt x="221235" y="234166"/>
                </a:lnTo>
                <a:close/>
              </a:path>
              <a:path w="5476240" h="742314">
                <a:moveTo>
                  <a:pt x="236175" y="243200"/>
                </a:moveTo>
                <a:lnTo>
                  <a:pt x="200234" y="243200"/>
                </a:lnTo>
                <a:lnTo>
                  <a:pt x="233389" y="248323"/>
                </a:lnTo>
                <a:lnTo>
                  <a:pt x="236175" y="243200"/>
                </a:lnTo>
                <a:close/>
              </a:path>
              <a:path w="5476240" h="742314">
                <a:moveTo>
                  <a:pt x="252707" y="291350"/>
                </a:moveTo>
                <a:lnTo>
                  <a:pt x="248237" y="299173"/>
                </a:lnTo>
                <a:lnTo>
                  <a:pt x="278132" y="308254"/>
                </a:lnTo>
                <a:lnTo>
                  <a:pt x="290007" y="307416"/>
                </a:lnTo>
                <a:lnTo>
                  <a:pt x="301140" y="299592"/>
                </a:lnTo>
                <a:lnTo>
                  <a:pt x="285816" y="299592"/>
                </a:lnTo>
                <a:lnTo>
                  <a:pt x="252707" y="291350"/>
                </a:lnTo>
                <a:close/>
              </a:path>
              <a:path w="5476240" h="742314">
                <a:moveTo>
                  <a:pt x="289448" y="234166"/>
                </a:moveTo>
                <a:lnTo>
                  <a:pt x="256479" y="240546"/>
                </a:lnTo>
                <a:lnTo>
                  <a:pt x="251729" y="262013"/>
                </a:lnTo>
                <a:lnTo>
                  <a:pt x="298529" y="291211"/>
                </a:lnTo>
                <a:lnTo>
                  <a:pt x="285816" y="299592"/>
                </a:lnTo>
                <a:lnTo>
                  <a:pt x="301140" y="299592"/>
                </a:lnTo>
                <a:lnTo>
                  <a:pt x="307237" y="295308"/>
                </a:lnTo>
                <a:lnTo>
                  <a:pt x="307563" y="280081"/>
                </a:lnTo>
                <a:lnTo>
                  <a:pt x="260670" y="250651"/>
                </a:lnTo>
                <a:lnTo>
                  <a:pt x="268446" y="243200"/>
                </a:lnTo>
                <a:lnTo>
                  <a:pt x="304388" y="243200"/>
                </a:lnTo>
                <a:lnTo>
                  <a:pt x="305831" y="240546"/>
                </a:lnTo>
                <a:lnTo>
                  <a:pt x="305933" y="240360"/>
                </a:lnTo>
                <a:lnTo>
                  <a:pt x="289448" y="234166"/>
                </a:lnTo>
                <a:close/>
              </a:path>
              <a:path w="5476240" h="742314">
                <a:moveTo>
                  <a:pt x="304388" y="243200"/>
                </a:moveTo>
                <a:lnTo>
                  <a:pt x="268446" y="243200"/>
                </a:lnTo>
                <a:lnTo>
                  <a:pt x="301602" y="248323"/>
                </a:lnTo>
                <a:lnTo>
                  <a:pt x="304388" y="243200"/>
                </a:lnTo>
                <a:close/>
              </a:path>
              <a:path w="5476240" h="742314">
                <a:moveTo>
                  <a:pt x="349372" y="233514"/>
                </a:moveTo>
                <a:lnTo>
                  <a:pt x="331817" y="241431"/>
                </a:lnTo>
                <a:lnTo>
                  <a:pt x="320873" y="256984"/>
                </a:lnTo>
                <a:lnTo>
                  <a:pt x="319366" y="276495"/>
                </a:lnTo>
                <a:lnTo>
                  <a:pt x="319243" y="278079"/>
                </a:lnTo>
                <a:lnTo>
                  <a:pt x="331817" y="300244"/>
                </a:lnTo>
                <a:lnTo>
                  <a:pt x="356543" y="308254"/>
                </a:lnTo>
                <a:lnTo>
                  <a:pt x="363715" y="308254"/>
                </a:lnTo>
                <a:lnTo>
                  <a:pt x="381503" y="300244"/>
                </a:lnTo>
                <a:lnTo>
                  <a:pt x="382050" y="299453"/>
                </a:lnTo>
                <a:lnTo>
                  <a:pt x="356543" y="299453"/>
                </a:lnTo>
                <a:lnTo>
                  <a:pt x="338615" y="293539"/>
                </a:lnTo>
                <a:lnTo>
                  <a:pt x="329302" y="276495"/>
                </a:lnTo>
                <a:lnTo>
                  <a:pt x="335356" y="251443"/>
                </a:lnTo>
                <a:lnTo>
                  <a:pt x="351468" y="242176"/>
                </a:lnTo>
                <a:lnTo>
                  <a:pt x="380605" y="242176"/>
                </a:lnTo>
                <a:lnTo>
                  <a:pt x="370234" y="235098"/>
                </a:lnTo>
                <a:lnTo>
                  <a:pt x="349372" y="233514"/>
                </a:lnTo>
                <a:close/>
              </a:path>
              <a:path w="5476240" h="742314">
                <a:moveTo>
                  <a:pt x="380605" y="242176"/>
                </a:moveTo>
                <a:lnTo>
                  <a:pt x="351468" y="242176"/>
                </a:lnTo>
                <a:lnTo>
                  <a:pt x="374751" y="248136"/>
                </a:lnTo>
                <a:lnTo>
                  <a:pt x="383925" y="265040"/>
                </a:lnTo>
                <a:lnTo>
                  <a:pt x="377964" y="290186"/>
                </a:lnTo>
                <a:lnTo>
                  <a:pt x="356543" y="299453"/>
                </a:lnTo>
                <a:lnTo>
                  <a:pt x="382050" y="299453"/>
                </a:lnTo>
                <a:lnTo>
                  <a:pt x="392353" y="284551"/>
                </a:lnTo>
                <a:lnTo>
                  <a:pt x="393861" y="265040"/>
                </a:lnTo>
                <a:lnTo>
                  <a:pt x="393983" y="263457"/>
                </a:lnTo>
                <a:lnTo>
                  <a:pt x="385927" y="245808"/>
                </a:lnTo>
                <a:lnTo>
                  <a:pt x="380605" y="242176"/>
                </a:lnTo>
                <a:close/>
              </a:path>
              <a:path w="5476240" h="742314">
                <a:moveTo>
                  <a:pt x="412326" y="302107"/>
                </a:moveTo>
                <a:lnTo>
                  <a:pt x="406179" y="327952"/>
                </a:lnTo>
                <a:lnTo>
                  <a:pt x="412885" y="327952"/>
                </a:lnTo>
                <a:lnTo>
                  <a:pt x="418752" y="308673"/>
                </a:lnTo>
                <a:lnTo>
                  <a:pt x="418485" y="308114"/>
                </a:lnTo>
                <a:lnTo>
                  <a:pt x="413444" y="308114"/>
                </a:lnTo>
                <a:lnTo>
                  <a:pt x="412326" y="302107"/>
                </a:lnTo>
                <a:close/>
              </a:path>
              <a:path w="5476240" h="742314">
                <a:moveTo>
                  <a:pt x="411255" y="293027"/>
                </a:moveTo>
                <a:lnTo>
                  <a:pt x="413444" y="308114"/>
                </a:lnTo>
                <a:lnTo>
                  <a:pt x="418485" y="308114"/>
                </a:lnTo>
                <a:lnTo>
                  <a:pt x="411255" y="293027"/>
                </a:lnTo>
                <a:close/>
              </a:path>
              <a:path w="5476240" h="742314">
                <a:moveTo>
                  <a:pt x="501078" y="233514"/>
                </a:moveTo>
                <a:lnTo>
                  <a:pt x="483522" y="241431"/>
                </a:lnTo>
                <a:lnTo>
                  <a:pt x="472579" y="256984"/>
                </a:lnTo>
                <a:lnTo>
                  <a:pt x="471071" y="276495"/>
                </a:lnTo>
                <a:lnTo>
                  <a:pt x="470949" y="278079"/>
                </a:lnTo>
                <a:lnTo>
                  <a:pt x="483522" y="300244"/>
                </a:lnTo>
                <a:lnTo>
                  <a:pt x="508249" y="308254"/>
                </a:lnTo>
                <a:lnTo>
                  <a:pt x="515420" y="308254"/>
                </a:lnTo>
                <a:lnTo>
                  <a:pt x="533209" y="300244"/>
                </a:lnTo>
                <a:lnTo>
                  <a:pt x="533756" y="299453"/>
                </a:lnTo>
                <a:lnTo>
                  <a:pt x="508249" y="299453"/>
                </a:lnTo>
                <a:lnTo>
                  <a:pt x="490321" y="293539"/>
                </a:lnTo>
                <a:lnTo>
                  <a:pt x="481007" y="276495"/>
                </a:lnTo>
                <a:lnTo>
                  <a:pt x="487061" y="251443"/>
                </a:lnTo>
                <a:lnTo>
                  <a:pt x="503173" y="242176"/>
                </a:lnTo>
                <a:lnTo>
                  <a:pt x="532310" y="242176"/>
                </a:lnTo>
                <a:lnTo>
                  <a:pt x="521939" y="235098"/>
                </a:lnTo>
                <a:lnTo>
                  <a:pt x="501078" y="233514"/>
                </a:lnTo>
                <a:close/>
              </a:path>
              <a:path w="5476240" h="742314">
                <a:moveTo>
                  <a:pt x="532310" y="242176"/>
                </a:moveTo>
                <a:lnTo>
                  <a:pt x="503173" y="242176"/>
                </a:lnTo>
                <a:lnTo>
                  <a:pt x="526456" y="248136"/>
                </a:lnTo>
                <a:lnTo>
                  <a:pt x="535630" y="265040"/>
                </a:lnTo>
                <a:lnTo>
                  <a:pt x="529670" y="290186"/>
                </a:lnTo>
                <a:lnTo>
                  <a:pt x="508249" y="299453"/>
                </a:lnTo>
                <a:lnTo>
                  <a:pt x="533756" y="299453"/>
                </a:lnTo>
                <a:lnTo>
                  <a:pt x="544059" y="284551"/>
                </a:lnTo>
                <a:lnTo>
                  <a:pt x="545566" y="265040"/>
                </a:lnTo>
                <a:lnTo>
                  <a:pt x="545688" y="263457"/>
                </a:lnTo>
                <a:lnTo>
                  <a:pt x="537632" y="245808"/>
                </a:lnTo>
                <a:lnTo>
                  <a:pt x="532310" y="242176"/>
                </a:lnTo>
                <a:close/>
              </a:path>
              <a:path w="5476240" h="742314">
                <a:moveTo>
                  <a:pt x="560211" y="291350"/>
                </a:moveTo>
                <a:lnTo>
                  <a:pt x="555740" y="299173"/>
                </a:lnTo>
                <a:lnTo>
                  <a:pt x="585636" y="308254"/>
                </a:lnTo>
                <a:lnTo>
                  <a:pt x="597511" y="307416"/>
                </a:lnTo>
                <a:lnTo>
                  <a:pt x="608644" y="299592"/>
                </a:lnTo>
                <a:lnTo>
                  <a:pt x="593320" y="299592"/>
                </a:lnTo>
                <a:lnTo>
                  <a:pt x="560211" y="291350"/>
                </a:lnTo>
                <a:close/>
              </a:path>
              <a:path w="5476240" h="742314">
                <a:moveTo>
                  <a:pt x="596952" y="234166"/>
                </a:moveTo>
                <a:lnTo>
                  <a:pt x="563983" y="240546"/>
                </a:lnTo>
                <a:lnTo>
                  <a:pt x="559233" y="262013"/>
                </a:lnTo>
                <a:lnTo>
                  <a:pt x="606032" y="291211"/>
                </a:lnTo>
                <a:lnTo>
                  <a:pt x="593320" y="299592"/>
                </a:lnTo>
                <a:lnTo>
                  <a:pt x="608644" y="299592"/>
                </a:lnTo>
                <a:lnTo>
                  <a:pt x="614740" y="295308"/>
                </a:lnTo>
                <a:lnTo>
                  <a:pt x="615066" y="280081"/>
                </a:lnTo>
                <a:lnTo>
                  <a:pt x="568174" y="250651"/>
                </a:lnTo>
                <a:lnTo>
                  <a:pt x="575950" y="243200"/>
                </a:lnTo>
                <a:lnTo>
                  <a:pt x="611892" y="243200"/>
                </a:lnTo>
                <a:lnTo>
                  <a:pt x="613335" y="240546"/>
                </a:lnTo>
                <a:lnTo>
                  <a:pt x="613436" y="240360"/>
                </a:lnTo>
                <a:lnTo>
                  <a:pt x="596952" y="234166"/>
                </a:lnTo>
                <a:close/>
              </a:path>
              <a:path w="5476240" h="742314">
                <a:moveTo>
                  <a:pt x="611892" y="243200"/>
                </a:moveTo>
                <a:lnTo>
                  <a:pt x="575950" y="243200"/>
                </a:lnTo>
                <a:lnTo>
                  <a:pt x="609106" y="248323"/>
                </a:lnTo>
                <a:lnTo>
                  <a:pt x="611892" y="243200"/>
                </a:lnTo>
                <a:close/>
              </a:path>
              <a:path w="5476240" h="742314">
                <a:moveTo>
                  <a:pt x="680213" y="234213"/>
                </a:moveTo>
                <a:lnTo>
                  <a:pt x="670713" y="234213"/>
                </a:lnTo>
                <a:lnTo>
                  <a:pt x="670713" y="334657"/>
                </a:lnTo>
                <a:lnTo>
                  <a:pt x="680632" y="334657"/>
                </a:lnTo>
                <a:lnTo>
                  <a:pt x="680522" y="308254"/>
                </a:lnTo>
                <a:lnTo>
                  <a:pt x="680445" y="289882"/>
                </a:lnTo>
                <a:lnTo>
                  <a:pt x="674625" y="278824"/>
                </a:lnTo>
                <a:lnTo>
                  <a:pt x="676115" y="256053"/>
                </a:lnTo>
                <a:lnTo>
                  <a:pt x="680278" y="249683"/>
                </a:lnTo>
                <a:lnTo>
                  <a:pt x="680213" y="234213"/>
                </a:lnTo>
                <a:close/>
              </a:path>
              <a:path w="5476240" h="742314">
                <a:moveTo>
                  <a:pt x="680389" y="276496"/>
                </a:moveTo>
                <a:lnTo>
                  <a:pt x="680445" y="289882"/>
                </a:lnTo>
                <a:lnTo>
                  <a:pt x="686267" y="300943"/>
                </a:lnTo>
                <a:lnTo>
                  <a:pt x="708572" y="308254"/>
                </a:lnTo>
                <a:lnTo>
                  <a:pt x="715557" y="308254"/>
                </a:lnTo>
                <a:lnTo>
                  <a:pt x="732880" y="300338"/>
                </a:lnTo>
                <a:lnTo>
                  <a:pt x="733489" y="299453"/>
                </a:lnTo>
                <a:lnTo>
                  <a:pt x="707874" y="299453"/>
                </a:lnTo>
                <a:lnTo>
                  <a:pt x="689666" y="293539"/>
                </a:lnTo>
                <a:lnTo>
                  <a:pt x="680389" y="276496"/>
                </a:lnTo>
                <a:close/>
              </a:path>
              <a:path w="5476240" h="742314">
                <a:moveTo>
                  <a:pt x="732104" y="242176"/>
                </a:moveTo>
                <a:lnTo>
                  <a:pt x="702658" y="242176"/>
                </a:lnTo>
                <a:lnTo>
                  <a:pt x="725941" y="248229"/>
                </a:lnTo>
                <a:lnTo>
                  <a:pt x="735255" y="265133"/>
                </a:lnTo>
                <a:lnTo>
                  <a:pt x="729275" y="289882"/>
                </a:lnTo>
                <a:lnTo>
                  <a:pt x="729201" y="290186"/>
                </a:lnTo>
                <a:lnTo>
                  <a:pt x="707874" y="299453"/>
                </a:lnTo>
                <a:lnTo>
                  <a:pt x="733489" y="299453"/>
                </a:lnTo>
                <a:lnTo>
                  <a:pt x="743590" y="284784"/>
                </a:lnTo>
                <a:lnTo>
                  <a:pt x="745049" y="265133"/>
                </a:lnTo>
                <a:lnTo>
                  <a:pt x="745174" y="263457"/>
                </a:lnTo>
                <a:lnTo>
                  <a:pt x="737257" y="245715"/>
                </a:lnTo>
                <a:lnTo>
                  <a:pt x="732104" y="242176"/>
                </a:lnTo>
                <a:close/>
              </a:path>
              <a:path w="5476240" h="742314">
                <a:moveTo>
                  <a:pt x="680278" y="249683"/>
                </a:moveTo>
                <a:lnTo>
                  <a:pt x="676115" y="256053"/>
                </a:lnTo>
                <a:lnTo>
                  <a:pt x="674777" y="276496"/>
                </a:lnTo>
                <a:lnTo>
                  <a:pt x="674750" y="276922"/>
                </a:lnTo>
                <a:lnTo>
                  <a:pt x="674625" y="278824"/>
                </a:lnTo>
                <a:lnTo>
                  <a:pt x="680445" y="289882"/>
                </a:lnTo>
                <a:lnTo>
                  <a:pt x="680335" y="263457"/>
                </a:lnTo>
                <a:lnTo>
                  <a:pt x="680278" y="249683"/>
                </a:lnTo>
                <a:close/>
              </a:path>
              <a:path w="5476240" h="742314">
                <a:moveTo>
                  <a:pt x="702146" y="233514"/>
                </a:moveTo>
                <a:lnTo>
                  <a:pt x="686127" y="240732"/>
                </a:lnTo>
                <a:lnTo>
                  <a:pt x="680278" y="249683"/>
                </a:lnTo>
                <a:lnTo>
                  <a:pt x="680389" y="276496"/>
                </a:lnTo>
                <a:lnTo>
                  <a:pt x="683190" y="265133"/>
                </a:lnTo>
                <a:lnTo>
                  <a:pt x="686406" y="251582"/>
                </a:lnTo>
                <a:lnTo>
                  <a:pt x="702658" y="242176"/>
                </a:lnTo>
                <a:lnTo>
                  <a:pt x="732104" y="242176"/>
                </a:lnTo>
                <a:lnTo>
                  <a:pt x="721797" y="235098"/>
                </a:lnTo>
                <a:lnTo>
                  <a:pt x="702146" y="233514"/>
                </a:lnTo>
                <a:close/>
              </a:path>
              <a:path w="5476240" h="742314">
                <a:moveTo>
                  <a:pt x="774892" y="234213"/>
                </a:moveTo>
                <a:lnTo>
                  <a:pt x="765393" y="234213"/>
                </a:lnTo>
                <a:lnTo>
                  <a:pt x="765393" y="307555"/>
                </a:lnTo>
                <a:lnTo>
                  <a:pt x="775312" y="307555"/>
                </a:lnTo>
                <a:lnTo>
                  <a:pt x="777500" y="254795"/>
                </a:lnTo>
                <a:lnTo>
                  <a:pt x="778064" y="254190"/>
                </a:lnTo>
                <a:lnTo>
                  <a:pt x="774892" y="254190"/>
                </a:lnTo>
                <a:lnTo>
                  <a:pt x="774892" y="234213"/>
                </a:lnTo>
                <a:close/>
              </a:path>
              <a:path w="5476240" h="742314">
                <a:moveTo>
                  <a:pt x="802274" y="233514"/>
                </a:moveTo>
                <a:lnTo>
                  <a:pt x="795102" y="233514"/>
                </a:lnTo>
                <a:lnTo>
                  <a:pt x="779409" y="240872"/>
                </a:lnTo>
                <a:lnTo>
                  <a:pt x="774892" y="254190"/>
                </a:lnTo>
                <a:lnTo>
                  <a:pt x="778064" y="254190"/>
                </a:lnTo>
                <a:lnTo>
                  <a:pt x="786255" y="245389"/>
                </a:lnTo>
                <a:lnTo>
                  <a:pt x="800039" y="243014"/>
                </a:lnTo>
                <a:lnTo>
                  <a:pt x="802274" y="233514"/>
                </a:lnTo>
                <a:close/>
              </a:path>
              <a:path w="5476240" h="742314">
                <a:moveTo>
                  <a:pt x="830291" y="234213"/>
                </a:moveTo>
                <a:lnTo>
                  <a:pt x="820372" y="234213"/>
                </a:lnTo>
                <a:lnTo>
                  <a:pt x="820372" y="307555"/>
                </a:lnTo>
                <a:lnTo>
                  <a:pt x="830291" y="307555"/>
                </a:lnTo>
                <a:lnTo>
                  <a:pt x="830291" y="234213"/>
                </a:lnTo>
                <a:close/>
              </a:path>
              <a:path w="5476240" h="742314">
                <a:moveTo>
                  <a:pt x="823353" y="203898"/>
                </a:moveTo>
                <a:lnTo>
                  <a:pt x="825402" y="218008"/>
                </a:lnTo>
                <a:lnTo>
                  <a:pt x="827544" y="218008"/>
                </a:lnTo>
                <a:lnTo>
                  <a:pt x="823353" y="203898"/>
                </a:lnTo>
                <a:close/>
              </a:path>
              <a:path w="5476240" h="742314">
                <a:moveTo>
                  <a:pt x="867389" y="234213"/>
                </a:moveTo>
                <a:lnTo>
                  <a:pt x="857890" y="234213"/>
                </a:lnTo>
                <a:lnTo>
                  <a:pt x="857890" y="307555"/>
                </a:lnTo>
                <a:lnTo>
                  <a:pt x="867808" y="307555"/>
                </a:lnTo>
                <a:lnTo>
                  <a:pt x="867808" y="263410"/>
                </a:lnTo>
                <a:lnTo>
                  <a:pt x="872551" y="254330"/>
                </a:lnTo>
                <a:lnTo>
                  <a:pt x="867389" y="254330"/>
                </a:lnTo>
                <a:lnTo>
                  <a:pt x="867389" y="234213"/>
                </a:lnTo>
                <a:close/>
              </a:path>
              <a:path w="5476240" h="742314">
                <a:moveTo>
                  <a:pt x="917258" y="242455"/>
                </a:moveTo>
                <a:lnTo>
                  <a:pt x="900498" y="242455"/>
                </a:lnTo>
                <a:lnTo>
                  <a:pt x="913630" y="252374"/>
                </a:lnTo>
                <a:lnTo>
                  <a:pt x="915586" y="307555"/>
                </a:lnTo>
                <a:lnTo>
                  <a:pt x="925504" y="307555"/>
                </a:lnTo>
                <a:lnTo>
                  <a:pt x="925504" y="257869"/>
                </a:lnTo>
                <a:lnTo>
                  <a:pt x="917258" y="242455"/>
                </a:lnTo>
                <a:close/>
              </a:path>
              <a:path w="5476240" h="742314">
                <a:moveTo>
                  <a:pt x="895329" y="233514"/>
                </a:moveTo>
                <a:lnTo>
                  <a:pt x="888251" y="233514"/>
                </a:lnTo>
                <a:lnTo>
                  <a:pt x="868181" y="245249"/>
                </a:lnTo>
                <a:lnTo>
                  <a:pt x="867389" y="254330"/>
                </a:lnTo>
                <a:lnTo>
                  <a:pt x="872551" y="254330"/>
                </a:lnTo>
                <a:lnTo>
                  <a:pt x="876004" y="247717"/>
                </a:lnTo>
                <a:lnTo>
                  <a:pt x="900498" y="242455"/>
                </a:lnTo>
                <a:lnTo>
                  <a:pt x="917258" y="242455"/>
                </a:lnTo>
                <a:lnTo>
                  <a:pt x="915539" y="239242"/>
                </a:lnTo>
                <a:lnTo>
                  <a:pt x="895329" y="233514"/>
                </a:lnTo>
                <a:close/>
              </a:path>
              <a:path w="5476240" h="742314">
                <a:moveTo>
                  <a:pt x="975486" y="233514"/>
                </a:moveTo>
                <a:lnTo>
                  <a:pt x="957512" y="241431"/>
                </a:lnTo>
                <a:lnTo>
                  <a:pt x="946522" y="256984"/>
                </a:lnTo>
                <a:lnTo>
                  <a:pt x="944892" y="278079"/>
                </a:lnTo>
                <a:lnTo>
                  <a:pt x="957512" y="300244"/>
                </a:lnTo>
                <a:lnTo>
                  <a:pt x="982751" y="308254"/>
                </a:lnTo>
                <a:lnTo>
                  <a:pt x="994625" y="307043"/>
                </a:lnTo>
                <a:lnTo>
                  <a:pt x="1004259" y="299453"/>
                </a:lnTo>
                <a:lnTo>
                  <a:pt x="977396" y="299453"/>
                </a:lnTo>
                <a:lnTo>
                  <a:pt x="961004" y="290186"/>
                </a:lnTo>
                <a:lnTo>
                  <a:pt x="954950" y="265040"/>
                </a:lnTo>
                <a:lnTo>
                  <a:pt x="964310" y="248136"/>
                </a:lnTo>
                <a:lnTo>
                  <a:pt x="986988" y="242176"/>
                </a:lnTo>
                <a:lnTo>
                  <a:pt x="1006790" y="242176"/>
                </a:lnTo>
                <a:lnTo>
                  <a:pt x="1004684" y="239568"/>
                </a:lnTo>
                <a:lnTo>
                  <a:pt x="975486" y="233514"/>
                </a:lnTo>
                <a:close/>
              </a:path>
              <a:path w="5476240" h="742314">
                <a:moveTo>
                  <a:pt x="1004125" y="288696"/>
                </a:moveTo>
                <a:lnTo>
                  <a:pt x="1001610" y="292328"/>
                </a:lnTo>
                <a:lnTo>
                  <a:pt x="977396" y="299453"/>
                </a:lnTo>
                <a:lnTo>
                  <a:pt x="1004259" y="299453"/>
                </a:lnTo>
                <a:lnTo>
                  <a:pt x="1011529" y="293725"/>
                </a:lnTo>
                <a:lnTo>
                  <a:pt x="1004125" y="288696"/>
                </a:lnTo>
                <a:close/>
              </a:path>
              <a:path w="5476240" h="742314">
                <a:moveTo>
                  <a:pt x="1006790" y="242176"/>
                </a:moveTo>
                <a:lnTo>
                  <a:pt x="986988" y="242176"/>
                </a:lnTo>
                <a:lnTo>
                  <a:pt x="1004125" y="253072"/>
                </a:lnTo>
                <a:lnTo>
                  <a:pt x="1011392" y="248136"/>
                </a:lnTo>
                <a:lnTo>
                  <a:pt x="1011604" y="248136"/>
                </a:lnTo>
                <a:lnTo>
                  <a:pt x="1006790" y="242176"/>
                </a:lnTo>
                <a:close/>
              </a:path>
              <a:path w="5476240" h="742314">
                <a:moveTo>
                  <a:pt x="1039841" y="234213"/>
                </a:moveTo>
                <a:lnTo>
                  <a:pt x="1029922" y="234213"/>
                </a:lnTo>
                <a:lnTo>
                  <a:pt x="1029922" y="307555"/>
                </a:lnTo>
                <a:lnTo>
                  <a:pt x="1039841" y="307555"/>
                </a:lnTo>
                <a:lnTo>
                  <a:pt x="1039841" y="234213"/>
                </a:lnTo>
                <a:close/>
              </a:path>
              <a:path w="5476240" h="742314">
                <a:moveTo>
                  <a:pt x="1032903" y="203898"/>
                </a:moveTo>
                <a:lnTo>
                  <a:pt x="1034952" y="218008"/>
                </a:lnTo>
                <a:lnTo>
                  <a:pt x="1037094" y="218008"/>
                </a:lnTo>
                <a:lnTo>
                  <a:pt x="1032903" y="203898"/>
                </a:lnTo>
                <a:close/>
              </a:path>
              <a:path w="5476240" h="742314">
                <a:moveTo>
                  <a:pt x="1076939" y="234213"/>
                </a:moveTo>
                <a:lnTo>
                  <a:pt x="1067440" y="234213"/>
                </a:lnTo>
                <a:lnTo>
                  <a:pt x="1067440" y="334657"/>
                </a:lnTo>
                <a:lnTo>
                  <a:pt x="1077358" y="334657"/>
                </a:lnTo>
                <a:lnTo>
                  <a:pt x="1077248" y="308254"/>
                </a:lnTo>
                <a:lnTo>
                  <a:pt x="1077171" y="289882"/>
                </a:lnTo>
                <a:lnTo>
                  <a:pt x="1071351" y="278824"/>
                </a:lnTo>
                <a:lnTo>
                  <a:pt x="1072841" y="256053"/>
                </a:lnTo>
                <a:lnTo>
                  <a:pt x="1077004" y="249683"/>
                </a:lnTo>
                <a:lnTo>
                  <a:pt x="1076939" y="234213"/>
                </a:lnTo>
                <a:close/>
              </a:path>
              <a:path w="5476240" h="742314">
                <a:moveTo>
                  <a:pt x="1077116" y="276496"/>
                </a:moveTo>
                <a:lnTo>
                  <a:pt x="1077171" y="289882"/>
                </a:lnTo>
                <a:lnTo>
                  <a:pt x="1082993" y="300943"/>
                </a:lnTo>
                <a:lnTo>
                  <a:pt x="1105298" y="308254"/>
                </a:lnTo>
                <a:lnTo>
                  <a:pt x="1112283" y="308254"/>
                </a:lnTo>
                <a:lnTo>
                  <a:pt x="1129606" y="300338"/>
                </a:lnTo>
                <a:lnTo>
                  <a:pt x="1130215" y="299453"/>
                </a:lnTo>
                <a:lnTo>
                  <a:pt x="1104600" y="299453"/>
                </a:lnTo>
                <a:lnTo>
                  <a:pt x="1086392" y="293539"/>
                </a:lnTo>
                <a:lnTo>
                  <a:pt x="1077116" y="276496"/>
                </a:lnTo>
                <a:close/>
              </a:path>
              <a:path w="5476240" h="742314">
                <a:moveTo>
                  <a:pt x="1128830" y="242176"/>
                </a:moveTo>
                <a:lnTo>
                  <a:pt x="1099384" y="242176"/>
                </a:lnTo>
                <a:lnTo>
                  <a:pt x="1122668" y="248229"/>
                </a:lnTo>
                <a:lnTo>
                  <a:pt x="1131981" y="265133"/>
                </a:lnTo>
                <a:lnTo>
                  <a:pt x="1126001" y="289882"/>
                </a:lnTo>
                <a:lnTo>
                  <a:pt x="1125927" y="290186"/>
                </a:lnTo>
                <a:lnTo>
                  <a:pt x="1104600" y="299453"/>
                </a:lnTo>
                <a:lnTo>
                  <a:pt x="1130215" y="299453"/>
                </a:lnTo>
                <a:lnTo>
                  <a:pt x="1140316" y="284784"/>
                </a:lnTo>
                <a:lnTo>
                  <a:pt x="1141775" y="265133"/>
                </a:lnTo>
                <a:lnTo>
                  <a:pt x="1141900" y="263457"/>
                </a:lnTo>
                <a:lnTo>
                  <a:pt x="1133983" y="245715"/>
                </a:lnTo>
                <a:lnTo>
                  <a:pt x="1128830" y="242176"/>
                </a:lnTo>
                <a:close/>
              </a:path>
              <a:path w="5476240" h="742314">
                <a:moveTo>
                  <a:pt x="1077004" y="249683"/>
                </a:moveTo>
                <a:lnTo>
                  <a:pt x="1072841" y="256053"/>
                </a:lnTo>
                <a:lnTo>
                  <a:pt x="1071504" y="276496"/>
                </a:lnTo>
                <a:lnTo>
                  <a:pt x="1071476" y="276922"/>
                </a:lnTo>
                <a:lnTo>
                  <a:pt x="1071351" y="278824"/>
                </a:lnTo>
                <a:lnTo>
                  <a:pt x="1077171" y="289882"/>
                </a:lnTo>
                <a:lnTo>
                  <a:pt x="1077061" y="263457"/>
                </a:lnTo>
                <a:lnTo>
                  <a:pt x="1077004" y="249683"/>
                </a:lnTo>
                <a:close/>
              </a:path>
              <a:path w="5476240" h="742314">
                <a:moveTo>
                  <a:pt x="1098872" y="233514"/>
                </a:moveTo>
                <a:lnTo>
                  <a:pt x="1082853" y="240732"/>
                </a:lnTo>
                <a:lnTo>
                  <a:pt x="1077004" y="249683"/>
                </a:lnTo>
                <a:lnTo>
                  <a:pt x="1077116" y="276496"/>
                </a:lnTo>
                <a:lnTo>
                  <a:pt x="1079916" y="265133"/>
                </a:lnTo>
                <a:lnTo>
                  <a:pt x="1083133" y="251582"/>
                </a:lnTo>
                <a:lnTo>
                  <a:pt x="1099384" y="242176"/>
                </a:lnTo>
                <a:lnTo>
                  <a:pt x="1128830" y="242176"/>
                </a:lnTo>
                <a:lnTo>
                  <a:pt x="1118523" y="235098"/>
                </a:lnTo>
                <a:lnTo>
                  <a:pt x="1098872" y="233514"/>
                </a:lnTo>
                <a:close/>
              </a:path>
              <a:path w="5476240" h="742314">
                <a:moveTo>
                  <a:pt x="1206081" y="266145"/>
                </a:moveTo>
                <a:lnTo>
                  <a:pt x="1171349" y="267042"/>
                </a:lnTo>
                <a:lnTo>
                  <a:pt x="1156448" y="279615"/>
                </a:lnTo>
                <a:lnTo>
                  <a:pt x="1160918" y="301222"/>
                </a:lnTo>
                <a:lnTo>
                  <a:pt x="1182385" y="308254"/>
                </a:lnTo>
                <a:lnTo>
                  <a:pt x="1195145" y="306810"/>
                </a:lnTo>
                <a:lnTo>
                  <a:pt x="1201463" y="300431"/>
                </a:lnTo>
                <a:lnTo>
                  <a:pt x="1178055" y="300431"/>
                </a:lnTo>
                <a:lnTo>
                  <a:pt x="1165342" y="290791"/>
                </a:lnTo>
                <a:lnTo>
                  <a:pt x="1172187" y="274726"/>
                </a:lnTo>
                <a:lnTo>
                  <a:pt x="1206366" y="273565"/>
                </a:lnTo>
                <a:lnTo>
                  <a:pt x="1206115" y="267042"/>
                </a:lnTo>
                <a:lnTo>
                  <a:pt x="1206081" y="266145"/>
                </a:lnTo>
                <a:close/>
              </a:path>
              <a:path w="5476240" h="742314">
                <a:moveTo>
                  <a:pt x="1217171" y="285483"/>
                </a:moveTo>
                <a:lnTo>
                  <a:pt x="1207252" y="285483"/>
                </a:lnTo>
                <a:lnTo>
                  <a:pt x="1209487" y="292328"/>
                </a:lnTo>
                <a:lnTo>
                  <a:pt x="1207176" y="294662"/>
                </a:lnTo>
                <a:lnTo>
                  <a:pt x="1207642" y="306810"/>
                </a:lnTo>
                <a:lnTo>
                  <a:pt x="1207671" y="307555"/>
                </a:lnTo>
                <a:lnTo>
                  <a:pt x="1217171" y="307555"/>
                </a:lnTo>
                <a:lnTo>
                  <a:pt x="1217171" y="285483"/>
                </a:lnTo>
                <a:close/>
              </a:path>
              <a:path w="5476240" h="742314">
                <a:moveTo>
                  <a:pt x="1206851" y="286193"/>
                </a:moveTo>
                <a:lnTo>
                  <a:pt x="1202409" y="294051"/>
                </a:lnTo>
                <a:lnTo>
                  <a:pt x="1178055" y="300431"/>
                </a:lnTo>
                <a:lnTo>
                  <a:pt x="1201463" y="300431"/>
                </a:lnTo>
                <a:lnTo>
                  <a:pt x="1207176" y="294662"/>
                </a:lnTo>
                <a:lnTo>
                  <a:pt x="1206851" y="286193"/>
                </a:lnTo>
                <a:close/>
              </a:path>
              <a:path w="5476240" h="742314">
                <a:moveTo>
                  <a:pt x="1207252" y="285483"/>
                </a:moveTo>
                <a:lnTo>
                  <a:pt x="1206851" y="286193"/>
                </a:lnTo>
                <a:lnTo>
                  <a:pt x="1207027" y="290791"/>
                </a:lnTo>
                <a:lnTo>
                  <a:pt x="1207086" y="292328"/>
                </a:lnTo>
                <a:lnTo>
                  <a:pt x="1207176" y="294662"/>
                </a:lnTo>
                <a:lnTo>
                  <a:pt x="1209487" y="292328"/>
                </a:lnTo>
                <a:lnTo>
                  <a:pt x="1207252" y="285483"/>
                </a:lnTo>
                <a:close/>
              </a:path>
              <a:path w="5476240" h="742314">
                <a:moveTo>
                  <a:pt x="1211134" y="242176"/>
                </a:moveTo>
                <a:lnTo>
                  <a:pt x="1193329" y="242176"/>
                </a:lnTo>
                <a:lnTo>
                  <a:pt x="1205482" y="250558"/>
                </a:lnTo>
                <a:lnTo>
                  <a:pt x="1206824" y="285483"/>
                </a:lnTo>
                <a:lnTo>
                  <a:pt x="1206851" y="286193"/>
                </a:lnTo>
                <a:lnTo>
                  <a:pt x="1207252" y="285483"/>
                </a:lnTo>
                <a:lnTo>
                  <a:pt x="1217171" y="285483"/>
                </a:lnTo>
                <a:lnTo>
                  <a:pt x="1217171" y="273565"/>
                </a:lnTo>
                <a:lnTo>
                  <a:pt x="1209208" y="273565"/>
                </a:lnTo>
                <a:lnTo>
                  <a:pt x="1209208" y="266145"/>
                </a:lnTo>
                <a:lnTo>
                  <a:pt x="1217171" y="266145"/>
                </a:lnTo>
                <a:lnTo>
                  <a:pt x="1217171" y="262013"/>
                </a:lnTo>
                <a:lnTo>
                  <a:pt x="1214563" y="245296"/>
                </a:lnTo>
                <a:lnTo>
                  <a:pt x="1211134" y="242176"/>
                </a:lnTo>
                <a:close/>
              </a:path>
              <a:path w="5476240" h="742314">
                <a:moveTo>
                  <a:pt x="1217171" y="266145"/>
                </a:moveTo>
                <a:lnTo>
                  <a:pt x="1209208" y="266145"/>
                </a:lnTo>
                <a:lnTo>
                  <a:pt x="1209208" y="273565"/>
                </a:lnTo>
                <a:lnTo>
                  <a:pt x="1217171" y="273565"/>
                </a:lnTo>
                <a:lnTo>
                  <a:pt x="1217171" y="266145"/>
                </a:lnTo>
                <a:close/>
              </a:path>
              <a:path w="5476240" h="742314">
                <a:moveTo>
                  <a:pt x="1187415" y="233514"/>
                </a:moveTo>
                <a:lnTo>
                  <a:pt x="1157519" y="243433"/>
                </a:lnTo>
                <a:lnTo>
                  <a:pt x="1161989" y="250837"/>
                </a:lnTo>
                <a:lnTo>
                  <a:pt x="1193329" y="242176"/>
                </a:lnTo>
                <a:lnTo>
                  <a:pt x="1211134" y="242176"/>
                </a:lnTo>
                <a:lnTo>
                  <a:pt x="1204225" y="235889"/>
                </a:lnTo>
                <a:lnTo>
                  <a:pt x="1187415" y="233514"/>
                </a:lnTo>
                <a:close/>
              </a:path>
              <a:path w="5476240" h="742314">
                <a:moveTo>
                  <a:pt x="1254030" y="234213"/>
                </a:moveTo>
                <a:lnTo>
                  <a:pt x="1244111" y="234213"/>
                </a:lnTo>
                <a:lnTo>
                  <a:pt x="1244111" y="307555"/>
                </a:lnTo>
                <a:lnTo>
                  <a:pt x="1254030" y="307555"/>
                </a:lnTo>
                <a:lnTo>
                  <a:pt x="1254030" y="234213"/>
                </a:lnTo>
                <a:close/>
              </a:path>
              <a:path w="5476240" h="742314">
                <a:moveTo>
                  <a:pt x="1247091" y="203898"/>
                </a:moveTo>
                <a:lnTo>
                  <a:pt x="1249140" y="218008"/>
                </a:lnTo>
                <a:lnTo>
                  <a:pt x="1251282" y="218008"/>
                </a:lnTo>
                <a:lnTo>
                  <a:pt x="1247091" y="203898"/>
                </a:lnTo>
                <a:close/>
              </a:path>
              <a:path w="5476240" h="742314">
                <a:moveTo>
                  <a:pt x="1275900" y="291350"/>
                </a:moveTo>
                <a:lnTo>
                  <a:pt x="1271430" y="299173"/>
                </a:lnTo>
                <a:lnTo>
                  <a:pt x="1301326" y="308254"/>
                </a:lnTo>
                <a:lnTo>
                  <a:pt x="1313200" y="307416"/>
                </a:lnTo>
                <a:lnTo>
                  <a:pt x="1324333" y="299592"/>
                </a:lnTo>
                <a:lnTo>
                  <a:pt x="1309009" y="299592"/>
                </a:lnTo>
                <a:lnTo>
                  <a:pt x="1275900" y="291350"/>
                </a:lnTo>
                <a:close/>
              </a:path>
              <a:path w="5476240" h="742314">
                <a:moveTo>
                  <a:pt x="1312641" y="234166"/>
                </a:moveTo>
                <a:lnTo>
                  <a:pt x="1279672" y="240546"/>
                </a:lnTo>
                <a:lnTo>
                  <a:pt x="1274923" y="262013"/>
                </a:lnTo>
                <a:lnTo>
                  <a:pt x="1321722" y="291211"/>
                </a:lnTo>
                <a:lnTo>
                  <a:pt x="1309009" y="299592"/>
                </a:lnTo>
                <a:lnTo>
                  <a:pt x="1324333" y="299592"/>
                </a:lnTo>
                <a:lnTo>
                  <a:pt x="1330430" y="295308"/>
                </a:lnTo>
                <a:lnTo>
                  <a:pt x="1330756" y="280081"/>
                </a:lnTo>
                <a:lnTo>
                  <a:pt x="1283863" y="250651"/>
                </a:lnTo>
                <a:lnTo>
                  <a:pt x="1291640" y="243200"/>
                </a:lnTo>
                <a:lnTo>
                  <a:pt x="1327581" y="243200"/>
                </a:lnTo>
                <a:lnTo>
                  <a:pt x="1329025" y="240546"/>
                </a:lnTo>
                <a:lnTo>
                  <a:pt x="1329126" y="240360"/>
                </a:lnTo>
                <a:lnTo>
                  <a:pt x="1312641" y="234166"/>
                </a:lnTo>
                <a:close/>
              </a:path>
              <a:path w="5476240" h="742314">
                <a:moveTo>
                  <a:pt x="1327581" y="243200"/>
                </a:moveTo>
                <a:lnTo>
                  <a:pt x="1291640" y="243200"/>
                </a:lnTo>
                <a:lnTo>
                  <a:pt x="1324795" y="248323"/>
                </a:lnTo>
                <a:lnTo>
                  <a:pt x="1327581" y="243200"/>
                </a:lnTo>
                <a:close/>
              </a:path>
              <a:path w="5476240" h="742314">
                <a:moveTo>
                  <a:pt x="1395903" y="234213"/>
                </a:moveTo>
                <a:lnTo>
                  <a:pt x="1386403" y="234213"/>
                </a:lnTo>
                <a:lnTo>
                  <a:pt x="1386403" y="334657"/>
                </a:lnTo>
                <a:lnTo>
                  <a:pt x="1396322" y="334657"/>
                </a:lnTo>
                <a:lnTo>
                  <a:pt x="1396212" y="308254"/>
                </a:lnTo>
                <a:lnTo>
                  <a:pt x="1396135" y="289882"/>
                </a:lnTo>
                <a:lnTo>
                  <a:pt x="1390315" y="278824"/>
                </a:lnTo>
                <a:lnTo>
                  <a:pt x="1391805" y="256053"/>
                </a:lnTo>
                <a:lnTo>
                  <a:pt x="1395967" y="249683"/>
                </a:lnTo>
                <a:lnTo>
                  <a:pt x="1395903" y="234213"/>
                </a:lnTo>
                <a:close/>
              </a:path>
              <a:path w="5476240" h="742314">
                <a:moveTo>
                  <a:pt x="1396079" y="276496"/>
                </a:moveTo>
                <a:lnTo>
                  <a:pt x="1396135" y="289882"/>
                </a:lnTo>
                <a:lnTo>
                  <a:pt x="1401956" y="300943"/>
                </a:lnTo>
                <a:lnTo>
                  <a:pt x="1424262" y="308254"/>
                </a:lnTo>
                <a:lnTo>
                  <a:pt x="1431247" y="308254"/>
                </a:lnTo>
                <a:lnTo>
                  <a:pt x="1448569" y="300338"/>
                </a:lnTo>
                <a:lnTo>
                  <a:pt x="1449179" y="299453"/>
                </a:lnTo>
                <a:lnTo>
                  <a:pt x="1423563" y="299453"/>
                </a:lnTo>
                <a:lnTo>
                  <a:pt x="1405356" y="293539"/>
                </a:lnTo>
                <a:lnTo>
                  <a:pt x="1396079" y="276496"/>
                </a:lnTo>
                <a:close/>
              </a:path>
              <a:path w="5476240" h="742314">
                <a:moveTo>
                  <a:pt x="1447793" y="242176"/>
                </a:moveTo>
                <a:lnTo>
                  <a:pt x="1418348" y="242176"/>
                </a:lnTo>
                <a:lnTo>
                  <a:pt x="1441631" y="248229"/>
                </a:lnTo>
                <a:lnTo>
                  <a:pt x="1450945" y="265133"/>
                </a:lnTo>
                <a:lnTo>
                  <a:pt x="1444964" y="289882"/>
                </a:lnTo>
                <a:lnTo>
                  <a:pt x="1444891" y="290186"/>
                </a:lnTo>
                <a:lnTo>
                  <a:pt x="1423563" y="299453"/>
                </a:lnTo>
                <a:lnTo>
                  <a:pt x="1449179" y="299453"/>
                </a:lnTo>
                <a:lnTo>
                  <a:pt x="1459280" y="284784"/>
                </a:lnTo>
                <a:lnTo>
                  <a:pt x="1460739" y="265133"/>
                </a:lnTo>
                <a:lnTo>
                  <a:pt x="1460863" y="263457"/>
                </a:lnTo>
                <a:lnTo>
                  <a:pt x="1452947" y="245715"/>
                </a:lnTo>
                <a:lnTo>
                  <a:pt x="1447793" y="242176"/>
                </a:lnTo>
                <a:close/>
              </a:path>
              <a:path w="5476240" h="742314">
                <a:moveTo>
                  <a:pt x="1395967" y="249683"/>
                </a:moveTo>
                <a:lnTo>
                  <a:pt x="1391805" y="256053"/>
                </a:lnTo>
                <a:lnTo>
                  <a:pt x="1390467" y="276496"/>
                </a:lnTo>
                <a:lnTo>
                  <a:pt x="1390439" y="276922"/>
                </a:lnTo>
                <a:lnTo>
                  <a:pt x="1390315" y="278824"/>
                </a:lnTo>
                <a:lnTo>
                  <a:pt x="1396135" y="289882"/>
                </a:lnTo>
                <a:lnTo>
                  <a:pt x="1396025" y="263457"/>
                </a:lnTo>
                <a:lnTo>
                  <a:pt x="1395967" y="249683"/>
                </a:lnTo>
                <a:close/>
              </a:path>
              <a:path w="5476240" h="742314">
                <a:moveTo>
                  <a:pt x="1417835" y="233514"/>
                </a:moveTo>
                <a:lnTo>
                  <a:pt x="1401817" y="240732"/>
                </a:lnTo>
                <a:lnTo>
                  <a:pt x="1395967" y="249683"/>
                </a:lnTo>
                <a:lnTo>
                  <a:pt x="1396079" y="276496"/>
                </a:lnTo>
                <a:lnTo>
                  <a:pt x="1398879" y="265133"/>
                </a:lnTo>
                <a:lnTo>
                  <a:pt x="1402096" y="251582"/>
                </a:lnTo>
                <a:lnTo>
                  <a:pt x="1418348" y="242176"/>
                </a:lnTo>
                <a:lnTo>
                  <a:pt x="1447793" y="242176"/>
                </a:lnTo>
                <a:lnTo>
                  <a:pt x="1437487" y="235098"/>
                </a:lnTo>
                <a:lnTo>
                  <a:pt x="1417835" y="233514"/>
                </a:lnTo>
                <a:close/>
              </a:path>
              <a:path w="5476240" h="742314">
                <a:moveTo>
                  <a:pt x="1503807" y="233514"/>
                </a:moveTo>
                <a:lnTo>
                  <a:pt x="1486251" y="241431"/>
                </a:lnTo>
                <a:lnTo>
                  <a:pt x="1475308" y="256984"/>
                </a:lnTo>
                <a:lnTo>
                  <a:pt x="1473801" y="276495"/>
                </a:lnTo>
                <a:lnTo>
                  <a:pt x="1473678" y="278079"/>
                </a:lnTo>
                <a:lnTo>
                  <a:pt x="1486251" y="300244"/>
                </a:lnTo>
                <a:lnTo>
                  <a:pt x="1510978" y="308254"/>
                </a:lnTo>
                <a:lnTo>
                  <a:pt x="1518150" y="308254"/>
                </a:lnTo>
                <a:lnTo>
                  <a:pt x="1535938" y="300244"/>
                </a:lnTo>
                <a:lnTo>
                  <a:pt x="1536485" y="299453"/>
                </a:lnTo>
                <a:lnTo>
                  <a:pt x="1510978" y="299453"/>
                </a:lnTo>
                <a:lnTo>
                  <a:pt x="1493050" y="293539"/>
                </a:lnTo>
                <a:lnTo>
                  <a:pt x="1483737" y="276495"/>
                </a:lnTo>
                <a:lnTo>
                  <a:pt x="1489790" y="251443"/>
                </a:lnTo>
                <a:lnTo>
                  <a:pt x="1505903" y="242176"/>
                </a:lnTo>
                <a:lnTo>
                  <a:pt x="1535040" y="242176"/>
                </a:lnTo>
                <a:lnTo>
                  <a:pt x="1524669" y="235098"/>
                </a:lnTo>
                <a:lnTo>
                  <a:pt x="1503807" y="233514"/>
                </a:lnTo>
                <a:close/>
              </a:path>
              <a:path w="5476240" h="742314">
                <a:moveTo>
                  <a:pt x="1535040" y="242176"/>
                </a:moveTo>
                <a:lnTo>
                  <a:pt x="1505903" y="242176"/>
                </a:lnTo>
                <a:lnTo>
                  <a:pt x="1529186" y="248136"/>
                </a:lnTo>
                <a:lnTo>
                  <a:pt x="1538360" y="265040"/>
                </a:lnTo>
                <a:lnTo>
                  <a:pt x="1532399" y="290186"/>
                </a:lnTo>
                <a:lnTo>
                  <a:pt x="1510978" y="299453"/>
                </a:lnTo>
                <a:lnTo>
                  <a:pt x="1536485" y="299453"/>
                </a:lnTo>
                <a:lnTo>
                  <a:pt x="1546788" y="284551"/>
                </a:lnTo>
                <a:lnTo>
                  <a:pt x="1548296" y="265040"/>
                </a:lnTo>
                <a:lnTo>
                  <a:pt x="1548418" y="263457"/>
                </a:lnTo>
                <a:lnTo>
                  <a:pt x="1540362" y="245808"/>
                </a:lnTo>
                <a:lnTo>
                  <a:pt x="1535040" y="242176"/>
                </a:lnTo>
                <a:close/>
              </a:path>
              <a:path w="5476240" h="742314">
                <a:moveTo>
                  <a:pt x="1578168" y="234213"/>
                </a:moveTo>
                <a:lnTo>
                  <a:pt x="1568668" y="234213"/>
                </a:lnTo>
                <a:lnTo>
                  <a:pt x="1568668" y="307555"/>
                </a:lnTo>
                <a:lnTo>
                  <a:pt x="1578587" y="307555"/>
                </a:lnTo>
                <a:lnTo>
                  <a:pt x="1578587" y="263410"/>
                </a:lnTo>
                <a:lnTo>
                  <a:pt x="1583329" y="254330"/>
                </a:lnTo>
                <a:lnTo>
                  <a:pt x="1578168" y="254330"/>
                </a:lnTo>
                <a:lnTo>
                  <a:pt x="1578168" y="234213"/>
                </a:lnTo>
                <a:close/>
              </a:path>
              <a:path w="5476240" h="742314">
                <a:moveTo>
                  <a:pt x="1628036" y="242455"/>
                </a:moveTo>
                <a:lnTo>
                  <a:pt x="1611276" y="242455"/>
                </a:lnTo>
                <a:lnTo>
                  <a:pt x="1624408" y="252374"/>
                </a:lnTo>
                <a:lnTo>
                  <a:pt x="1626364" y="307555"/>
                </a:lnTo>
                <a:lnTo>
                  <a:pt x="1636283" y="307555"/>
                </a:lnTo>
                <a:lnTo>
                  <a:pt x="1636283" y="257869"/>
                </a:lnTo>
                <a:lnTo>
                  <a:pt x="1628036" y="242455"/>
                </a:lnTo>
                <a:close/>
              </a:path>
              <a:path w="5476240" h="742314">
                <a:moveTo>
                  <a:pt x="1606108" y="233514"/>
                </a:moveTo>
                <a:lnTo>
                  <a:pt x="1599029" y="233514"/>
                </a:lnTo>
                <a:lnTo>
                  <a:pt x="1578959" y="245249"/>
                </a:lnTo>
                <a:lnTo>
                  <a:pt x="1578168" y="254330"/>
                </a:lnTo>
                <a:lnTo>
                  <a:pt x="1583329" y="254330"/>
                </a:lnTo>
                <a:lnTo>
                  <a:pt x="1586782" y="247717"/>
                </a:lnTo>
                <a:lnTo>
                  <a:pt x="1611276" y="242455"/>
                </a:lnTo>
                <a:lnTo>
                  <a:pt x="1628036" y="242455"/>
                </a:lnTo>
                <a:lnTo>
                  <a:pt x="1626317" y="239242"/>
                </a:lnTo>
                <a:lnTo>
                  <a:pt x="1606108" y="233514"/>
                </a:lnTo>
                <a:close/>
              </a:path>
              <a:path w="5476240" h="742314">
                <a:moveTo>
                  <a:pt x="1674670" y="218008"/>
                </a:moveTo>
                <a:lnTo>
                  <a:pt x="1664751" y="218008"/>
                </a:lnTo>
                <a:lnTo>
                  <a:pt x="1664751" y="293679"/>
                </a:lnTo>
                <a:lnTo>
                  <a:pt x="1674064" y="306391"/>
                </a:lnTo>
                <a:lnTo>
                  <a:pt x="1686265" y="308254"/>
                </a:lnTo>
                <a:lnTo>
                  <a:pt x="1701771" y="303085"/>
                </a:lnTo>
                <a:lnTo>
                  <a:pt x="1700128" y="299732"/>
                </a:lnTo>
                <a:lnTo>
                  <a:pt x="1691760" y="299732"/>
                </a:lnTo>
                <a:lnTo>
                  <a:pt x="1675741" y="293911"/>
                </a:lnTo>
                <a:lnTo>
                  <a:pt x="1674670" y="218008"/>
                </a:lnTo>
                <a:close/>
              </a:path>
              <a:path w="5476240" h="742314">
                <a:moveTo>
                  <a:pt x="1698279" y="295960"/>
                </a:moveTo>
                <a:lnTo>
                  <a:pt x="1691760" y="299732"/>
                </a:lnTo>
                <a:lnTo>
                  <a:pt x="1700128" y="299732"/>
                </a:lnTo>
                <a:lnTo>
                  <a:pt x="1698279" y="295960"/>
                </a:lnTo>
                <a:close/>
              </a:path>
              <a:path w="5476240" h="742314">
                <a:moveTo>
                  <a:pt x="1664751" y="234213"/>
                </a:moveTo>
                <a:lnTo>
                  <a:pt x="1651619" y="234213"/>
                </a:lnTo>
                <a:lnTo>
                  <a:pt x="1651619" y="242455"/>
                </a:lnTo>
                <a:lnTo>
                  <a:pt x="1664751" y="242455"/>
                </a:lnTo>
                <a:lnTo>
                  <a:pt x="1664751" y="234213"/>
                </a:lnTo>
                <a:close/>
              </a:path>
              <a:path w="5476240" h="742314">
                <a:moveTo>
                  <a:pt x="1697022" y="234213"/>
                </a:moveTo>
                <a:lnTo>
                  <a:pt x="1674898" y="234213"/>
                </a:lnTo>
                <a:lnTo>
                  <a:pt x="1675015" y="242455"/>
                </a:lnTo>
                <a:lnTo>
                  <a:pt x="1697022" y="242455"/>
                </a:lnTo>
                <a:lnTo>
                  <a:pt x="1697022" y="234213"/>
                </a:lnTo>
                <a:close/>
              </a:path>
              <a:path w="5476240" h="742314">
                <a:moveTo>
                  <a:pt x="1739960" y="233514"/>
                </a:moveTo>
                <a:lnTo>
                  <a:pt x="1722405" y="241431"/>
                </a:lnTo>
                <a:lnTo>
                  <a:pt x="1711461" y="256984"/>
                </a:lnTo>
                <a:lnTo>
                  <a:pt x="1709954" y="276495"/>
                </a:lnTo>
                <a:lnTo>
                  <a:pt x="1709831" y="278079"/>
                </a:lnTo>
                <a:lnTo>
                  <a:pt x="1722405" y="300244"/>
                </a:lnTo>
                <a:lnTo>
                  <a:pt x="1747131" y="308254"/>
                </a:lnTo>
                <a:lnTo>
                  <a:pt x="1754303" y="308254"/>
                </a:lnTo>
                <a:lnTo>
                  <a:pt x="1772091" y="300244"/>
                </a:lnTo>
                <a:lnTo>
                  <a:pt x="1772639" y="299453"/>
                </a:lnTo>
                <a:lnTo>
                  <a:pt x="1747131" y="299453"/>
                </a:lnTo>
                <a:lnTo>
                  <a:pt x="1729203" y="293539"/>
                </a:lnTo>
                <a:lnTo>
                  <a:pt x="1719890" y="276495"/>
                </a:lnTo>
                <a:lnTo>
                  <a:pt x="1725943" y="251443"/>
                </a:lnTo>
                <a:lnTo>
                  <a:pt x="1742056" y="242176"/>
                </a:lnTo>
                <a:lnTo>
                  <a:pt x="1771193" y="242176"/>
                </a:lnTo>
                <a:lnTo>
                  <a:pt x="1760822" y="235098"/>
                </a:lnTo>
                <a:lnTo>
                  <a:pt x="1739960" y="233514"/>
                </a:lnTo>
                <a:close/>
              </a:path>
              <a:path w="5476240" h="742314">
                <a:moveTo>
                  <a:pt x="1771193" y="242176"/>
                </a:moveTo>
                <a:lnTo>
                  <a:pt x="1742056" y="242176"/>
                </a:lnTo>
                <a:lnTo>
                  <a:pt x="1765339" y="248136"/>
                </a:lnTo>
                <a:lnTo>
                  <a:pt x="1774513" y="265040"/>
                </a:lnTo>
                <a:lnTo>
                  <a:pt x="1768552" y="290186"/>
                </a:lnTo>
                <a:lnTo>
                  <a:pt x="1747131" y="299453"/>
                </a:lnTo>
                <a:lnTo>
                  <a:pt x="1772639" y="299453"/>
                </a:lnTo>
                <a:lnTo>
                  <a:pt x="1782941" y="284551"/>
                </a:lnTo>
                <a:lnTo>
                  <a:pt x="1784449" y="265040"/>
                </a:lnTo>
                <a:lnTo>
                  <a:pt x="1784571" y="263457"/>
                </a:lnTo>
                <a:lnTo>
                  <a:pt x="1776515" y="245808"/>
                </a:lnTo>
                <a:lnTo>
                  <a:pt x="1771193" y="242176"/>
                </a:lnTo>
                <a:close/>
              </a:path>
              <a:path w="5476240" h="742314">
                <a:moveTo>
                  <a:pt x="1799093" y="291350"/>
                </a:moveTo>
                <a:lnTo>
                  <a:pt x="1794623" y="299173"/>
                </a:lnTo>
                <a:lnTo>
                  <a:pt x="1824519" y="308254"/>
                </a:lnTo>
                <a:lnTo>
                  <a:pt x="1836393" y="307416"/>
                </a:lnTo>
                <a:lnTo>
                  <a:pt x="1847526" y="299592"/>
                </a:lnTo>
                <a:lnTo>
                  <a:pt x="1832202" y="299592"/>
                </a:lnTo>
                <a:lnTo>
                  <a:pt x="1799093" y="291350"/>
                </a:lnTo>
                <a:close/>
              </a:path>
              <a:path w="5476240" h="742314">
                <a:moveTo>
                  <a:pt x="1835834" y="234166"/>
                </a:moveTo>
                <a:lnTo>
                  <a:pt x="1802865" y="240546"/>
                </a:lnTo>
                <a:lnTo>
                  <a:pt x="1798115" y="262013"/>
                </a:lnTo>
                <a:lnTo>
                  <a:pt x="1844915" y="291211"/>
                </a:lnTo>
                <a:lnTo>
                  <a:pt x="1832202" y="299592"/>
                </a:lnTo>
                <a:lnTo>
                  <a:pt x="1847526" y="299592"/>
                </a:lnTo>
                <a:lnTo>
                  <a:pt x="1853623" y="295308"/>
                </a:lnTo>
                <a:lnTo>
                  <a:pt x="1853949" y="280081"/>
                </a:lnTo>
                <a:lnTo>
                  <a:pt x="1807056" y="250651"/>
                </a:lnTo>
                <a:lnTo>
                  <a:pt x="1814833" y="243200"/>
                </a:lnTo>
                <a:lnTo>
                  <a:pt x="1850774" y="243200"/>
                </a:lnTo>
                <a:lnTo>
                  <a:pt x="1852218" y="240546"/>
                </a:lnTo>
                <a:lnTo>
                  <a:pt x="1852319" y="240360"/>
                </a:lnTo>
                <a:lnTo>
                  <a:pt x="1835834" y="234166"/>
                </a:lnTo>
                <a:close/>
              </a:path>
              <a:path w="5476240" h="742314">
                <a:moveTo>
                  <a:pt x="1850774" y="243200"/>
                </a:moveTo>
                <a:lnTo>
                  <a:pt x="1814833" y="243200"/>
                </a:lnTo>
                <a:lnTo>
                  <a:pt x="1847988" y="248323"/>
                </a:lnTo>
                <a:lnTo>
                  <a:pt x="1850774" y="243200"/>
                </a:lnTo>
                <a:close/>
              </a:path>
              <a:path w="5476240" h="742314">
                <a:moveTo>
                  <a:pt x="1871963" y="233514"/>
                </a:moveTo>
                <a:lnTo>
                  <a:pt x="1874012" y="248742"/>
                </a:lnTo>
                <a:lnTo>
                  <a:pt x="1876061" y="248742"/>
                </a:lnTo>
                <a:lnTo>
                  <a:pt x="1871963" y="233514"/>
                </a:lnTo>
                <a:close/>
              </a:path>
              <a:path w="5476240" h="742314">
                <a:moveTo>
                  <a:pt x="1871963" y="293027"/>
                </a:moveTo>
                <a:lnTo>
                  <a:pt x="1874012" y="308254"/>
                </a:lnTo>
                <a:lnTo>
                  <a:pt x="1876061" y="308254"/>
                </a:lnTo>
                <a:lnTo>
                  <a:pt x="1871963" y="293027"/>
                </a:lnTo>
                <a:close/>
              </a:path>
              <a:path w="5476240" h="742314">
                <a:moveTo>
                  <a:pt x="2006256" y="234213"/>
                </a:moveTo>
                <a:lnTo>
                  <a:pt x="1996757" y="234213"/>
                </a:lnTo>
                <a:lnTo>
                  <a:pt x="1996694" y="249278"/>
                </a:lnTo>
                <a:lnTo>
                  <a:pt x="2002345" y="262805"/>
                </a:lnTo>
                <a:lnTo>
                  <a:pt x="2000808" y="285622"/>
                </a:lnTo>
                <a:lnTo>
                  <a:pt x="1996515" y="292131"/>
                </a:lnTo>
                <a:lnTo>
                  <a:pt x="1996448" y="308254"/>
                </a:lnTo>
                <a:lnTo>
                  <a:pt x="1996338" y="334657"/>
                </a:lnTo>
                <a:lnTo>
                  <a:pt x="2006256" y="334657"/>
                </a:lnTo>
                <a:lnTo>
                  <a:pt x="2006256" y="234213"/>
                </a:lnTo>
                <a:close/>
              </a:path>
              <a:path w="5476240" h="742314">
                <a:moveTo>
                  <a:pt x="1961413" y="233514"/>
                </a:moveTo>
                <a:lnTo>
                  <a:pt x="1944043" y="241338"/>
                </a:lnTo>
                <a:lnTo>
                  <a:pt x="1933379" y="256984"/>
                </a:lnTo>
                <a:lnTo>
                  <a:pt x="1931796" y="278265"/>
                </a:lnTo>
                <a:lnTo>
                  <a:pt x="1944043" y="300338"/>
                </a:lnTo>
                <a:lnTo>
                  <a:pt x="1968398" y="308254"/>
                </a:lnTo>
                <a:lnTo>
                  <a:pt x="1974824" y="308254"/>
                </a:lnTo>
                <a:lnTo>
                  <a:pt x="1990703" y="300943"/>
                </a:lnTo>
                <a:lnTo>
                  <a:pt x="1991686" y="299453"/>
                </a:lnTo>
                <a:lnTo>
                  <a:pt x="1969096" y="299453"/>
                </a:lnTo>
                <a:lnTo>
                  <a:pt x="1951168" y="293539"/>
                </a:lnTo>
                <a:lnTo>
                  <a:pt x="1941855" y="276495"/>
                </a:lnTo>
                <a:lnTo>
                  <a:pt x="1947908" y="251582"/>
                </a:lnTo>
                <a:lnTo>
                  <a:pt x="1963974" y="242176"/>
                </a:lnTo>
                <a:lnTo>
                  <a:pt x="1990930" y="242176"/>
                </a:lnTo>
                <a:lnTo>
                  <a:pt x="1980691" y="234958"/>
                </a:lnTo>
                <a:lnTo>
                  <a:pt x="1961413" y="233514"/>
                </a:lnTo>
                <a:close/>
              </a:path>
              <a:path w="5476240" h="742314">
                <a:moveTo>
                  <a:pt x="1990930" y="242176"/>
                </a:moveTo>
                <a:lnTo>
                  <a:pt x="1963974" y="242176"/>
                </a:lnTo>
                <a:lnTo>
                  <a:pt x="1987257" y="248229"/>
                </a:lnTo>
                <a:lnTo>
                  <a:pt x="1996477" y="265133"/>
                </a:lnTo>
                <a:lnTo>
                  <a:pt x="1990517" y="290186"/>
                </a:lnTo>
                <a:lnTo>
                  <a:pt x="1969096" y="299453"/>
                </a:lnTo>
                <a:lnTo>
                  <a:pt x="1991686" y="299453"/>
                </a:lnTo>
                <a:lnTo>
                  <a:pt x="1996515" y="292131"/>
                </a:lnTo>
                <a:lnTo>
                  <a:pt x="1996637" y="262805"/>
                </a:lnTo>
                <a:lnTo>
                  <a:pt x="1996694" y="249278"/>
                </a:lnTo>
                <a:lnTo>
                  <a:pt x="1994894" y="244970"/>
                </a:lnTo>
                <a:lnTo>
                  <a:pt x="1990930" y="242176"/>
                </a:lnTo>
                <a:close/>
              </a:path>
              <a:path w="5476240" h="742314">
                <a:moveTo>
                  <a:pt x="1996694" y="249278"/>
                </a:moveTo>
                <a:lnTo>
                  <a:pt x="1996637" y="262805"/>
                </a:lnTo>
                <a:lnTo>
                  <a:pt x="1996515" y="292131"/>
                </a:lnTo>
                <a:lnTo>
                  <a:pt x="2000808" y="285622"/>
                </a:lnTo>
                <a:lnTo>
                  <a:pt x="2002345" y="262805"/>
                </a:lnTo>
                <a:lnTo>
                  <a:pt x="1996694" y="249278"/>
                </a:lnTo>
                <a:close/>
              </a:path>
              <a:path w="5476240" h="742314">
                <a:moveTo>
                  <a:pt x="2043100" y="234213"/>
                </a:moveTo>
                <a:lnTo>
                  <a:pt x="2033181" y="234213"/>
                </a:lnTo>
                <a:lnTo>
                  <a:pt x="2033181" y="283806"/>
                </a:lnTo>
                <a:lnTo>
                  <a:pt x="2043193" y="302433"/>
                </a:lnTo>
                <a:lnTo>
                  <a:pt x="2064195" y="308254"/>
                </a:lnTo>
                <a:lnTo>
                  <a:pt x="2070714" y="308254"/>
                </a:lnTo>
                <a:lnTo>
                  <a:pt x="2085203" y="299313"/>
                </a:lnTo>
                <a:lnTo>
                  <a:pt x="2058187" y="299313"/>
                </a:lnTo>
                <a:lnTo>
                  <a:pt x="2045009" y="289441"/>
                </a:lnTo>
                <a:lnTo>
                  <a:pt x="2043100" y="234213"/>
                </a:lnTo>
                <a:close/>
              </a:path>
              <a:path w="5476240" h="742314">
                <a:moveTo>
                  <a:pt x="2100098" y="287439"/>
                </a:moveTo>
                <a:lnTo>
                  <a:pt x="2090598" y="287439"/>
                </a:lnTo>
                <a:lnTo>
                  <a:pt x="2090598" y="307555"/>
                </a:lnTo>
                <a:lnTo>
                  <a:pt x="2100098" y="307555"/>
                </a:lnTo>
                <a:lnTo>
                  <a:pt x="2100098" y="287439"/>
                </a:lnTo>
                <a:close/>
              </a:path>
              <a:path w="5476240" h="742314">
                <a:moveTo>
                  <a:pt x="2100098" y="234213"/>
                </a:moveTo>
                <a:lnTo>
                  <a:pt x="2090179" y="234213"/>
                </a:lnTo>
                <a:lnTo>
                  <a:pt x="2090179" y="278218"/>
                </a:lnTo>
                <a:lnTo>
                  <a:pt x="2082263" y="294098"/>
                </a:lnTo>
                <a:lnTo>
                  <a:pt x="2058187" y="299313"/>
                </a:lnTo>
                <a:lnTo>
                  <a:pt x="2085203" y="299313"/>
                </a:lnTo>
                <a:lnTo>
                  <a:pt x="2089806" y="296473"/>
                </a:lnTo>
                <a:lnTo>
                  <a:pt x="2090598" y="287439"/>
                </a:lnTo>
                <a:lnTo>
                  <a:pt x="2100098" y="287439"/>
                </a:lnTo>
                <a:lnTo>
                  <a:pt x="2100098" y="234213"/>
                </a:lnTo>
                <a:close/>
              </a:path>
              <a:path w="5476240" h="742314">
                <a:moveTo>
                  <a:pt x="2172112" y="266145"/>
                </a:moveTo>
                <a:lnTo>
                  <a:pt x="2137380" y="267042"/>
                </a:lnTo>
                <a:lnTo>
                  <a:pt x="2122479" y="279615"/>
                </a:lnTo>
                <a:lnTo>
                  <a:pt x="2126949" y="301222"/>
                </a:lnTo>
                <a:lnTo>
                  <a:pt x="2148416" y="308254"/>
                </a:lnTo>
                <a:lnTo>
                  <a:pt x="2161176" y="306810"/>
                </a:lnTo>
                <a:lnTo>
                  <a:pt x="2167494" y="300431"/>
                </a:lnTo>
                <a:lnTo>
                  <a:pt x="2144086" y="300431"/>
                </a:lnTo>
                <a:lnTo>
                  <a:pt x="2131373" y="290791"/>
                </a:lnTo>
                <a:lnTo>
                  <a:pt x="2138218" y="274726"/>
                </a:lnTo>
                <a:lnTo>
                  <a:pt x="2172397" y="273565"/>
                </a:lnTo>
                <a:lnTo>
                  <a:pt x="2172147" y="267042"/>
                </a:lnTo>
                <a:lnTo>
                  <a:pt x="2172112" y="266145"/>
                </a:lnTo>
                <a:close/>
              </a:path>
              <a:path w="5476240" h="742314">
                <a:moveTo>
                  <a:pt x="2183202" y="285483"/>
                </a:moveTo>
                <a:lnTo>
                  <a:pt x="2173283" y="285483"/>
                </a:lnTo>
                <a:lnTo>
                  <a:pt x="2175518" y="292328"/>
                </a:lnTo>
                <a:lnTo>
                  <a:pt x="2173207" y="294662"/>
                </a:lnTo>
                <a:lnTo>
                  <a:pt x="2173674" y="306810"/>
                </a:lnTo>
                <a:lnTo>
                  <a:pt x="2173702" y="307555"/>
                </a:lnTo>
                <a:lnTo>
                  <a:pt x="2183202" y="307555"/>
                </a:lnTo>
                <a:lnTo>
                  <a:pt x="2183202" y="285483"/>
                </a:lnTo>
                <a:close/>
              </a:path>
              <a:path w="5476240" h="742314">
                <a:moveTo>
                  <a:pt x="2172882" y="286193"/>
                </a:moveTo>
                <a:lnTo>
                  <a:pt x="2168440" y="294051"/>
                </a:lnTo>
                <a:lnTo>
                  <a:pt x="2144086" y="300431"/>
                </a:lnTo>
                <a:lnTo>
                  <a:pt x="2167494" y="300431"/>
                </a:lnTo>
                <a:lnTo>
                  <a:pt x="2173207" y="294662"/>
                </a:lnTo>
                <a:lnTo>
                  <a:pt x="2172882" y="286193"/>
                </a:lnTo>
                <a:close/>
              </a:path>
              <a:path w="5476240" h="742314">
                <a:moveTo>
                  <a:pt x="2173283" y="285483"/>
                </a:moveTo>
                <a:lnTo>
                  <a:pt x="2172882" y="286193"/>
                </a:lnTo>
                <a:lnTo>
                  <a:pt x="2173058" y="290791"/>
                </a:lnTo>
                <a:lnTo>
                  <a:pt x="2173117" y="292328"/>
                </a:lnTo>
                <a:lnTo>
                  <a:pt x="2173207" y="294662"/>
                </a:lnTo>
                <a:lnTo>
                  <a:pt x="2175518" y="292328"/>
                </a:lnTo>
                <a:lnTo>
                  <a:pt x="2173283" y="285483"/>
                </a:lnTo>
                <a:close/>
              </a:path>
              <a:path w="5476240" h="742314">
                <a:moveTo>
                  <a:pt x="2177165" y="242176"/>
                </a:moveTo>
                <a:lnTo>
                  <a:pt x="2159360" y="242176"/>
                </a:lnTo>
                <a:lnTo>
                  <a:pt x="2171514" y="250558"/>
                </a:lnTo>
                <a:lnTo>
                  <a:pt x="2172855" y="285483"/>
                </a:lnTo>
                <a:lnTo>
                  <a:pt x="2172882" y="286193"/>
                </a:lnTo>
                <a:lnTo>
                  <a:pt x="2173283" y="285483"/>
                </a:lnTo>
                <a:lnTo>
                  <a:pt x="2183202" y="285483"/>
                </a:lnTo>
                <a:lnTo>
                  <a:pt x="2183202" y="273565"/>
                </a:lnTo>
                <a:lnTo>
                  <a:pt x="2175239" y="273565"/>
                </a:lnTo>
                <a:lnTo>
                  <a:pt x="2175239" y="266145"/>
                </a:lnTo>
                <a:lnTo>
                  <a:pt x="2183202" y="266145"/>
                </a:lnTo>
                <a:lnTo>
                  <a:pt x="2183202" y="262013"/>
                </a:lnTo>
                <a:lnTo>
                  <a:pt x="2180594" y="245296"/>
                </a:lnTo>
                <a:lnTo>
                  <a:pt x="2177165" y="242176"/>
                </a:lnTo>
                <a:close/>
              </a:path>
              <a:path w="5476240" h="742314">
                <a:moveTo>
                  <a:pt x="2183202" y="266145"/>
                </a:moveTo>
                <a:lnTo>
                  <a:pt x="2175239" y="266145"/>
                </a:lnTo>
                <a:lnTo>
                  <a:pt x="2175239" y="273565"/>
                </a:lnTo>
                <a:lnTo>
                  <a:pt x="2183202" y="273565"/>
                </a:lnTo>
                <a:lnTo>
                  <a:pt x="2183202" y="266145"/>
                </a:lnTo>
                <a:close/>
              </a:path>
              <a:path w="5476240" h="742314">
                <a:moveTo>
                  <a:pt x="2153446" y="233514"/>
                </a:moveTo>
                <a:lnTo>
                  <a:pt x="2123550" y="243433"/>
                </a:lnTo>
                <a:lnTo>
                  <a:pt x="2128020" y="250837"/>
                </a:lnTo>
                <a:lnTo>
                  <a:pt x="2159360" y="242176"/>
                </a:lnTo>
                <a:lnTo>
                  <a:pt x="2177165" y="242176"/>
                </a:lnTo>
                <a:lnTo>
                  <a:pt x="2170256" y="235889"/>
                </a:lnTo>
                <a:lnTo>
                  <a:pt x="2153446" y="233514"/>
                </a:lnTo>
                <a:close/>
              </a:path>
              <a:path w="5476240" h="742314">
                <a:moveTo>
                  <a:pt x="2219642" y="234213"/>
                </a:moveTo>
                <a:lnTo>
                  <a:pt x="2210142" y="234213"/>
                </a:lnTo>
                <a:lnTo>
                  <a:pt x="2210142" y="307555"/>
                </a:lnTo>
                <a:lnTo>
                  <a:pt x="2220061" y="307555"/>
                </a:lnTo>
                <a:lnTo>
                  <a:pt x="2220061" y="263410"/>
                </a:lnTo>
                <a:lnTo>
                  <a:pt x="2224803" y="254330"/>
                </a:lnTo>
                <a:lnTo>
                  <a:pt x="2219642" y="254330"/>
                </a:lnTo>
                <a:lnTo>
                  <a:pt x="2219642" y="234213"/>
                </a:lnTo>
                <a:close/>
              </a:path>
              <a:path w="5476240" h="742314">
                <a:moveTo>
                  <a:pt x="2269510" y="242455"/>
                </a:moveTo>
                <a:lnTo>
                  <a:pt x="2252750" y="242455"/>
                </a:lnTo>
                <a:lnTo>
                  <a:pt x="2265882" y="252374"/>
                </a:lnTo>
                <a:lnTo>
                  <a:pt x="2267838" y="307555"/>
                </a:lnTo>
                <a:lnTo>
                  <a:pt x="2277757" y="307555"/>
                </a:lnTo>
                <a:lnTo>
                  <a:pt x="2277757" y="257869"/>
                </a:lnTo>
                <a:lnTo>
                  <a:pt x="2269510" y="242455"/>
                </a:lnTo>
                <a:close/>
              </a:path>
              <a:path w="5476240" h="742314">
                <a:moveTo>
                  <a:pt x="2247582" y="233514"/>
                </a:moveTo>
                <a:lnTo>
                  <a:pt x="2240503" y="233514"/>
                </a:lnTo>
                <a:lnTo>
                  <a:pt x="2220433" y="245249"/>
                </a:lnTo>
                <a:lnTo>
                  <a:pt x="2219642" y="254330"/>
                </a:lnTo>
                <a:lnTo>
                  <a:pt x="2224803" y="254330"/>
                </a:lnTo>
                <a:lnTo>
                  <a:pt x="2228256" y="247717"/>
                </a:lnTo>
                <a:lnTo>
                  <a:pt x="2252750" y="242455"/>
                </a:lnTo>
                <a:lnTo>
                  <a:pt x="2269510" y="242455"/>
                </a:lnTo>
                <a:lnTo>
                  <a:pt x="2267791" y="239242"/>
                </a:lnTo>
                <a:lnTo>
                  <a:pt x="2247582" y="233514"/>
                </a:lnTo>
                <a:close/>
              </a:path>
              <a:path w="5476240" h="742314">
                <a:moveTo>
                  <a:pt x="2316144" y="218008"/>
                </a:moveTo>
                <a:lnTo>
                  <a:pt x="2306225" y="218008"/>
                </a:lnTo>
                <a:lnTo>
                  <a:pt x="2306225" y="293679"/>
                </a:lnTo>
                <a:lnTo>
                  <a:pt x="2315538" y="306391"/>
                </a:lnTo>
                <a:lnTo>
                  <a:pt x="2327739" y="308254"/>
                </a:lnTo>
                <a:lnTo>
                  <a:pt x="2343245" y="303085"/>
                </a:lnTo>
                <a:lnTo>
                  <a:pt x="2341602" y="299732"/>
                </a:lnTo>
                <a:lnTo>
                  <a:pt x="2333234" y="299732"/>
                </a:lnTo>
                <a:lnTo>
                  <a:pt x="2317215" y="293911"/>
                </a:lnTo>
                <a:lnTo>
                  <a:pt x="2316144" y="218008"/>
                </a:lnTo>
                <a:close/>
              </a:path>
              <a:path w="5476240" h="742314">
                <a:moveTo>
                  <a:pt x="2339753" y="295960"/>
                </a:moveTo>
                <a:lnTo>
                  <a:pt x="2333234" y="299732"/>
                </a:lnTo>
                <a:lnTo>
                  <a:pt x="2341602" y="299732"/>
                </a:lnTo>
                <a:lnTo>
                  <a:pt x="2339753" y="295960"/>
                </a:lnTo>
                <a:close/>
              </a:path>
              <a:path w="5476240" h="742314">
                <a:moveTo>
                  <a:pt x="2306225" y="234213"/>
                </a:moveTo>
                <a:lnTo>
                  <a:pt x="2293093" y="234213"/>
                </a:lnTo>
                <a:lnTo>
                  <a:pt x="2293093" y="242455"/>
                </a:lnTo>
                <a:lnTo>
                  <a:pt x="2306225" y="242455"/>
                </a:lnTo>
                <a:lnTo>
                  <a:pt x="2306225" y="234213"/>
                </a:lnTo>
                <a:close/>
              </a:path>
              <a:path w="5476240" h="742314">
                <a:moveTo>
                  <a:pt x="2338496" y="234213"/>
                </a:moveTo>
                <a:lnTo>
                  <a:pt x="2316372" y="234213"/>
                </a:lnTo>
                <a:lnTo>
                  <a:pt x="2316489" y="242455"/>
                </a:lnTo>
                <a:lnTo>
                  <a:pt x="2338496" y="242455"/>
                </a:lnTo>
                <a:lnTo>
                  <a:pt x="2338496" y="234213"/>
                </a:lnTo>
                <a:close/>
              </a:path>
              <a:path w="5476240" h="742314">
                <a:moveTo>
                  <a:pt x="2381434" y="233514"/>
                </a:moveTo>
                <a:lnTo>
                  <a:pt x="2363879" y="241431"/>
                </a:lnTo>
                <a:lnTo>
                  <a:pt x="2352935" y="256984"/>
                </a:lnTo>
                <a:lnTo>
                  <a:pt x="2351428" y="276495"/>
                </a:lnTo>
                <a:lnTo>
                  <a:pt x="2351305" y="278079"/>
                </a:lnTo>
                <a:lnTo>
                  <a:pt x="2363879" y="300244"/>
                </a:lnTo>
                <a:lnTo>
                  <a:pt x="2388605" y="308254"/>
                </a:lnTo>
                <a:lnTo>
                  <a:pt x="2395777" y="308254"/>
                </a:lnTo>
                <a:lnTo>
                  <a:pt x="2413565" y="300244"/>
                </a:lnTo>
                <a:lnTo>
                  <a:pt x="2414113" y="299453"/>
                </a:lnTo>
                <a:lnTo>
                  <a:pt x="2388605" y="299453"/>
                </a:lnTo>
                <a:lnTo>
                  <a:pt x="2370677" y="293539"/>
                </a:lnTo>
                <a:lnTo>
                  <a:pt x="2361364" y="276495"/>
                </a:lnTo>
                <a:lnTo>
                  <a:pt x="2367417" y="251443"/>
                </a:lnTo>
                <a:lnTo>
                  <a:pt x="2383530" y="242176"/>
                </a:lnTo>
                <a:lnTo>
                  <a:pt x="2412667" y="242176"/>
                </a:lnTo>
                <a:lnTo>
                  <a:pt x="2402296" y="235098"/>
                </a:lnTo>
                <a:lnTo>
                  <a:pt x="2381434" y="233514"/>
                </a:lnTo>
                <a:close/>
              </a:path>
              <a:path w="5476240" h="742314">
                <a:moveTo>
                  <a:pt x="2412667" y="242176"/>
                </a:moveTo>
                <a:lnTo>
                  <a:pt x="2383530" y="242176"/>
                </a:lnTo>
                <a:lnTo>
                  <a:pt x="2406813" y="248136"/>
                </a:lnTo>
                <a:lnTo>
                  <a:pt x="2415987" y="265040"/>
                </a:lnTo>
                <a:lnTo>
                  <a:pt x="2410026" y="290186"/>
                </a:lnTo>
                <a:lnTo>
                  <a:pt x="2388605" y="299453"/>
                </a:lnTo>
                <a:lnTo>
                  <a:pt x="2414113" y="299453"/>
                </a:lnTo>
                <a:lnTo>
                  <a:pt x="2424415" y="284551"/>
                </a:lnTo>
                <a:lnTo>
                  <a:pt x="2425923" y="265040"/>
                </a:lnTo>
                <a:lnTo>
                  <a:pt x="2426045" y="263457"/>
                </a:lnTo>
                <a:lnTo>
                  <a:pt x="2417989" y="245808"/>
                </a:lnTo>
                <a:lnTo>
                  <a:pt x="2412667" y="242176"/>
                </a:lnTo>
                <a:close/>
              </a:path>
              <a:path w="5476240" h="742314">
                <a:moveTo>
                  <a:pt x="2527228" y="266145"/>
                </a:moveTo>
                <a:lnTo>
                  <a:pt x="2492496" y="267042"/>
                </a:lnTo>
                <a:lnTo>
                  <a:pt x="2477595" y="279615"/>
                </a:lnTo>
                <a:lnTo>
                  <a:pt x="2482065" y="301222"/>
                </a:lnTo>
                <a:lnTo>
                  <a:pt x="2503533" y="308254"/>
                </a:lnTo>
                <a:lnTo>
                  <a:pt x="2516292" y="306810"/>
                </a:lnTo>
                <a:lnTo>
                  <a:pt x="2522610" y="300431"/>
                </a:lnTo>
                <a:lnTo>
                  <a:pt x="2499202" y="300431"/>
                </a:lnTo>
                <a:lnTo>
                  <a:pt x="2486489" y="290791"/>
                </a:lnTo>
                <a:lnTo>
                  <a:pt x="2493335" y="274726"/>
                </a:lnTo>
                <a:lnTo>
                  <a:pt x="2527513" y="273565"/>
                </a:lnTo>
                <a:lnTo>
                  <a:pt x="2527263" y="267042"/>
                </a:lnTo>
                <a:lnTo>
                  <a:pt x="2527228" y="266145"/>
                </a:lnTo>
                <a:close/>
              </a:path>
              <a:path w="5476240" h="742314">
                <a:moveTo>
                  <a:pt x="2538318" y="285483"/>
                </a:moveTo>
                <a:lnTo>
                  <a:pt x="2528399" y="285483"/>
                </a:lnTo>
                <a:lnTo>
                  <a:pt x="2530634" y="292328"/>
                </a:lnTo>
                <a:lnTo>
                  <a:pt x="2528323" y="294662"/>
                </a:lnTo>
                <a:lnTo>
                  <a:pt x="2528790" y="306810"/>
                </a:lnTo>
                <a:lnTo>
                  <a:pt x="2528818" y="307555"/>
                </a:lnTo>
                <a:lnTo>
                  <a:pt x="2538318" y="307555"/>
                </a:lnTo>
                <a:lnTo>
                  <a:pt x="2538318" y="285483"/>
                </a:lnTo>
                <a:close/>
              </a:path>
              <a:path w="5476240" h="742314">
                <a:moveTo>
                  <a:pt x="2527998" y="286193"/>
                </a:moveTo>
                <a:lnTo>
                  <a:pt x="2523556" y="294051"/>
                </a:lnTo>
                <a:lnTo>
                  <a:pt x="2499202" y="300431"/>
                </a:lnTo>
                <a:lnTo>
                  <a:pt x="2522610" y="300431"/>
                </a:lnTo>
                <a:lnTo>
                  <a:pt x="2528323" y="294662"/>
                </a:lnTo>
                <a:lnTo>
                  <a:pt x="2527998" y="286193"/>
                </a:lnTo>
                <a:close/>
              </a:path>
              <a:path w="5476240" h="742314">
                <a:moveTo>
                  <a:pt x="2528399" y="285483"/>
                </a:moveTo>
                <a:lnTo>
                  <a:pt x="2527998" y="286193"/>
                </a:lnTo>
                <a:lnTo>
                  <a:pt x="2528175" y="290791"/>
                </a:lnTo>
                <a:lnTo>
                  <a:pt x="2528234" y="292328"/>
                </a:lnTo>
                <a:lnTo>
                  <a:pt x="2528323" y="294662"/>
                </a:lnTo>
                <a:lnTo>
                  <a:pt x="2530634" y="292328"/>
                </a:lnTo>
                <a:lnTo>
                  <a:pt x="2528399" y="285483"/>
                </a:lnTo>
                <a:close/>
              </a:path>
              <a:path w="5476240" h="742314">
                <a:moveTo>
                  <a:pt x="2532281" y="242176"/>
                </a:moveTo>
                <a:lnTo>
                  <a:pt x="2514476" y="242176"/>
                </a:lnTo>
                <a:lnTo>
                  <a:pt x="2526630" y="250558"/>
                </a:lnTo>
                <a:lnTo>
                  <a:pt x="2527971" y="285483"/>
                </a:lnTo>
                <a:lnTo>
                  <a:pt x="2527998" y="286193"/>
                </a:lnTo>
                <a:lnTo>
                  <a:pt x="2528399" y="285483"/>
                </a:lnTo>
                <a:lnTo>
                  <a:pt x="2538318" y="285483"/>
                </a:lnTo>
                <a:lnTo>
                  <a:pt x="2538318" y="273565"/>
                </a:lnTo>
                <a:lnTo>
                  <a:pt x="2530355" y="273565"/>
                </a:lnTo>
                <a:lnTo>
                  <a:pt x="2530355" y="266145"/>
                </a:lnTo>
                <a:lnTo>
                  <a:pt x="2538318" y="266145"/>
                </a:lnTo>
                <a:lnTo>
                  <a:pt x="2538318" y="262013"/>
                </a:lnTo>
                <a:lnTo>
                  <a:pt x="2535710" y="245296"/>
                </a:lnTo>
                <a:lnTo>
                  <a:pt x="2532281" y="242176"/>
                </a:lnTo>
                <a:close/>
              </a:path>
              <a:path w="5476240" h="742314">
                <a:moveTo>
                  <a:pt x="2538318" y="266145"/>
                </a:moveTo>
                <a:lnTo>
                  <a:pt x="2530355" y="266145"/>
                </a:lnTo>
                <a:lnTo>
                  <a:pt x="2530355" y="273565"/>
                </a:lnTo>
                <a:lnTo>
                  <a:pt x="2538318" y="273565"/>
                </a:lnTo>
                <a:lnTo>
                  <a:pt x="2538318" y="266145"/>
                </a:lnTo>
                <a:close/>
              </a:path>
              <a:path w="5476240" h="742314">
                <a:moveTo>
                  <a:pt x="2508562" y="233514"/>
                </a:moveTo>
                <a:lnTo>
                  <a:pt x="2478666" y="243433"/>
                </a:lnTo>
                <a:lnTo>
                  <a:pt x="2483136" y="250837"/>
                </a:lnTo>
                <a:lnTo>
                  <a:pt x="2514476" y="242176"/>
                </a:lnTo>
                <a:lnTo>
                  <a:pt x="2532281" y="242176"/>
                </a:lnTo>
                <a:lnTo>
                  <a:pt x="2525372" y="235889"/>
                </a:lnTo>
                <a:lnTo>
                  <a:pt x="2508562" y="233514"/>
                </a:lnTo>
                <a:close/>
              </a:path>
              <a:path w="5476240" h="742314">
                <a:moveTo>
                  <a:pt x="2623520" y="233514"/>
                </a:moveTo>
                <a:lnTo>
                  <a:pt x="2606477" y="241570"/>
                </a:lnTo>
                <a:lnTo>
                  <a:pt x="2595953" y="257124"/>
                </a:lnTo>
                <a:lnTo>
                  <a:pt x="2594416" y="278079"/>
                </a:lnTo>
                <a:lnTo>
                  <a:pt x="2607082" y="300244"/>
                </a:lnTo>
                <a:lnTo>
                  <a:pt x="2632974" y="308254"/>
                </a:lnTo>
                <a:lnTo>
                  <a:pt x="2638841" y="308254"/>
                </a:lnTo>
                <a:lnTo>
                  <a:pt x="2657497" y="298289"/>
                </a:lnTo>
                <a:lnTo>
                  <a:pt x="2622496" y="298289"/>
                </a:lnTo>
                <a:lnTo>
                  <a:pt x="2605266" y="281757"/>
                </a:lnTo>
                <a:lnTo>
                  <a:pt x="2606391" y="273888"/>
                </a:lnTo>
                <a:lnTo>
                  <a:pt x="2601960" y="273888"/>
                </a:lnTo>
                <a:lnTo>
                  <a:pt x="2601960" y="266484"/>
                </a:lnTo>
                <a:lnTo>
                  <a:pt x="2607448" y="266484"/>
                </a:lnTo>
                <a:lnTo>
                  <a:pt x="2609644" y="251117"/>
                </a:lnTo>
                <a:lnTo>
                  <a:pt x="2625290" y="242036"/>
                </a:lnTo>
                <a:lnTo>
                  <a:pt x="2653080" y="242036"/>
                </a:lnTo>
                <a:lnTo>
                  <a:pt x="2643311" y="235098"/>
                </a:lnTo>
                <a:lnTo>
                  <a:pt x="2623520" y="233514"/>
                </a:lnTo>
                <a:close/>
              </a:path>
              <a:path w="5476240" h="742314">
                <a:moveTo>
                  <a:pt x="2655745" y="289813"/>
                </a:moveTo>
                <a:lnTo>
                  <a:pt x="2652951" y="293073"/>
                </a:lnTo>
                <a:lnTo>
                  <a:pt x="2622496" y="298289"/>
                </a:lnTo>
                <a:lnTo>
                  <a:pt x="2657497" y="298289"/>
                </a:lnTo>
                <a:lnTo>
                  <a:pt x="2661332" y="296240"/>
                </a:lnTo>
                <a:lnTo>
                  <a:pt x="2655745" y="289813"/>
                </a:lnTo>
                <a:close/>
              </a:path>
              <a:path w="5476240" h="742314">
                <a:moveTo>
                  <a:pt x="2607448" y="266484"/>
                </a:moveTo>
                <a:lnTo>
                  <a:pt x="2601960" y="266484"/>
                </a:lnTo>
                <a:lnTo>
                  <a:pt x="2601960" y="273888"/>
                </a:lnTo>
                <a:lnTo>
                  <a:pt x="2606391" y="273888"/>
                </a:lnTo>
                <a:lnTo>
                  <a:pt x="2607448" y="266484"/>
                </a:lnTo>
                <a:close/>
              </a:path>
              <a:path w="5476240" h="742314">
                <a:moveTo>
                  <a:pt x="2655385" y="266484"/>
                </a:moveTo>
                <a:lnTo>
                  <a:pt x="2607448" y="266484"/>
                </a:lnTo>
                <a:lnTo>
                  <a:pt x="2606391" y="273888"/>
                </a:lnTo>
                <a:lnTo>
                  <a:pt x="2665803" y="273888"/>
                </a:lnTo>
                <a:lnTo>
                  <a:pt x="2665863" y="269417"/>
                </a:lnTo>
                <a:lnTo>
                  <a:pt x="2656583" y="269417"/>
                </a:lnTo>
                <a:lnTo>
                  <a:pt x="2655385" y="266484"/>
                </a:lnTo>
                <a:close/>
              </a:path>
              <a:path w="5476240" h="742314">
                <a:moveTo>
                  <a:pt x="2653080" y="242036"/>
                </a:moveTo>
                <a:lnTo>
                  <a:pt x="2625290" y="242036"/>
                </a:lnTo>
                <a:lnTo>
                  <a:pt x="2647782" y="247857"/>
                </a:lnTo>
                <a:lnTo>
                  <a:pt x="2656583" y="269417"/>
                </a:lnTo>
                <a:lnTo>
                  <a:pt x="2660494" y="266484"/>
                </a:lnTo>
                <a:lnTo>
                  <a:pt x="2665902" y="266484"/>
                </a:lnTo>
                <a:lnTo>
                  <a:pt x="2665943" y="263457"/>
                </a:lnTo>
                <a:lnTo>
                  <a:pt x="2658259" y="245715"/>
                </a:lnTo>
                <a:lnTo>
                  <a:pt x="2653080" y="242036"/>
                </a:lnTo>
                <a:close/>
              </a:path>
              <a:path w="5476240" h="742314">
                <a:moveTo>
                  <a:pt x="2665902" y="266484"/>
                </a:moveTo>
                <a:lnTo>
                  <a:pt x="2660494" y="266484"/>
                </a:lnTo>
                <a:lnTo>
                  <a:pt x="2656583" y="269417"/>
                </a:lnTo>
                <a:lnTo>
                  <a:pt x="2665863" y="269417"/>
                </a:lnTo>
                <a:lnTo>
                  <a:pt x="2665902" y="266484"/>
                </a:lnTo>
                <a:close/>
              </a:path>
              <a:path w="5476240" h="742314">
                <a:moveTo>
                  <a:pt x="2695631" y="234213"/>
                </a:moveTo>
                <a:lnTo>
                  <a:pt x="2686132" y="234213"/>
                </a:lnTo>
                <a:lnTo>
                  <a:pt x="2686132" y="307555"/>
                </a:lnTo>
                <a:lnTo>
                  <a:pt x="2696050" y="307555"/>
                </a:lnTo>
                <a:lnTo>
                  <a:pt x="2696050" y="263410"/>
                </a:lnTo>
                <a:lnTo>
                  <a:pt x="2700744" y="254050"/>
                </a:lnTo>
                <a:lnTo>
                  <a:pt x="2695631" y="254050"/>
                </a:lnTo>
                <a:lnTo>
                  <a:pt x="2695631" y="234213"/>
                </a:lnTo>
                <a:close/>
              </a:path>
              <a:path w="5476240" h="742314">
                <a:moveTo>
                  <a:pt x="2743440" y="242455"/>
                </a:moveTo>
                <a:lnTo>
                  <a:pt x="2727343" y="242455"/>
                </a:lnTo>
                <a:lnTo>
                  <a:pt x="2740009" y="252374"/>
                </a:lnTo>
                <a:lnTo>
                  <a:pt x="2741872" y="307555"/>
                </a:lnTo>
                <a:lnTo>
                  <a:pt x="2751791" y="307555"/>
                </a:lnTo>
                <a:lnTo>
                  <a:pt x="2751791" y="263410"/>
                </a:lnTo>
                <a:lnTo>
                  <a:pt x="2755969" y="255028"/>
                </a:lnTo>
                <a:lnTo>
                  <a:pt x="2750673" y="255028"/>
                </a:lnTo>
                <a:lnTo>
                  <a:pt x="2746761" y="253491"/>
                </a:lnTo>
                <a:lnTo>
                  <a:pt x="2749368" y="248750"/>
                </a:lnTo>
                <a:lnTo>
                  <a:pt x="2749183" y="247857"/>
                </a:lnTo>
                <a:lnTo>
                  <a:pt x="2743440" y="242455"/>
                </a:lnTo>
                <a:close/>
              </a:path>
              <a:path w="5476240" h="742314">
                <a:moveTo>
                  <a:pt x="2799415" y="242455"/>
                </a:moveTo>
                <a:lnTo>
                  <a:pt x="2783083" y="242455"/>
                </a:lnTo>
                <a:lnTo>
                  <a:pt x="2795610" y="252374"/>
                </a:lnTo>
                <a:lnTo>
                  <a:pt x="2797472" y="307555"/>
                </a:lnTo>
                <a:lnTo>
                  <a:pt x="2807391" y="307555"/>
                </a:lnTo>
                <a:lnTo>
                  <a:pt x="2807391" y="257869"/>
                </a:lnTo>
                <a:lnTo>
                  <a:pt x="2799415" y="242455"/>
                </a:lnTo>
                <a:close/>
              </a:path>
              <a:path w="5476240" h="742314">
                <a:moveTo>
                  <a:pt x="2749368" y="248750"/>
                </a:moveTo>
                <a:lnTo>
                  <a:pt x="2746761" y="253491"/>
                </a:lnTo>
                <a:lnTo>
                  <a:pt x="2750673" y="255028"/>
                </a:lnTo>
                <a:lnTo>
                  <a:pt x="2749368" y="248750"/>
                </a:lnTo>
                <a:close/>
              </a:path>
              <a:path w="5476240" h="742314">
                <a:moveTo>
                  <a:pt x="2777775" y="233514"/>
                </a:moveTo>
                <a:lnTo>
                  <a:pt x="2770138" y="233514"/>
                </a:lnTo>
                <a:lnTo>
                  <a:pt x="2752675" y="242735"/>
                </a:lnTo>
                <a:lnTo>
                  <a:pt x="2749368" y="248750"/>
                </a:lnTo>
                <a:lnTo>
                  <a:pt x="2750673" y="255028"/>
                </a:lnTo>
                <a:lnTo>
                  <a:pt x="2755969" y="255028"/>
                </a:lnTo>
                <a:lnTo>
                  <a:pt x="2759544" y="247857"/>
                </a:lnTo>
                <a:lnTo>
                  <a:pt x="2759614" y="247717"/>
                </a:lnTo>
                <a:lnTo>
                  <a:pt x="2783083" y="242455"/>
                </a:lnTo>
                <a:lnTo>
                  <a:pt x="2799415" y="242455"/>
                </a:lnTo>
                <a:lnTo>
                  <a:pt x="2797752" y="239242"/>
                </a:lnTo>
                <a:lnTo>
                  <a:pt x="2777775" y="233514"/>
                </a:lnTo>
                <a:close/>
              </a:path>
              <a:path w="5476240" h="742314">
                <a:moveTo>
                  <a:pt x="2715794" y="233514"/>
                </a:moveTo>
                <a:lnTo>
                  <a:pt x="2696330" y="245249"/>
                </a:lnTo>
                <a:lnTo>
                  <a:pt x="2695764" y="252374"/>
                </a:lnTo>
                <a:lnTo>
                  <a:pt x="2695675" y="253491"/>
                </a:lnTo>
                <a:lnTo>
                  <a:pt x="2695631" y="254050"/>
                </a:lnTo>
                <a:lnTo>
                  <a:pt x="2700744" y="254050"/>
                </a:lnTo>
                <a:lnTo>
                  <a:pt x="2703850" y="247857"/>
                </a:lnTo>
                <a:lnTo>
                  <a:pt x="2703920" y="247717"/>
                </a:lnTo>
                <a:lnTo>
                  <a:pt x="2727343" y="242455"/>
                </a:lnTo>
                <a:lnTo>
                  <a:pt x="2743440" y="242455"/>
                </a:lnTo>
                <a:lnTo>
                  <a:pt x="2735865" y="235330"/>
                </a:lnTo>
                <a:lnTo>
                  <a:pt x="2715794" y="233514"/>
                </a:lnTo>
                <a:close/>
              </a:path>
              <a:path w="5476240" h="742314">
                <a:moveTo>
                  <a:pt x="2843790" y="234213"/>
                </a:moveTo>
                <a:lnTo>
                  <a:pt x="2834290" y="234213"/>
                </a:lnTo>
                <a:lnTo>
                  <a:pt x="2834290" y="334657"/>
                </a:lnTo>
                <a:lnTo>
                  <a:pt x="2844209" y="334657"/>
                </a:lnTo>
                <a:lnTo>
                  <a:pt x="2844098" y="308254"/>
                </a:lnTo>
                <a:lnTo>
                  <a:pt x="2844022" y="289882"/>
                </a:lnTo>
                <a:lnTo>
                  <a:pt x="2838202" y="278824"/>
                </a:lnTo>
                <a:lnTo>
                  <a:pt x="2839692" y="256053"/>
                </a:lnTo>
                <a:lnTo>
                  <a:pt x="2843854" y="249683"/>
                </a:lnTo>
                <a:lnTo>
                  <a:pt x="2843790" y="234213"/>
                </a:lnTo>
                <a:close/>
              </a:path>
              <a:path w="5476240" h="742314">
                <a:moveTo>
                  <a:pt x="2843966" y="276496"/>
                </a:moveTo>
                <a:lnTo>
                  <a:pt x="2844022" y="289882"/>
                </a:lnTo>
                <a:lnTo>
                  <a:pt x="2849843" y="300943"/>
                </a:lnTo>
                <a:lnTo>
                  <a:pt x="2872149" y="308254"/>
                </a:lnTo>
                <a:lnTo>
                  <a:pt x="2879134" y="308254"/>
                </a:lnTo>
                <a:lnTo>
                  <a:pt x="2896456" y="300338"/>
                </a:lnTo>
                <a:lnTo>
                  <a:pt x="2897066" y="299453"/>
                </a:lnTo>
                <a:lnTo>
                  <a:pt x="2871450" y="299453"/>
                </a:lnTo>
                <a:lnTo>
                  <a:pt x="2853242" y="293539"/>
                </a:lnTo>
                <a:lnTo>
                  <a:pt x="2843966" y="276496"/>
                </a:lnTo>
                <a:close/>
              </a:path>
              <a:path w="5476240" h="742314">
                <a:moveTo>
                  <a:pt x="2895680" y="242176"/>
                </a:moveTo>
                <a:lnTo>
                  <a:pt x="2866235" y="242176"/>
                </a:lnTo>
                <a:lnTo>
                  <a:pt x="2889518" y="248229"/>
                </a:lnTo>
                <a:lnTo>
                  <a:pt x="2898831" y="265133"/>
                </a:lnTo>
                <a:lnTo>
                  <a:pt x="2892851" y="289882"/>
                </a:lnTo>
                <a:lnTo>
                  <a:pt x="2892778" y="290186"/>
                </a:lnTo>
                <a:lnTo>
                  <a:pt x="2871450" y="299453"/>
                </a:lnTo>
                <a:lnTo>
                  <a:pt x="2897066" y="299453"/>
                </a:lnTo>
                <a:lnTo>
                  <a:pt x="2907167" y="284784"/>
                </a:lnTo>
                <a:lnTo>
                  <a:pt x="2908625" y="265133"/>
                </a:lnTo>
                <a:lnTo>
                  <a:pt x="2908750" y="263457"/>
                </a:lnTo>
                <a:lnTo>
                  <a:pt x="2900834" y="245715"/>
                </a:lnTo>
                <a:lnTo>
                  <a:pt x="2895680" y="242176"/>
                </a:lnTo>
                <a:close/>
              </a:path>
              <a:path w="5476240" h="742314">
                <a:moveTo>
                  <a:pt x="2843854" y="249683"/>
                </a:moveTo>
                <a:lnTo>
                  <a:pt x="2839692" y="256053"/>
                </a:lnTo>
                <a:lnTo>
                  <a:pt x="2838354" y="276496"/>
                </a:lnTo>
                <a:lnTo>
                  <a:pt x="2838326" y="276921"/>
                </a:lnTo>
                <a:lnTo>
                  <a:pt x="2838202" y="278824"/>
                </a:lnTo>
                <a:lnTo>
                  <a:pt x="2844022" y="289882"/>
                </a:lnTo>
                <a:lnTo>
                  <a:pt x="2843912" y="263457"/>
                </a:lnTo>
                <a:lnTo>
                  <a:pt x="2843854" y="249683"/>
                </a:lnTo>
                <a:close/>
              </a:path>
              <a:path w="5476240" h="742314">
                <a:moveTo>
                  <a:pt x="2865722" y="233514"/>
                </a:moveTo>
                <a:lnTo>
                  <a:pt x="2849703" y="240732"/>
                </a:lnTo>
                <a:lnTo>
                  <a:pt x="2843854" y="249683"/>
                </a:lnTo>
                <a:lnTo>
                  <a:pt x="2843966" y="276496"/>
                </a:lnTo>
                <a:lnTo>
                  <a:pt x="2846766" y="265133"/>
                </a:lnTo>
                <a:lnTo>
                  <a:pt x="2849983" y="251582"/>
                </a:lnTo>
                <a:lnTo>
                  <a:pt x="2866235" y="242176"/>
                </a:lnTo>
                <a:lnTo>
                  <a:pt x="2895680" y="242176"/>
                </a:lnTo>
                <a:lnTo>
                  <a:pt x="2885374" y="235098"/>
                </a:lnTo>
                <a:lnTo>
                  <a:pt x="2865722" y="233514"/>
                </a:lnTo>
                <a:close/>
              </a:path>
              <a:path w="5476240" h="742314">
                <a:moveTo>
                  <a:pt x="2938469" y="234213"/>
                </a:moveTo>
                <a:lnTo>
                  <a:pt x="2928969" y="234213"/>
                </a:lnTo>
                <a:lnTo>
                  <a:pt x="2928969" y="307555"/>
                </a:lnTo>
                <a:lnTo>
                  <a:pt x="2938888" y="307555"/>
                </a:lnTo>
                <a:lnTo>
                  <a:pt x="2941077" y="254795"/>
                </a:lnTo>
                <a:lnTo>
                  <a:pt x="2941640" y="254190"/>
                </a:lnTo>
                <a:lnTo>
                  <a:pt x="2938469" y="254190"/>
                </a:lnTo>
                <a:lnTo>
                  <a:pt x="2938469" y="234213"/>
                </a:lnTo>
                <a:close/>
              </a:path>
              <a:path w="5476240" h="742314">
                <a:moveTo>
                  <a:pt x="2965850" y="233514"/>
                </a:moveTo>
                <a:lnTo>
                  <a:pt x="2958679" y="233514"/>
                </a:lnTo>
                <a:lnTo>
                  <a:pt x="2942986" y="240872"/>
                </a:lnTo>
                <a:lnTo>
                  <a:pt x="2938469" y="254190"/>
                </a:lnTo>
                <a:lnTo>
                  <a:pt x="2941640" y="254190"/>
                </a:lnTo>
                <a:lnTo>
                  <a:pt x="2949831" y="245389"/>
                </a:lnTo>
                <a:lnTo>
                  <a:pt x="2963615" y="243014"/>
                </a:lnTo>
                <a:lnTo>
                  <a:pt x="2965850" y="233514"/>
                </a:lnTo>
                <a:close/>
              </a:path>
              <a:path w="5476240" h="742314">
                <a:moveTo>
                  <a:pt x="3004967" y="233514"/>
                </a:moveTo>
                <a:lnTo>
                  <a:pt x="2987923" y="241570"/>
                </a:lnTo>
                <a:lnTo>
                  <a:pt x="2977399" y="257124"/>
                </a:lnTo>
                <a:lnTo>
                  <a:pt x="2975863" y="278079"/>
                </a:lnTo>
                <a:lnTo>
                  <a:pt x="2988529" y="300244"/>
                </a:lnTo>
                <a:lnTo>
                  <a:pt x="3014420" y="308254"/>
                </a:lnTo>
                <a:lnTo>
                  <a:pt x="3020287" y="308254"/>
                </a:lnTo>
                <a:lnTo>
                  <a:pt x="3038943" y="298289"/>
                </a:lnTo>
                <a:lnTo>
                  <a:pt x="3003943" y="298289"/>
                </a:lnTo>
                <a:lnTo>
                  <a:pt x="2986713" y="281757"/>
                </a:lnTo>
                <a:lnTo>
                  <a:pt x="2987837" y="273888"/>
                </a:lnTo>
                <a:lnTo>
                  <a:pt x="2983407" y="273888"/>
                </a:lnTo>
                <a:lnTo>
                  <a:pt x="2983407" y="266484"/>
                </a:lnTo>
                <a:lnTo>
                  <a:pt x="2988895" y="266484"/>
                </a:lnTo>
                <a:lnTo>
                  <a:pt x="2991090" y="251117"/>
                </a:lnTo>
                <a:lnTo>
                  <a:pt x="3006736" y="242036"/>
                </a:lnTo>
                <a:lnTo>
                  <a:pt x="3034526" y="242036"/>
                </a:lnTo>
                <a:lnTo>
                  <a:pt x="3024758" y="235098"/>
                </a:lnTo>
                <a:lnTo>
                  <a:pt x="3004967" y="233514"/>
                </a:lnTo>
                <a:close/>
              </a:path>
              <a:path w="5476240" h="742314">
                <a:moveTo>
                  <a:pt x="3037191" y="289813"/>
                </a:moveTo>
                <a:lnTo>
                  <a:pt x="3034397" y="293073"/>
                </a:lnTo>
                <a:lnTo>
                  <a:pt x="3003943" y="298289"/>
                </a:lnTo>
                <a:lnTo>
                  <a:pt x="3038943" y="298289"/>
                </a:lnTo>
                <a:lnTo>
                  <a:pt x="3042779" y="296240"/>
                </a:lnTo>
                <a:lnTo>
                  <a:pt x="3037191" y="289813"/>
                </a:lnTo>
                <a:close/>
              </a:path>
              <a:path w="5476240" h="742314">
                <a:moveTo>
                  <a:pt x="2988895" y="266484"/>
                </a:moveTo>
                <a:lnTo>
                  <a:pt x="2983407" y="266484"/>
                </a:lnTo>
                <a:lnTo>
                  <a:pt x="2983407" y="273888"/>
                </a:lnTo>
                <a:lnTo>
                  <a:pt x="2987837" y="273888"/>
                </a:lnTo>
                <a:lnTo>
                  <a:pt x="2988895" y="266484"/>
                </a:lnTo>
                <a:close/>
              </a:path>
              <a:path w="5476240" h="742314">
                <a:moveTo>
                  <a:pt x="3036832" y="266484"/>
                </a:moveTo>
                <a:lnTo>
                  <a:pt x="2988895" y="266484"/>
                </a:lnTo>
                <a:lnTo>
                  <a:pt x="2987837" y="273888"/>
                </a:lnTo>
                <a:lnTo>
                  <a:pt x="3047250" y="273888"/>
                </a:lnTo>
                <a:lnTo>
                  <a:pt x="3047309" y="269417"/>
                </a:lnTo>
                <a:lnTo>
                  <a:pt x="3038029" y="269417"/>
                </a:lnTo>
                <a:lnTo>
                  <a:pt x="3036832" y="266484"/>
                </a:lnTo>
                <a:close/>
              </a:path>
              <a:path w="5476240" h="742314">
                <a:moveTo>
                  <a:pt x="3034526" y="242036"/>
                </a:moveTo>
                <a:lnTo>
                  <a:pt x="3006736" y="242036"/>
                </a:lnTo>
                <a:lnTo>
                  <a:pt x="3029228" y="247857"/>
                </a:lnTo>
                <a:lnTo>
                  <a:pt x="3038029" y="269417"/>
                </a:lnTo>
                <a:lnTo>
                  <a:pt x="3041941" y="266484"/>
                </a:lnTo>
                <a:lnTo>
                  <a:pt x="3047349" y="266484"/>
                </a:lnTo>
                <a:lnTo>
                  <a:pt x="3047389" y="263457"/>
                </a:lnTo>
                <a:lnTo>
                  <a:pt x="3039706" y="245715"/>
                </a:lnTo>
                <a:lnTo>
                  <a:pt x="3034526" y="242036"/>
                </a:lnTo>
                <a:close/>
              </a:path>
              <a:path w="5476240" h="742314">
                <a:moveTo>
                  <a:pt x="3047349" y="266484"/>
                </a:moveTo>
                <a:lnTo>
                  <a:pt x="3041941" y="266484"/>
                </a:lnTo>
                <a:lnTo>
                  <a:pt x="3038029" y="269417"/>
                </a:lnTo>
                <a:lnTo>
                  <a:pt x="3047309" y="269417"/>
                </a:lnTo>
                <a:lnTo>
                  <a:pt x="3047349" y="266484"/>
                </a:lnTo>
                <a:close/>
              </a:path>
              <a:path w="5476240" h="742314">
                <a:moveTo>
                  <a:pt x="3061850" y="291350"/>
                </a:moveTo>
                <a:lnTo>
                  <a:pt x="3057380" y="299173"/>
                </a:lnTo>
                <a:lnTo>
                  <a:pt x="3087276" y="308254"/>
                </a:lnTo>
                <a:lnTo>
                  <a:pt x="3099150" y="307416"/>
                </a:lnTo>
                <a:lnTo>
                  <a:pt x="3110283" y="299592"/>
                </a:lnTo>
                <a:lnTo>
                  <a:pt x="3094959" y="299592"/>
                </a:lnTo>
                <a:lnTo>
                  <a:pt x="3061850" y="291350"/>
                </a:lnTo>
                <a:close/>
              </a:path>
              <a:path w="5476240" h="742314">
                <a:moveTo>
                  <a:pt x="3098591" y="234166"/>
                </a:moveTo>
                <a:lnTo>
                  <a:pt x="3065622" y="240546"/>
                </a:lnTo>
                <a:lnTo>
                  <a:pt x="3060872" y="262013"/>
                </a:lnTo>
                <a:lnTo>
                  <a:pt x="3107672" y="291211"/>
                </a:lnTo>
                <a:lnTo>
                  <a:pt x="3094959" y="299592"/>
                </a:lnTo>
                <a:lnTo>
                  <a:pt x="3110283" y="299592"/>
                </a:lnTo>
                <a:lnTo>
                  <a:pt x="3116380" y="295308"/>
                </a:lnTo>
                <a:lnTo>
                  <a:pt x="3116706" y="280081"/>
                </a:lnTo>
                <a:lnTo>
                  <a:pt x="3069813" y="250651"/>
                </a:lnTo>
                <a:lnTo>
                  <a:pt x="3077590" y="243200"/>
                </a:lnTo>
                <a:lnTo>
                  <a:pt x="3113531" y="243200"/>
                </a:lnTo>
                <a:lnTo>
                  <a:pt x="3114975" y="240546"/>
                </a:lnTo>
                <a:lnTo>
                  <a:pt x="3115076" y="240360"/>
                </a:lnTo>
                <a:lnTo>
                  <a:pt x="3098591" y="234166"/>
                </a:lnTo>
                <a:close/>
              </a:path>
              <a:path w="5476240" h="742314">
                <a:moveTo>
                  <a:pt x="3113531" y="243200"/>
                </a:moveTo>
                <a:lnTo>
                  <a:pt x="3077590" y="243200"/>
                </a:lnTo>
                <a:lnTo>
                  <a:pt x="3110745" y="248323"/>
                </a:lnTo>
                <a:lnTo>
                  <a:pt x="3113531" y="243200"/>
                </a:lnTo>
                <a:close/>
              </a:path>
              <a:path w="5476240" h="742314">
                <a:moveTo>
                  <a:pt x="3180162" y="266145"/>
                </a:moveTo>
                <a:lnTo>
                  <a:pt x="3145430" y="267042"/>
                </a:lnTo>
                <a:lnTo>
                  <a:pt x="3130529" y="279615"/>
                </a:lnTo>
                <a:lnTo>
                  <a:pt x="3134999" y="301222"/>
                </a:lnTo>
                <a:lnTo>
                  <a:pt x="3156467" y="308254"/>
                </a:lnTo>
                <a:lnTo>
                  <a:pt x="3169225" y="306810"/>
                </a:lnTo>
                <a:lnTo>
                  <a:pt x="3175544" y="300431"/>
                </a:lnTo>
                <a:lnTo>
                  <a:pt x="3152136" y="300431"/>
                </a:lnTo>
                <a:lnTo>
                  <a:pt x="3139423" y="290791"/>
                </a:lnTo>
                <a:lnTo>
                  <a:pt x="3146268" y="274726"/>
                </a:lnTo>
                <a:lnTo>
                  <a:pt x="3180447" y="273565"/>
                </a:lnTo>
                <a:lnTo>
                  <a:pt x="3180196" y="267042"/>
                </a:lnTo>
                <a:lnTo>
                  <a:pt x="3180162" y="266145"/>
                </a:lnTo>
                <a:close/>
              </a:path>
              <a:path w="5476240" h="742314">
                <a:moveTo>
                  <a:pt x="3191252" y="285483"/>
                </a:moveTo>
                <a:lnTo>
                  <a:pt x="3181333" y="285483"/>
                </a:lnTo>
                <a:lnTo>
                  <a:pt x="3183568" y="292328"/>
                </a:lnTo>
                <a:lnTo>
                  <a:pt x="3181257" y="294662"/>
                </a:lnTo>
                <a:lnTo>
                  <a:pt x="3181724" y="306810"/>
                </a:lnTo>
                <a:lnTo>
                  <a:pt x="3181752" y="307555"/>
                </a:lnTo>
                <a:lnTo>
                  <a:pt x="3191252" y="307555"/>
                </a:lnTo>
                <a:lnTo>
                  <a:pt x="3191252" y="285483"/>
                </a:lnTo>
                <a:close/>
              </a:path>
              <a:path w="5476240" h="742314">
                <a:moveTo>
                  <a:pt x="3180932" y="286192"/>
                </a:moveTo>
                <a:lnTo>
                  <a:pt x="3176490" y="294051"/>
                </a:lnTo>
                <a:lnTo>
                  <a:pt x="3152136" y="300431"/>
                </a:lnTo>
                <a:lnTo>
                  <a:pt x="3175544" y="300431"/>
                </a:lnTo>
                <a:lnTo>
                  <a:pt x="3181257" y="294662"/>
                </a:lnTo>
                <a:lnTo>
                  <a:pt x="3180932" y="286192"/>
                </a:lnTo>
                <a:close/>
              </a:path>
              <a:path w="5476240" h="742314">
                <a:moveTo>
                  <a:pt x="3181333" y="285483"/>
                </a:moveTo>
                <a:lnTo>
                  <a:pt x="3180932" y="286192"/>
                </a:lnTo>
                <a:lnTo>
                  <a:pt x="3181108" y="290791"/>
                </a:lnTo>
                <a:lnTo>
                  <a:pt x="3181167" y="292328"/>
                </a:lnTo>
                <a:lnTo>
                  <a:pt x="3181257" y="294662"/>
                </a:lnTo>
                <a:lnTo>
                  <a:pt x="3183568" y="292328"/>
                </a:lnTo>
                <a:lnTo>
                  <a:pt x="3181333" y="285483"/>
                </a:lnTo>
                <a:close/>
              </a:path>
              <a:path w="5476240" h="742314">
                <a:moveTo>
                  <a:pt x="3185215" y="242176"/>
                </a:moveTo>
                <a:lnTo>
                  <a:pt x="3167410" y="242176"/>
                </a:lnTo>
                <a:lnTo>
                  <a:pt x="3179563" y="250558"/>
                </a:lnTo>
                <a:lnTo>
                  <a:pt x="3180905" y="285483"/>
                </a:lnTo>
                <a:lnTo>
                  <a:pt x="3180932" y="286192"/>
                </a:lnTo>
                <a:lnTo>
                  <a:pt x="3181333" y="285483"/>
                </a:lnTo>
                <a:lnTo>
                  <a:pt x="3191252" y="285483"/>
                </a:lnTo>
                <a:lnTo>
                  <a:pt x="3191252" y="273565"/>
                </a:lnTo>
                <a:lnTo>
                  <a:pt x="3183289" y="273565"/>
                </a:lnTo>
                <a:lnTo>
                  <a:pt x="3183289" y="266145"/>
                </a:lnTo>
                <a:lnTo>
                  <a:pt x="3191252" y="266145"/>
                </a:lnTo>
                <a:lnTo>
                  <a:pt x="3191252" y="262013"/>
                </a:lnTo>
                <a:lnTo>
                  <a:pt x="3188644" y="245296"/>
                </a:lnTo>
                <a:lnTo>
                  <a:pt x="3185215" y="242176"/>
                </a:lnTo>
                <a:close/>
              </a:path>
              <a:path w="5476240" h="742314">
                <a:moveTo>
                  <a:pt x="3191252" y="266145"/>
                </a:moveTo>
                <a:lnTo>
                  <a:pt x="3183289" y="266145"/>
                </a:lnTo>
                <a:lnTo>
                  <a:pt x="3183289" y="273565"/>
                </a:lnTo>
                <a:lnTo>
                  <a:pt x="3191252" y="273565"/>
                </a:lnTo>
                <a:lnTo>
                  <a:pt x="3191252" y="266145"/>
                </a:lnTo>
                <a:close/>
              </a:path>
              <a:path w="5476240" h="742314">
                <a:moveTo>
                  <a:pt x="3161496" y="233514"/>
                </a:moveTo>
                <a:lnTo>
                  <a:pt x="3131600" y="243433"/>
                </a:lnTo>
                <a:lnTo>
                  <a:pt x="3136070" y="250837"/>
                </a:lnTo>
                <a:lnTo>
                  <a:pt x="3167410" y="242176"/>
                </a:lnTo>
                <a:lnTo>
                  <a:pt x="3185215" y="242176"/>
                </a:lnTo>
                <a:lnTo>
                  <a:pt x="3178306" y="235889"/>
                </a:lnTo>
                <a:lnTo>
                  <a:pt x="3161496" y="233514"/>
                </a:lnTo>
                <a:close/>
              </a:path>
              <a:path w="5476240" h="742314">
                <a:moveTo>
                  <a:pt x="3264254" y="234213"/>
                </a:moveTo>
                <a:lnTo>
                  <a:pt x="3254754" y="234213"/>
                </a:lnTo>
                <a:lnTo>
                  <a:pt x="3254754" y="334657"/>
                </a:lnTo>
                <a:lnTo>
                  <a:pt x="3264673" y="334657"/>
                </a:lnTo>
                <a:lnTo>
                  <a:pt x="3264563" y="308254"/>
                </a:lnTo>
                <a:lnTo>
                  <a:pt x="3264486" y="289882"/>
                </a:lnTo>
                <a:lnTo>
                  <a:pt x="3258666" y="278824"/>
                </a:lnTo>
                <a:lnTo>
                  <a:pt x="3260156" y="256053"/>
                </a:lnTo>
                <a:lnTo>
                  <a:pt x="3264318" y="249683"/>
                </a:lnTo>
                <a:lnTo>
                  <a:pt x="3264254" y="234213"/>
                </a:lnTo>
                <a:close/>
              </a:path>
              <a:path w="5476240" h="742314">
                <a:moveTo>
                  <a:pt x="3264430" y="276496"/>
                </a:moveTo>
                <a:lnTo>
                  <a:pt x="3264486" y="289882"/>
                </a:lnTo>
                <a:lnTo>
                  <a:pt x="3270307" y="300943"/>
                </a:lnTo>
                <a:lnTo>
                  <a:pt x="3292613" y="308254"/>
                </a:lnTo>
                <a:lnTo>
                  <a:pt x="3299598" y="308254"/>
                </a:lnTo>
                <a:lnTo>
                  <a:pt x="3316921" y="300338"/>
                </a:lnTo>
                <a:lnTo>
                  <a:pt x="3317530" y="299453"/>
                </a:lnTo>
                <a:lnTo>
                  <a:pt x="3291915" y="299453"/>
                </a:lnTo>
                <a:lnTo>
                  <a:pt x="3273707" y="293539"/>
                </a:lnTo>
                <a:lnTo>
                  <a:pt x="3264430" y="276496"/>
                </a:lnTo>
                <a:close/>
              </a:path>
              <a:path w="5476240" h="742314">
                <a:moveTo>
                  <a:pt x="3316144" y="242176"/>
                </a:moveTo>
                <a:lnTo>
                  <a:pt x="3286699" y="242176"/>
                </a:lnTo>
                <a:lnTo>
                  <a:pt x="3309982" y="248229"/>
                </a:lnTo>
                <a:lnTo>
                  <a:pt x="3319295" y="265133"/>
                </a:lnTo>
                <a:lnTo>
                  <a:pt x="3313315" y="289882"/>
                </a:lnTo>
                <a:lnTo>
                  <a:pt x="3313242" y="290186"/>
                </a:lnTo>
                <a:lnTo>
                  <a:pt x="3291915" y="299453"/>
                </a:lnTo>
                <a:lnTo>
                  <a:pt x="3317530" y="299453"/>
                </a:lnTo>
                <a:lnTo>
                  <a:pt x="3327631" y="284784"/>
                </a:lnTo>
                <a:lnTo>
                  <a:pt x="3329090" y="265133"/>
                </a:lnTo>
                <a:lnTo>
                  <a:pt x="3329214" y="263457"/>
                </a:lnTo>
                <a:lnTo>
                  <a:pt x="3321298" y="245715"/>
                </a:lnTo>
                <a:lnTo>
                  <a:pt x="3316144" y="242176"/>
                </a:lnTo>
                <a:close/>
              </a:path>
              <a:path w="5476240" h="742314">
                <a:moveTo>
                  <a:pt x="3264318" y="249683"/>
                </a:moveTo>
                <a:lnTo>
                  <a:pt x="3260156" y="256053"/>
                </a:lnTo>
                <a:lnTo>
                  <a:pt x="3258818" y="276496"/>
                </a:lnTo>
                <a:lnTo>
                  <a:pt x="3258790" y="276922"/>
                </a:lnTo>
                <a:lnTo>
                  <a:pt x="3258666" y="278824"/>
                </a:lnTo>
                <a:lnTo>
                  <a:pt x="3264486" y="289882"/>
                </a:lnTo>
                <a:lnTo>
                  <a:pt x="3264376" y="263457"/>
                </a:lnTo>
                <a:lnTo>
                  <a:pt x="3264318" y="249683"/>
                </a:lnTo>
                <a:close/>
              </a:path>
              <a:path w="5476240" h="742314">
                <a:moveTo>
                  <a:pt x="3286187" y="233514"/>
                </a:moveTo>
                <a:lnTo>
                  <a:pt x="3270168" y="240732"/>
                </a:lnTo>
                <a:lnTo>
                  <a:pt x="3264318" y="249683"/>
                </a:lnTo>
                <a:lnTo>
                  <a:pt x="3264430" y="276496"/>
                </a:lnTo>
                <a:lnTo>
                  <a:pt x="3267230" y="265133"/>
                </a:lnTo>
                <a:lnTo>
                  <a:pt x="3270447" y="251582"/>
                </a:lnTo>
                <a:lnTo>
                  <a:pt x="3286699" y="242176"/>
                </a:lnTo>
                <a:lnTo>
                  <a:pt x="3316144" y="242176"/>
                </a:lnTo>
                <a:lnTo>
                  <a:pt x="3305838" y="235098"/>
                </a:lnTo>
                <a:lnTo>
                  <a:pt x="3286187" y="233514"/>
                </a:lnTo>
                <a:close/>
              </a:path>
              <a:path w="5476240" h="742314">
                <a:moveTo>
                  <a:pt x="3393395" y="266145"/>
                </a:moveTo>
                <a:lnTo>
                  <a:pt x="3358664" y="267042"/>
                </a:lnTo>
                <a:lnTo>
                  <a:pt x="3343763" y="279615"/>
                </a:lnTo>
                <a:lnTo>
                  <a:pt x="3348233" y="301222"/>
                </a:lnTo>
                <a:lnTo>
                  <a:pt x="3369700" y="308254"/>
                </a:lnTo>
                <a:lnTo>
                  <a:pt x="3382459" y="306810"/>
                </a:lnTo>
                <a:lnTo>
                  <a:pt x="3388777" y="300431"/>
                </a:lnTo>
                <a:lnTo>
                  <a:pt x="3365369" y="300431"/>
                </a:lnTo>
                <a:lnTo>
                  <a:pt x="3352657" y="290791"/>
                </a:lnTo>
                <a:lnTo>
                  <a:pt x="3359502" y="274726"/>
                </a:lnTo>
                <a:lnTo>
                  <a:pt x="3393680" y="273565"/>
                </a:lnTo>
                <a:lnTo>
                  <a:pt x="3393430" y="267042"/>
                </a:lnTo>
                <a:lnTo>
                  <a:pt x="3393395" y="266145"/>
                </a:lnTo>
                <a:close/>
              </a:path>
              <a:path w="5476240" h="742314">
                <a:moveTo>
                  <a:pt x="3404485" y="285483"/>
                </a:moveTo>
                <a:lnTo>
                  <a:pt x="3394566" y="285483"/>
                </a:lnTo>
                <a:lnTo>
                  <a:pt x="3396802" y="292328"/>
                </a:lnTo>
                <a:lnTo>
                  <a:pt x="3394491" y="294662"/>
                </a:lnTo>
                <a:lnTo>
                  <a:pt x="3394957" y="306810"/>
                </a:lnTo>
                <a:lnTo>
                  <a:pt x="3394986" y="307555"/>
                </a:lnTo>
                <a:lnTo>
                  <a:pt x="3404485" y="307555"/>
                </a:lnTo>
                <a:lnTo>
                  <a:pt x="3404485" y="285483"/>
                </a:lnTo>
                <a:close/>
              </a:path>
              <a:path w="5476240" h="742314">
                <a:moveTo>
                  <a:pt x="3394165" y="286192"/>
                </a:moveTo>
                <a:lnTo>
                  <a:pt x="3389724" y="294051"/>
                </a:lnTo>
                <a:lnTo>
                  <a:pt x="3365369" y="300431"/>
                </a:lnTo>
                <a:lnTo>
                  <a:pt x="3388777" y="300431"/>
                </a:lnTo>
                <a:lnTo>
                  <a:pt x="3394491" y="294662"/>
                </a:lnTo>
                <a:lnTo>
                  <a:pt x="3394165" y="286192"/>
                </a:lnTo>
                <a:close/>
              </a:path>
              <a:path w="5476240" h="742314">
                <a:moveTo>
                  <a:pt x="3394566" y="285483"/>
                </a:moveTo>
                <a:lnTo>
                  <a:pt x="3394165" y="286192"/>
                </a:lnTo>
                <a:lnTo>
                  <a:pt x="3394342" y="290791"/>
                </a:lnTo>
                <a:lnTo>
                  <a:pt x="3394401" y="292328"/>
                </a:lnTo>
                <a:lnTo>
                  <a:pt x="3394491" y="294662"/>
                </a:lnTo>
                <a:lnTo>
                  <a:pt x="3396802" y="292328"/>
                </a:lnTo>
                <a:lnTo>
                  <a:pt x="3394566" y="285483"/>
                </a:lnTo>
                <a:close/>
              </a:path>
              <a:path w="5476240" h="742314">
                <a:moveTo>
                  <a:pt x="3398449" y="242176"/>
                </a:moveTo>
                <a:lnTo>
                  <a:pt x="3380643" y="242176"/>
                </a:lnTo>
                <a:lnTo>
                  <a:pt x="3392797" y="250558"/>
                </a:lnTo>
                <a:lnTo>
                  <a:pt x="3394138" y="285483"/>
                </a:lnTo>
                <a:lnTo>
                  <a:pt x="3394165" y="286192"/>
                </a:lnTo>
                <a:lnTo>
                  <a:pt x="3394566" y="285483"/>
                </a:lnTo>
                <a:lnTo>
                  <a:pt x="3404485" y="285483"/>
                </a:lnTo>
                <a:lnTo>
                  <a:pt x="3404485" y="273565"/>
                </a:lnTo>
                <a:lnTo>
                  <a:pt x="3396522" y="273565"/>
                </a:lnTo>
                <a:lnTo>
                  <a:pt x="3396522" y="266145"/>
                </a:lnTo>
                <a:lnTo>
                  <a:pt x="3404485" y="266145"/>
                </a:lnTo>
                <a:lnTo>
                  <a:pt x="3404485" y="262013"/>
                </a:lnTo>
                <a:lnTo>
                  <a:pt x="3401878" y="245296"/>
                </a:lnTo>
                <a:lnTo>
                  <a:pt x="3398449" y="242176"/>
                </a:lnTo>
                <a:close/>
              </a:path>
              <a:path w="5476240" h="742314">
                <a:moveTo>
                  <a:pt x="3404485" y="266145"/>
                </a:moveTo>
                <a:lnTo>
                  <a:pt x="3396522" y="266145"/>
                </a:lnTo>
                <a:lnTo>
                  <a:pt x="3396522" y="273565"/>
                </a:lnTo>
                <a:lnTo>
                  <a:pt x="3404485" y="273565"/>
                </a:lnTo>
                <a:lnTo>
                  <a:pt x="3404485" y="266145"/>
                </a:lnTo>
                <a:close/>
              </a:path>
              <a:path w="5476240" h="742314">
                <a:moveTo>
                  <a:pt x="3374729" y="233514"/>
                </a:moveTo>
                <a:lnTo>
                  <a:pt x="3344833" y="243433"/>
                </a:lnTo>
                <a:lnTo>
                  <a:pt x="3349304" y="250837"/>
                </a:lnTo>
                <a:lnTo>
                  <a:pt x="3380643" y="242176"/>
                </a:lnTo>
                <a:lnTo>
                  <a:pt x="3398449" y="242176"/>
                </a:lnTo>
                <a:lnTo>
                  <a:pt x="3391539" y="235889"/>
                </a:lnTo>
                <a:lnTo>
                  <a:pt x="3374729" y="233514"/>
                </a:lnTo>
                <a:close/>
              </a:path>
              <a:path w="5476240" h="742314">
                <a:moveTo>
                  <a:pt x="3433521" y="316496"/>
                </a:moveTo>
                <a:lnTo>
                  <a:pt x="3428492" y="324040"/>
                </a:lnTo>
                <a:lnTo>
                  <a:pt x="3432310" y="327672"/>
                </a:lnTo>
                <a:lnTo>
                  <a:pt x="3462718" y="335356"/>
                </a:lnTo>
                <a:lnTo>
                  <a:pt x="3484931" y="330326"/>
                </a:lnTo>
                <a:lnTo>
                  <a:pt x="3487943" y="326555"/>
                </a:lnTo>
                <a:lnTo>
                  <a:pt x="3462439" y="326555"/>
                </a:lnTo>
                <a:lnTo>
                  <a:pt x="3433521" y="316496"/>
                </a:lnTo>
                <a:close/>
              </a:path>
              <a:path w="5476240" h="742314">
                <a:moveTo>
                  <a:pt x="3499460" y="234213"/>
                </a:moveTo>
                <a:lnTo>
                  <a:pt x="3489960" y="234213"/>
                </a:lnTo>
                <a:lnTo>
                  <a:pt x="3489522" y="247903"/>
                </a:lnTo>
                <a:lnTo>
                  <a:pt x="3489440" y="250468"/>
                </a:lnTo>
                <a:lnTo>
                  <a:pt x="3495548" y="261361"/>
                </a:lnTo>
                <a:lnTo>
                  <a:pt x="3494011" y="283108"/>
                </a:lnTo>
                <a:lnTo>
                  <a:pt x="3488127" y="291495"/>
                </a:lnTo>
                <a:lnTo>
                  <a:pt x="3487373" y="315064"/>
                </a:lnTo>
                <a:lnTo>
                  <a:pt x="3487352" y="315705"/>
                </a:lnTo>
                <a:lnTo>
                  <a:pt x="3478598" y="324366"/>
                </a:lnTo>
                <a:lnTo>
                  <a:pt x="3462439" y="326555"/>
                </a:lnTo>
                <a:lnTo>
                  <a:pt x="3487943" y="326555"/>
                </a:lnTo>
                <a:lnTo>
                  <a:pt x="3497120" y="315064"/>
                </a:lnTo>
                <a:lnTo>
                  <a:pt x="3499460" y="234213"/>
                </a:lnTo>
                <a:close/>
              </a:path>
              <a:path w="5476240" h="742314">
                <a:moveTo>
                  <a:pt x="3453917" y="233514"/>
                </a:moveTo>
                <a:lnTo>
                  <a:pt x="3436455" y="240965"/>
                </a:lnTo>
                <a:lnTo>
                  <a:pt x="3425605" y="255866"/>
                </a:lnTo>
                <a:lnTo>
                  <a:pt x="3424022" y="275983"/>
                </a:lnTo>
                <a:lnTo>
                  <a:pt x="3436455" y="297218"/>
                </a:lnTo>
                <a:lnTo>
                  <a:pt x="3460902" y="304761"/>
                </a:lnTo>
                <a:lnTo>
                  <a:pt x="3467422" y="304761"/>
                </a:lnTo>
                <a:lnTo>
                  <a:pt x="3483720" y="297776"/>
                </a:lnTo>
                <a:lnTo>
                  <a:pt x="3484994" y="295960"/>
                </a:lnTo>
                <a:lnTo>
                  <a:pt x="3461880" y="295960"/>
                </a:lnTo>
                <a:lnTo>
                  <a:pt x="3451775" y="294843"/>
                </a:lnTo>
                <a:lnTo>
                  <a:pt x="3435244" y="279010"/>
                </a:lnTo>
                <a:lnTo>
                  <a:pt x="3435244" y="259033"/>
                </a:lnTo>
                <a:lnTo>
                  <a:pt x="3451775" y="243340"/>
                </a:lnTo>
                <a:lnTo>
                  <a:pt x="3485443" y="243340"/>
                </a:lnTo>
                <a:lnTo>
                  <a:pt x="3483720" y="240267"/>
                </a:lnTo>
                <a:lnTo>
                  <a:pt x="3453917" y="233514"/>
                </a:lnTo>
                <a:close/>
              </a:path>
              <a:path w="5476240" h="742314">
                <a:moveTo>
                  <a:pt x="3488903" y="267238"/>
                </a:moveTo>
                <a:lnTo>
                  <a:pt x="3483766" y="287113"/>
                </a:lnTo>
                <a:lnTo>
                  <a:pt x="3461880" y="295960"/>
                </a:lnTo>
                <a:lnTo>
                  <a:pt x="3484994" y="295960"/>
                </a:lnTo>
                <a:lnTo>
                  <a:pt x="3488127" y="291495"/>
                </a:lnTo>
                <a:lnTo>
                  <a:pt x="3488903" y="267238"/>
                </a:lnTo>
                <a:close/>
              </a:path>
              <a:path w="5476240" h="742314">
                <a:moveTo>
                  <a:pt x="3489440" y="250468"/>
                </a:moveTo>
                <a:lnTo>
                  <a:pt x="3489267" y="255866"/>
                </a:lnTo>
                <a:lnTo>
                  <a:pt x="3489166" y="259033"/>
                </a:lnTo>
                <a:lnTo>
                  <a:pt x="3489058" y="262404"/>
                </a:lnTo>
                <a:lnTo>
                  <a:pt x="3489820" y="263690"/>
                </a:lnTo>
                <a:lnTo>
                  <a:pt x="3488903" y="267238"/>
                </a:lnTo>
                <a:lnTo>
                  <a:pt x="3488127" y="291495"/>
                </a:lnTo>
                <a:lnTo>
                  <a:pt x="3494011" y="283108"/>
                </a:lnTo>
                <a:lnTo>
                  <a:pt x="3495383" y="263690"/>
                </a:lnTo>
                <a:lnTo>
                  <a:pt x="3495474" y="262404"/>
                </a:lnTo>
                <a:lnTo>
                  <a:pt x="3495548" y="261361"/>
                </a:lnTo>
                <a:lnTo>
                  <a:pt x="3489440" y="250468"/>
                </a:lnTo>
                <a:close/>
              </a:path>
              <a:path w="5476240" h="742314">
                <a:moveTo>
                  <a:pt x="3489058" y="262404"/>
                </a:moveTo>
                <a:lnTo>
                  <a:pt x="3489017" y="263690"/>
                </a:lnTo>
                <a:lnTo>
                  <a:pt x="3488903" y="267238"/>
                </a:lnTo>
                <a:lnTo>
                  <a:pt x="3489820" y="263690"/>
                </a:lnTo>
                <a:lnTo>
                  <a:pt x="3489058" y="262404"/>
                </a:lnTo>
                <a:close/>
              </a:path>
              <a:path w="5476240" h="742314">
                <a:moveTo>
                  <a:pt x="3485443" y="243340"/>
                </a:moveTo>
                <a:lnTo>
                  <a:pt x="3451775" y="243340"/>
                </a:lnTo>
                <a:lnTo>
                  <a:pt x="3480460" y="247903"/>
                </a:lnTo>
                <a:lnTo>
                  <a:pt x="3489058" y="262404"/>
                </a:lnTo>
                <a:lnTo>
                  <a:pt x="3489440" y="250468"/>
                </a:lnTo>
                <a:lnTo>
                  <a:pt x="3485443" y="243340"/>
                </a:lnTo>
                <a:close/>
              </a:path>
              <a:path w="5476240" h="742314">
                <a:moveTo>
                  <a:pt x="3571431" y="266145"/>
                </a:moveTo>
                <a:lnTo>
                  <a:pt x="3536699" y="267042"/>
                </a:lnTo>
                <a:lnTo>
                  <a:pt x="3521798" y="279615"/>
                </a:lnTo>
                <a:lnTo>
                  <a:pt x="3526268" y="301222"/>
                </a:lnTo>
                <a:lnTo>
                  <a:pt x="3547736" y="308254"/>
                </a:lnTo>
                <a:lnTo>
                  <a:pt x="3560495" y="306810"/>
                </a:lnTo>
                <a:lnTo>
                  <a:pt x="3566813" y="300431"/>
                </a:lnTo>
                <a:lnTo>
                  <a:pt x="3543405" y="300431"/>
                </a:lnTo>
                <a:lnTo>
                  <a:pt x="3530692" y="290791"/>
                </a:lnTo>
                <a:lnTo>
                  <a:pt x="3537537" y="274726"/>
                </a:lnTo>
                <a:lnTo>
                  <a:pt x="3571716" y="273565"/>
                </a:lnTo>
                <a:lnTo>
                  <a:pt x="3571465" y="267042"/>
                </a:lnTo>
                <a:lnTo>
                  <a:pt x="3571431" y="266145"/>
                </a:lnTo>
                <a:close/>
              </a:path>
              <a:path w="5476240" h="742314">
                <a:moveTo>
                  <a:pt x="3582521" y="285483"/>
                </a:moveTo>
                <a:lnTo>
                  <a:pt x="3572602" y="285483"/>
                </a:lnTo>
                <a:lnTo>
                  <a:pt x="3574838" y="292328"/>
                </a:lnTo>
                <a:lnTo>
                  <a:pt x="3572526" y="294662"/>
                </a:lnTo>
                <a:lnTo>
                  <a:pt x="3572993" y="306810"/>
                </a:lnTo>
                <a:lnTo>
                  <a:pt x="3573021" y="307555"/>
                </a:lnTo>
                <a:lnTo>
                  <a:pt x="3582521" y="307555"/>
                </a:lnTo>
                <a:lnTo>
                  <a:pt x="3582521" y="285483"/>
                </a:lnTo>
                <a:close/>
              </a:path>
              <a:path w="5476240" h="742314">
                <a:moveTo>
                  <a:pt x="3572201" y="286192"/>
                </a:moveTo>
                <a:lnTo>
                  <a:pt x="3567759" y="294051"/>
                </a:lnTo>
                <a:lnTo>
                  <a:pt x="3543405" y="300431"/>
                </a:lnTo>
                <a:lnTo>
                  <a:pt x="3566813" y="300431"/>
                </a:lnTo>
                <a:lnTo>
                  <a:pt x="3572526" y="294662"/>
                </a:lnTo>
                <a:lnTo>
                  <a:pt x="3572201" y="286192"/>
                </a:lnTo>
                <a:close/>
              </a:path>
              <a:path w="5476240" h="742314">
                <a:moveTo>
                  <a:pt x="3572602" y="285483"/>
                </a:moveTo>
                <a:lnTo>
                  <a:pt x="3572201" y="286192"/>
                </a:lnTo>
                <a:lnTo>
                  <a:pt x="3572378" y="290791"/>
                </a:lnTo>
                <a:lnTo>
                  <a:pt x="3572437" y="292328"/>
                </a:lnTo>
                <a:lnTo>
                  <a:pt x="3572526" y="294662"/>
                </a:lnTo>
                <a:lnTo>
                  <a:pt x="3574838" y="292328"/>
                </a:lnTo>
                <a:lnTo>
                  <a:pt x="3572602" y="285483"/>
                </a:lnTo>
                <a:close/>
              </a:path>
              <a:path w="5476240" h="742314">
                <a:moveTo>
                  <a:pt x="3576484" y="242176"/>
                </a:moveTo>
                <a:lnTo>
                  <a:pt x="3558679" y="242176"/>
                </a:lnTo>
                <a:lnTo>
                  <a:pt x="3570832" y="250558"/>
                </a:lnTo>
                <a:lnTo>
                  <a:pt x="3572174" y="285483"/>
                </a:lnTo>
                <a:lnTo>
                  <a:pt x="3572201" y="286192"/>
                </a:lnTo>
                <a:lnTo>
                  <a:pt x="3572602" y="285483"/>
                </a:lnTo>
                <a:lnTo>
                  <a:pt x="3582521" y="285483"/>
                </a:lnTo>
                <a:lnTo>
                  <a:pt x="3582521" y="273565"/>
                </a:lnTo>
                <a:lnTo>
                  <a:pt x="3574558" y="273565"/>
                </a:lnTo>
                <a:lnTo>
                  <a:pt x="3574558" y="266145"/>
                </a:lnTo>
                <a:lnTo>
                  <a:pt x="3582521" y="266145"/>
                </a:lnTo>
                <a:lnTo>
                  <a:pt x="3582521" y="262013"/>
                </a:lnTo>
                <a:lnTo>
                  <a:pt x="3579913" y="245296"/>
                </a:lnTo>
                <a:lnTo>
                  <a:pt x="3576484" y="242176"/>
                </a:lnTo>
                <a:close/>
              </a:path>
              <a:path w="5476240" h="742314">
                <a:moveTo>
                  <a:pt x="3582521" y="266145"/>
                </a:moveTo>
                <a:lnTo>
                  <a:pt x="3574558" y="266145"/>
                </a:lnTo>
                <a:lnTo>
                  <a:pt x="3574558" y="273565"/>
                </a:lnTo>
                <a:lnTo>
                  <a:pt x="3582521" y="273565"/>
                </a:lnTo>
                <a:lnTo>
                  <a:pt x="3582521" y="266145"/>
                </a:lnTo>
                <a:close/>
              </a:path>
              <a:path w="5476240" h="742314">
                <a:moveTo>
                  <a:pt x="3552765" y="233514"/>
                </a:moveTo>
                <a:lnTo>
                  <a:pt x="3522869" y="243433"/>
                </a:lnTo>
                <a:lnTo>
                  <a:pt x="3527339" y="250837"/>
                </a:lnTo>
                <a:lnTo>
                  <a:pt x="3558679" y="242176"/>
                </a:lnTo>
                <a:lnTo>
                  <a:pt x="3576484" y="242176"/>
                </a:lnTo>
                <a:lnTo>
                  <a:pt x="3569575" y="235889"/>
                </a:lnTo>
                <a:lnTo>
                  <a:pt x="3552765" y="233514"/>
                </a:lnTo>
                <a:close/>
              </a:path>
              <a:path w="5476240" h="742314">
                <a:moveTo>
                  <a:pt x="3655942" y="203898"/>
                </a:moveTo>
                <a:lnTo>
                  <a:pt x="3646023" y="203898"/>
                </a:lnTo>
                <a:lnTo>
                  <a:pt x="3646023" y="307555"/>
                </a:lnTo>
                <a:lnTo>
                  <a:pt x="3655942" y="307555"/>
                </a:lnTo>
                <a:lnTo>
                  <a:pt x="3655942" y="263410"/>
                </a:lnTo>
                <a:lnTo>
                  <a:pt x="3660684" y="254330"/>
                </a:lnTo>
                <a:lnTo>
                  <a:pt x="3655942" y="254330"/>
                </a:lnTo>
                <a:lnTo>
                  <a:pt x="3653986" y="250558"/>
                </a:lnTo>
                <a:lnTo>
                  <a:pt x="3655942" y="248697"/>
                </a:lnTo>
                <a:lnTo>
                  <a:pt x="3655942" y="203898"/>
                </a:lnTo>
                <a:close/>
              </a:path>
              <a:path w="5476240" h="742314">
                <a:moveTo>
                  <a:pt x="3705392" y="242455"/>
                </a:moveTo>
                <a:lnTo>
                  <a:pt x="3688632" y="242455"/>
                </a:lnTo>
                <a:lnTo>
                  <a:pt x="3701764" y="252374"/>
                </a:lnTo>
                <a:lnTo>
                  <a:pt x="3703719" y="307555"/>
                </a:lnTo>
                <a:lnTo>
                  <a:pt x="3713638" y="307555"/>
                </a:lnTo>
                <a:lnTo>
                  <a:pt x="3713638" y="257869"/>
                </a:lnTo>
                <a:lnTo>
                  <a:pt x="3705392" y="242455"/>
                </a:lnTo>
                <a:close/>
              </a:path>
              <a:path w="5476240" h="742314">
                <a:moveTo>
                  <a:pt x="3655942" y="248697"/>
                </a:moveTo>
                <a:lnTo>
                  <a:pt x="3653986" y="250558"/>
                </a:lnTo>
                <a:lnTo>
                  <a:pt x="3655942" y="254330"/>
                </a:lnTo>
                <a:lnTo>
                  <a:pt x="3655942" y="248697"/>
                </a:lnTo>
                <a:close/>
              </a:path>
              <a:path w="5476240" h="742314">
                <a:moveTo>
                  <a:pt x="3683463" y="233514"/>
                </a:moveTo>
                <a:lnTo>
                  <a:pt x="3670284" y="235051"/>
                </a:lnTo>
                <a:lnTo>
                  <a:pt x="3655942" y="248697"/>
                </a:lnTo>
                <a:lnTo>
                  <a:pt x="3655942" y="254330"/>
                </a:lnTo>
                <a:lnTo>
                  <a:pt x="3660684" y="254330"/>
                </a:lnTo>
                <a:lnTo>
                  <a:pt x="3664138" y="247717"/>
                </a:lnTo>
                <a:lnTo>
                  <a:pt x="3688632" y="242455"/>
                </a:lnTo>
                <a:lnTo>
                  <a:pt x="3705392" y="242455"/>
                </a:lnTo>
                <a:lnTo>
                  <a:pt x="3703673" y="239242"/>
                </a:lnTo>
                <a:lnTo>
                  <a:pt x="3683463" y="233514"/>
                </a:lnTo>
                <a:close/>
              </a:path>
              <a:path w="5476240" h="742314">
                <a:moveTo>
                  <a:pt x="3805105" y="323062"/>
                </a:moveTo>
                <a:lnTo>
                  <a:pt x="3801612" y="330606"/>
                </a:lnTo>
                <a:lnTo>
                  <a:pt x="3817118" y="335356"/>
                </a:lnTo>
                <a:lnTo>
                  <a:pt x="3824104" y="335356"/>
                </a:lnTo>
                <a:lnTo>
                  <a:pt x="3836189" y="325670"/>
                </a:lnTo>
                <a:lnTo>
                  <a:pt x="3823451" y="325670"/>
                </a:lnTo>
                <a:lnTo>
                  <a:pt x="3805105" y="323062"/>
                </a:lnTo>
                <a:close/>
              </a:path>
              <a:path w="5476240" h="742314">
                <a:moveTo>
                  <a:pt x="3838632" y="234213"/>
                </a:moveTo>
                <a:lnTo>
                  <a:pt x="3828714" y="234213"/>
                </a:lnTo>
                <a:lnTo>
                  <a:pt x="3828714" y="313004"/>
                </a:lnTo>
                <a:lnTo>
                  <a:pt x="3823451" y="325670"/>
                </a:lnTo>
                <a:lnTo>
                  <a:pt x="3836189" y="325670"/>
                </a:lnTo>
                <a:lnTo>
                  <a:pt x="3836770" y="325204"/>
                </a:lnTo>
                <a:lnTo>
                  <a:pt x="3838614" y="235098"/>
                </a:lnTo>
                <a:lnTo>
                  <a:pt x="3838632" y="234213"/>
                </a:lnTo>
                <a:close/>
              </a:path>
              <a:path w="5476240" h="742314">
                <a:moveTo>
                  <a:pt x="3763154" y="233514"/>
                </a:moveTo>
                <a:lnTo>
                  <a:pt x="3745599" y="241431"/>
                </a:lnTo>
                <a:lnTo>
                  <a:pt x="3734656" y="256984"/>
                </a:lnTo>
                <a:lnTo>
                  <a:pt x="3733148" y="276495"/>
                </a:lnTo>
                <a:lnTo>
                  <a:pt x="3733026" y="278079"/>
                </a:lnTo>
                <a:lnTo>
                  <a:pt x="3745599" y="300244"/>
                </a:lnTo>
                <a:lnTo>
                  <a:pt x="3770326" y="308254"/>
                </a:lnTo>
                <a:lnTo>
                  <a:pt x="3777497" y="308254"/>
                </a:lnTo>
                <a:lnTo>
                  <a:pt x="3795285" y="300244"/>
                </a:lnTo>
                <a:lnTo>
                  <a:pt x="3795833" y="299453"/>
                </a:lnTo>
                <a:lnTo>
                  <a:pt x="3770326" y="299453"/>
                </a:lnTo>
                <a:lnTo>
                  <a:pt x="3752398" y="293539"/>
                </a:lnTo>
                <a:lnTo>
                  <a:pt x="3743084" y="276495"/>
                </a:lnTo>
                <a:lnTo>
                  <a:pt x="3749138" y="251443"/>
                </a:lnTo>
                <a:lnTo>
                  <a:pt x="3765250" y="242176"/>
                </a:lnTo>
                <a:lnTo>
                  <a:pt x="3794387" y="242176"/>
                </a:lnTo>
                <a:lnTo>
                  <a:pt x="3784016" y="235098"/>
                </a:lnTo>
                <a:lnTo>
                  <a:pt x="3763154" y="233514"/>
                </a:lnTo>
                <a:close/>
              </a:path>
              <a:path w="5476240" h="742314">
                <a:moveTo>
                  <a:pt x="3794387" y="242176"/>
                </a:moveTo>
                <a:lnTo>
                  <a:pt x="3765250" y="242176"/>
                </a:lnTo>
                <a:lnTo>
                  <a:pt x="3788533" y="248136"/>
                </a:lnTo>
                <a:lnTo>
                  <a:pt x="3797707" y="265040"/>
                </a:lnTo>
                <a:lnTo>
                  <a:pt x="3791746" y="290186"/>
                </a:lnTo>
                <a:lnTo>
                  <a:pt x="3770326" y="299453"/>
                </a:lnTo>
                <a:lnTo>
                  <a:pt x="3795833" y="299453"/>
                </a:lnTo>
                <a:lnTo>
                  <a:pt x="3806135" y="284551"/>
                </a:lnTo>
                <a:lnTo>
                  <a:pt x="3807643" y="265040"/>
                </a:lnTo>
                <a:lnTo>
                  <a:pt x="3807765" y="263457"/>
                </a:lnTo>
                <a:lnTo>
                  <a:pt x="3799709" y="245808"/>
                </a:lnTo>
                <a:lnTo>
                  <a:pt x="3794387" y="242176"/>
                </a:lnTo>
                <a:close/>
              </a:path>
              <a:path w="5476240" h="742314">
                <a:moveTo>
                  <a:pt x="3831694" y="203898"/>
                </a:moveTo>
                <a:lnTo>
                  <a:pt x="3833743" y="218008"/>
                </a:lnTo>
                <a:lnTo>
                  <a:pt x="3835885" y="218008"/>
                </a:lnTo>
                <a:lnTo>
                  <a:pt x="3831694" y="203898"/>
                </a:lnTo>
                <a:close/>
              </a:path>
              <a:path w="5476240" h="742314">
                <a:moveTo>
                  <a:pt x="3888051" y="233514"/>
                </a:moveTo>
                <a:lnTo>
                  <a:pt x="3871008" y="241570"/>
                </a:lnTo>
                <a:lnTo>
                  <a:pt x="3860484" y="257124"/>
                </a:lnTo>
                <a:lnTo>
                  <a:pt x="3858947" y="278079"/>
                </a:lnTo>
                <a:lnTo>
                  <a:pt x="3871613" y="300244"/>
                </a:lnTo>
                <a:lnTo>
                  <a:pt x="3897504" y="308254"/>
                </a:lnTo>
                <a:lnTo>
                  <a:pt x="3903371" y="308254"/>
                </a:lnTo>
                <a:lnTo>
                  <a:pt x="3922027" y="298289"/>
                </a:lnTo>
                <a:lnTo>
                  <a:pt x="3887027" y="298289"/>
                </a:lnTo>
                <a:lnTo>
                  <a:pt x="3869797" y="281757"/>
                </a:lnTo>
                <a:lnTo>
                  <a:pt x="3870921" y="273888"/>
                </a:lnTo>
                <a:lnTo>
                  <a:pt x="3866491" y="273888"/>
                </a:lnTo>
                <a:lnTo>
                  <a:pt x="3866491" y="266484"/>
                </a:lnTo>
                <a:lnTo>
                  <a:pt x="3871979" y="266484"/>
                </a:lnTo>
                <a:lnTo>
                  <a:pt x="3874174" y="251117"/>
                </a:lnTo>
                <a:lnTo>
                  <a:pt x="3889821" y="242036"/>
                </a:lnTo>
                <a:lnTo>
                  <a:pt x="3917610" y="242036"/>
                </a:lnTo>
                <a:lnTo>
                  <a:pt x="3907842" y="235098"/>
                </a:lnTo>
                <a:lnTo>
                  <a:pt x="3888051" y="233514"/>
                </a:lnTo>
                <a:close/>
              </a:path>
              <a:path w="5476240" h="742314">
                <a:moveTo>
                  <a:pt x="3920275" y="289813"/>
                </a:moveTo>
                <a:lnTo>
                  <a:pt x="3917481" y="293073"/>
                </a:lnTo>
                <a:lnTo>
                  <a:pt x="3887027" y="298289"/>
                </a:lnTo>
                <a:lnTo>
                  <a:pt x="3922027" y="298289"/>
                </a:lnTo>
                <a:lnTo>
                  <a:pt x="3925863" y="296240"/>
                </a:lnTo>
                <a:lnTo>
                  <a:pt x="3920275" y="289813"/>
                </a:lnTo>
                <a:close/>
              </a:path>
              <a:path w="5476240" h="742314">
                <a:moveTo>
                  <a:pt x="3871979" y="266484"/>
                </a:moveTo>
                <a:lnTo>
                  <a:pt x="3866491" y="266484"/>
                </a:lnTo>
                <a:lnTo>
                  <a:pt x="3866491" y="273888"/>
                </a:lnTo>
                <a:lnTo>
                  <a:pt x="3870921" y="273888"/>
                </a:lnTo>
                <a:lnTo>
                  <a:pt x="3871979" y="266484"/>
                </a:lnTo>
                <a:close/>
              </a:path>
              <a:path w="5476240" h="742314">
                <a:moveTo>
                  <a:pt x="3919916" y="266484"/>
                </a:moveTo>
                <a:lnTo>
                  <a:pt x="3871979" y="266484"/>
                </a:lnTo>
                <a:lnTo>
                  <a:pt x="3870921" y="273888"/>
                </a:lnTo>
                <a:lnTo>
                  <a:pt x="3930334" y="273888"/>
                </a:lnTo>
                <a:lnTo>
                  <a:pt x="3930393" y="269417"/>
                </a:lnTo>
                <a:lnTo>
                  <a:pt x="3921113" y="269417"/>
                </a:lnTo>
                <a:lnTo>
                  <a:pt x="3919916" y="266484"/>
                </a:lnTo>
                <a:close/>
              </a:path>
              <a:path w="5476240" h="742314">
                <a:moveTo>
                  <a:pt x="3917610" y="242036"/>
                </a:moveTo>
                <a:lnTo>
                  <a:pt x="3889821" y="242036"/>
                </a:lnTo>
                <a:lnTo>
                  <a:pt x="3912312" y="247857"/>
                </a:lnTo>
                <a:lnTo>
                  <a:pt x="3921113" y="269417"/>
                </a:lnTo>
                <a:lnTo>
                  <a:pt x="3925025" y="266484"/>
                </a:lnTo>
                <a:lnTo>
                  <a:pt x="3930433" y="266484"/>
                </a:lnTo>
                <a:lnTo>
                  <a:pt x="3930473" y="263457"/>
                </a:lnTo>
                <a:lnTo>
                  <a:pt x="3922790" y="245715"/>
                </a:lnTo>
                <a:lnTo>
                  <a:pt x="3917610" y="242036"/>
                </a:lnTo>
                <a:close/>
              </a:path>
              <a:path w="5476240" h="742314">
                <a:moveTo>
                  <a:pt x="3930433" y="266484"/>
                </a:moveTo>
                <a:lnTo>
                  <a:pt x="3925025" y="266484"/>
                </a:lnTo>
                <a:lnTo>
                  <a:pt x="3921113" y="269417"/>
                </a:lnTo>
                <a:lnTo>
                  <a:pt x="3930393" y="269417"/>
                </a:lnTo>
                <a:lnTo>
                  <a:pt x="3930433" y="266484"/>
                </a:lnTo>
                <a:close/>
              </a:path>
              <a:path w="5476240" h="742314">
                <a:moveTo>
                  <a:pt x="3950802" y="302107"/>
                </a:moveTo>
                <a:lnTo>
                  <a:pt x="3944655" y="327952"/>
                </a:lnTo>
                <a:lnTo>
                  <a:pt x="3951361" y="327952"/>
                </a:lnTo>
                <a:lnTo>
                  <a:pt x="3957228" y="308673"/>
                </a:lnTo>
                <a:lnTo>
                  <a:pt x="3956960" y="308114"/>
                </a:lnTo>
                <a:lnTo>
                  <a:pt x="3951919" y="308114"/>
                </a:lnTo>
                <a:lnTo>
                  <a:pt x="3950802" y="302107"/>
                </a:lnTo>
                <a:close/>
              </a:path>
              <a:path w="5476240" h="742314">
                <a:moveTo>
                  <a:pt x="3949731" y="293027"/>
                </a:moveTo>
                <a:lnTo>
                  <a:pt x="3951919" y="308114"/>
                </a:lnTo>
                <a:lnTo>
                  <a:pt x="3956960" y="308114"/>
                </a:lnTo>
                <a:lnTo>
                  <a:pt x="3949731" y="293027"/>
                </a:lnTo>
                <a:close/>
              </a:path>
              <a:path w="5476240" h="742314">
                <a:moveTo>
                  <a:pt x="4083884" y="234213"/>
                </a:moveTo>
                <a:lnTo>
                  <a:pt x="4074385" y="234213"/>
                </a:lnTo>
                <a:lnTo>
                  <a:pt x="4074322" y="249278"/>
                </a:lnTo>
                <a:lnTo>
                  <a:pt x="4079973" y="262805"/>
                </a:lnTo>
                <a:lnTo>
                  <a:pt x="4078436" y="285622"/>
                </a:lnTo>
                <a:lnTo>
                  <a:pt x="4074143" y="292131"/>
                </a:lnTo>
                <a:lnTo>
                  <a:pt x="4074076" y="308254"/>
                </a:lnTo>
                <a:lnTo>
                  <a:pt x="4073966" y="334657"/>
                </a:lnTo>
                <a:lnTo>
                  <a:pt x="4083884" y="334657"/>
                </a:lnTo>
                <a:lnTo>
                  <a:pt x="4083884" y="234213"/>
                </a:lnTo>
                <a:close/>
              </a:path>
              <a:path w="5476240" h="742314">
                <a:moveTo>
                  <a:pt x="4039041" y="233514"/>
                </a:moveTo>
                <a:lnTo>
                  <a:pt x="4021672" y="241338"/>
                </a:lnTo>
                <a:lnTo>
                  <a:pt x="4011008" y="256984"/>
                </a:lnTo>
                <a:lnTo>
                  <a:pt x="4009425" y="278265"/>
                </a:lnTo>
                <a:lnTo>
                  <a:pt x="4021672" y="300338"/>
                </a:lnTo>
                <a:lnTo>
                  <a:pt x="4046026" y="308254"/>
                </a:lnTo>
                <a:lnTo>
                  <a:pt x="4052452" y="308254"/>
                </a:lnTo>
                <a:lnTo>
                  <a:pt x="4068331" y="300943"/>
                </a:lnTo>
                <a:lnTo>
                  <a:pt x="4069314" y="299453"/>
                </a:lnTo>
                <a:lnTo>
                  <a:pt x="4046724" y="299453"/>
                </a:lnTo>
                <a:lnTo>
                  <a:pt x="4028796" y="293539"/>
                </a:lnTo>
                <a:lnTo>
                  <a:pt x="4019483" y="276495"/>
                </a:lnTo>
                <a:lnTo>
                  <a:pt x="4025536" y="251582"/>
                </a:lnTo>
                <a:lnTo>
                  <a:pt x="4041602" y="242176"/>
                </a:lnTo>
                <a:lnTo>
                  <a:pt x="4068559" y="242176"/>
                </a:lnTo>
                <a:lnTo>
                  <a:pt x="4058319" y="234958"/>
                </a:lnTo>
                <a:lnTo>
                  <a:pt x="4039041" y="233514"/>
                </a:lnTo>
                <a:close/>
              </a:path>
              <a:path w="5476240" h="742314">
                <a:moveTo>
                  <a:pt x="4068559" y="242176"/>
                </a:moveTo>
                <a:lnTo>
                  <a:pt x="4041602" y="242176"/>
                </a:lnTo>
                <a:lnTo>
                  <a:pt x="4064885" y="248229"/>
                </a:lnTo>
                <a:lnTo>
                  <a:pt x="4074106" y="265133"/>
                </a:lnTo>
                <a:lnTo>
                  <a:pt x="4068145" y="290186"/>
                </a:lnTo>
                <a:lnTo>
                  <a:pt x="4046724" y="299453"/>
                </a:lnTo>
                <a:lnTo>
                  <a:pt x="4069314" y="299453"/>
                </a:lnTo>
                <a:lnTo>
                  <a:pt x="4074143" y="292131"/>
                </a:lnTo>
                <a:lnTo>
                  <a:pt x="4074266" y="262805"/>
                </a:lnTo>
                <a:lnTo>
                  <a:pt x="4074322" y="249278"/>
                </a:lnTo>
                <a:lnTo>
                  <a:pt x="4072522" y="244970"/>
                </a:lnTo>
                <a:lnTo>
                  <a:pt x="4068559" y="242176"/>
                </a:lnTo>
                <a:close/>
              </a:path>
              <a:path w="5476240" h="742314">
                <a:moveTo>
                  <a:pt x="4074322" y="249278"/>
                </a:moveTo>
                <a:lnTo>
                  <a:pt x="4074266" y="262805"/>
                </a:lnTo>
                <a:lnTo>
                  <a:pt x="4074143" y="292131"/>
                </a:lnTo>
                <a:lnTo>
                  <a:pt x="4078436" y="285622"/>
                </a:lnTo>
                <a:lnTo>
                  <a:pt x="4079973" y="262805"/>
                </a:lnTo>
                <a:lnTo>
                  <a:pt x="4074322" y="249278"/>
                </a:lnTo>
                <a:close/>
              </a:path>
              <a:path w="5476240" h="742314">
                <a:moveTo>
                  <a:pt x="4120728" y="234213"/>
                </a:moveTo>
                <a:lnTo>
                  <a:pt x="4110809" y="234213"/>
                </a:lnTo>
                <a:lnTo>
                  <a:pt x="4110809" y="283806"/>
                </a:lnTo>
                <a:lnTo>
                  <a:pt x="4120821" y="302433"/>
                </a:lnTo>
                <a:lnTo>
                  <a:pt x="4141823" y="308254"/>
                </a:lnTo>
                <a:lnTo>
                  <a:pt x="4148342" y="308254"/>
                </a:lnTo>
                <a:lnTo>
                  <a:pt x="4162831" y="299313"/>
                </a:lnTo>
                <a:lnTo>
                  <a:pt x="4135816" y="299313"/>
                </a:lnTo>
                <a:lnTo>
                  <a:pt x="4122637" y="289441"/>
                </a:lnTo>
                <a:lnTo>
                  <a:pt x="4120728" y="234213"/>
                </a:lnTo>
                <a:close/>
              </a:path>
              <a:path w="5476240" h="742314">
                <a:moveTo>
                  <a:pt x="4177726" y="287439"/>
                </a:moveTo>
                <a:lnTo>
                  <a:pt x="4168226" y="287439"/>
                </a:lnTo>
                <a:lnTo>
                  <a:pt x="4168226" y="307555"/>
                </a:lnTo>
                <a:lnTo>
                  <a:pt x="4177726" y="307555"/>
                </a:lnTo>
                <a:lnTo>
                  <a:pt x="4177726" y="287439"/>
                </a:lnTo>
                <a:close/>
              </a:path>
              <a:path w="5476240" h="742314">
                <a:moveTo>
                  <a:pt x="4177726" y="234213"/>
                </a:moveTo>
                <a:lnTo>
                  <a:pt x="4167807" y="234213"/>
                </a:lnTo>
                <a:lnTo>
                  <a:pt x="4167807" y="278218"/>
                </a:lnTo>
                <a:lnTo>
                  <a:pt x="4159891" y="294098"/>
                </a:lnTo>
                <a:lnTo>
                  <a:pt x="4135816" y="299313"/>
                </a:lnTo>
                <a:lnTo>
                  <a:pt x="4162831" y="299313"/>
                </a:lnTo>
                <a:lnTo>
                  <a:pt x="4167435" y="296473"/>
                </a:lnTo>
                <a:lnTo>
                  <a:pt x="4168226" y="287439"/>
                </a:lnTo>
                <a:lnTo>
                  <a:pt x="4177726" y="287439"/>
                </a:lnTo>
                <a:lnTo>
                  <a:pt x="4177726" y="234213"/>
                </a:lnTo>
                <a:close/>
              </a:path>
              <a:path w="5476240" h="742314">
                <a:moveTo>
                  <a:pt x="4249740" y="266145"/>
                </a:moveTo>
                <a:lnTo>
                  <a:pt x="4215008" y="267042"/>
                </a:lnTo>
                <a:lnTo>
                  <a:pt x="4200107" y="279615"/>
                </a:lnTo>
                <a:lnTo>
                  <a:pt x="4204577" y="301222"/>
                </a:lnTo>
                <a:lnTo>
                  <a:pt x="4226045" y="308254"/>
                </a:lnTo>
                <a:lnTo>
                  <a:pt x="4238804" y="306810"/>
                </a:lnTo>
                <a:lnTo>
                  <a:pt x="4245122" y="300431"/>
                </a:lnTo>
                <a:lnTo>
                  <a:pt x="4221714" y="300431"/>
                </a:lnTo>
                <a:lnTo>
                  <a:pt x="4209001" y="290791"/>
                </a:lnTo>
                <a:lnTo>
                  <a:pt x="4215846" y="274726"/>
                </a:lnTo>
                <a:lnTo>
                  <a:pt x="4250025" y="273565"/>
                </a:lnTo>
                <a:lnTo>
                  <a:pt x="4249774" y="267042"/>
                </a:lnTo>
                <a:lnTo>
                  <a:pt x="4249740" y="266145"/>
                </a:lnTo>
                <a:close/>
              </a:path>
              <a:path w="5476240" h="742314">
                <a:moveTo>
                  <a:pt x="4260830" y="285483"/>
                </a:moveTo>
                <a:lnTo>
                  <a:pt x="4250911" y="285483"/>
                </a:lnTo>
                <a:lnTo>
                  <a:pt x="4253147" y="292328"/>
                </a:lnTo>
                <a:lnTo>
                  <a:pt x="4250835" y="294662"/>
                </a:lnTo>
                <a:lnTo>
                  <a:pt x="4251302" y="306810"/>
                </a:lnTo>
                <a:lnTo>
                  <a:pt x="4251330" y="307555"/>
                </a:lnTo>
                <a:lnTo>
                  <a:pt x="4260830" y="307555"/>
                </a:lnTo>
                <a:lnTo>
                  <a:pt x="4260830" y="285483"/>
                </a:lnTo>
                <a:close/>
              </a:path>
              <a:path w="5476240" h="742314">
                <a:moveTo>
                  <a:pt x="4250510" y="286192"/>
                </a:moveTo>
                <a:lnTo>
                  <a:pt x="4246068" y="294051"/>
                </a:lnTo>
                <a:lnTo>
                  <a:pt x="4221714" y="300431"/>
                </a:lnTo>
                <a:lnTo>
                  <a:pt x="4245122" y="300431"/>
                </a:lnTo>
                <a:lnTo>
                  <a:pt x="4250835" y="294662"/>
                </a:lnTo>
                <a:lnTo>
                  <a:pt x="4250510" y="286192"/>
                </a:lnTo>
                <a:close/>
              </a:path>
              <a:path w="5476240" h="742314">
                <a:moveTo>
                  <a:pt x="4250911" y="285483"/>
                </a:moveTo>
                <a:lnTo>
                  <a:pt x="4250510" y="286192"/>
                </a:lnTo>
                <a:lnTo>
                  <a:pt x="4250687" y="290791"/>
                </a:lnTo>
                <a:lnTo>
                  <a:pt x="4250746" y="292328"/>
                </a:lnTo>
                <a:lnTo>
                  <a:pt x="4250835" y="294662"/>
                </a:lnTo>
                <a:lnTo>
                  <a:pt x="4253147" y="292328"/>
                </a:lnTo>
                <a:lnTo>
                  <a:pt x="4250911" y="285483"/>
                </a:lnTo>
                <a:close/>
              </a:path>
              <a:path w="5476240" h="742314">
                <a:moveTo>
                  <a:pt x="4254793" y="242176"/>
                </a:moveTo>
                <a:lnTo>
                  <a:pt x="4236988" y="242176"/>
                </a:lnTo>
                <a:lnTo>
                  <a:pt x="4249141" y="250558"/>
                </a:lnTo>
                <a:lnTo>
                  <a:pt x="4250483" y="285483"/>
                </a:lnTo>
                <a:lnTo>
                  <a:pt x="4250510" y="286192"/>
                </a:lnTo>
                <a:lnTo>
                  <a:pt x="4250911" y="285483"/>
                </a:lnTo>
                <a:lnTo>
                  <a:pt x="4260830" y="285483"/>
                </a:lnTo>
                <a:lnTo>
                  <a:pt x="4260830" y="273565"/>
                </a:lnTo>
                <a:lnTo>
                  <a:pt x="4252867" y="273565"/>
                </a:lnTo>
                <a:lnTo>
                  <a:pt x="4252867" y="266145"/>
                </a:lnTo>
                <a:lnTo>
                  <a:pt x="4260830" y="266145"/>
                </a:lnTo>
                <a:lnTo>
                  <a:pt x="4260830" y="262013"/>
                </a:lnTo>
                <a:lnTo>
                  <a:pt x="4258222" y="245296"/>
                </a:lnTo>
                <a:lnTo>
                  <a:pt x="4254793" y="242176"/>
                </a:lnTo>
                <a:close/>
              </a:path>
              <a:path w="5476240" h="742314">
                <a:moveTo>
                  <a:pt x="4260830" y="266145"/>
                </a:moveTo>
                <a:lnTo>
                  <a:pt x="4252867" y="266145"/>
                </a:lnTo>
                <a:lnTo>
                  <a:pt x="4252867" y="273565"/>
                </a:lnTo>
                <a:lnTo>
                  <a:pt x="4260830" y="273565"/>
                </a:lnTo>
                <a:lnTo>
                  <a:pt x="4260830" y="266145"/>
                </a:lnTo>
                <a:close/>
              </a:path>
              <a:path w="5476240" h="742314">
                <a:moveTo>
                  <a:pt x="4231074" y="233514"/>
                </a:moveTo>
                <a:lnTo>
                  <a:pt x="4201178" y="243433"/>
                </a:lnTo>
                <a:lnTo>
                  <a:pt x="4205648" y="250837"/>
                </a:lnTo>
                <a:lnTo>
                  <a:pt x="4236988" y="242176"/>
                </a:lnTo>
                <a:lnTo>
                  <a:pt x="4254793" y="242176"/>
                </a:lnTo>
                <a:lnTo>
                  <a:pt x="4247884" y="235889"/>
                </a:lnTo>
                <a:lnTo>
                  <a:pt x="4231074" y="233514"/>
                </a:lnTo>
                <a:close/>
              </a:path>
              <a:path w="5476240" h="742314">
                <a:moveTo>
                  <a:pt x="4297270" y="234213"/>
                </a:moveTo>
                <a:lnTo>
                  <a:pt x="4287770" y="234213"/>
                </a:lnTo>
                <a:lnTo>
                  <a:pt x="4287770" y="307555"/>
                </a:lnTo>
                <a:lnTo>
                  <a:pt x="4297689" y="307555"/>
                </a:lnTo>
                <a:lnTo>
                  <a:pt x="4297689" y="263410"/>
                </a:lnTo>
                <a:lnTo>
                  <a:pt x="4302431" y="254330"/>
                </a:lnTo>
                <a:lnTo>
                  <a:pt x="4297270" y="254330"/>
                </a:lnTo>
                <a:lnTo>
                  <a:pt x="4297270" y="234213"/>
                </a:lnTo>
                <a:close/>
              </a:path>
              <a:path w="5476240" h="742314">
                <a:moveTo>
                  <a:pt x="4347139" y="242455"/>
                </a:moveTo>
                <a:lnTo>
                  <a:pt x="4330379" y="242455"/>
                </a:lnTo>
                <a:lnTo>
                  <a:pt x="4343510" y="252374"/>
                </a:lnTo>
                <a:lnTo>
                  <a:pt x="4345466" y="307555"/>
                </a:lnTo>
                <a:lnTo>
                  <a:pt x="4355385" y="307555"/>
                </a:lnTo>
                <a:lnTo>
                  <a:pt x="4355385" y="257869"/>
                </a:lnTo>
                <a:lnTo>
                  <a:pt x="4347139" y="242455"/>
                </a:lnTo>
                <a:close/>
              </a:path>
              <a:path w="5476240" h="742314">
                <a:moveTo>
                  <a:pt x="4325210" y="233514"/>
                </a:moveTo>
                <a:lnTo>
                  <a:pt x="4318131" y="233514"/>
                </a:lnTo>
                <a:lnTo>
                  <a:pt x="4298061" y="245249"/>
                </a:lnTo>
                <a:lnTo>
                  <a:pt x="4297270" y="254330"/>
                </a:lnTo>
                <a:lnTo>
                  <a:pt x="4302431" y="254330"/>
                </a:lnTo>
                <a:lnTo>
                  <a:pt x="4305884" y="247717"/>
                </a:lnTo>
                <a:lnTo>
                  <a:pt x="4330379" y="242455"/>
                </a:lnTo>
                <a:lnTo>
                  <a:pt x="4347139" y="242455"/>
                </a:lnTo>
                <a:lnTo>
                  <a:pt x="4345420" y="239242"/>
                </a:lnTo>
                <a:lnTo>
                  <a:pt x="4325210" y="233514"/>
                </a:lnTo>
                <a:close/>
              </a:path>
              <a:path w="5476240" h="742314">
                <a:moveTo>
                  <a:pt x="4393772" y="218008"/>
                </a:moveTo>
                <a:lnTo>
                  <a:pt x="4383853" y="218008"/>
                </a:lnTo>
                <a:lnTo>
                  <a:pt x="4383853" y="293679"/>
                </a:lnTo>
                <a:lnTo>
                  <a:pt x="4393167" y="306391"/>
                </a:lnTo>
                <a:lnTo>
                  <a:pt x="4405367" y="308254"/>
                </a:lnTo>
                <a:lnTo>
                  <a:pt x="4420874" y="303085"/>
                </a:lnTo>
                <a:lnTo>
                  <a:pt x="4419230" y="299732"/>
                </a:lnTo>
                <a:lnTo>
                  <a:pt x="4410862" y="299732"/>
                </a:lnTo>
                <a:lnTo>
                  <a:pt x="4394843" y="293911"/>
                </a:lnTo>
                <a:lnTo>
                  <a:pt x="4393772" y="218008"/>
                </a:lnTo>
                <a:close/>
              </a:path>
              <a:path w="5476240" h="742314">
                <a:moveTo>
                  <a:pt x="4417381" y="295960"/>
                </a:moveTo>
                <a:lnTo>
                  <a:pt x="4410862" y="299732"/>
                </a:lnTo>
                <a:lnTo>
                  <a:pt x="4419230" y="299732"/>
                </a:lnTo>
                <a:lnTo>
                  <a:pt x="4417381" y="295960"/>
                </a:lnTo>
                <a:close/>
              </a:path>
              <a:path w="5476240" h="742314">
                <a:moveTo>
                  <a:pt x="4383853" y="234213"/>
                </a:moveTo>
                <a:lnTo>
                  <a:pt x="4370722" y="234213"/>
                </a:lnTo>
                <a:lnTo>
                  <a:pt x="4370722" y="242455"/>
                </a:lnTo>
                <a:lnTo>
                  <a:pt x="4383853" y="242455"/>
                </a:lnTo>
                <a:lnTo>
                  <a:pt x="4383853" y="234213"/>
                </a:lnTo>
                <a:close/>
              </a:path>
              <a:path w="5476240" h="742314">
                <a:moveTo>
                  <a:pt x="4416124" y="234213"/>
                </a:moveTo>
                <a:lnTo>
                  <a:pt x="4394001" y="234213"/>
                </a:lnTo>
                <a:lnTo>
                  <a:pt x="4394117" y="242455"/>
                </a:lnTo>
                <a:lnTo>
                  <a:pt x="4416124" y="242455"/>
                </a:lnTo>
                <a:lnTo>
                  <a:pt x="4416124" y="234213"/>
                </a:lnTo>
                <a:close/>
              </a:path>
              <a:path w="5476240" h="742314">
                <a:moveTo>
                  <a:pt x="4459062" y="233514"/>
                </a:moveTo>
                <a:lnTo>
                  <a:pt x="4441507" y="241431"/>
                </a:lnTo>
                <a:lnTo>
                  <a:pt x="4430564" y="256984"/>
                </a:lnTo>
                <a:lnTo>
                  <a:pt x="4429056" y="276495"/>
                </a:lnTo>
                <a:lnTo>
                  <a:pt x="4428934" y="278079"/>
                </a:lnTo>
                <a:lnTo>
                  <a:pt x="4441507" y="300244"/>
                </a:lnTo>
                <a:lnTo>
                  <a:pt x="4466234" y="308254"/>
                </a:lnTo>
                <a:lnTo>
                  <a:pt x="4473405" y="308254"/>
                </a:lnTo>
                <a:lnTo>
                  <a:pt x="4491193" y="300244"/>
                </a:lnTo>
                <a:lnTo>
                  <a:pt x="4491741" y="299453"/>
                </a:lnTo>
                <a:lnTo>
                  <a:pt x="4466234" y="299453"/>
                </a:lnTo>
                <a:lnTo>
                  <a:pt x="4448306" y="293539"/>
                </a:lnTo>
                <a:lnTo>
                  <a:pt x="4438992" y="276495"/>
                </a:lnTo>
                <a:lnTo>
                  <a:pt x="4445046" y="251443"/>
                </a:lnTo>
                <a:lnTo>
                  <a:pt x="4461158" y="242176"/>
                </a:lnTo>
                <a:lnTo>
                  <a:pt x="4490295" y="242176"/>
                </a:lnTo>
                <a:lnTo>
                  <a:pt x="4479924" y="235098"/>
                </a:lnTo>
                <a:lnTo>
                  <a:pt x="4459062" y="233514"/>
                </a:lnTo>
                <a:close/>
              </a:path>
              <a:path w="5476240" h="742314">
                <a:moveTo>
                  <a:pt x="4490295" y="242176"/>
                </a:moveTo>
                <a:lnTo>
                  <a:pt x="4461158" y="242176"/>
                </a:lnTo>
                <a:lnTo>
                  <a:pt x="4484441" y="248136"/>
                </a:lnTo>
                <a:lnTo>
                  <a:pt x="4493615" y="265040"/>
                </a:lnTo>
                <a:lnTo>
                  <a:pt x="4487654" y="290186"/>
                </a:lnTo>
                <a:lnTo>
                  <a:pt x="4466234" y="299453"/>
                </a:lnTo>
                <a:lnTo>
                  <a:pt x="4491741" y="299453"/>
                </a:lnTo>
                <a:lnTo>
                  <a:pt x="4502043" y="284551"/>
                </a:lnTo>
                <a:lnTo>
                  <a:pt x="4503551" y="265040"/>
                </a:lnTo>
                <a:lnTo>
                  <a:pt x="4503673" y="263457"/>
                </a:lnTo>
                <a:lnTo>
                  <a:pt x="4495617" y="245808"/>
                </a:lnTo>
                <a:lnTo>
                  <a:pt x="4490295" y="242176"/>
                </a:lnTo>
                <a:close/>
              </a:path>
              <a:path w="5476240" h="742314">
                <a:moveTo>
                  <a:pt x="4569985" y="234213"/>
                </a:moveTo>
                <a:lnTo>
                  <a:pt x="4560485" y="234213"/>
                </a:lnTo>
                <a:lnTo>
                  <a:pt x="4560485" y="334657"/>
                </a:lnTo>
                <a:lnTo>
                  <a:pt x="4570404" y="334657"/>
                </a:lnTo>
                <a:lnTo>
                  <a:pt x="4570294" y="308254"/>
                </a:lnTo>
                <a:lnTo>
                  <a:pt x="4570217" y="289882"/>
                </a:lnTo>
                <a:lnTo>
                  <a:pt x="4564397" y="278824"/>
                </a:lnTo>
                <a:lnTo>
                  <a:pt x="4565887" y="256053"/>
                </a:lnTo>
                <a:lnTo>
                  <a:pt x="4570049" y="249683"/>
                </a:lnTo>
                <a:lnTo>
                  <a:pt x="4569985" y="234213"/>
                </a:lnTo>
                <a:close/>
              </a:path>
              <a:path w="5476240" h="742314">
                <a:moveTo>
                  <a:pt x="4570161" y="276496"/>
                </a:moveTo>
                <a:lnTo>
                  <a:pt x="4570217" y="289882"/>
                </a:lnTo>
                <a:lnTo>
                  <a:pt x="4576038" y="300943"/>
                </a:lnTo>
                <a:lnTo>
                  <a:pt x="4598344" y="308254"/>
                </a:lnTo>
                <a:lnTo>
                  <a:pt x="4605329" y="308254"/>
                </a:lnTo>
                <a:lnTo>
                  <a:pt x="4622652" y="300338"/>
                </a:lnTo>
                <a:lnTo>
                  <a:pt x="4623261" y="299453"/>
                </a:lnTo>
                <a:lnTo>
                  <a:pt x="4597646" y="299453"/>
                </a:lnTo>
                <a:lnTo>
                  <a:pt x="4579438" y="293539"/>
                </a:lnTo>
                <a:lnTo>
                  <a:pt x="4570161" y="276496"/>
                </a:lnTo>
                <a:close/>
              </a:path>
              <a:path w="5476240" h="742314">
                <a:moveTo>
                  <a:pt x="4621876" y="242176"/>
                </a:moveTo>
                <a:lnTo>
                  <a:pt x="4592430" y="242176"/>
                </a:lnTo>
                <a:lnTo>
                  <a:pt x="4615713" y="248229"/>
                </a:lnTo>
                <a:lnTo>
                  <a:pt x="4625027" y="265133"/>
                </a:lnTo>
                <a:lnTo>
                  <a:pt x="4619046" y="289882"/>
                </a:lnTo>
                <a:lnTo>
                  <a:pt x="4618973" y="290186"/>
                </a:lnTo>
                <a:lnTo>
                  <a:pt x="4597646" y="299453"/>
                </a:lnTo>
                <a:lnTo>
                  <a:pt x="4623261" y="299453"/>
                </a:lnTo>
                <a:lnTo>
                  <a:pt x="4633362" y="284784"/>
                </a:lnTo>
                <a:lnTo>
                  <a:pt x="4634821" y="265133"/>
                </a:lnTo>
                <a:lnTo>
                  <a:pt x="4634945" y="263457"/>
                </a:lnTo>
                <a:lnTo>
                  <a:pt x="4627029" y="245715"/>
                </a:lnTo>
                <a:lnTo>
                  <a:pt x="4621876" y="242176"/>
                </a:lnTo>
                <a:close/>
              </a:path>
              <a:path w="5476240" h="742314">
                <a:moveTo>
                  <a:pt x="4570049" y="249683"/>
                </a:moveTo>
                <a:lnTo>
                  <a:pt x="4565887" y="256053"/>
                </a:lnTo>
                <a:lnTo>
                  <a:pt x="4564549" y="276496"/>
                </a:lnTo>
                <a:lnTo>
                  <a:pt x="4564521" y="276922"/>
                </a:lnTo>
                <a:lnTo>
                  <a:pt x="4564397" y="278824"/>
                </a:lnTo>
                <a:lnTo>
                  <a:pt x="4570217" y="289882"/>
                </a:lnTo>
                <a:lnTo>
                  <a:pt x="4570107" y="263457"/>
                </a:lnTo>
                <a:lnTo>
                  <a:pt x="4570049" y="249683"/>
                </a:lnTo>
                <a:close/>
              </a:path>
              <a:path w="5476240" h="742314">
                <a:moveTo>
                  <a:pt x="4591918" y="233514"/>
                </a:moveTo>
                <a:lnTo>
                  <a:pt x="4575899" y="240732"/>
                </a:lnTo>
                <a:lnTo>
                  <a:pt x="4570049" y="249683"/>
                </a:lnTo>
                <a:lnTo>
                  <a:pt x="4570161" y="276496"/>
                </a:lnTo>
                <a:lnTo>
                  <a:pt x="4572962" y="265133"/>
                </a:lnTo>
                <a:lnTo>
                  <a:pt x="4576178" y="251582"/>
                </a:lnTo>
                <a:lnTo>
                  <a:pt x="4592430" y="242176"/>
                </a:lnTo>
                <a:lnTo>
                  <a:pt x="4621876" y="242176"/>
                </a:lnTo>
                <a:lnTo>
                  <a:pt x="4611569" y="235098"/>
                </a:lnTo>
                <a:lnTo>
                  <a:pt x="4591918" y="233514"/>
                </a:lnTo>
                <a:close/>
              </a:path>
              <a:path w="5476240" h="742314">
                <a:moveTo>
                  <a:pt x="4699127" y="266145"/>
                </a:moveTo>
                <a:lnTo>
                  <a:pt x="4664395" y="267042"/>
                </a:lnTo>
                <a:lnTo>
                  <a:pt x="4649494" y="279615"/>
                </a:lnTo>
                <a:lnTo>
                  <a:pt x="4653964" y="301222"/>
                </a:lnTo>
                <a:lnTo>
                  <a:pt x="4675431" y="308254"/>
                </a:lnTo>
                <a:lnTo>
                  <a:pt x="4688190" y="306810"/>
                </a:lnTo>
                <a:lnTo>
                  <a:pt x="4694508" y="300431"/>
                </a:lnTo>
                <a:lnTo>
                  <a:pt x="4671100" y="300431"/>
                </a:lnTo>
                <a:lnTo>
                  <a:pt x="4658388" y="290791"/>
                </a:lnTo>
                <a:lnTo>
                  <a:pt x="4665233" y="274726"/>
                </a:lnTo>
                <a:lnTo>
                  <a:pt x="4699411" y="273565"/>
                </a:lnTo>
                <a:lnTo>
                  <a:pt x="4699161" y="267042"/>
                </a:lnTo>
                <a:lnTo>
                  <a:pt x="4699127" y="266145"/>
                </a:lnTo>
                <a:close/>
              </a:path>
              <a:path w="5476240" h="742314">
                <a:moveTo>
                  <a:pt x="4710216" y="285483"/>
                </a:moveTo>
                <a:lnTo>
                  <a:pt x="4700298" y="285483"/>
                </a:lnTo>
                <a:lnTo>
                  <a:pt x="4702533" y="292328"/>
                </a:lnTo>
                <a:lnTo>
                  <a:pt x="4700222" y="294662"/>
                </a:lnTo>
                <a:lnTo>
                  <a:pt x="4700688" y="306810"/>
                </a:lnTo>
                <a:lnTo>
                  <a:pt x="4700717" y="307555"/>
                </a:lnTo>
                <a:lnTo>
                  <a:pt x="4710216" y="307555"/>
                </a:lnTo>
                <a:lnTo>
                  <a:pt x="4710216" y="285483"/>
                </a:lnTo>
                <a:close/>
              </a:path>
              <a:path w="5476240" h="742314">
                <a:moveTo>
                  <a:pt x="4699896" y="286192"/>
                </a:moveTo>
                <a:lnTo>
                  <a:pt x="4695455" y="294051"/>
                </a:lnTo>
                <a:lnTo>
                  <a:pt x="4671100" y="300431"/>
                </a:lnTo>
                <a:lnTo>
                  <a:pt x="4694508" y="300431"/>
                </a:lnTo>
                <a:lnTo>
                  <a:pt x="4700222" y="294662"/>
                </a:lnTo>
                <a:lnTo>
                  <a:pt x="4699896" y="286192"/>
                </a:lnTo>
                <a:close/>
              </a:path>
              <a:path w="5476240" h="742314">
                <a:moveTo>
                  <a:pt x="4700298" y="285483"/>
                </a:moveTo>
                <a:lnTo>
                  <a:pt x="4699896" y="286192"/>
                </a:lnTo>
                <a:lnTo>
                  <a:pt x="4700073" y="290791"/>
                </a:lnTo>
                <a:lnTo>
                  <a:pt x="4700132" y="292328"/>
                </a:lnTo>
                <a:lnTo>
                  <a:pt x="4700222" y="294662"/>
                </a:lnTo>
                <a:lnTo>
                  <a:pt x="4702533" y="292328"/>
                </a:lnTo>
                <a:lnTo>
                  <a:pt x="4700298" y="285483"/>
                </a:lnTo>
                <a:close/>
              </a:path>
              <a:path w="5476240" h="742314">
                <a:moveTo>
                  <a:pt x="4704180" y="242176"/>
                </a:moveTo>
                <a:lnTo>
                  <a:pt x="4686374" y="242176"/>
                </a:lnTo>
                <a:lnTo>
                  <a:pt x="4698528" y="250558"/>
                </a:lnTo>
                <a:lnTo>
                  <a:pt x="4699869" y="285483"/>
                </a:lnTo>
                <a:lnTo>
                  <a:pt x="4699896" y="286192"/>
                </a:lnTo>
                <a:lnTo>
                  <a:pt x="4700298" y="285483"/>
                </a:lnTo>
                <a:lnTo>
                  <a:pt x="4710216" y="285483"/>
                </a:lnTo>
                <a:lnTo>
                  <a:pt x="4710216" y="273565"/>
                </a:lnTo>
                <a:lnTo>
                  <a:pt x="4702254" y="273565"/>
                </a:lnTo>
                <a:lnTo>
                  <a:pt x="4702254" y="266145"/>
                </a:lnTo>
                <a:lnTo>
                  <a:pt x="4710216" y="266145"/>
                </a:lnTo>
                <a:lnTo>
                  <a:pt x="4710216" y="262013"/>
                </a:lnTo>
                <a:lnTo>
                  <a:pt x="4707609" y="245296"/>
                </a:lnTo>
                <a:lnTo>
                  <a:pt x="4704180" y="242176"/>
                </a:lnTo>
                <a:close/>
              </a:path>
              <a:path w="5476240" h="742314">
                <a:moveTo>
                  <a:pt x="4710216" y="266145"/>
                </a:moveTo>
                <a:lnTo>
                  <a:pt x="4702254" y="266145"/>
                </a:lnTo>
                <a:lnTo>
                  <a:pt x="4702254" y="273565"/>
                </a:lnTo>
                <a:lnTo>
                  <a:pt x="4710216" y="273565"/>
                </a:lnTo>
                <a:lnTo>
                  <a:pt x="4710216" y="266145"/>
                </a:lnTo>
                <a:close/>
              </a:path>
              <a:path w="5476240" h="742314">
                <a:moveTo>
                  <a:pt x="4680460" y="233514"/>
                </a:moveTo>
                <a:lnTo>
                  <a:pt x="4650565" y="243433"/>
                </a:lnTo>
                <a:lnTo>
                  <a:pt x="4655035" y="250837"/>
                </a:lnTo>
                <a:lnTo>
                  <a:pt x="4686374" y="242176"/>
                </a:lnTo>
                <a:lnTo>
                  <a:pt x="4704180" y="242176"/>
                </a:lnTo>
                <a:lnTo>
                  <a:pt x="4697271" y="235889"/>
                </a:lnTo>
                <a:lnTo>
                  <a:pt x="4680460" y="233514"/>
                </a:lnTo>
                <a:close/>
              </a:path>
              <a:path w="5476240" h="742314">
                <a:moveTo>
                  <a:pt x="4731429" y="291350"/>
                </a:moveTo>
                <a:lnTo>
                  <a:pt x="4726959" y="299173"/>
                </a:lnTo>
                <a:lnTo>
                  <a:pt x="4756855" y="308254"/>
                </a:lnTo>
                <a:lnTo>
                  <a:pt x="4768729" y="307416"/>
                </a:lnTo>
                <a:lnTo>
                  <a:pt x="4779862" y="299592"/>
                </a:lnTo>
                <a:lnTo>
                  <a:pt x="4764538" y="299592"/>
                </a:lnTo>
                <a:lnTo>
                  <a:pt x="4731429" y="291350"/>
                </a:lnTo>
                <a:close/>
              </a:path>
              <a:path w="5476240" h="742314">
                <a:moveTo>
                  <a:pt x="4768170" y="234166"/>
                </a:moveTo>
                <a:lnTo>
                  <a:pt x="4735201" y="240546"/>
                </a:lnTo>
                <a:lnTo>
                  <a:pt x="4730451" y="262013"/>
                </a:lnTo>
                <a:lnTo>
                  <a:pt x="4777251" y="291211"/>
                </a:lnTo>
                <a:lnTo>
                  <a:pt x="4764538" y="299592"/>
                </a:lnTo>
                <a:lnTo>
                  <a:pt x="4779862" y="299592"/>
                </a:lnTo>
                <a:lnTo>
                  <a:pt x="4785959" y="295308"/>
                </a:lnTo>
                <a:lnTo>
                  <a:pt x="4786285" y="280081"/>
                </a:lnTo>
                <a:lnTo>
                  <a:pt x="4739392" y="250651"/>
                </a:lnTo>
                <a:lnTo>
                  <a:pt x="4747169" y="243200"/>
                </a:lnTo>
                <a:lnTo>
                  <a:pt x="4783110" y="243200"/>
                </a:lnTo>
                <a:lnTo>
                  <a:pt x="4784554" y="240546"/>
                </a:lnTo>
                <a:lnTo>
                  <a:pt x="4784655" y="240360"/>
                </a:lnTo>
                <a:lnTo>
                  <a:pt x="4768170" y="234166"/>
                </a:lnTo>
                <a:close/>
              </a:path>
              <a:path w="5476240" h="742314">
                <a:moveTo>
                  <a:pt x="4783110" y="243200"/>
                </a:moveTo>
                <a:lnTo>
                  <a:pt x="4747169" y="243200"/>
                </a:lnTo>
                <a:lnTo>
                  <a:pt x="4780324" y="248323"/>
                </a:lnTo>
                <a:lnTo>
                  <a:pt x="4783110" y="243200"/>
                </a:lnTo>
                <a:close/>
              </a:path>
              <a:path w="5476240" h="742314">
                <a:moveTo>
                  <a:pt x="4799642" y="291350"/>
                </a:moveTo>
                <a:lnTo>
                  <a:pt x="4795172" y="299173"/>
                </a:lnTo>
                <a:lnTo>
                  <a:pt x="4825067" y="308254"/>
                </a:lnTo>
                <a:lnTo>
                  <a:pt x="4836942" y="307416"/>
                </a:lnTo>
                <a:lnTo>
                  <a:pt x="4848075" y="299592"/>
                </a:lnTo>
                <a:lnTo>
                  <a:pt x="4832751" y="299592"/>
                </a:lnTo>
                <a:lnTo>
                  <a:pt x="4799642" y="291350"/>
                </a:lnTo>
                <a:close/>
              </a:path>
              <a:path w="5476240" h="742314">
                <a:moveTo>
                  <a:pt x="4836383" y="234166"/>
                </a:moveTo>
                <a:lnTo>
                  <a:pt x="4803414" y="240546"/>
                </a:lnTo>
                <a:lnTo>
                  <a:pt x="4798664" y="262013"/>
                </a:lnTo>
                <a:lnTo>
                  <a:pt x="4845463" y="291211"/>
                </a:lnTo>
                <a:lnTo>
                  <a:pt x="4832751" y="299592"/>
                </a:lnTo>
                <a:lnTo>
                  <a:pt x="4848075" y="299592"/>
                </a:lnTo>
                <a:lnTo>
                  <a:pt x="4854171" y="295308"/>
                </a:lnTo>
                <a:lnTo>
                  <a:pt x="4854497" y="280081"/>
                </a:lnTo>
                <a:lnTo>
                  <a:pt x="4807605" y="250651"/>
                </a:lnTo>
                <a:lnTo>
                  <a:pt x="4815382" y="243200"/>
                </a:lnTo>
                <a:lnTo>
                  <a:pt x="4851323" y="243200"/>
                </a:lnTo>
                <a:lnTo>
                  <a:pt x="4852766" y="240546"/>
                </a:lnTo>
                <a:lnTo>
                  <a:pt x="4852868" y="240360"/>
                </a:lnTo>
                <a:lnTo>
                  <a:pt x="4836383" y="234166"/>
                </a:lnTo>
                <a:close/>
              </a:path>
              <a:path w="5476240" h="742314">
                <a:moveTo>
                  <a:pt x="4851323" y="243200"/>
                </a:moveTo>
                <a:lnTo>
                  <a:pt x="4815382" y="243200"/>
                </a:lnTo>
                <a:lnTo>
                  <a:pt x="4848537" y="248323"/>
                </a:lnTo>
                <a:lnTo>
                  <a:pt x="4851323" y="243200"/>
                </a:lnTo>
                <a:close/>
              </a:path>
              <a:path w="5476240" h="742314">
                <a:moveTo>
                  <a:pt x="4917953" y="266145"/>
                </a:moveTo>
                <a:lnTo>
                  <a:pt x="4883222" y="267042"/>
                </a:lnTo>
                <a:lnTo>
                  <a:pt x="4868321" y="279615"/>
                </a:lnTo>
                <a:lnTo>
                  <a:pt x="4872791" y="301222"/>
                </a:lnTo>
                <a:lnTo>
                  <a:pt x="4894258" y="308254"/>
                </a:lnTo>
                <a:lnTo>
                  <a:pt x="4907017" y="306810"/>
                </a:lnTo>
                <a:lnTo>
                  <a:pt x="4913335" y="300431"/>
                </a:lnTo>
                <a:lnTo>
                  <a:pt x="4889927" y="300431"/>
                </a:lnTo>
                <a:lnTo>
                  <a:pt x="4877215" y="290791"/>
                </a:lnTo>
                <a:lnTo>
                  <a:pt x="4884060" y="274726"/>
                </a:lnTo>
                <a:lnTo>
                  <a:pt x="4918238" y="273565"/>
                </a:lnTo>
                <a:lnTo>
                  <a:pt x="4917988" y="267042"/>
                </a:lnTo>
                <a:lnTo>
                  <a:pt x="4917953" y="266145"/>
                </a:lnTo>
                <a:close/>
              </a:path>
              <a:path w="5476240" h="742314">
                <a:moveTo>
                  <a:pt x="4929043" y="285483"/>
                </a:moveTo>
                <a:lnTo>
                  <a:pt x="4919124" y="285483"/>
                </a:lnTo>
                <a:lnTo>
                  <a:pt x="4921360" y="292328"/>
                </a:lnTo>
                <a:lnTo>
                  <a:pt x="4919049" y="294662"/>
                </a:lnTo>
                <a:lnTo>
                  <a:pt x="4919515" y="306810"/>
                </a:lnTo>
                <a:lnTo>
                  <a:pt x="4919544" y="307555"/>
                </a:lnTo>
                <a:lnTo>
                  <a:pt x="4929043" y="307555"/>
                </a:lnTo>
                <a:lnTo>
                  <a:pt x="4929043" y="285483"/>
                </a:lnTo>
                <a:close/>
              </a:path>
              <a:path w="5476240" h="742314">
                <a:moveTo>
                  <a:pt x="4918723" y="286192"/>
                </a:moveTo>
                <a:lnTo>
                  <a:pt x="4914282" y="294051"/>
                </a:lnTo>
                <a:lnTo>
                  <a:pt x="4889927" y="300431"/>
                </a:lnTo>
                <a:lnTo>
                  <a:pt x="4913335" y="300431"/>
                </a:lnTo>
                <a:lnTo>
                  <a:pt x="4919049" y="294662"/>
                </a:lnTo>
                <a:lnTo>
                  <a:pt x="4918723" y="286192"/>
                </a:lnTo>
                <a:close/>
              </a:path>
              <a:path w="5476240" h="742314">
                <a:moveTo>
                  <a:pt x="4919124" y="285483"/>
                </a:moveTo>
                <a:lnTo>
                  <a:pt x="4918723" y="286192"/>
                </a:lnTo>
                <a:lnTo>
                  <a:pt x="4918900" y="290791"/>
                </a:lnTo>
                <a:lnTo>
                  <a:pt x="4918959" y="292328"/>
                </a:lnTo>
                <a:lnTo>
                  <a:pt x="4919049" y="294662"/>
                </a:lnTo>
                <a:lnTo>
                  <a:pt x="4921360" y="292328"/>
                </a:lnTo>
                <a:lnTo>
                  <a:pt x="4919124" y="285483"/>
                </a:lnTo>
                <a:close/>
              </a:path>
              <a:path w="5476240" h="742314">
                <a:moveTo>
                  <a:pt x="4923007" y="242176"/>
                </a:moveTo>
                <a:lnTo>
                  <a:pt x="4905201" y="242176"/>
                </a:lnTo>
                <a:lnTo>
                  <a:pt x="4917355" y="250558"/>
                </a:lnTo>
                <a:lnTo>
                  <a:pt x="4918696" y="285483"/>
                </a:lnTo>
                <a:lnTo>
                  <a:pt x="4918723" y="286192"/>
                </a:lnTo>
                <a:lnTo>
                  <a:pt x="4919124" y="285483"/>
                </a:lnTo>
                <a:lnTo>
                  <a:pt x="4929043" y="285483"/>
                </a:lnTo>
                <a:lnTo>
                  <a:pt x="4929043" y="273565"/>
                </a:lnTo>
                <a:lnTo>
                  <a:pt x="4921081" y="273565"/>
                </a:lnTo>
                <a:lnTo>
                  <a:pt x="4921081" y="266145"/>
                </a:lnTo>
                <a:lnTo>
                  <a:pt x="4929043" y="266145"/>
                </a:lnTo>
                <a:lnTo>
                  <a:pt x="4929043" y="262013"/>
                </a:lnTo>
                <a:lnTo>
                  <a:pt x="4926436" y="245296"/>
                </a:lnTo>
                <a:lnTo>
                  <a:pt x="4923007" y="242176"/>
                </a:lnTo>
                <a:close/>
              </a:path>
              <a:path w="5476240" h="742314">
                <a:moveTo>
                  <a:pt x="4929043" y="266145"/>
                </a:moveTo>
                <a:lnTo>
                  <a:pt x="4921081" y="266145"/>
                </a:lnTo>
                <a:lnTo>
                  <a:pt x="4921081" y="273565"/>
                </a:lnTo>
                <a:lnTo>
                  <a:pt x="4929043" y="273565"/>
                </a:lnTo>
                <a:lnTo>
                  <a:pt x="4929043" y="266145"/>
                </a:lnTo>
                <a:close/>
              </a:path>
              <a:path w="5476240" h="742314">
                <a:moveTo>
                  <a:pt x="4899287" y="233514"/>
                </a:moveTo>
                <a:lnTo>
                  <a:pt x="4869391" y="243433"/>
                </a:lnTo>
                <a:lnTo>
                  <a:pt x="4873862" y="250837"/>
                </a:lnTo>
                <a:lnTo>
                  <a:pt x="4905201" y="242176"/>
                </a:lnTo>
                <a:lnTo>
                  <a:pt x="4923007" y="242176"/>
                </a:lnTo>
                <a:lnTo>
                  <a:pt x="4916098" y="235889"/>
                </a:lnTo>
                <a:lnTo>
                  <a:pt x="4899287" y="233514"/>
                </a:lnTo>
                <a:close/>
              </a:path>
              <a:path w="5476240" h="742314">
                <a:moveTo>
                  <a:pt x="4965483" y="234213"/>
                </a:moveTo>
                <a:lnTo>
                  <a:pt x="4955983" y="234213"/>
                </a:lnTo>
                <a:lnTo>
                  <a:pt x="4955983" y="307555"/>
                </a:lnTo>
                <a:lnTo>
                  <a:pt x="4965902" y="307555"/>
                </a:lnTo>
                <a:lnTo>
                  <a:pt x="4968091" y="254795"/>
                </a:lnTo>
                <a:lnTo>
                  <a:pt x="4968654" y="254190"/>
                </a:lnTo>
                <a:lnTo>
                  <a:pt x="4965483" y="254190"/>
                </a:lnTo>
                <a:lnTo>
                  <a:pt x="4965483" y="234213"/>
                </a:lnTo>
                <a:close/>
              </a:path>
              <a:path w="5476240" h="742314">
                <a:moveTo>
                  <a:pt x="4992865" y="233514"/>
                </a:moveTo>
                <a:lnTo>
                  <a:pt x="4985693" y="233514"/>
                </a:lnTo>
                <a:lnTo>
                  <a:pt x="4970000" y="240872"/>
                </a:lnTo>
                <a:lnTo>
                  <a:pt x="4965483" y="254190"/>
                </a:lnTo>
                <a:lnTo>
                  <a:pt x="4968654" y="254190"/>
                </a:lnTo>
                <a:lnTo>
                  <a:pt x="4976845" y="245389"/>
                </a:lnTo>
                <a:lnTo>
                  <a:pt x="4990629" y="243014"/>
                </a:lnTo>
                <a:lnTo>
                  <a:pt x="4992865" y="233514"/>
                </a:lnTo>
                <a:close/>
              </a:path>
              <a:path w="5476240" h="742314">
                <a:moveTo>
                  <a:pt x="5049877" y="266145"/>
                </a:moveTo>
                <a:lnTo>
                  <a:pt x="5015145" y="267042"/>
                </a:lnTo>
                <a:lnTo>
                  <a:pt x="5000244" y="279615"/>
                </a:lnTo>
                <a:lnTo>
                  <a:pt x="5004715" y="301222"/>
                </a:lnTo>
                <a:lnTo>
                  <a:pt x="5026182" y="308254"/>
                </a:lnTo>
                <a:lnTo>
                  <a:pt x="5038941" y="306810"/>
                </a:lnTo>
                <a:lnTo>
                  <a:pt x="5045259" y="300431"/>
                </a:lnTo>
                <a:lnTo>
                  <a:pt x="5021851" y="300431"/>
                </a:lnTo>
                <a:lnTo>
                  <a:pt x="5009138" y="290791"/>
                </a:lnTo>
                <a:lnTo>
                  <a:pt x="5015984" y="274726"/>
                </a:lnTo>
                <a:lnTo>
                  <a:pt x="5050162" y="273565"/>
                </a:lnTo>
                <a:lnTo>
                  <a:pt x="5049912" y="267042"/>
                </a:lnTo>
                <a:lnTo>
                  <a:pt x="5049877" y="266145"/>
                </a:lnTo>
                <a:close/>
              </a:path>
              <a:path w="5476240" h="742314">
                <a:moveTo>
                  <a:pt x="5060967" y="285483"/>
                </a:moveTo>
                <a:lnTo>
                  <a:pt x="5051048" y="285483"/>
                </a:lnTo>
                <a:lnTo>
                  <a:pt x="5053284" y="292328"/>
                </a:lnTo>
                <a:lnTo>
                  <a:pt x="5050972" y="294662"/>
                </a:lnTo>
                <a:lnTo>
                  <a:pt x="5051439" y="306810"/>
                </a:lnTo>
                <a:lnTo>
                  <a:pt x="5051468" y="307555"/>
                </a:lnTo>
                <a:lnTo>
                  <a:pt x="5060967" y="307555"/>
                </a:lnTo>
                <a:lnTo>
                  <a:pt x="5060967" y="285483"/>
                </a:lnTo>
                <a:close/>
              </a:path>
              <a:path w="5476240" h="742314">
                <a:moveTo>
                  <a:pt x="5050647" y="286192"/>
                </a:moveTo>
                <a:lnTo>
                  <a:pt x="5046205" y="294051"/>
                </a:lnTo>
                <a:lnTo>
                  <a:pt x="5021851" y="300431"/>
                </a:lnTo>
                <a:lnTo>
                  <a:pt x="5045259" y="300431"/>
                </a:lnTo>
                <a:lnTo>
                  <a:pt x="5050972" y="294662"/>
                </a:lnTo>
                <a:lnTo>
                  <a:pt x="5050647" y="286192"/>
                </a:lnTo>
                <a:close/>
              </a:path>
              <a:path w="5476240" h="742314">
                <a:moveTo>
                  <a:pt x="5051048" y="285483"/>
                </a:moveTo>
                <a:lnTo>
                  <a:pt x="5050647" y="286192"/>
                </a:lnTo>
                <a:lnTo>
                  <a:pt x="5050824" y="290791"/>
                </a:lnTo>
                <a:lnTo>
                  <a:pt x="5050883" y="292328"/>
                </a:lnTo>
                <a:lnTo>
                  <a:pt x="5050972" y="294662"/>
                </a:lnTo>
                <a:lnTo>
                  <a:pt x="5053284" y="292328"/>
                </a:lnTo>
                <a:lnTo>
                  <a:pt x="5051048" y="285483"/>
                </a:lnTo>
                <a:close/>
              </a:path>
              <a:path w="5476240" h="742314">
                <a:moveTo>
                  <a:pt x="5054930" y="242176"/>
                </a:moveTo>
                <a:lnTo>
                  <a:pt x="5037125" y="242176"/>
                </a:lnTo>
                <a:lnTo>
                  <a:pt x="5049279" y="250558"/>
                </a:lnTo>
                <a:lnTo>
                  <a:pt x="5050620" y="285483"/>
                </a:lnTo>
                <a:lnTo>
                  <a:pt x="5050647" y="286192"/>
                </a:lnTo>
                <a:lnTo>
                  <a:pt x="5051048" y="285483"/>
                </a:lnTo>
                <a:lnTo>
                  <a:pt x="5060967" y="285483"/>
                </a:lnTo>
                <a:lnTo>
                  <a:pt x="5060967" y="273565"/>
                </a:lnTo>
                <a:lnTo>
                  <a:pt x="5053004" y="273565"/>
                </a:lnTo>
                <a:lnTo>
                  <a:pt x="5053004" y="266145"/>
                </a:lnTo>
                <a:lnTo>
                  <a:pt x="5060967" y="266145"/>
                </a:lnTo>
                <a:lnTo>
                  <a:pt x="5060967" y="262013"/>
                </a:lnTo>
                <a:lnTo>
                  <a:pt x="5058359" y="245296"/>
                </a:lnTo>
                <a:lnTo>
                  <a:pt x="5054930" y="242176"/>
                </a:lnTo>
                <a:close/>
              </a:path>
              <a:path w="5476240" h="742314">
                <a:moveTo>
                  <a:pt x="5060967" y="266145"/>
                </a:moveTo>
                <a:lnTo>
                  <a:pt x="5053004" y="266145"/>
                </a:lnTo>
                <a:lnTo>
                  <a:pt x="5053004" y="273565"/>
                </a:lnTo>
                <a:lnTo>
                  <a:pt x="5060967" y="273565"/>
                </a:lnTo>
                <a:lnTo>
                  <a:pt x="5060967" y="266145"/>
                </a:lnTo>
                <a:close/>
              </a:path>
              <a:path w="5476240" h="742314">
                <a:moveTo>
                  <a:pt x="5031211" y="233514"/>
                </a:moveTo>
                <a:lnTo>
                  <a:pt x="5001315" y="243433"/>
                </a:lnTo>
                <a:lnTo>
                  <a:pt x="5005785" y="250837"/>
                </a:lnTo>
                <a:lnTo>
                  <a:pt x="5037125" y="242176"/>
                </a:lnTo>
                <a:lnTo>
                  <a:pt x="5054930" y="242176"/>
                </a:lnTo>
                <a:lnTo>
                  <a:pt x="5048021" y="235889"/>
                </a:lnTo>
                <a:lnTo>
                  <a:pt x="5031211" y="233514"/>
                </a:lnTo>
                <a:close/>
              </a:path>
              <a:path w="5476240" h="742314">
                <a:moveTo>
                  <a:pt x="5054820" y="205435"/>
                </a:moveTo>
                <a:lnTo>
                  <a:pt x="5041549" y="205435"/>
                </a:lnTo>
                <a:lnTo>
                  <a:pt x="5022410" y="222757"/>
                </a:lnTo>
                <a:lnTo>
                  <a:pt x="5032189" y="222757"/>
                </a:lnTo>
                <a:lnTo>
                  <a:pt x="5054820" y="205435"/>
                </a:lnTo>
                <a:close/>
              </a:path>
              <a:path w="5476240" h="742314">
                <a:moveTo>
                  <a:pt x="5168840" y="266145"/>
                </a:moveTo>
                <a:lnTo>
                  <a:pt x="5134109" y="267042"/>
                </a:lnTo>
                <a:lnTo>
                  <a:pt x="5119208" y="279615"/>
                </a:lnTo>
                <a:lnTo>
                  <a:pt x="5123678" y="301222"/>
                </a:lnTo>
                <a:lnTo>
                  <a:pt x="5145145" y="308254"/>
                </a:lnTo>
                <a:lnTo>
                  <a:pt x="5157904" y="306810"/>
                </a:lnTo>
                <a:lnTo>
                  <a:pt x="5164222" y="300431"/>
                </a:lnTo>
                <a:lnTo>
                  <a:pt x="5140814" y="300431"/>
                </a:lnTo>
                <a:lnTo>
                  <a:pt x="5128102" y="290791"/>
                </a:lnTo>
                <a:lnTo>
                  <a:pt x="5134947" y="274726"/>
                </a:lnTo>
                <a:lnTo>
                  <a:pt x="5169125" y="273565"/>
                </a:lnTo>
                <a:lnTo>
                  <a:pt x="5168875" y="267042"/>
                </a:lnTo>
                <a:lnTo>
                  <a:pt x="5168840" y="266145"/>
                </a:lnTo>
                <a:close/>
              </a:path>
              <a:path w="5476240" h="742314">
                <a:moveTo>
                  <a:pt x="5179930" y="285483"/>
                </a:moveTo>
                <a:lnTo>
                  <a:pt x="5170011" y="285483"/>
                </a:lnTo>
                <a:lnTo>
                  <a:pt x="5172247" y="292328"/>
                </a:lnTo>
                <a:lnTo>
                  <a:pt x="5169936" y="294662"/>
                </a:lnTo>
                <a:lnTo>
                  <a:pt x="5170402" y="306810"/>
                </a:lnTo>
                <a:lnTo>
                  <a:pt x="5170431" y="307555"/>
                </a:lnTo>
                <a:lnTo>
                  <a:pt x="5179930" y="307555"/>
                </a:lnTo>
                <a:lnTo>
                  <a:pt x="5179930" y="285483"/>
                </a:lnTo>
                <a:close/>
              </a:path>
              <a:path w="5476240" h="742314">
                <a:moveTo>
                  <a:pt x="5169610" y="286192"/>
                </a:moveTo>
                <a:lnTo>
                  <a:pt x="5165169" y="294051"/>
                </a:lnTo>
                <a:lnTo>
                  <a:pt x="5140814" y="300431"/>
                </a:lnTo>
                <a:lnTo>
                  <a:pt x="5164222" y="300431"/>
                </a:lnTo>
                <a:lnTo>
                  <a:pt x="5169936" y="294662"/>
                </a:lnTo>
                <a:lnTo>
                  <a:pt x="5169610" y="286192"/>
                </a:lnTo>
                <a:close/>
              </a:path>
              <a:path w="5476240" h="742314">
                <a:moveTo>
                  <a:pt x="5170011" y="285483"/>
                </a:moveTo>
                <a:lnTo>
                  <a:pt x="5169610" y="286192"/>
                </a:lnTo>
                <a:lnTo>
                  <a:pt x="5169787" y="290791"/>
                </a:lnTo>
                <a:lnTo>
                  <a:pt x="5169846" y="292328"/>
                </a:lnTo>
                <a:lnTo>
                  <a:pt x="5169936" y="294662"/>
                </a:lnTo>
                <a:lnTo>
                  <a:pt x="5172247" y="292328"/>
                </a:lnTo>
                <a:lnTo>
                  <a:pt x="5170011" y="285483"/>
                </a:lnTo>
                <a:close/>
              </a:path>
              <a:path w="5476240" h="742314">
                <a:moveTo>
                  <a:pt x="5173894" y="242176"/>
                </a:moveTo>
                <a:lnTo>
                  <a:pt x="5156088" y="242176"/>
                </a:lnTo>
                <a:lnTo>
                  <a:pt x="5168242" y="250558"/>
                </a:lnTo>
                <a:lnTo>
                  <a:pt x="5169583" y="285483"/>
                </a:lnTo>
                <a:lnTo>
                  <a:pt x="5169610" y="286192"/>
                </a:lnTo>
                <a:lnTo>
                  <a:pt x="5170011" y="285483"/>
                </a:lnTo>
                <a:lnTo>
                  <a:pt x="5179930" y="285483"/>
                </a:lnTo>
                <a:lnTo>
                  <a:pt x="5179930" y="273565"/>
                </a:lnTo>
                <a:lnTo>
                  <a:pt x="5171968" y="273565"/>
                </a:lnTo>
                <a:lnTo>
                  <a:pt x="5171968" y="266145"/>
                </a:lnTo>
                <a:lnTo>
                  <a:pt x="5179930" y="266145"/>
                </a:lnTo>
                <a:lnTo>
                  <a:pt x="5179930" y="262013"/>
                </a:lnTo>
                <a:lnTo>
                  <a:pt x="5177323" y="245296"/>
                </a:lnTo>
                <a:lnTo>
                  <a:pt x="5173894" y="242176"/>
                </a:lnTo>
                <a:close/>
              </a:path>
              <a:path w="5476240" h="742314">
                <a:moveTo>
                  <a:pt x="5179930" y="266145"/>
                </a:moveTo>
                <a:lnTo>
                  <a:pt x="5171968" y="266145"/>
                </a:lnTo>
                <a:lnTo>
                  <a:pt x="5171968" y="273565"/>
                </a:lnTo>
                <a:lnTo>
                  <a:pt x="5179930" y="273565"/>
                </a:lnTo>
                <a:lnTo>
                  <a:pt x="5179930" y="266145"/>
                </a:lnTo>
                <a:close/>
              </a:path>
              <a:path w="5476240" h="742314">
                <a:moveTo>
                  <a:pt x="5150174" y="233514"/>
                </a:moveTo>
                <a:lnTo>
                  <a:pt x="5120278" y="243433"/>
                </a:lnTo>
                <a:lnTo>
                  <a:pt x="5124749" y="250837"/>
                </a:lnTo>
                <a:lnTo>
                  <a:pt x="5156088" y="242176"/>
                </a:lnTo>
                <a:lnTo>
                  <a:pt x="5173894" y="242176"/>
                </a:lnTo>
                <a:lnTo>
                  <a:pt x="5166985" y="235889"/>
                </a:lnTo>
                <a:lnTo>
                  <a:pt x="5150174" y="233514"/>
                </a:lnTo>
                <a:close/>
              </a:path>
              <a:path w="5476240" h="742314">
                <a:moveTo>
                  <a:pt x="23050" y="437413"/>
                </a:moveTo>
                <a:lnTo>
                  <a:pt x="13550" y="437413"/>
                </a:lnTo>
                <a:lnTo>
                  <a:pt x="13550" y="537857"/>
                </a:lnTo>
                <a:lnTo>
                  <a:pt x="23469" y="537857"/>
                </a:lnTo>
                <a:lnTo>
                  <a:pt x="23359" y="511454"/>
                </a:lnTo>
                <a:lnTo>
                  <a:pt x="23282" y="493082"/>
                </a:lnTo>
                <a:lnTo>
                  <a:pt x="17462" y="482024"/>
                </a:lnTo>
                <a:lnTo>
                  <a:pt x="18952" y="459253"/>
                </a:lnTo>
                <a:lnTo>
                  <a:pt x="23115" y="452883"/>
                </a:lnTo>
                <a:lnTo>
                  <a:pt x="23050" y="437413"/>
                </a:lnTo>
                <a:close/>
              </a:path>
              <a:path w="5476240" h="742314">
                <a:moveTo>
                  <a:pt x="23226" y="479696"/>
                </a:moveTo>
                <a:lnTo>
                  <a:pt x="23282" y="493082"/>
                </a:lnTo>
                <a:lnTo>
                  <a:pt x="29104" y="504143"/>
                </a:lnTo>
                <a:lnTo>
                  <a:pt x="51409" y="511454"/>
                </a:lnTo>
                <a:lnTo>
                  <a:pt x="58394" y="511454"/>
                </a:lnTo>
                <a:lnTo>
                  <a:pt x="75717" y="503538"/>
                </a:lnTo>
                <a:lnTo>
                  <a:pt x="76326" y="502653"/>
                </a:lnTo>
                <a:lnTo>
                  <a:pt x="50711" y="502653"/>
                </a:lnTo>
                <a:lnTo>
                  <a:pt x="32503" y="496739"/>
                </a:lnTo>
                <a:lnTo>
                  <a:pt x="23226" y="479696"/>
                </a:lnTo>
                <a:close/>
              </a:path>
              <a:path w="5476240" h="742314">
                <a:moveTo>
                  <a:pt x="74941" y="445376"/>
                </a:moveTo>
                <a:lnTo>
                  <a:pt x="45495" y="445376"/>
                </a:lnTo>
                <a:lnTo>
                  <a:pt x="68778" y="451429"/>
                </a:lnTo>
                <a:lnTo>
                  <a:pt x="78092" y="468333"/>
                </a:lnTo>
                <a:lnTo>
                  <a:pt x="72112" y="493082"/>
                </a:lnTo>
                <a:lnTo>
                  <a:pt x="72038" y="493386"/>
                </a:lnTo>
                <a:lnTo>
                  <a:pt x="50711" y="502653"/>
                </a:lnTo>
                <a:lnTo>
                  <a:pt x="76326" y="502653"/>
                </a:lnTo>
                <a:lnTo>
                  <a:pt x="86427" y="487984"/>
                </a:lnTo>
                <a:lnTo>
                  <a:pt x="87886" y="468333"/>
                </a:lnTo>
                <a:lnTo>
                  <a:pt x="88011" y="466657"/>
                </a:lnTo>
                <a:lnTo>
                  <a:pt x="80094" y="448915"/>
                </a:lnTo>
                <a:lnTo>
                  <a:pt x="74941" y="445376"/>
                </a:lnTo>
                <a:close/>
              </a:path>
              <a:path w="5476240" h="742314">
                <a:moveTo>
                  <a:pt x="23115" y="452883"/>
                </a:moveTo>
                <a:lnTo>
                  <a:pt x="18952" y="459253"/>
                </a:lnTo>
                <a:lnTo>
                  <a:pt x="17614" y="479696"/>
                </a:lnTo>
                <a:lnTo>
                  <a:pt x="17586" y="480122"/>
                </a:lnTo>
                <a:lnTo>
                  <a:pt x="17462" y="482024"/>
                </a:lnTo>
                <a:lnTo>
                  <a:pt x="23282" y="493082"/>
                </a:lnTo>
                <a:lnTo>
                  <a:pt x="23172" y="466657"/>
                </a:lnTo>
                <a:lnTo>
                  <a:pt x="23115" y="452883"/>
                </a:lnTo>
                <a:close/>
              </a:path>
              <a:path w="5476240" h="742314">
                <a:moveTo>
                  <a:pt x="44983" y="436714"/>
                </a:moveTo>
                <a:lnTo>
                  <a:pt x="28964" y="443932"/>
                </a:lnTo>
                <a:lnTo>
                  <a:pt x="23115" y="452883"/>
                </a:lnTo>
                <a:lnTo>
                  <a:pt x="23226" y="479696"/>
                </a:lnTo>
                <a:lnTo>
                  <a:pt x="26027" y="468333"/>
                </a:lnTo>
                <a:lnTo>
                  <a:pt x="29243" y="454782"/>
                </a:lnTo>
                <a:lnTo>
                  <a:pt x="45495" y="445376"/>
                </a:lnTo>
                <a:lnTo>
                  <a:pt x="74941" y="445376"/>
                </a:lnTo>
                <a:lnTo>
                  <a:pt x="64634" y="438298"/>
                </a:lnTo>
                <a:lnTo>
                  <a:pt x="44983" y="436714"/>
                </a:lnTo>
                <a:close/>
              </a:path>
              <a:path w="5476240" h="742314">
                <a:moveTo>
                  <a:pt x="152192" y="469345"/>
                </a:moveTo>
                <a:lnTo>
                  <a:pt x="117460" y="470242"/>
                </a:lnTo>
                <a:lnTo>
                  <a:pt x="102559" y="482815"/>
                </a:lnTo>
                <a:lnTo>
                  <a:pt x="107029" y="504422"/>
                </a:lnTo>
                <a:lnTo>
                  <a:pt x="128496" y="511454"/>
                </a:lnTo>
                <a:lnTo>
                  <a:pt x="141255" y="510010"/>
                </a:lnTo>
                <a:lnTo>
                  <a:pt x="147574" y="503631"/>
                </a:lnTo>
                <a:lnTo>
                  <a:pt x="124166" y="503631"/>
                </a:lnTo>
                <a:lnTo>
                  <a:pt x="111453" y="493991"/>
                </a:lnTo>
                <a:lnTo>
                  <a:pt x="118298" y="477926"/>
                </a:lnTo>
                <a:lnTo>
                  <a:pt x="152477" y="476765"/>
                </a:lnTo>
                <a:lnTo>
                  <a:pt x="152226" y="470242"/>
                </a:lnTo>
                <a:lnTo>
                  <a:pt x="152192" y="469345"/>
                </a:lnTo>
                <a:close/>
              </a:path>
              <a:path w="5476240" h="742314">
                <a:moveTo>
                  <a:pt x="163282" y="488683"/>
                </a:moveTo>
                <a:lnTo>
                  <a:pt x="153363" y="488683"/>
                </a:lnTo>
                <a:lnTo>
                  <a:pt x="155598" y="495528"/>
                </a:lnTo>
                <a:lnTo>
                  <a:pt x="153287" y="497862"/>
                </a:lnTo>
                <a:lnTo>
                  <a:pt x="153753" y="510010"/>
                </a:lnTo>
                <a:lnTo>
                  <a:pt x="153782" y="510755"/>
                </a:lnTo>
                <a:lnTo>
                  <a:pt x="163282" y="510755"/>
                </a:lnTo>
                <a:lnTo>
                  <a:pt x="163282" y="488683"/>
                </a:lnTo>
                <a:close/>
              </a:path>
              <a:path w="5476240" h="742314">
                <a:moveTo>
                  <a:pt x="152962" y="489393"/>
                </a:moveTo>
                <a:lnTo>
                  <a:pt x="148520" y="497251"/>
                </a:lnTo>
                <a:lnTo>
                  <a:pt x="124166" y="503631"/>
                </a:lnTo>
                <a:lnTo>
                  <a:pt x="147574" y="503631"/>
                </a:lnTo>
                <a:lnTo>
                  <a:pt x="153287" y="497862"/>
                </a:lnTo>
                <a:lnTo>
                  <a:pt x="152962" y="489393"/>
                </a:lnTo>
                <a:close/>
              </a:path>
              <a:path w="5476240" h="742314">
                <a:moveTo>
                  <a:pt x="153363" y="488683"/>
                </a:moveTo>
                <a:lnTo>
                  <a:pt x="152962" y="489393"/>
                </a:lnTo>
                <a:lnTo>
                  <a:pt x="153138" y="493991"/>
                </a:lnTo>
                <a:lnTo>
                  <a:pt x="153197" y="495528"/>
                </a:lnTo>
                <a:lnTo>
                  <a:pt x="153287" y="497862"/>
                </a:lnTo>
                <a:lnTo>
                  <a:pt x="155598" y="495528"/>
                </a:lnTo>
                <a:lnTo>
                  <a:pt x="153363" y="488683"/>
                </a:lnTo>
                <a:close/>
              </a:path>
              <a:path w="5476240" h="742314">
                <a:moveTo>
                  <a:pt x="157245" y="445376"/>
                </a:moveTo>
                <a:lnTo>
                  <a:pt x="139439" y="445376"/>
                </a:lnTo>
                <a:lnTo>
                  <a:pt x="151593" y="453758"/>
                </a:lnTo>
                <a:lnTo>
                  <a:pt x="152934" y="488683"/>
                </a:lnTo>
                <a:lnTo>
                  <a:pt x="152962" y="489393"/>
                </a:lnTo>
                <a:lnTo>
                  <a:pt x="153363" y="488683"/>
                </a:lnTo>
                <a:lnTo>
                  <a:pt x="163282" y="488683"/>
                </a:lnTo>
                <a:lnTo>
                  <a:pt x="163282" y="476765"/>
                </a:lnTo>
                <a:lnTo>
                  <a:pt x="155319" y="476765"/>
                </a:lnTo>
                <a:lnTo>
                  <a:pt x="155319" y="469345"/>
                </a:lnTo>
                <a:lnTo>
                  <a:pt x="163282" y="469345"/>
                </a:lnTo>
                <a:lnTo>
                  <a:pt x="163282" y="465213"/>
                </a:lnTo>
                <a:lnTo>
                  <a:pt x="160674" y="448496"/>
                </a:lnTo>
                <a:lnTo>
                  <a:pt x="157245" y="445376"/>
                </a:lnTo>
                <a:close/>
              </a:path>
              <a:path w="5476240" h="742314">
                <a:moveTo>
                  <a:pt x="163282" y="469345"/>
                </a:moveTo>
                <a:lnTo>
                  <a:pt x="155319" y="469345"/>
                </a:lnTo>
                <a:lnTo>
                  <a:pt x="155319" y="476765"/>
                </a:lnTo>
                <a:lnTo>
                  <a:pt x="163282" y="476765"/>
                </a:lnTo>
                <a:lnTo>
                  <a:pt x="163282" y="469345"/>
                </a:lnTo>
                <a:close/>
              </a:path>
              <a:path w="5476240" h="742314">
                <a:moveTo>
                  <a:pt x="133525" y="436714"/>
                </a:moveTo>
                <a:lnTo>
                  <a:pt x="103630" y="446633"/>
                </a:lnTo>
                <a:lnTo>
                  <a:pt x="108100" y="454037"/>
                </a:lnTo>
                <a:lnTo>
                  <a:pt x="139439" y="445376"/>
                </a:lnTo>
                <a:lnTo>
                  <a:pt x="157245" y="445376"/>
                </a:lnTo>
                <a:lnTo>
                  <a:pt x="150336" y="439089"/>
                </a:lnTo>
                <a:lnTo>
                  <a:pt x="133525" y="436714"/>
                </a:lnTo>
                <a:close/>
              </a:path>
              <a:path w="5476240" h="742314">
                <a:moveTo>
                  <a:pt x="192317" y="519696"/>
                </a:moveTo>
                <a:lnTo>
                  <a:pt x="187288" y="527240"/>
                </a:lnTo>
                <a:lnTo>
                  <a:pt x="191107" y="530872"/>
                </a:lnTo>
                <a:lnTo>
                  <a:pt x="221515" y="538556"/>
                </a:lnTo>
                <a:lnTo>
                  <a:pt x="243727" y="533526"/>
                </a:lnTo>
                <a:lnTo>
                  <a:pt x="246739" y="529755"/>
                </a:lnTo>
                <a:lnTo>
                  <a:pt x="221235" y="529755"/>
                </a:lnTo>
                <a:lnTo>
                  <a:pt x="192317" y="519696"/>
                </a:lnTo>
                <a:close/>
              </a:path>
              <a:path w="5476240" h="742314">
                <a:moveTo>
                  <a:pt x="258256" y="437413"/>
                </a:moveTo>
                <a:lnTo>
                  <a:pt x="248756" y="437413"/>
                </a:lnTo>
                <a:lnTo>
                  <a:pt x="248318" y="451103"/>
                </a:lnTo>
                <a:lnTo>
                  <a:pt x="248236" y="453668"/>
                </a:lnTo>
                <a:lnTo>
                  <a:pt x="254344" y="464561"/>
                </a:lnTo>
                <a:lnTo>
                  <a:pt x="252807" y="486308"/>
                </a:lnTo>
                <a:lnTo>
                  <a:pt x="246923" y="494695"/>
                </a:lnTo>
                <a:lnTo>
                  <a:pt x="246169" y="518264"/>
                </a:lnTo>
                <a:lnTo>
                  <a:pt x="246148" y="518905"/>
                </a:lnTo>
                <a:lnTo>
                  <a:pt x="237394" y="527566"/>
                </a:lnTo>
                <a:lnTo>
                  <a:pt x="221235" y="529755"/>
                </a:lnTo>
                <a:lnTo>
                  <a:pt x="246739" y="529755"/>
                </a:lnTo>
                <a:lnTo>
                  <a:pt x="255916" y="518264"/>
                </a:lnTo>
                <a:lnTo>
                  <a:pt x="258256" y="437413"/>
                </a:lnTo>
                <a:close/>
              </a:path>
              <a:path w="5476240" h="742314">
                <a:moveTo>
                  <a:pt x="212714" y="436714"/>
                </a:moveTo>
                <a:lnTo>
                  <a:pt x="195251" y="444165"/>
                </a:lnTo>
                <a:lnTo>
                  <a:pt x="184401" y="459066"/>
                </a:lnTo>
                <a:lnTo>
                  <a:pt x="182818" y="479183"/>
                </a:lnTo>
                <a:lnTo>
                  <a:pt x="195251" y="500418"/>
                </a:lnTo>
                <a:lnTo>
                  <a:pt x="219699" y="507961"/>
                </a:lnTo>
                <a:lnTo>
                  <a:pt x="226218" y="507961"/>
                </a:lnTo>
                <a:lnTo>
                  <a:pt x="242516" y="500976"/>
                </a:lnTo>
                <a:lnTo>
                  <a:pt x="243790" y="499160"/>
                </a:lnTo>
                <a:lnTo>
                  <a:pt x="220676" y="499160"/>
                </a:lnTo>
                <a:lnTo>
                  <a:pt x="210571" y="498043"/>
                </a:lnTo>
                <a:lnTo>
                  <a:pt x="194040" y="482210"/>
                </a:lnTo>
                <a:lnTo>
                  <a:pt x="194040" y="462233"/>
                </a:lnTo>
                <a:lnTo>
                  <a:pt x="210571" y="446540"/>
                </a:lnTo>
                <a:lnTo>
                  <a:pt x="244239" y="446540"/>
                </a:lnTo>
                <a:lnTo>
                  <a:pt x="242516" y="443467"/>
                </a:lnTo>
                <a:lnTo>
                  <a:pt x="212714" y="436714"/>
                </a:lnTo>
                <a:close/>
              </a:path>
              <a:path w="5476240" h="742314">
                <a:moveTo>
                  <a:pt x="247699" y="470438"/>
                </a:moveTo>
                <a:lnTo>
                  <a:pt x="242563" y="490313"/>
                </a:lnTo>
                <a:lnTo>
                  <a:pt x="220676" y="499160"/>
                </a:lnTo>
                <a:lnTo>
                  <a:pt x="243790" y="499160"/>
                </a:lnTo>
                <a:lnTo>
                  <a:pt x="246923" y="494695"/>
                </a:lnTo>
                <a:lnTo>
                  <a:pt x="247699" y="470438"/>
                </a:lnTo>
                <a:close/>
              </a:path>
              <a:path w="5476240" h="742314">
                <a:moveTo>
                  <a:pt x="248236" y="453668"/>
                </a:moveTo>
                <a:lnTo>
                  <a:pt x="248063" y="459066"/>
                </a:lnTo>
                <a:lnTo>
                  <a:pt x="247962" y="462233"/>
                </a:lnTo>
                <a:lnTo>
                  <a:pt x="247854" y="465604"/>
                </a:lnTo>
                <a:lnTo>
                  <a:pt x="248616" y="466890"/>
                </a:lnTo>
                <a:lnTo>
                  <a:pt x="247699" y="470438"/>
                </a:lnTo>
                <a:lnTo>
                  <a:pt x="246923" y="494695"/>
                </a:lnTo>
                <a:lnTo>
                  <a:pt x="252807" y="486308"/>
                </a:lnTo>
                <a:lnTo>
                  <a:pt x="254180" y="466890"/>
                </a:lnTo>
                <a:lnTo>
                  <a:pt x="254270" y="465604"/>
                </a:lnTo>
                <a:lnTo>
                  <a:pt x="254344" y="464561"/>
                </a:lnTo>
                <a:lnTo>
                  <a:pt x="248236" y="453668"/>
                </a:lnTo>
                <a:close/>
              </a:path>
              <a:path w="5476240" h="742314">
                <a:moveTo>
                  <a:pt x="247854" y="465604"/>
                </a:moveTo>
                <a:lnTo>
                  <a:pt x="247813" y="466890"/>
                </a:lnTo>
                <a:lnTo>
                  <a:pt x="247699" y="470438"/>
                </a:lnTo>
                <a:lnTo>
                  <a:pt x="248616" y="466890"/>
                </a:lnTo>
                <a:lnTo>
                  <a:pt x="247854" y="465604"/>
                </a:lnTo>
                <a:close/>
              </a:path>
              <a:path w="5476240" h="742314">
                <a:moveTo>
                  <a:pt x="244239" y="446540"/>
                </a:moveTo>
                <a:lnTo>
                  <a:pt x="210571" y="446540"/>
                </a:lnTo>
                <a:lnTo>
                  <a:pt x="239257" y="451103"/>
                </a:lnTo>
                <a:lnTo>
                  <a:pt x="247854" y="465604"/>
                </a:lnTo>
                <a:lnTo>
                  <a:pt x="248236" y="453668"/>
                </a:lnTo>
                <a:lnTo>
                  <a:pt x="244239" y="446540"/>
                </a:lnTo>
                <a:close/>
              </a:path>
              <a:path w="5476240" h="742314">
                <a:moveTo>
                  <a:pt x="330227" y="469345"/>
                </a:moveTo>
                <a:lnTo>
                  <a:pt x="295496" y="470242"/>
                </a:lnTo>
                <a:lnTo>
                  <a:pt x="280594" y="482815"/>
                </a:lnTo>
                <a:lnTo>
                  <a:pt x="285065" y="504422"/>
                </a:lnTo>
                <a:lnTo>
                  <a:pt x="306532" y="511454"/>
                </a:lnTo>
                <a:lnTo>
                  <a:pt x="319291" y="510010"/>
                </a:lnTo>
                <a:lnTo>
                  <a:pt x="325609" y="503631"/>
                </a:lnTo>
                <a:lnTo>
                  <a:pt x="302201" y="503631"/>
                </a:lnTo>
                <a:lnTo>
                  <a:pt x="289488" y="493991"/>
                </a:lnTo>
                <a:lnTo>
                  <a:pt x="296334" y="477926"/>
                </a:lnTo>
                <a:lnTo>
                  <a:pt x="330512" y="476765"/>
                </a:lnTo>
                <a:lnTo>
                  <a:pt x="330262" y="470242"/>
                </a:lnTo>
                <a:lnTo>
                  <a:pt x="330227" y="469345"/>
                </a:lnTo>
                <a:close/>
              </a:path>
              <a:path w="5476240" h="742314">
                <a:moveTo>
                  <a:pt x="341317" y="488683"/>
                </a:moveTo>
                <a:lnTo>
                  <a:pt x="331398" y="488683"/>
                </a:lnTo>
                <a:lnTo>
                  <a:pt x="333634" y="495528"/>
                </a:lnTo>
                <a:lnTo>
                  <a:pt x="331322" y="497862"/>
                </a:lnTo>
                <a:lnTo>
                  <a:pt x="331789" y="510010"/>
                </a:lnTo>
                <a:lnTo>
                  <a:pt x="331818" y="510755"/>
                </a:lnTo>
                <a:lnTo>
                  <a:pt x="341317" y="510755"/>
                </a:lnTo>
                <a:lnTo>
                  <a:pt x="341317" y="488683"/>
                </a:lnTo>
                <a:close/>
              </a:path>
              <a:path w="5476240" h="742314">
                <a:moveTo>
                  <a:pt x="330997" y="489393"/>
                </a:moveTo>
                <a:lnTo>
                  <a:pt x="326556" y="497251"/>
                </a:lnTo>
                <a:lnTo>
                  <a:pt x="302201" y="503631"/>
                </a:lnTo>
                <a:lnTo>
                  <a:pt x="325609" y="503631"/>
                </a:lnTo>
                <a:lnTo>
                  <a:pt x="331322" y="497862"/>
                </a:lnTo>
                <a:lnTo>
                  <a:pt x="330997" y="489393"/>
                </a:lnTo>
                <a:close/>
              </a:path>
              <a:path w="5476240" h="742314">
                <a:moveTo>
                  <a:pt x="331398" y="488683"/>
                </a:moveTo>
                <a:lnTo>
                  <a:pt x="330997" y="489393"/>
                </a:lnTo>
                <a:lnTo>
                  <a:pt x="331174" y="493991"/>
                </a:lnTo>
                <a:lnTo>
                  <a:pt x="331233" y="495528"/>
                </a:lnTo>
                <a:lnTo>
                  <a:pt x="331322" y="497862"/>
                </a:lnTo>
                <a:lnTo>
                  <a:pt x="333634" y="495528"/>
                </a:lnTo>
                <a:lnTo>
                  <a:pt x="331398" y="488683"/>
                </a:lnTo>
                <a:close/>
              </a:path>
              <a:path w="5476240" h="742314">
                <a:moveTo>
                  <a:pt x="335281" y="445376"/>
                </a:moveTo>
                <a:lnTo>
                  <a:pt x="317475" y="445376"/>
                </a:lnTo>
                <a:lnTo>
                  <a:pt x="329629" y="453758"/>
                </a:lnTo>
                <a:lnTo>
                  <a:pt x="330970" y="488683"/>
                </a:lnTo>
                <a:lnTo>
                  <a:pt x="330997" y="489393"/>
                </a:lnTo>
                <a:lnTo>
                  <a:pt x="331398" y="488683"/>
                </a:lnTo>
                <a:lnTo>
                  <a:pt x="341317" y="488683"/>
                </a:lnTo>
                <a:lnTo>
                  <a:pt x="341317" y="476765"/>
                </a:lnTo>
                <a:lnTo>
                  <a:pt x="333354" y="476765"/>
                </a:lnTo>
                <a:lnTo>
                  <a:pt x="333354" y="469345"/>
                </a:lnTo>
                <a:lnTo>
                  <a:pt x="341317" y="469345"/>
                </a:lnTo>
                <a:lnTo>
                  <a:pt x="341317" y="465213"/>
                </a:lnTo>
                <a:lnTo>
                  <a:pt x="338709" y="448496"/>
                </a:lnTo>
                <a:lnTo>
                  <a:pt x="335281" y="445376"/>
                </a:lnTo>
                <a:close/>
              </a:path>
              <a:path w="5476240" h="742314">
                <a:moveTo>
                  <a:pt x="341317" y="469345"/>
                </a:moveTo>
                <a:lnTo>
                  <a:pt x="333354" y="469345"/>
                </a:lnTo>
                <a:lnTo>
                  <a:pt x="333354" y="476765"/>
                </a:lnTo>
                <a:lnTo>
                  <a:pt x="341317" y="476765"/>
                </a:lnTo>
                <a:lnTo>
                  <a:pt x="341317" y="469345"/>
                </a:lnTo>
                <a:close/>
              </a:path>
              <a:path w="5476240" h="742314">
                <a:moveTo>
                  <a:pt x="311561" y="436714"/>
                </a:moveTo>
                <a:lnTo>
                  <a:pt x="281665" y="446633"/>
                </a:lnTo>
                <a:lnTo>
                  <a:pt x="286136" y="454037"/>
                </a:lnTo>
                <a:lnTo>
                  <a:pt x="317475" y="445376"/>
                </a:lnTo>
                <a:lnTo>
                  <a:pt x="335281" y="445376"/>
                </a:lnTo>
                <a:lnTo>
                  <a:pt x="328372" y="439089"/>
                </a:lnTo>
                <a:lnTo>
                  <a:pt x="311561" y="436714"/>
                </a:lnTo>
                <a:close/>
              </a:path>
              <a:path w="5476240" h="742314">
                <a:moveTo>
                  <a:pt x="377757" y="437413"/>
                </a:moveTo>
                <a:lnTo>
                  <a:pt x="368257" y="437413"/>
                </a:lnTo>
                <a:lnTo>
                  <a:pt x="368257" y="510755"/>
                </a:lnTo>
                <a:lnTo>
                  <a:pt x="378176" y="510755"/>
                </a:lnTo>
                <a:lnTo>
                  <a:pt x="380365" y="457995"/>
                </a:lnTo>
                <a:lnTo>
                  <a:pt x="380928" y="457390"/>
                </a:lnTo>
                <a:lnTo>
                  <a:pt x="377757" y="457390"/>
                </a:lnTo>
                <a:lnTo>
                  <a:pt x="377757" y="437413"/>
                </a:lnTo>
                <a:close/>
              </a:path>
              <a:path w="5476240" h="742314">
                <a:moveTo>
                  <a:pt x="405138" y="436714"/>
                </a:moveTo>
                <a:lnTo>
                  <a:pt x="397967" y="436714"/>
                </a:lnTo>
                <a:lnTo>
                  <a:pt x="382274" y="444072"/>
                </a:lnTo>
                <a:lnTo>
                  <a:pt x="377757" y="457390"/>
                </a:lnTo>
                <a:lnTo>
                  <a:pt x="380928" y="457390"/>
                </a:lnTo>
                <a:lnTo>
                  <a:pt x="389119" y="448589"/>
                </a:lnTo>
                <a:lnTo>
                  <a:pt x="402903" y="446214"/>
                </a:lnTo>
                <a:lnTo>
                  <a:pt x="405138" y="436714"/>
                </a:lnTo>
                <a:close/>
              </a:path>
              <a:path w="5476240" h="742314">
                <a:moveTo>
                  <a:pt x="423104" y="505307"/>
                </a:moveTo>
                <a:lnTo>
                  <a:pt x="416957" y="531152"/>
                </a:lnTo>
                <a:lnTo>
                  <a:pt x="423663" y="531152"/>
                </a:lnTo>
                <a:lnTo>
                  <a:pt x="429530" y="511873"/>
                </a:lnTo>
                <a:lnTo>
                  <a:pt x="429262" y="511314"/>
                </a:lnTo>
                <a:lnTo>
                  <a:pt x="424221" y="511314"/>
                </a:lnTo>
                <a:lnTo>
                  <a:pt x="423104" y="505307"/>
                </a:lnTo>
                <a:close/>
              </a:path>
              <a:path w="5476240" h="742314">
                <a:moveTo>
                  <a:pt x="422033" y="496227"/>
                </a:moveTo>
                <a:lnTo>
                  <a:pt x="424221" y="511314"/>
                </a:lnTo>
                <a:lnTo>
                  <a:pt x="429262" y="511314"/>
                </a:lnTo>
                <a:lnTo>
                  <a:pt x="422033" y="496227"/>
                </a:lnTo>
                <a:close/>
              </a:path>
              <a:path w="5476240" h="742314">
                <a:moveTo>
                  <a:pt x="511855" y="436714"/>
                </a:moveTo>
                <a:lnTo>
                  <a:pt x="494300" y="444631"/>
                </a:lnTo>
                <a:lnTo>
                  <a:pt x="483356" y="460184"/>
                </a:lnTo>
                <a:lnTo>
                  <a:pt x="481849" y="479695"/>
                </a:lnTo>
                <a:lnTo>
                  <a:pt x="481727" y="481279"/>
                </a:lnTo>
                <a:lnTo>
                  <a:pt x="494300" y="503444"/>
                </a:lnTo>
                <a:lnTo>
                  <a:pt x="519026" y="511454"/>
                </a:lnTo>
                <a:lnTo>
                  <a:pt x="526198" y="511454"/>
                </a:lnTo>
                <a:lnTo>
                  <a:pt x="543986" y="503444"/>
                </a:lnTo>
                <a:lnTo>
                  <a:pt x="544534" y="502653"/>
                </a:lnTo>
                <a:lnTo>
                  <a:pt x="519026" y="502653"/>
                </a:lnTo>
                <a:lnTo>
                  <a:pt x="501098" y="496739"/>
                </a:lnTo>
                <a:lnTo>
                  <a:pt x="491785" y="479695"/>
                </a:lnTo>
                <a:lnTo>
                  <a:pt x="497839" y="454643"/>
                </a:lnTo>
                <a:lnTo>
                  <a:pt x="513951" y="445376"/>
                </a:lnTo>
                <a:lnTo>
                  <a:pt x="543088" y="445376"/>
                </a:lnTo>
                <a:lnTo>
                  <a:pt x="532717" y="438298"/>
                </a:lnTo>
                <a:lnTo>
                  <a:pt x="511855" y="436714"/>
                </a:lnTo>
                <a:close/>
              </a:path>
              <a:path w="5476240" h="742314">
                <a:moveTo>
                  <a:pt x="543088" y="445376"/>
                </a:moveTo>
                <a:lnTo>
                  <a:pt x="513951" y="445376"/>
                </a:lnTo>
                <a:lnTo>
                  <a:pt x="537234" y="451336"/>
                </a:lnTo>
                <a:lnTo>
                  <a:pt x="546408" y="468240"/>
                </a:lnTo>
                <a:lnTo>
                  <a:pt x="540447" y="493386"/>
                </a:lnTo>
                <a:lnTo>
                  <a:pt x="519026" y="502653"/>
                </a:lnTo>
                <a:lnTo>
                  <a:pt x="544534" y="502653"/>
                </a:lnTo>
                <a:lnTo>
                  <a:pt x="554836" y="487751"/>
                </a:lnTo>
                <a:lnTo>
                  <a:pt x="556344" y="468240"/>
                </a:lnTo>
                <a:lnTo>
                  <a:pt x="556466" y="466657"/>
                </a:lnTo>
                <a:lnTo>
                  <a:pt x="548410" y="449008"/>
                </a:lnTo>
                <a:lnTo>
                  <a:pt x="543088" y="445376"/>
                </a:lnTo>
                <a:close/>
              </a:path>
              <a:path w="5476240" h="742314">
                <a:moveTo>
                  <a:pt x="623197" y="437413"/>
                </a:moveTo>
                <a:lnTo>
                  <a:pt x="613278" y="437413"/>
                </a:lnTo>
                <a:lnTo>
                  <a:pt x="613278" y="510755"/>
                </a:lnTo>
                <a:lnTo>
                  <a:pt x="623197" y="510755"/>
                </a:lnTo>
                <a:lnTo>
                  <a:pt x="623197" y="437413"/>
                </a:lnTo>
                <a:close/>
              </a:path>
              <a:path w="5476240" h="742314">
                <a:moveTo>
                  <a:pt x="616258" y="407098"/>
                </a:moveTo>
                <a:lnTo>
                  <a:pt x="618307" y="421208"/>
                </a:lnTo>
                <a:lnTo>
                  <a:pt x="620449" y="421208"/>
                </a:lnTo>
                <a:lnTo>
                  <a:pt x="616258" y="407098"/>
                </a:lnTo>
                <a:close/>
              </a:path>
              <a:path w="5476240" h="742314">
                <a:moveTo>
                  <a:pt x="660295" y="437413"/>
                </a:moveTo>
                <a:lnTo>
                  <a:pt x="650795" y="437413"/>
                </a:lnTo>
                <a:lnTo>
                  <a:pt x="650795" y="510755"/>
                </a:lnTo>
                <a:lnTo>
                  <a:pt x="660714" y="510755"/>
                </a:lnTo>
                <a:lnTo>
                  <a:pt x="660714" y="466610"/>
                </a:lnTo>
                <a:lnTo>
                  <a:pt x="665408" y="457250"/>
                </a:lnTo>
                <a:lnTo>
                  <a:pt x="660295" y="457250"/>
                </a:lnTo>
                <a:lnTo>
                  <a:pt x="660295" y="437413"/>
                </a:lnTo>
                <a:close/>
              </a:path>
              <a:path w="5476240" h="742314">
                <a:moveTo>
                  <a:pt x="708103" y="445655"/>
                </a:moveTo>
                <a:lnTo>
                  <a:pt x="692007" y="445655"/>
                </a:lnTo>
                <a:lnTo>
                  <a:pt x="704673" y="455574"/>
                </a:lnTo>
                <a:lnTo>
                  <a:pt x="706536" y="510755"/>
                </a:lnTo>
                <a:lnTo>
                  <a:pt x="716454" y="510755"/>
                </a:lnTo>
                <a:lnTo>
                  <a:pt x="716454" y="466610"/>
                </a:lnTo>
                <a:lnTo>
                  <a:pt x="720633" y="458228"/>
                </a:lnTo>
                <a:lnTo>
                  <a:pt x="715337" y="458228"/>
                </a:lnTo>
                <a:lnTo>
                  <a:pt x="711425" y="456691"/>
                </a:lnTo>
                <a:lnTo>
                  <a:pt x="714032" y="451950"/>
                </a:lnTo>
                <a:lnTo>
                  <a:pt x="713846" y="451057"/>
                </a:lnTo>
                <a:lnTo>
                  <a:pt x="708103" y="445655"/>
                </a:lnTo>
                <a:close/>
              </a:path>
              <a:path w="5476240" h="742314">
                <a:moveTo>
                  <a:pt x="764078" y="445655"/>
                </a:moveTo>
                <a:lnTo>
                  <a:pt x="747747" y="445655"/>
                </a:lnTo>
                <a:lnTo>
                  <a:pt x="760273" y="455574"/>
                </a:lnTo>
                <a:lnTo>
                  <a:pt x="762136" y="510755"/>
                </a:lnTo>
                <a:lnTo>
                  <a:pt x="772055" y="510755"/>
                </a:lnTo>
                <a:lnTo>
                  <a:pt x="772055" y="461069"/>
                </a:lnTo>
                <a:lnTo>
                  <a:pt x="764078" y="445655"/>
                </a:lnTo>
                <a:close/>
              </a:path>
              <a:path w="5476240" h="742314">
                <a:moveTo>
                  <a:pt x="714032" y="451950"/>
                </a:moveTo>
                <a:lnTo>
                  <a:pt x="711425" y="456691"/>
                </a:lnTo>
                <a:lnTo>
                  <a:pt x="715337" y="458228"/>
                </a:lnTo>
                <a:lnTo>
                  <a:pt x="714032" y="451950"/>
                </a:lnTo>
                <a:close/>
              </a:path>
              <a:path w="5476240" h="742314">
                <a:moveTo>
                  <a:pt x="742438" y="436714"/>
                </a:moveTo>
                <a:lnTo>
                  <a:pt x="734801" y="436714"/>
                </a:lnTo>
                <a:lnTo>
                  <a:pt x="717339" y="445935"/>
                </a:lnTo>
                <a:lnTo>
                  <a:pt x="714032" y="451950"/>
                </a:lnTo>
                <a:lnTo>
                  <a:pt x="715337" y="458228"/>
                </a:lnTo>
                <a:lnTo>
                  <a:pt x="720633" y="458228"/>
                </a:lnTo>
                <a:lnTo>
                  <a:pt x="724208" y="451057"/>
                </a:lnTo>
                <a:lnTo>
                  <a:pt x="724277" y="450917"/>
                </a:lnTo>
                <a:lnTo>
                  <a:pt x="747747" y="445655"/>
                </a:lnTo>
                <a:lnTo>
                  <a:pt x="764078" y="445655"/>
                </a:lnTo>
                <a:lnTo>
                  <a:pt x="762416" y="442442"/>
                </a:lnTo>
                <a:lnTo>
                  <a:pt x="742438" y="436714"/>
                </a:lnTo>
                <a:close/>
              </a:path>
              <a:path w="5476240" h="742314">
                <a:moveTo>
                  <a:pt x="680458" y="436714"/>
                </a:moveTo>
                <a:lnTo>
                  <a:pt x="660993" y="448449"/>
                </a:lnTo>
                <a:lnTo>
                  <a:pt x="660428" y="455574"/>
                </a:lnTo>
                <a:lnTo>
                  <a:pt x="660339" y="456691"/>
                </a:lnTo>
                <a:lnTo>
                  <a:pt x="660295" y="457250"/>
                </a:lnTo>
                <a:lnTo>
                  <a:pt x="665408" y="457250"/>
                </a:lnTo>
                <a:lnTo>
                  <a:pt x="668514" y="451057"/>
                </a:lnTo>
                <a:lnTo>
                  <a:pt x="668584" y="450917"/>
                </a:lnTo>
                <a:lnTo>
                  <a:pt x="692007" y="445655"/>
                </a:lnTo>
                <a:lnTo>
                  <a:pt x="708103" y="445655"/>
                </a:lnTo>
                <a:lnTo>
                  <a:pt x="700528" y="438530"/>
                </a:lnTo>
                <a:lnTo>
                  <a:pt x="680458" y="436714"/>
                </a:lnTo>
                <a:close/>
              </a:path>
              <a:path w="5476240" h="742314">
                <a:moveTo>
                  <a:pt x="808453" y="437413"/>
                </a:moveTo>
                <a:lnTo>
                  <a:pt x="798954" y="437413"/>
                </a:lnTo>
                <a:lnTo>
                  <a:pt x="798954" y="537857"/>
                </a:lnTo>
                <a:lnTo>
                  <a:pt x="808872" y="537857"/>
                </a:lnTo>
                <a:lnTo>
                  <a:pt x="808762" y="511454"/>
                </a:lnTo>
                <a:lnTo>
                  <a:pt x="808686" y="493082"/>
                </a:lnTo>
                <a:lnTo>
                  <a:pt x="802865" y="482024"/>
                </a:lnTo>
                <a:lnTo>
                  <a:pt x="804355" y="459253"/>
                </a:lnTo>
                <a:lnTo>
                  <a:pt x="808518" y="452883"/>
                </a:lnTo>
                <a:lnTo>
                  <a:pt x="808453" y="437413"/>
                </a:lnTo>
                <a:close/>
              </a:path>
              <a:path w="5476240" h="742314">
                <a:moveTo>
                  <a:pt x="808630" y="479696"/>
                </a:moveTo>
                <a:lnTo>
                  <a:pt x="808686" y="493082"/>
                </a:lnTo>
                <a:lnTo>
                  <a:pt x="814507" y="504143"/>
                </a:lnTo>
                <a:lnTo>
                  <a:pt x="836812" y="511454"/>
                </a:lnTo>
                <a:lnTo>
                  <a:pt x="843797" y="511454"/>
                </a:lnTo>
                <a:lnTo>
                  <a:pt x="861120" y="503538"/>
                </a:lnTo>
                <a:lnTo>
                  <a:pt x="861729" y="502653"/>
                </a:lnTo>
                <a:lnTo>
                  <a:pt x="836114" y="502653"/>
                </a:lnTo>
                <a:lnTo>
                  <a:pt x="817906" y="496739"/>
                </a:lnTo>
                <a:lnTo>
                  <a:pt x="808630" y="479696"/>
                </a:lnTo>
                <a:close/>
              </a:path>
              <a:path w="5476240" h="742314">
                <a:moveTo>
                  <a:pt x="860344" y="445376"/>
                </a:moveTo>
                <a:lnTo>
                  <a:pt x="830898" y="445376"/>
                </a:lnTo>
                <a:lnTo>
                  <a:pt x="854182" y="451429"/>
                </a:lnTo>
                <a:lnTo>
                  <a:pt x="863495" y="468333"/>
                </a:lnTo>
                <a:lnTo>
                  <a:pt x="857515" y="493082"/>
                </a:lnTo>
                <a:lnTo>
                  <a:pt x="857441" y="493386"/>
                </a:lnTo>
                <a:lnTo>
                  <a:pt x="836114" y="502653"/>
                </a:lnTo>
                <a:lnTo>
                  <a:pt x="861729" y="502653"/>
                </a:lnTo>
                <a:lnTo>
                  <a:pt x="871831" y="487984"/>
                </a:lnTo>
                <a:lnTo>
                  <a:pt x="873289" y="468333"/>
                </a:lnTo>
                <a:lnTo>
                  <a:pt x="873414" y="466657"/>
                </a:lnTo>
                <a:lnTo>
                  <a:pt x="865497" y="448915"/>
                </a:lnTo>
                <a:lnTo>
                  <a:pt x="860344" y="445376"/>
                </a:lnTo>
                <a:close/>
              </a:path>
              <a:path w="5476240" h="742314">
                <a:moveTo>
                  <a:pt x="808518" y="452883"/>
                </a:moveTo>
                <a:lnTo>
                  <a:pt x="804355" y="459253"/>
                </a:lnTo>
                <a:lnTo>
                  <a:pt x="803018" y="479696"/>
                </a:lnTo>
                <a:lnTo>
                  <a:pt x="802990" y="480122"/>
                </a:lnTo>
                <a:lnTo>
                  <a:pt x="802865" y="482024"/>
                </a:lnTo>
                <a:lnTo>
                  <a:pt x="808686" y="493082"/>
                </a:lnTo>
                <a:lnTo>
                  <a:pt x="808575" y="466657"/>
                </a:lnTo>
                <a:lnTo>
                  <a:pt x="808518" y="452883"/>
                </a:lnTo>
                <a:close/>
              </a:path>
              <a:path w="5476240" h="742314">
                <a:moveTo>
                  <a:pt x="830386" y="436714"/>
                </a:moveTo>
                <a:lnTo>
                  <a:pt x="814367" y="443932"/>
                </a:lnTo>
                <a:lnTo>
                  <a:pt x="808518" y="452883"/>
                </a:lnTo>
                <a:lnTo>
                  <a:pt x="808630" y="479696"/>
                </a:lnTo>
                <a:lnTo>
                  <a:pt x="811430" y="468333"/>
                </a:lnTo>
                <a:lnTo>
                  <a:pt x="814647" y="454782"/>
                </a:lnTo>
                <a:lnTo>
                  <a:pt x="830898" y="445376"/>
                </a:lnTo>
                <a:lnTo>
                  <a:pt x="860344" y="445376"/>
                </a:lnTo>
                <a:lnTo>
                  <a:pt x="850037" y="438298"/>
                </a:lnTo>
                <a:lnTo>
                  <a:pt x="830386" y="436714"/>
                </a:lnTo>
                <a:close/>
              </a:path>
              <a:path w="5476240" h="742314">
                <a:moveTo>
                  <a:pt x="937595" y="469345"/>
                </a:moveTo>
                <a:lnTo>
                  <a:pt x="902863" y="470242"/>
                </a:lnTo>
                <a:lnTo>
                  <a:pt x="887962" y="482815"/>
                </a:lnTo>
                <a:lnTo>
                  <a:pt x="892432" y="504422"/>
                </a:lnTo>
                <a:lnTo>
                  <a:pt x="913899" y="511454"/>
                </a:lnTo>
                <a:lnTo>
                  <a:pt x="926659" y="510010"/>
                </a:lnTo>
                <a:lnTo>
                  <a:pt x="932977" y="503631"/>
                </a:lnTo>
                <a:lnTo>
                  <a:pt x="909569" y="503631"/>
                </a:lnTo>
                <a:lnTo>
                  <a:pt x="896856" y="493991"/>
                </a:lnTo>
                <a:lnTo>
                  <a:pt x="903701" y="477926"/>
                </a:lnTo>
                <a:lnTo>
                  <a:pt x="937880" y="476765"/>
                </a:lnTo>
                <a:lnTo>
                  <a:pt x="937630" y="470242"/>
                </a:lnTo>
                <a:lnTo>
                  <a:pt x="937595" y="469345"/>
                </a:lnTo>
                <a:close/>
              </a:path>
              <a:path w="5476240" h="742314">
                <a:moveTo>
                  <a:pt x="948685" y="488683"/>
                </a:moveTo>
                <a:lnTo>
                  <a:pt x="938766" y="488683"/>
                </a:lnTo>
                <a:lnTo>
                  <a:pt x="941001" y="495528"/>
                </a:lnTo>
                <a:lnTo>
                  <a:pt x="938690" y="497862"/>
                </a:lnTo>
                <a:lnTo>
                  <a:pt x="939157" y="510010"/>
                </a:lnTo>
                <a:lnTo>
                  <a:pt x="939185" y="510755"/>
                </a:lnTo>
                <a:lnTo>
                  <a:pt x="948685" y="510755"/>
                </a:lnTo>
                <a:lnTo>
                  <a:pt x="948685" y="488683"/>
                </a:lnTo>
                <a:close/>
              </a:path>
              <a:path w="5476240" h="742314">
                <a:moveTo>
                  <a:pt x="938365" y="489393"/>
                </a:moveTo>
                <a:lnTo>
                  <a:pt x="933923" y="497251"/>
                </a:lnTo>
                <a:lnTo>
                  <a:pt x="909569" y="503631"/>
                </a:lnTo>
                <a:lnTo>
                  <a:pt x="932977" y="503631"/>
                </a:lnTo>
                <a:lnTo>
                  <a:pt x="938690" y="497862"/>
                </a:lnTo>
                <a:lnTo>
                  <a:pt x="938365" y="489393"/>
                </a:lnTo>
                <a:close/>
              </a:path>
              <a:path w="5476240" h="742314">
                <a:moveTo>
                  <a:pt x="938766" y="488683"/>
                </a:moveTo>
                <a:lnTo>
                  <a:pt x="938365" y="489393"/>
                </a:lnTo>
                <a:lnTo>
                  <a:pt x="938541" y="493991"/>
                </a:lnTo>
                <a:lnTo>
                  <a:pt x="938600" y="495528"/>
                </a:lnTo>
                <a:lnTo>
                  <a:pt x="938690" y="497862"/>
                </a:lnTo>
                <a:lnTo>
                  <a:pt x="941001" y="495528"/>
                </a:lnTo>
                <a:lnTo>
                  <a:pt x="938766" y="488683"/>
                </a:lnTo>
                <a:close/>
              </a:path>
              <a:path w="5476240" h="742314">
                <a:moveTo>
                  <a:pt x="942648" y="445376"/>
                </a:moveTo>
                <a:lnTo>
                  <a:pt x="924843" y="445376"/>
                </a:lnTo>
                <a:lnTo>
                  <a:pt x="936997" y="453758"/>
                </a:lnTo>
                <a:lnTo>
                  <a:pt x="938338" y="488683"/>
                </a:lnTo>
                <a:lnTo>
                  <a:pt x="938365" y="489393"/>
                </a:lnTo>
                <a:lnTo>
                  <a:pt x="938766" y="488683"/>
                </a:lnTo>
                <a:lnTo>
                  <a:pt x="948685" y="488683"/>
                </a:lnTo>
                <a:lnTo>
                  <a:pt x="948685" y="476765"/>
                </a:lnTo>
                <a:lnTo>
                  <a:pt x="940722" y="476765"/>
                </a:lnTo>
                <a:lnTo>
                  <a:pt x="940722" y="469345"/>
                </a:lnTo>
                <a:lnTo>
                  <a:pt x="948685" y="469345"/>
                </a:lnTo>
                <a:lnTo>
                  <a:pt x="948685" y="465213"/>
                </a:lnTo>
                <a:lnTo>
                  <a:pt x="946077" y="448496"/>
                </a:lnTo>
                <a:lnTo>
                  <a:pt x="942648" y="445376"/>
                </a:lnTo>
                <a:close/>
              </a:path>
              <a:path w="5476240" h="742314">
                <a:moveTo>
                  <a:pt x="948685" y="469345"/>
                </a:moveTo>
                <a:lnTo>
                  <a:pt x="940722" y="469345"/>
                </a:lnTo>
                <a:lnTo>
                  <a:pt x="940722" y="476765"/>
                </a:lnTo>
                <a:lnTo>
                  <a:pt x="948685" y="476765"/>
                </a:lnTo>
                <a:lnTo>
                  <a:pt x="948685" y="469345"/>
                </a:lnTo>
                <a:close/>
              </a:path>
              <a:path w="5476240" h="742314">
                <a:moveTo>
                  <a:pt x="918929" y="436714"/>
                </a:moveTo>
                <a:lnTo>
                  <a:pt x="889033" y="446633"/>
                </a:lnTo>
                <a:lnTo>
                  <a:pt x="893503" y="454037"/>
                </a:lnTo>
                <a:lnTo>
                  <a:pt x="924843" y="445376"/>
                </a:lnTo>
                <a:lnTo>
                  <a:pt x="942648" y="445376"/>
                </a:lnTo>
                <a:lnTo>
                  <a:pt x="935739" y="439089"/>
                </a:lnTo>
                <a:lnTo>
                  <a:pt x="918929" y="436714"/>
                </a:lnTo>
                <a:close/>
              </a:path>
              <a:path w="5476240" h="742314">
                <a:moveTo>
                  <a:pt x="998815" y="436714"/>
                </a:moveTo>
                <a:lnTo>
                  <a:pt x="980840" y="444631"/>
                </a:lnTo>
                <a:lnTo>
                  <a:pt x="969851" y="460184"/>
                </a:lnTo>
                <a:lnTo>
                  <a:pt x="968221" y="481279"/>
                </a:lnTo>
                <a:lnTo>
                  <a:pt x="980840" y="503444"/>
                </a:lnTo>
                <a:lnTo>
                  <a:pt x="1006080" y="511454"/>
                </a:lnTo>
                <a:lnTo>
                  <a:pt x="1017954" y="510243"/>
                </a:lnTo>
                <a:lnTo>
                  <a:pt x="1027588" y="502653"/>
                </a:lnTo>
                <a:lnTo>
                  <a:pt x="1000724" y="502653"/>
                </a:lnTo>
                <a:lnTo>
                  <a:pt x="984333" y="493386"/>
                </a:lnTo>
                <a:lnTo>
                  <a:pt x="978279" y="468240"/>
                </a:lnTo>
                <a:lnTo>
                  <a:pt x="987639" y="451336"/>
                </a:lnTo>
                <a:lnTo>
                  <a:pt x="1010317" y="445376"/>
                </a:lnTo>
                <a:lnTo>
                  <a:pt x="1030119" y="445376"/>
                </a:lnTo>
                <a:lnTo>
                  <a:pt x="1028013" y="442768"/>
                </a:lnTo>
                <a:lnTo>
                  <a:pt x="998815" y="436714"/>
                </a:lnTo>
                <a:close/>
              </a:path>
              <a:path w="5476240" h="742314">
                <a:moveTo>
                  <a:pt x="1027454" y="491896"/>
                </a:moveTo>
                <a:lnTo>
                  <a:pt x="1024939" y="495528"/>
                </a:lnTo>
                <a:lnTo>
                  <a:pt x="1000724" y="502653"/>
                </a:lnTo>
                <a:lnTo>
                  <a:pt x="1027588" y="502653"/>
                </a:lnTo>
                <a:lnTo>
                  <a:pt x="1034858" y="496925"/>
                </a:lnTo>
                <a:lnTo>
                  <a:pt x="1027454" y="491896"/>
                </a:lnTo>
                <a:close/>
              </a:path>
              <a:path w="5476240" h="742314">
                <a:moveTo>
                  <a:pt x="1030119" y="445376"/>
                </a:moveTo>
                <a:lnTo>
                  <a:pt x="1010317" y="445376"/>
                </a:lnTo>
                <a:lnTo>
                  <a:pt x="1027454" y="456272"/>
                </a:lnTo>
                <a:lnTo>
                  <a:pt x="1034721" y="451336"/>
                </a:lnTo>
                <a:lnTo>
                  <a:pt x="1034933" y="451336"/>
                </a:lnTo>
                <a:lnTo>
                  <a:pt x="1030119" y="445376"/>
                </a:lnTo>
                <a:close/>
              </a:path>
              <a:path w="5476240" h="742314">
                <a:moveTo>
                  <a:pt x="1066756" y="421208"/>
                </a:moveTo>
                <a:lnTo>
                  <a:pt x="1056838" y="421208"/>
                </a:lnTo>
                <a:lnTo>
                  <a:pt x="1056838" y="496879"/>
                </a:lnTo>
                <a:lnTo>
                  <a:pt x="1066151" y="509591"/>
                </a:lnTo>
                <a:lnTo>
                  <a:pt x="1078351" y="511454"/>
                </a:lnTo>
                <a:lnTo>
                  <a:pt x="1093858" y="506285"/>
                </a:lnTo>
                <a:lnTo>
                  <a:pt x="1092215" y="502932"/>
                </a:lnTo>
                <a:lnTo>
                  <a:pt x="1083846" y="502932"/>
                </a:lnTo>
                <a:lnTo>
                  <a:pt x="1067827" y="497111"/>
                </a:lnTo>
                <a:lnTo>
                  <a:pt x="1066756" y="421208"/>
                </a:lnTo>
                <a:close/>
              </a:path>
              <a:path w="5476240" h="742314">
                <a:moveTo>
                  <a:pt x="1090366" y="499160"/>
                </a:moveTo>
                <a:lnTo>
                  <a:pt x="1083846" y="502932"/>
                </a:lnTo>
                <a:lnTo>
                  <a:pt x="1092215" y="502932"/>
                </a:lnTo>
                <a:lnTo>
                  <a:pt x="1090366" y="499160"/>
                </a:lnTo>
                <a:close/>
              </a:path>
              <a:path w="5476240" h="742314">
                <a:moveTo>
                  <a:pt x="1056838" y="437413"/>
                </a:moveTo>
                <a:lnTo>
                  <a:pt x="1043706" y="437413"/>
                </a:lnTo>
                <a:lnTo>
                  <a:pt x="1043706" y="445655"/>
                </a:lnTo>
                <a:lnTo>
                  <a:pt x="1056838" y="445655"/>
                </a:lnTo>
                <a:lnTo>
                  <a:pt x="1056838" y="437413"/>
                </a:lnTo>
                <a:close/>
              </a:path>
              <a:path w="5476240" h="742314">
                <a:moveTo>
                  <a:pt x="1089108" y="437413"/>
                </a:moveTo>
                <a:lnTo>
                  <a:pt x="1066985" y="437413"/>
                </a:lnTo>
                <a:lnTo>
                  <a:pt x="1067101" y="445655"/>
                </a:lnTo>
                <a:lnTo>
                  <a:pt x="1089108" y="445655"/>
                </a:lnTo>
                <a:lnTo>
                  <a:pt x="1089108" y="437413"/>
                </a:lnTo>
                <a:close/>
              </a:path>
              <a:path w="5476240" h="742314">
                <a:moveTo>
                  <a:pt x="1132047" y="436714"/>
                </a:moveTo>
                <a:lnTo>
                  <a:pt x="1114491" y="444631"/>
                </a:lnTo>
                <a:lnTo>
                  <a:pt x="1103548" y="460184"/>
                </a:lnTo>
                <a:lnTo>
                  <a:pt x="1102040" y="479695"/>
                </a:lnTo>
                <a:lnTo>
                  <a:pt x="1101918" y="481279"/>
                </a:lnTo>
                <a:lnTo>
                  <a:pt x="1114491" y="503444"/>
                </a:lnTo>
                <a:lnTo>
                  <a:pt x="1139218" y="511454"/>
                </a:lnTo>
                <a:lnTo>
                  <a:pt x="1146389" y="511454"/>
                </a:lnTo>
                <a:lnTo>
                  <a:pt x="1164178" y="503444"/>
                </a:lnTo>
                <a:lnTo>
                  <a:pt x="1164725" y="502653"/>
                </a:lnTo>
                <a:lnTo>
                  <a:pt x="1139218" y="502653"/>
                </a:lnTo>
                <a:lnTo>
                  <a:pt x="1121290" y="496739"/>
                </a:lnTo>
                <a:lnTo>
                  <a:pt x="1111977" y="479695"/>
                </a:lnTo>
                <a:lnTo>
                  <a:pt x="1118030" y="454643"/>
                </a:lnTo>
                <a:lnTo>
                  <a:pt x="1134142" y="445376"/>
                </a:lnTo>
                <a:lnTo>
                  <a:pt x="1163280" y="445376"/>
                </a:lnTo>
                <a:lnTo>
                  <a:pt x="1152909" y="438298"/>
                </a:lnTo>
                <a:lnTo>
                  <a:pt x="1132047" y="436714"/>
                </a:lnTo>
                <a:close/>
              </a:path>
              <a:path w="5476240" h="742314">
                <a:moveTo>
                  <a:pt x="1163280" y="445376"/>
                </a:moveTo>
                <a:lnTo>
                  <a:pt x="1134142" y="445376"/>
                </a:lnTo>
                <a:lnTo>
                  <a:pt x="1157426" y="451336"/>
                </a:lnTo>
                <a:lnTo>
                  <a:pt x="1166599" y="468240"/>
                </a:lnTo>
                <a:lnTo>
                  <a:pt x="1160639" y="493386"/>
                </a:lnTo>
                <a:lnTo>
                  <a:pt x="1139218" y="502653"/>
                </a:lnTo>
                <a:lnTo>
                  <a:pt x="1164725" y="502653"/>
                </a:lnTo>
                <a:lnTo>
                  <a:pt x="1175028" y="487751"/>
                </a:lnTo>
                <a:lnTo>
                  <a:pt x="1176535" y="468240"/>
                </a:lnTo>
                <a:lnTo>
                  <a:pt x="1176658" y="466657"/>
                </a:lnTo>
                <a:lnTo>
                  <a:pt x="1168602" y="449008"/>
                </a:lnTo>
                <a:lnTo>
                  <a:pt x="1163280" y="445376"/>
                </a:lnTo>
                <a:close/>
              </a:path>
              <a:path w="5476240" h="742314">
                <a:moveTo>
                  <a:pt x="1277841" y="469345"/>
                </a:moveTo>
                <a:lnTo>
                  <a:pt x="1243109" y="470242"/>
                </a:lnTo>
                <a:lnTo>
                  <a:pt x="1228208" y="482815"/>
                </a:lnTo>
                <a:lnTo>
                  <a:pt x="1232678" y="504422"/>
                </a:lnTo>
                <a:lnTo>
                  <a:pt x="1254145" y="511454"/>
                </a:lnTo>
                <a:lnTo>
                  <a:pt x="1266905" y="510010"/>
                </a:lnTo>
                <a:lnTo>
                  <a:pt x="1273223" y="503631"/>
                </a:lnTo>
                <a:lnTo>
                  <a:pt x="1249815" y="503631"/>
                </a:lnTo>
                <a:lnTo>
                  <a:pt x="1237102" y="493991"/>
                </a:lnTo>
                <a:lnTo>
                  <a:pt x="1243947" y="477926"/>
                </a:lnTo>
                <a:lnTo>
                  <a:pt x="1278126" y="476765"/>
                </a:lnTo>
                <a:lnTo>
                  <a:pt x="1277875" y="470242"/>
                </a:lnTo>
                <a:lnTo>
                  <a:pt x="1277841" y="469345"/>
                </a:lnTo>
                <a:close/>
              </a:path>
              <a:path w="5476240" h="742314">
                <a:moveTo>
                  <a:pt x="1288931" y="488683"/>
                </a:moveTo>
                <a:lnTo>
                  <a:pt x="1279012" y="488683"/>
                </a:lnTo>
                <a:lnTo>
                  <a:pt x="1281247" y="495528"/>
                </a:lnTo>
                <a:lnTo>
                  <a:pt x="1278936" y="497862"/>
                </a:lnTo>
                <a:lnTo>
                  <a:pt x="1279402" y="510010"/>
                </a:lnTo>
                <a:lnTo>
                  <a:pt x="1279431" y="510755"/>
                </a:lnTo>
                <a:lnTo>
                  <a:pt x="1288931" y="510755"/>
                </a:lnTo>
                <a:lnTo>
                  <a:pt x="1288931" y="488683"/>
                </a:lnTo>
                <a:close/>
              </a:path>
              <a:path w="5476240" h="742314">
                <a:moveTo>
                  <a:pt x="1278611" y="489393"/>
                </a:moveTo>
                <a:lnTo>
                  <a:pt x="1274169" y="497251"/>
                </a:lnTo>
                <a:lnTo>
                  <a:pt x="1249815" y="503631"/>
                </a:lnTo>
                <a:lnTo>
                  <a:pt x="1273223" y="503631"/>
                </a:lnTo>
                <a:lnTo>
                  <a:pt x="1278936" y="497862"/>
                </a:lnTo>
                <a:lnTo>
                  <a:pt x="1278611" y="489393"/>
                </a:lnTo>
                <a:close/>
              </a:path>
              <a:path w="5476240" h="742314">
                <a:moveTo>
                  <a:pt x="1279012" y="488683"/>
                </a:moveTo>
                <a:lnTo>
                  <a:pt x="1278611" y="489393"/>
                </a:lnTo>
                <a:lnTo>
                  <a:pt x="1278787" y="493991"/>
                </a:lnTo>
                <a:lnTo>
                  <a:pt x="1278846" y="495528"/>
                </a:lnTo>
                <a:lnTo>
                  <a:pt x="1278936" y="497862"/>
                </a:lnTo>
                <a:lnTo>
                  <a:pt x="1281247" y="495528"/>
                </a:lnTo>
                <a:lnTo>
                  <a:pt x="1279012" y="488683"/>
                </a:lnTo>
                <a:close/>
              </a:path>
              <a:path w="5476240" h="742314">
                <a:moveTo>
                  <a:pt x="1282894" y="445376"/>
                </a:moveTo>
                <a:lnTo>
                  <a:pt x="1265089" y="445376"/>
                </a:lnTo>
                <a:lnTo>
                  <a:pt x="1277242" y="453758"/>
                </a:lnTo>
                <a:lnTo>
                  <a:pt x="1278583" y="488683"/>
                </a:lnTo>
                <a:lnTo>
                  <a:pt x="1278611" y="489393"/>
                </a:lnTo>
                <a:lnTo>
                  <a:pt x="1279012" y="488683"/>
                </a:lnTo>
                <a:lnTo>
                  <a:pt x="1288931" y="488683"/>
                </a:lnTo>
                <a:lnTo>
                  <a:pt x="1288931" y="476765"/>
                </a:lnTo>
                <a:lnTo>
                  <a:pt x="1280968" y="476765"/>
                </a:lnTo>
                <a:lnTo>
                  <a:pt x="1280968" y="469345"/>
                </a:lnTo>
                <a:lnTo>
                  <a:pt x="1288931" y="469345"/>
                </a:lnTo>
                <a:lnTo>
                  <a:pt x="1288931" y="465213"/>
                </a:lnTo>
                <a:lnTo>
                  <a:pt x="1286323" y="448496"/>
                </a:lnTo>
                <a:lnTo>
                  <a:pt x="1282894" y="445376"/>
                </a:lnTo>
                <a:close/>
              </a:path>
              <a:path w="5476240" h="742314">
                <a:moveTo>
                  <a:pt x="1288931" y="469345"/>
                </a:moveTo>
                <a:lnTo>
                  <a:pt x="1280968" y="469345"/>
                </a:lnTo>
                <a:lnTo>
                  <a:pt x="1280968" y="476765"/>
                </a:lnTo>
                <a:lnTo>
                  <a:pt x="1288931" y="476765"/>
                </a:lnTo>
                <a:lnTo>
                  <a:pt x="1288931" y="469345"/>
                </a:lnTo>
                <a:close/>
              </a:path>
              <a:path w="5476240" h="742314">
                <a:moveTo>
                  <a:pt x="1259175" y="436714"/>
                </a:moveTo>
                <a:lnTo>
                  <a:pt x="1229279" y="446633"/>
                </a:lnTo>
                <a:lnTo>
                  <a:pt x="1233749" y="454037"/>
                </a:lnTo>
                <a:lnTo>
                  <a:pt x="1265089" y="445376"/>
                </a:lnTo>
                <a:lnTo>
                  <a:pt x="1282894" y="445376"/>
                </a:lnTo>
                <a:lnTo>
                  <a:pt x="1275985" y="439089"/>
                </a:lnTo>
                <a:lnTo>
                  <a:pt x="1259175" y="436714"/>
                </a:lnTo>
                <a:close/>
              </a:path>
              <a:path w="5476240" h="742314">
                <a:moveTo>
                  <a:pt x="1325370" y="437413"/>
                </a:moveTo>
                <a:lnTo>
                  <a:pt x="1315871" y="437413"/>
                </a:lnTo>
                <a:lnTo>
                  <a:pt x="1315871" y="510755"/>
                </a:lnTo>
                <a:lnTo>
                  <a:pt x="1325790" y="510755"/>
                </a:lnTo>
                <a:lnTo>
                  <a:pt x="1325790" y="466610"/>
                </a:lnTo>
                <a:lnTo>
                  <a:pt x="1330532" y="457530"/>
                </a:lnTo>
                <a:lnTo>
                  <a:pt x="1325370" y="457530"/>
                </a:lnTo>
                <a:lnTo>
                  <a:pt x="1325370" y="437413"/>
                </a:lnTo>
                <a:close/>
              </a:path>
              <a:path w="5476240" h="742314">
                <a:moveTo>
                  <a:pt x="1375239" y="445655"/>
                </a:moveTo>
                <a:lnTo>
                  <a:pt x="1358479" y="445655"/>
                </a:lnTo>
                <a:lnTo>
                  <a:pt x="1371611" y="455574"/>
                </a:lnTo>
                <a:lnTo>
                  <a:pt x="1373567" y="510755"/>
                </a:lnTo>
                <a:lnTo>
                  <a:pt x="1383486" y="510755"/>
                </a:lnTo>
                <a:lnTo>
                  <a:pt x="1383486" y="461069"/>
                </a:lnTo>
                <a:lnTo>
                  <a:pt x="1375239" y="445655"/>
                </a:lnTo>
                <a:close/>
              </a:path>
              <a:path w="5476240" h="742314">
                <a:moveTo>
                  <a:pt x="1353311" y="436714"/>
                </a:moveTo>
                <a:lnTo>
                  <a:pt x="1346232" y="436714"/>
                </a:lnTo>
                <a:lnTo>
                  <a:pt x="1326162" y="448449"/>
                </a:lnTo>
                <a:lnTo>
                  <a:pt x="1325370" y="457530"/>
                </a:lnTo>
                <a:lnTo>
                  <a:pt x="1330532" y="457530"/>
                </a:lnTo>
                <a:lnTo>
                  <a:pt x="1333985" y="450917"/>
                </a:lnTo>
                <a:lnTo>
                  <a:pt x="1358479" y="445655"/>
                </a:lnTo>
                <a:lnTo>
                  <a:pt x="1375239" y="445655"/>
                </a:lnTo>
                <a:lnTo>
                  <a:pt x="1373520" y="442442"/>
                </a:lnTo>
                <a:lnTo>
                  <a:pt x="1353311" y="436714"/>
                </a:lnTo>
                <a:close/>
              </a:path>
              <a:path w="5476240" h="742314">
                <a:moveTo>
                  <a:pt x="1433002" y="436714"/>
                </a:moveTo>
                <a:lnTo>
                  <a:pt x="1415446" y="444631"/>
                </a:lnTo>
                <a:lnTo>
                  <a:pt x="1404503" y="460184"/>
                </a:lnTo>
                <a:lnTo>
                  <a:pt x="1402996" y="479695"/>
                </a:lnTo>
                <a:lnTo>
                  <a:pt x="1402873" y="481279"/>
                </a:lnTo>
                <a:lnTo>
                  <a:pt x="1415446" y="503444"/>
                </a:lnTo>
                <a:lnTo>
                  <a:pt x="1440173" y="511454"/>
                </a:lnTo>
                <a:lnTo>
                  <a:pt x="1447345" y="511454"/>
                </a:lnTo>
                <a:lnTo>
                  <a:pt x="1465133" y="503444"/>
                </a:lnTo>
                <a:lnTo>
                  <a:pt x="1465681" y="502653"/>
                </a:lnTo>
                <a:lnTo>
                  <a:pt x="1440173" y="502653"/>
                </a:lnTo>
                <a:lnTo>
                  <a:pt x="1422245" y="496739"/>
                </a:lnTo>
                <a:lnTo>
                  <a:pt x="1412932" y="479695"/>
                </a:lnTo>
                <a:lnTo>
                  <a:pt x="1418985" y="454643"/>
                </a:lnTo>
                <a:lnTo>
                  <a:pt x="1435098" y="445376"/>
                </a:lnTo>
                <a:lnTo>
                  <a:pt x="1464235" y="445376"/>
                </a:lnTo>
                <a:lnTo>
                  <a:pt x="1453864" y="438298"/>
                </a:lnTo>
                <a:lnTo>
                  <a:pt x="1433002" y="436714"/>
                </a:lnTo>
                <a:close/>
              </a:path>
              <a:path w="5476240" h="742314">
                <a:moveTo>
                  <a:pt x="1464235" y="445376"/>
                </a:moveTo>
                <a:lnTo>
                  <a:pt x="1435098" y="445376"/>
                </a:lnTo>
                <a:lnTo>
                  <a:pt x="1458381" y="451336"/>
                </a:lnTo>
                <a:lnTo>
                  <a:pt x="1467555" y="468240"/>
                </a:lnTo>
                <a:lnTo>
                  <a:pt x="1461594" y="493386"/>
                </a:lnTo>
                <a:lnTo>
                  <a:pt x="1440173" y="502653"/>
                </a:lnTo>
                <a:lnTo>
                  <a:pt x="1465681" y="502653"/>
                </a:lnTo>
                <a:lnTo>
                  <a:pt x="1475983" y="487751"/>
                </a:lnTo>
                <a:lnTo>
                  <a:pt x="1477491" y="468240"/>
                </a:lnTo>
                <a:lnTo>
                  <a:pt x="1477613" y="466657"/>
                </a:lnTo>
                <a:lnTo>
                  <a:pt x="1469557" y="449008"/>
                </a:lnTo>
                <a:lnTo>
                  <a:pt x="1464235" y="445376"/>
                </a:lnTo>
                <a:close/>
              </a:path>
              <a:path w="5476240" h="742314">
                <a:moveTo>
                  <a:pt x="1578796" y="469345"/>
                </a:moveTo>
                <a:lnTo>
                  <a:pt x="1544064" y="470242"/>
                </a:lnTo>
                <a:lnTo>
                  <a:pt x="1529163" y="482815"/>
                </a:lnTo>
                <a:lnTo>
                  <a:pt x="1533633" y="504422"/>
                </a:lnTo>
                <a:lnTo>
                  <a:pt x="1555101" y="511454"/>
                </a:lnTo>
                <a:lnTo>
                  <a:pt x="1567860" y="510010"/>
                </a:lnTo>
                <a:lnTo>
                  <a:pt x="1574178" y="503631"/>
                </a:lnTo>
                <a:lnTo>
                  <a:pt x="1550770" y="503631"/>
                </a:lnTo>
                <a:lnTo>
                  <a:pt x="1538057" y="493991"/>
                </a:lnTo>
                <a:lnTo>
                  <a:pt x="1544903" y="477926"/>
                </a:lnTo>
                <a:lnTo>
                  <a:pt x="1579081" y="476765"/>
                </a:lnTo>
                <a:lnTo>
                  <a:pt x="1578831" y="470242"/>
                </a:lnTo>
                <a:lnTo>
                  <a:pt x="1578796" y="469345"/>
                </a:lnTo>
                <a:close/>
              </a:path>
              <a:path w="5476240" h="742314">
                <a:moveTo>
                  <a:pt x="1589886" y="488683"/>
                </a:moveTo>
                <a:lnTo>
                  <a:pt x="1579967" y="488683"/>
                </a:lnTo>
                <a:lnTo>
                  <a:pt x="1582202" y="495528"/>
                </a:lnTo>
                <a:lnTo>
                  <a:pt x="1579891" y="497862"/>
                </a:lnTo>
                <a:lnTo>
                  <a:pt x="1580358" y="510010"/>
                </a:lnTo>
                <a:lnTo>
                  <a:pt x="1580386" y="510755"/>
                </a:lnTo>
                <a:lnTo>
                  <a:pt x="1589886" y="510755"/>
                </a:lnTo>
                <a:lnTo>
                  <a:pt x="1589886" y="488683"/>
                </a:lnTo>
                <a:close/>
              </a:path>
              <a:path w="5476240" h="742314">
                <a:moveTo>
                  <a:pt x="1579566" y="489393"/>
                </a:moveTo>
                <a:lnTo>
                  <a:pt x="1575124" y="497251"/>
                </a:lnTo>
                <a:lnTo>
                  <a:pt x="1550770" y="503631"/>
                </a:lnTo>
                <a:lnTo>
                  <a:pt x="1574178" y="503631"/>
                </a:lnTo>
                <a:lnTo>
                  <a:pt x="1579891" y="497862"/>
                </a:lnTo>
                <a:lnTo>
                  <a:pt x="1579566" y="489393"/>
                </a:lnTo>
                <a:close/>
              </a:path>
              <a:path w="5476240" h="742314">
                <a:moveTo>
                  <a:pt x="1579967" y="488683"/>
                </a:moveTo>
                <a:lnTo>
                  <a:pt x="1579566" y="489393"/>
                </a:lnTo>
                <a:lnTo>
                  <a:pt x="1579743" y="493991"/>
                </a:lnTo>
                <a:lnTo>
                  <a:pt x="1579802" y="495528"/>
                </a:lnTo>
                <a:lnTo>
                  <a:pt x="1579891" y="497862"/>
                </a:lnTo>
                <a:lnTo>
                  <a:pt x="1582202" y="495528"/>
                </a:lnTo>
                <a:lnTo>
                  <a:pt x="1579967" y="488683"/>
                </a:lnTo>
                <a:close/>
              </a:path>
              <a:path w="5476240" h="742314">
                <a:moveTo>
                  <a:pt x="1583849" y="445376"/>
                </a:moveTo>
                <a:lnTo>
                  <a:pt x="1566044" y="445376"/>
                </a:lnTo>
                <a:lnTo>
                  <a:pt x="1578198" y="453758"/>
                </a:lnTo>
                <a:lnTo>
                  <a:pt x="1579539" y="488683"/>
                </a:lnTo>
                <a:lnTo>
                  <a:pt x="1579566" y="489393"/>
                </a:lnTo>
                <a:lnTo>
                  <a:pt x="1579967" y="488683"/>
                </a:lnTo>
                <a:lnTo>
                  <a:pt x="1589886" y="488683"/>
                </a:lnTo>
                <a:lnTo>
                  <a:pt x="1589886" y="476765"/>
                </a:lnTo>
                <a:lnTo>
                  <a:pt x="1581923" y="476765"/>
                </a:lnTo>
                <a:lnTo>
                  <a:pt x="1581923" y="469345"/>
                </a:lnTo>
                <a:lnTo>
                  <a:pt x="1589886" y="469345"/>
                </a:lnTo>
                <a:lnTo>
                  <a:pt x="1589886" y="465213"/>
                </a:lnTo>
                <a:lnTo>
                  <a:pt x="1587278" y="448496"/>
                </a:lnTo>
                <a:lnTo>
                  <a:pt x="1583849" y="445376"/>
                </a:lnTo>
                <a:close/>
              </a:path>
              <a:path w="5476240" h="742314">
                <a:moveTo>
                  <a:pt x="1589886" y="469345"/>
                </a:moveTo>
                <a:lnTo>
                  <a:pt x="1581923" y="469345"/>
                </a:lnTo>
                <a:lnTo>
                  <a:pt x="1581923" y="476765"/>
                </a:lnTo>
                <a:lnTo>
                  <a:pt x="1589886" y="476765"/>
                </a:lnTo>
                <a:lnTo>
                  <a:pt x="1589886" y="469345"/>
                </a:lnTo>
                <a:close/>
              </a:path>
              <a:path w="5476240" h="742314">
                <a:moveTo>
                  <a:pt x="1560130" y="436714"/>
                </a:moveTo>
                <a:lnTo>
                  <a:pt x="1530234" y="446633"/>
                </a:lnTo>
                <a:lnTo>
                  <a:pt x="1534704" y="454037"/>
                </a:lnTo>
                <a:lnTo>
                  <a:pt x="1566044" y="445376"/>
                </a:lnTo>
                <a:lnTo>
                  <a:pt x="1583849" y="445376"/>
                </a:lnTo>
                <a:lnTo>
                  <a:pt x="1576940" y="439089"/>
                </a:lnTo>
                <a:lnTo>
                  <a:pt x="1560130" y="436714"/>
                </a:lnTo>
                <a:close/>
              </a:path>
              <a:path w="5476240" h="742314">
                <a:moveTo>
                  <a:pt x="1697760" y="469345"/>
                </a:moveTo>
                <a:lnTo>
                  <a:pt x="1663028" y="470242"/>
                </a:lnTo>
                <a:lnTo>
                  <a:pt x="1648126" y="482815"/>
                </a:lnTo>
                <a:lnTo>
                  <a:pt x="1652597" y="504422"/>
                </a:lnTo>
                <a:lnTo>
                  <a:pt x="1674064" y="511454"/>
                </a:lnTo>
                <a:lnTo>
                  <a:pt x="1686823" y="510010"/>
                </a:lnTo>
                <a:lnTo>
                  <a:pt x="1693141" y="503631"/>
                </a:lnTo>
                <a:lnTo>
                  <a:pt x="1669733" y="503631"/>
                </a:lnTo>
                <a:lnTo>
                  <a:pt x="1657021" y="493991"/>
                </a:lnTo>
                <a:lnTo>
                  <a:pt x="1663866" y="477926"/>
                </a:lnTo>
                <a:lnTo>
                  <a:pt x="1698045" y="476765"/>
                </a:lnTo>
                <a:lnTo>
                  <a:pt x="1697794" y="470242"/>
                </a:lnTo>
                <a:lnTo>
                  <a:pt x="1697760" y="469345"/>
                </a:lnTo>
                <a:close/>
              </a:path>
              <a:path w="5476240" h="742314">
                <a:moveTo>
                  <a:pt x="1708849" y="488683"/>
                </a:moveTo>
                <a:lnTo>
                  <a:pt x="1698931" y="488683"/>
                </a:lnTo>
                <a:lnTo>
                  <a:pt x="1701166" y="495528"/>
                </a:lnTo>
                <a:lnTo>
                  <a:pt x="1698855" y="497862"/>
                </a:lnTo>
                <a:lnTo>
                  <a:pt x="1699321" y="510010"/>
                </a:lnTo>
                <a:lnTo>
                  <a:pt x="1699350" y="510755"/>
                </a:lnTo>
                <a:lnTo>
                  <a:pt x="1708849" y="510755"/>
                </a:lnTo>
                <a:lnTo>
                  <a:pt x="1708849" y="488683"/>
                </a:lnTo>
                <a:close/>
              </a:path>
              <a:path w="5476240" h="742314">
                <a:moveTo>
                  <a:pt x="1698529" y="489393"/>
                </a:moveTo>
                <a:lnTo>
                  <a:pt x="1694088" y="497251"/>
                </a:lnTo>
                <a:lnTo>
                  <a:pt x="1669733" y="503631"/>
                </a:lnTo>
                <a:lnTo>
                  <a:pt x="1693141" y="503631"/>
                </a:lnTo>
                <a:lnTo>
                  <a:pt x="1698855" y="497862"/>
                </a:lnTo>
                <a:lnTo>
                  <a:pt x="1698529" y="489393"/>
                </a:lnTo>
                <a:close/>
              </a:path>
              <a:path w="5476240" h="742314">
                <a:moveTo>
                  <a:pt x="1698931" y="488683"/>
                </a:moveTo>
                <a:lnTo>
                  <a:pt x="1698529" y="489393"/>
                </a:lnTo>
                <a:lnTo>
                  <a:pt x="1698706" y="493991"/>
                </a:lnTo>
                <a:lnTo>
                  <a:pt x="1698765" y="495528"/>
                </a:lnTo>
                <a:lnTo>
                  <a:pt x="1698855" y="497862"/>
                </a:lnTo>
                <a:lnTo>
                  <a:pt x="1701166" y="495528"/>
                </a:lnTo>
                <a:lnTo>
                  <a:pt x="1698931" y="488683"/>
                </a:lnTo>
                <a:close/>
              </a:path>
              <a:path w="5476240" h="742314">
                <a:moveTo>
                  <a:pt x="1702813" y="445376"/>
                </a:moveTo>
                <a:lnTo>
                  <a:pt x="1685007" y="445376"/>
                </a:lnTo>
                <a:lnTo>
                  <a:pt x="1697161" y="453758"/>
                </a:lnTo>
                <a:lnTo>
                  <a:pt x="1698502" y="488683"/>
                </a:lnTo>
                <a:lnTo>
                  <a:pt x="1698529" y="489393"/>
                </a:lnTo>
                <a:lnTo>
                  <a:pt x="1698931" y="488683"/>
                </a:lnTo>
                <a:lnTo>
                  <a:pt x="1708849" y="488683"/>
                </a:lnTo>
                <a:lnTo>
                  <a:pt x="1708849" y="476765"/>
                </a:lnTo>
                <a:lnTo>
                  <a:pt x="1700886" y="476765"/>
                </a:lnTo>
                <a:lnTo>
                  <a:pt x="1700886" y="469345"/>
                </a:lnTo>
                <a:lnTo>
                  <a:pt x="1708849" y="469345"/>
                </a:lnTo>
                <a:lnTo>
                  <a:pt x="1708849" y="465213"/>
                </a:lnTo>
                <a:lnTo>
                  <a:pt x="1706241" y="448496"/>
                </a:lnTo>
                <a:lnTo>
                  <a:pt x="1702813" y="445376"/>
                </a:lnTo>
                <a:close/>
              </a:path>
              <a:path w="5476240" h="742314">
                <a:moveTo>
                  <a:pt x="1708849" y="469345"/>
                </a:moveTo>
                <a:lnTo>
                  <a:pt x="1700886" y="469345"/>
                </a:lnTo>
                <a:lnTo>
                  <a:pt x="1700886" y="476765"/>
                </a:lnTo>
                <a:lnTo>
                  <a:pt x="1708849" y="476765"/>
                </a:lnTo>
                <a:lnTo>
                  <a:pt x="1708849" y="469345"/>
                </a:lnTo>
                <a:close/>
              </a:path>
              <a:path w="5476240" h="742314">
                <a:moveTo>
                  <a:pt x="1679093" y="436714"/>
                </a:moveTo>
                <a:lnTo>
                  <a:pt x="1649197" y="446633"/>
                </a:lnTo>
                <a:lnTo>
                  <a:pt x="1653668" y="454037"/>
                </a:lnTo>
                <a:lnTo>
                  <a:pt x="1685007" y="445376"/>
                </a:lnTo>
                <a:lnTo>
                  <a:pt x="1702813" y="445376"/>
                </a:lnTo>
                <a:lnTo>
                  <a:pt x="1695904" y="439089"/>
                </a:lnTo>
                <a:lnTo>
                  <a:pt x="1679093" y="436714"/>
                </a:lnTo>
                <a:close/>
              </a:path>
              <a:path w="5476240" h="742314">
                <a:moveTo>
                  <a:pt x="1745289" y="437413"/>
                </a:moveTo>
                <a:lnTo>
                  <a:pt x="1735790" y="437413"/>
                </a:lnTo>
                <a:lnTo>
                  <a:pt x="1735790" y="510755"/>
                </a:lnTo>
                <a:lnTo>
                  <a:pt x="1745708" y="510755"/>
                </a:lnTo>
                <a:lnTo>
                  <a:pt x="1745708" y="466610"/>
                </a:lnTo>
                <a:lnTo>
                  <a:pt x="1750451" y="457530"/>
                </a:lnTo>
                <a:lnTo>
                  <a:pt x="1745289" y="457530"/>
                </a:lnTo>
                <a:lnTo>
                  <a:pt x="1745289" y="437413"/>
                </a:lnTo>
                <a:close/>
              </a:path>
              <a:path w="5476240" h="742314">
                <a:moveTo>
                  <a:pt x="1795158" y="445655"/>
                </a:moveTo>
                <a:lnTo>
                  <a:pt x="1778398" y="445655"/>
                </a:lnTo>
                <a:lnTo>
                  <a:pt x="1791530" y="455574"/>
                </a:lnTo>
                <a:lnTo>
                  <a:pt x="1793486" y="510755"/>
                </a:lnTo>
                <a:lnTo>
                  <a:pt x="1803404" y="510755"/>
                </a:lnTo>
                <a:lnTo>
                  <a:pt x="1803404" y="461069"/>
                </a:lnTo>
                <a:lnTo>
                  <a:pt x="1795158" y="445655"/>
                </a:lnTo>
                <a:close/>
              </a:path>
              <a:path w="5476240" h="742314">
                <a:moveTo>
                  <a:pt x="1773229" y="436714"/>
                </a:moveTo>
                <a:lnTo>
                  <a:pt x="1766151" y="436714"/>
                </a:lnTo>
                <a:lnTo>
                  <a:pt x="1746081" y="448449"/>
                </a:lnTo>
                <a:lnTo>
                  <a:pt x="1745289" y="457530"/>
                </a:lnTo>
                <a:lnTo>
                  <a:pt x="1750451" y="457530"/>
                </a:lnTo>
                <a:lnTo>
                  <a:pt x="1753904" y="450917"/>
                </a:lnTo>
                <a:lnTo>
                  <a:pt x="1778398" y="445655"/>
                </a:lnTo>
                <a:lnTo>
                  <a:pt x="1795158" y="445655"/>
                </a:lnTo>
                <a:lnTo>
                  <a:pt x="1793439" y="442442"/>
                </a:lnTo>
                <a:lnTo>
                  <a:pt x="1773229" y="436714"/>
                </a:lnTo>
                <a:close/>
              </a:path>
              <a:path w="5476240" h="742314">
                <a:moveTo>
                  <a:pt x="1852921" y="436714"/>
                </a:moveTo>
                <a:lnTo>
                  <a:pt x="1835365" y="444631"/>
                </a:lnTo>
                <a:lnTo>
                  <a:pt x="1824422" y="460184"/>
                </a:lnTo>
                <a:lnTo>
                  <a:pt x="1822914" y="479695"/>
                </a:lnTo>
                <a:lnTo>
                  <a:pt x="1822792" y="481279"/>
                </a:lnTo>
                <a:lnTo>
                  <a:pt x="1835365" y="503444"/>
                </a:lnTo>
                <a:lnTo>
                  <a:pt x="1860092" y="511454"/>
                </a:lnTo>
                <a:lnTo>
                  <a:pt x="1867263" y="511454"/>
                </a:lnTo>
                <a:lnTo>
                  <a:pt x="1885052" y="503444"/>
                </a:lnTo>
                <a:lnTo>
                  <a:pt x="1885599" y="502653"/>
                </a:lnTo>
                <a:lnTo>
                  <a:pt x="1860092" y="502653"/>
                </a:lnTo>
                <a:lnTo>
                  <a:pt x="1842164" y="496739"/>
                </a:lnTo>
                <a:lnTo>
                  <a:pt x="1832850" y="479695"/>
                </a:lnTo>
                <a:lnTo>
                  <a:pt x="1838904" y="454643"/>
                </a:lnTo>
                <a:lnTo>
                  <a:pt x="1855016" y="445376"/>
                </a:lnTo>
                <a:lnTo>
                  <a:pt x="1884154" y="445376"/>
                </a:lnTo>
                <a:lnTo>
                  <a:pt x="1873782" y="438298"/>
                </a:lnTo>
                <a:lnTo>
                  <a:pt x="1852921" y="436714"/>
                </a:lnTo>
                <a:close/>
              </a:path>
              <a:path w="5476240" h="742314">
                <a:moveTo>
                  <a:pt x="1884154" y="445376"/>
                </a:moveTo>
                <a:lnTo>
                  <a:pt x="1855016" y="445376"/>
                </a:lnTo>
                <a:lnTo>
                  <a:pt x="1878299" y="451336"/>
                </a:lnTo>
                <a:lnTo>
                  <a:pt x="1887473" y="468240"/>
                </a:lnTo>
                <a:lnTo>
                  <a:pt x="1881513" y="493386"/>
                </a:lnTo>
                <a:lnTo>
                  <a:pt x="1860092" y="502653"/>
                </a:lnTo>
                <a:lnTo>
                  <a:pt x="1885599" y="502653"/>
                </a:lnTo>
                <a:lnTo>
                  <a:pt x="1895902" y="487751"/>
                </a:lnTo>
                <a:lnTo>
                  <a:pt x="1897409" y="468240"/>
                </a:lnTo>
                <a:lnTo>
                  <a:pt x="1897532" y="466657"/>
                </a:lnTo>
                <a:lnTo>
                  <a:pt x="1889476" y="449008"/>
                </a:lnTo>
                <a:lnTo>
                  <a:pt x="1884154" y="445376"/>
                </a:lnTo>
                <a:close/>
              </a:path>
              <a:path w="5476240" h="742314">
                <a:moveTo>
                  <a:pt x="1915875" y="505307"/>
                </a:moveTo>
                <a:lnTo>
                  <a:pt x="1909728" y="531152"/>
                </a:lnTo>
                <a:lnTo>
                  <a:pt x="1916434" y="531152"/>
                </a:lnTo>
                <a:lnTo>
                  <a:pt x="1922301" y="511873"/>
                </a:lnTo>
                <a:lnTo>
                  <a:pt x="1922033" y="511314"/>
                </a:lnTo>
                <a:lnTo>
                  <a:pt x="1916992" y="511314"/>
                </a:lnTo>
                <a:lnTo>
                  <a:pt x="1915875" y="505307"/>
                </a:lnTo>
                <a:close/>
              </a:path>
              <a:path w="5476240" h="742314">
                <a:moveTo>
                  <a:pt x="1914804" y="496227"/>
                </a:moveTo>
                <a:lnTo>
                  <a:pt x="1916992" y="511314"/>
                </a:lnTo>
                <a:lnTo>
                  <a:pt x="1922033" y="511314"/>
                </a:lnTo>
                <a:lnTo>
                  <a:pt x="1914804" y="496227"/>
                </a:lnTo>
                <a:close/>
              </a:path>
              <a:path w="5476240" h="742314">
                <a:moveTo>
                  <a:pt x="2004626" y="436714"/>
                </a:moveTo>
                <a:lnTo>
                  <a:pt x="1987071" y="444631"/>
                </a:lnTo>
                <a:lnTo>
                  <a:pt x="1976127" y="460184"/>
                </a:lnTo>
                <a:lnTo>
                  <a:pt x="1974620" y="479695"/>
                </a:lnTo>
                <a:lnTo>
                  <a:pt x="1974497" y="481279"/>
                </a:lnTo>
                <a:lnTo>
                  <a:pt x="1987071" y="503444"/>
                </a:lnTo>
                <a:lnTo>
                  <a:pt x="2011797" y="511454"/>
                </a:lnTo>
                <a:lnTo>
                  <a:pt x="2018969" y="511454"/>
                </a:lnTo>
                <a:lnTo>
                  <a:pt x="2036757" y="503444"/>
                </a:lnTo>
                <a:lnTo>
                  <a:pt x="2037305" y="502653"/>
                </a:lnTo>
                <a:lnTo>
                  <a:pt x="2011797" y="502653"/>
                </a:lnTo>
                <a:lnTo>
                  <a:pt x="1993869" y="496739"/>
                </a:lnTo>
                <a:lnTo>
                  <a:pt x="1984556" y="479695"/>
                </a:lnTo>
                <a:lnTo>
                  <a:pt x="1990609" y="454643"/>
                </a:lnTo>
                <a:lnTo>
                  <a:pt x="2006722" y="445376"/>
                </a:lnTo>
                <a:lnTo>
                  <a:pt x="2035859" y="445376"/>
                </a:lnTo>
                <a:lnTo>
                  <a:pt x="2025488" y="438298"/>
                </a:lnTo>
                <a:lnTo>
                  <a:pt x="2004626" y="436714"/>
                </a:lnTo>
                <a:close/>
              </a:path>
              <a:path w="5476240" h="742314">
                <a:moveTo>
                  <a:pt x="2035859" y="445376"/>
                </a:moveTo>
                <a:lnTo>
                  <a:pt x="2006722" y="445376"/>
                </a:lnTo>
                <a:lnTo>
                  <a:pt x="2030005" y="451336"/>
                </a:lnTo>
                <a:lnTo>
                  <a:pt x="2039179" y="468240"/>
                </a:lnTo>
                <a:lnTo>
                  <a:pt x="2033218" y="493386"/>
                </a:lnTo>
                <a:lnTo>
                  <a:pt x="2011797" y="502653"/>
                </a:lnTo>
                <a:lnTo>
                  <a:pt x="2037305" y="502653"/>
                </a:lnTo>
                <a:lnTo>
                  <a:pt x="2047607" y="487751"/>
                </a:lnTo>
                <a:lnTo>
                  <a:pt x="2049115" y="468240"/>
                </a:lnTo>
                <a:lnTo>
                  <a:pt x="2049237" y="466657"/>
                </a:lnTo>
                <a:lnTo>
                  <a:pt x="2041181" y="449008"/>
                </a:lnTo>
                <a:lnTo>
                  <a:pt x="2035859" y="445376"/>
                </a:lnTo>
                <a:close/>
              </a:path>
              <a:path w="5476240" h="742314">
                <a:moveTo>
                  <a:pt x="2063759" y="494550"/>
                </a:moveTo>
                <a:lnTo>
                  <a:pt x="2059289" y="502373"/>
                </a:lnTo>
                <a:lnTo>
                  <a:pt x="2089185" y="511454"/>
                </a:lnTo>
                <a:lnTo>
                  <a:pt x="2101059" y="510616"/>
                </a:lnTo>
                <a:lnTo>
                  <a:pt x="2112192" y="502792"/>
                </a:lnTo>
                <a:lnTo>
                  <a:pt x="2096868" y="502792"/>
                </a:lnTo>
                <a:lnTo>
                  <a:pt x="2063759" y="494550"/>
                </a:lnTo>
                <a:close/>
              </a:path>
              <a:path w="5476240" h="742314">
                <a:moveTo>
                  <a:pt x="2100500" y="437366"/>
                </a:moveTo>
                <a:lnTo>
                  <a:pt x="2067531" y="443746"/>
                </a:lnTo>
                <a:lnTo>
                  <a:pt x="2062781" y="465213"/>
                </a:lnTo>
                <a:lnTo>
                  <a:pt x="2109581" y="494410"/>
                </a:lnTo>
                <a:lnTo>
                  <a:pt x="2096868" y="502792"/>
                </a:lnTo>
                <a:lnTo>
                  <a:pt x="2112192" y="502792"/>
                </a:lnTo>
                <a:lnTo>
                  <a:pt x="2118289" y="498508"/>
                </a:lnTo>
                <a:lnTo>
                  <a:pt x="2118615" y="483281"/>
                </a:lnTo>
                <a:lnTo>
                  <a:pt x="2071722" y="453851"/>
                </a:lnTo>
                <a:lnTo>
                  <a:pt x="2079499" y="446400"/>
                </a:lnTo>
                <a:lnTo>
                  <a:pt x="2115440" y="446400"/>
                </a:lnTo>
                <a:lnTo>
                  <a:pt x="2116884" y="443746"/>
                </a:lnTo>
                <a:lnTo>
                  <a:pt x="2116985" y="443560"/>
                </a:lnTo>
                <a:lnTo>
                  <a:pt x="2100500" y="437366"/>
                </a:lnTo>
                <a:close/>
              </a:path>
              <a:path w="5476240" h="742314">
                <a:moveTo>
                  <a:pt x="2115440" y="446400"/>
                </a:moveTo>
                <a:lnTo>
                  <a:pt x="2079499" y="446400"/>
                </a:lnTo>
                <a:lnTo>
                  <a:pt x="2112654" y="451523"/>
                </a:lnTo>
                <a:lnTo>
                  <a:pt x="2115440" y="446400"/>
                </a:lnTo>
                <a:close/>
              </a:path>
              <a:path w="5476240" h="742314">
                <a:moveTo>
                  <a:pt x="2190979" y="406400"/>
                </a:moveTo>
                <a:lnTo>
                  <a:pt x="2177847" y="416411"/>
                </a:lnTo>
                <a:lnTo>
                  <a:pt x="2175938" y="510755"/>
                </a:lnTo>
                <a:lnTo>
                  <a:pt x="2185857" y="510755"/>
                </a:lnTo>
                <a:lnTo>
                  <a:pt x="2186695" y="420602"/>
                </a:lnTo>
                <a:lnTo>
                  <a:pt x="2212819" y="411010"/>
                </a:lnTo>
                <a:lnTo>
                  <a:pt x="2190979" y="406400"/>
                </a:lnTo>
                <a:close/>
              </a:path>
              <a:path w="5476240" h="742314">
                <a:moveTo>
                  <a:pt x="2177422" y="437413"/>
                </a:moveTo>
                <a:lnTo>
                  <a:pt x="2162806" y="437413"/>
                </a:lnTo>
                <a:lnTo>
                  <a:pt x="2162806" y="445655"/>
                </a:lnTo>
                <a:lnTo>
                  <a:pt x="2177256" y="445655"/>
                </a:lnTo>
                <a:lnTo>
                  <a:pt x="2177422" y="437413"/>
                </a:lnTo>
                <a:close/>
              </a:path>
              <a:path w="5476240" h="742314">
                <a:moveTo>
                  <a:pt x="2208209" y="437413"/>
                </a:moveTo>
                <a:lnTo>
                  <a:pt x="2186539" y="437413"/>
                </a:lnTo>
                <a:lnTo>
                  <a:pt x="2186462" y="445655"/>
                </a:lnTo>
                <a:lnTo>
                  <a:pt x="2208209" y="445655"/>
                </a:lnTo>
                <a:lnTo>
                  <a:pt x="2208209" y="437413"/>
                </a:lnTo>
                <a:close/>
              </a:path>
              <a:path w="5476240" h="742314">
                <a:moveTo>
                  <a:pt x="2264609" y="469345"/>
                </a:moveTo>
                <a:lnTo>
                  <a:pt x="2229877" y="470242"/>
                </a:lnTo>
                <a:lnTo>
                  <a:pt x="2214975" y="482815"/>
                </a:lnTo>
                <a:lnTo>
                  <a:pt x="2219446" y="504422"/>
                </a:lnTo>
                <a:lnTo>
                  <a:pt x="2240913" y="511454"/>
                </a:lnTo>
                <a:lnTo>
                  <a:pt x="2253672" y="510010"/>
                </a:lnTo>
                <a:lnTo>
                  <a:pt x="2259990" y="503631"/>
                </a:lnTo>
                <a:lnTo>
                  <a:pt x="2236582" y="503631"/>
                </a:lnTo>
                <a:lnTo>
                  <a:pt x="2223870" y="493991"/>
                </a:lnTo>
                <a:lnTo>
                  <a:pt x="2230715" y="477926"/>
                </a:lnTo>
                <a:lnTo>
                  <a:pt x="2264894" y="476765"/>
                </a:lnTo>
                <a:lnTo>
                  <a:pt x="2264643" y="470242"/>
                </a:lnTo>
                <a:lnTo>
                  <a:pt x="2264609" y="469345"/>
                </a:lnTo>
                <a:close/>
              </a:path>
              <a:path w="5476240" h="742314">
                <a:moveTo>
                  <a:pt x="2275698" y="488683"/>
                </a:moveTo>
                <a:lnTo>
                  <a:pt x="2265780" y="488683"/>
                </a:lnTo>
                <a:lnTo>
                  <a:pt x="2268015" y="495528"/>
                </a:lnTo>
                <a:lnTo>
                  <a:pt x="2265704" y="497862"/>
                </a:lnTo>
                <a:lnTo>
                  <a:pt x="2266170" y="510010"/>
                </a:lnTo>
                <a:lnTo>
                  <a:pt x="2266199" y="510755"/>
                </a:lnTo>
                <a:lnTo>
                  <a:pt x="2275698" y="510755"/>
                </a:lnTo>
                <a:lnTo>
                  <a:pt x="2275698" y="488683"/>
                </a:lnTo>
                <a:close/>
              </a:path>
              <a:path w="5476240" h="742314">
                <a:moveTo>
                  <a:pt x="2265379" y="489393"/>
                </a:moveTo>
                <a:lnTo>
                  <a:pt x="2260937" y="497251"/>
                </a:lnTo>
                <a:lnTo>
                  <a:pt x="2236582" y="503631"/>
                </a:lnTo>
                <a:lnTo>
                  <a:pt x="2259990" y="503631"/>
                </a:lnTo>
                <a:lnTo>
                  <a:pt x="2265704" y="497862"/>
                </a:lnTo>
                <a:lnTo>
                  <a:pt x="2265379" y="489393"/>
                </a:lnTo>
                <a:close/>
              </a:path>
              <a:path w="5476240" h="742314">
                <a:moveTo>
                  <a:pt x="2265780" y="488683"/>
                </a:moveTo>
                <a:lnTo>
                  <a:pt x="2265379" y="489393"/>
                </a:lnTo>
                <a:lnTo>
                  <a:pt x="2265555" y="493991"/>
                </a:lnTo>
                <a:lnTo>
                  <a:pt x="2265614" y="495528"/>
                </a:lnTo>
                <a:lnTo>
                  <a:pt x="2265704" y="497862"/>
                </a:lnTo>
                <a:lnTo>
                  <a:pt x="2268015" y="495528"/>
                </a:lnTo>
                <a:lnTo>
                  <a:pt x="2265780" y="488683"/>
                </a:lnTo>
                <a:close/>
              </a:path>
              <a:path w="5476240" h="742314">
                <a:moveTo>
                  <a:pt x="2269662" y="445376"/>
                </a:moveTo>
                <a:lnTo>
                  <a:pt x="2251856" y="445376"/>
                </a:lnTo>
                <a:lnTo>
                  <a:pt x="2264010" y="453758"/>
                </a:lnTo>
                <a:lnTo>
                  <a:pt x="2265351" y="488683"/>
                </a:lnTo>
                <a:lnTo>
                  <a:pt x="2265379" y="489393"/>
                </a:lnTo>
                <a:lnTo>
                  <a:pt x="2265780" y="488683"/>
                </a:lnTo>
                <a:lnTo>
                  <a:pt x="2275698" y="488683"/>
                </a:lnTo>
                <a:lnTo>
                  <a:pt x="2275698" y="476765"/>
                </a:lnTo>
                <a:lnTo>
                  <a:pt x="2267735" y="476765"/>
                </a:lnTo>
                <a:lnTo>
                  <a:pt x="2267735" y="469345"/>
                </a:lnTo>
                <a:lnTo>
                  <a:pt x="2275698" y="469345"/>
                </a:lnTo>
                <a:lnTo>
                  <a:pt x="2275698" y="465213"/>
                </a:lnTo>
                <a:lnTo>
                  <a:pt x="2273090" y="448496"/>
                </a:lnTo>
                <a:lnTo>
                  <a:pt x="2269662" y="445376"/>
                </a:lnTo>
                <a:close/>
              </a:path>
              <a:path w="5476240" h="742314">
                <a:moveTo>
                  <a:pt x="2275698" y="469345"/>
                </a:moveTo>
                <a:lnTo>
                  <a:pt x="2267735" y="469345"/>
                </a:lnTo>
                <a:lnTo>
                  <a:pt x="2267735" y="476765"/>
                </a:lnTo>
                <a:lnTo>
                  <a:pt x="2275698" y="476765"/>
                </a:lnTo>
                <a:lnTo>
                  <a:pt x="2275698" y="469345"/>
                </a:lnTo>
                <a:close/>
              </a:path>
              <a:path w="5476240" h="742314">
                <a:moveTo>
                  <a:pt x="2245942" y="436714"/>
                </a:moveTo>
                <a:lnTo>
                  <a:pt x="2216046" y="446633"/>
                </a:lnTo>
                <a:lnTo>
                  <a:pt x="2220517" y="454037"/>
                </a:lnTo>
                <a:lnTo>
                  <a:pt x="2251856" y="445376"/>
                </a:lnTo>
                <a:lnTo>
                  <a:pt x="2269662" y="445376"/>
                </a:lnTo>
                <a:lnTo>
                  <a:pt x="2262753" y="439089"/>
                </a:lnTo>
                <a:lnTo>
                  <a:pt x="2245942" y="436714"/>
                </a:lnTo>
                <a:close/>
              </a:path>
              <a:path w="5476240" h="742314">
                <a:moveTo>
                  <a:pt x="2314234" y="421208"/>
                </a:moveTo>
                <a:lnTo>
                  <a:pt x="2304315" y="421208"/>
                </a:lnTo>
                <a:lnTo>
                  <a:pt x="2304315" y="496879"/>
                </a:lnTo>
                <a:lnTo>
                  <a:pt x="2313628" y="509591"/>
                </a:lnTo>
                <a:lnTo>
                  <a:pt x="2325829" y="511454"/>
                </a:lnTo>
                <a:lnTo>
                  <a:pt x="2341336" y="506285"/>
                </a:lnTo>
                <a:lnTo>
                  <a:pt x="2339692" y="502932"/>
                </a:lnTo>
                <a:lnTo>
                  <a:pt x="2331324" y="502932"/>
                </a:lnTo>
                <a:lnTo>
                  <a:pt x="2315305" y="497111"/>
                </a:lnTo>
                <a:lnTo>
                  <a:pt x="2314234" y="421208"/>
                </a:lnTo>
                <a:close/>
              </a:path>
              <a:path w="5476240" h="742314">
                <a:moveTo>
                  <a:pt x="2337843" y="499160"/>
                </a:moveTo>
                <a:lnTo>
                  <a:pt x="2331324" y="502932"/>
                </a:lnTo>
                <a:lnTo>
                  <a:pt x="2339692" y="502932"/>
                </a:lnTo>
                <a:lnTo>
                  <a:pt x="2337843" y="499160"/>
                </a:lnTo>
                <a:close/>
              </a:path>
              <a:path w="5476240" h="742314">
                <a:moveTo>
                  <a:pt x="2304315" y="437413"/>
                </a:moveTo>
                <a:lnTo>
                  <a:pt x="2291183" y="437413"/>
                </a:lnTo>
                <a:lnTo>
                  <a:pt x="2291183" y="445655"/>
                </a:lnTo>
                <a:lnTo>
                  <a:pt x="2304315" y="445655"/>
                </a:lnTo>
                <a:lnTo>
                  <a:pt x="2304315" y="437413"/>
                </a:lnTo>
                <a:close/>
              </a:path>
              <a:path w="5476240" h="742314">
                <a:moveTo>
                  <a:pt x="2336586" y="437413"/>
                </a:moveTo>
                <a:lnTo>
                  <a:pt x="2314462" y="437413"/>
                </a:lnTo>
                <a:lnTo>
                  <a:pt x="2314579" y="445655"/>
                </a:lnTo>
                <a:lnTo>
                  <a:pt x="2336586" y="445655"/>
                </a:lnTo>
                <a:lnTo>
                  <a:pt x="2336586" y="437413"/>
                </a:lnTo>
                <a:close/>
              </a:path>
              <a:path w="5476240" h="742314">
                <a:moveTo>
                  <a:pt x="2379524" y="436714"/>
                </a:moveTo>
                <a:lnTo>
                  <a:pt x="2361969" y="444631"/>
                </a:lnTo>
                <a:lnTo>
                  <a:pt x="2351025" y="460184"/>
                </a:lnTo>
                <a:lnTo>
                  <a:pt x="2349518" y="479695"/>
                </a:lnTo>
                <a:lnTo>
                  <a:pt x="2349395" y="481279"/>
                </a:lnTo>
                <a:lnTo>
                  <a:pt x="2361969" y="503444"/>
                </a:lnTo>
                <a:lnTo>
                  <a:pt x="2386695" y="511454"/>
                </a:lnTo>
                <a:lnTo>
                  <a:pt x="2393867" y="511454"/>
                </a:lnTo>
                <a:lnTo>
                  <a:pt x="2411655" y="503444"/>
                </a:lnTo>
                <a:lnTo>
                  <a:pt x="2412203" y="502653"/>
                </a:lnTo>
                <a:lnTo>
                  <a:pt x="2386695" y="502653"/>
                </a:lnTo>
                <a:lnTo>
                  <a:pt x="2368767" y="496739"/>
                </a:lnTo>
                <a:lnTo>
                  <a:pt x="2359454" y="479695"/>
                </a:lnTo>
                <a:lnTo>
                  <a:pt x="2365507" y="454643"/>
                </a:lnTo>
                <a:lnTo>
                  <a:pt x="2381620" y="445376"/>
                </a:lnTo>
                <a:lnTo>
                  <a:pt x="2410757" y="445376"/>
                </a:lnTo>
                <a:lnTo>
                  <a:pt x="2400386" y="438298"/>
                </a:lnTo>
                <a:lnTo>
                  <a:pt x="2379524" y="436714"/>
                </a:lnTo>
                <a:close/>
              </a:path>
              <a:path w="5476240" h="742314">
                <a:moveTo>
                  <a:pt x="2410757" y="445376"/>
                </a:moveTo>
                <a:lnTo>
                  <a:pt x="2381620" y="445376"/>
                </a:lnTo>
                <a:lnTo>
                  <a:pt x="2404903" y="451336"/>
                </a:lnTo>
                <a:lnTo>
                  <a:pt x="2414077" y="468240"/>
                </a:lnTo>
                <a:lnTo>
                  <a:pt x="2408116" y="493386"/>
                </a:lnTo>
                <a:lnTo>
                  <a:pt x="2386695" y="502653"/>
                </a:lnTo>
                <a:lnTo>
                  <a:pt x="2412203" y="502653"/>
                </a:lnTo>
                <a:lnTo>
                  <a:pt x="2422505" y="487751"/>
                </a:lnTo>
                <a:lnTo>
                  <a:pt x="2424013" y="468240"/>
                </a:lnTo>
                <a:lnTo>
                  <a:pt x="2424135" y="466657"/>
                </a:lnTo>
                <a:lnTo>
                  <a:pt x="2416079" y="449008"/>
                </a:lnTo>
                <a:lnTo>
                  <a:pt x="2410757" y="445376"/>
                </a:lnTo>
                <a:close/>
              </a:path>
              <a:path w="5476240" h="742314">
                <a:moveTo>
                  <a:pt x="2453885" y="437413"/>
                </a:moveTo>
                <a:lnTo>
                  <a:pt x="2444385" y="437413"/>
                </a:lnTo>
                <a:lnTo>
                  <a:pt x="2444385" y="510755"/>
                </a:lnTo>
                <a:lnTo>
                  <a:pt x="2454304" y="510755"/>
                </a:lnTo>
                <a:lnTo>
                  <a:pt x="2456492" y="457995"/>
                </a:lnTo>
                <a:lnTo>
                  <a:pt x="2457056" y="457390"/>
                </a:lnTo>
                <a:lnTo>
                  <a:pt x="2453885" y="457390"/>
                </a:lnTo>
                <a:lnTo>
                  <a:pt x="2453885" y="437413"/>
                </a:lnTo>
                <a:close/>
              </a:path>
              <a:path w="5476240" h="742314">
                <a:moveTo>
                  <a:pt x="2481266" y="436714"/>
                </a:moveTo>
                <a:lnTo>
                  <a:pt x="2474094" y="436714"/>
                </a:lnTo>
                <a:lnTo>
                  <a:pt x="2458402" y="444072"/>
                </a:lnTo>
                <a:lnTo>
                  <a:pt x="2453885" y="457390"/>
                </a:lnTo>
                <a:lnTo>
                  <a:pt x="2457056" y="457390"/>
                </a:lnTo>
                <a:lnTo>
                  <a:pt x="2465247" y="448589"/>
                </a:lnTo>
                <a:lnTo>
                  <a:pt x="2479031" y="446214"/>
                </a:lnTo>
                <a:lnTo>
                  <a:pt x="2481266" y="436714"/>
                </a:lnTo>
                <a:close/>
              </a:path>
              <a:path w="5476240" h="742314">
                <a:moveTo>
                  <a:pt x="2520383" y="436714"/>
                </a:moveTo>
                <a:lnTo>
                  <a:pt x="2503339" y="444770"/>
                </a:lnTo>
                <a:lnTo>
                  <a:pt x="2492815" y="460324"/>
                </a:lnTo>
                <a:lnTo>
                  <a:pt x="2491278" y="481279"/>
                </a:lnTo>
                <a:lnTo>
                  <a:pt x="2503944" y="503444"/>
                </a:lnTo>
                <a:lnTo>
                  <a:pt x="2529836" y="511454"/>
                </a:lnTo>
                <a:lnTo>
                  <a:pt x="2535703" y="511454"/>
                </a:lnTo>
                <a:lnTo>
                  <a:pt x="2554359" y="501489"/>
                </a:lnTo>
                <a:lnTo>
                  <a:pt x="2519358" y="501489"/>
                </a:lnTo>
                <a:lnTo>
                  <a:pt x="2502128" y="484957"/>
                </a:lnTo>
                <a:lnTo>
                  <a:pt x="2503253" y="477088"/>
                </a:lnTo>
                <a:lnTo>
                  <a:pt x="2498822" y="477088"/>
                </a:lnTo>
                <a:lnTo>
                  <a:pt x="2498822" y="469684"/>
                </a:lnTo>
                <a:lnTo>
                  <a:pt x="2504310" y="469684"/>
                </a:lnTo>
                <a:lnTo>
                  <a:pt x="2506506" y="454317"/>
                </a:lnTo>
                <a:lnTo>
                  <a:pt x="2522152" y="445236"/>
                </a:lnTo>
                <a:lnTo>
                  <a:pt x="2549942" y="445236"/>
                </a:lnTo>
                <a:lnTo>
                  <a:pt x="2540173" y="438298"/>
                </a:lnTo>
                <a:lnTo>
                  <a:pt x="2520383" y="436714"/>
                </a:lnTo>
                <a:close/>
              </a:path>
              <a:path w="5476240" h="742314">
                <a:moveTo>
                  <a:pt x="2552607" y="493013"/>
                </a:moveTo>
                <a:lnTo>
                  <a:pt x="2549813" y="496273"/>
                </a:lnTo>
                <a:lnTo>
                  <a:pt x="2519358" y="501489"/>
                </a:lnTo>
                <a:lnTo>
                  <a:pt x="2554359" y="501489"/>
                </a:lnTo>
                <a:lnTo>
                  <a:pt x="2558195" y="499440"/>
                </a:lnTo>
                <a:lnTo>
                  <a:pt x="2552607" y="493013"/>
                </a:lnTo>
                <a:close/>
              </a:path>
              <a:path w="5476240" h="742314">
                <a:moveTo>
                  <a:pt x="2504310" y="469684"/>
                </a:moveTo>
                <a:lnTo>
                  <a:pt x="2498822" y="469684"/>
                </a:lnTo>
                <a:lnTo>
                  <a:pt x="2498822" y="477088"/>
                </a:lnTo>
                <a:lnTo>
                  <a:pt x="2503253" y="477088"/>
                </a:lnTo>
                <a:lnTo>
                  <a:pt x="2504310" y="469684"/>
                </a:lnTo>
                <a:close/>
              </a:path>
              <a:path w="5476240" h="742314">
                <a:moveTo>
                  <a:pt x="2552247" y="469684"/>
                </a:moveTo>
                <a:lnTo>
                  <a:pt x="2504310" y="469684"/>
                </a:lnTo>
                <a:lnTo>
                  <a:pt x="2503253" y="477088"/>
                </a:lnTo>
                <a:lnTo>
                  <a:pt x="2562665" y="477088"/>
                </a:lnTo>
                <a:lnTo>
                  <a:pt x="2562725" y="472617"/>
                </a:lnTo>
                <a:lnTo>
                  <a:pt x="2553445" y="472617"/>
                </a:lnTo>
                <a:lnTo>
                  <a:pt x="2552247" y="469684"/>
                </a:lnTo>
                <a:close/>
              </a:path>
              <a:path w="5476240" h="742314">
                <a:moveTo>
                  <a:pt x="2549942" y="445236"/>
                </a:moveTo>
                <a:lnTo>
                  <a:pt x="2522152" y="445236"/>
                </a:lnTo>
                <a:lnTo>
                  <a:pt x="2544644" y="451057"/>
                </a:lnTo>
                <a:lnTo>
                  <a:pt x="2553445" y="472617"/>
                </a:lnTo>
                <a:lnTo>
                  <a:pt x="2557356" y="469684"/>
                </a:lnTo>
                <a:lnTo>
                  <a:pt x="2562764" y="469684"/>
                </a:lnTo>
                <a:lnTo>
                  <a:pt x="2562805" y="466657"/>
                </a:lnTo>
                <a:lnTo>
                  <a:pt x="2555121" y="448915"/>
                </a:lnTo>
                <a:lnTo>
                  <a:pt x="2549942" y="445236"/>
                </a:lnTo>
                <a:close/>
              </a:path>
              <a:path w="5476240" h="742314">
                <a:moveTo>
                  <a:pt x="2562764" y="469684"/>
                </a:moveTo>
                <a:lnTo>
                  <a:pt x="2557356" y="469684"/>
                </a:lnTo>
                <a:lnTo>
                  <a:pt x="2553445" y="472617"/>
                </a:lnTo>
                <a:lnTo>
                  <a:pt x="2562725" y="472617"/>
                </a:lnTo>
                <a:lnTo>
                  <a:pt x="2562764" y="469684"/>
                </a:lnTo>
                <a:close/>
              </a:path>
              <a:path w="5476240" h="742314">
                <a:moveTo>
                  <a:pt x="2577266" y="494550"/>
                </a:moveTo>
                <a:lnTo>
                  <a:pt x="2572795" y="502373"/>
                </a:lnTo>
                <a:lnTo>
                  <a:pt x="2602691" y="511454"/>
                </a:lnTo>
                <a:lnTo>
                  <a:pt x="2614566" y="510616"/>
                </a:lnTo>
                <a:lnTo>
                  <a:pt x="2625699" y="502792"/>
                </a:lnTo>
                <a:lnTo>
                  <a:pt x="2610375" y="502792"/>
                </a:lnTo>
                <a:lnTo>
                  <a:pt x="2577266" y="494550"/>
                </a:lnTo>
                <a:close/>
              </a:path>
              <a:path w="5476240" h="742314">
                <a:moveTo>
                  <a:pt x="2614007" y="437366"/>
                </a:moveTo>
                <a:lnTo>
                  <a:pt x="2581038" y="443746"/>
                </a:lnTo>
                <a:lnTo>
                  <a:pt x="2576288" y="465213"/>
                </a:lnTo>
                <a:lnTo>
                  <a:pt x="2623088" y="494410"/>
                </a:lnTo>
                <a:lnTo>
                  <a:pt x="2610375" y="502792"/>
                </a:lnTo>
                <a:lnTo>
                  <a:pt x="2625699" y="502792"/>
                </a:lnTo>
                <a:lnTo>
                  <a:pt x="2631795" y="498508"/>
                </a:lnTo>
                <a:lnTo>
                  <a:pt x="2632121" y="483281"/>
                </a:lnTo>
                <a:lnTo>
                  <a:pt x="2585229" y="453851"/>
                </a:lnTo>
                <a:lnTo>
                  <a:pt x="2593005" y="446400"/>
                </a:lnTo>
                <a:lnTo>
                  <a:pt x="2628947" y="446400"/>
                </a:lnTo>
                <a:lnTo>
                  <a:pt x="2630390" y="443746"/>
                </a:lnTo>
                <a:lnTo>
                  <a:pt x="2630492" y="443560"/>
                </a:lnTo>
                <a:lnTo>
                  <a:pt x="2614007" y="437366"/>
                </a:lnTo>
                <a:close/>
              </a:path>
              <a:path w="5476240" h="742314">
                <a:moveTo>
                  <a:pt x="2628947" y="446400"/>
                </a:moveTo>
                <a:lnTo>
                  <a:pt x="2593005" y="446400"/>
                </a:lnTo>
                <a:lnTo>
                  <a:pt x="2626161" y="451523"/>
                </a:lnTo>
                <a:lnTo>
                  <a:pt x="2628947" y="446400"/>
                </a:lnTo>
                <a:close/>
              </a:path>
              <a:path w="5476240" h="742314">
                <a:moveTo>
                  <a:pt x="2754825" y="437413"/>
                </a:moveTo>
                <a:lnTo>
                  <a:pt x="2745325" y="437413"/>
                </a:lnTo>
                <a:lnTo>
                  <a:pt x="2745262" y="452478"/>
                </a:lnTo>
                <a:lnTo>
                  <a:pt x="2750913" y="466005"/>
                </a:lnTo>
                <a:lnTo>
                  <a:pt x="2749376" y="488823"/>
                </a:lnTo>
                <a:lnTo>
                  <a:pt x="2745083" y="495331"/>
                </a:lnTo>
                <a:lnTo>
                  <a:pt x="2745016" y="511454"/>
                </a:lnTo>
                <a:lnTo>
                  <a:pt x="2744906" y="537857"/>
                </a:lnTo>
                <a:lnTo>
                  <a:pt x="2754825" y="537857"/>
                </a:lnTo>
                <a:lnTo>
                  <a:pt x="2754825" y="437413"/>
                </a:lnTo>
                <a:close/>
              </a:path>
              <a:path w="5476240" h="742314">
                <a:moveTo>
                  <a:pt x="2709981" y="436714"/>
                </a:moveTo>
                <a:lnTo>
                  <a:pt x="2692612" y="444538"/>
                </a:lnTo>
                <a:lnTo>
                  <a:pt x="2681948" y="460184"/>
                </a:lnTo>
                <a:lnTo>
                  <a:pt x="2680364" y="481465"/>
                </a:lnTo>
                <a:lnTo>
                  <a:pt x="2692612" y="503538"/>
                </a:lnTo>
                <a:lnTo>
                  <a:pt x="2716966" y="511454"/>
                </a:lnTo>
                <a:lnTo>
                  <a:pt x="2723392" y="511454"/>
                </a:lnTo>
                <a:lnTo>
                  <a:pt x="2739271" y="504143"/>
                </a:lnTo>
                <a:lnTo>
                  <a:pt x="2740254" y="502653"/>
                </a:lnTo>
                <a:lnTo>
                  <a:pt x="2717664" y="502653"/>
                </a:lnTo>
                <a:lnTo>
                  <a:pt x="2699736" y="496739"/>
                </a:lnTo>
                <a:lnTo>
                  <a:pt x="2690423" y="479695"/>
                </a:lnTo>
                <a:lnTo>
                  <a:pt x="2696476" y="454782"/>
                </a:lnTo>
                <a:lnTo>
                  <a:pt x="2712542" y="445376"/>
                </a:lnTo>
                <a:lnTo>
                  <a:pt x="2739499" y="445376"/>
                </a:lnTo>
                <a:lnTo>
                  <a:pt x="2729260" y="438158"/>
                </a:lnTo>
                <a:lnTo>
                  <a:pt x="2709981" y="436714"/>
                </a:lnTo>
                <a:close/>
              </a:path>
              <a:path w="5476240" h="742314">
                <a:moveTo>
                  <a:pt x="2739499" y="445376"/>
                </a:moveTo>
                <a:lnTo>
                  <a:pt x="2712542" y="445376"/>
                </a:lnTo>
                <a:lnTo>
                  <a:pt x="2735825" y="451429"/>
                </a:lnTo>
                <a:lnTo>
                  <a:pt x="2745046" y="468333"/>
                </a:lnTo>
                <a:lnTo>
                  <a:pt x="2739085" y="493386"/>
                </a:lnTo>
                <a:lnTo>
                  <a:pt x="2717664" y="502653"/>
                </a:lnTo>
                <a:lnTo>
                  <a:pt x="2740254" y="502653"/>
                </a:lnTo>
                <a:lnTo>
                  <a:pt x="2745083" y="495331"/>
                </a:lnTo>
                <a:lnTo>
                  <a:pt x="2745206" y="466005"/>
                </a:lnTo>
                <a:lnTo>
                  <a:pt x="2745262" y="452478"/>
                </a:lnTo>
                <a:lnTo>
                  <a:pt x="2743462" y="448170"/>
                </a:lnTo>
                <a:lnTo>
                  <a:pt x="2739499" y="445376"/>
                </a:lnTo>
                <a:close/>
              </a:path>
              <a:path w="5476240" h="742314">
                <a:moveTo>
                  <a:pt x="2745262" y="452478"/>
                </a:moveTo>
                <a:lnTo>
                  <a:pt x="2745206" y="466005"/>
                </a:lnTo>
                <a:lnTo>
                  <a:pt x="2745083" y="495331"/>
                </a:lnTo>
                <a:lnTo>
                  <a:pt x="2749376" y="488823"/>
                </a:lnTo>
                <a:lnTo>
                  <a:pt x="2750913" y="466005"/>
                </a:lnTo>
                <a:lnTo>
                  <a:pt x="2745262" y="452478"/>
                </a:lnTo>
                <a:close/>
              </a:path>
              <a:path w="5476240" h="742314">
                <a:moveTo>
                  <a:pt x="2791668" y="437413"/>
                </a:moveTo>
                <a:lnTo>
                  <a:pt x="2781750" y="437413"/>
                </a:lnTo>
                <a:lnTo>
                  <a:pt x="2781750" y="487006"/>
                </a:lnTo>
                <a:lnTo>
                  <a:pt x="2791762" y="505633"/>
                </a:lnTo>
                <a:lnTo>
                  <a:pt x="2812763" y="511454"/>
                </a:lnTo>
                <a:lnTo>
                  <a:pt x="2819282" y="511454"/>
                </a:lnTo>
                <a:lnTo>
                  <a:pt x="2833771" y="502513"/>
                </a:lnTo>
                <a:lnTo>
                  <a:pt x="2806756" y="502513"/>
                </a:lnTo>
                <a:lnTo>
                  <a:pt x="2793577" y="492641"/>
                </a:lnTo>
                <a:lnTo>
                  <a:pt x="2791668" y="437413"/>
                </a:lnTo>
                <a:close/>
              </a:path>
              <a:path w="5476240" h="742314">
                <a:moveTo>
                  <a:pt x="2848666" y="490639"/>
                </a:moveTo>
                <a:lnTo>
                  <a:pt x="2839166" y="490639"/>
                </a:lnTo>
                <a:lnTo>
                  <a:pt x="2839166" y="510755"/>
                </a:lnTo>
                <a:lnTo>
                  <a:pt x="2848666" y="510755"/>
                </a:lnTo>
                <a:lnTo>
                  <a:pt x="2848666" y="490639"/>
                </a:lnTo>
                <a:close/>
              </a:path>
              <a:path w="5476240" h="742314">
                <a:moveTo>
                  <a:pt x="2848666" y="437413"/>
                </a:moveTo>
                <a:lnTo>
                  <a:pt x="2838747" y="437413"/>
                </a:lnTo>
                <a:lnTo>
                  <a:pt x="2838747" y="481418"/>
                </a:lnTo>
                <a:lnTo>
                  <a:pt x="2830831" y="497298"/>
                </a:lnTo>
                <a:lnTo>
                  <a:pt x="2806756" y="502513"/>
                </a:lnTo>
                <a:lnTo>
                  <a:pt x="2833771" y="502513"/>
                </a:lnTo>
                <a:lnTo>
                  <a:pt x="2838375" y="499673"/>
                </a:lnTo>
                <a:lnTo>
                  <a:pt x="2839166" y="490639"/>
                </a:lnTo>
                <a:lnTo>
                  <a:pt x="2848666" y="490639"/>
                </a:lnTo>
                <a:lnTo>
                  <a:pt x="2848666" y="437413"/>
                </a:lnTo>
                <a:close/>
              </a:path>
              <a:path w="5476240" h="742314">
                <a:moveTo>
                  <a:pt x="2898009" y="436714"/>
                </a:moveTo>
                <a:lnTo>
                  <a:pt x="2880966" y="444770"/>
                </a:lnTo>
                <a:lnTo>
                  <a:pt x="2870442" y="460324"/>
                </a:lnTo>
                <a:lnTo>
                  <a:pt x="2868905" y="481279"/>
                </a:lnTo>
                <a:lnTo>
                  <a:pt x="2881571" y="503444"/>
                </a:lnTo>
                <a:lnTo>
                  <a:pt x="2907462" y="511454"/>
                </a:lnTo>
                <a:lnTo>
                  <a:pt x="2913329" y="511454"/>
                </a:lnTo>
                <a:lnTo>
                  <a:pt x="2931985" y="501489"/>
                </a:lnTo>
                <a:lnTo>
                  <a:pt x="2896985" y="501489"/>
                </a:lnTo>
                <a:lnTo>
                  <a:pt x="2879755" y="484957"/>
                </a:lnTo>
                <a:lnTo>
                  <a:pt x="2880879" y="477088"/>
                </a:lnTo>
                <a:lnTo>
                  <a:pt x="2876449" y="477088"/>
                </a:lnTo>
                <a:lnTo>
                  <a:pt x="2876449" y="469684"/>
                </a:lnTo>
                <a:lnTo>
                  <a:pt x="2881937" y="469684"/>
                </a:lnTo>
                <a:lnTo>
                  <a:pt x="2884132" y="454317"/>
                </a:lnTo>
                <a:lnTo>
                  <a:pt x="2899779" y="445236"/>
                </a:lnTo>
                <a:lnTo>
                  <a:pt x="2927569" y="445236"/>
                </a:lnTo>
                <a:lnTo>
                  <a:pt x="2917800" y="438298"/>
                </a:lnTo>
                <a:lnTo>
                  <a:pt x="2898009" y="436714"/>
                </a:lnTo>
                <a:close/>
              </a:path>
              <a:path w="5476240" h="742314">
                <a:moveTo>
                  <a:pt x="2930233" y="493013"/>
                </a:moveTo>
                <a:lnTo>
                  <a:pt x="2927439" y="496273"/>
                </a:lnTo>
                <a:lnTo>
                  <a:pt x="2896985" y="501489"/>
                </a:lnTo>
                <a:lnTo>
                  <a:pt x="2931985" y="501489"/>
                </a:lnTo>
                <a:lnTo>
                  <a:pt x="2935821" y="499440"/>
                </a:lnTo>
                <a:lnTo>
                  <a:pt x="2930233" y="493013"/>
                </a:lnTo>
                <a:close/>
              </a:path>
              <a:path w="5476240" h="742314">
                <a:moveTo>
                  <a:pt x="2881937" y="469684"/>
                </a:moveTo>
                <a:lnTo>
                  <a:pt x="2876449" y="469684"/>
                </a:lnTo>
                <a:lnTo>
                  <a:pt x="2876449" y="477088"/>
                </a:lnTo>
                <a:lnTo>
                  <a:pt x="2880879" y="477088"/>
                </a:lnTo>
                <a:lnTo>
                  <a:pt x="2881937" y="469684"/>
                </a:lnTo>
                <a:close/>
              </a:path>
              <a:path w="5476240" h="742314">
                <a:moveTo>
                  <a:pt x="2929874" y="469684"/>
                </a:moveTo>
                <a:lnTo>
                  <a:pt x="2881937" y="469684"/>
                </a:lnTo>
                <a:lnTo>
                  <a:pt x="2880879" y="477088"/>
                </a:lnTo>
                <a:lnTo>
                  <a:pt x="2940292" y="477088"/>
                </a:lnTo>
                <a:lnTo>
                  <a:pt x="2940351" y="472617"/>
                </a:lnTo>
                <a:lnTo>
                  <a:pt x="2931071" y="472617"/>
                </a:lnTo>
                <a:lnTo>
                  <a:pt x="2929874" y="469684"/>
                </a:lnTo>
                <a:close/>
              </a:path>
              <a:path w="5476240" h="742314">
                <a:moveTo>
                  <a:pt x="2927569" y="445236"/>
                </a:moveTo>
                <a:lnTo>
                  <a:pt x="2899779" y="445236"/>
                </a:lnTo>
                <a:lnTo>
                  <a:pt x="2922270" y="451057"/>
                </a:lnTo>
                <a:lnTo>
                  <a:pt x="2931071" y="472617"/>
                </a:lnTo>
                <a:lnTo>
                  <a:pt x="2934983" y="469684"/>
                </a:lnTo>
                <a:lnTo>
                  <a:pt x="2940391" y="469684"/>
                </a:lnTo>
                <a:lnTo>
                  <a:pt x="2940431" y="466657"/>
                </a:lnTo>
                <a:lnTo>
                  <a:pt x="2932748" y="448915"/>
                </a:lnTo>
                <a:lnTo>
                  <a:pt x="2927569" y="445236"/>
                </a:lnTo>
                <a:close/>
              </a:path>
              <a:path w="5476240" h="742314">
                <a:moveTo>
                  <a:pt x="2940391" y="469684"/>
                </a:moveTo>
                <a:lnTo>
                  <a:pt x="2934983" y="469684"/>
                </a:lnTo>
                <a:lnTo>
                  <a:pt x="2931071" y="472617"/>
                </a:lnTo>
                <a:lnTo>
                  <a:pt x="2940351" y="472617"/>
                </a:lnTo>
                <a:lnTo>
                  <a:pt x="2940391" y="469684"/>
                </a:lnTo>
                <a:close/>
              </a:path>
              <a:path w="5476240" h="742314">
                <a:moveTo>
                  <a:pt x="3006682" y="437413"/>
                </a:moveTo>
                <a:lnTo>
                  <a:pt x="2997182" y="437413"/>
                </a:lnTo>
                <a:lnTo>
                  <a:pt x="2997182" y="510755"/>
                </a:lnTo>
                <a:lnTo>
                  <a:pt x="3007101" y="510755"/>
                </a:lnTo>
                <a:lnTo>
                  <a:pt x="3007101" y="466610"/>
                </a:lnTo>
                <a:lnTo>
                  <a:pt x="3011795" y="457250"/>
                </a:lnTo>
                <a:lnTo>
                  <a:pt x="3006682" y="457250"/>
                </a:lnTo>
                <a:lnTo>
                  <a:pt x="3006682" y="437413"/>
                </a:lnTo>
                <a:close/>
              </a:path>
              <a:path w="5476240" h="742314">
                <a:moveTo>
                  <a:pt x="3054490" y="445655"/>
                </a:moveTo>
                <a:lnTo>
                  <a:pt x="3038394" y="445655"/>
                </a:lnTo>
                <a:lnTo>
                  <a:pt x="3051060" y="455574"/>
                </a:lnTo>
                <a:lnTo>
                  <a:pt x="3052923" y="510755"/>
                </a:lnTo>
                <a:lnTo>
                  <a:pt x="3062841" y="510755"/>
                </a:lnTo>
                <a:lnTo>
                  <a:pt x="3062841" y="466610"/>
                </a:lnTo>
                <a:lnTo>
                  <a:pt x="3067020" y="458228"/>
                </a:lnTo>
                <a:lnTo>
                  <a:pt x="3061724" y="458228"/>
                </a:lnTo>
                <a:lnTo>
                  <a:pt x="3057812" y="456691"/>
                </a:lnTo>
                <a:lnTo>
                  <a:pt x="3060419" y="451950"/>
                </a:lnTo>
                <a:lnTo>
                  <a:pt x="3060233" y="451057"/>
                </a:lnTo>
                <a:lnTo>
                  <a:pt x="3054490" y="445655"/>
                </a:lnTo>
                <a:close/>
              </a:path>
              <a:path w="5476240" h="742314">
                <a:moveTo>
                  <a:pt x="3110465" y="445655"/>
                </a:moveTo>
                <a:lnTo>
                  <a:pt x="3094134" y="445655"/>
                </a:lnTo>
                <a:lnTo>
                  <a:pt x="3106660" y="455574"/>
                </a:lnTo>
                <a:lnTo>
                  <a:pt x="3108523" y="510755"/>
                </a:lnTo>
                <a:lnTo>
                  <a:pt x="3118442" y="510755"/>
                </a:lnTo>
                <a:lnTo>
                  <a:pt x="3118442" y="461069"/>
                </a:lnTo>
                <a:lnTo>
                  <a:pt x="3110465" y="445655"/>
                </a:lnTo>
                <a:close/>
              </a:path>
              <a:path w="5476240" h="742314">
                <a:moveTo>
                  <a:pt x="3060419" y="451950"/>
                </a:moveTo>
                <a:lnTo>
                  <a:pt x="3057812" y="456691"/>
                </a:lnTo>
                <a:lnTo>
                  <a:pt x="3061724" y="458228"/>
                </a:lnTo>
                <a:lnTo>
                  <a:pt x="3060419" y="451950"/>
                </a:lnTo>
                <a:close/>
              </a:path>
              <a:path w="5476240" h="742314">
                <a:moveTo>
                  <a:pt x="3088825" y="436714"/>
                </a:moveTo>
                <a:lnTo>
                  <a:pt x="3081189" y="436714"/>
                </a:lnTo>
                <a:lnTo>
                  <a:pt x="3063726" y="445935"/>
                </a:lnTo>
                <a:lnTo>
                  <a:pt x="3060419" y="451950"/>
                </a:lnTo>
                <a:lnTo>
                  <a:pt x="3061724" y="458228"/>
                </a:lnTo>
                <a:lnTo>
                  <a:pt x="3067020" y="458228"/>
                </a:lnTo>
                <a:lnTo>
                  <a:pt x="3070595" y="451057"/>
                </a:lnTo>
                <a:lnTo>
                  <a:pt x="3070664" y="450917"/>
                </a:lnTo>
                <a:lnTo>
                  <a:pt x="3094134" y="445655"/>
                </a:lnTo>
                <a:lnTo>
                  <a:pt x="3110465" y="445655"/>
                </a:lnTo>
                <a:lnTo>
                  <a:pt x="3108802" y="442442"/>
                </a:lnTo>
                <a:lnTo>
                  <a:pt x="3088825" y="436714"/>
                </a:lnTo>
                <a:close/>
              </a:path>
              <a:path w="5476240" h="742314">
                <a:moveTo>
                  <a:pt x="3026845" y="436714"/>
                </a:moveTo>
                <a:lnTo>
                  <a:pt x="3007380" y="448449"/>
                </a:lnTo>
                <a:lnTo>
                  <a:pt x="3006815" y="455574"/>
                </a:lnTo>
                <a:lnTo>
                  <a:pt x="3006726" y="456691"/>
                </a:lnTo>
                <a:lnTo>
                  <a:pt x="3006682" y="457250"/>
                </a:lnTo>
                <a:lnTo>
                  <a:pt x="3011795" y="457250"/>
                </a:lnTo>
                <a:lnTo>
                  <a:pt x="3014901" y="451057"/>
                </a:lnTo>
                <a:lnTo>
                  <a:pt x="3014971" y="450917"/>
                </a:lnTo>
                <a:lnTo>
                  <a:pt x="3038394" y="445655"/>
                </a:lnTo>
                <a:lnTo>
                  <a:pt x="3054490" y="445655"/>
                </a:lnTo>
                <a:lnTo>
                  <a:pt x="3046916" y="438530"/>
                </a:lnTo>
                <a:lnTo>
                  <a:pt x="3026845" y="436714"/>
                </a:lnTo>
                <a:close/>
              </a:path>
              <a:path w="5476240" h="742314">
                <a:moveTo>
                  <a:pt x="3189712" y="469345"/>
                </a:moveTo>
                <a:lnTo>
                  <a:pt x="3154980" y="470242"/>
                </a:lnTo>
                <a:lnTo>
                  <a:pt x="3140079" y="482815"/>
                </a:lnTo>
                <a:lnTo>
                  <a:pt x="3144549" y="504422"/>
                </a:lnTo>
                <a:lnTo>
                  <a:pt x="3166016" y="511454"/>
                </a:lnTo>
                <a:lnTo>
                  <a:pt x="3178775" y="510010"/>
                </a:lnTo>
                <a:lnTo>
                  <a:pt x="3185094" y="503631"/>
                </a:lnTo>
                <a:lnTo>
                  <a:pt x="3161686" y="503631"/>
                </a:lnTo>
                <a:lnTo>
                  <a:pt x="3148973" y="493991"/>
                </a:lnTo>
                <a:lnTo>
                  <a:pt x="3155818" y="477926"/>
                </a:lnTo>
                <a:lnTo>
                  <a:pt x="3189997" y="476765"/>
                </a:lnTo>
                <a:lnTo>
                  <a:pt x="3189746" y="470242"/>
                </a:lnTo>
                <a:lnTo>
                  <a:pt x="3189712" y="469345"/>
                </a:lnTo>
                <a:close/>
              </a:path>
              <a:path w="5476240" h="742314">
                <a:moveTo>
                  <a:pt x="3200801" y="488683"/>
                </a:moveTo>
                <a:lnTo>
                  <a:pt x="3190883" y="488683"/>
                </a:lnTo>
                <a:lnTo>
                  <a:pt x="3193118" y="495528"/>
                </a:lnTo>
                <a:lnTo>
                  <a:pt x="3190807" y="497862"/>
                </a:lnTo>
                <a:lnTo>
                  <a:pt x="3191273" y="510010"/>
                </a:lnTo>
                <a:lnTo>
                  <a:pt x="3191302" y="510755"/>
                </a:lnTo>
                <a:lnTo>
                  <a:pt x="3200801" y="510755"/>
                </a:lnTo>
                <a:lnTo>
                  <a:pt x="3200801" y="488683"/>
                </a:lnTo>
                <a:close/>
              </a:path>
              <a:path w="5476240" h="742314">
                <a:moveTo>
                  <a:pt x="3190482" y="489392"/>
                </a:moveTo>
                <a:lnTo>
                  <a:pt x="3186040" y="497251"/>
                </a:lnTo>
                <a:lnTo>
                  <a:pt x="3161686" y="503631"/>
                </a:lnTo>
                <a:lnTo>
                  <a:pt x="3185094" y="503631"/>
                </a:lnTo>
                <a:lnTo>
                  <a:pt x="3190807" y="497862"/>
                </a:lnTo>
                <a:lnTo>
                  <a:pt x="3190482" y="489392"/>
                </a:lnTo>
                <a:close/>
              </a:path>
              <a:path w="5476240" h="742314">
                <a:moveTo>
                  <a:pt x="3190883" y="488683"/>
                </a:moveTo>
                <a:lnTo>
                  <a:pt x="3190482" y="489392"/>
                </a:lnTo>
                <a:lnTo>
                  <a:pt x="3190658" y="493991"/>
                </a:lnTo>
                <a:lnTo>
                  <a:pt x="3190717" y="495528"/>
                </a:lnTo>
                <a:lnTo>
                  <a:pt x="3190807" y="497862"/>
                </a:lnTo>
                <a:lnTo>
                  <a:pt x="3193118" y="495528"/>
                </a:lnTo>
                <a:lnTo>
                  <a:pt x="3190883" y="488683"/>
                </a:lnTo>
                <a:close/>
              </a:path>
              <a:path w="5476240" h="742314">
                <a:moveTo>
                  <a:pt x="3194765" y="445376"/>
                </a:moveTo>
                <a:lnTo>
                  <a:pt x="3176960" y="445376"/>
                </a:lnTo>
                <a:lnTo>
                  <a:pt x="3189113" y="453758"/>
                </a:lnTo>
                <a:lnTo>
                  <a:pt x="3190454" y="488683"/>
                </a:lnTo>
                <a:lnTo>
                  <a:pt x="3190482" y="489392"/>
                </a:lnTo>
                <a:lnTo>
                  <a:pt x="3190883" y="488683"/>
                </a:lnTo>
                <a:lnTo>
                  <a:pt x="3200801" y="488683"/>
                </a:lnTo>
                <a:lnTo>
                  <a:pt x="3200801" y="476765"/>
                </a:lnTo>
                <a:lnTo>
                  <a:pt x="3192839" y="476765"/>
                </a:lnTo>
                <a:lnTo>
                  <a:pt x="3192839" y="469345"/>
                </a:lnTo>
                <a:lnTo>
                  <a:pt x="3200801" y="469345"/>
                </a:lnTo>
                <a:lnTo>
                  <a:pt x="3200801" y="465213"/>
                </a:lnTo>
                <a:lnTo>
                  <a:pt x="3198194" y="448496"/>
                </a:lnTo>
                <a:lnTo>
                  <a:pt x="3194765" y="445376"/>
                </a:lnTo>
                <a:close/>
              </a:path>
              <a:path w="5476240" h="742314">
                <a:moveTo>
                  <a:pt x="3200801" y="469345"/>
                </a:moveTo>
                <a:lnTo>
                  <a:pt x="3192839" y="469345"/>
                </a:lnTo>
                <a:lnTo>
                  <a:pt x="3192839" y="476765"/>
                </a:lnTo>
                <a:lnTo>
                  <a:pt x="3200801" y="476765"/>
                </a:lnTo>
                <a:lnTo>
                  <a:pt x="3200801" y="469345"/>
                </a:lnTo>
                <a:close/>
              </a:path>
              <a:path w="5476240" h="742314">
                <a:moveTo>
                  <a:pt x="3171046" y="436714"/>
                </a:moveTo>
                <a:lnTo>
                  <a:pt x="3141150" y="446633"/>
                </a:lnTo>
                <a:lnTo>
                  <a:pt x="3145620" y="454037"/>
                </a:lnTo>
                <a:lnTo>
                  <a:pt x="3176960" y="445376"/>
                </a:lnTo>
                <a:lnTo>
                  <a:pt x="3194765" y="445376"/>
                </a:lnTo>
                <a:lnTo>
                  <a:pt x="3187856" y="439089"/>
                </a:lnTo>
                <a:lnTo>
                  <a:pt x="3171046" y="436714"/>
                </a:lnTo>
                <a:close/>
              </a:path>
              <a:path w="5476240" h="742314">
                <a:moveTo>
                  <a:pt x="3237660" y="437413"/>
                </a:moveTo>
                <a:lnTo>
                  <a:pt x="3227742" y="437413"/>
                </a:lnTo>
                <a:lnTo>
                  <a:pt x="3227742" y="510755"/>
                </a:lnTo>
                <a:lnTo>
                  <a:pt x="3237660" y="510755"/>
                </a:lnTo>
                <a:lnTo>
                  <a:pt x="3237660" y="437413"/>
                </a:lnTo>
                <a:close/>
              </a:path>
              <a:path w="5476240" h="742314">
                <a:moveTo>
                  <a:pt x="3230722" y="407098"/>
                </a:moveTo>
                <a:lnTo>
                  <a:pt x="3232771" y="421208"/>
                </a:lnTo>
                <a:lnTo>
                  <a:pt x="3234913" y="421208"/>
                </a:lnTo>
                <a:lnTo>
                  <a:pt x="3230722" y="407098"/>
                </a:lnTo>
                <a:close/>
              </a:path>
              <a:path w="5476240" h="742314">
                <a:moveTo>
                  <a:pt x="3259531" y="494550"/>
                </a:moveTo>
                <a:lnTo>
                  <a:pt x="3255061" y="502373"/>
                </a:lnTo>
                <a:lnTo>
                  <a:pt x="3284957" y="511454"/>
                </a:lnTo>
                <a:lnTo>
                  <a:pt x="3296831" y="510616"/>
                </a:lnTo>
                <a:lnTo>
                  <a:pt x="3307964" y="502792"/>
                </a:lnTo>
                <a:lnTo>
                  <a:pt x="3292640" y="502792"/>
                </a:lnTo>
                <a:lnTo>
                  <a:pt x="3259531" y="494550"/>
                </a:lnTo>
                <a:close/>
              </a:path>
              <a:path w="5476240" h="742314">
                <a:moveTo>
                  <a:pt x="3296272" y="437366"/>
                </a:moveTo>
                <a:lnTo>
                  <a:pt x="3263303" y="443746"/>
                </a:lnTo>
                <a:lnTo>
                  <a:pt x="3258553" y="465213"/>
                </a:lnTo>
                <a:lnTo>
                  <a:pt x="3305353" y="494410"/>
                </a:lnTo>
                <a:lnTo>
                  <a:pt x="3292640" y="502792"/>
                </a:lnTo>
                <a:lnTo>
                  <a:pt x="3307964" y="502792"/>
                </a:lnTo>
                <a:lnTo>
                  <a:pt x="3314061" y="498508"/>
                </a:lnTo>
                <a:lnTo>
                  <a:pt x="3314387" y="483281"/>
                </a:lnTo>
                <a:lnTo>
                  <a:pt x="3267494" y="453851"/>
                </a:lnTo>
                <a:lnTo>
                  <a:pt x="3275271" y="446400"/>
                </a:lnTo>
                <a:lnTo>
                  <a:pt x="3311212" y="446400"/>
                </a:lnTo>
                <a:lnTo>
                  <a:pt x="3312656" y="443746"/>
                </a:lnTo>
                <a:lnTo>
                  <a:pt x="3312757" y="443560"/>
                </a:lnTo>
                <a:lnTo>
                  <a:pt x="3296272" y="437366"/>
                </a:lnTo>
                <a:close/>
              </a:path>
              <a:path w="5476240" h="742314">
                <a:moveTo>
                  <a:pt x="3311212" y="446400"/>
                </a:moveTo>
                <a:lnTo>
                  <a:pt x="3275271" y="446400"/>
                </a:lnTo>
                <a:lnTo>
                  <a:pt x="3308426" y="451523"/>
                </a:lnTo>
                <a:lnTo>
                  <a:pt x="3311212" y="446400"/>
                </a:lnTo>
                <a:close/>
              </a:path>
              <a:path w="5476240" h="742314">
                <a:moveTo>
                  <a:pt x="3379953" y="437413"/>
                </a:moveTo>
                <a:lnTo>
                  <a:pt x="3370034" y="437413"/>
                </a:lnTo>
                <a:lnTo>
                  <a:pt x="3370034" y="510755"/>
                </a:lnTo>
                <a:lnTo>
                  <a:pt x="3379953" y="510755"/>
                </a:lnTo>
                <a:lnTo>
                  <a:pt x="3379953" y="437413"/>
                </a:lnTo>
                <a:close/>
              </a:path>
              <a:path w="5476240" h="742314">
                <a:moveTo>
                  <a:pt x="3373014" y="407098"/>
                </a:moveTo>
                <a:lnTo>
                  <a:pt x="3375063" y="421208"/>
                </a:lnTo>
                <a:lnTo>
                  <a:pt x="3377205" y="421208"/>
                </a:lnTo>
                <a:lnTo>
                  <a:pt x="3373014" y="407098"/>
                </a:lnTo>
                <a:close/>
              </a:path>
              <a:path w="5476240" h="742314">
                <a:moveTo>
                  <a:pt x="3417051" y="437413"/>
                </a:moveTo>
                <a:lnTo>
                  <a:pt x="3407551" y="437413"/>
                </a:lnTo>
                <a:lnTo>
                  <a:pt x="3407551" y="510755"/>
                </a:lnTo>
                <a:lnTo>
                  <a:pt x="3417470" y="510755"/>
                </a:lnTo>
                <a:lnTo>
                  <a:pt x="3417470" y="466610"/>
                </a:lnTo>
                <a:lnTo>
                  <a:pt x="3422212" y="457530"/>
                </a:lnTo>
                <a:lnTo>
                  <a:pt x="3417051" y="457530"/>
                </a:lnTo>
                <a:lnTo>
                  <a:pt x="3417051" y="437413"/>
                </a:lnTo>
                <a:close/>
              </a:path>
              <a:path w="5476240" h="742314">
                <a:moveTo>
                  <a:pt x="3466920" y="445655"/>
                </a:moveTo>
                <a:lnTo>
                  <a:pt x="3450160" y="445655"/>
                </a:lnTo>
                <a:lnTo>
                  <a:pt x="3463291" y="455574"/>
                </a:lnTo>
                <a:lnTo>
                  <a:pt x="3465247" y="510755"/>
                </a:lnTo>
                <a:lnTo>
                  <a:pt x="3475166" y="510755"/>
                </a:lnTo>
                <a:lnTo>
                  <a:pt x="3475166" y="461069"/>
                </a:lnTo>
                <a:lnTo>
                  <a:pt x="3466920" y="445655"/>
                </a:lnTo>
                <a:close/>
              </a:path>
              <a:path w="5476240" h="742314">
                <a:moveTo>
                  <a:pt x="3444990" y="436714"/>
                </a:moveTo>
                <a:lnTo>
                  <a:pt x="3437912" y="436714"/>
                </a:lnTo>
                <a:lnTo>
                  <a:pt x="3417842" y="448449"/>
                </a:lnTo>
                <a:lnTo>
                  <a:pt x="3417051" y="457530"/>
                </a:lnTo>
                <a:lnTo>
                  <a:pt x="3422212" y="457530"/>
                </a:lnTo>
                <a:lnTo>
                  <a:pt x="3425665" y="450917"/>
                </a:lnTo>
                <a:lnTo>
                  <a:pt x="3450160" y="445655"/>
                </a:lnTo>
                <a:lnTo>
                  <a:pt x="3466920" y="445655"/>
                </a:lnTo>
                <a:lnTo>
                  <a:pt x="3465201" y="442442"/>
                </a:lnTo>
                <a:lnTo>
                  <a:pt x="3444990" y="436714"/>
                </a:lnTo>
                <a:close/>
              </a:path>
              <a:path w="5476240" h="742314">
                <a:moveTo>
                  <a:pt x="3518675" y="406400"/>
                </a:moveTo>
                <a:lnTo>
                  <a:pt x="3505543" y="416411"/>
                </a:lnTo>
                <a:lnTo>
                  <a:pt x="3503634" y="510755"/>
                </a:lnTo>
                <a:lnTo>
                  <a:pt x="3513553" y="510755"/>
                </a:lnTo>
                <a:lnTo>
                  <a:pt x="3514391" y="420602"/>
                </a:lnTo>
                <a:lnTo>
                  <a:pt x="3540515" y="411010"/>
                </a:lnTo>
                <a:lnTo>
                  <a:pt x="3518675" y="406400"/>
                </a:lnTo>
                <a:close/>
              </a:path>
              <a:path w="5476240" h="742314">
                <a:moveTo>
                  <a:pt x="3505118" y="437413"/>
                </a:moveTo>
                <a:lnTo>
                  <a:pt x="3490502" y="437413"/>
                </a:lnTo>
                <a:lnTo>
                  <a:pt x="3490502" y="445655"/>
                </a:lnTo>
                <a:lnTo>
                  <a:pt x="3504952" y="445655"/>
                </a:lnTo>
                <a:lnTo>
                  <a:pt x="3505118" y="437413"/>
                </a:lnTo>
                <a:close/>
              </a:path>
              <a:path w="5476240" h="742314">
                <a:moveTo>
                  <a:pt x="3535905" y="437413"/>
                </a:moveTo>
                <a:lnTo>
                  <a:pt x="3514235" y="437413"/>
                </a:lnTo>
                <a:lnTo>
                  <a:pt x="3514158" y="445655"/>
                </a:lnTo>
                <a:lnTo>
                  <a:pt x="3535905" y="445655"/>
                </a:lnTo>
                <a:lnTo>
                  <a:pt x="3535905" y="437413"/>
                </a:lnTo>
                <a:close/>
              </a:path>
              <a:path w="5476240" h="742314">
                <a:moveTo>
                  <a:pt x="3559235" y="407098"/>
                </a:moveTo>
                <a:lnTo>
                  <a:pt x="3549316" y="407098"/>
                </a:lnTo>
                <a:lnTo>
                  <a:pt x="3549316" y="510755"/>
                </a:lnTo>
                <a:lnTo>
                  <a:pt x="3559235" y="510755"/>
                </a:lnTo>
                <a:lnTo>
                  <a:pt x="3559235" y="407098"/>
                </a:lnTo>
                <a:close/>
              </a:path>
              <a:path w="5476240" h="742314">
                <a:moveTo>
                  <a:pt x="3596308" y="437413"/>
                </a:moveTo>
                <a:lnTo>
                  <a:pt x="3586389" y="437413"/>
                </a:lnTo>
                <a:lnTo>
                  <a:pt x="3586389" y="487006"/>
                </a:lnTo>
                <a:lnTo>
                  <a:pt x="3596401" y="505633"/>
                </a:lnTo>
                <a:lnTo>
                  <a:pt x="3617402" y="511454"/>
                </a:lnTo>
                <a:lnTo>
                  <a:pt x="3623922" y="511454"/>
                </a:lnTo>
                <a:lnTo>
                  <a:pt x="3638411" y="502513"/>
                </a:lnTo>
                <a:lnTo>
                  <a:pt x="3611395" y="502513"/>
                </a:lnTo>
                <a:lnTo>
                  <a:pt x="3598217" y="492641"/>
                </a:lnTo>
                <a:lnTo>
                  <a:pt x="3596308" y="437413"/>
                </a:lnTo>
                <a:close/>
              </a:path>
              <a:path w="5476240" h="742314">
                <a:moveTo>
                  <a:pt x="3653305" y="490639"/>
                </a:moveTo>
                <a:lnTo>
                  <a:pt x="3643805" y="490639"/>
                </a:lnTo>
                <a:lnTo>
                  <a:pt x="3643805" y="510755"/>
                </a:lnTo>
                <a:lnTo>
                  <a:pt x="3653305" y="510755"/>
                </a:lnTo>
                <a:lnTo>
                  <a:pt x="3653305" y="490639"/>
                </a:lnTo>
                <a:close/>
              </a:path>
              <a:path w="5476240" h="742314">
                <a:moveTo>
                  <a:pt x="3653305" y="437413"/>
                </a:moveTo>
                <a:lnTo>
                  <a:pt x="3643386" y="437413"/>
                </a:lnTo>
                <a:lnTo>
                  <a:pt x="3643386" y="481418"/>
                </a:lnTo>
                <a:lnTo>
                  <a:pt x="3635470" y="497298"/>
                </a:lnTo>
                <a:lnTo>
                  <a:pt x="3611395" y="502513"/>
                </a:lnTo>
                <a:lnTo>
                  <a:pt x="3638411" y="502513"/>
                </a:lnTo>
                <a:lnTo>
                  <a:pt x="3643014" y="499673"/>
                </a:lnTo>
                <a:lnTo>
                  <a:pt x="3643805" y="490639"/>
                </a:lnTo>
                <a:lnTo>
                  <a:pt x="3653305" y="490639"/>
                </a:lnTo>
                <a:lnTo>
                  <a:pt x="3653305" y="437413"/>
                </a:lnTo>
                <a:close/>
              </a:path>
              <a:path w="5476240" h="742314">
                <a:moveTo>
                  <a:pt x="3702648" y="436714"/>
                </a:moveTo>
                <a:lnTo>
                  <a:pt x="3685605" y="444770"/>
                </a:lnTo>
                <a:lnTo>
                  <a:pt x="3675081" y="460324"/>
                </a:lnTo>
                <a:lnTo>
                  <a:pt x="3673544" y="481279"/>
                </a:lnTo>
                <a:lnTo>
                  <a:pt x="3686210" y="503444"/>
                </a:lnTo>
                <a:lnTo>
                  <a:pt x="3712101" y="511454"/>
                </a:lnTo>
                <a:lnTo>
                  <a:pt x="3717969" y="511454"/>
                </a:lnTo>
                <a:lnTo>
                  <a:pt x="3736625" y="501489"/>
                </a:lnTo>
                <a:lnTo>
                  <a:pt x="3701624" y="501489"/>
                </a:lnTo>
                <a:lnTo>
                  <a:pt x="3684394" y="484957"/>
                </a:lnTo>
                <a:lnTo>
                  <a:pt x="3685519" y="477088"/>
                </a:lnTo>
                <a:lnTo>
                  <a:pt x="3681088" y="477088"/>
                </a:lnTo>
                <a:lnTo>
                  <a:pt x="3681088" y="469684"/>
                </a:lnTo>
                <a:lnTo>
                  <a:pt x="3686576" y="469684"/>
                </a:lnTo>
                <a:lnTo>
                  <a:pt x="3688771" y="454317"/>
                </a:lnTo>
                <a:lnTo>
                  <a:pt x="3704418" y="445236"/>
                </a:lnTo>
                <a:lnTo>
                  <a:pt x="3732208" y="445236"/>
                </a:lnTo>
                <a:lnTo>
                  <a:pt x="3722439" y="438298"/>
                </a:lnTo>
                <a:lnTo>
                  <a:pt x="3702648" y="436714"/>
                </a:lnTo>
                <a:close/>
              </a:path>
              <a:path w="5476240" h="742314">
                <a:moveTo>
                  <a:pt x="3734872" y="493013"/>
                </a:moveTo>
                <a:lnTo>
                  <a:pt x="3732078" y="496273"/>
                </a:lnTo>
                <a:lnTo>
                  <a:pt x="3701624" y="501489"/>
                </a:lnTo>
                <a:lnTo>
                  <a:pt x="3736625" y="501489"/>
                </a:lnTo>
                <a:lnTo>
                  <a:pt x="3740460" y="499440"/>
                </a:lnTo>
                <a:lnTo>
                  <a:pt x="3734872" y="493013"/>
                </a:lnTo>
                <a:close/>
              </a:path>
              <a:path w="5476240" h="742314">
                <a:moveTo>
                  <a:pt x="3686576" y="469684"/>
                </a:moveTo>
                <a:lnTo>
                  <a:pt x="3681088" y="469684"/>
                </a:lnTo>
                <a:lnTo>
                  <a:pt x="3681088" y="477088"/>
                </a:lnTo>
                <a:lnTo>
                  <a:pt x="3685519" y="477088"/>
                </a:lnTo>
                <a:lnTo>
                  <a:pt x="3686576" y="469684"/>
                </a:lnTo>
                <a:close/>
              </a:path>
              <a:path w="5476240" h="742314">
                <a:moveTo>
                  <a:pt x="3734513" y="469684"/>
                </a:moveTo>
                <a:lnTo>
                  <a:pt x="3686576" y="469684"/>
                </a:lnTo>
                <a:lnTo>
                  <a:pt x="3685519" y="477088"/>
                </a:lnTo>
                <a:lnTo>
                  <a:pt x="3744931" y="477088"/>
                </a:lnTo>
                <a:lnTo>
                  <a:pt x="3744991" y="472617"/>
                </a:lnTo>
                <a:lnTo>
                  <a:pt x="3735711" y="472617"/>
                </a:lnTo>
                <a:lnTo>
                  <a:pt x="3734513" y="469684"/>
                </a:lnTo>
                <a:close/>
              </a:path>
              <a:path w="5476240" h="742314">
                <a:moveTo>
                  <a:pt x="3732208" y="445236"/>
                </a:moveTo>
                <a:lnTo>
                  <a:pt x="3704418" y="445236"/>
                </a:lnTo>
                <a:lnTo>
                  <a:pt x="3726910" y="451057"/>
                </a:lnTo>
                <a:lnTo>
                  <a:pt x="3735711" y="472617"/>
                </a:lnTo>
                <a:lnTo>
                  <a:pt x="3739622" y="469684"/>
                </a:lnTo>
                <a:lnTo>
                  <a:pt x="3745030" y="469684"/>
                </a:lnTo>
                <a:lnTo>
                  <a:pt x="3745071" y="466657"/>
                </a:lnTo>
                <a:lnTo>
                  <a:pt x="3737387" y="448915"/>
                </a:lnTo>
                <a:lnTo>
                  <a:pt x="3732208" y="445236"/>
                </a:lnTo>
                <a:close/>
              </a:path>
              <a:path w="5476240" h="742314">
                <a:moveTo>
                  <a:pt x="3745030" y="469684"/>
                </a:moveTo>
                <a:lnTo>
                  <a:pt x="3739622" y="469684"/>
                </a:lnTo>
                <a:lnTo>
                  <a:pt x="3735711" y="472617"/>
                </a:lnTo>
                <a:lnTo>
                  <a:pt x="3744991" y="472617"/>
                </a:lnTo>
                <a:lnTo>
                  <a:pt x="3745030" y="469684"/>
                </a:lnTo>
                <a:close/>
              </a:path>
              <a:path w="5476240" h="742314">
                <a:moveTo>
                  <a:pt x="3774759" y="437413"/>
                </a:moveTo>
                <a:lnTo>
                  <a:pt x="3765259" y="437413"/>
                </a:lnTo>
                <a:lnTo>
                  <a:pt x="3765259" y="510755"/>
                </a:lnTo>
                <a:lnTo>
                  <a:pt x="3775178" y="510755"/>
                </a:lnTo>
                <a:lnTo>
                  <a:pt x="3775178" y="466610"/>
                </a:lnTo>
                <a:lnTo>
                  <a:pt x="3779920" y="457530"/>
                </a:lnTo>
                <a:lnTo>
                  <a:pt x="3774759" y="457530"/>
                </a:lnTo>
                <a:lnTo>
                  <a:pt x="3774759" y="437413"/>
                </a:lnTo>
                <a:close/>
              </a:path>
              <a:path w="5476240" h="742314">
                <a:moveTo>
                  <a:pt x="3824628" y="445655"/>
                </a:moveTo>
                <a:lnTo>
                  <a:pt x="3807868" y="445655"/>
                </a:lnTo>
                <a:lnTo>
                  <a:pt x="3821000" y="455574"/>
                </a:lnTo>
                <a:lnTo>
                  <a:pt x="3822955" y="510755"/>
                </a:lnTo>
                <a:lnTo>
                  <a:pt x="3832874" y="510755"/>
                </a:lnTo>
                <a:lnTo>
                  <a:pt x="3832874" y="461069"/>
                </a:lnTo>
                <a:lnTo>
                  <a:pt x="3824628" y="445655"/>
                </a:lnTo>
                <a:close/>
              </a:path>
              <a:path w="5476240" h="742314">
                <a:moveTo>
                  <a:pt x="3802699" y="436714"/>
                </a:moveTo>
                <a:lnTo>
                  <a:pt x="3795621" y="436714"/>
                </a:lnTo>
                <a:lnTo>
                  <a:pt x="3775550" y="448449"/>
                </a:lnTo>
                <a:lnTo>
                  <a:pt x="3774759" y="457530"/>
                </a:lnTo>
                <a:lnTo>
                  <a:pt x="3779920" y="457530"/>
                </a:lnTo>
                <a:lnTo>
                  <a:pt x="3783374" y="450917"/>
                </a:lnTo>
                <a:lnTo>
                  <a:pt x="3807868" y="445655"/>
                </a:lnTo>
                <a:lnTo>
                  <a:pt x="3824628" y="445655"/>
                </a:lnTo>
                <a:lnTo>
                  <a:pt x="3822909" y="442442"/>
                </a:lnTo>
                <a:lnTo>
                  <a:pt x="3802699" y="436714"/>
                </a:lnTo>
                <a:close/>
              </a:path>
              <a:path w="5476240" h="742314">
                <a:moveTo>
                  <a:pt x="3882856" y="436714"/>
                </a:moveTo>
                <a:lnTo>
                  <a:pt x="3864881" y="444631"/>
                </a:lnTo>
                <a:lnTo>
                  <a:pt x="3853892" y="460184"/>
                </a:lnTo>
                <a:lnTo>
                  <a:pt x="3852262" y="481279"/>
                </a:lnTo>
                <a:lnTo>
                  <a:pt x="3864881" y="503444"/>
                </a:lnTo>
                <a:lnTo>
                  <a:pt x="3890121" y="511454"/>
                </a:lnTo>
                <a:lnTo>
                  <a:pt x="3901995" y="510243"/>
                </a:lnTo>
                <a:lnTo>
                  <a:pt x="3911629" y="502653"/>
                </a:lnTo>
                <a:lnTo>
                  <a:pt x="3884766" y="502653"/>
                </a:lnTo>
                <a:lnTo>
                  <a:pt x="3868374" y="493386"/>
                </a:lnTo>
                <a:lnTo>
                  <a:pt x="3862320" y="468240"/>
                </a:lnTo>
                <a:lnTo>
                  <a:pt x="3871680" y="451336"/>
                </a:lnTo>
                <a:lnTo>
                  <a:pt x="3894358" y="445376"/>
                </a:lnTo>
                <a:lnTo>
                  <a:pt x="3914160" y="445376"/>
                </a:lnTo>
                <a:lnTo>
                  <a:pt x="3912053" y="442768"/>
                </a:lnTo>
                <a:lnTo>
                  <a:pt x="3882856" y="436714"/>
                </a:lnTo>
                <a:close/>
              </a:path>
              <a:path w="5476240" h="742314">
                <a:moveTo>
                  <a:pt x="3911495" y="491896"/>
                </a:moveTo>
                <a:lnTo>
                  <a:pt x="3908980" y="495528"/>
                </a:lnTo>
                <a:lnTo>
                  <a:pt x="3884766" y="502653"/>
                </a:lnTo>
                <a:lnTo>
                  <a:pt x="3911629" y="502653"/>
                </a:lnTo>
                <a:lnTo>
                  <a:pt x="3918899" y="496925"/>
                </a:lnTo>
                <a:lnTo>
                  <a:pt x="3911495" y="491896"/>
                </a:lnTo>
                <a:close/>
              </a:path>
              <a:path w="5476240" h="742314">
                <a:moveTo>
                  <a:pt x="3914160" y="445376"/>
                </a:moveTo>
                <a:lnTo>
                  <a:pt x="3894358" y="445376"/>
                </a:lnTo>
                <a:lnTo>
                  <a:pt x="3911495" y="456272"/>
                </a:lnTo>
                <a:lnTo>
                  <a:pt x="3918762" y="451336"/>
                </a:lnTo>
                <a:lnTo>
                  <a:pt x="3918974" y="451336"/>
                </a:lnTo>
                <a:lnTo>
                  <a:pt x="3914160" y="445376"/>
                </a:lnTo>
                <a:close/>
              </a:path>
              <a:path w="5476240" h="742314">
                <a:moveTo>
                  <a:pt x="3947211" y="437413"/>
                </a:moveTo>
                <a:lnTo>
                  <a:pt x="3937292" y="437413"/>
                </a:lnTo>
                <a:lnTo>
                  <a:pt x="3937292" y="510755"/>
                </a:lnTo>
                <a:lnTo>
                  <a:pt x="3947211" y="510755"/>
                </a:lnTo>
                <a:lnTo>
                  <a:pt x="3947211" y="437413"/>
                </a:lnTo>
                <a:close/>
              </a:path>
              <a:path w="5476240" h="742314">
                <a:moveTo>
                  <a:pt x="3940273" y="407098"/>
                </a:moveTo>
                <a:lnTo>
                  <a:pt x="3942321" y="421208"/>
                </a:lnTo>
                <a:lnTo>
                  <a:pt x="3944463" y="421208"/>
                </a:lnTo>
                <a:lnTo>
                  <a:pt x="3940273" y="407098"/>
                </a:lnTo>
                <a:close/>
              </a:path>
              <a:path w="5476240" h="742314">
                <a:moveTo>
                  <a:pt x="4019180" y="469345"/>
                </a:moveTo>
                <a:lnTo>
                  <a:pt x="3984449" y="470242"/>
                </a:lnTo>
                <a:lnTo>
                  <a:pt x="3969548" y="482815"/>
                </a:lnTo>
                <a:lnTo>
                  <a:pt x="3974018" y="504422"/>
                </a:lnTo>
                <a:lnTo>
                  <a:pt x="3995485" y="511454"/>
                </a:lnTo>
                <a:lnTo>
                  <a:pt x="4008244" y="510010"/>
                </a:lnTo>
                <a:lnTo>
                  <a:pt x="4014562" y="503631"/>
                </a:lnTo>
                <a:lnTo>
                  <a:pt x="3991154" y="503631"/>
                </a:lnTo>
                <a:lnTo>
                  <a:pt x="3978442" y="493991"/>
                </a:lnTo>
                <a:lnTo>
                  <a:pt x="3985287" y="477926"/>
                </a:lnTo>
                <a:lnTo>
                  <a:pt x="4019465" y="476765"/>
                </a:lnTo>
                <a:lnTo>
                  <a:pt x="4019215" y="470242"/>
                </a:lnTo>
                <a:lnTo>
                  <a:pt x="4019180" y="469345"/>
                </a:lnTo>
                <a:close/>
              </a:path>
              <a:path w="5476240" h="742314">
                <a:moveTo>
                  <a:pt x="4030270" y="488683"/>
                </a:moveTo>
                <a:lnTo>
                  <a:pt x="4020351" y="488683"/>
                </a:lnTo>
                <a:lnTo>
                  <a:pt x="4022587" y="495528"/>
                </a:lnTo>
                <a:lnTo>
                  <a:pt x="4020276" y="497862"/>
                </a:lnTo>
                <a:lnTo>
                  <a:pt x="4020742" y="510010"/>
                </a:lnTo>
                <a:lnTo>
                  <a:pt x="4020771" y="510755"/>
                </a:lnTo>
                <a:lnTo>
                  <a:pt x="4030270" y="510755"/>
                </a:lnTo>
                <a:lnTo>
                  <a:pt x="4030270" y="488683"/>
                </a:lnTo>
                <a:close/>
              </a:path>
              <a:path w="5476240" h="742314">
                <a:moveTo>
                  <a:pt x="4019950" y="489392"/>
                </a:moveTo>
                <a:lnTo>
                  <a:pt x="4015509" y="497251"/>
                </a:lnTo>
                <a:lnTo>
                  <a:pt x="3991154" y="503631"/>
                </a:lnTo>
                <a:lnTo>
                  <a:pt x="4014562" y="503631"/>
                </a:lnTo>
                <a:lnTo>
                  <a:pt x="4020276" y="497862"/>
                </a:lnTo>
                <a:lnTo>
                  <a:pt x="4019950" y="489392"/>
                </a:lnTo>
                <a:close/>
              </a:path>
              <a:path w="5476240" h="742314">
                <a:moveTo>
                  <a:pt x="4020351" y="488683"/>
                </a:moveTo>
                <a:lnTo>
                  <a:pt x="4019950" y="489392"/>
                </a:lnTo>
                <a:lnTo>
                  <a:pt x="4020127" y="493991"/>
                </a:lnTo>
                <a:lnTo>
                  <a:pt x="4020186" y="495528"/>
                </a:lnTo>
                <a:lnTo>
                  <a:pt x="4020276" y="497862"/>
                </a:lnTo>
                <a:lnTo>
                  <a:pt x="4022587" y="495528"/>
                </a:lnTo>
                <a:lnTo>
                  <a:pt x="4020351" y="488683"/>
                </a:lnTo>
                <a:close/>
              </a:path>
              <a:path w="5476240" h="742314">
                <a:moveTo>
                  <a:pt x="4024234" y="445376"/>
                </a:moveTo>
                <a:lnTo>
                  <a:pt x="4006428" y="445376"/>
                </a:lnTo>
                <a:lnTo>
                  <a:pt x="4018582" y="453758"/>
                </a:lnTo>
                <a:lnTo>
                  <a:pt x="4019923" y="488683"/>
                </a:lnTo>
                <a:lnTo>
                  <a:pt x="4019950" y="489392"/>
                </a:lnTo>
                <a:lnTo>
                  <a:pt x="4020351" y="488683"/>
                </a:lnTo>
                <a:lnTo>
                  <a:pt x="4030270" y="488683"/>
                </a:lnTo>
                <a:lnTo>
                  <a:pt x="4030270" y="476765"/>
                </a:lnTo>
                <a:lnTo>
                  <a:pt x="4022308" y="476765"/>
                </a:lnTo>
                <a:lnTo>
                  <a:pt x="4022308" y="469345"/>
                </a:lnTo>
                <a:lnTo>
                  <a:pt x="4030270" y="469345"/>
                </a:lnTo>
                <a:lnTo>
                  <a:pt x="4030270" y="465213"/>
                </a:lnTo>
                <a:lnTo>
                  <a:pt x="4027663" y="448496"/>
                </a:lnTo>
                <a:lnTo>
                  <a:pt x="4024234" y="445376"/>
                </a:lnTo>
                <a:close/>
              </a:path>
              <a:path w="5476240" h="742314">
                <a:moveTo>
                  <a:pt x="4030270" y="469345"/>
                </a:moveTo>
                <a:lnTo>
                  <a:pt x="4022308" y="469345"/>
                </a:lnTo>
                <a:lnTo>
                  <a:pt x="4022308" y="476765"/>
                </a:lnTo>
                <a:lnTo>
                  <a:pt x="4030270" y="476765"/>
                </a:lnTo>
                <a:lnTo>
                  <a:pt x="4030270" y="469345"/>
                </a:lnTo>
                <a:close/>
              </a:path>
              <a:path w="5476240" h="742314">
                <a:moveTo>
                  <a:pt x="4000514" y="436714"/>
                </a:moveTo>
                <a:lnTo>
                  <a:pt x="3970618" y="446633"/>
                </a:lnTo>
                <a:lnTo>
                  <a:pt x="3975089" y="454037"/>
                </a:lnTo>
                <a:lnTo>
                  <a:pt x="4006428" y="445376"/>
                </a:lnTo>
                <a:lnTo>
                  <a:pt x="4024234" y="445376"/>
                </a:lnTo>
                <a:lnTo>
                  <a:pt x="4017324" y="439089"/>
                </a:lnTo>
                <a:lnTo>
                  <a:pt x="4000514" y="436714"/>
                </a:lnTo>
                <a:close/>
              </a:path>
              <a:path w="5476240" h="742314">
                <a:moveTo>
                  <a:pt x="4066710" y="437413"/>
                </a:moveTo>
                <a:lnTo>
                  <a:pt x="4057210" y="437413"/>
                </a:lnTo>
                <a:lnTo>
                  <a:pt x="4057210" y="510755"/>
                </a:lnTo>
                <a:lnTo>
                  <a:pt x="4067129" y="510755"/>
                </a:lnTo>
                <a:lnTo>
                  <a:pt x="4067129" y="466610"/>
                </a:lnTo>
                <a:lnTo>
                  <a:pt x="4071823" y="457250"/>
                </a:lnTo>
                <a:lnTo>
                  <a:pt x="4066710" y="457250"/>
                </a:lnTo>
                <a:lnTo>
                  <a:pt x="4066710" y="437413"/>
                </a:lnTo>
                <a:close/>
              </a:path>
              <a:path w="5476240" h="742314">
                <a:moveTo>
                  <a:pt x="4114519" y="445655"/>
                </a:moveTo>
                <a:lnTo>
                  <a:pt x="4098422" y="445655"/>
                </a:lnTo>
                <a:lnTo>
                  <a:pt x="4111088" y="455574"/>
                </a:lnTo>
                <a:lnTo>
                  <a:pt x="4112951" y="510755"/>
                </a:lnTo>
                <a:lnTo>
                  <a:pt x="4122870" y="510755"/>
                </a:lnTo>
                <a:lnTo>
                  <a:pt x="4122870" y="466610"/>
                </a:lnTo>
                <a:lnTo>
                  <a:pt x="4127048" y="458228"/>
                </a:lnTo>
                <a:lnTo>
                  <a:pt x="4121752" y="458228"/>
                </a:lnTo>
                <a:lnTo>
                  <a:pt x="4117840" y="456691"/>
                </a:lnTo>
                <a:lnTo>
                  <a:pt x="4120447" y="451950"/>
                </a:lnTo>
                <a:lnTo>
                  <a:pt x="4120262" y="451057"/>
                </a:lnTo>
                <a:lnTo>
                  <a:pt x="4114519" y="445655"/>
                </a:lnTo>
                <a:close/>
              </a:path>
              <a:path w="5476240" h="742314">
                <a:moveTo>
                  <a:pt x="4170494" y="445655"/>
                </a:moveTo>
                <a:lnTo>
                  <a:pt x="4154162" y="445655"/>
                </a:lnTo>
                <a:lnTo>
                  <a:pt x="4166689" y="455574"/>
                </a:lnTo>
                <a:lnTo>
                  <a:pt x="4168551" y="510755"/>
                </a:lnTo>
                <a:lnTo>
                  <a:pt x="4178470" y="510755"/>
                </a:lnTo>
                <a:lnTo>
                  <a:pt x="4178470" y="461069"/>
                </a:lnTo>
                <a:lnTo>
                  <a:pt x="4170494" y="445655"/>
                </a:lnTo>
                <a:close/>
              </a:path>
              <a:path w="5476240" h="742314">
                <a:moveTo>
                  <a:pt x="4120447" y="451950"/>
                </a:moveTo>
                <a:lnTo>
                  <a:pt x="4117840" y="456691"/>
                </a:lnTo>
                <a:lnTo>
                  <a:pt x="4121752" y="458228"/>
                </a:lnTo>
                <a:lnTo>
                  <a:pt x="4120447" y="451950"/>
                </a:lnTo>
                <a:close/>
              </a:path>
              <a:path w="5476240" h="742314">
                <a:moveTo>
                  <a:pt x="4148854" y="436714"/>
                </a:moveTo>
                <a:lnTo>
                  <a:pt x="4141217" y="436714"/>
                </a:lnTo>
                <a:lnTo>
                  <a:pt x="4123754" y="445935"/>
                </a:lnTo>
                <a:lnTo>
                  <a:pt x="4120447" y="451950"/>
                </a:lnTo>
                <a:lnTo>
                  <a:pt x="4121752" y="458228"/>
                </a:lnTo>
                <a:lnTo>
                  <a:pt x="4127048" y="458228"/>
                </a:lnTo>
                <a:lnTo>
                  <a:pt x="4130623" y="451057"/>
                </a:lnTo>
                <a:lnTo>
                  <a:pt x="4130693" y="450917"/>
                </a:lnTo>
                <a:lnTo>
                  <a:pt x="4154162" y="445655"/>
                </a:lnTo>
                <a:lnTo>
                  <a:pt x="4170494" y="445655"/>
                </a:lnTo>
                <a:lnTo>
                  <a:pt x="4168831" y="442442"/>
                </a:lnTo>
                <a:lnTo>
                  <a:pt x="4148854" y="436714"/>
                </a:lnTo>
                <a:close/>
              </a:path>
              <a:path w="5476240" h="742314">
                <a:moveTo>
                  <a:pt x="4086874" y="436714"/>
                </a:moveTo>
                <a:lnTo>
                  <a:pt x="4067409" y="448449"/>
                </a:lnTo>
                <a:lnTo>
                  <a:pt x="4066843" y="455574"/>
                </a:lnTo>
                <a:lnTo>
                  <a:pt x="4066755" y="456691"/>
                </a:lnTo>
                <a:lnTo>
                  <a:pt x="4066710" y="457250"/>
                </a:lnTo>
                <a:lnTo>
                  <a:pt x="4071823" y="457250"/>
                </a:lnTo>
                <a:lnTo>
                  <a:pt x="4074929" y="451057"/>
                </a:lnTo>
                <a:lnTo>
                  <a:pt x="4074999" y="450917"/>
                </a:lnTo>
                <a:lnTo>
                  <a:pt x="4098422" y="445655"/>
                </a:lnTo>
                <a:lnTo>
                  <a:pt x="4114519" y="445655"/>
                </a:lnTo>
                <a:lnTo>
                  <a:pt x="4106944" y="438530"/>
                </a:lnTo>
                <a:lnTo>
                  <a:pt x="4086874" y="436714"/>
                </a:lnTo>
                <a:close/>
              </a:path>
              <a:path w="5476240" h="742314">
                <a:moveTo>
                  <a:pt x="4263631" y="436714"/>
                </a:moveTo>
                <a:lnTo>
                  <a:pt x="4246588" y="444770"/>
                </a:lnTo>
                <a:lnTo>
                  <a:pt x="4236064" y="460324"/>
                </a:lnTo>
                <a:lnTo>
                  <a:pt x="4234527" y="481279"/>
                </a:lnTo>
                <a:lnTo>
                  <a:pt x="4247193" y="503444"/>
                </a:lnTo>
                <a:lnTo>
                  <a:pt x="4273084" y="511454"/>
                </a:lnTo>
                <a:lnTo>
                  <a:pt x="4278952" y="511454"/>
                </a:lnTo>
                <a:lnTo>
                  <a:pt x="4297607" y="501489"/>
                </a:lnTo>
                <a:lnTo>
                  <a:pt x="4262607" y="501489"/>
                </a:lnTo>
                <a:lnTo>
                  <a:pt x="4245377" y="484957"/>
                </a:lnTo>
                <a:lnTo>
                  <a:pt x="4246501" y="477088"/>
                </a:lnTo>
                <a:lnTo>
                  <a:pt x="4242071" y="477088"/>
                </a:lnTo>
                <a:lnTo>
                  <a:pt x="4242071" y="469684"/>
                </a:lnTo>
                <a:lnTo>
                  <a:pt x="4247559" y="469684"/>
                </a:lnTo>
                <a:lnTo>
                  <a:pt x="4249754" y="454317"/>
                </a:lnTo>
                <a:lnTo>
                  <a:pt x="4265401" y="445236"/>
                </a:lnTo>
                <a:lnTo>
                  <a:pt x="4293190" y="445236"/>
                </a:lnTo>
                <a:lnTo>
                  <a:pt x="4283422" y="438298"/>
                </a:lnTo>
                <a:lnTo>
                  <a:pt x="4263631" y="436714"/>
                </a:lnTo>
                <a:close/>
              </a:path>
              <a:path w="5476240" h="742314">
                <a:moveTo>
                  <a:pt x="4295855" y="493013"/>
                </a:moveTo>
                <a:lnTo>
                  <a:pt x="4293061" y="496273"/>
                </a:lnTo>
                <a:lnTo>
                  <a:pt x="4262607" y="501489"/>
                </a:lnTo>
                <a:lnTo>
                  <a:pt x="4297607" y="501489"/>
                </a:lnTo>
                <a:lnTo>
                  <a:pt x="4301443" y="499440"/>
                </a:lnTo>
                <a:lnTo>
                  <a:pt x="4295855" y="493013"/>
                </a:lnTo>
                <a:close/>
              </a:path>
              <a:path w="5476240" h="742314">
                <a:moveTo>
                  <a:pt x="4247559" y="469684"/>
                </a:moveTo>
                <a:lnTo>
                  <a:pt x="4242071" y="469684"/>
                </a:lnTo>
                <a:lnTo>
                  <a:pt x="4242071" y="477088"/>
                </a:lnTo>
                <a:lnTo>
                  <a:pt x="4246501" y="477088"/>
                </a:lnTo>
                <a:lnTo>
                  <a:pt x="4247559" y="469684"/>
                </a:lnTo>
                <a:close/>
              </a:path>
              <a:path w="5476240" h="742314">
                <a:moveTo>
                  <a:pt x="4295496" y="469684"/>
                </a:moveTo>
                <a:lnTo>
                  <a:pt x="4247559" y="469684"/>
                </a:lnTo>
                <a:lnTo>
                  <a:pt x="4246501" y="477088"/>
                </a:lnTo>
                <a:lnTo>
                  <a:pt x="4305914" y="477088"/>
                </a:lnTo>
                <a:lnTo>
                  <a:pt x="4305974" y="472617"/>
                </a:lnTo>
                <a:lnTo>
                  <a:pt x="4296693" y="472617"/>
                </a:lnTo>
                <a:lnTo>
                  <a:pt x="4295496" y="469684"/>
                </a:lnTo>
                <a:close/>
              </a:path>
              <a:path w="5476240" h="742314">
                <a:moveTo>
                  <a:pt x="4293190" y="445236"/>
                </a:moveTo>
                <a:lnTo>
                  <a:pt x="4265401" y="445236"/>
                </a:lnTo>
                <a:lnTo>
                  <a:pt x="4287892" y="451057"/>
                </a:lnTo>
                <a:lnTo>
                  <a:pt x="4296693" y="472617"/>
                </a:lnTo>
                <a:lnTo>
                  <a:pt x="4300605" y="469684"/>
                </a:lnTo>
                <a:lnTo>
                  <a:pt x="4306013" y="469684"/>
                </a:lnTo>
                <a:lnTo>
                  <a:pt x="4306053" y="466657"/>
                </a:lnTo>
                <a:lnTo>
                  <a:pt x="4298370" y="448915"/>
                </a:lnTo>
                <a:lnTo>
                  <a:pt x="4293190" y="445236"/>
                </a:lnTo>
                <a:close/>
              </a:path>
              <a:path w="5476240" h="742314">
                <a:moveTo>
                  <a:pt x="4306013" y="469684"/>
                </a:moveTo>
                <a:lnTo>
                  <a:pt x="4300605" y="469684"/>
                </a:lnTo>
                <a:lnTo>
                  <a:pt x="4296693" y="472617"/>
                </a:lnTo>
                <a:lnTo>
                  <a:pt x="4305974" y="472617"/>
                </a:lnTo>
                <a:lnTo>
                  <a:pt x="4306013" y="469684"/>
                </a:lnTo>
                <a:close/>
              </a:path>
              <a:path w="5476240" h="742314">
                <a:moveTo>
                  <a:pt x="4385529" y="436714"/>
                </a:moveTo>
                <a:lnTo>
                  <a:pt x="4367973" y="444631"/>
                </a:lnTo>
                <a:lnTo>
                  <a:pt x="4357030" y="460184"/>
                </a:lnTo>
                <a:lnTo>
                  <a:pt x="4355523" y="479695"/>
                </a:lnTo>
                <a:lnTo>
                  <a:pt x="4355400" y="481279"/>
                </a:lnTo>
                <a:lnTo>
                  <a:pt x="4367973" y="503444"/>
                </a:lnTo>
                <a:lnTo>
                  <a:pt x="4392700" y="511454"/>
                </a:lnTo>
                <a:lnTo>
                  <a:pt x="4399871" y="511454"/>
                </a:lnTo>
                <a:lnTo>
                  <a:pt x="4417660" y="503444"/>
                </a:lnTo>
                <a:lnTo>
                  <a:pt x="4418207" y="502653"/>
                </a:lnTo>
                <a:lnTo>
                  <a:pt x="4392700" y="502653"/>
                </a:lnTo>
                <a:lnTo>
                  <a:pt x="4374772" y="496739"/>
                </a:lnTo>
                <a:lnTo>
                  <a:pt x="4365459" y="479695"/>
                </a:lnTo>
                <a:lnTo>
                  <a:pt x="4371512" y="454643"/>
                </a:lnTo>
                <a:lnTo>
                  <a:pt x="4387624" y="445376"/>
                </a:lnTo>
                <a:lnTo>
                  <a:pt x="4416762" y="445376"/>
                </a:lnTo>
                <a:lnTo>
                  <a:pt x="4406391" y="438298"/>
                </a:lnTo>
                <a:lnTo>
                  <a:pt x="4385529" y="436714"/>
                </a:lnTo>
                <a:close/>
              </a:path>
              <a:path w="5476240" h="742314">
                <a:moveTo>
                  <a:pt x="4416762" y="445376"/>
                </a:moveTo>
                <a:lnTo>
                  <a:pt x="4387624" y="445376"/>
                </a:lnTo>
                <a:lnTo>
                  <a:pt x="4410907" y="451336"/>
                </a:lnTo>
                <a:lnTo>
                  <a:pt x="4420081" y="468240"/>
                </a:lnTo>
                <a:lnTo>
                  <a:pt x="4414121" y="493386"/>
                </a:lnTo>
                <a:lnTo>
                  <a:pt x="4392700" y="502653"/>
                </a:lnTo>
                <a:lnTo>
                  <a:pt x="4418207" y="502653"/>
                </a:lnTo>
                <a:lnTo>
                  <a:pt x="4428510" y="487751"/>
                </a:lnTo>
                <a:lnTo>
                  <a:pt x="4430017" y="468240"/>
                </a:lnTo>
                <a:lnTo>
                  <a:pt x="4430140" y="466657"/>
                </a:lnTo>
                <a:lnTo>
                  <a:pt x="4422084" y="449008"/>
                </a:lnTo>
                <a:lnTo>
                  <a:pt x="4416762" y="445376"/>
                </a:lnTo>
                <a:close/>
              </a:path>
              <a:path w="5476240" h="742314">
                <a:moveTo>
                  <a:pt x="4444662" y="494550"/>
                </a:moveTo>
                <a:lnTo>
                  <a:pt x="4440192" y="502373"/>
                </a:lnTo>
                <a:lnTo>
                  <a:pt x="4470088" y="511454"/>
                </a:lnTo>
                <a:lnTo>
                  <a:pt x="4481962" y="510616"/>
                </a:lnTo>
                <a:lnTo>
                  <a:pt x="4493095" y="502792"/>
                </a:lnTo>
                <a:lnTo>
                  <a:pt x="4477771" y="502792"/>
                </a:lnTo>
                <a:lnTo>
                  <a:pt x="4444662" y="494550"/>
                </a:lnTo>
                <a:close/>
              </a:path>
              <a:path w="5476240" h="742314">
                <a:moveTo>
                  <a:pt x="4481403" y="437366"/>
                </a:moveTo>
                <a:lnTo>
                  <a:pt x="4448434" y="443746"/>
                </a:lnTo>
                <a:lnTo>
                  <a:pt x="4443684" y="465213"/>
                </a:lnTo>
                <a:lnTo>
                  <a:pt x="4490484" y="494410"/>
                </a:lnTo>
                <a:lnTo>
                  <a:pt x="4477771" y="502792"/>
                </a:lnTo>
                <a:lnTo>
                  <a:pt x="4493095" y="502792"/>
                </a:lnTo>
                <a:lnTo>
                  <a:pt x="4499192" y="498508"/>
                </a:lnTo>
                <a:lnTo>
                  <a:pt x="4499518" y="483281"/>
                </a:lnTo>
                <a:lnTo>
                  <a:pt x="4452625" y="453851"/>
                </a:lnTo>
                <a:lnTo>
                  <a:pt x="4460402" y="446400"/>
                </a:lnTo>
                <a:lnTo>
                  <a:pt x="4496343" y="446400"/>
                </a:lnTo>
                <a:lnTo>
                  <a:pt x="4497786" y="443746"/>
                </a:lnTo>
                <a:lnTo>
                  <a:pt x="4497888" y="443560"/>
                </a:lnTo>
                <a:lnTo>
                  <a:pt x="4481403" y="437366"/>
                </a:lnTo>
                <a:close/>
              </a:path>
              <a:path w="5476240" h="742314">
                <a:moveTo>
                  <a:pt x="4496343" y="446400"/>
                </a:moveTo>
                <a:lnTo>
                  <a:pt x="4460402" y="446400"/>
                </a:lnTo>
                <a:lnTo>
                  <a:pt x="4493557" y="451523"/>
                </a:lnTo>
                <a:lnTo>
                  <a:pt x="4496343" y="446400"/>
                </a:lnTo>
                <a:close/>
              </a:path>
              <a:path w="5476240" h="742314">
                <a:moveTo>
                  <a:pt x="4564664" y="437413"/>
                </a:moveTo>
                <a:lnTo>
                  <a:pt x="4555165" y="437413"/>
                </a:lnTo>
                <a:lnTo>
                  <a:pt x="4555165" y="537857"/>
                </a:lnTo>
                <a:lnTo>
                  <a:pt x="4565083" y="537857"/>
                </a:lnTo>
                <a:lnTo>
                  <a:pt x="4564973" y="511454"/>
                </a:lnTo>
                <a:lnTo>
                  <a:pt x="4564897" y="493082"/>
                </a:lnTo>
                <a:lnTo>
                  <a:pt x="4559076" y="482024"/>
                </a:lnTo>
                <a:lnTo>
                  <a:pt x="4560567" y="459253"/>
                </a:lnTo>
                <a:lnTo>
                  <a:pt x="4564729" y="452883"/>
                </a:lnTo>
                <a:lnTo>
                  <a:pt x="4564664" y="437413"/>
                </a:lnTo>
                <a:close/>
              </a:path>
              <a:path w="5476240" h="742314">
                <a:moveTo>
                  <a:pt x="4564841" y="479696"/>
                </a:moveTo>
                <a:lnTo>
                  <a:pt x="4564897" y="493082"/>
                </a:lnTo>
                <a:lnTo>
                  <a:pt x="4570718" y="504143"/>
                </a:lnTo>
                <a:lnTo>
                  <a:pt x="4593023" y="511454"/>
                </a:lnTo>
                <a:lnTo>
                  <a:pt x="4600008" y="511454"/>
                </a:lnTo>
                <a:lnTo>
                  <a:pt x="4617331" y="503538"/>
                </a:lnTo>
                <a:lnTo>
                  <a:pt x="4617941" y="502653"/>
                </a:lnTo>
                <a:lnTo>
                  <a:pt x="4592325" y="502653"/>
                </a:lnTo>
                <a:lnTo>
                  <a:pt x="4574117" y="496739"/>
                </a:lnTo>
                <a:lnTo>
                  <a:pt x="4564841" y="479696"/>
                </a:lnTo>
                <a:close/>
              </a:path>
              <a:path w="5476240" h="742314">
                <a:moveTo>
                  <a:pt x="4616555" y="445376"/>
                </a:moveTo>
                <a:lnTo>
                  <a:pt x="4587109" y="445376"/>
                </a:lnTo>
                <a:lnTo>
                  <a:pt x="4610393" y="451429"/>
                </a:lnTo>
                <a:lnTo>
                  <a:pt x="4619706" y="468333"/>
                </a:lnTo>
                <a:lnTo>
                  <a:pt x="4613726" y="493082"/>
                </a:lnTo>
                <a:lnTo>
                  <a:pt x="4613652" y="493386"/>
                </a:lnTo>
                <a:lnTo>
                  <a:pt x="4592325" y="502653"/>
                </a:lnTo>
                <a:lnTo>
                  <a:pt x="4617941" y="502653"/>
                </a:lnTo>
                <a:lnTo>
                  <a:pt x="4628041" y="487984"/>
                </a:lnTo>
                <a:lnTo>
                  <a:pt x="4629500" y="468333"/>
                </a:lnTo>
                <a:lnTo>
                  <a:pt x="4629625" y="466657"/>
                </a:lnTo>
                <a:lnTo>
                  <a:pt x="4621709" y="448915"/>
                </a:lnTo>
                <a:lnTo>
                  <a:pt x="4616555" y="445376"/>
                </a:lnTo>
                <a:close/>
              </a:path>
              <a:path w="5476240" h="742314">
                <a:moveTo>
                  <a:pt x="4564729" y="452883"/>
                </a:moveTo>
                <a:lnTo>
                  <a:pt x="4560567" y="459253"/>
                </a:lnTo>
                <a:lnTo>
                  <a:pt x="4559229" y="479696"/>
                </a:lnTo>
                <a:lnTo>
                  <a:pt x="4559201" y="480122"/>
                </a:lnTo>
                <a:lnTo>
                  <a:pt x="4559076" y="482024"/>
                </a:lnTo>
                <a:lnTo>
                  <a:pt x="4564897" y="493082"/>
                </a:lnTo>
                <a:lnTo>
                  <a:pt x="4564786" y="466657"/>
                </a:lnTo>
                <a:lnTo>
                  <a:pt x="4564729" y="452883"/>
                </a:lnTo>
                <a:close/>
              </a:path>
              <a:path w="5476240" h="742314">
                <a:moveTo>
                  <a:pt x="4586597" y="436714"/>
                </a:moveTo>
                <a:lnTo>
                  <a:pt x="4570578" y="443932"/>
                </a:lnTo>
                <a:lnTo>
                  <a:pt x="4564729" y="452883"/>
                </a:lnTo>
                <a:lnTo>
                  <a:pt x="4564841" y="479696"/>
                </a:lnTo>
                <a:lnTo>
                  <a:pt x="4567641" y="468333"/>
                </a:lnTo>
                <a:lnTo>
                  <a:pt x="4570858" y="454782"/>
                </a:lnTo>
                <a:lnTo>
                  <a:pt x="4587109" y="445376"/>
                </a:lnTo>
                <a:lnTo>
                  <a:pt x="4616555" y="445376"/>
                </a:lnTo>
                <a:lnTo>
                  <a:pt x="4606248" y="438298"/>
                </a:lnTo>
                <a:lnTo>
                  <a:pt x="4586597" y="436714"/>
                </a:lnTo>
                <a:close/>
              </a:path>
              <a:path w="5476240" h="742314">
                <a:moveTo>
                  <a:pt x="4672569" y="436714"/>
                </a:moveTo>
                <a:lnTo>
                  <a:pt x="4655013" y="444631"/>
                </a:lnTo>
                <a:lnTo>
                  <a:pt x="4644070" y="460184"/>
                </a:lnTo>
                <a:lnTo>
                  <a:pt x="4642563" y="479695"/>
                </a:lnTo>
                <a:lnTo>
                  <a:pt x="4642440" y="481279"/>
                </a:lnTo>
                <a:lnTo>
                  <a:pt x="4655013" y="503444"/>
                </a:lnTo>
                <a:lnTo>
                  <a:pt x="4679740" y="511454"/>
                </a:lnTo>
                <a:lnTo>
                  <a:pt x="4686911" y="511454"/>
                </a:lnTo>
                <a:lnTo>
                  <a:pt x="4704700" y="503444"/>
                </a:lnTo>
                <a:lnTo>
                  <a:pt x="4705247" y="502653"/>
                </a:lnTo>
                <a:lnTo>
                  <a:pt x="4679740" y="502653"/>
                </a:lnTo>
                <a:lnTo>
                  <a:pt x="4661812" y="496739"/>
                </a:lnTo>
                <a:lnTo>
                  <a:pt x="4652499" y="479695"/>
                </a:lnTo>
                <a:lnTo>
                  <a:pt x="4658552" y="454643"/>
                </a:lnTo>
                <a:lnTo>
                  <a:pt x="4674664" y="445376"/>
                </a:lnTo>
                <a:lnTo>
                  <a:pt x="4703801" y="445376"/>
                </a:lnTo>
                <a:lnTo>
                  <a:pt x="4693431" y="438298"/>
                </a:lnTo>
                <a:lnTo>
                  <a:pt x="4672569" y="436714"/>
                </a:lnTo>
                <a:close/>
              </a:path>
              <a:path w="5476240" h="742314">
                <a:moveTo>
                  <a:pt x="4703801" y="445376"/>
                </a:moveTo>
                <a:lnTo>
                  <a:pt x="4674664" y="445376"/>
                </a:lnTo>
                <a:lnTo>
                  <a:pt x="4697947" y="451336"/>
                </a:lnTo>
                <a:lnTo>
                  <a:pt x="4707121" y="468240"/>
                </a:lnTo>
                <a:lnTo>
                  <a:pt x="4701161" y="493386"/>
                </a:lnTo>
                <a:lnTo>
                  <a:pt x="4679740" y="502653"/>
                </a:lnTo>
                <a:lnTo>
                  <a:pt x="4705247" y="502653"/>
                </a:lnTo>
                <a:lnTo>
                  <a:pt x="4715550" y="487751"/>
                </a:lnTo>
                <a:lnTo>
                  <a:pt x="4717057" y="468240"/>
                </a:lnTo>
                <a:lnTo>
                  <a:pt x="4717179" y="466657"/>
                </a:lnTo>
                <a:lnTo>
                  <a:pt x="4709123" y="449008"/>
                </a:lnTo>
                <a:lnTo>
                  <a:pt x="4703801" y="445376"/>
                </a:lnTo>
                <a:close/>
              </a:path>
              <a:path w="5476240" h="742314">
                <a:moveTo>
                  <a:pt x="4746929" y="437413"/>
                </a:moveTo>
                <a:lnTo>
                  <a:pt x="4737429" y="437413"/>
                </a:lnTo>
                <a:lnTo>
                  <a:pt x="4737429" y="510755"/>
                </a:lnTo>
                <a:lnTo>
                  <a:pt x="4747348" y="510755"/>
                </a:lnTo>
                <a:lnTo>
                  <a:pt x="4747348" y="466610"/>
                </a:lnTo>
                <a:lnTo>
                  <a:pt x="4752090" y="457530"/>
                </a:lnTo>
                <a:lnTo>
                  <a:pt x="4746929" y="457530"/>
                </a:lnTo>
                <a:lnTo>
                  <a:pt x="4746929" y="437413"/>
                </a:lnTo>
                <a:close/>
              </a:path>
              <a:path w="5476240" h="742314">
                <a:moveTo>
                  <a:pt x="4796798" y="445655"/>
                </a:moveTo>
                <a:lnTo>
                  <a:pt x="4780038" y="445655"/>
                </a:lnTo>
                <a:lnTo>
                  <a:pt x="4793170" y="455574"/>
                </a:lnTo>
                <a:lnTo>
                  <a:pt x="4795125" y="510755"/>
                </a:lnTo>
                <a:lnTo>
                  <a:pt x="4805044" y="510755"/>
                </a:lnTo>
                <a:lnTo>
                  <a:pt x="4805044" y="461069"/>
                </a:lnTo>
                <a:lnTo>
                  <a:pt x="4796798" y="445655"/>
                </a:lnTo>
                <a:close/>
              </a:path>
              <a:path w="5476240" h="742314">
                <a:moveTo>
                  <a:pt x="4774869" y="436714"/>
                </a:moveTo>
                <a:lnTo>
                  <a:pt x="4767791" y="436714"/>
                </a:lnTo>
                <a:lnTo>
                  <a:pt x="4747721" y="448449"/>
                </a:lnTo>
                <a:lnTo>
                  <a:pt x="4746929" y="457530"/>
                </a:lnTo>
                <a:lnTo>
                  <a:pt x="4752090" y="457530"/>
                </a:lnTo>
                <a:lnTo>
                  <a:pt x="4755544" y="450917"/>
                </a:lnTo>
                <a:lnTo>
                  <a:pt x="4780038" y="445655"/>
                </a:lnTo>
                <a:lnTo>
                  <a:pt x="4796798" y="445655"/>
                </a:lnTo>
                <a:lnTo>
                  <a:pt x="4795079" y="442442"/>
                </a:lnTo>
                <a:lnTo>
                  <a:pt x="4774869" y="436714"/>
                </a:lnTo>
                <a:close/>
              </a:path>
              <a:path w="5476240" h="742314">
                <a:moveTo>
                  <a:pt x="4843431" y="421208"/>
                </a:moveTo>
                <a:lnTo>
                  <a:pt x="4833513" y="421208"/>
                </a:lnTo>
                <a:lnTo>
                  <a:pt x="4833513" y="496879"/>
                </a:lnTo>
                <a:lnTo>
                  <a:pt x="4842826" y="509591"/>
                </a:lnTo>
                <a:lnTo>
                  <a:pt x="4855026" y="511454"/>
                </a:lnTo>
                <a:lnTo>
                  <a:pt x="4870533" y="506285"/>
                </a:lnTo>
                <a:lnTo>
                  <a:pt x="4868889" y="502932"/>
                </a:lnTo>
                <a:lnTo>
                  <a:pt x="4860521" y="502932"/>
                </a:lnTo>
                <a:lnTo>
                  <a:pt x="4844502" y="497111"/>
                </a:lnTo>
                <a:lnTo>
                  <a:pt x="4843431" y="421208"/>
                </a:lnTo>
                <a:close/>
              </a:path>
              <a:path w="5476240" h="742314">
                <a:moveTo>
                  <a:pt x="4867040" y="499160"/>
                </a:moveTo>
                <a:lnTo>
                  <a:pt x="4860521" y="502932"/>
                </a:lnTo>
                <a:lnTo>
                  <a:pt x="4868889" y="502932"/>
                </a:lnTo>
                <a:lnTo>
                  <a:pt x="4867040" y="499160"/>
                </a:lnTo>
                <a:close/>
              </a:path>
              <a:path w="5476240" h="742314">
                <a:moveTo>
                  <a:pt x="4833513" y="437413"/>
                </a:moveTo>
                <a:lnTo>
                  <a:pt x="4820381" y="437413"/>
                </a:lnTo>
                <a:lnTo>
                  <a:pt x="4820381" y="445655"/>
                </a:lnTo>
                <a:lnTo>
                  <a:pt x="4833513" y="445655"/>
                </a:lnTo>
                <a:lnTo>
                  <a:pt x="4833513" y="437413"/>
                </a:lnTo>
                <a:close/>
              </a:path>
              <a:path w="5476240" h="742314">
                <a:moveTo>
                  <a:pt x="4865783" y="437413"/>
                </a:moveTo>
                <a:lnTo>
                  <a:pt x="4843660" y="437413"/>
                </a:lnTo>
                <a:lnTo>
                  <a:pt x="4843776" y="445655"/>
                </a:lnTo>
                <a:lnTo>
                  <a:pt x="4865783" y="445655"/>
                </a:lnTo>
                <a:lnTo>
                  <a:pt x="4865783" y="437413"/>
                </a:lnTo>
                <a:close/>
              </a:path>
              <a:path w="5476240" h="742314">
                <a:moveTo>
                  <a:pt x="4908722" y="436714"/>
                </a:moveTo>
                <a:lnTo>
                  <a:pt x="4891166" y="444631"/>
                </a:lnTo>
                <a:lnTo>
                  <a:pt x="4880223" y="460184"/>
                </a:lnTo>
                <a:lnTo>
                  <a:pt x="4878716" y="479695"/>
                </a:lnTo>
                <a:lnTo>
                  <a:pt x="4878593" y="481279"/>
                </a:lnTo>
                <a:lnTo>
                  <a:pt x="4891166" y="503444"/>
                </a:lnTo>
                <a:lnTo>
                  <a:pt x="4915893" y="511454"/>
                </a:lnTo>
                <a:lnTo>
                  <a:pt x="4923064" y="511454"/>
                </a:lnTo>
                <a:lnTo>
                  <a:pt x="4940853" y="503444"/>
                </a:lnTo>
                <a:lnTo>
                  <a:pt x="4941400" y="502653"/>
                </a:lnTo>
                <a:lnTo>
                  <a:pt x="4915893" y="502653"/>
                </a:lnTo>
                <a:lnTo>
                  <a:pt x="4897965" y="496739"/>
                </a:lnTo>
                <a:lnTo>
                  <a:pt x="4888652" y="479695"/>
                </a:lnTo>
                <a:lnTo>
                  <a:pt x="4894705" y="454643"/>
                </a:lnTo>
                <a:lnTo>
                  <a:pt x="4910817" y="445376"/>
                </a:lnTo>
                <a:lnTo>
                  <a:pt x="4939954" y="445376"/>
                </a:lnTo>
                <a:lnTo>
                  <a:pt x="4929584" y="438298"/>
                </a:lnTo>
                <a:lnTo>
                  <a:pt x="4908722" y="436714"/>
                </a:lnTo>
                <a:close/>
              </a:path>
              <a:path w="5476240" h="742314">
                <a:moveTo>
                  <a:pt x="4939954" y="445376"/>
                </a:moveTo>
                <a:lnTo>
                  <a:pt x="4910817" y="445376"/>
                </a:lnTo>
                <a:lnTo>
                  <a:pt x="4934100" y="451336"/>
                </a:lnTo>
                <a:lnTo>
                  <a:pt x="4943274" y="468240"/>
                </a:lnTo>
                <a:lnTo>
                  <a:pt x="4937314" y="493386"/>
                </a:lnTo>
                <a:lnTo>
                  <a:pt x="4915893" y="502653"/>
                </a:lnTo>
                <a:lnTo>
                  <a:pt x="4941400" y="502653"/>
                </a:lnTo>
                <a:lnTo>
                  <a:pt x="4951703" y="487751"/>
                </a:lnTo>
                <a:lnTo>
                  <a:pt x="4953210" y="468240"/>
                </a:lnTo>
                <a:lnTo>
                  <a:pt x="4953332" y="466657"/>
                </a:lnTo>
                <a:lnTo>
                  <a:pt x="4945276" y="449008"/>
                </a:lnTo>
                <a:lnTo>
                  <a:pt x="4939954" y="445376"/>
                </a:lnTo>
                <a:close/>
              </a:path>
              <a:path w="5476240" h="742314">
                <a:moveTo>
                  <a:pt x="4967855" y="494550"/>
                </a:moveTo>
                <a:lnTo>
                  <a:pt x="4963385" y="502373"/>
                </a:lnTo>
                <a:lnTo>
                  <a:pt x="4993280" y="511454"/>
                </a:lnTo>
                <a:lnTo>
                  <a:pt x="5005155" y="510616"/>
                </a:lnTo>
                <a:lnTo>
                  <a:pt x="5016288" y="502792"/>
                </a:lnTo>
                <a:lnTo>
                  <a:pt x="5000964" y="502792"/>
                </a:lnTo>
                <a:lnTo>
                  <a:pt x="4967855" y="494550"/>
                </a:lnTo>
                <a:close/>
              </a:path>
              <a:path w="5476240" h="742314">
                <a:moveTo>
                  <a:pt x="5004596" y="437366"/>
                </a:moveTo>
                <a:lnTo>
                  <a:pt x="4971627" y="443746"/>
                </a:lnTo>
                <a:lnTo>
                  <a:pt x="4966877" y="465213"/>
                </a:lnTo>
                <a:lnTo>
                  <a:pt x="5013676" y="494410"/>
                </a:lnTo>
                <a:lnTo>
                  <a:pt x="5000964" y="502792"/>
                </a:lnTo>
                <a:lnTo>
                  <a:pt x="5016288" y="502792"/>
                </a:lnTo>
                <a:lnTo>
                  <a:pt x="5022384" y="498508"/>
                </a:lnTo>
                <a:lnTo>
                  <a:pt x="5022710" y="483281"/>
                </a:lnTo>
                <a:lnTo>
                  <a:pt x="4975818" y="453851"/>
                </a:lnTo>
                <a:lnTo>
                  <a:pt x="4983595" y="446400"/>
                </a:lnTo>
                <a:lnTo>
                  <a:pt x="5019536" y="446400"/>
                </a:lnTo>
                <a:lnTo>
                  <a:pt x="5020979" y="443746"/>
                </a:lnTo>
                <a:lnTo>
                  <a:pt x="5021081" y="443560"/>
                </a:lnTo>
                <a:lnTo>
                  <a:pt x="5004596" y="437366"/>
                </a:lnTo>
                <a:close/>
              </a:path>
              <a:path w="5476240" h="742314">
                <a:moveTo>
                  <a:pt x="5019536" y="446400"/>
                </a:moveTo>
                <a:lnTo>
                  <a:pt x="4983595" y="446400"/>
                </a:lnTo>
                <a:lnTo>
                  <a:pt x="5016750" y="451523"/>
                </a:lnTo>
                <a:lnTo>
                  <a:pt x="5019536" y="446400"/>
                </a:lnTo>
                <a:close/>
              </a:path>
              <a:path w="5476240" h="742314">
                <a:moveTo>
                  <a:pt x="5145413" y="437413"/>
                </a:moveTo>
                <a:lnTo>
                  <a:pt x="5135914" y="437413"/>
                </a:lnTo>
                <a:lnTo>
                  <a:pt x="5135851" y="452478"/>
                </a:lnTo>
                <a:lnTo>
                  <a:pt x="5141502" y="466005"/>
                </a:lnTo>
                <a:lnTo>
                  <a:pt x="5139965" y="488823"/>
                </a:lnTo>
                <a:lnTo>
                  <a:pt x="5135672" y="495331"/>
                </a:lnTo>
                <a:lnTo>
                  <a:pt x="5135605" y="511454"/>
                </a:lnTo>
                <a:lnTo>
                  <a:pt x="5135495" y="537857"/>
                </a:lnTo>
                <a:lnTo>
                  <a:pt x="5145413" y="537857"/>
                </a:lnTo>
                <a:lnTo>
                  <a:pt x="5145413" y="437413"/>
                </a:lnTo>
                <a:close/>
              </a:path>
              <a:path w="5476240" h="742314">
                <a:moveTo>
                  <a:pt x="5100570" y="436714"/>
                </a:moveTo>
                <a:lnTo>
                  <a:pt x="5083201" y="444538"/>
                </a:lnTo>
                <a:lnTo>
                  <a:pt x="5072537" y="460184"/>
                </a:lnTo>
                <a:lnTo>
                  <a:pt x="5070954" y="481465"/>
                </a:lnTo>
                <a:lnTo>
                  <a:pt x="5083201" y="503538"/>
                </a:lnTo>
                <a:lnTo>
                  <a:pt x="5107555" y="511454"/>
                </a:lnTo>
                <a:lnTo>
                  <a:pt x="5113981" y="511454"/>
                </a:lnTo>
                <a:lnTo>
                  <a:pt x="5129860" y="504143"/>
                </a:lnTo>
                <a:lnTo>
                  <a:pt x="5130843" y="502653"/>
                </a:lnTo>
                <a:lnTo>
                  <a:pt x="5108253" y="502653"/>
                </a:lnTo>
                <a:lnTo>
                  <a:pt x="5090325" y="496739"/>
                </a:lnTo>
                <a:lnTo>
                  <a:pt x="5081012" y="479695"/>
                </a:lnTo>
                <a:lnTo>
                  <a:pt x="5087065" y="454782"/>
                </a:lnTo>
                <a:lnTo>
                  <a:pt x="5103131" y="445376"/>
                </a:lnTo>
                <a:lnTo>
                  <a:pt x="5130088" y="445376"/>
                </a:lnTo>
                <a:lnTo>
                  <a:pt x="5119848" y="438158"/>
                </a:lnTo>
                <a:lnTo>
                  <a:pt x="5100570" y="436714"/>
                </a:lnTo>
                <a:close/>
              </a:path>
              <a:path w="5476240" h="742314">
                <a:moveTo>
                  <a:pt x="5130088" y="445376"/>
                </a:moveTo>
                <a:lnTo>
                  <a:pt x="5103131" y="445376"/>
                </a:lnTo>
                <a:lnTo>
                  <a:pt x="5126414" y="451429"/>
                </a:lnTo>
                <a:lnTo>
                  <a:pt x="5135635" y="468333"/>
                </a:lnTo>
                <a:lnTo>
                  <a:pt x="5129674" y="493386"/>
                </a:lnTo>
                <a:lnTo>
                  <a:pt x="5108253" y="502653"/>
                </a:lnTo>
                <a:lnTo>
                  <a:pt x="5130843" y="502653"/>
                </a:lnTo>
                <a:lnTo>
                  <a:pt x="5135672" y="495331"/>
                </a:lnTo>
                <a:lnTo>
                  <a:pt x="5135795" y="466005"/>
                </a:lnTo>
                <a:lnTo>
                  <a:pt x="5135851" y="452478"/>
                </a:lnTo>
                <a:lnTo>
                  <a:pt x="5134051" y="448170"/>
                </a:lnTo>
                <a:lnTo>
                  <a:pt x="5130088" y="445376"/>
                </a:lnTo>
                <a:close/>
              </a:path>
              <a:path w="5476240" h="742314">
                <a:moveTo>
                  <a:pt x="5135851" y="452478"/>
                </a:moveTo>
                <a:lnTo>
                  <a:pt x="5135795" y="466005"/>
                </a:lnTo>
                <a:lnTo>
                  <a:pt x="5135672" y="495331"/>
                </a:lnTo>
                <a:lnTo>
                  <a:pt x="5139965" y="488823"/>
                </a:lnTo>
                <a:lnTo>
                  <a:pt x="5141502" y="466005"/>
                </a:lnTo>
                <a:lnTo>
                  <a:pt x="5135851" y="452478"/>
                </a:lnTo>
                <a:close/>
              </a:path>
              <a:path w="5476240" h="742314">
                <a:moveTo>
                  <a:pt x="5182257" y="437413"/>
                </a:moveTo>
                <a:lnTo>
                  <a:pt x="5172338" y="437413"/>
                </a:lnTo>
                <a:lnTo>
                  <a:pt x="5172338" y="487006"/>
                </a:lnTo>
                <a:lnTo>
                  <a:pt x="5182350" y="505633"/>
                </a:lnTo>
                <a:lnTo>
                  <a:pt x="5203352" y="511454"/>
                </a:lnTo>
                <a:lnTo>
                  <a:pt x="5209871" y="511454"/>
                </a:lnTo>
                <a:lnTo>
                  <a:pt x="5224360" y="502513"/>
                </a:lnTo>
                <a:lnTo>
                  <a:pt x="5197345" y="502513"/>
                </a:lnTo>
                <a:lnTo>
                  <a:pt x="5184166" y="492641"/>
                </a:lnTo>
                <a:lnTo>
                  <a:pt x="5182257" y="437413"/>
                </a:lnTo>
                <a:close/>
              </a:path>
              <a:path w="5476240" h="742314">
                <a:moveTo>
                  <a:pt x="5239255" y="490639"/>
                </a:moveTo>
                <a:lnTo>
                  <a:pt x="5229755" y="490639"/>
                </a:lnTo>
                <a:lnTo>
                  <a:pt x="5229755" y="510755"/>
                </a:lnTo>
                <a:lnTo>
                  <a:pt x="5239255" y="510755"/>
                </a:lnTo>
                <a:lnTo>
                  <a:pt x="5239255" y="490639"/>
                </a:lnTo>
                <a:close/>
              </a:path>
              <a:path w="5476240" h="742314">
                <a:moveTo>
                  <a:pt x="5239255" y="437413"/>
                </a:moveTo>
                <a:lnTo>
                  <a:pt x="5229336" y="437413"/>
                </a:lnTo>
                <a:lnTo>
                  <a:pt x="5229336" y="481418"/>
                </a:lnTo>
                <a:lnTo>
                  <a:pt x="5221420" y="497298"/>
                </a:lnTo>
                <a:lnTo>
                  <a:pt x="5197345" y="502513"/>
                </a:lnTo>
                <a:lnTo>
                  <a:pt x="5224360" y="502513"/>
                </a:lnTo>
                <a:lnTo>
                  <a:pt x="5228964" y="499673"/>
                </a:lnTo>
                <a:lnTo>
                  <a:pt x="5229755" y="490639"/>
                </a:lnTo>
                <a:lnTo>
                  <a:pt x="5239255" y="490639"/>
                </a:lnTo>
                <a:lnTo>
                  <a:pt x="5239255" y="437413"/>
                </a:lnTo>
                <a:close/>
              </a:path>
              <a:path w="5476240" h="742314">
                <a:moveTo>
                  <a:pt x="5288598" y="436714"/>
                </a:moveTo>
                <a:lnTo>
                  <a:pt x="5271555" y="444770"/>
                </a:lnTo>
                <a:lnTo>
                  <a:pt x="5261031" y="460324"/>
                </a:lnTo>
                <a:lnTo>
                  <a:pt x="5259494" y="481279"/>
                </a:lnTo>
                <a:lnTo>
                  <a:pt x="5272160" y="503444"/>
                </a:lnTo>
                <a:lnTo>
                  <a:pt x="5298051" y="511454"/>
                </a:lnTo>
                <a:lnTo>
                  <a:pt x="5303918" y="511454"/>
                </a:lnTo>
                <a:lnTo>
                  <a:pt x="5322574" y="501489"/>
                </a:lnTo>
                <a:lnTo>
                  <a:pt x="5287574" y="501489"/>
                </a:lnTo>
                <a:lnTo>
                  <a:pt x="5270344" y="484957"/>
                </a:lnTo>
                <a:lnTo>
                  <a:pt x="5271468" y="477088"/>
                </a:lnTo>
                <a:lnTo>
                  <a:pt x="5267038" y="477088"/>
                </a:lnTo>
                <a:lnTo>
                  <a:pt x="5267038" y="469684"/>
                </a:lnTo>
                <a:lnTo>
                  <a:pt x="5272526" y="469684"/>
                </a:lnTo>
                <a:lnTo>
                  <a:pt x="5274721" y="454317"/>
                </a:lnTo>
                <a:lnTo>
                  <a:pt x="5290368" y="445236"/>
                </a:lnTo>
                <a:lnTo>
                  <a:pt x="5318157" y="445236"/>
                </a:lnTo>
                <a:lnTo>
                  <a:pt x="5308389" y="438298"/>
                </a:lnTo>
                <a:lnTo>
                  <a:pt x="5288598" y="436714"/>
                </a:lnTo>
                <a:close/>
              </a:path>
              <a:path w="5476240" h="742314">
                <a:moveTo>
                  <a:pt x="5320822" y="493013"/>
                </a:moveTo>
                <a:lnTo>
                  <a:pt x="5318028" y="496273"/>
                </a:lnTo>
                <a:lnTo>
                  <a:pt x="5287574" y="501489"/>
                </a:lnTo>
                <a:lnTo>
                  <a:pt x="5322574" y="501489"/>
                </a:lnTo>
                <a:lnTo>
                  <a:pt x="5326410" y="499440"/>
                </a:lnTo>
                <a:lnTo>
                  <a:pt x="5320822" y="493013"/>
                </a:lnTo>
                <a:close/>
              </a:path>
              <a:path w="5476240" h="742314">
                <a:moveTo>
                  <a:pt x="5272526" y="469684"/>
                </a:moveTo>
                <a:lnTo>
                  <a:pt x="5267038" y="469684"/>
                </a:lnTo>
                <a:lnTo>
                  <a:pt x="5267038" y="477088"/>
                </a:lnTo>
                <a:lnTo>
                  <a:pt x="5271468" y="477088"/>
                </a:lnTo>
                <a:lnTo>
                  <a:pt x="5272526" y="469684"/>
                </a:lnTo>
                <a:close/>
              </a:path>
              <a:path w="5476240" h="742314">
                <a:moveTo>
                  <a:pt x="5320463" y="469684"/>
                </a:moveTo>
                <a:lnTo>
                  <a:pt x="5272526" y="469684"/>
                </a:lnTo>
                <a:lnTo>
                  <a:pt x="5271468" y="477088"/>
                </a:lnTo>
                <a:lnTo>
                  <a:pt x="5330881" y="477088"/>
                </a:lnTo>
                <a:lnTo>
                  <a:pt x="5330941" y="472617"/>
                </a:lnTo>
                <a:lnTo>
                  <a:pt x="5321660" y="472617"/>
                </a:lnTo>
                <a:lnTo>
                  <a:pt x="5320463" y="469684"/>
                </a:lnTo>
                <a:close/>
              </a:path>
              <a:path w="5476240" h="742314">
                <a:moveTo>
                  <a:pt x="5318157" y="445236"/>
                </a:moveTo>
                <a:lnTo>
                  <a:pt x="5290368" y="445236"/>
                </a:lnTo>
                <a:lnTo>
                  <a:pt x="5312859" y="451057"/>
                </a:lnTo>
                <a:lnTo>
                  <a:pt x="5321660" y="472617"/>
                </a:lnTo>
                <a:lnTo>
                  <a:pt x="5325572" y="469684"/>
                </a:lnTo>
                <a:lnTo>
                  <a:pt x="5330980" y="469684"/>
                </a:lnTo>
                <a:lnTo>
                  <a:pt x="5331020" y="466657"/>
                </a:lnTo>
                <a:lnTo>
                  <a:pt x="5323337" y="448915"/>
                </a:lnTo>
                <a:lnTo>
                  <a:pt x="5318157" y="445236"/>
                </a:lnTo>
                <a:close/>
              </a:path>
              <a:path w="5476240" h="742314">
                <a:moveTo>
                  <a:pt x="5330980" y="469684"/>
                </a:moveTo>
                <a:lnTo>
                  <a:pt x="5325572" y="469684"/>
                </a:lnTo>
                <a:lnTo>
                  <a:pt x="5321660" y="472617"/>
                </a:lnTo>
                <a:lnTo>
                  <a:pt x="5330941" y="472617"/>
                </a:lnTo>
                <a:lnTo>
                  <a:pt x="5330980" y="469684"/>
                </a:lnTo>
                <a:close/>
              </a:path>
              <a:path w="5476240" h="742314">
                <a:moveTo>
                  <a:pt x="35250" y="639914"/>
                </a:moveTo>
                <a:lnTo>
                  <a:pt x="18207" y="647970"/>
                </a:lnTo>
                <a:lnTo>
                  <a:pt x="7683" y="663524"/>
                </a:lnTo>
                <a:lnTo>
                  <a:pt x="6146" y="684479"/>
                </a:lnTo>
                <a:lnTo>
                  <a:pt x="18812" y="706644"/>
                </a:lnTo>
                <a:lnTo>
                  <a:pt x="44704" y="714654"/>
                </a:lnTo>
                <a:lnTo>
                  <a:pt x="50571" y="714654"/>
                </a:lnTo>
                <a:lnTo>
                  <a:pt x="69227" y="704689"/>
                </a:lnTo>
                <a:lnTo>
                  <a:pt x="34226" y="704689"/>
                </a:lnTo>
                <a:lnTo>
                  <a:pt x="16996" y="688157"/>
                </a:lnTo>
                <a:lnTo>
                  <a:pt x="18121" y="680288"/>
                </a:lnTo>
                <a:lnTo>
                  <a:pt x="13690" y="680288"/>
                </a:lnTo>
                <a:lnTo>
                  <a:pt x="13690" y="672884"/>
                </a:lnTo>
                <a:lnTo>
                  <a:pt x="19178" y="672884"/>
                </a:lnTo>
                <a:lnTo>
                  <a:pt x="21374" y="657517"/>
                </a:lnTo>
                <a:lnTo>
                  <a:pt x="37020" y="648436"/>
                </a:lnTo>
                <a:lnTo>
                  <a:pt x="64810" y="648436"/>
                </a:lnTo>
                <a:lnTo>
                  <a:pt x="55041" y="641498"/>
                </a:lnTo>
                <a:lnTo>
                  <a:pt x="35250" y="639914"/>
                </a:lnTo>
                <a:close/>
              </a:path>
              <a:path w="5476240" h="742314">
                <a:moveTo>
                  <a:pt x="67475" y="696213"/>
                </a:moveTo>
                <a:lnTo>
                  <a:pt x="64681" y="699473"/>
                </a:lnTo>
                <a:lnTo>
                  <a:pt x="34226" y="704689"/>
                </a:lnTo>
                <a:lnTo>
                  <a:pt x="69227" y="704689"/>
                </a:lnTo>
                <a:lnTo>
                  <a:pt x="73063" y="702640"/>
                </a:lnTo>
                <a:lnTo>
                  <a:pt x="67475" y="696213"/>
                </a:lnTo>
                <a:close/>
              </a:path>
              <a:path w="5476240" h="742314">
                <a:moveTo>
                  <a:pt x="19178" y="672884"/>
                </a:moveTo>
                <a:lnTo>
                  <a:pt x="13690" y="672884"/>
                </a:lnTo>
                <a:lnTo>
                  <a:pt x="13690" y="680288"/>
                </a:lnTo>
                <a:lnTo>
                  <a:pt x="18121" y="680288"/>
                </a:lnTo>
                <a:lnTo>
                  <a:pt x="19178" y="672884"/>
                </a:lnTo>
                <a:close/>
              </a:path>
              <a:path w="5476240" h="742314">
                <a:moveTo>
                  <a:pt x="67115" y="672884"/>
                </a:moveTo>
                <a:lnTo>
                  <a:pt x="19178" y="672884"/>
                </a:lnTo>
                <a:lnTo>
                  <a:pt x="18121" y="680288"/>
                </a:lnTo>
                <a:lnTo>
                  <a:pt x="77533" y="680288"/>
                </a:lnTo>
                <a:lnTo>
                  <a:pt x="77593" y="675817"/>
                </a:lnTo>
                <a:lnTo>
                  <a:pt x="68313" y="675817"/>
                </a:lnTo>
                <a:lnTo>
                  <a:pt x="67115" y="672884"/>
                </a:lnTo>
                <a:close/>
              </a:path>
              <a:path w="5476240" h="742314">
                <a:moveTo>
                  <a:pt x="64810" y="648436"/>
                </a:moveTo>
                <a:lnTo>
                  <a:pt x="37020" y="648436"/>
                </a:lnTo>
                <a:lnTo>
                  <a:pt x="59512" y="654257"/>
                </a:lnTo>
                <a:lnTo>
                  <a:pt x="68313" y="675817"/>
                </a:lnTo>
                <a:lnTo>
                  <a:pt x="72224" y="672884"/>
                </a:lnTo>
                <a:lnTo>
                  <a:pt x="77632" y="672884"/>
                </a:lnTo>
                <a:lnTo>
                  <a:pt x="77673" y="669857"/>
                </a:lnTo>
                <a:lnTo>
                  <a:pt x="69989" y="652115"/>
                </a:lnTo>
                <a:lnTo>
                  <a:pt x="64810" y="648436"/>
                </a:lnTo>
                <a:close/>
              </a:path>
              <a:path w="5476240" h="742314">
                <a:moveTo>
                  <a:pt x="77632" y="672884"/>
                </a:moveTo>
                <a:lnTo>
                  <a:pt x="72224" y="672884"/>
                </a:lnTo>
                <a:lnTo>
                  <a:pt x="68313" y="675817"/>
                </a:lnTo>
                <a:lnTo>
                  <a:pt x="77593" y="675817"/>
                </a:lnTo>
                <a:lnTo>
                  <a:pt x="77632" y="672884"/>
                </a:lnTo>
                <a:close/>
              </a:path>
              <a:path w="5476240" h="742314">
                <a:moveTo>
                  <a:pt x="122638" y="673722"/>
                </a:moveTo>
                <a:lnTo>
                  <a:pt x="115653" y="673722"/>
                </a:lnTo>
                <a:lnTo>
                  <a:pt x="115579" y="676281"/>
                </a:lnTo>
                <a:lnTo>
                  <a:pt x="115513" y="678611"/>
                </a:lnTo>
                <a:lnTo>
                  <a:pt x="111884" y="678611"/>
                </a:lnTo>
                <a:lnTo>
                  <a:pt x="84639" y="713955"/>
                </a:lnTo>
                <a:lnTo>
                  <a:pt x="95815" y="713955"/>
                </a:lnTo>
                <a:lnTo>
                  <a:pt x="119218" y="683271"/>
                </a:lnTo>
                <a:lnTo>
                  <a:pt x="117050" y="680427"/>
                </a:lnTo>
                <a:lnTo>
                  <a:pt x="127853" y="680427"/>
                </a:lnTo>
                <a:lnTo>
                  <a:pt x="126766" y="679030"/>
                </a:lnTo>
                <a:lnTo>
                  <a:pt x="122498" y="679030"/>
                </a:lnTo>
                <a:lnTo>
                  <a:pt x="122509" y="678611"/>
                </a:lnTo>
                <a:lnTo>
                  <a:pt x="115513" y="678611"/>
                </a:lnTo>
                <a:lnTo>
                  <a:pt x="113705" y="676281"/>
                </a:lnTo>
                <a:lnTo>
                  <a:pt x="122570" y="676281"/>
                </a:lnTo>
                <a:lnTo>
                  <a:pt x="122638" y="673722"/>
                </a:lnTo>
                <a:close/>
              </a:path>
              <a:path w="5476240" h="742314">
                <a:moveTo>
                  <a:pt x="127853" y="680427"/>
                </a:moveTo>
                <a:lnTo>
                  <a:pt x="117050" y="680427"/>
                </a:lnTo>
                <a:lnTo>
                  <a:pt x="120961" y="680986"/>
                </a:lnTo>
                <a:lnTo>
                  <a:pt x="119218" y="683271"/>
                </a:lnTo>
                <a:lnTo>
                  <a:pt x="142615" y="713955"/>
                </a:lnTo>
                <a:lnTo>
                  <a:pt x="153930" y="713955"/>
                </a:lnTo>
                <a:lnTo>
                  <a:pt x="127853" y="680427"/>
                </a:lnTo>
                <a:close/>
              </a:path>
              <a:path w="5476240" h="742314">
                <a:moveTo>
                  <a:pt x="117050" y="680427"/>
                </a:moveTo>
                <a:lnTo>
                  <a:pt x="119218" y="683271"/>
                </a:lnTo>
                <a:lnTo>
                  <a:pt x="120961" y="680986"/>
                </a:lnTo>
                <a:lnTo>
                  <a:pt x="117050" y="680427"/>
                </a:lnTo>
                <a:close/>
              </a:path>
              <a:path w="5476240" h="742314">
                <a:moveTo>
                  <a:pt x="122638" y="673722"/>
                </a:moveTo>
                <a:lnTo>
                  <a:pt x="122570" y="676281"/>
                </a:lnTo>
                <a:lnTo>
                  <a:pt x="122498" y="679030"/>
                </a:lnTo>
                <a:lnTo>
                  <a:pt x="124628" y="676281"/>
                </a:lnTo>
                <a:lnTo>
                  <a:pt x="122638" y="673722"/>
                </a:lnTo>
                <a:close/>
              </a:path>
              <a:path w="5476240" h="742314">
                <a:moveTo>
                  <a:pt x="124628" y="676281"/>
                </a:moveTo>
                <a:lnTo>
                  <a:pt x="122498" y="679030"/>
                </a:lnTo>
                <a:lnTo>
                  <a:pt x="126766" y="679030"/>
                </a:lnTo>
                <a:lnTo>
                  <a:pt x="124628" y="676281"/>
                </a:lnTo>
                <a:close/>
              </a:path>
              <a:path w="5476240" h="742314">
                <a:moveTo>
                  <a:pt x="115653" y="673722"/>
                </a:moveTo>
                <a:lnTo>
                  <a:pt x="113705" y="676281"/>
                </a:lnTo>
                <a:lnTo>
                  <a:pt x="115513" y="678611"/>
                </a:lnTo>
                <a:lnTo>
                  <a:pt x="115579" y="676281"/>
                </a:lnTo>
                <a:lnTo>
                  <a:pt x="115653" y="673722"/>
                </a:lnTo>
                <a:close/>
              </a:path>
              <a:path w="5476240" h="742314">
                <a:moveTo>
                  <a:pt x="97212" y="640613"/>
                </a:moveTo>
                <a:lnTo>
                  <a:pt x="86036" y="640613"/>
                </a:lnTo>
                <a:lnTo>
                  <a:pt x="113705" y="676281"/>
                </a:lnTo>
                <a:lnTo>
                  <a:pt x="115653" y="673722"/>
                </a:lnTo>
                <a:lnTo>
                  <a:pt x="126610" y="673722"/>
                </a:lnTo>
                <a:lnTo>
                  <a:pt x="127908" y="672045"/>
                </a:lnTo>
                <a:lnTo>
                  <a:pt x="121380" y="672045"/>
                </a:lnTo>
                <a:lnTo>
                  <a:pt x="117189" y="671906"/>
                </a:lnTo>
                <a:lnTo>
                  <a:pt x="119236" y="669256"/>
                </a:lnTo>
                <a:lnTo>
                  <a:pt x="97212" y="640613"/>
                </a:lnTo>
                <a:close/>
              </a:path>
              <a:path w="5476240" h="742314">
                <a:moveTo>
                  <a:pt x="126610" y="673722"/>
                </a:moveTo>
                <a:lnTo>
                  <a:pt x="122638" y="673722"/>
                </a:lnTo>
                <a:lnTo>
                  <a:pt x="124628" y="676281"/>
                </a:lnTo>
                <a:lnTo>
                  <a:pt x="126610" y="673722"/>
                </a:lnTo>
                <a:close/>
              </a:path>
              <a:path w="5476240" h="742314">
                <a:moveTo>
                  <a:pt x="119236" y="669256"/>
                </a:moveTo>
                <a:lnTo>
                  <a:pt x="117189" y="671906"/>
                </a:lnTo>
                <a:lnTo>
                  <a:pt x="121380" y="672045"/>
                </a:lnTo>
                <a:lnTo>
                  <a:pt x="119236" y="669256"/>
                </a:lnTo>
                <a:close/>
              </a:path>
              <a:path w="5476240" h="742314">
                <a:moveTo>
                  <a:pt x="152254" y="640613"/>
                </a:moveTo>
                <a:lnTo>
                  <a:pt x="141357" y="640613"/>
                </a:lnTo>
                <a:lnTo>
                  <a:pt x="119236" y="669256"/>
                </a:lnTo>
                <a:lnTo>
                  <a:pt x="121273" y="671906"/>
                </a:lnTo>
                <a:lnTo>
                  <a:pt x="121380" y="672045"/>
                </a:lnTo>
                <a:lnTo>
                  <a:pt x="127908" y="672045"/>
                </a:lnTo>
                <a:lnTo>
                  <a:pt x="152254" y="640613"/>
                </a:lnTo>
                <a:close/>
              </a:path>
              <a:path w="5476240" h="742314">
                <a:moveTo>
                  <a:pt x="180359" y="640613"/>
                </a:moveTo>
                <a:lnTo>
                  <a:pt x="170440" y="640613"/>
                </a:lnTo>
                <a:lnTo>
                  <a:pt x="170440" y="713955"/>
                </a:lnTo>
                <a:lnTo>
                  <a:pt x="180359" y="713955"/>
                </a:lnTo>
                <a:lnTo>
                  <a:pt x="180359" y="640613"/>
                </a:lnTo>
                <a:close/>
              </a:path>
              <a:path w="5476240" h="742314">
                <a:moveTo>
                  <a:pt x="173420" y="610298"/>
                </a:moveTo>
                <a:lnTo>
                  <a:pt x="175469" y="624408"/>
                </a:lnTo>
                <a:lnTo>
                  <a:pt x="177611" y="624408"/>
                </a:lnTo>
                <a:lnTo>
                  <a:pt x="173420" y="610298"/>
                </a:lnTo>
                <a:close/>
              </a:path>
              <a:path w="5476240" h="742314">
                <a:moveTo>
                  <a:pt x="210053" y="722896"/>
                </a:moveTo>
                <a:lnTo>
                  <a:pt x="205023" y="730440"/>
                </a:lnTo>
                <a:lnTo>
                  <a:pt x="208842" y="734072"/>
                </a:lnTo>
                <a:lnTo>
                  <a:pt x="239250" y="741756"/>
                </a:lnTo>
                <a:lnTo>
                  <a:pt x="261462" y="736726"/>
                </a:lnTo>
                <a:lnTo>
                  <a:pt x="264475" y="732955"/>
                </a:lnTo>
                <a:lnTo>
                  <a:pt x="238971" y="732955"/>
                </a:lnTo>
                <a:lnTo>
                  <a:pt x="210053" y="722896"/>
                </a:lnTo>
                <a:close/>
              </a:path>
              <a:path w="5476240" h="742314">
                <a:moveTo>
                  <a:pt x="275991" y="640613"/>
                </a:moveTo>
                <a:lnTo>
                  <a:pt x="266491" y="640613"/>
                </a:lnTo>
                <a:lnTo>
                  <a:pt x="266053" y="654303"/>
                </a:lnTo>
                <a:lnTo>
                  <a:pt x="265971" y="656868"/>
                </a:lnTo>
                <a:lnTo>
                  <a:pt x="272079" y="667761"/>
                </a:lnTo>
                <a:lnTo>
                  <a:pt x="270543" y="689508"/>
                </a:lnTo>
                <a:lnTo>
                  <a:pt x="264658" y="697895"/>
                </a:lnTo>
                <a:lnTo>
                  <a:pt x="263904" y="721464"/>
                </a:lnTo>
                <a:lnTo>
                  <a:pt x="263884" y="722105"/>
                </a:lnTo>
                <a:lnTo>
                  <a:pt x="255129" y="730766"/>
                </a:lnTo>
                <a:lnTo>
                  <a:pt x="238971" y="732955"/>
                </a:lnTo>
                <a:lnTo>
                  <a:pt x="264475" y="732955"/>
                </a:lnTo>
                <a:lnTo>
                  <a:pt x="273651" y="721464"/>
                </a:lnTo>
                <a:lnTo>
                  <a:pt x="275991" y="640613"/>
                </a:lnTo>
                <a:close/>
              </a:path>
              <a:path w="5476240" h="742314">
                <a:moveTo>
                  <a:pt x="230449" y="639914"/>
                </a:moveTo>
                <a:lnTo>
                  <a:pt x="212986" y="647365"/>
                </a:lnTo>
                <a:lnTo>
                  <a:pt x="202136" y="662266"/>
                </a:lnTo>
                <a:lnTo>
                  <a:pt x="200553" y="682383"/>
                </a:lnTo>
                <a:lnTo>
                  <a:pt x="212986" y="703618"/>
                </a:lnTo>
                <a:lnTo>
                  <a:pt x="237434" y="711161"/>
                </a:lnTo>
                <a:lnTo>
                  <a:pt x="243953" y="711161"/>
                </a:lnTo>
                <a:lnTo>
                  <a:pt x="260251" y="704176"/>
                </a:lnTo>
                <a:lnTo>
                  <a:pt x="261526" y="702360"/>
                </a:lnTo>
                <a:lnTo>
                  <a:pt x="238412" y="702360"/>
                </a:lnTo>
                <a:lnTo>
                  <a:pt x="228307" y="701243"/>
                </a:lnTo>
                <a:lnTo>
                  <a:pt x="211776" y="685410"/>
                </a:lnTo>
                <a:lnTo>
                  <a:pt x="211776" y="665433"/>
                </a:lnTo>
                <a:lnTo>
                  <a:pt x="228307" y="649740"/>
                </a:lnTo>
                <a:lnTo>
                  <a:pt x="261975" y="649740"/>
                </a:lnTo>
                <a:lnTo>
                  <a:pt x="260251" y="646667"/>
                </a:lnTo>
                <a:lnTo>
                  <a:pt x="230449" y="639914"/>
                </a:lnTo>
                <a:close/>
              </a:path>
              <a:path w="5476240" h="742314">
                <a:moveTo>
                  <a:pt x="265435" y="673638"/>
                </a:moveTo>
                <a:lnTo>
                  <a:pt x="260298" y="693513"/>
                </a:lnTo>
                <a:lnTo>
                  <a:pt x="238412" y="702360"/>
                </a:lnTo>
                <a:lnTo>
                  <a:pt x="261526" y="702360"/>
                </a:lnTo>
                <a:lnTo>
                  <a:pt x="264658" y="697895"/>
                </a:lnTo>
                <a:lnTo>
                  <a:pt x="265435" y="673638"/>
                </a:lnTo>
                <a:close/>
              </a:path>
              <a:path w="5476240" h="742314">
                <a:moveTo>
                  <a:pt x="265971" y="656868"/>
                </a:moveTo>
                <a:lnTo>
                  <a:pt x="265799" y="662266"/>
                </a:lnTo>
                <a:lnTo>
                  <a:pt x="265697" y="665433"/>
                </a:lnTo>
                <a:lnTo>
                  <a:pt x="265589" y="668804"/>
                </a:lnTo>
                <a:lnTo>
                  <a:pt x="266352" y="670090"/>
                </a:lnTo>
                <a:lnTo>
                  <a:pt x="265435" y="673638"/>
                </a:lnTo>
                <a:lnTo>
                  <a:pt x="264658" y="697895"/>
                </a:lnTo>
                <a:lnTo>
                  <a:pt x="270543" y="689508"/>
                </a:lnTo>
                <a:lnTo>
                  <a:pt x="271915" y="670090"/>
                </a:lnTo>
                <a:lnTo>
                  <a:pt x="272006" y="668804"/>
                </a:lnTo>
                <a:lnTo>
                  <a:pt x="272079" y="667761"/>
                </a:lnTo>
                <a:lnTo>
                  <a:pt x="265971" y="656868"/>
                </a:lnTo>
                <a:close/>
              </a:path>
              <a:path w="5476240" h="742314">
                <a:moveTo>
                  <a:pt x="265589" y="668804"/>
                </a:moveTo>
                <a:lnTo>
                  <a:pt x="265548" y="670090"/>
                </a:lnTo>
                <a:lnTo>
                  <a:pt x="265435" y="673638"/>
                </a:lnTo>
                <a:lnTo>
                  <a:pt x="266352" y="670090"/>
                </a:lnTo>
                <a:lnTo>
                  <a:pt x="265589" y="668804"/>
                </a:lnTo>
                <a:close/>
              </a:path>
              <a:path w="5476240" h="742314">
                <a:moveTo>
                  <a:pt x="261975" y="649740"/>
                </a:moveTo>
                <a:lnTo>
                  <a:pt x="228307" y="649740"/>
                </a:lnTo>
                <a:lnTo>
                  <a:pt x="256992" y="654303"/>
                </a:lnTo>
                <a:lnTo>
                  <a:pt x="265589" y="668804"/>
                </a:lnTo>
                <a:lnTo>
                  <a:pt x="265971" y="656868"/>
                </a:lnTo>
                <a:lnTo>
                  <a:pt x="261975" y="649740"/>
                </a:lnTo>
                <a:close/>
              </a:path>
              <a:path w="5476240" h="742314">
                <a:moveTo>
                  <a:pt x="325292" y="639914"/>
                </a:moveTo>
                <a:lnTo>
                  <a:pt x="308248" y="647970"/>
                </a:lnTo>
                <a:lnTo>
                  <a:pt x="297724" y="663524"/>
                </a:lnTo>
                <a:lnTo>
                  <a:pt x="296188" y="684479"/>
                </a:lnTo>
                <a:lnTo>
                  <a:pt x="308854" y="706644"/>
                </a:lnTo>
                <a:lnTo>
                  <a:pt x="334745" y="714654"/>
                </a:lnTo>
                <a:lnTo>
                  <a:pt x="340612" y="714654"/>
                </a:lnTo>
                <a:lnTo>
                  <a:pt x="359268" y="704689"/>
                </a:lnTo>
                <a:lnTo>
                  <a:pt x="324267" y="704689"/>
                </a:lnTo>
                <a:lnTo>
                  <a:pt x="307038" y="688157"/>
                </a:lnTo>
                <a:lnTo>
                  <a:pt x="308162" y="680288"/>
                </a:lnTo>
                <a:lnTo>
                  <a:pt x="303731" y="680288"/>
                </a:lnTo>
                <a:lnTo>
                  <a:pt x="303731" y="672884"/>
                </a:lnTo>
                <a:lnTo>
                  <a:pt x="309220" y="672884"/>
                </a:lnTo>
                <a:lnTo>
                  <a:pt x="311415" y="657517"/>
                </a:lnTo>
                <a:lnTo>
                  <a:pt x="327061" y="648436"/>
                </a:lnTo>
                <a:lnTo>
                  <a:pt x="354851" y="648436"/>
                </a:lnTo>
                <a:lnTo>
                  <a:pt x="345083" y="641498"/>
                </a:lnTo>
                <a:lnTo>
                  <a:pt x="325292" y="639914"/>
                </a:lnTo>
                <a:close/>
              </a:path>
              <a:path w="5476240" h="742314">
                <a:moveTo>
                  <a:pt x="357516" y="696213"/>
                </a:moveTo>
                <a:lnTo>
                  <a:pt x="354722" y="699473"/>
                </a:lnTo>
                <a:lnTo>
                  <a:pt x="324267" y="704689"/>
                </a:lnTo>
                <a:lnTo>
                  <a:pt x="359268" y="704689"/>
                </a:lnTo>
                <a:lnTo>
                  <a:pt x="363104" y="702640"/>
                </a:lnTo>
                <a:lnTo>
                  <a:pt x="357516" y="696213"/>
                </a:lnTo>
                <a:close/>
              </a:path>
              <a:path w="5476240" h="742314">
                <a:moveTo>
                  <a:pt x="309220" y="672884"/>
                </a:moveTo>
                <a:lnTo>
                  <a:pt x="303731" y="672884"/>
                </a:lnTo>
                <a:lnTo>
                  <a:pt x="303731" y="680288"/>
                </a:lnTo>
                <a:lnTo>
                  <a:pt x="308162" y="680288"/>
                </a:lnTo>
                <a:lnTo>
                  <a:pt x="309220" y="672884"/>
                </a:lnTo>
                <a:close/>
              </a:path>
              <a:path w="5476240" h="742314">
                <a:moveTo>
                  <a:pt x="357156" y="672884"/>
                </a:moveTo>
                <a:lnTo>
                  <a:pt x="309220" y="672884"/>
                </a:lnTo>
                <a:lnTo>
                  <a:pt x="308162" y="680288"/>
                </a:lnTo>
                <a:lnTo>
                  <a:pt x="367574" y="680288"/>
                </a:lnTo>
                <a:lnTo>
                  <a:pt x="367634" y="675817"/>
                </a:lnTo>
                <a:lnTo>
                  <a:pt x="358354" y="675817"/>
                </a:lnTo>
                <a:lnTo>
                  <a:pt x="357156" y="672884"/>
                </a:lnTo>
                <a:close/>
              </a:path>
              <a:path w="5476240" h="742314">
                <a:moveTo>
                  <a:pt x="354851" y="648436"/>
                </a:moveTo>
                <a:lnTo>
                  <a:pt x="327061" y="648436"/>
                </a:lnTo>
                <a:lnTo>
                  <a:pt x="349553" y="654257"/>
                </a:lnTo>
                <a:lnTo>
                  <a:pt x="358354" y="675817"/>
                </a:lnTo>
                <a:lnTo>
                  <a:pt x="362266" y="672884"/>
                </a:lnTo>
                <a:lnTo>
                  <a:pt x="367673" y="672884"/>
                </a:lnTo>
                <a:lnTo>
                  <a:pt x="367714" y="669857"/>
                </a:lnTo>
                <a:lnTo>
                  <a:pt x="360030" y="652115"/>
                </a:lnTo>
                <a:lnTo>
                  <a:pt x="354851" y="648436"/>
                </a:lnTo>
                <a:close/>
              </a:path>
              <a:path w="5476240" h="742314">
                <a:moveTo>
                  <a:pt x="367673" y="672884"/>
                </a:moveTo>
                <a:lnTo>
                  <a:pt x="362266" y="672884"/>
                </a:lnTo>
                <a:lnTo>
                  <a:pt x="358354" y="675817"/>
                </a:lnTo>
                <a:lnTo>
                  <a:pt x="367634" y="675817"/>
                </a:lnTo>
                <a:lnTo>
                  <a:pt x="367673" y="672884"/>
                </a:lnTo>
                <a:close/>
              </a:path>
              <a:path w="5476240" h="742314">
                <a:moveTo>
                  <a:pt x="397402" y="640613"/>
                </a:moveTo>
                <a:lnTo>
                  <a:pt x="387903" y="640613"/>
                </a:lnTo>
                <a:lnTo>
                  <a:pt x="387903" y="713955"/>
                </a:lnTo>
                <a:lnTo>
                  <a:pt x="397821" y="713955"/>
                </a:lnTo>
                <a:lnTo>
                  <a:pt x="397821" y="669810"/>
                </a:lnTo>
                <a:lnTo>
                  <a:pt x="402515" y="660450"/>
                </a:lnTo>
                <a:lnTo>
                  <a:pt x="397402" y="660450"/>
                </a:lnTo>
                <a:lnTo>
                  <a:pt x="397402" y="640613"/>
                </a:lnTo>
                <a:close/>
              </a:path>
              <a:path w="5476240" h="742314">
                <a:moveTo>
                  <a:pt x="445211" y="648855"/>
                </a:moveTo>
                <a:lnTo>
                  <a:pt x="429114" y="648855"/>
                </a:lnTo>
                <a:lnTo>
                  <a:pt x="441780" y="658774"/>
                </a:lnTo>
                <a:lnTo>
                  <a:pt x="443643" y="713955"/>
                </a:lnTo>
                <a:lnTo>
                  <a:pt x="453562" y="713955"/>
                </a:lnTo>
                <a:lnTo>
                  <a:pt x="453562" y="669810"/>
                </a:lnTo>
                <a:lnTo>
                  <a:pt x="457740" y="661428"/>
                </a:lnTo>
                <a:lnTo>
                  <a:pt x="452444" y="661428"/>
                </a:lnTo>
                <a:lnTo>
                  <a:pt x="448533" y="659891"/>
                </a:lnTo>
                <a:lnTo>
                  <a:pt x="451140" y="655150"/>
                </a:lnTo>
                <a:lnTo>
                  <a:pt x="450954" y="654257"/>
                </a:lnTo>
                <a:lnTo>
                  <a:pt x="445211" y="648855"/>
                </a:lnTo>
                <a:close/>
              </a:path>
              <a:path w="5476240" h="742314">
                <a:moveTo>
                  <a:pt x="501186" y="648855"/>
                </a:moveTo>
                <a:lnTo>
                  <a:pt x="484855" y="648855"/>
                </a:lnTo>
                <a:lnTo>
                  <a:pt x="497381" y="658774"/>
                </a:lnTo>
                <a:lnTo>
                  <a:pt x="499244" y="713955"/>
                </a:lnTo>
                <a:lnTo>
                  <a:pt x="509162" y="713955"/>
                </a:lnTo>
                <a:lnTo>
                  <a:pt x="509162" y="664269"/>
                </a:lnTo>
                <a:lnTo>
                  <a:pt x="501186" y="648855"/>
                </a:lnTo>
                <a:close/>
              </a:path>
              <a:path w="5476240" h="742314">
                <a:moveTo>
                  <a:pt x="451140" y="655150"/>
                </a:moveTo>
                <a:lnTo>
                  <a:pt x="448533" y="659891"/>
                </a:lnTo>
                <a:lnTo>
                  <a:pt x="452444" y="661428"/>
                </a:lnTo>
                <a:lnTo>
                  <a:pt x="451140" y="655150"/>
                </a:lnTo>
                <a:close/>
              </a:path>
              <a:path w="5476240" h="742314">
                <a:moveTo>
                  <a:pt x="479546" y="639914"/>
                </a:moveTo>
                <a:lnTo>
                  <a:pt x="471909" y="639914"/>
                </a:lnTo>
                <a:lnTo>
                  <a:pt x="454447" y="649135"/>
                </a:lnTo>
                <a:lnTo>
                  <a:pt x="451140" y="655150"/>
                </a:lnTo>
                <a:lnTo>
                  <a:pt x="452444" y="661428"/>
                </a:lnTo>
                <a:lnTo>
                  <a:pt x="457740" y="661428"/>
                </a:lnTo>
                <a:lnTo>
                  <a:pt x="461315" y="654257"/>
                </a:lnTo>
                <a:lnTo>
                  <a:pt x="461385" y="654117"/>
                </a:lnTo>
                <a:lnTo>
                  <a:pt x="484855" y="648855"/>
                </a:lnTo>
                <a:lnTo>
                  <a:pt x="501186" y="648855"/>
                </a:lnTo>
                <a:lnTo>
                  <a:pt x="499523" y="645642"/>
                </a:lnTo>
                <a:lnTo>
                  <a:pt x="479546" y="639914"/>
                </a:lnTo>
                <a:close/>
              </a:path>
              <a:path w="5476240" h="742314">
                <a:moveTo>
                  <a:pt x="417566" y="639914"/>
                </a:moveTo>
                <a:lnTo>
                  <a:pt x="398101" y="651649"/>
                </a:lnTo>
                <a:lnTo>
                  <a:pt x="397535" y="658774"/>
                </a:lnTo>
                <a:lnTo>
                  <a:pt x="397447" y="659891"/>
                </a:lnTo>
                <a:lnTo>
                  <a:pt x="397402" y="660450"/>
                </a:lnTo>
                <a:lnTo>
                  <a:pt x="402515" y="660450"/>
                </a:lnTo>
                <a:lnTo>
                  <a:pt x="405621" y="654257"/>
                </a:lnTo>
                <a:lnTo>
                  <a:pt x="405691" y="654117"/>
                </a:lnTo>
                <a:lnTo>
                  <a:pt x="429114" y="648855"/>
                </a:lnTo>
                <a:lnTo>
                  <a:pt x="445211" y="648855"/>
                </a:lnTo>
                <a:lnTo>
                  <a:pt x="437636" y="641730"/>
                </a:lnTo>
                <a:lnTo>
                  <a:pt x="417566" y="639914"/>
                </a:lnTo>
                <a:close/>
              </a:path>
              <a:path w="5476240" h="742314">
                <a:moveTo>
                  <a:pt x="594323" y="639914"/>
                </a:moveTo>
                <a:lnTo>
                  <a:pt x="577280" y="647970"/>
                </a:lnTo>
                <a:lnTo>
                  <a:pt x="566756" y="663524"/>
                </a:lnTo>
                <a:lnTo>
                  <a:pt x="565219" y="684479"/>
                </a:lnTo>
                <a:lnTo>
                  <a:pt x="577885" y="706644"/>
                </a:lnTo>
                <a:lnTo>
                  <a:pt x="603776" y="714654"/>
                </a:lnTo>
                <a:lnTo>
                  <a:pt x="609644" y="714654"/>
                </a:lnTo>
                <a:lnTo>
                  <a:pt x="628300" y="704689"/>
                </a:lnTo>
                <a:lnTo>
                  <a:pt x="593299" y="704689"/>
                </a:lnTo>
                <a:lnTo>
                  <a:pt x="576069" y="688157"/>
                </a:lnTo>
                <a:lnTo>
                  <a:pt x="577193" y="680288"/>
                </a:lnTo>
                <a:lnTo>
                  <a:pt x="572763" y="680288"/>
                </a:lnTo>
                <a:lnTo>
                  <a:pt x="572763" y="672884"/>
                </a:lnTo>
                <a:lnTo>
                  <a:pt x="578251" y="672884"/>
                </a:lnTo>
                <a:lnTo>
                  <a:pt x="580446" y="657517"/>
                </a:lnTo>
                <a:lnTo>
                  <a:pt x="596093" y="648436"/>
                </a:lnTo>
                <a:lnTo>
                  <a:pt x="623883" y="648436"/>
                </a:lnTo>
                <a:lnTo>
                  <a:pt x="614114" y="641498"/>
                </a:lnTo>
                <a:lnTo>
                  <a:pt x="594323" y="639914"/>
                </a:lnTo>
                <a:close/>
              </a:path>
              <a:path w="5476240" h="742314">
                <a:moveTo>
                  <a:pt x="626547" y="696213"/>
                </a:moveTo>
                <a:lnTo>
                  <a:pt x="623753" y="699473"/>
                </a:lnTo>
                <a:lnTo>
                  <a:pt x="593299" y="704689"/>
                </a:lnTo>
                <a:lnTo>
                  <a:pt x="628300" y="704689"/>
                </a:lnTo>
                <a:lnTo>
                  <a:pt x="632135" y="702640"/>
                </a:lnTo>
                <a:lnTo>
                  <a:pt x="626547" y="696213"/>
                </a:lnTo>
                <a:close/>
              </a:path>
              <a:path w="5476240" h="742314">
                <a:moveTo>
                  <a:pt x="578251" y="672884"/>
                </a:moveTo>
                <a:lnTo>
                  <a:pt x="572763" y="672884"/>
                </a:lnTo>
                <a:lnTo>
                  <a:pt x="572763" y="680288"/>
                </a:lnTo>
                <a:lnTo>
                  <a:pt x="577193" y="680288"/>
                </a:lnTo>
                <a:lnTo>
                  <a:pt x="578251" y="672884"/>
                </a:lnTo>
                <a:close/>
              </a:path>
              <a:path w="5476240" h="742314">
                <a:moveTo>
                  <a:pt x="626188" y="672884"/>
                </a:moveTo>
                <a:lnTo>
                  <a:pt x="578251" y="672884"/>
                </a:lnTo>
                <a:lnTo>
                  <a:pt x="577193" y="680288"/>
                </a:lnTo>
                <a:lnTo>
                  <a:pt x="636606" y="680288"/>
                </a:lnTo>
                <a:lnTo>
                  <a:pt x="636666" y="675817"/>
                </a:lnTo>
                <a:lnTo>
                  <a:pt x="627386" y="675817"/>
                </a:lnTo>
                <a:lnTo>
                  <a:pt x="626188" y="672884"/>
                </a:lnTo>
                <a:close/>
              </a:path>
              <a:path w="5476240" h="742314">
                <a:moveTo>
                  <a:pt x="623883" y="648436"/>
                </a:moveTo>
                <a:lnTo>
                  <a:pt x="596093" y="648436"/>
                </a:lnTo>
                <a:lnTo>
                  <a:pt x="618585" y="654257"/>
                </a:lnTo>
                <a:lnTo>
                  <a:pt x="627386" y="675817"/>
                </a:lnTo>
                <a:lnTo>
                  <a:pt x="631297" y="672884"/>
                </a:lnTo>
                <a:lnTo>
                  <a:pt x="636705" y="672884"/>
                </a:lnTo>
                <a:lnTo>
                  <a:pt x="636746" y="669857"/>
                </a:lnTo>
                <a:lnTo>
                  <a:pt x="629062" y="652115"/>
                </a:lnTo>
                <a:lnTo>
                  <a:pt x="623883" y="648436"/>
                </a:lnTo>
                <a:close/>
              </a:path>
              <a:path w="5476240" h="742314">
                <a:moveTo>
                  <a:pt x="636705" y="672884"/>
                </a:moveTo>
                <a:lnTo>
                  <a:pt x="631297" y="672884"/>
                </a:lnTo>
                <a:lnTo>
                  <a:pt x="627386" y="675817"/>
                </a:lnTo>
                <a:lnTo>
                  <a:pt x="636666" y="675817"/>
                </a:lnTo>
                <a:lnTo>
                  <a:pt x="636705" y="672884"/>
                </a:lnTo>
                <a:close/>
              </a:path>
              <a:path w="5476240" h="742314">
                <a:moveTo>
                  <a:pt x="651207" y="697750"/>
                </a:moveTo>
                <a:lnTo>
                  <a:pt x="646736" y="705573"/>
                </a:lnTo>
                <a:lnTo>
                  <a:pt x="676632" y="714654"/>
                </a:lnTo>
                <a:lnTo>
                  <a:pt x="688507" y="713816"/>
                </a:lnTo>
                <a:lnTo>
                  <a:pt x="699640" y="705992"/>
                </a:lnTo>
                <a:lnTo>
                  <a:pt x="684316" y="705992"/>
                </a:lnTo>
                <a:lnTo>
                  <a:pt x="651207" y="697750"/>
                </a:lnTo>
                <a:close/>
              </a:path>
              <a:path w="5476240" h="742314">
                <a:moveTo>
                  <a:pt x="687948" y="640566"/>
                </a:moveTo>
                <a:lnTo>
                  <a:pt x="654979" y="646946"/>
                </a:lnTo>
                <a:lnTo>
                  <a:pt x="650229" y="668413"/>
                </a:lnTo>
                <a:lnTo>
                  <a:pt x="697028" y="697610"/>
                </a:lnTo>
                <a:lnTo>
                  <a:pt x="684316" y="705992"/>
                </a:lnTo>
                <a:lnTo>
                  <a:pt x="699640" y="705992"/>
                </a:lnTo>
                <a:lnTo>
                  <a:pt x="705736" y="701708"/>
                </a:lnTo>
                <a:lnTo>
                  <a:pt x="706062" y="686481"/>
                </a:lnTo>
                <a:lnTo>
                  <a:pt x="659170" y="657051"/>
                </a:lnTo>
                <a:lnTo>
                  <a:pt x="666946" y="649600"/>
                </a:lnTo>
                <a:lnTo>
                  <a:pt x="702888" y="649600"/>
                </a:lnTo>
                <a:lnTo>
                  <a:pt x="704331" y="646946"/>
                </a:lnTo>
                <a:lnTo>
                  <a:pt x="704432" y="646760"/>
                </a:lnTo>
                <a:lnTo>
                  <a:pt x="687948" y="640566"/>
                </a:lnTo>
                <a:close/>
              </a:path>
              <a:path w="5476240" h="742314">
                <a:moveTo>
                  <a:pt x="702888" y="649600"/>
                </a:moveTo>
                <a:lnTo>
                  <a:pt x="666946" y="649600"/>
                </a:lnTo>
                <a:lnTo>
                  <a:pt x="700102" y="654723"/>
                </a:lnTo>
                <a:lnTo>
                  <a:pt x="702888" y="649600"/>
                </a:lnTo>
                <a:close/>
              </a:path>
              <a:path w="5476240" h="742314">
                <a:moveTo>
                  <a:pt x="736742" y="624408"/>
                </a:moveTo>
                <a:lnTo>
                  <a:pt x="726824" y="624408"/>
                </a:lnTo>
                <a:lnTo>
                  <a:pt x="726824" y="700079"/>
                </a:lnTo>
                <a:lnTo>
                  <a:pt x="736137" y="712791"/>
                </a:lnTo>
                <a:lnTo>
                  <a:pt x="748338" y="714654"/>
                </a:lnTo>
                <a:lnTo>
                  <a:pt x="763844" y="709485"/>
                </a:lnTo>
                <a:lnTo>
                  <a:pt x="762201" y="706132"/>
                </a:lnTo>
                <a:lnTo>
                  <a:pt x="753832" y="706132"/>
                </a:lnTo>
                <a:lnTo>
                  <a:pt x="737813" y="700311"/>
                </a:lnTo>
                <a:lnTo>
                  <a:pt x="736742" y="624408"/>
                </a:lnTo>
                <a:close/>
              </a:path>
              <a:path w="5476240" h="742314">
                <a:moveTo>
                  <a:pt x="760352" y="702360"/>
                </a:moveTo>
                <a:lnTo>
                  <a:pt x="753832" y="706132"/>
                </a:lnTo>
                <a:lnTo>
                  <a:pt x="762201" y="706132"/>
                </a:lnTo>
                <a:lnTo>
                  <a:pt x="760352" y="702360"/>
                </a:lnTo>
                <a:close/>
              </a:path>
              <a:path w="5476240" h="742314">
                <a:moveTo>
                  <a:pt x="726824" y="640613"/>
                </a:moveTo>
                <a:lnTo>
                  <a:pt x="713692" y="640613"/>
                </a:lnTo>
                <a:lnTo>
                  <a:pt x="713692" y="648855"/>
                </a:lnTo>
                <a:lnTo>
                  <a:pt x="726824" y="648855"/>
                </a:lnTo>
                <a:lnTo>
                  <a:pt x="726824" y="640613"/>
                </a:lnTo>
                <a:close/>
              </a:path>
              <a:path w="5476240" h="742314">
                <a:moveTo>
                  <a:pt x="759094" y="640613"/>
                </a:moveTo>
                <a:lnTo>
                  <a:pt x="736971" y="640613"/>
                </a:lnTo>
                <a:lnTo>
                  <a:pt x="737087" y="648855"/>
                </a:lnTo>
                <a:lnTo>
                  <a:pt x="759094" y="648855"/>
                </a:lnTo>
                <a:lnTo>
                  <a:pt x="759094" y="640613"/>
                </a:lnTo>
                <a:close/>
              </a:path>
              <a:path w="5476240" h="742314">
                <a:moveTo>
                  <a:pt x="791121" y="640613"/>
                </a:moveTo>
                <a:lnTo>
                  <a:pt x="781202" y="640613"/>
                </a:lnTo>
                <a:lnTo>
                  <a:pt x="781202" y="690206"/>
                </a:lnTo>
                <a:lnTo>
                  <a:pt x="791214" y="708833"/>
                </a:lnTo>
                <a:lnTo>
                  <a:pt x="812215" y="714654"/>
                </a:lnTo>
                <a:lnTo>
                  <a:pt x="818735" y="714654"/>
                </a:lnTo>
                <a:lnTo>
                  <a:pt x="833224" y="705713"/>
                </a:lnTo>
                <a:lnTo>
                  <a:pt x="806208" y="705713"/>
                </a:lnTo>
                <a:lnTo>
                  <a:pt x="793030" y="695841"/>
                </a:lnTo>
                <a:lnTo>
                  <a:pt x="791121" y="640613"/>
                </a:lnTo>
                <a:close/>
              </a:path>
              <a:path w="5476240" h="742314">
                <a:moveTo>
                  <a:pt x="848118" y="693839"/>
                </a:moveTo>
                <a:lnTo>
                  <a:pt x="838619" y="693839"/>
                </a:lnTo>
                <a:lnTo>
                  <a:pt x="838619" y="713955"/>
                </a:lnTo>
                <a:lnTo>
                  <a:pt x="848118" y="713955"/>
                </a:lnTo>
                <a:lnTo>
                  <a:pt x="848118" y="693839"/>
                </a:lnTo>
                <a:close/>
              </a:path>
              <a:path w="5476240" h="742314">
                <a:moveTo>
                  <a:pt x="848118" y="640613"/>
                </a:moveTo>
                <a:lnTo>
                  <a:pt x="838200" y="640613"/>
                </a:lnTo>
                <a:lnTo>
                  <a:pt x="838200" y="684618"/>
                </a:lnTo>
                <a:lnTo>
                  <a:pt x="830283" y="700498"/>
                </a:lnTo>
                <a:lnTo>
                  <a:pt x="806208" y="705713"/>
                </a:lnTo>
                <a:lnTo>
                  <a:pt x="833224" y="705713"/>
                </a:lnTo>
                <a:lnTo>
                  <a:pt x="837827" y="702873"/>
                </a:lnTo>
                <a:lnTo>
                  <a:pt x="838619" y="693839"/>
                </a:lnTo>
                <a:lnTo>
                  <a:pt x="848118" y="693839"/>
                </a:lnTo>
                <a:lnTo>
                  <a:pt x="848118" y="640613"/>
                </a:lnTo>
                <a:close/>
              </a:path>
              <a:path w="5476240" h="742314">
                <a:moveTo>
                  <a:pt x="897974" y="639914"/>
                </a:moveTo>
                <a:lnTo>
                  <a:pt x="880604" y="647738"/>
                </a:lnTo>
                <a:lnTo>
                  <a:pt x="869940" y="663244"/>
                </a:lnTo>
                <a:lnTo>
                  <a:pt x="868482" y="682895"/>
                </a:lnTo>
                <a:lnTo>
                  <a:pt x="868357" y="684572"/>
                </a:lnTo>
                <a:lnTo>
                  <a:pt x="880604" y="706738"/>
                </a:lnTo>
                <a:lnTo>
                  <a:pt x="904959" y="714654"/>
                </a:lnTo>
                <a:lnTo>
                  <a:pt x="911478" y="714654"/>
                </a:lnTo>
                <a:lnTo>
                  <a:pt x="927404" y="707343"/>
                </a:lnTo>
                <a:lnTo>
                  <a:pt x="928369" y="705853"/>
                </a:lnTo>
                <a:lnTo>
                  <a:pt x="905657" y="705853"/>
                </a:lnTo>
                <a:lnTo>
                  <a:pt x="887729" y="699939"/>
                </a:lnTo>
                <a:lnTo>
                  <a:pt x="878416" y="682895"/>
                </a:lnTo>
                <a:lnTo>
                  <a:pt x="884469" y="657843"/>
                </a:lnTo>
                <a:lnTo>
                  <a:pt x="900535" y="648576"/>
                </a:lnTo>
                <a:lnTo>
                  <a:pt x="927352" y="648576"/>
                </a:lnTo>
                <a:lnTo>
                  <a:pt x="917113" y="641358"/>
                </a:lnTo>
                <a:lnTo>
                  <a:pt x="897974" y="639914"/>
                </a:lnTo>
                <a:close/>
              </a:path>
              <a:path w="5476240" h="742314">
                <a:moveTo>
                  <a:pt x="942817" y="610298"/>
                </a:moveTo>
                <a:lnTo>
                  <a:pt x="932899" y="610298"/>
                </a:lnTo>
                <a:lnTo>
                  <a:pt x="933018" y="639914"/>
                </a:lnTo>
                <a:lnTo>
                  <a:pt x="933081" y="655520"/>
                </a:lnTo>
                <a:lnTo>
                  <a:pt x="938906" y="669205"/>
                </a:lnTo>
                <a:lnTo>
                  <a:pt x="937416" y="691883"/>
                </a:lnTo>
                <a:lnTo>
                  <a:pt x="933255" y="698308"/>
                </a:lnTo>
                <a:lnTo>
                  <a:pt x="933318" y="713955"/>
                </a:lnTo>
                <a:lnTo>
                  <a:pt x="942817" y="713955"/>
                </a:lnTo>
                <a:lnTo>
                  <a:pt x="942817" y="610298"/>
                </a:lnTo>
                <a:close/>
              </a:path>
              <a:path w="5476240" h="742314">
                <a:moveTo>
                  <a:pt x="933146" y="671440"/>
                </a:moveTo>
                <a:lnTo>
                  <a:pt x="933000" y="671603"/>
                </a:lnTo>
                <a:lnTo>
                  <a:pt x="927078" y="696586"/>
                </a:lnTo>
                <a:lnTo>
                  <a:pt x="905657" y="705853"/>
                </a:lnTo>
                <a:lnTo>
                  <a:pt x="928369" y="705853"/>
                </a:lnTo>
                <a:lnTo>
                  <a:pt x="933255" y="698308"/>
                </a:lnTo>
                <a:lnTo>
                  <a:pt x="933146" y="671440"/>
                </a:lnTo>
                <a:close/>
              </a:path>
              <a:path w="5476240" h="742314">
                <a:moveTo>
                  <a:pt x="933081" y="655520"/>
                </a:moveTo>
                <a:lnTo>
                  <a:pt x="933137" y="669205"/>
                </a:lnTo>
                <a:lnTo>
                  <a:pt x="933255" y="698308"/>
                </a:lnTo>
                <a:lnTo>
                  <a:pt x="937416" y="691883"/>
                </a:lnTo>
                <a:lnTo>
                  <a:pt x="938748" y="671603"/>
                </a:lnTo>
                <a:lnTo>
                  <a:pt x="938788" y="670994"/>
                </a:lnTo>
                <a:lnTo>
                  <a:pt x="938906" y="669205"/>
                </a:lnTo>
                <a:lnTo>
                  <a:pt x="933081" y="655520"/>
                </a:lnTo>
                <a:close/>
              </a:path>
              <a:path w="5476240" h="742314">
                <a:moveTo>
                  <a:pt x="927352" y="648576"/>
                </a:moveTo>
                <a:lnTo>
                  <a:pt x="900535" y="648576"/>
                </a:lnTo>
                <a:lnTo>
                  <a:pt x="923818" y="654536"/>
                </a:lnTo>
                <a:lnTo>
                  <a:pt x="933057" y="671440"/>
                </a:lnTo>
                <a:lnTo>
                  <a:pt x="933081" y="655520"/>
                </a:lnTo>
                <a:lnTo>
                  <a:pt x="931315" y="651370"/>
                </a:lnTo>
                <a:lnTo>
                  <a:pt x="927352" y="648576"/>
                </a:lnTo>
                <a:close/>
              </a:path>
              <a:path w="5476240" h="742314">
                <a:moveTo>
                  <a:pt x="993165" y="639914"/>
                </a:moveTo>
                <a:lnTo>
                  <a:pt x="975610" y="647831"/>
                </a:lnTo>
                <a:lnTo>
                  <a:pt x="964667" y="663384"/>
                </a:lnTo>
                <a:lnTo>
                  <a:pt x="963159" y="682895"/>
                </a:lnTo>
                <a:lnTo>
                  <a:pt x="963037" y="684479"/>
                </a:lnTo>
                <a:lnTo>
                  <a:pt x="975610" y="706644"/>
                </a:lnTo>
                <a:lnTo>
                  <a:pt x="1000337" y="714654"/>
                </a:lnTo>
                <a:lnTo>
                  <a:pt x="1007508" y="714654"/>
                </a:lnTo>
                <a:lnTo>
                  <a:pt x="1025296" y="706644"/>
                </a:lnTo>
                <a:lnTo>
                  <a:pt x="1025844" y="705853"/>
                </a:lnTo>
                <a:lnTo>
                  <a:pt x="1000337" y="705853"/>
                </a:lnTo>
                <a:lnTo>
                  <a:pt x="982408" y="699939"/>
                </a:lnTo>
                <a:lnTo>
                  <a:pt x="973095" y="682895"/>
                </a:lnTo>
                <a:lnTo>
                  <a:pt x="979149" y="657843"/>
                </a:lnTo>
                <a:lnTo>
                  <a:pt x="995261" y="648576"/>
                </a:lnTo>
                <a:lnTo>
                  <a:pt x="1024398" y="648576"/>
                </a:lnTo>
                <a:lnTo>
                  <a:pt x="1014027" y="641498"/>
                </a:lnTo>
                <a:lnTo>
                  <a:pt x="993165" y="639914"/>
                </a:lnTo>
                <a:close/>
              </a:path>
              <a:path w="5476240" h="742314">
                <a:moveTo>
                  <a:pt x="1024398" y="648576"/>
                </a:moveTo>
                <a:lnTo>
                  <a:pt x="995261" y="648576"/>
                </a:lnTo>
                <a:lnTo>
                  <a:pt x="1018544" y="654536"/>
                </a:lnTo>
                <a:lnTo>
                  <a:pt x="1027718" y="671440"/>
                </a:lnTo>
                <a:lnTo>
                  <a:pt x="1021757" y="696586"/>
                </a:lnTo>
                <a:lnTo>
                  <a:pt x="1000337" y="705853"/>
                </a:lnTo>
                <a:lnTo>
                  <a:pt x="1025844" y="705853"/>
                </a:lnTo>
                <a:lnTo>
                  <a:pt x="1036146" y="690951"/>
                </a:lnTo>
                <a:lnTo>
                  <a:pt x="1037654" y="671440"/>
                </a:lnTo>
                <a:lnTo>
                  <a:pt x="1037776" y="669857"/>
                </a:lnTo>
                <a:lnTo>
                  <a:pt x="1029720" y="652208"/>
                </a:lnTo>
                <a:lnTo>
                  <a:pt x="1024398" y="648576"/>
                </a:lnTo>
                <a:close/>
              </a:path>
              <a:path w="5476240" h="742314">
                <a:moveTo>
                  <a:pt x="1104088" y="640613"/>
                </a:moveTo>
                <a:lnTo>
                  <a:pt x="1094588" y="640613"/>
                </a:lnTo>
                <a:lnTo>
                  <a:pt x="1094588" y="713955"/>
                </a:lnTo>
                <a:lnTo>
                  <a:pt x="1104507" y="713955"/>
                </a:lnTo>
                <a:lnTo>
                  <a:pt x="1104507" y="669810"/>
                </a:lnTo>
                <a:lnTo>
                  <a:pt x="1109201" y="660450"/>
                </a:lnTo>
                <a:lnTo>
                  <a:pt x="1104088" y="660450"/>
                </a:lnTo>
                <a:lnTo>
                  <a:pt x="1104088" y="640613"/>
                </a:lnTo>
                <a:close/>
              </a:path>
              <a:path w="5476240" h="742314">
                <a:moveTo>
                  <a:pt x="1151896" y="648855"/>
                </a:moveTo>
                <a:lnTo>
                  <a:pt x="1135800" y="648855"/>
                </a:lnTo>
                <a:lnTo>
                  <a:pt x="1148466" y="658774"/>
                </a:lnTo>
                <a:lnTo>
                  <a:pt x="1150329" y="713955"/>
                </a:lnTo>
                <a:lnTo>
                  <a:pt x="1160247" y="713955"/>
                </a:lnTo>
                <a:lnTo>
                  <a:pt x="1160247" y="669810"/>
                </a:lnTo>
                <a:lnTo>
                  <a:pt x="1164426" y="661428"/>
                </a:lnTo>
                <a:lnTo>
                  <a:pt x="1159130" y="661428"/>
                </a:lnTo>
                <a:lnTo>
                  <a:pt x="1155218" y="659891"/>
                </a:lnTo>
                <a:lnTo>
                  <a:pt x="1157825" y="655150"/>
                </a:lnTo>
                <a:lnTo>
                  <a:pt x="1157640" y="654257"/>
                </a:lnTo>
                <a:lnTo>
                  <a:pt x="1151896" y="648855"/>
                </a:lnTo>
                <a:close/>
              </a:path>
              <a:path w="5476240" h="742314">
                <a:moveTo>
                  <a:pt x="1207871" y="648855"/>
                </a:moveTo>
                <a:lnTo>
                  <a:pt x="1191540" y="648855"/>
                </a:lnTo>
                <a:lnTo>
                  <a:pt x="1204067" y="658774"/>
                </a:lnTo>
                <a:lnTo>
                  <a:pt x="1205929" y="713955"/>
                </a:lnTo>
                <a:lnTo>
                  <a:pt x="1215848" y="713955"/>
                </a:lnTo>
                <a:lnTo>
                  <a:pt x="1215848" y="664269"/>
                </a:lnTo>
                <a:lnTo>
                  <a:pt x="1207871" y="648855"/>
                </a:lnTo>
                <a:close/>
              </a:path>
              <a:path w="5476240" h="742314">
                <a:moveTo>
                  <a:pt x="1157825" y="655150"/>
                </a:moveTo>
                <a:lnTo>
                  <a:pt x="1155218" y="659891"/>
                </a:lnTo>
                <a:lnTo>
                  <a:pt x="1159130" y="661428"/>
                </a:lnTo>
                <a:lnTo>
                  <a:pt x="1157825" y="655150"/>
                </a:lnTo>
                <a:close/>
              </a:path>
              <a:path w="5476240" h="742314">
                <a:moveTo>
                  <a:pt x="1186232" y="639914"/>
                </a:moveTo>
                <a:lnTo>
                  <a:pt x="1178595" y="639914"/>
                </a:lnTo>
                <a:lnTo>
                  <a:pt x="1161132" y="649135"/>
                </a:lnTo>
                <a:lnTo>
                  <a:pt x="1157825" y="655150"/>
                </a:lnTo>
                <a:lnTo>
                  <a:pt x="1159130" y="661428"/>
                </a:lnTo>
                <a:lnTo>
                  <a:pt x="1164426" y="661428"/>
                </a:lnTo>
                <a:lnTo>
                  <a:pt x="1168001" y="654257"/>
                </a:lnTo>
                <a:lnTo>
                  <a:pt x="1168071" y="654117"/>
                </a:lnTo>
                <a:lnTo>
                  <a:pt x="1191540" y="648855"/>
                </a:lnTo>
                <a:lnTo>
                  <a:pt x="1207871" y="648855"/>
                </a:lnTo>
                <a:lnTo>
                  <a:pt x="1206209" y="645642"/>
                </a:lnTo>
                <a:lnTo>
                  <a:pt x="1186232" y="639914"/>
                </a:lnTo>
                <a:close/>
              </a:path>
              <a:path w="5476240" h="742314">
                <a:moveTo>
                  <a:pt x="1124251" y="639914"/>
                </a:moveTo>
                <a:lnTo>
                  <a:pt x="1104786" y="651649"/>
                </a:lnTo>
                <a:lnTo>
                  <a:pt x="1104221" y="658774"/>
                </a:lnTo>
                <a:lnTo>
                  <a:pt x="1104132" y="659891"/>
                </a:lnTo>
                <a:lnTo>
                  <a:pt x="1104088" y="660450"/>
                </a:lnTo>
                <a:lnTo>
                  <a:pt x="1109201" y="660450"/>
                </a:lnTo>
                <a:lnTo>
                  <a:pt x="1112307" y="654257"/>
                </a:lnTo>
                <a:lnTo>
                  <a:pt x="1112377" y="654117"/>
                </a:lnTo>
                <a:lnTo>
                  <a:pt x="1135800" y="648855"/>
                </a:lnTo>
                <a:lnTo>
                  <a:pt x="1151896" y="648855"/>
                </a:lnTo>
                <a:lnTo>
                  <a:pt x="1144321" y="641730"/>
                </a:lnTo>
                <a:lnTo>
                  <a:pt x="1124251" y="639914"/>
                </a:lnTo>
                <a:close/>
              </a:path>
              <a:path w="5476240" h="742314">
                <a:moveTo>
                  <a:pt x="1287118" y="672545"/>
                </a:moveTo>
                <a:lnTo>
                  <a:pt x="1252386" y="673442"/>
                </a:lnTo>
                <a:lnTo>
                  <a:pt x="1237485" y="686015"/>
                </a:lnTo>
                <a:lnTo>
                  <a:pt x="1241955" y="707622"/>
                </a:lnTo>
                <a:lnTo>
                  <a:pt x="1263422" y="714654"/>
                </a:lnTo>
                <a:lnTo>
                  <a:pt x="1276182" y="713210"/>
                </a:lnTo>
                <a:lnTo>
                  <a:pt x="1282500" y="706831"/>
                </a:lnTo>
                <a:lnTo>
                  <a:pt x="1259092" y="706831"/>
                </a:lnTo>
                <a:lnTo>
                  <a:pt x="1246379" y="697191"/>
                </a:lnTo>
                <a:lnTo>
                  <a:pt x="1253224" y="681126"/>
                </a:lnTo>
                <a:lnTo>
                  <a:pt x="1287403" y="679965"/>
                </a:lnTo>
                <a:lnTo>
                  <a:pt x="1287152" y="673442"/>
                </a:lnTo>
                <a:lnTo>
                  <a:pt x="1287118" y="672545"/>
                </a:lnTo>
                <a:close/>
              </a:path>
              <a:path w="5476240" h="742314">
                <a:moveTo>
                  <a:pt x="1298208" y="691883"/>
                </a:moveTo>
                <a:lnTo>
                  <a:pt x="1288289" y="691883"/>
                </a:lnTo>
                <a:lnTo>
                  <a:pt x="1290524" y="698728"/>
                </a:lnTo>
                <a:lnTo>
                  <a:pt x="1288213" y="701062"/>
                </a:lnTo>
                <a:lnTo>
                  <a:pt x="1288679" y="713210"/>
                </a:lnTo>
                <a:lnTo>
                  <a:pt x="1288708" y="713955"/>
                </a:lnTo>
                <a:lnTo>
                  <a:pt x="1298208" y="713955"/>
                </a:lnTo>
                <a:lnTo>
                  <a:pt x="1298208" y="691883"/>
                </a:lnTo>
                <a:close/>
              </a:path>
              <a:path w="5476240" h="742314">
                <a:moveTo>
                  <a:pt x="1287888" y="692593"/>
                </a:moveTo>
                <a:lnTo>
                  <a:pt x="1283446" y="700451"/>
                </a:lnTo>
                <a:lnTo>
                  <a:pt x="1259092" y="706831"/>
                </a:lnTo>
                <a:lnTo>
                  <a:pt x="1282500" y="706831"/>
                </a:lnTo>
                <a:lnTo>
                  <a:pt x="1288213" y="701062"/>
                </a:lnTo>
                <a:lnTo>
                  <a:pt x="1287888" y="692593"/>
                </a:lnTo>
                <a:close/>
              </a:path>
              <a:path w="5476240" h="742314">
                <a:moveTo>
                  <a:pt x="1288289" y="691883"/>
                </a:moveTo>
                <a:lnTo>
                  <a:pt x="1287888" y="692593"/>
                </a:lnTo>
                <a:lnTo>
                  <a:pt x="1288064" y="697191"/>
                </a:lnTo>
                <a:lnTo>
                  <a:pt x="1288123" y="698728"/>
                </a:lnTo>
                <a:lnTo>
                  <a:pt x="1288213" y="701062"/>
                </a:lnTo>
                <a:lnTo>
                  <a:pt x="1290524" y="698728"/>
                </a:lnTo>
                <a:lnTo>
                  <a:pt x="1288289" y="691883"/>
                </a:lnTo>
                <a:close/>
              </a:path>
              <a:path w="5476240" h="742314">
                <a:moveTo>
                  <a:pt x="1292171" y="648576"/>
                </a:moveTo>
                <a:lnTo>
                  <a:pt x="1274365" y="648576"/>
                </a:lnTo>
                <a:lnTo>
                  <a:pt x="1286519" y="656958"/>
                </a:lnTo>
                <a:lnTo>
                  <a:pt x="1287860" y="691883"/>
                </a:lnTo>
                <a:lnTo>
                  <a:pt x="1287888" y="692593"/>
                </a:lnTo>
                <a:lnTo>
                  <a:pt x="1288289" y="691883"/>
                </a:lnTo>
                <a:lnTo>
                  <a:pt x="1298208" y="691883"/>
                </a:lnTo>
                <a:lnTo>
                  <a:pt x="1298208" y="679965"/>
                </a:lnTo>
                <a:lnTo>
                  <a:pt x="1290245" y="679965"/>
                </a:lnTo>
                <a:lnTo>
                  <a:pt x="1290245" y="672545"/>
                </a:lnTo>
                <a:lnTo>
                  <a:pt x="1298208" y="672545"/>
                </a:lnTo>
                <a:lnTo>
                  <a:pt x="1298208" y="668413"/>
                </a:lnTo>
                <a:lnTo>
                  <a:pt x="1295600" y="651696"/>
                </a:lnTo>
                <a:lnTo>
                  <a:pt x="1292171" y="648576"/>
                </a:lnTo>
                <a:close/>
              </a:path>
              <a:path w="5476240" h="742314">
                <a:moveTo>
                  <a:pt x="1298208" y="672545"/>
                </a:moveTo>
                <a:lnTo>
                  <a:pt x="1290245" y="672545"/>
                </a:lnTo>
                <a:lnTo>
                  <a:pt x="1290245" y="679965"/>
                </a:lnTo>
                <a:lnTo>
                  <a:pt x="1298208" y="679965"/>
                </a:lnTo>
                <a:lnTo>
                  <a:pt x="1298208" y="672545"/>
                </a:lnTo>
                <a:close/>
              </a:path>
              <a:path w="5476240" h="742314">
                <a:moveTo>
                  <a:pt x="1268451" y="639914"/>
                </a:moveTo>
                <a:lnTo>
                  <a:pt x="1238556" y="649833"/>
                </a:lnTo>
                <a:lnTo>
                  <a:pt x="1243026" y="657237"/>
                </a:lnTo>
                <a:lnTo>
                  <a:pt x="1274365" y="648576"/>
                </a:lnTo>
                <a:lnTo>
                  <a:pt x="1292171" y="648576"/>
                </a:lnTo>
                <a:lnTo>
                  <a:pt x="1285262" y="642289"/>
                </a:lnTo>
                <a:lnTo>
                  <a:pt x="1268451" y="639914"/>
                </a:lnTo>
                <a:close/>
              </a:path>
              <a:path w="5476240" h="742314">
                <a:moveTo>
                  <a:pt x="1335067" y="640613"/>
                </a:moveTo>
                <a:lnTo>
                  <a:pt x="1325148" y="640613"/>
                </a:lnTo>
                <a:lnTo>
                  <a:pt x="1325148" y="713955"/>
                </a:lnTo>
                <a:lnTo>
                  <a:pt x="1335067" y="713955"/>
                </a:lnTo>
                <a:lnTo>
                  <a:pt x="1335067" y="640613"/>
                </a:lnTo>
                <a:close/>
              </a:path>
              <a:path w="5476240" h="742314">
                <a:moveTo>
                  <a:pt x="1328128" y="610298"/>
                </a:moveTo>
                <a:lnTo>
                  <a:pt x="1330177" y="624408"/>
                </a:lnTo>
                <a:lnTo>
                  <a:pt x="1332319" y="624408"/>
                </a:lnTo>
                <a:lnTo>
                  <a:pt x="1328128" y="610298"/>
                </a:lnTo>
                <a:close/>
              </a:path>
              <a:path w="5476240" h="742314">
                <a:moveTo>
                  <a:pt x="1356937" y="697750"/>
                </a:moveTo>
                <a:lnTo>
                  <a:pt x="1352467" y="705573"/>
                </a:lnTo>
                <a:lnTo>
                  <a:pt x="1382363" y="714654"/>
                </a:lnTo>
                <a:lnTo>
                  <a:pt x="1394237" y="713816"/>
                </a:lnTo>
                <a:lnTo>
                  <a:pt x="1405370" y="705992"/>
                </a:lnTo>
                <a:lnTo>
                  <a:pt x="1390046" y="705992"/>
                </a:lnTo>
                <a:lnTo>
                  <a:pt x="1356937" y="697750"/>
                </a:lnTo>
                <a:close/>
              </a:path>
              <a:path w="5476240" h="742314">
                <a:moveTo>
                  <a:pt x="1393678" y="640566"/>
                </a:moveTo>
                <a:lnTo>
                  <a:pt x="1360709" y="646946"/>
                </a:lnTo>
                <a:lnTo>
                  <a:pt x="1355959" y="668413"/>
                </a:lnTo>
                <a:lnTo>
                  <a:pt x="1402759" y="697610"/>
                </a:lnTo>
                <a:lnTo>
                  <a:pt x="1390046" y="705992"/>
                </a:lnTo>
                <a:lnTo>
                  <a:pt x="1405370" y="705992"/>
                </a:lnTo>
                <a:lnTo>
                  <a:pt x="1411467" y="701708"/>
                </a:lnTo>
                <a:lnTo>
                  <a:pt x="1411793" y="686481"/>
                </a:lnTo>
                <a:lnTo>
                  <a:pt x="1364900" y="657051"/>
                </a:lnTo>
                <a:lnTo>
                  <a:pt x="1372677" y="649600"/>
                </a:lnTo>
                <a:lnTo>
                  <a:pt x="1408618" y="649600"/>
                </a:lnTo>
                <a:lnTo>
                  <a:pt x="1410062" y="646946"/>
                </a:lnTo>
                <a:lnTo>
                  <a:pt x="1410163" y="646760"/>
                </a:lnTo>
                <a:lnTo>
                  <a:pt x="1393678" y="640566"/>
                </a:lnTo>
                <a:close/>
              </a:path>
              <a:path w="5476240" h="742314">
                <a:moveTo>
                  <a:pt x="1408618" y="649600"/>
                </a:moveTo>
                <a:lnTo>
                  <a:pt x="1372677" y="649600"/>
                </a:lnTo>
                <a:lnTo>
                  <a:pt x="1405832" y="654723"/>
                </a:lnTo>
                <a:lnTo>
                  <a:pt x="1408618" y="649600"/>
                </a:lnTo>
                <a:close/>
              </a:path>
              <a:path w="5476240" h="742314">
                <a:moveTo>
                  <a:pt x="1511811" y="672545"/>
                </a:moveTo>
                <a:lnTo>
                  <a:pt x="1477079" y="673442"/>
                </a:lnTo>
                <a:lnTo>
                  <a:pt x="1462178" y="686015"/>
                </a:lnTo>
                <a:lnTo>
                  <a:pt x="1466648" y="707622"/>
                </a:lnTo>
                <a:lnTo>
                  <a:pt x="1488115" y="714654"/>
                </a:lnTo>
                <a:lnTo>
                  <a:pt x="1500875" y="713210"/>
                </a:lnTo>
                <a:lnTo>
                  <a:pt x="1507193" y="706831"/>
                </a:lnTo>
                <a:lnTo>
                  <a:pt x="1483785" y="706831"/>
                </a:lnTo>
                <a:lnTo>
                  <a:pt x="1471072" y="697191"/>
                </a:lnTo>
                <a:lnTo>
                  <a:pt x="1477917" y="681126"/>
                </a:lnTo>
                <a:lnTo>
                  <a:pt x="1512096" y="679965"/>
                </a:lnTo>
                <a:lnTo>
                  <a:pt x="1511846" y="673442"/>
                </a:lnTo>
                <a:lnTo>
                  <a:pt x="1511811" y="672545"/>
                </a:lnTo>
                <a:close/>
              </a:path>
              <a:path w="5476240" h="742314">
                <a:moveTo>
                  <a:pt x="1522901" y="691883"/>
                </a:moveTo>
                <a:lnTo>
                  <a:pt x="1512982" y="691883"/>
                </a:lnTo>
                <a:lnTo>
                  <a:pt x="1515217" y="698728"/>
                </a:lnTo>
                <a:lnTo>
                  <a:pt x="1512906" y="701062"/>
                </a:lnTo>
                <a:lnTo>
                  <a:pt x="1513373" y="713210"/>
                </a:lnTo>
                <a:lnTo>
                  <a:pt x="1513401" y="713955"/>
                </a:lnTo>
                <a:lnTo>
                  <a:pt x="1522901" y="713955"/>
                </a:lnTo>
                <a:lnTo>
                  <a:pt x="1522901" y="691883"/>
                </a:lnTo>
                <a:close/>
              </a:path>
              <a:path w="5476240" h="742314">
                <a:moveTo>
                  <a:pt x="1512581" y="692593"/>
                </a:moveTo>
                <a:lnTo>
                  <a:pt x="1508139" y="700451"/>
                </a:lnTo>
                <a:lnTo>
                  <a:pt x="1483785" y="706831"/>
                </a:lnTo>
                <a:lnTo>
                  <a:pt x="1507193" y="706831"/>
                </a:lnTo>
                <a:lnTo>
                  <a:pt x="1512906" y="701062"/>
                </a:lnTo>
                <a:lnTo>
                  <a:pt x="1512581" y="692593"/>
                </a:lnTo>
                <a:close/>
              </a:path>
              <a:path w="5476240" h="742314">
                <a:moveTo>
                  <a:pt x="1512982" y="691883"/>
                </a:moveTo>
                <a:lnTo>
                  <a:pt x="1512581" y="692593"/>
                </a:lnTo>
                <a:lnTo>
                  <a:pt x="1512758" y="697191"/>
                </a:lnTo>
                <a:lnTo>
                  <a:pt x="1512817" y="698728"/>
                </a:lnTo>
                <a:lnTo>
                  <a:pt x="1512906" y="701062"/>
                </a:lnTo>
                <a:lnTo>
                  <a:pt x="1515217" y="698728"/>
                </a:lnTo>
                <a:lnTo>
                  <a:pt x="1512982" y="691883"/>
                </a:lnTo>
                <a:close/>
              </a:path>
              <a:path w="5476240" h="742314">
                <a:moveTo>
                  <a:pt x="1516864" y="648576"/>
                </a:moveTo>
                <a:lnTo>
                  <a:pt x="1499059" y="648576"/>
                </a:lnTo>
                <a:lnTo>
                  <a:pt x="1511213" y="656958"/>
                </a:lnTo>
                <a:lnTo>
                  <a:pt x="1512554" y="691883"/>
                </a:lnTo>
                <a:lnTo>
                  <a:pt x="1512581" y="692593"/>
                </a:lnTo>
                <a:lnTo>
                  <a:pt x="1512982" y="691883"/>
                </a:lnTo>
                <a:lnTo>
                  <a:pt x="1522901" y="691883"/>
                </a:lnTo>
                <a:lnTo>
                  <a:pt x="1522901" y="679965"/>
                </a:lnTo>
                <a:lnTo>
                  <a:pt x="1514938" y="679965"/>
                </a:lnTo>
                <a:lnTo>
                  <a:pt x="1514938" y="672545"/>
                </a:lnTo>
                <a:lnTo>
                  <a:pt x="1522901" y="672545"/>
                </a:lnTo>
                <a:lnTo>
                  <a:pt x="1522901" y="668413"/>
                </a:lnTo>
                <a:lnTo>
                  <a:pt x="1520293" y="651696"/>
                </a:lnTo>
                <a:lnTo>
                  <a:pt x="1516864" y="648576"/>
                </a:lnTo>
                <a:close/>
              </a:path>
              <a:path w="5476240" h="742314">
                <a:moveTo>
                  <a:pt x="1522901" y="672545"/>
                </a:moveTo>
                <a:lnTo>
                  <a:pt x="1514938" y="672545"/>
                </a:lnTo>
                <a:lnTo>
                  <a:pt x="1514938" y="679965"/>
                </a:lnTo>
                <a:lnTo>
                  <a:pt x="1522901" y="679965"/>
                </a:lnTo>
                <a:lnTo>
                  <a:pt x="1522901" y="672545"/>
                </a:lnTo>
                <a:close/>
              </a:path>
              <a:path w="5476240" h="742314">
                <a:moveTo>
                  <a:pt x="1493145" y="639914"/>
                </a:moveTo>
                <a:lnTo>
                  <a:pt x="1463249" y="649833"/>
                </a:lnTo>
                <a:lnTo>
                  <a:pt x="1467719" y="657237"/>
                </a:lnTo>
                <a:lnTo>
                  <a:pt x="1499059" y="648576"/>
                </a:lnTo>
                <a:lnTo>
                  <a:pt x="1516864" y="648576"/>
                </a:lnTo>
                <a:lnTo>
                  <a:pt x="1509955" y="642289"/>
                </a:lnTo>
                <a:lnTo>
                  <a:pt x="1493145" y="639914"/>
                </a:lnTo>
                <a:close/>
              </a:path>
              <a:path w="5476240" h="742314">
                <a:moveTo>
                  <a:pt x="1559341" y="640613"/>
                </a:moveTo>
                <a:lnTo>
                  <a:pt x="1549841" y="640613"/>
                </a:lnTo>
                <a:lnTo>
                  <a:pt x="1549841" y="741057"/>
                </a:lnTo>
                <a:lnTo>
                  <a:pt x="1559760" y="741057"/>
                </a:lnTo>
                <a:lnTo>
                  <a:pt x="1559650" y="714654"/>
                </a:lnTo>
                <a:lnTo>
                  <a:pt x="1559573" y="696282"/>
                </a:lnTo>
                <a:lnTo>
                  <a:pt x="1553753" y="685224"/>
                </a:lnTo>
                <a:lnTo>
                  <a:pt x="1555243" y="662453"/>
                </a:lnTo>
                <a:lnTo>
                  <a:pt x="1559405" y="656083"/>
                </a:lnTo>
                <a:lnTo>
                  <a:pt x="1559341" y="640613"/>
                </a:lnTo>
                <a:close/>
              </a:path>
              <a:path w="5476240" h="742314">
                <a:moveTo>
                  <a:pt x="1559517" y="682896"/>
                </a:moveTo>
                <a:lnTo>
                  <a:pt x="1559573" y="696282"/>
                </a:lnTo>
                <a:lnTo>
                  <a:pt x="1565394" y="707343"/>
                </a:lnTo>
                <a:lnTo>
                  <a:pt x="1587700" y="714654"/>
                </a:lnTo>
                <a:lnTo>
                  <a:pt x="1594685" y="714654"/>
                </a:lnTo>
                <a:lnTo>
                  <a:pt x="1612008" y="706738"/>
                </a:lnTo>
                <a:lnTo>
                  <a:pt x="1612617" y="705853"/>
                </a:lnTo>
                <a:lnTo>
                  <a:pt x="1587001" y="705853"/>
                </a:lnTo>
                <a:lnTo>
                  <a:pt x="1568794" y="699939"/>
                </a:lnTo>
                <a:lnTo>
                  <a:pt x="1559517" y="682896"/>
                </a:lnTo>
                <a:close/>
              </a:path>
              <a:path w="5476240" h="742314">
                <a:moveTo>
                  <a:pt x="1611231" y="648576"/>
                </a:moveTo>
                <a:lnTo>
                  <a:pt x="1581786" y="648576"/>
                </a:lnTo>
                <a:lnTo>
                  <a:pt x="1605069" y="654629"/>
                </a:lnTo>
                <a:lnTo>
                  <a:pt x="1614383" y="671533"/>
                </a:lnTo>
                <a:lnTo>
                  <a:pt x="1608402" y="696282"/>
                </a:lnTo>
                <a:lnTo>
                  <a:pt x="1608329" y="696586"/>
                </a:lnTo>
                <a:lnTo>
                  <a:pt x="1587001" y="705853"/>
                </a:lnTo>
                <a:lnTo>
                  <a:pt x="1612617" y="705853"/>
                </a:lnTo>
                <a:lnTo>
                  <a:pt x="1622718" y="691184"/>
                </a:lnTo>
                <a:lnTo>
                  <a:pt x="1624177" y="671533"/>
                </a:lnTo>
                <a:lnTo>
                  <a:pt x="1624301" y="669857"/>
                </a:lnTo>
                <a:lnTo>
                  <a:pt x="1616385" y="652115"/>
                </a:lnTo>
                <a:lnTo>
                  <a:pt x="1611231" y="648576"/>
                </a:lnTo>
                <a:close/>
              </a:path>
              <a:path w="5476240" h="742314">
                <a:moveTo>
                  <a:pt x="1559405" y="656083"/>
                </a:moveTo>
                <a:lnTo>
                  <a:pt x="1555243" y="662453"/>
                </a:lnTo>
                <a:lnTo>
                  <a:pt x="1553905" y="682896"/>
                </a:lnTo>
                <a:lnTo>
                  <a:pt x="1553877" y="683321"/>
                </a:lnTo>
                <a:lnTo>
                  <a:pt x="1553753" y="685224"/>
                </a:lnTo>
                <a:lnTo>
                  <a:pt x="1559573" y="696282"/>
                </a:lnTo>
                <a:lnTo>
                  <a:pt x="1559463" y="669857"/>
                </a:lnTo>
                <a:lnTo>
                  <a:pt x="1559405" y="656083"/>
                </a:lnTo>
                <a:close/>
              </a:path>
              <a:path w="5476240" h="742314">
                <a:moveTo>
                  <a:pt x="1581274" y="639914"/>
                </a:moveTo>
                <a:lnTo>
                  <a:pt x="1565255" y="647132"/>
                </a:lnTo>
                <a:lnTo>
                  <a:pt x="1559405" y="656083"/>
                </a:lnTo>
                <a:lnTo>
                  <a:pt x="1559517" y="682896"/>
                </a:lnTo>
                <a:lnTo>
                  <a:pt x="1562317" y="671533"/>
                </a:lnTo>
                <a:lnTo>
                  <a:pt x="1565534" y="657982"/>
                </a:lnTo>
                <a:lnTo>
                  <a:pt x="1581786" y="648576"/>
                </a:lnTo>
                <a:lnTo>
                  <a:pt x="1611231" y="648576"/>
                </a:lnTo>
                <a:lnTo>
                  <a:pt x="1600925" y="641498"/>
                </a:lnTo>
                <a:lnTo>
                  <a:pt x="1581274" y="639914"/>
                </a:lnTo>
                <a:close/>
              </a:path>
              <a:path w="5476240" h="742314">
                <a:moveTo>
                  <a:pt x="1654020" y="640613"/>
                </a:moveTo>
                <a:lnTo>
                  <a:pt x="1644521" y="640613"/>
                </a:lnTo>
                <a:lnTo>
                  <a:pt x="1644521" y="713955"/>
                </a:lnTo>
                <a:lnTo>
                  <a:pt x="1654439" y="713955"/>
                </a:lnTo>
                <a:lnTo>
                  <a:pt x="1656628" y="661195"/>
                </a:lnTo>
                <a:lnTo>
                  <a:pt x="1657191" y="660590"/>
                </a:lnTo>
                <a:lnTo>
                  <a:pt x="1654020" y="660590"/>
                </a:lnTo>
                <a:lnTo>
                  <a:pt x="1654020" y="640613"/>
                </a:lnTo>
                <a:close/>
              </a:path>
              <a:path w="5476240" h="742314">
                <a:moveTo>
                  <a:pt x="1681401" y="639914"/>
                </a:moveTo>
                <a:lnTo>
                  <a:pt x="1674230" y="639914"/>
                </a:lnTo>
                <a:lnTo>
                  <a:pt x="1658537" y="647272"/>
                </a:lnTo>
                <a:lnTo>
                  <a:pt x="1654020" y="660590"/>
                </a:lnTo>
                <a:lnTo>
                  <a:pt x="1657191" y="660590"/>
                </a:lnTo>
                <a:lnTo>
                  <a:pt x="1665383" y="651789"/>
                </a:lnTo>
                <a:lnTo>
                  <a:pt x="1679166" y="649414"/>
                </a:lnTo>
                <a:lnTo>
                  <a:pt x="1681401" y="639914"/>
                </a:lnTo>
                <a:close/>
              </a:path>
              <a:path w="5476240" h="742314">
                <a:moveTo>
                  <a:pt x="1721543" y="639914"/>
                </a:moveTo>
                <a:lnTo>
                  <a:pt x="1703987" y="647831"/>
                </a:lnTo>
                <a:lnTo>
                  <a:pt x="1693044" y="663384"/>
                </a:lnTo>
                <a:lnTo>
                  <a:pt x="1691536" y="682895"/>
                </a:lnTo>
                <a:lnTo>
                  <a:pt x="1691414" y="684479"/>
                </a:lnTo>
                <a:lnTo>
                  <a:pt x="1703987" y="706644"/>
                </a:lnTo>
                <a:lnTo>
                  <a:pt x="1728714" y="714654"/>
                </a:lnTo>
                <a:lnTo>
                  <a:pt x="1735885" y="714654"/>
                </a:lnTo>
                <a:lnTo>
                  <a:pt x="1753674" y="706644"/>
                </a:lnTo>
                <a:lnTo>
                  <a:pt x="1754221" y="705853"/>
                </a:lnTo>
                <a:lnTo>
                  <a:pt x="1728714" y="705853"/>
                </a:lnTo>
                <a:lnTo>
                  <a:pt x="1710786" y="699939"/>
                </a:lnTo>
                <a:lnTo>
                  <a:pt x="1701472" y="682895"/>
                </a:lnTo>
                <a:lnTo>
                  <a:pt x="1707526" y="657843"/>
                </a:lnTo>
                <a:lnTo>
                  <a:pt x="1723638" y="648576"/>
                </a:lnTo>
                <a:lnTo>
                  <a:pt x="1752776" y="648576"/>
                </a:lnTo>
                <a:lnTo>
                  <a:pt x="1742404" y="641498"/>
                </a:lnTo>
                <a:lnTo>
                  <a:pt x="1721543" y="639914"/>
                </a:lnTo>
                <a:close/>
              </a:path>
              <a:path w="5476240" h="742314">
                <a:moveTo>
                  <a:pt x="1752776" y="648576"/>
                </a:moveTo>
                <a:lnTo>
                  <a:pt x="1723638" y="648576"/>
                </a:lnTo>
                <a:lnTo>
                  <a:pt x="1746921" y="654536"/>
                </a:lnTo>
                <a:lnTo>
                  <a:pt x="1756095" y="671440"/>
                </a:lnTo>
                <a:lnTo>
                  <a:pt x="1750135" y="696586"/>
                </a:lnTo>
                <a:lnTo>
                  <a:pt x="1728714" y="705853"/>
                </a:lnTo>
                <a:lnTo>
                  <a:pt x="1754221" y="705853"/>
                </a:lnTo>
                <a:lnTo>
                  <a:pt x="1764524" y="690951"/>
                </a:lnTo>
                <a:lnTo>
                  <a:pt x="1766031" y="671440"/>
                </a:lnTo>
                <a:lnTo>
                  <a:pt x="1766154" y="669857"/>
                </a:lnTo>
                <a:lnTo>
                  <a:pt x="1758097" y="652208"/>
                </a:lnTo>
                <a:lnTo>
                  <a:pt x="1752776" y="648576"/>
                </a:lnTo>
                <a:close/>
              </a:path>
              <a:path w="5476240" h="742314">
                <a:moveTo>
                  <a:pt x="1803121" y="609600"/>
                </a:moveTo>
                <a:lnTo>
                  <a:pt x="1789989" y="619611"/>
                </a:lnTo>
                <a:lnTo>
                  <a:pt x="1788080" y="713955"/>
                </a:lnTo>
                <a:lnTo>
                  <a:pt x="1797999" y="713955"/>
                </a:lnTo>
                <a:lnTo>
                  <a:pt x="1798837" y="623802"/>
                </a:lnTo>
                <a:lnTo>
                  <a:pt x="1824961" y="614210"/>
                </a:lnTo>
                <a:lnTo>
                  <a:pt x="1803121" y="609600"/>
                </a:lnTo>
                <a:close/>
              </a:path>
              <a:path w="5476240" h="742314">
                <a:moveTo>
                  <a:pt x="1789564" y="640613"/>
                </a:moveTo>
                <a:lnTo>
                  <a:pt x="1774948" y="640613"/>
                </a:lnTo>
                <a:lnTo>
                  <a:pt x="1774948" y="648855"/>
                </a:lnTo>
                <a:lnTo>
                  <a:pt x="1789397" y="648855"/>
                </a:lnTo>
                <a:lnTo>
                  <a:pt x="1789564" y="640613"/>
                </a:lnTo>
                <a:close/>
              </a:path>
              <a:path w="5476240" h="742314">
                <a:moveTo>
                  <a:pt x="1820350" y="640613"/>
                </a:moveTo>
                <a:lnTo>
                  <a:pt x="1798680" y="640613"/>
                </a:lnTo>
                <a:lnTo>
                  <a:pt x="1798604" y="648855"/>
                </a:lnTo>
                <a:lnTo>
                  <a:pt x="1820350" y="648855"/>
                </a:lnTo>
                <a:lnTo>
                  <a:pt x="1820350" y="640613"/>
                </a:lnTo>
                <a:close/>
              </a:path>
              <a:path w="5476240" h="742314">
                <a:moveTo>
                  <a:pt x="1842963" y="640613"/>
                </a:moveTo>
                <a:lnTo>
                  <a:pt x="1833045" y="640613"/>
                </a:lnTo>
                <a:lnTo>
                  <a:pt x="1833045" y="690206"/>
                </a:lnTo>
                <a:lnTo>
                  <a:pt x="1843057" y="708833"/>
                </a:lnTo>
                <a:lnTo>
                  <a:pt x="1864058" y="714654"/>
                </a:lnTo>
                <a:lnTo>
                  <a:pt x="1870577" y="714654"/>
                </a:lnTo>
                <a:lnTo>
                  <a:pt x="1885066" y="705713"/>
                </a:lnTo>
                <a:lnTo>
                  <a:pt x="1858051" y="705713"/>
                </a:lnTo>
                <a:lnTo>
                  <a:pt x="1844873" y="695841"/>
                </a:lnTo>
                <a:lnTo>
                  <a:pt x="1842963" y="640613"/>
                </a:lnTo>
                <a:close/>
              </a:path>
              <a:path w="5476240" h="742314">
                <a:moveTo>
                  <a:pt x="1899961" y="693839"/>
                </a:moveTo>
                <a:lnTo>
                  <a:pt x="1890461" y="693839"/>
                </a:lnTo>
                <a:lnTo>
                  <a:pt x="1890461" y="713955"/>
                </a:lnTo>
                <a:lnTo>
                  <a:pt x="1899961" y="713955"/>
                </a:lnTo>
                <a:lnTo>
                  <a:pt x="1899961" y="693839"/>
                </a:lnTo>
                <a:close/>
              </a:path>
              <a:path w="5476240" h="742314">
                <a:moveTo>
                  <a:pt x="1899961" y="640613"/>
                </a:moveTo>
                <a:lnTo>
                  <a:pt x="1890042" y="640613"/>
                </a:lnTo>
                <a:lnTo>
                  <a:pt x="1890042" y="684618"/>
                </a:lnTo>
                <a:lnTo>
                  <a:pt x="1882126" y="700498"/>
                </a:lnTo>
                <a:lnTo>
                  <a:pt x="1858051" y="705713"/>
                </a:lnTo>
                <a:lnTo>
                  <a:pt x="1885066" y="705713"/>
                </a:lnTo>
                <a:lnTo>
                  <a:pt x="1889670" y="702873"/>
                </a:lnTo>
                <a:lnTo>
                  <a:pt x="1890461" y="693839"/>
                </a:lnTo>
                <a:lnTo>
                  <a:pt x="1899961" y="693839"/>
                </a:lnTo>
                <a:lnTo>
                  <a:pt x="1899961" y="640613"/>
                </a:lnTo>
                <a:close/>
              </a:path>
              <a:path w="5476240" h="742314">
                <a:moveTo>
                  <a:pt x="1937104" y="640613"/>
                </a:moveTo>
                <a:lnTo>
                  <a:pt x="1927604" y="640613"/>
                </a:lnTo>
                <a:lnTo>
                  <a:pt x="1927604" y="713955"/>
                </a:lnTo>
                <a:lnTo>
                  <a:pt x="1937523" y="713955"/>
                </a:lnTo>
                <a:lnTo>
                  <a:pt x="1937523" y="669810"/>
                </a:lnTo>
                <a:lnTo>
                  <a:pt x="1942265" y="660730"/>
                </a:lnTo>
                <a:lnTo>
                  <a:pt x="1937104" y="660730"/>
                </a:lnTo>
                <a:lnTo>
                  <a:pt x="1937104" y="640613"/>
                </a:lnTo>
                <a:close/>
              </a:path>
              <a:path w="5476240" h="742314">
                <a:moveTo>
                  <a:pt x="1986973" y="648855"/>
                </a:moveTo>
                <a:lnTo>
                  <a:pt x="1970213" y="648855"/>
                </a:lnTo>
                <a:lnTo>
                  <a:pt x="1983344" y="658774"/>
                </a:lnTo>
                <a:lnTo>
                  <a:pt x="1985300" y="713955"/>
                </a:lnTo>
                <a:lnTo>
                  <a:pt x="1995219" y="713955"/>
                </a:lnTo>
                <a:lnTo>
                  <a:pt x="1995219" y="664269"/>
                </a:lnTo>
                <a:lnTo>
                  <a:pt x="1986973" y="648855"/>
                </a:lnTo>
                <a:close/>
              </a:path>
              <a:path w="5476240" h="742314">
                <a:moveTo>
                  <a:pt x="1965044" y="639914"/>
                </a:moveTo>
                <a:lnTo>
                  <a:pt x="1957966" y="639914"/>
                </a:lnTo>
                <a:lnTo>
                  <a:pt x="1937895" y="651649"/>
                </a:lnTo>
                <a:lnTo>
                  <a:pt x="1937104" y="660730"/>
                </a:lnTo>
                <a:lnTo>
                  <a:pt x="1942265" y="660730"/>
                </a:lnTo>
                <a:lnTo>
                  <a:pt x="1945719" y="654117"/>
                </a:lnTo>
                <a:lnTo>
                  <a:pt x="1970213" y="648855"/>
                </a:lnTo>
                <a:lnTo>
                  <a:pt x="1986973" y="648855"/>
                </a:lnTo>
                <a:lnTo>
                  <a:pt x="1985254" y="645642"/>
                </a:lnTo>
                <a:lnTo>
                  <a:pt x="1965044" y="639914"/>
                </a:lnTo>
                <a:close/>
              </a:path>
              <a:path w="5476240" h="742314">
                <a:moveTo>
                  <a:pt x="2044223" y="639914"/>
                </a:moveTo>
                <a:lnTo>
                  <a:pt x="2026854" y="647738"/>
                </a:lnTo>
                <a:lnTo>
                  <a:pt x="2016190" y="663244"/>
                </a:lnTo>
                <a:lnTo>
                  <a:pt x="2014731" y="682895"/>
                </a:lnTo>
                <a:lnTo>
                  <a:pt x="2014607" y="684572"/>
                </a:lnTo>
                <a:lnTo>
                  <a:pt x="2026854" y="706738"/>
                </a:lnTo>
                <a:lnTo>
                  <a:pt x="2051208" y="714654"/>
                </a:lnTo>
                <a:lnTo>
                  <a:pt x="2057727" y="714654"/>
                </a:lnTo>
                <a:lnTo>
                  <a:pt x="2073653" y="707343"/>
                </a:lnTo>
                <a:lnTo>
                  <a:pt x="2074618" y="705853"/>
                </a:lnTo>
                <a:lnTo>
                  <a:pt x="2051906" y="705853"/>
                </a:lnTo>
                <a:lnTo>
                  <a:pt x="2033978" y="699939"/>
                </a:lnTo>
                <a:lnTo>
                  <a:pt x="2024665" y="682895"/>
                </a:lnTo>
                <a:lnTo>
                  <a:pt x="2030719" y="657843"/>
                </a:lnTo>
                <a:lnTo>
                  <a:pt x="2046784" y="648576"/>
                </a:lnTo>
                <a:lnTo>
                  <a:pt x="2073601" y="648576"/>
                </a:lnTo>
                <a:lnTo>
                  <a:pt x="2063362" y="641358"/>
                </a:lnTo>
                <a:lnTo>
                  <a:pt x="2044223" y="639914"/>
                </a:lnTo>
                <a:close/>
              </a:path>
              <a:path w="5476240" h="742314">
                <a:moveTo>
                  <a:pt x="2089067" y="610298"/>
                </a:moveTo>
                <a:lnTo>
                  <a:pt x="2079148" y="610298"/>
                </a:lnTo>
                <a:lnTo>
                  <a:pt x="2079268" y="639914"/>
                </a:lnTo>
                <a:lnTo>
                  <a:pt x="2079331" y="655520"/>
                </a:lnTo>
                <a:lnTo>
                  <a:pt x="2085155" y="669205"/>
                </a:lnTo>
                <a:lnTo>
                  <a:pt x="2083665" y="691883"/>
                </a:lnTo>
                <a:lnTo>
                  <a:pt x="2079504" y="698308"/>
                </a:lnTo>
                <a:lnTo>
                  <a:pt x="2079567" y="713955"/>
                </a:lnTo>
                <a:lnTo>
                  <a:pt x="2089067" y="713955"/>
                </a:lnTo>
                <a:lnTo>
                  <a:pt x="2089067" y="610298"/>
                </a:lnTo>
                <a:close/>
              </a:path>
              <a:path w="5476240" h="742314">
                <a:moveTo>
                  <a:pt x="2079395" y="671440"/>
                </a:moveTo>
                <a:lnTo>
                  <a:pt x="2079249" y="671603"/>
                </a:lnTo>
                <a:lnTo>
                  <a:pt x="2073327" y="696586"/>
                </a:lnTo>
                <a:lnTo>
                  <a:pt x="2051906" y="705853"/>
                </a:lnTo>
                <a:lnTo>
                  <a:pt x="2074618" y="705853"/>
                </a:lnTo>
                <a:lnTo>
                  <a:pt x="2079504" y="698308"/>
                </a:lnTo>
                <a:lnTo>
                  <a:pt x="2079395" y="671440"/>
                </a:lnTo>
                <a:close/>
              </a:path>
              <a:path w="5476240" h="742314">
                <a:moveTo>
                  <a:pt x="2079331" y="655520"/>
                </a:moveTo>
                <a:lnTo>
                  <a:pt x="2079386" y="669205"/>
                </a:lnTo>
                <a:lnTo>
                  <a:pt x="2079504" y="698308"/>
                </a:lnTo>
                <a:lnTo>
                  <a:pt x="2083665" y="691883"/>
                </a:lnTo>
                <a:lnTo>
                  <a:pt x="2084998" y="671603"/>
                </a:lnTo>
                <a:lnTo>
                  <a:pt x="2085038" y="670994"/>
                </a:lnTo>
                <a:lnTo>
                  <a:pt x="2085155" y="669205"/>
                </a:lnTo>
                <a:lnTo>
                  <a:pt x="2079331" y="655520"/>
                </a:lnTo>
                <a:close/>
              </a:path>
              <a:path w="5476240" h="742314">
                <a:moveTo>
                  <a:pt x="2073601" y="648576"/>
                </a:moveTo>
                <a:lnTo>
                  <a:pt x="2046784" y="648576"/>
                </a:lnTo>
                <a:lnTo>
                  <a:pt x="2070068" y="654536"/>
                </a:lnTo>
                <a:lnTo>
                  <a:pt x="2079307" y="671440"/>
                </a:lnTo>
                <a:lnTo>
                  <a:pt x="2079331" y="655520"/>
                </a:lnTo>
                <a:lnTo>
                  <a:pt x="2077565" y="651370"/>
                </a:lnTo>
                <a:lnTo>
                  <a:pt x="2073601" y="648576"/>
                </a:lnTo>
                <a:close/>
              </a:path>
              <a:path w="5476240" h="742314">
                <a:moveTo>
                  <a:pt x="2161062" y="672545"/>
                </a:moveTo>
                <a:lnTo>
                  <a:pt x="2126330" y="673442"/>
                </a:lnTo>
                <a:lnTo>
                  <a:pt x="2111428" y="686015"/>
                </a:lnTo>
                <a:lnTo>
                  <a:pt x="2115899" y="707622"/>
                </a:lnTo>
                <a:lnTo>
                  <a:pt x="2137366" y="714654"/>
                </a:lnTo>
                <a:lnTo>
                  <a:pt x="2150125" y="713210"/>
                </a:lnTo>
                <a:lnTo>
                  <a:pt x="2156443" y="706831"/>
                </a:lnTo>
                <a:lnTo>
                  <a:pt x="2133035" y="706831"/>
                </a:lnTo>
                <a:lnTo>
                  <a:pt x="2120322" y="697191"/>
                </a:lnTo>
                <a:lnTo>
                  <a:pt x="2127168" y="681126"/>
                </a:lnTo>
                <a:lnTo>
                  <a:pt x="2161346" y="679965"/>
                </a:lnTo>
                <a:lnTo>
                  <a:pt x="2161096" y="673442"/>
                </a:lnTo>
                <a:lnTo>
                  <a:pt x="2161062" y="672545"/>
                </a:lnTo>
                <a:close/>
              </a:path>
              <a:path w="5476240" h="742314">
                <a:moveTo>
                  <a:pt x="2172151" y="691883"/>
                </a:moveTo>
                <a:lnTo>
                  <a:pt x="2162233" y="691883"/>
                </a:lnTo>
                <a:lnTo>
                  <a:pt x="2164468" y="698728"/>
                </a:lnTo>
                <a:lnTo>
                  <a:pt x="2162157" y="701062"/>
                </a:lnTo>
                <a:lnTo>
                  <a:pt x="2162623" y="713210"/>
                </a:lnTo>
                <a:lnTo>
                  <a:pt x="2162652" y="713955"/>
                </a:lnTo>
                <a:lnTo>
                  <a:pt x="2172151" y="713955"/>
                </a:lnTo>
                <a:lnTo>
                  <a:pt x="2172151" y="691883"/>
                </a:lnTo>
                <a:close/>
              </a:path>
              <a:path w="5476240" h="742314">
                <a:moveTo>
                  <a:pt x="2161831" y="692593"/>
                </a:moveTo>
                <a:lnTo>
                  <a:pt x="2157390" y="700451"/>
                </a:lnTo>
                <a:lnTo>
                  <a:pt x="2133035" y="706831"/>
                </a:lnTo>
                <a:lnTo>
                  <a:pt x="2156443" y="706831"/>
                </a:lnTo>
                <a:lnTo>
                  <a:pt x="2162157" y="701062"/>
                </a:lnTo>
                <a:lnTo>
                  <a:pt x="2161831" y="692593"/>
                </a:lnTo>
                <a:close/>
              </a:path>
              <a:path w="5476240" h="742314">
                <a:moveTo>
                  <a:pt x="2162233" y="691883"/>
                </a:moveTo>
                <a:lnTo>
                  <a:pt x="2161831" y="692593"/>
                </a:lnTo>
                <a:lnTo>
                  <a:pt x="2162008" y="697191"/>
                </a:lnTo>
                <a:lnTo>
                  <a:pt x="2162067" y="698728"/>
                </a:lnTo>
                <a:lnTo>
                  <a:pt x="2162157" y="701062"/>
                </a:lnTo>
                <a:lnTo>
                  <a:pt x="2164468" y="698728"/>
                </a:lnTo>
                <a:lnTo>
                  <a:pt x="2162233" y="691883"/>
                </a:lnTo>
                <a:close/>
              </a:path>
              <a:path w="5476240" h="742314">
                <a:moveTo>
                  <a:pt x="2166114" y="648576"/>
                </a:moveTo>
                <a:lnTo>
                  <a:pt x="2148309" y="648576"/>
                </a:lnTo>
                <a:lnTo>
                  <a:pt x="2160463" y="656958"/>
                </a:lnTo>
                <a:lnTo>
                  <a:pt x="2161804" y="691883"/>
                </a:lnTo>
                <a:lnTo>
                  <a:pt x="2161831" y="692593"/>
                </a:lnTo>
                <a:lnTo>
                  <a:pt x="2162233" y="691883"/>
                </a:lnTo>
                <a:lnTo>
                  <a:pt x="2172151" y="691883"/>
                </a:lnTo>
                <a:lnTo>
                  <a:pt x="2172151" y="679965"/>
                </a:lnTo>
                <a:lnTo>
                  <a:pt x="2164188" y="679965"/>
                </a:lnTo>
                <a:lnTo>
                  <a:pt x="2164188" y="672545"/>
                </a:lnTo>
                <a:lnTo>
                  <a:pt x="2172151" y="672545"/>
                </a:lnTo>
                <a:lnTo>
                  <a:pt x="2172151" y="668413"/>
                </a:lnTo>
                <a:lnTo>
                  <a:pt x="2169543" y="651696"/>
                </a:lnTo>
                <a:lnTo>
                  <a:pt x="2166114" y="648576"/>
                </a:lnTo>
                <a:close/>
              </a:path>
              <a:path w="5476240" h="742314">
                <a:moveTo>
                  <a:pt x="2172151" y="672545"/>
                </a:moveTo>
                <a:lnTo>
                  <a:pt x="2164188" y="672545"/>
                </a:lnTo>
                <a:lnTo>
                  <a:pt x="2164188" y="679965"/>
                </a:lnTo>
                <a:lnTo>
                  <a:pt x="2172151" y="679965"/>
                </a:lnTo>
                <a:lnTo>
                  <a:pt x="2172151" y="672545"/>
                </a:lnTo>
                <a:close/>
              </a:path>
              <a:path w="5476240" h="742314">
                <a:moveTo>
                  <a:pt x="2142395" y="639914"/>
                </a:moveTo>
                <a:lnTo>
                  <a:pt x="2112499" y="649833"/>
                </a:lnTo>
                <a:lnTo>
                  <a:pt x="2116970" y="657237"/>
                </a:lnTo>
                <a:lnTo>
                  <a:pt x="2148309" y="648576"/>
                </a:lnTo>
                <a:lnTo>
                  <a:pt x="2166114" y="648576"/>
                </a:lnTo>
                <a:lnTo>
                  <a:pt x="2159206" y="642289"/>
                </a:lnTo>
                <a:lnTo>
                  <a:pt x="2142395" y="639914"/>
                </a:lnTo>
                <a:close/>
              </a:path>
              <a:path w="5476240" h="742314">
                <a:moveTo>
                  <a:pt x="2221304" y="639914"/>
                </a:moveTo>
                <a:lnTo>
                  <a:pt x="2203934" y="647738"/>
                </a:lnTo>
                <a:lnTo>
                  <a:pt x="2193271" y="663244"/>
                </a:lnTo>
                <a:lnTo>
                  <a:pt x="2191812" y="682895"/>
                </a:lnTo>
                <a:lnTo>
                  <a:pt x="2191687" y="684572"/>
                </a:lnTo>
                <a:lnTo>
                  <a:pt x="2203934" y="706738"/>
                </a:lnTo>
                <a:lnTo>
                  <a:pt x="2228289" y="714654"/>
                </a:lnTo>
                <a:lnTo>
                  <a:pt x="2234808" y="714654"/>
                </a:lnTo>
                <a:lnTo>
                  <a:pt x="2250734" y="707343"/>
                </a:lnTo>
                <a:lnTo>
                  <a:pt x="2251699" y="705853"/>
                </a:lnTo>
                <a:lnTo>
                  <a:pt x="2228987" y="705853"/>
                </a:lnTo>
                <a:lnTo>
                  <a:pt x="2211059" y="699939"/>
                </a:lnTo>
                <a:lnTo>
                  <a:pt x="2201746" y="682895"/>
                </a:lnTo>
                <a:lnTo>
                  <a:pt x="2207799" y="657843"/>
                </a:lnTo>
                <a:lnTo>
                  <a:pt x="2223865" y="648576"/>
                </a:lnTo>
                <a:lnTo>
                  <a:pt x="2250682" y="648576"/>
                </a:lnTo>
                <a:lnTo>
                  <a:pt x="2240443" y="641358"/>
                </a:lnTo>
                <a:lnTo>
                  <a:pt x="2221304" y="639914"/>
                </a:lnTo>
                <a:close/>
              </a:path>
              <a:path w="5476240" h="742314">
                <a:moveTo>
                  <a:pt x="2266147" y="610298"/>
                </a:moveTo>
                <a:lnTo>
                  <a:pt x="2256229" y="610298"/>
                </a:lnTo>
                <a:lnTo>
                  <a:pt x="2256348" y="639914"/>
                </a:lnTo>
                <a:lnTo>
                  <a:pt x="2256412" y="655520"/>
                </a:lnTo>
                <a:lnTo>
                  <a:pt x="2262236" y="669205"/>
                </a:lnTo>
                <a:lnTo>
                  <a:pt x="2260746" y="691883"/>
                </a:lnTo>
                <a:lnTo>
                  <a:pt x="2256585" y="698308"/>
                </a:lnTo>
                <a:lnTo>
                  <a:pt x="2256648" y="713955"/>
                </a:lnTo>
                <a:lnTo>
                  <a:pt x="2266147" y="713955"/>
                </a:lnTo>
                <a:lnTo>
                  <a:pt x="2266147" y="610298"/>
                </a:lnTo>
                <a:close/>
              </a:path>
              <a:path w="5476240" h="742314">
                <a:moveTo>
                  <a:pt x="2256476" y="671440"/>
                </a:moveTo>
                <a:lnTo>
                  <a:pt x="2256330" y="671603"/>
                </a:lnTo>
                <a:lnTo>
                  <a:pt x="2250408" y="696586"/>
                </a:lnTo>
                <a:lnTo>
                  <a:pt x="2228987" y="705853"/>
                </a:lnTo>
                <a:lnTo>
                  <a:pt x="2251699" y="705853"/>
                </a:lnTo>
                <a:lnTo>
                  <a:pt x="2256585" y="698308"/>
                </a:lnTo>
                <a:lnTo>
                  <a:pt x="2256476" y="671440"/>
                </a:lnTo>
                <a:close/>
              </a:path>
              <a:path w="5476240" h="742314">
                <a:moveTo>
                  <a:pt x="2256412" y="655520"/>
                </a:moveTo>
                <a:lnTo>
                  <a:pt x="2256467" y="669205"/>
                </a:lnTo>
                <a:lnTo>
                  <a:pt x="2256585" y="698308"/>
                </a:lnTo>
                <a:lnTo>
                  <a:pt x="2260746" y="691883"/>
                </a:lnTo>
                <a:lnTo>
                  <a:pt x="2262078" y="671603"/>
                </a:lnTo>
                <a:lnTo>
                  <a:pt x="2262118" y="670994"/>
                </a:lnTo>
                <a:lnTo>
                  <a:pt x="2262236" y="669205"/>
                </a:lnTo>
                <a:lnTo>
                  <a:pt x="2256412" y="655520"/>
                </a:lnTo>
                <a:close/>
              </a:path>
              <a:path w="5476240" h="742314">
                <a:moveTo>
                  <a:pt x="2250682" y="648576"/>
                </a:moveTo>
                <a:lnTo>
                  <a:pt x="2223865" y="648576"/>
                </a:lnTo>
                <a:lnTo>
                  <a:pt x="2247148" y="654536"/>
                </a:lnTo>
                <a:lnTo>
                  <a:pt x="2256387" y="671440"/>
                </a:lnTo>
                <a:lnTo>
                  <a:pt x="2256412" y="655520"/>
                </a:lnTo>
                <a:lnTo>
                  <a:pt x="2254645" y="651370"/>
                </a:lnTo>
                <a:lnTo>
                  <a:pt x="2250682" y="648576"/>
                </a:lnTo>
                <a:close/>
              </a:path>
              <a:path w="5476240" h="742314">
                <a:moveTo>
                  <a:pt x="2316495" y="639914"/>
                </a:moveTo>
                <a:lnTo>
                  <a:pt x="2298940" y="647831"/>
                </a:lnTo>
                <a:lnTo>
                  <a:pt x="2287997" y="663384"/>
                </a:lnTo>
                <a:lnTo>
                  <a:pt x="2286489" y="682895"/>
                </a:lnTo>
                <a:lnTo>
                  <a:pt x="2286367" y="684479"/>
                </a:lnTo>
                <a:lnTo>
                  <a:pt x="2298940" y="706644"/>
                </a:lnTo>
                <a:lnTo>
                  <a:pt x="2323667" y="714654"/>
                </a:lnTo>
                <a:lnTo>
                  <a:pt x="2330838" y="714654"/>
                </a:lnTo>
                <a:lnTo>
                  <a:pt x="2348627" y="706644"/>
                </a:lnTo>
                <a:lnTo>
                  <a:pt x="2349174" y="705853"/>
                </a:lnTo>
                <a:lnTo>
                  <a:pt x="2323667" y="705853"/>
                </a:lnTo>
                <a:lnTo>
                  <a:pt x="2305738" y="699939"/>
                </a:lnTo>
                <a:lnTo>
                  <a:pt x="2296425" y="682895"/>
                </a:lnTo>
                <a:lnTo>
                  <a:pt x="2302479" y="657843"/>
                </a:lnTo>
                <a:lnTo>
                  <a:pt x="2318591" y="648576"/>
                </a:lnTo>
                <a:lnTo>
                  <a:pt x="2347728" y="648576"/>
                </a:lnTo>
                <a:lnTo>
                  <a:pt x="2337357" y="641498"/>
                </a:lnTo>
                <a:lnTo>
                  <a:pt x="2316495" y="639914"/>
                </a:lnTo>
                <a:close/>
              </a:path>
              <a:path w="5476240" h="742314">
                <a:moveTo>
                  <a:pt x="2347728" y="648576"/>
                </a:moveTo>
                <a:lnTo>
                  <a:pt x="2318591" y="648576"/>
                </a:lnTo>
                <a:lnTo>
                  <a:pt x="2341874" y="654536"/>
                </a:lnTo>
                <a:lnTo>
                  <a:pt x="2351048" y="671440"/>
                </a:lnTo>
                <a:lnTo>
                  <a:pt x="2345087" y="696586"/>
                </a:lnTo>
                <a:lnTo>
                  <a:pt x="2323667" y="705853"/>
                </a:lnTo>
                <a:lnTo>
                  <a:pt x="2349174" y="705853"/>
                </a:lnTo>
                <a:lnTo>
                  <a:pt x="2359476" y="690951"/>
                </a:lnTo>
                <a:lnTo>
                  <a:pt x="2360984" y="671440"/>
                </a:lnTo>
                <a:lnTo>
                  <a:pt x="2361106" y="669857"/>
                </a:lnTo>
                <a:lnTo>
                  <a:pt x="2353050" y="652208"/>
                </a:lnTo>
                <a:lnTo>
                  <a:pt x="2347728" y="648576"/>
                </a:lnTo>
                <a:close/>
              </a:path>
              <a:path w="5476240" h="742314">
                <a:moveTo>
                  <a:pt x="2378239" y="699427"/>
                </a:moveTo>
                <a:lnTo>
                  <a:pt x="2380288" y="714654"/>
                </a:lnTo>
                <a:lnTo>
                  <a:pt x="2382337" y="714654"/>
                </a:lnTo>
                <a:lnTo>
                  <a:pt x="2378239" y="699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644" y="4226585"/>
            <a:ext cx="1201431" cy="11041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85882" y="4465158"/>
            <a:ext cx="4156710" cy="558641"/>
          </a:xfrm>
          <a:custGeom>
            <a:avLst/>
            <a:gdLst/>
            <a:ahLst/>
            <a:cxnLst/>
            <a:rect l="l" t="t" r="r" b="b"/>
            <a:pathLst>
              <a:path w="5542280" h="744854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5542280" h="744854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4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5542280" h="744854">
                <a:moveTo>
                  <a:pt x="183880" y="30314"/>
                </a:moveTo>
                <a:lnTo>
                  <a:pt x="166324" y="38231"/>
                </a:lnTo>
                <a:lnTo>
                  <a:pt x="155381" y="53784"/>
                </a:lnTo>
                <a:lnTo>
                  <a:pt x="153874" y="73295"/>
                </a:lnTo>
                <a:lnTo>
                  <a:pt x="153751" y="74879"/>
                </a:lnTo>
                <a:lnTo>
                  <a:pt x="166324" y="97044"/>
                </a:lnTo>
                <a:lnTo>
                  <a:pt x="191051" y="105054"/>
                </a:lnTo>
                <a:lnTo>
                  <a:pt x="198223" y="105054"/>
                </a:lnTo>
                <a:lnTo>
                  <a:pt x="216011" y="97044"/>
                </a:lnTo>
                <a:lnTo>
                  <a:pt x="216558" y="96253"/>
                </a:lnTo>
                <a:lnTo>
                  <a:pt x="191051" y="96253"/>
                </a:lnTo>
                <a:lnTo>
                  <a:pt x="173123" y="90339"/>
                </a:lnTo>
                <a:lnTo>
                  <a:pt x="163810" y="73295"/>
                </a:lnTo>
                <a:lnTo>
                  <a:pt x="169863" y="48243"/>
                </a:lnTo>
                <a:lnTo>
                  <a:pt x="185975" y="38976"/>
                </a:lnTo>
                <a:lnTo>
                  <a:pt x="215113" y="38976"/>
                </a:lnTo>
                <a:lnTo>
                  <a:pt x="204742" y="31898"/>
                </a:lnTo>
                <a:lnTo>
                  <a:pt x="183880" y="30314"/>
                </a:lnTo>
                <a:close/>
              </a:path>
              <a:path w="5542280" h="744854">
                <a:moveTo>
                  <a:pt x="215113" y="38976"/>
                </a:moveTo>
                <a:lnTo>
                  <a:pt x="185975" y="38976"/>
                </a:lnTo>
                <a:lnTo>
                  <a:pt x="209259" y="44936"/>
                </a:lnTo>
                <a:lnTo>
                  <a:pt x="218432" y="61840"/>
                </a:lnTo>
                <a:lnTo>
                  <a:pt x="212472" y="86986"/>
                </a:lnTo>
                <a:lnTo>
                  <a:pt x="191051" y="96253"/>
                </a:lnTo>
                <a:lnTo>
                  <a:pt x="216558" y="96253"/>
                </a:lnTo>
                <a:lnTo>
                  <a:pt x="226861" y="81351"/>
                </a:lnTo>
                <a:lnTo>
                  <a:pt x="228368" y="61840"/>
                </a:lnTo>
                <a:lnTo>
                  <a:pt x="228491" y="60257"/>
                </a:lnTo>
                <a:lnTo>
                  <a:pt x="220435" y="42608"/>
                </a:lnTo>
                <a:lnTo>
                  <a:pt x="215113" y="38976"/>
                </a:lnTo>
                <a:close/>
              </a:path>
              <a:path w="5542280" h="744854">
                <a:moveTo>
                  <a:pt x="320509" y="119862"/>
                </a:moveTo>
                <a:lnTo>
                  <a:pt x="317017" y="127406"/>
                </a:lnTo>
                <a:lnTo>
                  <a:pt x="332524" y="132156"/>
                </a:lnTo>
                <a:lnTo>
                  <a:pt x="339509" y="132156"/>
                </a:lnTo>
                <a:lnTo>
                  <a:pt x="351594" y="122470"/>
                </a:lnTo>
                <a:lnTo>
                  <a:pt x="338857" y="122470"/>
                </a:lnTo>
                <a:lnTo>
                  <a:pt x="320509" y="119862"/>
                </a:lnTo>
                <a:close/>
              </a:path>
              <a:path w="5542280" h="744854">
                <a:moveTo>
                  <a:pt x="354037" y="31013"/>
                </a:moveTo>
                <a:lnTo>
                  <a:pt x="344119" y="31013"/>
                </a:lnTo>
                <a:lnTo>
                  <a:pt x="344119" y="109804"/>
                </a:lnTo>
                <a:lnTo>
                  <a:pt x="338857" y="122470"/>
                </a:lnTo>
                <a:lnTo>
                  <a:pt x="351594" y="122470"/>
                </a:lnTo>
                <a:lnTo>
                  <a:pt x="352175" y="122004"/>
                </a:lnTo>
                <a:lnTo>
                  <a:pt x="353590" y="52853"/>
                </a:lnTo>
                <a:lnTo>
                  <a:pt x="353685" y="48243"/>
                </a:lnTo>
                <a:lnTo>
                  <a:pt x="353803" y="42468"/>
                </a:lnTo>
                <a:lnTo>
                  <a:pt x="353904" y="37532"/>
                </a:lnTo>
                <a:lnTo>
                  <a:pt x="354019" y="31898"/>
                </a:lnTo>
                <a:lnTo>
                  <a:pt x="354037" y="31013"/>
                </a:lnTo>
                <a:close/>
              </a:path>
              <a:path w="5542280" h="744854">
                <a:moveTo>
                  <a:pt x="280266" y="30314"/>
                </a:moveTo>
                <a:lnTo>
                  <a:pt x="264294" y="37532"/>
                </a:lnTo>
                <a:lnTo>
                  <a:pt x="258475" y="46314"/>
                </a:lnTo>
                <a:lnTo>
                  <a:pt x="258419" y="60164"/>
                </a:lnTo>
                <a:lnTo>
                  <a:pt x="258313" y="86462"/>
                </a:lnTo>
                <a:lnTo>
                  <a:pt x="264154" y="97743"/>
                </a:lnTo>
                <a:lnTo>
                  <a:pt x="286599" y="105054"/>
                </a:lnTo>
                <a:lnTo>
                  <a:pt x="293584" y="105054"/>
                </a:lnTo>
                <a:lnTo>
                  <a:pt x="310907" y="97138"/>
                </a:lnTo>
                <a:lnTo>
                  <a:pt x="311513" y="96253"/>
                </a:lnTo>
                <a:lnTo>
                  <a:pt x="285901" y="96253"/>
                </a:lnTo>
                <a:lnTo>
                  <a:pt x="267693" y="90339"/>
                </a:lnTo>
                <a:lnTo>
                  <a:pt x="258520" y="73295"/>
                </a:lnTo>
                <a:lnTo>
                  <a:pt x="264434" y="48243"/>
                </a:lnTo>
                <a:lnTo>
                  <a:pt x="280686" y="38976"/>
                </a:lnTo>
                <a:lnTo>
                  <a:pt x="310177" y="38976"/>
                </a:lnTo>
                <a:lnTo>
                  <a:pt x="299824" y="31898"/>
                </a:lnTo>
                <a:lnTo>
                  <a:pt x="280266" y="30314"/>
                </a:lnTo>
                <a:close/>
              </a:path>
              <a:path w="5542280" h="744854">
                <a:moveTo>
                  <a:pt x="258659" y="698"/>
                </a:moveTo>
                <a:lnTo>
                  <a:pt x="248741" y="698"/>
                </a:lnTo>
                <a:lnTo>
                  <a:pt x="248741" y="104355"/>
                </a:lnTo>
                <a:lnTo>
                  <a:pt x="258240" y="104355"/>
                </a:lnTo>
                <a:lnTo>
                  <a:pt x="258313" y="86462"/>
                </a:lnTo>
                <a:lnTo>
                  <a:pt x="252652" y="75531"/>
                </a:lnTo>
                <a:lnTo>
                  <a:pt x="254143" y="52853"/>
                </a:lnTo>
                <a:lnTo>
                  <a:pt x="258475" y="46314"/>
                </a:lnTo>
                <a:lnTo>
                  <a:pt x="258540" y="30314"/>
                </a:lnTo>
                <a:lnTo>
                  <a:pt x="258659" y="698"/>
                </a:lnTo>
                <a:close/>
              </a:path>
              <a:path w="5542280" h="744854">
                <a:moveTo>
                  <a:pt x="310177" y="38976"/>
                </a:moveTo>
                <a:lnTo>
                  <a:pt x="280686" y="38976"/>
                </a:lnTo>
                <a:lnTo>
                  <a:pt x="303969" y="44936"/>
                </a:lnTo>
                <a:lnTo>
                  <a:pt x="313282" y="61840"/>
                </a:lnTo>
                <a:lnTo>
                  <a:pt x="307355" y="86462"/>
                </a:lnTo>
                <a:lnTo>
                  <a:pt x="307229" y="86986"/>
                </a:lnTo>
                <a:lnTo>
                  <a:pt x="285901" y="96253"/>
                </a:lnTo>
                <a:lnTo>
                  <a:pt x="311513" y="96253"/>
                </a:lnTo>
                <a:lnTo>
                  <a:pt x="321618" y="81491"/>
                </a:lnTo>
                <a:lnTo>
                  <a:pt x="323076" y="61840"/>
                </a:lnTo>
                <a:lnTo>
                  <a:pt x="323201" y="60164"/>
                </a:lnTo>
                <a:lnTo>
                  <a:pt x="315285" y="42468"/>
                </a:lnTo>
                <a:lnTo>
                  <a:pt x="310177" y="38976"/>
                </a:lnTo>
                <a:close/>
              </a:path>
              <a:path w="5542280" h="744854">
                <a:moveTo>
                  <a:pt x="258475" y="46314"/>
                </a:moveTo>
                <a:lnTo>
                  <a:pt x="254143" y="52853"/>
                </a:lnTo>
                <a:lnTo>
                  <a:pt x="252652" y="75531"/>
                </a:lnTo>
                <a:lnTo>
                  <a:pt x="258313" y="86462"/>
                </a:lnTo>
                <a:lnTo>
                  <a:pt x="258419" y="60164"/>
                </a:lnTo>
                <a:lnTo>
                  <a:pt x="258475" y="46314"/>
                </a:lnTo>
                <a:close/>
              </a:path>
              <a:path w="5542280" h="744854">
                <a:moveTo>
                  <a:pt x="347099" y="698"/>
                </a:moveTo>
                <a:lnTo>
                  <a:pt x="349148" y="14808"/>
                </a:lnTo>
                <a:lnTo>
                  <a:pt x="351290" y="14808"/>
                </a:lnTo>
                <a:lnTo>
                  <a:pt x="347099" y="698"/>
                </a:lnTo>
                <a:close/>
              </a:path>
              <a:path w="5542280" h="744854">
                <a:moveTo>
                  <a:pt x="403456" y="30314"/>
                </a:moveTo>
                <a:lnTo>
                  <a:pt x="386413" y="38370"/>
                </a:lnTo>
                <a:lnTo>
                  <a:pt x="375889" y="53924"/>
                </a:lnTo>
                <a:lnTo>
                  <a:pt x="374352" y="74879"/>
                </a:lnTo>
                <a:lnTo>
                  <a:pt x="387018" y="97044"/>
                </a:lnTo>
                <a:lnTo>
                  <a:pt x="412909" y="105054"/>
                </a:lnTo>
                <a:lnTo>
                  <a:pt x="418776" y="105054"/>
                </a:lnTo>
                <a:lnTo>
                  <a:pt x="437432" y="95089"/>
                </a:lnTo>
                <a:lnTo>
                  <a:pt x="402432" y="95089"/>
                </a:lnTo>
                <a:lnTo>
                  <a:pt x="385202" y="78557"/>
                </a:lnTo>
                <a:lnTo>
                  <a:pt x="386326" y="70688"/>
                </a:lnTo>
                <a:lnTo>
                  <a:pt x="381896" y="70688"/>
                </a:lnTo>
                <a:lnTo>
                  <a:pt x="381896" y="63284"/>
                </a:lnTo>
                <a:lnTo>
                  <a:pt x="387384" y="63284"/>
                </a:lnTo>
                <a:lnTo>
                  <a:pt x="389579" y="47917"/>
                </a:lnTo>
                <a:lnTo>
                  <a:pt x="405226" y="38836"/>
                </a:lnTo>
                <a:lnTo>
                  <a:pt x="433015" y="38836"/>
                </a:lnTo>
                <a:lnTo>
                  <a:pt x="423247" y="31898"/>
                </a:lnTo>
                <a:lnTo>
                  <a:pt x="403456" y="30314"/>
                </a:lnTo>
                <a:close/>
              </a:path>
              <a:path w="5542280" h="744854">
                <a:moveTo>
                  <a:pt x="435680" y="86614"/>
                </a:moveTo>
                <a:lnTo>
                  <a:pt x="432886" y="89873"/>
                </a:lnTo>
                <a:lnTo>
                  <a:pt x="402432" y="95089"/>
                </a:lnTo>
                <a:lnTo>
                  <a:pt x="437432" y="95089"/>
                </a:lnTo>
                <a:lnTo>
                  <a:pt x="441268" y="93040"/>
                </a:lnTo>
                <a:lnTo>
                  <a:pt x="435680" y="86614"/>
                </a:lnTo>
                <a:close/>
              </a:path>
              <a:path w="5542280" h="744854">
                <a:moveTo>
                  <a:pt x="387384" y="63284"/>
                </a:moveTo>
                <a:lnTo>
                  <a:pt x="381896" y="63284"/>
                </a:lnTo>
                <a:lnTo>
                  <a:pt x="381896" y="70688"/>
                </a:lnTo>
                <a:lnTo>
                  <a:pt x="386326" y="70688"/>
                </a:lnTo>
                <a:lnTo>
                  <a:pt x="387384" y="63284"/>
                </a:lnTo>
                <a:close/>
              </a:path>
              <a:path w="5542280" h="744854">
                <a:moveTo>
                  <a:pt x="435321" y="63284"/>
                </a:moveTo>
                <a:lnTo>
                  <a:pt x="387384" y="63284"/>
                </a:lnTo>
                <a:lnTo>
                  <a:pt x="386326" y="70688"/>
                </a:lnTo>
                <a:lnTo>
                  <a:pt x="445739" y="70688"/>
                </a:lnTo>
                <a:lnTo>
                  <a:pt x="445798" y="66217"/>
                </a:lnTo>
                <a:lnTo>
                  <a:pt x="436518" y="66217"/>
                </a:lnTo>
                <a:lnTo>
                  <a:pt x="435321" y="63284"/>
                </a:lnTo>
                <a:close/>
              </a:path>
              <a:path w="5542280" h="744854">
                <a:moveTo>
                  <a:pt x="433015" y="38836"/>
                </a:moveTo>
                <a:lnTo>
                  <a:pt x="405226" y="38836"/>
                </a:lnTo>
                <a:lnTo>
                  <a:pt x="427717" y="44657"/>
                </a:lnTo>
                <a:lnTo>
                  <a:pt x="436518" y="66217"/>
                </a:lnTo>
                <a:lnTo>
                  <a:pt x="440430" y="63284"/>
                </a:lnTo>
                <a:lnTo>
                  <a:pt x="445838" y="63284"/>
                </a:lnTo>
                <a:lnTo>
                  <a:pt x="445878" y="60257"/>
                </a:lnTo>
                <a:lnTo>
                  <a:pt x="438195" y="42515"/>
                </a:lnTo>
                <a:lnTo>
                  <a:pt x="433015" y="38836"/>
                </a:lnTo>
                <a:close/>
              </a:path>
              <a:path w="5542280" h="744854">
                <a:moveTo>
                  <a:pt x="445838" y="63284"/>
                </a:moveTo>
                <a:lnTo>
                  <a:pt x="440430" y="63284"/>
                </a:lnTo>
                <a:lnTo>
                  <a:pt x="436518" y="66217"/>
                </a:lnTo>
                <a:lnTo>
                  <a:pt x="445798" y="66217"/>
                </a:lnTo>
                <a:lnTo>
                  <a:pt x="445838" y="63284"/>
                </a:lnTo>
                <a:close/>
              </a:path>
              <a:path w="5542280" h="744854">
                <a:moveTo>
                  <a:pt x="477662" y="14808"/>
                </a:moveTo>
                <a:lnTo>
                  <a:pt x="467743" y="14808"/>
                </a:lnTo>
                <a:lnTo>
                  <a:pt x="467743" y="90479"/>
                </a:lnTo>
                <a:lnTo>
                  <a:pt x="477057" y="103191"/>
                </a:lnTo>
                <a:lnTo>
                  <a:pt x="489257" y="105054"/>
                </a:lnTo>
                <a:lnTo>
                  <a:pt x="504764" y="99885"/>
                </a:lnTo>
                <a:lnTo>
                  <a:pt x="503120" y="96532"/>
                </a:lnTo>
                <a:lnTo>
                  <a:pt x="494752" y="96532"/>
                </a:lnTo>
                <a:lnTo>
                  <a:pt x="478733" y="90711"/>
                </a:lnTo>
                <a:lnTo>
                  <a:pt x="477662" y="14808"/>
                </a:lnTo>
                <a:close/>
              </a:path>
              <a:path w="5542280" h="744854">
                <a:moveTo>
                  <a:pt x="501271" y="92760"/>
                </a:moveTo>
                <a:lnTo>
                  <a:pt x="494752" y="96532"/>
                </a:lnTo>
                <a:lnTo>
                  <a:pt x="503120" y="96532"/>
                </a:lnTo>
                <a:lnTo>
                  <a:pt x="501271" y="92760"/>
                </a:lnTo>
                <a:close/>
              </a:path>
              <a:path w="5542280" h="744854">
                <a:moveTo>
                  <a:pt x="467743" y="31013"/>
                </a:moveTo>
                <a:lnTo>
                  <a:pt x="454612" y="31013"/>
                </a:lnTo>
                <a:lnTo>
                  <a:pt x="454612" y="39255"/>
                </a:lnTo>
                <a:lnTo>
                  <a:pt x="467743" y="39255"/>
                </a:lnTo>
                <a:lnTo>
                  <a:pt x="467743" y="31013"/>
                </a:lnTo>
                <a:close/>
              </a:path>
              <a:path w="5542280" h="744854">
                <a:moveTo>
                  <a:pt x="500014" y="31013"/>
                </a:moveTo>
                <a:lnTo>
                  <a:pt x="477891" y="31013"/>
                </a:lnTo>
                <a:lnTo>
                  <a:pt x="478007" y="39255"/>
                </a:lnTo>
                <a:lnTo>
                  <a:pt x="500014" y="39255"/>
                </a:lnTo>
                <a:lnTo>
                  <a:pt x="500014" y="31013"/>
                </a:lnTo>
                <a:close/>
              </a:path>
              <a:path w="5542280" h="744854">
                <a:moveTo>
                  <a:pt x="532739" y="31013"/>
                </a:moveTo>
                <a:lnTo>
                  <a:pt x="522820" y="31013"/>
                </a:lnTo>
                <a:lnTo>
                  <a:pt x="522820" y="104355"/>
                </a:lnTo>
                <a:lnTo>
                  <a:pt x="532739" y="104355"/>
                </a:lnTo>
                <a:lnTo>
                  <a:pt x="532739" y="31013"/>
                </a:lnTo>
                <a:close/>
              </a:path>
              <a:path w="5542280" h="744854">
                <a:moveTo>
                  <a:pt x="525800" y="698"/>
                </a:moveTo>
                <a:lnTo>
                  <a:pt x="527849" y="14808"/>
                </a:lnTo>
                <a:lnTo>
                  <a:pt x="529991" y="14808"/>
                </a:lnTo>
                <a:lnTo>
                  <a:pt x="525800" y="698"/>
                </a:lnTo>
                <a:close/>
              </a:path>
              <a:path w="5542280" h="744854">
                <a:moveTo>
                  <a:pt x="556984" y="31013"/>
                </a:moveTo>
                <a:lnTo>
                  <a:pt x="546647" y="31013"/>
                </a:lnTo>
                <a:lnTo>
                  <a:pt x="579197" y="104355"/>
                </a:lnTo>
                <a:lnTo>
                  <a:pt x="589395" y="104355"/>
                </a:lnTo>
                <a:lnTo>
                  <a:pt x="591761" y="99047"/>
                </a:lnTo>
                <a:lnTo>
                  <a:pt x="581991" y="99047"/>
                </a:lnTo>
                <a:lnTo>
                  <a:pt x="584453" y="93522"/>
                </a:lnTo>
                <a:lnTo>
                  <a:pt x="556984" y="31013"/>
                </a:lnTo>
                <a:close/>
              </a:path>
              <a:path w="5542280" h="744854">
                <a:moveTo>
                  <a:pt x="584453" y="93522"/>
                </a:moveTo>
                <a:lnTo>
                  <a:pt x="581991" y="99047"/>
                </a:lnTo>
                <a:lnTo>
                  <a:pt x="586880" y="99047"/>
                </a:lnTo>
                <a:lnTo>
                  <a:pt x="584453" y="93522"/>
                </a:lnTo>
                <a:close/>
              </a:path>
              <a:path w="5542280" h="744854">
                <a:moveTo>
                  <a:pt x="622085" y="31013"/>
                </a:moveTo>
                <a:lnTo>
                  <a:pt x="612306" y="31013"/>
                </a:lnTo>
                <a:lnTo>
                  <a:pt x="584453" y="93522"/>
                </a:lnTo>
                <a:lnTo>
                  <a:pt x="586880" y="99047"/>
                </a:lnTo>
                <a:lnTo>
                  <a:pt x="591761" y="99047"/>
                </a:lnTo>
                <a:lnTo>
                  <a:pt x="622085" y="31013"/>
                </a:lnTo>
                <a:close/>
              </a:path>
              <a:path w="5542280" h="744854">
                <a:moveTo>
                  <a:pt x="656732" y="30314"/>
                </a:moveTo>
                <a:lnTo>
                  <a:pt x="639176" y="38231"/>
                </a:lnTo>
                <a:lnTo>
                  <a:pt x="628233" y="53784"/>
                </a:lnTo>
                <a:lnTo>
                  <a:pt x="626725" y="73295"/>
                </a:lnTo>
                <a:lnTo>
                  <a:pt x="626603" y="74879"/>
                </a:lnTo>
                <a:lnTo>
                  <a:pt x="639176" y="97044"/>
                </a:lnTo>
                <a:lnTo>
                  <a:pt x="663903" y="105054"/>
                </a:lnTo>
                <a:lnTo>
                  <a:pt x="671074" y="105054"/>
                </a:lnTo>
                <a:lnTo>
                  <a:pt x="688863" y="97044"/>
                </a:lnTo>
                <a:lnTo>
                  <a:pt x="689410" y="96253"/>
                </a:lnTo>
                <a:lnTo>
                  <a:pt x="663903" y="96253"/>
                </a:lnTo>
                <a:lnTo>
                  <a:pt x="645975" y="90339"/>
                </a:lnTo>
                <a:lnTo>
                  <a:pt x="636661" y="73295"/>
                </a:lnTo>
                <a:lnTo>
                  <a:pt x="642715" y="48243"/>
                </a:lnTo>
                <a:lnTo>
                  <a:pt x="658827" y="38976"/>
                </a:lnTo>
                <a:lnTo>
                  <a:pt x="687965" y="38976"/>
                </a:lnTo>
                <a:lnTo>
                  <a:pt x="677594" y="31898"/>
                </a:lnTo>
                <a:lnTo>
                  <a:pt x="656732" y="30314"/>
                </a:lnTo>
                <a:close/>
              </a:path>
              <a:path w="5542280" h="744854">
                <a:moveTo>
                  <a:pt x="687965" y="38976"/>
                </a:moveTo>
                <a:lnTo>
                  <a:pt x="658827" y="38976"/>
                </a:lnTo>
                <a:lnTo>
                  <a:pt x="682111" y="44936"/>
                </a:lnTo>
                <a:lnTo>
                  <a:pt x="691284" y="61840"/>
                </a:lnTo>
                <a:lnTo>
                  <a:pt x="685324" y="86986"/>
                </a:lnTo>
                <a:lnTo>
                  <a:pt x="663903" y="96253"/>
                </a:lnTo>
                <a:lnTo>
                  <a:pt x="689410" y="96253"/>
                </a:lnTo>
                <a:lnTo>
                  <a:pt x="699713" y="81351"/>
                </a:lnTo>
                <a:lnTo>
                  <a:pt x="701220" y="61840"/>
                </a:lnTo>
                <a:lnTo>
                  <a:pt x="701343" y="60257"/>
                </a:lnTo>
                <a:lnTo>
                  <a:pt x="693287" y="42608"/>
                </a:lnTo>
                <a:lnTo>
                  <a:pt x="687965" y="38976"/>
                </a:lnTo>
                <a:close/>
              </a:path>
              <a:path w="5542280" h="744854">
                <a:moveTo>
                  <a:pt x="767654" y="31013"/>
                </a:moveTo>
                <a:lnTo>
                  <a:pt x="758155" y="31013"/>
                </a:lnTo>
                <a:lnTo>
                  <a:pt x="758155" y="104355"/>
                </a:lnTo>
                <a:lnTo>
                  <a:pt x="768073" y="104355"/>
                </a:lnTo>
                <a:lnTo>
                  <a:pt x="768073" y="60210"/>
                </a:lnTo>
                <a:lnTo>
                  <a:pt x="772816" y="51130"/>
                </a:lnTo>
                <a:lnTo>
                  <a:pt x="767654" y="51130"/>
                </a:lnTo>
                <a:lnTo>
                  <a:pt x="767654" y="31013"/>
                </a:lnTo>
                <a:close/>
              </a:path>
              <a:path w="5542280" h="744854">
                <a:moveTo>
                  <a:pt x="817523" y="39255"/>
                </a:moveTo>
                <a:lnTo>
                  <a:pt x="800763" y="39255"/>
                </a:lnTo>
                <a:lnTo>
                  <a:pt x="813895" y="49174"/>
                </a:lnTo>
                <a:lnTo>
                  <a:pt x="815851" y="104355"/>
                </a:lnTo>
                <a:lnTo>
                  <a:pt x="825769" y="104355"/>
                </a:lnTo>
                <a:lnTo>
                  <a:pt x="825769" y="54669"/>
                </a:lnTo>
                <a:lnTo>
                  <a:pt x="817523" y="39255"/>
                </a:lnTo>
                <a:close/>
              </a:path>
              <a:path w="5542280" h="744854">
                <a:moveTo>
                  <a:pt x="795594" y="30314"/>
                </a:moveTo>
                <a:lnTo>
                  <a:pt x="788516" y="30314"/>
                </a:lnTo>
                <a:lnTo>
                  <a:pt x="768446" y="42049"/>
                </a:lnTo>
                <a:lnTo>
                  <a:pt x="767654" y="51130"/>
                </a:lnTo>
                <a:lnTo>
                  <a:pt x="772816" y="51130"/>
                </a:lnTo>
                <a:lnTo>
                  <a:pt x="776269" y="44517"/>
                </a:lnTo>
                <a:lnTo>
                  <a:pt x="800763" y="39255"/>
                </a:lnTo>
                <a:lnTo>
                  <a:pt x="817523" y="39255"/>
                </a:lnTo>
                <a:lnTo>
                  <a:pt x="815804" y="36042"/>
                </a:lnTo>
                <a:lnTo>
                  <a:pt x="795594" y="30314"/>
                </a:lnTo>
                <a:close/>
              </a:path>
              <a:path w="5542280" h="744854">
                <a:moveTo>
                  <a:pt x="896933" y="62945"/>
                </a:moveTo>
                <a:lnTo>
                  <a:pt x="862201" y="63842"/>
                </a:lnTo>
                <a:lnTo>
                  <a:pt x="847299" y="76415"/>
                </a:lnTo>
                <a:lnTo>
                  <a:pt x="851770" y="98022"/>
                </a:lnTo>
                <a:lnTo>
                  <a:pt x="873237" y="105054"/>
                </a:lnTo>
                <a:lnTo>
                  <a:pt x="885996" y="103610"/>
                </a:lnTo>
                <a:lnTo>
                  <a:pt x="892314" y="97231"/>
                </a:lnTo>
                <a:lnTo>
                  <a:pt x="868906" y="97231"/>
                </a:lnTo>
                <a:lnTo>
                  <a:pt x="856194" y="87591"/>
                </a:lnTo>
                <a:lnTo>
                  <a:pt x="863039" y="71526"/>
                </a:lnTo>
                <a:lnTo>
                  <a:pt x="897217" y="70365"/>
                </a:lnTo>
                <a:lnTo>
                  <a:pt x="896967" y="63842"/>
                </a:lnTo>
                <a:lnTo>
                  <a:pt x="896933" y="62945"/>
                </a:lnTo>
                <a:close/>
              </a:path>
              <a:path w="5542280" h="744854">
                <a:moveTo>
                  <a:pt x="908022" y="82283"/>
                </a:moveTo>
                <a:lnTo>
                  <a:pt x="898104" y="82283"/>
                </a:lnTo>
                <a:lnTo>
                  <a:pt x="900339" y="89128"/>
                </a:lnTo>
                <a:lnTo>
                  <a:pt x="898028" y="91462"/>
                </a:lnTo>
                <a:lnTo>
                  <a:pt x="898494" y="103610"/>
                </a:lnTo>
                <a:lnTo>
                  <a:pt x="898523" y="104355"/>
                </a:lnTo>
                <a:lnTo>
                  <a:pt x="908022" y="104355"/>
                </a:lnTo>
                <a:lnTo>
                  <a:pt x="908022" y="82283"/>
                </a:lnTo>
                <a:close/>
              </a:path>
              <a:path w="5542280" h="744854">
                <a:moveTo>
                  <a:pt x="897702" y="82993"/>
                </a:moveTo>
                <a:lnTo>
                  <a:pt x="893261" y="90851"/>
                </a:lnTo>
                <a:lnTo>
                  <a:pt x="868906" y="97231"/>
                </a:lnTo>
                <a:lnTo>
                  <a:pt x="892314" y="97231"/>
                </a:lnTo>
                <a:lnTo>
                  <a:pt x="898028" y="91462"/>
                </a:lnTo>
                <a:lnTo>
                  <a:pt x="897702" y="82993"/>
                </a:lnTo>
                <a:close/>
              </a:path>
              <a:path w="5542280" h="744854">
                <a:moveTo>
                  <a:pt x="898104" y="82283"/>
                </a:moveTo>
                <a:lnTo>
                  <a:pt x="897702" y="82993"/>
                </a:lnTo>
                <a:lnTo>
                  <a:pt x="897879" y="87591"/>
                </a:lnTo>
                <a:lnTo>
                  <a:pt x="897938" y="89128"/>
                </a:lnTo>
                <a:lnTo>
                  <a:pt x="898028" y="91462"/>
                </a:lnTo>
                <a:lnTo>
                  <a:pt x="900339" y="89128"/>
                </a:lnTo>
                <a:lnTo>
                  <a:pt x="898104" y="82283"/>
                </a:lnTo>
                <a:close/>
              </a:path>
              <a:path w="5542280" h="744854">
                <a:moveTo>
                  <a:pt x="901986" y="38976"/>
                </a:moveTo>
                <a:lnTo>
                  <a:pt x="884180" y="38976"/>
                </a:lnTo>
                <a:lnTo>
                  <a:pt x="896334" y="47358"/>
                </a:lnTo>
                <a:lnTo>
                  <a:pt x="897675" y="82283"/>
                </a:lnTo>
                <a:lnTo>
                  <a:pt x="897702" y="82993"/>
                </a:lnTo>
                <a:lnTo>
                  <a:pt x="898104" y="82283"/>
                </a:lnTo>
                <a:lnTo>
                  <a:pt x="908022" y="82283"/>
                </a:lnTo>
                <a:lnTo>
                  <a:pt x="908022" y="70365"/>
                </a:lnTo>
                <a:lnTo>
                  <a:pt x="900059" y="70365"/>
                </a:lnTo>
                <a:lnTo>
                  <a:pt x="900059" y="62945"/>
                </a:lnTo>
                <a:lnTo>
                  <a:pt x="908022" y="62945"/>
                </a:lnTo>
                <a:lnTo>
                  <a:pt x="908022" y="58813"/>
                </a:lnTo>
                <a:lnTo>
                  <a:pt x="905415" y="42096"/>
                </a:lnTo>
                <a:lnTo>
                  <a:pt x="901986" y="38976"/>
                </a:lnTo>
                <a:close/>
              </a:path>
              <a:path w="5542280" h="744854">
                <a:moveTo>
                  <a:pt x="908022" y="62945"/>
                </a:moveTo>
                <a:lnTo>
                  <a:pt x="900059" y="62945"/>
                </a:lnTo>
                <a:lnTo>
                  <a:pt x="900059" y="70365"/>
                </a:lnTo>
                <a:lnTo>
                  <a:pt x="908022" y="70365"/>
                </a:lnTo>
                <a:lnTo>
                  <a:pt x="908022" y="62945"/>
                </a:lnTo>
                <a:close/>
              </a:path>
              <a:path w="5542280" h="744854">
                <a:moveTo>
                  <a:pt x="878266" y="30314"/>
                </a:moveTo>
                <a:lnTo>
                  <a:pt x="848370" y="40233"/>
                </a:lnTo>
                <a:lnTo>
                  <a:pt x="852841" y="47637"/>
                </a:lnTo>
                <a:lnTo>
                  <a:pt x="884180" y="38976"/>
                </a:lnTo>
                <a:lnTo>
                  <a:pt x="901986" y="38976"/>
                </a:lnTo>
                <a:lnTo>
                  <a:pt x="895077" y="32689"/>
                </a:lnTo>
                <a:lnTo>
                  <a:pt x="878266" y="30314"/>
                </a:lnTo>
                <a:close/>
              </a:path>
              <a:path w="5542280" h="744854">
                <a:moveTo>
                  <a:pt x="894961" y="13178"/>
                </a:moveTo>
                <a:lnTo>
                  <a:pt x="863365" y="13178"/>
                </a:lnTo>
                <a:lnTo>
                  <a:pt x="888045" y="18719"/>
                </a:lnTo>
                <a:lnTo>
                  <a:pt x="891677" y="18719"/>
                </a:lnTo>
                <a:lnTo>
                  <a:pt x="894961" y="13178"/>
                </a:lnTo>
                <a:close/>
              </a:path>
              <a:path w="5542280" h="744854">
                <a:moveTo>
                  <a:pt x="865414" y="2793"/>
                </a:moveTo>
                <a:lnTo>
                  <a:pt x="856473" y="18160"/>
                </a:lnTo>
                <a:lnTo>
                  <a:pt x="862480" y="18160"/>
                </a:lnTo>
                <a:lnTo>
                  <a:pt x="863365" y="13178"/>
                </a:lnTo>
                <a:lnTo>
                  <a:pt x="894961" y="13178"/>
                </a:lnTo>
                <a:lnTo>
                  <a:pt x="897748" y="8475"/>
                </a:lnTo>
                <a:lnTo>
                  <a:pt x="893819" y="8475"/>
                </a:lnTo>
                <a:lnTo>
                  <a:pt x="865414" y="2793"/>
                </a:lnTo>
                <a:close/>
              </a:path>
              <a:path w="5542280" h="744854">
                <a:moveTo>
                  <a:pt x="900618" y="3632"/>
                </a:moveTo>
                <a:lnTo>
                  <a:pt x="894611" y="3632"/>
                </a:lnTo>
                <a:lnTo>
                  <a:pt x="893819" y="8475"/>
                </a:lnTo>
                <a:lnTo>
                  <a:pt x="897748" y="8475"/>
                </a:lnTo>
                <a:lnTo>
                  <a:pt x="900618" y="3632"/>
                </a:lnTo>
                <a:close/>
              </a:path>
              <a:path w="5542280" h="744854">
                <a:moveTo>
                  <a:pt x="957687" y="30314"/>
                </a:moveTo>
                <a:lnTo>
                  <a:pt x="940131" y="38231"/>
                </a:lnTo>
                <a:lnTo>
                  <a:pt x="929188" y="53784"/>
                </a:lnTo>
                <a:lnTo>
                  <a:pt x="927681" y="73295"/>
                </a:lnTo>
                <a:lnTo>
                  <a:pt x="927558" y="74879"/>
                </a:lnTo>
                <a:lnTo>
                  <a:pt x="940131" y="97044"/>
                </a:lnTo>
                <a:lnTo>
                  <a:pt x="964858" y="105054"/>
                </a:lnTo>
                <a:lnTo>
                  <a:pt x="972030" y="105054"/>
                </a:lnTo>
                <a:lnTo>
                  <a:pt x="989818" y="97044"/>
                </a:lnTo>
                <a:lnTo>
                  <a:pt x="990365" y="96253"/>
                </a:lnTo>
                <a:lnTo>
                  <a:pt x="964858" y="96253"/>
                </a:lnTo>
                <a:lnTo>
                  <a:pt x="946930" y="90339"/>
                </a:lnTo>
                <a:lnTo>
                  <a:pt x="937617" y="73295"/>
                </a:lnTo>
                <a:lnTo>
                  <a:pt x="943670" y="48243"/>
                </a:lnTo>
                <a:lnTo>
                  <a:pt x="959783" y="38976"/>
                </a:lnTo>
                <a:lnTo>
                  <a:pt x="988920" y="38976"/>
                </a:lnTo>
                <a:lnTo>
                  <a:pt x="978549" y="31898"/>
                </a:lnTo>
                <a:lnTo>
                  <a:pt x="957687" y="30314"/>
                </a:lnTo>
                <a:close/>
              </a:path>
              <a:path w="5542280" h="744854">
                <a:moveTo>
                  <a:pt x="988920" y="38976"/>
                </a:moveTo>
                <a:lnTo>
                  <a:pt x="959783" y="38976"/>
                </a:lnTo>
                <a:lnTo>
                  <a:pt x="983066" y="44936"/>
                </a:lnTo>
                <a:lnTo>
                  <a:pt x="992239" y="61840"/>
                </a:lnTo>
                <a:lnTo>
                  <a:pt x="986279" y="86986"/>
                </a:lnTo>
                <a:lnTo>
                  <a:pt x="964858" y="96253"/>
                </a:lnTo>
                <a:lnTo>
                  <a:pt x="990365" y="96253"/>
                </a:lnTo>
                <a:lnTo>
                  <a:pt x="1000668" y="81351"/>
                </a:lnTo>
                <a:lnTo>
                  <a:pt x="1002176" y="61840"/>
                </a:lnTo>
                <a:lnTo>
                  <a:pt x="1002298" y="60257"/>
                </a:lnTo>
                <a:lnTo>
                  <a:pt x="994242" y="42608"/>
                </a:lnTo>
                <a:lnTo>
                  <a:pt x="988920" y="38976"/>
                </a:lnTo>
                <a:close/>
              </a:path>
              <a:path w="5542280" h="744854">
                <a:moveTo>
                  <a:pt x="1080810" y="30314"/>
                </a:moveTo>
                <a:lnTo>
                  <a:pt x="1063767" y="38370"/>
                </a:lnTo>
                <a:lnTo>
                  <a:pt x="1053243" y="53924"/>
                </a:lnTo>
                <a:lnTo>
                  <a:pt x="1051706" y="74879"/>
                </a:lnTo>
                <a:lnTo>
                  <a:pt x="1064372" y="97044"/>
                </a:lnTo>
                <a:lnTo>
                  <a:pt x="1090263" y="105054"/>
                </a:lnTo>
                <a:lnTo>
                  <a:pt x="1096130" y="105054"/>
                </a:lnTo>
                <a:lnTo>
                  <a:pt x="1114786" y="95089"/>
                </a:lnTo>
                <a:lnTo>
                  <a:pt x="1079785" y="95089"/>
                </a:lnTo>
                <a:lnTo>
                  <a:pt x="1062556" y="78557"/>
                </a:lnTo>
                <a:lnTo>
                  <a:pt x="1063680" y="70688"/>
                </a:lnTo>
                <a:lnTo>
                  <a:pt x="1059250" y="70688"/>
                </a:lnTo>
                <a:lnTo>
                  <a:pt x="1059250" y="63284"/>
                </a:lnTo>
                <a:lnTo>
                  <a:pt x="1064738" y="63284"/>
                </a:lnTo>
                <a:lnTo>
                  <a:pt x="1066933" y="47917"/>
                </a:lnTo>
                <a:lnTo>
                  <a:pt x="1082579" y="38836"/>
                </a:lnTo>
                <a:lnTo>
                  <a:pt x="1110369" y="38836"/>
                </a:lnTo>
                <a:lnTo>
                  <a:pt x="1100601" y="31898"/>
                </a:lnTo>
                <a:lnTo>
                  <a:pt x="1080810" y="30314"/>
                </a:lnTo>
                <a:close/>
              </a:path>
              <a:path w="5542280" h="744854">
                <a:moveTo>
                  <a:pt x="1113034" y="86614"/>
                </a:moveTo>
                <a:lnTo>
                  <a:pt x="1110240" y="89873"/>
                </a:lnTo>
                <a:lnTo>
                  <a:pt x="1079785" y="95089"/>
                </a:lnTo>
                <a:lnTo>
                  <a:pt x="1114786" y="95089"/>
                </a:lnTo>
                <a:lnTo>
                  <a:pt x="1118622" y="93040"/>
                </a:lnTo>
                <a:lnTo>
                  <a:pt x="1113034" y="86614"/>
                </a:lnTo>
                <a:close/>
              </a:path>
              <a:path w="5542280" h="744854">
                <a:moveTo>
                  <a:pt x="1064738" y="63284"/>
                </a:moveTo>
                <a:lnTo>
                  <a:pt x="1059250" y="63284"/>
                </a:lnTo>
                <a:lnTo>
                  <a:pt x="1059250" y="70688"/>
                </a:lnTo>
                <a:lnTo>
                  <a:pt x="1063680" y="70688"/>
                </a:lnTo>
                <a:lnTo>
                  <a:pt x="1064738" y="63284"/>
                </a:lnTo>
                <a:close/>
              </a:path>
              <a:path w="5542280" h="744854">
                <a:moveTo>
                  <a:pt x="1112675" y="63284"/>
                </a:moveTo>
                <a:lnTo>
                  <a:pt x="1064738" y="63284"/>
                </a:lnTo>
                <a:lnTo>
                  <a:pt x="1063680" y="70688"/>
                </a:lnTo>
                <a:lnTo>
                  <a:pt x="1123093" y="70688"/>
                </a:lnTo>
                <a:lnTo>
                  <a:pt x="1123152" y="66217"/>
                </a:lnTo>
                <a:lnTo>
                  <a:pt x="1113872" y="66217"/>
                </a:lnTo>
                <a:lnTo>
                  <a:pt x="1112675" y="63284"/>
                </a:lnTo>
                <a:close/>
              </a:path>
              <a:path w="5542280" h="744854">
                <a:moveTo>
                  <a:pt x="1110369" y="38836"/>
                </a:moveTo>
                <a:lnTo>
                  <a:pt x="1082579" y="38836"/>
                </a:lnTo>
                <a:lnTo>
                  <a:pt x="1105071" y="44657"/>
                </a:lnTo>
                <a:lnTo>
                  <a:pt x="1113872" y="66217"/>
                </a:lnTo>
                <a:lnTo>
                  <a:pt x="1117784" y="63284"/>
                </a:lnTo>
                <a:lnTo>
                  <a:pt x="1123192" y="63284"/>
                </a:lnTo>
                <a:lnTo>
                  <a:pt x="1123232" y="60257"/>
                </a:lnTo>
                <a:lnTo>
                  <a:pt x="1115549" y="42515"/>
                </a:lnTo>
                <a:lnTo>
                  <a:pt x="1110369" y="38836"/>
                </a:lnTo>
                <a:close/>
              </a:path>
              <a:path w="5542280" h="744854">
                <a:moveTo>
                  <a:pt x="1123192" y="63284"/>
                </a:moveTo>
                <a:lnTo>
                  <a:pt x="1117784" y="63284"/>
                </a:lnTo>
                <a:lnTo>
                  <a:pt x="1113872" y="66217"/>
                </a:lnTo>
                <a:lnTo>
                  <a:pt x="1123152" y="66217"/>
                </a:lnTo>
                <a:lnTo>
                  <a:pt x="1123192" y="63284"/>
                </a:lnTo>
                <a:close/>
              </a:path>
              <a:path w="5542280" h="744854">
                <a:moveTo>
                  <a:pt x="1110799" y="2235"/>
                </a:moveTo>
                <a:lnTo>
                  <a:pt x="1097527" y="2235"/>
                </a:lnTo>
                <a:lnTo>
                  <a:pt x="1078389" y="19557"/>
                </a:lnTo>
                <a:lnTo>
                  <a:pt x="1088168" y="19557"/>
                </a:lnTo>
                <a:lnTo>
                  <a:pt x="1110799" y="2235"/>
                </a:lnTo>
                <a:close/>
              </a:path>
              <a:path w="5542280" h="744854">
                <a:moveTo>
                  <a:pt x="1201683" y="30314"/>
                </a:moveTo>
                <a:lnTo>
                  <a:pt x="1184640" y="38370"/>
                </a:lnTo>
                <a:lnTo>
                  <a:pt x="1174116" y="53924"/>
                </a:lnTo>
                <a:lnTo>
                  <a:pt x="1172579" y="74879"/>
                </a:lnTo>
                <a:lnTo>
                  <a:pt x="1185245" y="97044"/>
                </a:lnTo>
                <a:lnTo>
                  <a:pt x="1211136" y="105054"/>
                </a:lnTo>
                <a:lnTo>
                  <a:pt x="1217004" y="105054"/>
                </a:lnTo>
                <a:lnTo>
                  <a:pt x="1235660" y="95089"/>
                </a:lnTo>
                <a:lnTo>
                  <a:pt x="1200659" y="95089"/>
                </a:lnTo>
                <a:lnTo>
                  <a:pt x="1183429" y="78557"/>
                </a:lnTo>
                <a:lnTo>
                  <a:pt x="1184553" y="70688"/>
                </a:lnTo>
                <a:lnTo>
                  <a:pt x="1180123" y="70688"/>
                </a:lnTo>
                <a:lnTo>
                  <a:pt x="1180123" y="63284"/>
                </a:lnTo>
                <a:lnTo>
                  <a:pt x="1185611" y="63284"/>
                </a:lnTo>
                <a:lnTo>
                  <a:pt x="1187806" y="47917"/>
                </a:lnTo>
                <a:lnTo>
                  <a:pt x="1203453" y="38836"/>
                </a:lnTo>
                <a:lnTo>
                  <a:pt x="1231243" y="38836"/>
                </a:lnTo>
                <a:lnTo>
                  <a:pt x="1221474" y="31898"/>
                </a:lnTo>
                <a:lnTo>
                  <a:pt x="1201683" y="30314"/>
                </a:lnTo>
                <a:close/>
              </a:path>
              <a:path w="5542280" h="744854">
                <a:moveTo>
                  <a:pt x="1233907" y="86614"/>
                </a:moveTo>
                <a:lnTo>
                  <a:pt x="1231113" y="89873"/>
                </a:lnTo>
                <a:lnTo>
                  <a:pt x="1200659" y="95089"/>
                </a:lnTo>
                <a:lnTo>
                  <a:pt x="1235660" y="95089"/>
                </a:lnTo>
                <a:lnTo>
                  <a:pt x="1239495" y="93040"/>
                </a:lnTo>
                <a:lnTo>
                  <a:pt x="1233907" y="86614"/>
                </a:lnTo>
                <a:close/>
              </a:path>
              <a:path w="5542280" h="744854">
                <a:moveTo>
                  <a:pt x="1185611" y="63284"/>
                </a:moveTo>
                <a:lnTo>
                  <a:pt x="1180123" y="63284"/>
                </a:lnTo>
                <a:lnTo>
                  <a:pt x="1180123" y="70688"/>
                </a:lnTo>
                <a:lnTo>
                  <a:pt x="1184553" y="70688"/>
                </a:lnTo>
                <a:lnTo>
                  <a:pt x="1185611" y="63284"/>
                </a:lnTo>
                <a:close/>
              </a:path>
              <a:path w="5542280" h="744854">
                <a:moveTo>
                  <a:pt x="1233548" y="63284"/>
                </a:moveTo>
                <a:lnTo>
                  <a:pt x="1185611" y="63284"/>
                </a:lnTo>
                <a:lnTo>
                  <a:pt x="1184553" y="70688"/>
                </a:lnTo>
                <a:lnTo>
                  <a:pt x="1243966" y="70688"/>
                </a:lnTo>
                <a:lnTo>
                  <a:pt x="1244026" y="66217"/>
                </a:lnTo>
                <a:lnTo>
                  <a:pt x="1234746" y="66217"/>
                </a:lnTo>
                <a:lnTo>
                  <a:pt x="1233548" y="63284"/>
                </a:lnTo>
                <a:close/>
              </a:path>
              <a:path w="5542280" h="744854">
                <a:moveTo>
                  <a:pt x="1231243" y="38836"/>
                </a:moveTo>
                <a:lnTo>
                  <a:pt x="1203453" y="38836"/>
                </a:lnTo>
                <a:lnTo>
                  <a:pt x="1225944" y="44657"/>
                </a:lnTo>
                <a:lnTo>
                  <a:pt x="1234746" y="66217"/>
                </a:lnTo>
                <a:lnTo>
                  <a:pt x="1238657" y="63284"/>
                </a:lnTo>
                <a:lnTo>
                  <a:pt x="1244065" y="63284"/>
                </a:lnTo>
                <a:lnTo>
                  <a:pt x="1244105" y="60257"/>
                </a:lnTo>
                <a:lnTo>
                  <a:pt x="1236422" y="42515"/>
                </a:lnTo>
                <a:lnTo>
                  <a:pt x="1231243" y="38836"/>
                </a:lnTo>
                <a:close/>
              </a:path>
              <a:path w="5542280" h="744854">
                <a:moveTo>
                  <a:pt x="1244065" y="63284"/>
                </a:moveTo>
                <a:lnTo>
                  <a:pt x="1238657" y="63284"/>
                </a:lnTo>
                <a:lnTo>
                  <a:pt x="1234746" y="66217"/>
                </a:lnTo>
                <a:lnTo>
                  <a:pt x="1244026" y="66217"/>
                </a:lnTo>
                <a:lnTo>
                  <a:pt x="1244065" y="63284"/>
                </a:lnTo>
                <a:close/>
              </a:path>
              <a:path w="5542280" h="744854">
                <a:moveTo>
                  <a:pt x="1273794" y="31013"/>
                </a:moveTo>
                <a:lnTo>
                  <a:pt x="1264294" y="31013"/>
                </a:lnTo>
                <a:lnTo>
                  <a:pt x="1264294" y="104355"/>
                </a:lnTo>
                <a:lnTo>
                  <a:pt x="1274213" y="104355"/>
                </a:lnTo>
                <a:lnTo>
                  <a:pt x="1274213" y="60210"/>
                </a:lnTo>
                <a:lnTo>
                  <a:pt x="1278955" y="51130"/>
                </a:lnTo>
                <a:lnTo>
                  <a:pt x="1273794" y="51130"/>
                </a:lnTo>
                <a:lnTo>
                  <a:pt x="1273794" y="31013"/>
                </a:lnTo>
                <a:close/>
              </a:path>
              <a:path w="5542280" h="744854">
                <a:moveTo>
                  <a:pt x="1323663" y="39255"/>
                </a:moveTo>
                <a:lnTo>
                  <a:pt x="1306903" y="39255"/>
                </a:lnTo>
                <a:lnTo>
                  <a:pt x="1320035" y="49174"/>
                </a:lnTo>
                <a:lnTo>
                  <a:pt x="1321990" y="104355"/>
                </a:lnTo>
                <a:lnTo>
                  <a:pt x="1331909" y="104355"/>
                </a:lnTo>
                <a:lnTo>
                  <a:pt x="1331909" y="54669"/>
                </a:lnTo>
                <a:lnTo>
                  <a:pt x="1323663" y="39255"/>
                </a:lnTo>
                <a:close/>
              </a:path>
              <a:path w="5542280" h="744854">
                <a:moveTo>
                  <a:pt x="1301734" y="30314"/>
                </a:moveTo>
                <a:lnTo>
                  <a:pt x="1294656" y="30314"/>
                </a:lnTo>
                <a:lnTo>
                  <a:pt x="1274586" y="42049"/>
                </a:lnTo>
                <a:lnTo>
                  <a:pt x="1273794" y="51130"/>
                </a:lnTo>
                <a:lnTo>
                  <a:pt x="1278955" y="51130"/>
                </a:lnTo>
                <a:lnTo>
                  <a:pt x="1282409" y="44517"/>
                </a:lnTo>
                <a:lnTo>
                  <a:pt x="1306903" y="39255"/>
                </a:lnTo>
                <a:lnTo>
                  <a:pt x="1323663" y="39255"/>
                </a:lnTo>
                <a:lnTo>
                  <a:pt x="1321944" y="36042"/>
                </a:lnTo>
                <a:lnTo>
                  <a:pt x="1301734" y="30314"/>
                </a:lnTo>
                <a:close/>
              </a:path>
              <a:path w="5542280" h="744854">
                <a:moveTo>
                  <a:pt x="1370296" y="14808"/>
                </a:moveTo>
                <a:lnTo>
                  <a:pt x="1360377" y="14808"/>
                </a:lnTo>
                <a:lnTo>
                  <a:pt x="1360377" y="90479"/>
                </a:lnTo>
                <a:lnTo>
                  <a:pt x="1369691" y="103191"/>
                </a:lnTo>
                <a:lnTo>
                  <a:pt x="1381891" y="105054"/>
                </a:lnTo>
                <a:lnTo>
                  <a:pt x="1397398" y="99885"/>
                </a:lnTo>
                <a:lnTo>
                  <a:pt x="1395754" y="96532"/>
                </a:lnTo>
                <a:lnTo>
                  <a:pt x="1387386" y="96532"/>
                </a:lnTo>
                <a:lnTo>
                  <a:pt x="1371367" y="90711"/>
                </a:lnTo>
                <a:lnTo>
                  <a:pt x="1370296" y="14808"/>
                </a:lnTo>
                <a:close/>
              </a:path>
              <a:path w="5542280" h="744854">
                <a:moveTo>
                  <a:pt x="1393905" y="92760"/>
                </a:moveTo>
                <a:lnTo>
                  <a:pt x="1387386" y="96532"/>
                </a:lnTo>
                <a:lnTo>
                  <a:pt x="1395754" y="96532"/>
                </a:lnTo>
                <a:lnTo>
                  <a:pt x="1393905" y="92760"/>
                </a:lnTo>
                <a:close/>
              </a:path>
              <a:path w="5542280" h="744854">
                <a:moveTo>
                  <a:pt x="1360377" y="31013"/>
                </a:moveTo>
                <a:lnTo>
                  <a:pt x="1347246" y="31013"/>
                </a:lnTo>
                <a:lnTo>
                  <a:pt x="1347246" y="39255"/>
                </a:lnTo>
                <a:lnTo>
                  <a:pt x="1360377" y="39255"/>
                </a:lnTo>
                <a:lnTo>
                  <a:pt x="1360377" y="31013"/>
                </a:lnTo>
                <a:close/>
              </a:path>
              <a:path w="5542280" h="744854">
                <a:moveTo>
                  <a:pt x="1392648" y="31013"/>
                </a:moveTo>
                <a:lnTo>
                  <a:pt x="1370525" y="31013"/>
                </a:lnTo>
                <a:lnTo>
                  <a:pt x="1370641" y="39255"/>
                </a:lnTo>
                <a:lnTo>
                  <a:pt x="1392648" y="39255"/>
                </a:lnTo>
                <a:lnTo>
                  <a:pt x="1392648" y="31013"/>
                </a:lnTo>
                <a:close/>
              </a:path>
              <a:path w="5542280" h="744854">
                <a:moveTo>
                  <a:pt x="1424954" y="31013"/>
                </a:moveTo>
                <a:lnTo>
                  <a:pt x="1415454" y="31013"/>
                </a:lnTo>
                <a:lnTo>
                  <a:pt x="1415454" y="104355"/>
                </a:lnTo>
                <a:lnTo>
                  <a:pt x="1425373" y="104355"/>
                </a:lnTo>
                <a:lnTo>
                  <a:pt x="1427561" y="51595"/>
                </a:lnTo>
                <a:lnTo>
                  <a:pt x="1428125" y="50990"/>
                </a:lnTo>
                <a:lnTo>
                  <a:pt x="1424954" y="50990"/>
                </a:lnTo>
                <a:lnTo>
                  <a:pt x="1424954" y="31013"/>
                </a:lnTo>
                <a:close/>
              </a:path>
              <a:path w="5542280" h="744854">
                <a:moveTo>
                  <a:pt x="1452335" y="30314"/>
                </a:moveTo>
                <a:lnTo>
                  <a:pt x="1445164" y="30314"/>
                </a:lnTo>
                <a:lnTo>
                  <a:pt x="1429471" y="37672"/>
                </a:lnTo>
                <a:lnTo>
                  <a:pt x="1424954" y="50990"/>
                </a:lnTo>
                <a:lnTo>
                  <a:pt x="1428125" y="50990"/>
                </a:lnTo>
                <a:lnTo>
                  <a:pt x="1436316" y="42189"/>
                </a:lnTo>
                <a:lnTo>
                  <a:pt x="1450100" y="39814"/>
                </a:lnTo>
                <a:lnTo>
                  <a:pt x="1452335" y="30314"/>
                </a:lnTo>
                <a:close/>
              </a:path>
              <a:path w="5542280" h="744854">
                <a:moveTo>
                  <a:pt x="1491452" y="30314"/>
                </a:moveTo>
                <a:lnTo>
                  <a:pt x="1474408" y="38370"/>
                </a:lnTo>
                <a:lnTo>
                  <a:pt x="1463884" y="53924"/>
                </a:lnTo>
                <a:lnTo>
                  <a:pt x="1462347" y="74879"/>
                </a:lnTo>
                <a:lnTo>
                  <a:pt x="1475013" y="97044"/>
                </a:lnTo>
                <a:lnTo>
                  <a:pt x="1500905" y="105054"/>
                </a:lnTo>
                <a:lnTo>
                  <a:pt x="1506772" y="105054"/>
                </a:lnTo>
                <a:lnTo>
                  <a:pt x="1525428" y="95089"/>
                </a:lnTo>
                <a:lnTo>
                  <a:pt x="1490427" y="95089"/>
                </a:lnTo>
                <a:lnTo>
                  <a:pt x="1473198" y="78557"/>
                </a:lnTo>
                <a:lnTo>
                  <a:pt x="1474322" y="70688"/>
                </a:lnTo>
                <a:lnTo>
                  <a:pt x="1469891" y="70688"/>
                </a:lnTo>
                <a:lnTo>
                  <a:pt x="1469891" y="63284"/>
                </a:lnTo>
                <a:lnTo>
                  <a:pt x="1475379" y="63284"/>
                </a:lnTo>
                <a:lnTo>
                  <a:pt x="1477575" y="47917"/>
                </a:lnTo>
                <a:lnTo>
                  <a:pt x="1493221" y="38836"/>
                </a:lnTo>
                <a:lnTo>
                  <a:pt x="1521011" y="38836"/>
                </a:lnTo>
                <a:lnTo>
                  <a:pt x="1511242" y="31898"/>
                </a:lnTo>
                <a:lnTo>
                  <a:pt x="1491452" y="30314"/>
                </a:lnTo>
                <a:close/>
              </a:path>
              <a:path w="5542280" h="744854">
                <a:moveTo>
                  <a:pt x="1523676" y="86614"/>
                </a:moveTo>
                <a:lnTo>
                  <a:pt x="1520882" y="89873"/>
                </a:lnTo>
                <a:lnTo>
                  <a:pt x="1490427" y="95089"/>
                </a:lnTo>
                <a:lnTo>
                  <a:pt x="1525428" y="95089"/>
                </a:lnTo>
                <a:lnTo>
                  <a:pt x="1529264" y="93040"/>
                </a:lnTo>
                <a:lnTo>
                  <a:pt x="1523676" y="86614"/>
                </a:lnTo>
                <a:close/>
              </a:path>
              <a:path w="5542280" h="744854">
                <a:moveTo>
                  <a:pt x="1475379" y="63284"/>
                </a:moveTo>
                <a:lnTo>
                  <a:pt x="1469891" y="63284"/>
                </a:lnTo>
                <a:lnTo>
                  <a:pt x="1469891" y="70688"/>
                </a:lnTo>
                <a:lnTo>
                  <a:pt x="1474322" y="70688"/>
                </a:lnTo>
                <a:lnTo>
                  <a:pt x="1475379" y="63284"/>
                </a:lnTo>
                <a:close/>
              </a:path>
              <a:path w="5542280" h="744854">
                <a:moveTo>
                  <a:pt x="1523316" y="63284"/>
                </a:moveTo>
                <a:lnTo>
                  <a:pt x="1475379" y="63284"/>
                </a:lnTo>
                <a:lnTo>
                  <a:pt x="1474322" y="70688"/>
                </a:lnTo>
                <a:lnTo>
                  <a:pt x="1533734" y="70688"/>
                </a:lnTo>
                <a:lnTo>
                  <a:pt x="1533794" y="66217"/>
                </a:lnTo>
                <a:lnTo>
                  <a:pt x="1524514" y="66217"/>
                </a:lnTo>
                <a:lnTo>
                  <a:pt x="1523316" y="63284"/>
                </a:lnTo>
                <a:close/>
              </a:path>
              <a:path w="5542280" h="744854">
                <a:moveTo>
                  <a:pt x="1521011" y="38836"/>
                </a:moveTo>
                <a:lnTo>
                  <a:pt x="1493221" y="38836"/>
                </a:lnTo>
                <a:lnTo>
                  <a:pt x="1515713" y="44657"/>
                </a:lnTo>
                <a:lnTo>
                  <a:pt x="1524514" y="66217"/>
                </a:lnTo>
                <a:lnTo>
                  <a:pt x="1528426" y="63284"/>
                </a:lnTo>
                <a:lnTo>
                  <a:pt x="1533833" y="63284"/>
                </a:lnTo>
                <a:lnTo>
                  <a:pt x="1533874" y="60257"/>
                </a:lnTo>
                <a:lnTo>
                  <a:pt x="1526190" y="42515"/>
                </a:lnTo>
                <a:lnTo>
                  <a:pt x="1521011" y="38836"/>
                </a:lnTo>
                <a:close/>
              </a:path>
              <a:path w="5542280" h="744854">
                <a:moveTo>
                  <a:pt x="1533833" y="63284"/>
                </a:moveTo>
                <a:lnTo>
                  <a:pt x="1528426" y="63284"/>
                </a:lnTo>
                <a:lnTo>
                  <a:pt x="1524514" y="66217"/>
                </a:lnTo>
                <a:lnTo>
                  <a:pt x="1533794" y="66217"/>
                </a:lnTo>
                <a:lnTo>
                  <a:pt x="1533833" y="63284"/>
                </a:lnTo>
                <a:close/>
              </a:path>
              <a:path w="5542280" h="744854">
                <a:moveTo>
                  <a:pt x="1556158" y="113296"/>
                </a:moveTo>
                <a:lnTo>
                  <a:pt x="1551129" y="120840"/>
                </a:lnTo>
                <a:lnTo>
                  <a:pt x="1554948" y="124472"/>
                </a:lnTo>
                <a:lnTo>
                  <a:pt x="1585355" y="132156"/>
                </a:lnTo>
                <a:lnTo>
                  <a:pt x="1607568" y="127126"/>
                </a:lnTo>
                <a:lnTo>
                  <a:pt x="1610580" y="123355"/>
                </a:lnTo>
                <a:lnTo>
                  <a:pt x="1585076" y="123355"/>
                </a:lnTo>
                <a:lnTo>
                  <a:pt x="1556158" y="113296"/>
                </a:lnTo>
                <a:close/>
              </a:path>
              <a:path w="5542280" h="744854">
                <a:moveTo>
                  <a:pt x="1622097" y="31013"/>
                </a:moveTo>
                <a:lnTo>
                  <a:pt x="1612597" y="31013"/>
                </a:lnTo>
                <a:lnTo>
                  <a:pt x="1612159" y="44704"/>
                </a:lnTo>
                <a:lnTo>
                  <a:pt x="1612077" y="47268"/>
                </a:lnTo>
                <a:lnTo>
                  <a:pt x="1618185" y="58161"/>
                </a:lnTo>
                <a:lnTo>
                  <a:pt x="1616648" y="79908"/>
                </a:lnTo>
                <a:lnTo>
                  <a:pt x="1610764" y="88295"/>
                </a:lnTo>
                <a:lnTo>
                  <a:pt x="1610010" y="111864"/>
                </a:lnTo>
                <a:lnTo>
                  <a:pt x="1609989" y="112505"/>
                </a:lnTo>
                <a:lnTo>
                  <a:pt x="1601235" y="121166"/>
                </a:lnTo>
                <a:lnTo>
                  <a:pt x="1585076" y="123355"/>
                </a:lnTo>
                <a:lnTo>
                  <a:pt x="1610580" y="123355"/>
                </a:lnTo>
                <a:lnTo>
                  <a:pt x="1619757" y="111864"/>
                </a:lnTo>
                <a:lnTo>
                  <a:pt x="1622097" y="31013"/>
                </a:lnTo>
                <a:close/>
              </a:path>
              <a:path w="5542280" h="744854">
                <a:moveTo>
                  <a:pt x="1576554" y="30314"/>
                </a:moveTo>
                <a:lnTo>
                  <a:pt x="1559092" y="37765"/>
                </a:lnTo>
                <a:lnTo>
                  <a:pt x="1548242" y="52666"/>
                </a:lnTo>
                <a:lnTo>
                  <a:pt x="1546659" y="72783"/>
                </a:lnTo>
                <a:lnTo>
                  <a:pt x="1559092" y="94018"/>
                </a:lnTo>
                <a:lnTo>
                  <a:pt x="1583539" y="101561"/>
                </a:lnTo>
                <a:lnTo>
                  <a:pt x="1590059" y="101561"/>
                </a:lnTo>
                <a:lnTo>
                  <a:pt x="1606357" y="94576"/>
                </a:lnTo>
                <a:lnTo>
                  <a:pt x="1607631" y="92760"/>
                </a:lnTo>
                <a:lnTo>
                  <a:pt x="1584517" y="92760"/>
                </a:lnTo>
                <a:lnTo>
                  <a:pt x="1574412" y="91643"/>
                </a:lnTo>
                <a:lnTo>
                  <a:pt x="1557881" y="75810"/>
                </a:lnTo>
                <a:lnTo>
                  <a:pt x="1557881" y="55833"/>
                </a:lnTo>
                <a:lnTo>
                  <a:pt x="1574412" y="40140"/>
                </a:lnTo>
                <a:lnTo>
                  <a:pt x="1608080" y="40140"/>
                </a:lnTo>
                <a:lnTo>
                  <a:pt x="1606357" y="37067"/>
                </a:lnTo>
                <a:lnTo>
                  <a:pt x="1576554" y="30314"/>
                </a:lnTo>
                <a:close/>
              </a:path>
              <a:path w="5542280" h="744854">
                <a:moveTo>
                  <a:pt x="1611540" y="64038"/>
                </a:moveTo>
                <a:lnTo>
                  <a:pt x="1606404" y="83913"/>
                </a:lnTo>
                <a:lnTo>
                  <a:pt x="1584517" y="92760"/>
                </a:lnTo>
                <a:lnTo>
                  <a:pt x="1607631" y="92760"/>
                </a:lnTo>
                <a:lnTo>
                  <a:pt x="1610764" y="88295"/>
                </a:lnTo>
                <a:lnTo>
                  <a:pt x="1611540" y="64038"/>
                </a:lnTo>
                <a:close/>
              </a:path>
              <a:path w="5542280" h="744854">
                <a:moveTo>
                  <a:pt x="1612077" y="47268"/>
                </a:moveTo>
                <a:lnTo>
                  <a:pt x="1611904" y="52666"/>
                </a:lnTo>
                <a:lnTo>
                  <a:pt x="1611803" y="55833"/>
                </a:lnTo>
                <a:lnTo>
                  <a:pt x="1611695" y="59204"/>
                </a:lnTo>
                <a:lnTo>
                  <a:pt x="1612457" y="60490"/>
                </a:lnTo>
                <a:lnTo>
                  <a:pt x="1611540" y="64038"/>
                </a:lnTo>
                <a:lnTo>
                  <a:pt x="1610764" y="88295"/>
                </a:lnTo>
                <a:lnTo>
                  <a:pt x="1616648" y="79908"/>
                </a:lnTo>
                <a:lnTo>
                  <a:pt x="1618020" y="60490"/>
                </a:lnTo>
                <a:lnTo>
                  <a:pt x="1618111" y="59204"/>
                </a:lnTo>
                <a:lnTo>
                  <a:pt x="1618185" y="58161"/>
                </a:lnTo>
                <a:lnTo>
                  <a:pt x="1612077" y="47268"/>
                </a:lnTo>
                <a:close/>
              </a:path>
              <a:path w="5542280" h="744854">
                <a:moveTo>
                  <a:pt x="1611695" y="59204"/>
                </a:moveTo>
                <a:lnTo>
                  <a:pt x="1611654" y="60490"/>
                </a:lnTo>
                <a:lnTo>
                  <a:pt x="1611540" y="64038"/>
                </a:lnTo>
                <a:lnTo>
                  <a:pt x="1612457" y="60490"/>
                </a:lnTo>
                <a:lnTo>
                  <a:pt x="1611695" y="59204"/>
                </a:lnTo>
                <a:close/>
              </a:path>
              <a:path w="5542280" h="744854">
                <a:moveTo>
                  <a:pt x="1608080" y="40140"/>
                </a:moveTo>
                <a:lnTo>
                  <a:pt x="1574412" y="40140"/>
                </a:lnTo>
                <a:lnTo>
                  <a:pt x="1603097" y="44704"/>
                </a:lnTo>
                <a:lnTo>
                  <a:pt x="1611695" y="59204"/>
                </a:lnTo>
                <a:lnTo>
                  <a:pt x="1612077" y="47268"/>
                </a:lnTo>
                <a:lnTo>
                  <a:pt x="1608080" y="40140"/>
                </a:lnTo>
                <a:close/>
              </a:path>
              <a:path w="5542280" h="744854">
                <a:moveTo>
                  <a:pt x="1694068" y="62945"/>
                </a:moveTo>
                <a:lnTo>
                  <a:pt x="1659337" y="63842"/>
                </a:lnTo>
                <a:lnTo>
                  <a:pt x="1644435" y="76415"/>
                </a:lnTo>
                <a:lnTo>
                  <a:pt x="1648905" y="98022"/>
                </a:lnTo>
                <a:lnTo>
                  <a:pt x="1670373" y="105054"/>
                </a:lnTo>
                <a:lnTo>
                  <a:pt x="1683132" y="103610"/>
                </a:lnTo>
                <a:lnTo>
                  <a:pt x="1689450" y="97231"/>
                </a:lnTo>
                <a:lnTo>
                  <a:pt x="1666042" y="97231"/>
                </a:lnTo>
                <a:lnTo>
                  <a:pt x="1653329" y="87591"/>
                </a:lnTo>
                <a:lnTo>
                  <a:pt x="1660175" y="71526"/>
                </a:lnTo>
                <a:lnTo>
                  <a:pt x="1694353" y="70365"/>
                </a:lnTo>
                <a:lnTo>
                  <a:pt x="1694103" y="63842"/>
                </a:lnTo>
                <a:lnTo>
                  <a:pt x="1694068" y="62945"/>
                </a:lnTo>
                <a:close/>
              </a:path>
              <a:path w="5542280" h="744854">
                <a:moveTo>
                  <a:pt x="1705158" y="82283"/>
                </a:moveTo>
                <a:lnTo>
                  <a:pt x="1695239" y="82283"/>
                </a:lnTo>
                <a:lnTo>
                  <a:pt x="1697475" y="89128"/>
                </a:lnTo>
                <a:lnTo>
                  <a:pt x="1695163" y="91462"/>
                </a:lnTo>
                <a:lnTo>
                  <a:pt x="1695630" y="103610"/>
                </a:lnTo>
                <a:lnTo>
                  <a:pt x="1695659" y="104355"/>
                </a:lnTo>
                <a:lnTo>
                  <a:pt x="1705158" y="104355"/>
                </a:lnTo>
                <a:lnTo>
                  <a:pt x="1705158" y="82283"/>
                </a:lnTo>
                <a:close/>
              </a:path>
              <a:path w="5542280" h="744854">
                <a:moveTo>
                  <a:pt x="1694838" y="82993"/>
                </a:moveTo>
                <a:lnTo>
                  <a:pt x="1690396" y="90851"/>
                </a:lnTo>
                <a:lnTo>
                  <a:pt x="1666042" y="97231"/>
                </a:lnTo>
                <a:lnTo>
                  <a:pt x="1689450" y="97231"/>
                </a:lnTo>
                <a:lnTo>
                  <a:pt x="1695163" y="91462"/>
                </a:lnTo>
                <a:lnTo>
                  <a:pt x="1694838" y="82993"/>
                </a:lnTo>
                <a:close/>
              </a:path>
              <a:path w="5542280" h="744854">
                <a:moveTo>
                  <a:pt x="1695239" y="82283"/>
                </a:moveTo>
                <a:lnTo>
                  <a:pt x="1694838" y="82993"/>
                </a:lnTo>
                <a:lnTo>
                  <a:pt x="1695015" y="87591"/>
                </a:lnTo>
                <a:lnTo>
                  <a:pt x="1695074" y="89128"/>
                </a:lnTo>
                <a:lnTo>
                  <a:pt x="1695163" y="91462"/>
                </a:lnTo>
                <a:lnTo>
                  <a:pt x="1697475" y="89128"/>
                </a:lnTo>
                <a:lnTo>
                  <a:pt x="1695239" y="82283"/>
                </a:lnTo>
                <a:close/>
              </a:path>
              <a:path w="5542280" h="744854">
                <a:moveTo>
                  <a:pt x="1699121" y="38976"/>
                </a:moveTo>
                <a:lnTo>
                  <a:pt x="1681316" y="38976"/>
                </a:lnTo>
                <a:lnTo>
                  <a:pt x="1693470" y="47358"/>
                </a:lnTo>
                <a:lnTo>
                  <a:pt x="1694811" y="82283"/>
                </a:lnTo>
                <a:lnTo>
                  <a:pt x="1694838" y="82993"/>
                </a:lnTo>
                <a:lnTo>
                  <a:pt x="1695239" y="82283"/>
                </a:lnTo>
                <a:lnTo>
                  <a:pt x="1705158" y="82283"/>
                </a:lnTo>
                <a:lnTo>
                  <a:pt x="1705158" y="70365"/>
                </a:lnTo>
                <a:lnTo>
                  <a:pt x="1697195" y="70365"/>
                </a:lnTo>
                <a:lnTo>
                  <a:pt x="1697195" y="62945"/>
                </a:lnTo>
                <a:lnTo>
                  <a:pt x="1705158" y="62945"/>
                </a:lnTo>
                <a:lnTo>
                  <a:pt x="1705158" y="58813"/>
                </a:lnTo>
                <a:lnTo>
                  <a:pt x="1702550" y="42096"/>
                </a:lnTo>
                <a:lnTo>
                  <a:pt x="1699121" y="38976"/>
                </a:lnTo>
                <a:close/>
              </a:path>
              <a:path w="5542280" h="744854">
                <a:moveTo>
                  <a:pt x="1705158" y="62945"/>
                </a:moveTo>
                <a:lnTo>
                  <a:pt x="1697195" y="62945"/>
                </a:lnTo>
                <a:lnTo>
                  <a:pt x="1697195" y="70365"/>
                </a:lnTo>
                <a:lnTo>
                  <a:pt x="1705158" y="70365"/>
                </a:lnTo>
                <a:lnTo>
                  <a:pt x="1705158" y="62945"/>
                </a:lnTo>
                <a:close/>
              </a:path>
              <a:path w="5542280" h="744854">
                <a:moveTo>
                  <a:pt x="1675402" y="30314"/>
                </a:moveTo>
                <a:lnTo>
                  <a:pt x="1645506" y="40233"/>
                </a:lnTo>
                <a:lnTo>
                  <a:pt x="1649976" y="47637"/>
                </a:lnTo>
                <a:lnTo>
                  <a:pt x="1681316" y="38976"/>
                </a:lnTo>
                <a:lnTo>
                  <a:pt x="1699121" y="38976"/>
                </a:lnTo>
                <a:lnTo>
                  <a:pt x="1692212" y="32689"/>
                </a:lnTo>
                <a:lnTo>
                  <a:pt x="1675402" y="30314"/>
                </a:lnTo>
                <a:close/>
              </a:path>
              <a:path w="5542280" h="744854">
                <a:moveTo>
                  <a:pt x="1741598" y="31013"/>
                </a:moveTo>
                <a:lnTo>
                  <a:pt x="1732098" y="31013"/>
                </a:lnTo>
                <a:lnTo>
                  <a:pt x="1732098" y="104355"/>
                </a:lnTo>
                <a:lnTo>
                  <a:pt x="1742017" y="104355"/>
                </a:lnTo>
                <a:lnTo>
                  <a:pt x="1744206" y="51595"/>
                </a:lnTo>
                <a:lnTo>
                  <a:pt x="1744769" y="50990"/>
                </a:lnTo>
                <a:lnTo>
                  <a:pt x="1741598" y="50990"/>
                </a:lnTo>
                <a:lnTo>
                  <a:pt x="1741598" y="31013"/>
                </a:lnTo>
                <a:close/>
              </a:path>
              <a:path w="5542280" h="744854">
                <a:moveTo>
                  <a:pt x="1768979" y="30314"/>
                </a:moveTo>
                <a:lnTo>
                  <a:pt x="1761808" y="30314"/>
                </a:lnTo>
                <a:lnTo>
                  <a:pt x="1746115" y="37672"/>
                </a:lnTo>
                <a:lnTo>
                  <a:pt x="1741598" y="50990"/>
                </a:lnTo>
                <a:lnTo>
                  <a:pt x="1744769" y="50990"/>
                </a:lnTo>
                <a:lnTo>
                  <a:pt x="1752960" y="42189"/>
                </a:lnTo>
                <a:lnTo>
                  <a:pt x="1766744" y="39814"/>
                </a:lnTo>
                <a:lnTo>
                  <a:pt x="1768979" y="30314"/>
                </a:lnTo>
                <a:close/>
              </a:path>
              <a:path w="5542280" h="744854">
                <a:moveTo>
                  <a:pt x="1833952" y="31013"/>
                </a:moveTo>
                <a:lnTo>
                  <a:pt x="1824033" y="31013"/>
                </a:lnTo>
                <a:lnTo>
                  <a:pt x="1824033" y="80606"/>
                </a:lnTo>
                <a:lnTo>
                  <a:pt x="1834045" y="99233"/>
                </a:lnTo>
                <a:lnTo>
                  <a:pt x="1855046" y="105054"/>
                </a:lnTo>
                <a:lnTo>
                  <a:pt x="1861566" y="105054"/>
                </a:lnTo>
                <a:lnTo>
                  <a:pt x="1876055" y="96113"/>
                </a:lnTo>
                <a:lnTo>
                  <a:pt x="1849039" y="96113"/>
                </a:lnTo>
                <a:lnTo>
                  <a:pt x="1835861" y="86241"/>
                </a:lnTo>
                <a:lnTo>
                  <a:pt x="1833952" y="31013"/>
                </a:lnTo>
                <a:close/>
              </a:path>
              <a:path w="5542280" h="744854">
                <a:moveTo>
                  <a:pt x="1890949" y="84239"/>
                </a:moveTo>
                <a:lnTo>
                  <a:pt x="1881450" y="84239"/>
                </a:lnTo>
                <a:lnTo>
                  <a:pt x="1881450" y="104355"/>
                </a:lnTo>
                <a:lnTo>
                  <a:pt x="1890949" y="104355"/>
                </a:lnTo>
                <a:lnTo>
                  <a:pt x="1890949" y="84239"/>
                </a:lnTo>
                <a:close/>
              </a:path>
              <a:path w="5542280" h="744854">
                <a:moveTo>
                  <a:pt x="1890949" y="31013"/>
                </a:moveTo>
                <a:lnTo>
                  <a:pt x="1881031" y="31013"/>
                </a:lnTo>
                <a:lnTo>
                  <a:pt x="1881031" y="75018"/>
                </a:lnTo>
                <a:lnTo>
                  <a:pt x="1873114" y="90898"/>
                </a:lnTo>
                <a:lnTo>
                  <a:pt x="1849039" y="96113"/>
                </a:lnTo>
                <a:lnTo>
                  <a:pt x="1876055" y="96113"/>
                </a:lnTo>
                <a:lnTo>
                  <a:pt x="1880658" y="93273"/>
                </a:lnTo>
                <a:lnTo>
                  <a:pt x="1881450" y="84239"/>
                </a:lnTo>
                <a:lnTo>
                  <a:pt x="1890949" y="84239"/>
                </a:lnTo>
                <a:lnTo>
                  <a:pt x="1890949" y="31013"/>
                </a:lnTo>
                <a:close/>
              </a:path>
              <a:path w="5542280" h="744854">
                <a:moveTo>
                  <a:pt x="1928092" y="31013"/>
                </a:moveTo>
                <a:lnTo>
                  <a:pt x="1918592" y="31013"/>
                </a:lnTo>
                <a:lnTo>
                  <a:pt x="1918592" y="104355"/>
                </a:lnTo>
                <a:lnTo>
                  <a:pt x="1928511" y="104355"/>
                </a:lnTo>
                <a:lnTo>
                  <a:pt x="1928511" y="60210"/>
                </a:lnTo>
                <a:lnTo>
                  <a:pt x="1933205" y="50850"/>
                </a:lnTo>
                <a:lnTo>
                  <a:pt x="1928092" y="50850"/>
                </a:lnTo>
                <a:lnTo>
                  <a:pt x="1928092" y="31013"/>
                </a:lnTo>
                <a:close/>
              </a:path>
              <a:path w="5542280" h="744854">
                <a:moveTo>
                  <a:pt x="1975901" y="39255"/>
                </a:moveTo>
                <a:lnTo>
                  <a:pt x="1959804" y="39255"/>
                </a:lnTo>
                <a:lnTo>
                  <a:pt x="1972470" y="49174"/>
                </a:lnTo>
                <a:lnTo>
                  <a:pt x="1974333" y="104355"/>
                </a:lnTo>
                <a:lnTo>
                  <a:pt x="1984251" y="104355"/>
                </a:lnTo>
                <a:lnTo>
                  <a:pt x="1984251" y="60210"/>
                </a:lnTo>
                <a:lnTo>
                  <a:pt x="1988430" y="51828"/>
                </a:lnTo>
                <a:lnTo>
                  <a:pt x="1983134" y="51828"/>
                </a:lnTo>
                <a:lnTo>
                  <a:pt x="1979222" y="50291"/>
                </a:lnTo>
                <a:lnTo>
                  <a:pt x="1981829" y="45550"/>
                </a:lnTo>
                <a:lnTo>
                  <a:pt x="1981644" y="44657"/>
                </a:lnTo>
                <a:lnTo>
                  <a:pt x="1975901" y="39255"/>
                </a:lnTo>
                <a:close/>
              </a:path>
              <a:path w="5542280" h="744854">
                <a:moveTo>
                  <a:pt x="2031876" y="39255"/>
                </a:moveTo>
                <a:lnTo>
                  <a:pt x="2015544" y="39255"/>
                </a:lnTo>
                <a:lnTo>
                  <a:pt x="2028071" y="49174"/>
                </a:lnTo>
                <a:lnTo>
                  <a:pt x="2029933" y="104355"/>
                </a:lnTo>
                <a:lnTo>
                  <a:pt x="2039852" y="104355"/>
                </a:lnTo>
                <a:lnTo>
                  <a:pt x="2039852" y="54669"/>
                </a:lnTo>
                <a:lnTo>
                  <a:pt x="2031876" y="39255"/>
                </a:lnTo>
                <a:close/>
              </a:path>
              <a:path w="5542280" h="744854">
                <a:moveTo>
                  <a:pt x="1981829" y="45550"/>
                </a:moveTo>
                <a:lnTo>
                  <a:pt x="1979222" y="50291"/>
                </a:lnTo>
                <a:lnTo>
                  <a:pt x="1983134" y="51828"/>
                </a:lnTo>
                <a:lnTo>
                  <a:pt x="1981829" y="45550"/>
                </a:lnTo>
                <a:close/>
              </a:path>
              <a:path w="5542280" h="744854">
                <a:moveTo>
                  <a:pt x="2010236" y="30314"/>
                </a:moveTo>
                <a:lnTo>
                  <a:pt x="2002599" y="30314"/>
                </a:lnTo>
                <a:lnTo>
                  <a:pt x="1985136" y="39535"/>
                </a:lnTo>
                <a:lnTo>
                  <a:pt x="1981829" y="45550"/>
                </a:lnTo>
                <a:lnTo>
                  <a:pt x="1983134" y="51828"/>
                </a:lnTo>
                <a:lnTo>
                  <a:pt x="1988430" y="51828"/>
                </a:lnTo>
                <a:lnTo>
                  <a:pt x="1992005" y="44657"/>
                </a:lnTo>
                <a:lnTo>
                  <a:pt x="1992075" y="44517"/>
                </a:lnTo>
                <a:lnTo>
                  <a:pt x="2015544" y="39255"/>
                </a:lnTo>
                <a:lnTo>
                  <a:pt x="2031876" y="39255"/>
                </a:lnTo>
                <a:lnTo>
                  <a:pt x="2030213" y="36042"/>
                </a:lnTo>
                <a:lnTo>
                  <a:pt x="2010236" y="30314"/>
                </a:lnTo>
                <a:close/>
              </a:path>
              <a:path w="5542280" h="744854">
                <a:moveTo>
                  <a:pt x="1948255" y="30314"/>
                </a:moveTo>
                <a:lnTo>
                  <a:pt x="1928790" y="42049"/>
                </a:lnTo>
                <a:lnTo>
                  <a:pt x="1928225" y="49174"/>
                </a:lnTo>
                <a:lnTo>
                  <a:pt x="1928136" y="50291"/>
                </a:lnTo>
                <a:lnTo>
                  <a:pt x="1928092" y="50850"/>
                </a:lnTo>
                <a:lnTo>
                  <a:pt x="1933205" y="50850"/>
                </a:lnTo>
                <a:lnTo>
                  <a:pt x="1936311" y="44657"/>
                </a:lnTo>
                <a:lnTo>
                  <a:pt x="1936381" y="44517"/>
                </a:lnTo>
                <a:lnTo>
                  <a:pt x="1959804" y="39255"/>
                </a:lnTo>
                <a:lnTo>
                  <a:pt x="1975901" y="39255"/>
                </a:lnTo>
                <a:lnTo>
                  <a:pt x="1968326" y="32130"/>
                </a:lnTo>
                <a:lnTo>
                  <a:pt x="1948255" y="30314"/>
                </a:lnTo>
                <a:close/>
              </a:path>
              <a:path w="5542280" h="744854">
                <a:moveTo>
                  <a:pt x="2111122" y="62945"/>
                </a:moveTo>
                <a:lnTo>
                  <a:pt x="2076390" y="63842"/>
                </a:lnTo>
                <a:lnTo>
                  <a:pt x="2061489" y="76415"/>
                </a:lnTo>
                <a:lnTo>
                  <a:pt x="2065959" y="98022"/>
                </a:lnTo>
                <a:lnTo>
                  <a:pt x="2087426" y="105054"/>
                </a:lnTo>
                <a:lnTo>
                  <a:pt x="2100186" y="103610"/>
                </a:lnTo>
                <a:lnTo>
                  <a:pt x="2106504" y="97231"/>
                </a:lnTo>
                <a:lnTo>
                  <a:pt x="2083096" y="97231"/>
                </a:lnTo>
                <a:lnTo>
                  <a:pt x="2070383" y="87591"/>
                </a:lnTo>
                <a:lnTo>
                  <a:pt x="2077228" y="71526"/>
                </a:lnTo>
                <a:lnTo>
                  <a:pt x="2111407" y="70365"/>
                </a:lnTo>
                <a:lnTo>
                  <a:pt x="2111157" y="63842"/>
                </a:lnTo>
                <a:lnTo>
                  <a:pt x="2111122" y="62945"/>
                </a:lnTo>
                <a:close/>
              </a:path>
              <a:path w="5542280" h="744854">
                <a:moveTo>
                  <a:pt x="2122212" y="82283"/>
                </a:moveTo>
                <a:lnTo>
                  <a:pt x="2112293" y="82283"/>
                </a:lnTo>
                <a:lnTo>
                  <a:pt x="2114528" y="89128"/>
                </a:lnTo>
                <a:lnTo>
                  <a:pt x="2112217" y="91462"/>
                </a:lnTo>
                <a:lnTo>
                  <a:pt x="2112684" y="103610"/>
                </a:lnTo>
                <a:lnTo>
                  <a:pt x="2112712" y="104355"/>
                </a:lnTo>
                <a:lnTo>
                  <a:pt x="2122212" y="104355"/>
                </a:lnTo>
                <a:lnTo>
                  <a:pt x="2122212" y="82283"/>
                </a:lnTo>
                <a:close/>
              </a:path>
              <a:path w="5542280" h="744854">
                <a:moveTo>
                  <a:pt x="2111892" y="82993"/>
                </a:moveTo>
                <a:lnTo>
                  <a:pt x="2107450" y="90851"/>
                </a:lnTo>
                <a:lnTo>
                  <a:pt x="2083096" y="97231"/>
                </a:lnTo>
                <a:lnTo>
                  <a:pt x="2106504" y="97231"/>
                </a:lnTo>
                <a:lnTo>
                  <a:pt x="2112217" y="91462"/>
                </a:lnTo>
                <a:lnTo>
                  <a:pt x="2111892" y="82993"/>
                </a:lnTo>
                <a:close/>
              </a:path>
              <a:path w="5542280" h="744854">
                <a:moveTo>
                  <a:pt x="2112293" y="82283"/>
                </a:moveTo>
                <a:lnTo>
                  <a:pt x="2111892" y="82993"/>
                </a:lnTo>
                <a:lnTo>
                  <a:pt x="2112068" y="87591"/>
                </a:lnTo>
                <a:lnTo>
                  <a:pt x="2112127" y="89128"/>
                </a:lnTo>
                <a:lnTo>
                  <a:pt x="2112217" y="91462"/>
                </a:lnTo>
                <a:lnTo>
                  <a:pt x="2114528" y="89128"/>
                </a:lnTo>
                <a:lnTo>
                  <a:pt x="2112293" y="82283"/>
                </a:lnTo>
                <a:close/>
              </a:path>
              <a:path w="5542280" h="744854">
                <a:moveTo>
                  <a:pt x="2116175" y="38976"/>
                </a:moveTo>
                <a:lnTo>
                  <a:pt x="2098370" y="38976"/>
                </a:lnTo>
                <a:lnTo>
                  <a:pt x="2110524" y="47358"/>
                </a:lnTo>
                <a:lnTo>
                  <a:pt x="2111865" y="82283"/>
                </a:lnTo>
                <a:lnTo>
                  <a:pt x="2111892" y="82993"/>
                </a:lnTo>
                <a:lnTo>
                  <a:pt x="2112293" y="82283"/>
                </a:lnTo>
                <a:lnTo>
                  <a:pt x="2122212" y="82283"/>
                </a:lnTo>
                <a:lnTo>
                  <a:pt x="2122212" y="70365"/>
                </a:lnTo>
                <a:lnTo>
                  <a:pt x="2114249" y="70365"/>
                </a:lnTo>
                <a:lnTo>
                  <a:pt x="2114249" y="62945"/>
                </a:lnTo>
                <a:lnTo>
                  <a:pt x="2122212" y="62945"/>
                </a:lnTo>
                <a:lnTo>
                  <a:pt x="2122212" y="58813"/>
                </a:lnTo>
                <a:lnTo>
                  <a:pt x="2119604" y="42096"/>
                </a:lnTo>
                <a:lnTo>
                  <a:pt x="2116175" y="38976"/>
                </a:lnTo>
                <a:close/>
              </a:path>
              <a:path w="5542280" h="744854">
                <a:moveTo>
                  <a:pt x="2122212" y="62945"/>
                </a:moveTo>
                <a:lnTo>
                  <a:pt x="2114249" y="62945"/>
                </a:lnTo>
                <a:lnTo>
                  <a:pt x="2114249" y="70365"/>
                </a:lnTo>
                <a:lnTo>
                  <a:pt x="2122212" y="70365"/>
                </a:lnTo>
                <a:lnTo>
                  <a:pt x="2122212" y="62945"/>
                </a:lnTo>
                <a:close/>
              </a:path>
              <a:path w="5542280" h="744854">
                <a:moveTo>
                  <a:pt x="2092456" y="30314"/>
                </a:moveTo>
                <a:lnTo>
                  <a:pt x="2062560" y="40233"/>
                </a:lnTo>
                <a:lnTo>
                  <a:pt x="2067030" y="47637"/>
                </a:lnTo>
                <a:lnTo>
                  <a:pt x="2098370" y="38976"/>
                </a:lnTo>
                <a:lnTo>
                  <a:pt x="2116175" y="38976"/>
                </a:lnTo>
                <a:lnTo>
                  <a:pt x="2109266" y="32689"/>
                </a:lnTo>
                <a:lnTo>
                  <a:pt x="2092456" y="30314"/>
                </a:lnTo>
                <a:close/>
              </a:path>
              <a:path w="5542280" h="744854">
                <a:moveTo>
                  <a:pt x="2230085" y="62945"/>
                </a:moveTo>
                <a:lnTo>
                  <a:pt x="2195353" y="63842"/>
                </a:lnTo>
                <a:lnTo>
                  <a:pt x="2180452" y="76415"/>
                </a:lnTo>
                <a:lnTo>
                  <a:pt x="2184922" y="98022"/>
                </a:lnTo>
                <a:lnTo>
                  <a:pt x="2206390" y="105054"/>
                </a:lnTo>
                <a:lnTo>
                  <a:pt x="2219149" y="103610"/>
                </a:lnTo>
                <a:lnTo>
                  <a:pt x="2225467" y="97231"/>
                </a:lnTo>
                <a:lnTo>
                  <a:pt x="2202059" y="97231"/>
                </a:lnTo>
                <a:lnTo>
                  <a:pt x="2189346" y="87591"/>
                </a:lnTo>
                <a:lnTo>
                  <a:pt x="2196192" y="71526"/>
                </a:lnTo>
                <a:lnTo>
                  <a:pt x="2230370" y="70365"/>
                </a:lnTo>
                <a:lnTo>
                  <a:pt x="2230120" y="63842"/>
                </a:lnTo>
                <a:lnTo>
                  <a:pt x="2230085" y="62945"/>
                </a:lnTo>
                <a:close/>
              </a:path>
              <a:path w="5542280" h="744854">
                <a:moveTo>
                  <a:pt x="2241175" y="82283"/>
                </a:moveTo>
                <a:lnTo>
                  <a:pt x="2231256" y="82283"/>
                </a:lnTo>
                <a:lnTo>
                  <a:pt x="2233491" y="89128"/>
                </a:lnTo>
                <a:lnTo>
                  <a:pt x="2231180" y="91462"/>
                </a:lnTo>
                <a:lnTo>
                  <a:pt x="2231647" y="103610"/>
                </a:lnTo>
                <a:lnTo>
                  <a:pt x="2231675" y="104355"/>
                </a:lnTo>
                <a:lnTo>
                  <a:pt x="2241175" y="104355"/>
                </a:lnTo>
                <a:lnTo>
                  <a:pt x="2241175" y="82283"/>
                </a:lnTo>
                <a:close/>
              </a:path>
              <a:path w="5542280" h="744854">
                <a:moveTo>
                  <a:pt x="2230855" y="82993"/>
                </a:moveTo>
                <a:lnTo>
                  <a:pt x="2226413" y="90851"/>
                </a:lnTo>
                <a:lnTo>
                  <a:pt x="2202059" y="97231"/>
                </a:lnTo>
                <a:lnTo>
                  <a:pt x="2225467" y="97231"/>
                </a:lnTo>
                <a:lnTo>
                  <a:pt x="2231180" y="91462"/>
                </a:lnTo>
                <a:lnTo>
                  <a:pt x="2230855" y="82993"/>
                </a:lnTo>
                <a:close/>
              </a:path>
              <a:path w="5542280" h="744854">
                <a:moveTo>
                  <a:pt x="2231256" y="82283"/>
                </a:moveTo>
                <a:lnTo>
                  <a:pt x="2230855" y="82993"/>
                </a:lnTo>
                <a:lnTo>
                  <a:pt x="2231032" y="87591"/>
                </a:lnTo>
                <a:lnTo>
                  <a:pt x="2231091" y="89128"/>
                </a:lnTo>
                <a:lnTo>
                  <a:pt x="2231180" y="91462"/>
                </a:lnTo>
                <a:lnTo>
                  <a:pt x="2233491" y="89128"/>
                </a:lnTo>
                <a:lnTo>
                  <a:pt x="2231256" y="82283"/>
                </a:lnTo>
                <a:close/>
              </a:path>
              <a:path w="5542280" h="744854">
                <a:moveTo>
                  <a:pt x="2235138" y="38976"/>
                </a:moveTo>
                <a:lnTo>
                  <a:pt x="2217333" y="38976"/>
                </a:lnTo>
                <a:lnTo>
                  <a:pt x="2229487" y="47358"/>
                </a:lnTo>
                <a:lnTo>
                  <a:pt x="2230828" y="82283"/>
                </a:lnTo>
                <a:lnTo>
                  <a:pt x="2230855" y="82993"/>
                </a:lnTo>
                <a:lnTo>
                  <a:pt x="2231256" y="82283"/>
                </a:lnTo>
                <a:lnTo>
                  <a:pt x="2241175" y="82283"/>
                </a:lnTo>
                <a:lnTo>
                  <a:pt x="2241175" y="70365"/>
                </a:lnTo>
                <a:lnTo>
                  <a:pt x="2233212" y="70365"/>
                </a:lnTo>
                <a:lnTo>
                  <a:pt x="2233212" y="62945"/>
                </a:lnTo>
                <a:lnTo>
                  <a:pt x="2241175" y="62945"/>
                </a:lnTo>
                <a:lnTo>
                  <a:pt x="2241175" y="58813"/>
                </a:lnTo>
                <a:lnTo>
                  <a:pt x="2238567" y="42096"/>
                </a:lnTo>
                <a:lnTo>
                  <a:pt x="2235138" y="38976"/>
                </a:lnTo>
                <a:close/>
              </a:path>
              <a:path w="5542280" h="744854">
                <a:moveTo>
                  <a:pt x="2241175" y="62945"/>
                </a:moveTo>
                <a:lnTo>
                  <a:pt x="2233212" y="62945"/>
                </a:lnTo>
                <a:lnTo>
                  <a:pt x="2233212" y="70365"/>
                </a:lnTo>
                <a:lnTo>
                  <a:pt x="2241175" y="70365"/>
                </a:lnTo>
                <a:lnTo>
                  <a:pt x="2241175" y="62945"/>
                </a:lnTo>
                <a:close/>
              </a:path>
              <a:path w="5542280" h="744854">
                <a:moveTo>
                  <a:pt x="2211419" y="30314"/>
                </a:moveTo>
                <a:lnTo>
                  <a:pt x="2181523" y="40233"/>
                </a:lnTo>
                <a:lnTo>
                  <a:pt x="2185993" y="47637"/>
                </a:lnTo>
                <a:lnTo>
                  <a:pt x="2217333" y="38976"/>
                </a:lnTo>
                <a:lnTo>
                  <a:pt x="2235138" y="38976"/>
                </a:lnTo>
                <a:lnTo>
                  <a:pt x="2228229" y="32689"/>
                </a:lnTo>
                <a:lnTo>
                  <a:pt x="2211419" y="30314"/>
                </a:lnTo>
                <a:close/>
              </a:path>
              <a:path w="5542280" h="744854">
                <a:moveTo>
                  <a:pt x="2277615" y="31013"/>
                </a:moveTo>
                <a:lnTo>
                  <a:pt x="2268115" y="31013"/>
                </a:lnTo>
                <a:lnTo>
                  <a:pt x="2268115" y="104355"/>
                </a:lnTo>
                <a:lnTo>
                  <a:pt x="2278034" y="104355"/>
                </a:lnTo>
                <a:lnTo>
                  <a:pt x="2278034" y="60210"/>
                </a:lnTo>
                <a:lnTo>
                  <a:pt x="2282776" y="51130"/>
                </a:lnTo>
                <a:lnTo>
                  <a:pt x="2277615" y="51130"/>
                </a:lnTo>
                <a:lnTo>
                  <a:pt x="2277615" y="31013"/>
                </a:lnTo>
                <a:close/>
              </a:path>
              <a:path w="5542280" h="744854">
                <a:moveTo>
                  <a:pt x="2327484" y="39255"/>
                </a:moveTo>
                <a:lnTo>
                  <a:pt x="2310724" y="39255"/>
                </a:lnTo>
                <a:lnTo>
                  <a:pt x="2323855" y="49174"/>
                </a:lnTo>
                <a:lnTo>
                  <a:pt x="2325811" y="104355"/>
                </a:lnTo>
                <a:lnTo>
                  <a:pt x="2335730" y="104355"/>
                </a:lnTo>
                <a:lnTo>
                  <a:pt x="2335730" y="54669"/>
                </a:lnTo>
                <a:lnTo>
                  <a:pt x="2327484" y="39255"/>
                </a:lnTo>
                <a:close/>
              </a:path>
              <a:path w="5542280" h="744854">
                <a:moveTo>
                  <a:pt x="2305555" y="30314"/>
                </a:moveTo>
                <a:lnTo>
                  <a:pt x="2298477" y="30314"/>
                </a:lnTo>
                <a:lnTo>
                  <a:pt x="2278407" y="42049"/>
                </a:lnTo>
                <a:lnTo>
                  <a:pt x="2277615" y="51130"/>
                </a:lnTo>
                <a:lnTo>
                  <a:pt x="2282776" y="51130"/>
                </a:lnTo>
                <a:lnTo>
                  <a:pt x="2286230" y="44517"/>
                </a:lnTo>
                <a:lnTo>
                  <a:pt x="2310724" y="39255"/>
                </a:lnTo>
                <a:lnTo>
                  <a:pt x="2327484" y="39255"/>
                </a:lnTo>
                <a:lnTo>
                  <a:pt x="2325765" y="36042"/>
                </a:lnTo>
                <a:lnTo>
                  <a:pt x="2305555" y="30314"/>
                </a:lnTo>
                <a:close/>
              </a:path>
              <a:path w="5542280" h="744854">
                <a:moveTo>
                  <a:pt x="2406893" y="62945"/>
                </a:moveTo>
                <a:lnTo>
                  <a:pt x="2372161" y="63842"/>
                </a:lnTo>
                <a:lnTo>
                  <a:pt x="2357260" y="76415"/>
                </a:lnTo>
                <a:lnTo>
                  <a:pt x="2361730" y="98022"/>
                </a:lnTo>
                <a:lnTo>
                  <a:pt x="2383197" y="105054"/>
                </a:lnTo>
                <a:lnTo>
                  <a:pt x="2395957" y="103610"/>
                </a:lnTo>
                <a:lnTo>
                  <a:pt x="2402275" y="97231"/>
                </a:lnTo>
                <a:lnTo>
                  <a:pt x="2378867" y="97231"/>
                </a:lnTo>
                <a:lnTo>
                  <a:pt x="2366154" y="87591"/>
                </a:lnTo>
                <a:lnTo>
                  <a:pt x="2372999" y="71526"/>
                </a:lnTo>
                <a:lnTo>
                  <a:pt x="2407178" y="70365"/>
                </a:lnTo>
                <a:lnTo>
                  <a:pt x="2406928" y="63842"/>
                </a:lnTo>
                <a:lnTo>
                  <a:pt x="2406893" y="62945"/>
                </a:lnTo>
                <a:close/>
              </a:path>
              <a:path w="5542280" h="744854">
                <a:moveTo>
                  <a:pt x="2417983" y="82283"/>
                </a:moveTo>
                <a:lnTo>
                  <a:pt x="2408064" y="82283"/>
                </a:lnTo>
                <a:lnTo>
                  <a:pt x="2410299" y="89128"/>
                </a:lnTo>
                <a:lnTo>
                  <a:pt x="2407988" y="91462"/>
                </a:lnTo>
                <a:lnTo>
                  <a:pt x="2408455" y="103610"/>
                </a:lnTo>
                <a:lnTo>
                  <a:pt x="2408483" y="104355"/>
                </a:lnTo>
                <a:lnTo>
                  <a:pt x="2417983" y="104355"/>
                </a:lnTo>
                <a:lnTo>
                  <a:pt x="2417983" y="82283"/>
                </a:lnTo>
                <a:close/>
              </a:path>
              <a:path w="5542280" h="744854">
                <a:moveTo>
                  <a:pt x="2407663" y="82993"/>
                </a:moveTo>
                <a:lnTo>
                  <a:pt x="2403221" y="90851"/>
                </a:lnTo>
                <a:lnTo>
                  <a:pt x="2378867" y="97231"/>
                </a:lnTo>
                <a:lnTo>
                  <a:pt x="2402275" y="97231"/>
                </a:lnTo>
                <a:lnTo>
                  <a:pt x="2407988" y="91462"/>
                </a:lnTo>
                <a:lnTo>
                  <a:pt x="2407663" y="82993"/>
                </a:lnTo>
                <a:close/>
              </a:path>
              <a:path w="5542280" h="744854">
                <a:moveTo>
                  <a:pt x="2408064" y="82283"/>
                </a:moveTo>
                <a:lnTo>
                  <a:pt x="2407663" y="82993"/>
                </a:lnTo>
                <a:lnTo>
                  <a:pt x="2407840" y="87591"/>
                </a:lnTo>
                <a:lnTo>
                  <a:pt x="2407899" y="89128"/>
                </a:lnTo>
                <a:lnTo>
                  <a:pt x="2407988" y="91462"/>
                </a:lnTo>
                <a:lnTo>
                  <a:pt x="2410299" y="89128"/>
                </a:lnTo>
                <a:lnTo>
                  <a:pt x="2408064" y="82283"/>
                </a:lnTo>
                <a:close/>
              </a:path>
              <a:path w="5542280" h="744854">
                <a:moveTo>
                  <a:pt x="2411946" y="38976"/>
                </a:moveTo>
                <a:lnTo>
                  <a:pt x="2394141" y="38976"/>
                </a:lnTo>
                <a:lnTo>
                  <a:pt x="2406295" y="47358"/>
                </a:lnTo>
                <a:lnTo>
                  <a:pt x="2407636" y="82283"/>
                </a:lnTo>
                <a:lnTo>
                  <a:pt x="2407663" y="82993"/>
                </a:lnTo>
                <a:lnTo>
                  <a:pt x="2408064" y="82283"/>
                </a:lnTo>
                <a:lnTo>
                  <a:pt x="2417983" y="82283"/>
                </a:lnTo>
                <a:lnTo>
                  <a:pt x="2417983" y="70365"/>
                </a:lnTo>
                <a:lnTo>
                  <a:pt x="2410020" y="70365"/>
                </a:lnTo>
                <a:lnTo>
                  <a:pt x="2410020" y="62945"/>
                </a:lnTo>
                <a:lnTo>
                  <a:pt x="2417983" y="62945"/>
                </a:lnTo>
                <a:lnTo>
                  <a:pt x="2417983" y="58813"/>
                </a:lnTo>
                <a:lnTo>
                  <a:pt x="2415375" y="42096"/>
                </a:lnTo>
                <a:lnTo>
                  <a:pt x="2411946" y="38976"/>
                </a:lnTo>
                <a:close/>
              </a:path>
              <a:path w="5542280" h="744854">
                <a:moveTo>
                  <a:pt x="2417983" y="62945"/>
                </a:moveTo>
                <a:lnTo>
                  <a:pt x="2410020" y="62945"/>
                </a:lnTo>
                <a:lnTo>
                  <a:pt x="2410020" y="70365"/>
                </a:lnTo>
                <a:lnTo>
                  <a:pt x="2417983" y="70365"/>
                </a:lnTo>
                <a:lnTo>
                  <a:pt x="2417983" y="62945"/>
                </a:lnTo>
                <a:close/>
              </a:path>
              <a:path w="5542280" h="744854">
                <a:moveTo>
                  <a:pt x="2388227" y="30314"/>
                </a:moveTo>
                <a:lnTo>
                  <a:pt x="2358331" y="40233"/>
                </a:lnTo>
                <a:lnTo>
                  <a:pt x="2362801" y="47637"/>
                </a:lnTo>
                <a:lnTo>
                  <a:pt x="2394141" y="38976"/>
                </a:lnTo>
                <a:lnTo>
                  <a:pt x="2411946" y="38976"/>
                </a:lnTo>
                <a:lnTo>
                  <a:pt x="2405037" y="32689"/>
                </a:lnTo>
                <a:lnTo>
                  <a:pt x="2388227" y="30314"/>
                </a:lnTo>
                <a:close/>
              </a:path>
              <a:path w="5542280" h="744854">
                <a:moveTo>
                  <a:pt x="2411836" y="2235"/>
                </a:moveTo>
                <a:lnTo>
                  <a:pt x="2398564" y="2235"/>
                </a:lnTo>
                <a:lnTo>
                  <a:pt x="2379426" y="19557"/>
                </a:lnTo>
                <a:lnTo>
                  <a:pt x="2389205" y="19557"/>
                </a:lnTo>
                <a:lnTo>
                  <a:pt x="2411836" y="2235"/>
                </a:lnTo>
                <a:close/>
              </a:path>
              <a:path w="5542280" h="744854">
                <a:moveTo>
                  <a:pt x="2454842" y="698"/>
                </a:moveTo>
                <a:lnTo>
                  <a:pt x="2444923" y="698"/>
                </a:lnTo>
                <a:lnTo>
                  <a:pt x="2444923" y="104355"/>
                </a:lnTo>
                <a:lnTo>
                  <a:pt x="2454842" y="104355"/>
                </a:lnTo>
                <a:lnTo>
                  <a:pt x="2454842" y="698"/>
                </a:lnTo>
                <a:close/>
              </a:path>
              <a:path w="5542280" h="744854">
                <a:moveTo>
                  <a:pt x="2492359" y="31013"/>
                </a:moveTo>
                <a:lnTo>
                  <a:pt x="2482440" y="31013"/>
                </a:lnTo>
                <a:lnTo>
                  <a:pt x="2482440" y="104355"/>
                </a:lnTo>
                <a:lnTo>
                  <a:pt x="2492359" y="104355"/>
                </a:lnTo>
                <a:lnTo>
                  <a:pt x="2492359" y="31013"/>
                </a:lnTo>
                <a:close/>
              </a:path>
              <a:path w="5542280" h="744854">
                <a:moveTo>
                  <a:pt x="2485420" y="698"/>
                </a:moveTo>
                <a:lnTo>
                  <a:pt x="2487469" y="14808"/>
                </a:lnTo>
                <a:lnTo>
                  <a:pt x="2489611" y="14808"/>
                </a:lnTo>
                <a:lnTo>
                  <a:pt x="2485420" y="698"/>
                </a:lnTo>
                <a:close/>
              </a:path>
              <a:path w="5542280" h="744854">
                <a:moveTo>
                  <a:pt x="2514230" y="88150"/>
                </a:moveTo>
                <a:lnTo>
                  <a:pt x="2509759" y="95973"/>
                </a:lnTo>
                <a:lnTo>
                  <a:pt x="2539655" y="105054"/>
                </a:lnTo>
                <a:lnTo>
                  <a:pt x="2551529" y="104216"/>
                </a:lnTo>
                <a:lnTo>
                  <a:pt x="2562662" y="96393"/>
                </a:lnTo>
                <a:lnTo>
                  <a:pt x="2547339" y="96393"/>
                </a:lnTo>
                <a:lnTo>
                  <a:pt x="2514230" y="88150"/>
                </a:lnTo>
                <a:close/>
              </a:path>
              <a:path w="5542280" h="744854">
                <a:moveTo>
                  <a:pt x="2550970" y="30966"/>
                </a:moveTo>
                <a:lnTo>
                  <a:pt x="2518001" y="37346"/>
                </a:lnTo>
                <a:lnTo>
                  <a:pt x="2513251" y="58813"/>
                </a:lnTo>
                <a:lnTo>
                  <a:pt x="2560051" y="88011"/>
                </a:lnTo>
                <a:lnTo>
                  <a:pt x="2547339" y="96393"/>
                </a:lnTo>
                <a:lnTo>
                  <a:pt x="2562662" y="96393"/>
                </a:lnTo>
                <a:lnTo>
                  <a:pt x="2568759" y="92108"/>
                </a:lnTo>
                <a:lnTo>
                  <a:pt x="2569085" y="76881"/>
                </a:lnTo>
                <a:lnTo>
                  <a:pt x="2522192" y="47451"/>
                </a:lnTo>
                <a:lnTo>
                  <a:pt x="2529969" y="40000"/>
                </a:lnTo>
                <a:lnTo>
                  <a:pt x="2565910" y="40000"/>
                </a:lnTo>
                <a:lnTo>
                  <a:pt x="2567354" y="37346"/>
                </a:lnTo>
                <a:lnTo>
                  <a:pt x="2567455" y="37160"/>
                </a:lnTo>
                <a:lnTo>
                  <a:pt x="2550970" y="30966"/>
                </a:lnTo>
                <a:close/>
              </a:path>
              <a:path w="5542280" h="744854">
                <a:moveTo>
                  <a:pt x="2565910" y="40000"/>
                </a:moveTo>
                <a:lnTo>
                  <a:pt x="2529969" y="40000"/>
                </a:lnTo>
                <a:lnTo>
                  <a:pt x="2563125" y="45123"/>
                </a:lnTo>
                <a:lnTo>
                  <a:pt x="2565910" y="40000"/>
                </a:lnTo>
                <a:close/>
              </a:path>
              <a:path w="5542280" h="744854">
                <a:moveTo>
                  <a:pt x="2609870" y="30314"/>
                </a:moveTo>
                <a:lnTo>
                  <a:pt x="2592827" y="38370"/>
                </a:lnTo>
                <a:lnTo>
                  <a:pt x="2582303" y="53924"/>
                </a:lnTo>
                <a:lnTo>
                  <a:pt x="2580766" y="74879"/>
                </a:lnTo>
                <a:lnTo>
                  <a:pt x="2593432" y="97044"/>
                </a:lnTo>
                <a:lnTo>
                  <a:pt x="2619323" y="105054"/>
                </a:lnTo>
                <a:lnTo>
                  <a:pt x="2625191" y="105054"/>
                </a:lnTo>
                <a:lnTo>
                  <a:pt x="2643846" y="95089"/>
                </a:lnTo>
                <a:lnTo>
                  <a:pt x="2608846" y="95089"/>
                </a:lnTo>
                <a:lnTo>
                  <a:pt x="2591616" y="78557"/>
                </a:lnTo>
                <a:lnTo>
                  <a:pt x="2592740" y="70688"/>
                </a:lnTo>
                <a:lnTo>
                  <a:pt x="2588310" y="70688"/>
                </a:lnTo>
                <a:lnTo>
                  <a:pt x="2588310" y="63284"/>
                </a:lnTo>
                <a:lnTo>
                  <a:pt x="2593798" y="63284"/>
                </a:lnTo>
                <a:lnTo>
                  <a:pt x="2595993" y="47917"/>
                </a:lnTo>
                <a:lnTo>
                  <a:pt x="2611640" y="38836"/>
                </a:lnTo>
                <a:lnTo>
                  <a:pt x="2639430" y="38836"/>
                </a:lnTo>
                <a:lnTo>
                  <a:pt x="2629661" y="31898"/>
                </a:lnTo>
                <a:lnTo>
                  <a:pt x="2609870" y="30314"/>
                </a:lnTo>
                <a:close/>
              </a:path>
              <a:path w="5542280" h="744854">
                <a:moveTo>
                  <a:pt x="2642094" y="86614"/>
                </a:moveTo>
                <a:lnTo>
                  <a:pt x="2639300" y="89873"/>
                </a:lnTo>
                <a:lnTo>
                  <a:pt x="2608846" y="95089"/>
                </a:lnTo>
                <a:lnTo>
                  <a:pt x="2643846" y="95089"/>
                </a:lnTo>
                <a:lnTo>
                  <a:pt x="2647682" y="93040"/>
                </a:lnTo>
                <a:lnTo>
                  <a:pt x="2642094" y="86614"/>
                </a:lnTo>
                <a:close/>
              </a:path>
              <a:path w="5542280" h="744854">
                <a:moveTo>
                  <a:pt x="2593798" y="63284"/>
                </a:moveTo>
                <a:lnTo>
                  <a:pt x="2588310" y="63284"/>
                </a:lnTo>
                <a:lnTo>
                  <a:pt x="2588310" y="70688"/>
                </a:lnTo>
                <a:lnTo>
                  <a:pt x="2592740" y="70688"/>
                </a:lnTo>
                <a:lnTo>
                  <a:pt x="2593798" y="63284"/>
                </a:lnTo>
                <a:close/>
              </a:path>
              <a:path w="5542280" h="744854">
                <a:moveTo>
                  <a:pt x="2641735" y="63284"/>
                </a:moveTo>
                <a:lnTo>
                  <a:pt x="2593798" y="63284"/>
                </a:lnTo>
                <a:lnTo>
                  <a:pt x="2592740" y="70688"/>
                </a:lnTo>
                <a:lnTo>
                  <a:pt x="2652153" y="70688"/>
                </a:lnTo>
                <a:lnTo>
                  <a:pt x="2652213" y="66217"/>
                </a:lnTo>
                <a:lnTo>
                  <a:pt x="2642933" y="66217"/>
                </a:lnTo>
                <a:lnTo>
                  <a:pt x="2641735" y="63284"/>
                </a:lnTo>
                <a:close/>
              </a:path>
              <a:path w="5542280" h="744854">
                <a:moveTo>
                  <a:pt x="2639430" y="38836"/>
                </a:moveTo>
                <a:lnTo>
                  <a:pt x="2611640" y="38836"/>
                </a:lnTo>
                <a:lnTo>
                  <a:pt x="2634131" y="44657"/>
                </a:lnTo>
                <a:lnTo>
                  <a:pt x="2642933" y="66217"/>
                </a:lnTo>
                <a:lnTo>
                  <a:pt x="2646844" y="63284"/>
                </a:lnTo>
                <a:lnTo>
                  <a:pt x="2652252" y="63284"/>
                </a:lnTo>
                <a:lnTo>
                  <a:pt x="2652292" y="60257"/>
                </a:lnTo>
                <a:lnTo>
                  <a:pt x="2644609" y="42515"/>
                </a:lnTo>
                <a:lnTo>
                  <a:pt x="2639430" y="38836"/>
                </a:lnTo>
                <a:close/>
              </a:path>
              <a:path w="5542280" h="744854">
                <a:moveTo>
                  <a:pt x="2652252" y="63284"/>
                </a:moveTo>
                <a:lnTo>
                  <a:pt x="2646844" y="63284"/>
                </a:lnTo>
                <a:lnTo>
                  <a:pt x="2642933" y="66217"/>
                </a:lnTo>
                <a:lnTo>
                  <a:pt x="2652213" y="66217"/>
                </a:lnTo>
                <a:lnTo>
                  <a:pt x="2652252" y="63284"/>
                </a:lnTo>
                <a:close/>
              </a:path>
              <a:path w="5542280" h="744854">
                <a:moveTo>
                  <a:pt x="2731256" y="30314"/>
                </a:moveTo>
                <a:lnTo>
                  <a:pt x="2713886" y="38138"/>
                </a:lnTo>
                <a:lnTo>
                  <a:pt x="2703222" y="53644"/>
                </a:lnTo>
                <a:lnTo>
                  <a:pt x="2701764" y="73295"/>
                </a:lnTo>
                <a:lnTo>
                  <a:pt x="2701639" y="74972"/>
                </a:lnTo>
                <a:lnTo>
                  <a:pt x="2713886" y="97138"/>
                </a:lnTo>
                <a:lnTo>
                  <a:pt x="2738241" y="105054"/>
                </a:lnTo>
                <a:lnTo>
                  <a:pt x="2744760" y="105054"/>
                </a:lnTo>
                <a:lnTo>
                  <a:pt x="2760686" y="97743"/>
                </a:lnTo>
                <a:lnTo>
                  <a:pt x="2761651" y="96253"/>
                </a:lnTo>
                <a:lnTo>
                  <a:pt x="2738939" y="96253"/>
                </a:lnTo>
                <a:lnTo>
                  <a:pt x="2721011" y="90339"/>
                </a:lnTo>
                <a:lnTo>
                  <a:pt x="2711698" y="73295"/>
                </a:lnTo>
                <a:lnTo>
                  <a:pt x="2717751" y="48243"/>
                </a:lnTo>
                <a:lnTo>
                  <a:pt x="2733817" y="38976"/>
                </a:lnTo>
                <a:lnTo>
                  <a:pt x="2760634" y="38976"/>
                </a:lnTo>
                <a:lnTo>
                  <a:pt x="2750395" y="31758"/>
                </a:lnTo>
                <a:lnTo>
                  <a:pt x="2731256" y="30314"/>
                </a:lnTo>
                <a:close/>
              </a:path>
              <a:path w="5542280" h="744854">
                <a:moveTo>
                  <a:pt x="2776099" y="698"/>
                </a:moveTo>
                <a:lnTo>
                  <a:pt x="2766181" y="698"/>
                </a:lnTo>
                <a:lnTo>
                  <a:pt x="2766300" y="30314"/>
                </a:lnTo>
                <a:lnTo>
                  <a:pt x="2766363" y="45920"/>
                </a:lnTo>
                <a:lnTo>
                  <a:pt x="2772188" y="59605"/>
                </a:lnTo>
                <a:lnTo>
                  <a:pt x="2770698" y="82283"/>
                </a:lnTo>
                <a:lnTo>
                  <a:pt x="2766536" y="88708"/>
                </a:lnTo>
                <a:lnTo>
                  <a:pt x="2766600" y="104355"/>
                </a:lnTo>
                <a:lnTo>
                  <a:pt x="2776099" y="104355"/>
                </a:lnTo>
                <a:lnTo>
                  <a:pt x="2776099" y="698"/>
                </a:lnTo>
                <a:close/>
              </a:path>
              <a:path w="5542280" h="744854">
                <a:moveTo>
                  <a:pt x="2766428" y="61840"/>
                </a:moveTo>
                <a:lnTo>
                  <a:pt x="2766282" y="62003"/>
                </a:lnTo>
                <a:lnTo>
                  <a:pt x="2760360" y="86986"/>
                </a:lnTo>
                <a:lnTo>
                  <a:pt x="2738939" y="96253"/>
                </a:lnTo>
                <a:lnTo>
                  <a:pt x="2761651" y="96253"/>
                </a:lnTo>
                <a:lnTo>
                  <a:pt x="2766536" y="88708"/>
                </a:lnTo>
                <a:lnTo>
                  <a:pt x="2766428" y="61840"/>
                </a:lnTo>
                <a:close/>
              </a:path>
              <a:path w="5542280" h="744854">
                <a:moveTo>
                  <a:pt x="2766363" y="45920"/>
                </a:moveTo>
                <a:lnTo>
                  <a:pt x="2766419" y="59605"/>
                </a:lnTo>
                <a:lnTo>
                  <a:pt x="2766536" y="88708"/>
                </a:lnTo>
                <a:lnTo>
                  <a:pt x="2770698" y="82283"/>
                </a:lnTo>
                <a:lnTo>
                  <a:pt x="2772030" y="62003"/>
                </a:lnTo>
                <a:lnTo>
                  <a:pt x="2772070" y="61394"/>
                </a:lnTo>
                <a:lnTo>
                  <a:pt x="2772188" y="59605"/>
                </a:lnTo>
                <a:lnTo>
                  <a:pt x="2766363" y="45920"/>
                </a:lnTo>
                <a:close/>
              </a:path>
              <a:path w="5542280" h="744854">
                <a:moveTo>
                  <a:pt x="2760634" y="38976"/>
                </a:moveTo>
                <a:lnTo>
                  <a:pt x="2733817" y="38976"/>
                </a:lnTo>
                <a:lnTo>
                  <a:pt x="2757100" y="44936"/>
                </a:lnTo>
                <a:lnTo>
                  <a:pt x="2766339" y="61840"/>
                </a:lnTo>
                <a:lnTo>
                  <a:pt x="2766363" y="45920"/>
                </a:lnTo>
                <a:lnTo>
                  <a:pt x="2764597" y="41770"/>
                </a:lnTo>
                <a:lnTo>
                  <a:pt x="2760634" y="38976"/>
                </a:lnTo>
                <a:close/>
              </a:path>
              <a:path w="5542280" h="744854">
                <a:moveTo>
                  <a:pt x="2825423" y="30314"/>
                </a:moveTo>
                <a:lnTo>
                  <a:pt x="2808379" y="38370"/>
                </a:lnTo>
                <a:lnTo>
                  <a:pt x="2797855" y="53924"/>
                </a:lnTo>
                <a:lnTo>
                  <a:pt x="2796319" y="74879"/>
                </a:lnTo>
                <a:lnTo>
                  <a:pt x="2808985" y="97044"/>
                </a:lnTo>
                <a:lnTo>
                  <a:pt x="2834876" y="105054"/>
                </a:lnTo>
                <a:lnTo>
                  <a:pt x="2840743" y="105054"/>
                </a:lnTo>
                <a:lnTo>
                  <a:pt x="2859399" y="95089"/>
                </a:lnTo>
                <a:lnTo>
                  <a:pt x="2824399" y="95089"/>
                </a:lnTo>
                <a:lnTo>
                  <a:pt x="2807169" y="78557"/>
                </a:lnTo>
                <a:lnTo>
                  <a:pt x="2808293" y="70688"/>
                </a:lnTo>
                <a:lnTo>
                  <a:pt x="2803863" y="70688"/>
                </a:lnTo>
                <a:lnTo>
                  <a:pt x="2803863" y="63284"/>
                </a:lnTo>
                <a:lnTo>
                  <a:pt x="2809351" y="63284"/>
                </a:lnTo>
                <a:lnTo>
                  <a:pt x="2811546" y="47917"/>
                </a:lnTo>
                <a:lnTo>
                  <a:pt x="2827192" y="38836"/>
                </a:lnTo>
                <a:lnTo>
                  <a:pt x="2854982" y="38836"/>
                </a:lnTo>
                <a:lnTo>
                  <a:pt x="2845214" y="31898"/>
                </a:lnTo>
                <a:lnTo>
                  <a:pt x="2825423" y="30314"/>
                </a:lnTo>
                <a:close/>
              </a:path>
              <a:path w="5542280" h="744854">
                <a:moveTo>
                  <a:pt x="2857647" y="86614"/>
                </a:moveTo>
                <a:lnTo>
                  <a:pt x="2854853" y="89873"/>
                </a:lnTo>
                <a:lnTo>
                  <a:pt x="2824399" y="95089"/>
                </a:lnTo>
                <a:lnTo>
                  <a:pt x="2859399" y="95089"/>
                </a:lnTo>
                <a:lnTo>
                  <a:pt x="2863235" y="93040"/>
                </a:lnTo>
                <a:lnTo>
                  <a:pt x="2857647" y="86614"/>
                </a:lnTo>
                <a:close/>
              </a:path>
              <a:path w="5542280" h="744854">
                <a:moveTo>
                  <a:pt x="2809351" y="63284"/>
                </a:moveTo>
                <a:lnTo>
                  <a:pt x="2803863" y="63284"/>
                </a:lnTo>
                <a:lnTo>
                  <a:pt x="2803863" y="70688"/>
                </a:lnTo>
                <a:lnTo>
                  <a:pt x="2808293" y="70688"/>
                </a:lnTo>
                <a:lnTo>
                  <a:pt x="2809351" y="63284"/>
                </a:lnTo>
                <a:close/>
              </a:path>
              <a:path w="5542280" h="744854">
                <a:moveTo>
                  <a:pt x="2857288" y="63284"/>
                </a:moveTo>
                <a:lnTo>
                  <a:pt x="2809351" y="63284"/>
                </a:lnTo>
                <a:lnTo>
                  <a:pt x="2808293" y="70688"/>
                </a:lnTo>
                <a:lnTo>
                  <a:pt x="2867705" y="70688"/>
                </a:lnTo>
                <a:lnTo>
                  <a:pt x="2867765" y="66217"/>
                </a:lnTo>
                <a:lnTo>
                  <a:pt x="2858485" y="66217"/>
                </a:lnTo>
                <a:lnTo>
                  <a:pt x="2857288" y="63284"/>
                </a:lnTo>
                <a:close/>
              </a:path>
              <a:path w="5542280" h="744854">
                <a:moveTo>
                  <a:pt x="2854982" y="38836"/>
                </a:moveTo>
                <a:lnTo>
                  <a:pt x="2827192" y="38836"/>
                </a:lnTo>
                <a:lnTo>
                  <a:pt x="2849684" y="44657"/>
                </a:lnTo>
                <a:lnTo>
                  <a:pt x="2858485" y="66217"/>
                </a:lnTo>
                <a:lnTo>
                  <a:pt x="2862397" y="63284"/>
                </a:lnTo>
                <a:lnTo>
                  <a:pt x="2867805" y="63284"/>
                </a:lnTo>
                <a:lnTo>
                  <a:pt x="2867845" y="60257"/>
                </a:lnTo>
                <a:lnTo>
                  <a:pt x="2860162" y="42515"/>
                </a:lnTo>
                <a:lnTo>
                  <a:pt x="2854982" y="38836"/>
                </a:lnTo>
                <a:close/>
              </a:path>
              <a:path w="5542280" h="744854">
                <a:moveTo>
                  <a:pt x="2867805" y="63284"/>
                </a:moveTo>
                <a:lnTo>
                  <a:pt x="2862397" y="63284"/>
                </a:lnTo>
                <a:lnTo>
                  <a:pt x="2858485" y="66217"/>
                </a:lnTo>
                <a:lnTo>
                  <a:pt x="2867765" y="66217"/>
                </a:lnTo>
                <a:lnTo>
                  <a:pt x="2867805" y="63284"/>
                </a:lnTo>
                <a:close/>
              </a:path>
              <a:path w="5542280" h="744854">
                <a:moveTo>
                  <a:pt x="2899629" y="14808"/>
                </a:moveTo>
                <a:lnTo>
                  <a:pt x="2889710" y="14808"/>
                </a:lnTo>
                <a:lnTo>
                  <a:pt x="2889710" y="90479"/>
                </a:lnTo>
                <a:lnTo>
                  <a:pt x="2899024" y="103191"/>
                </a:lnTo>
                <a:lnTo>
                  <a:pt x="2911224" y="105054"/>
                </a:lnTo>
                <a:lnTo>
                  <a:pt x="2926731" y="99885"/>
                </a:lnTo>
                <a:lnTo>
                  <a:pt x="2925087" y="96532"/>
                </a:lnTo>
                <a:lnTo>
                  <a:pt x="2916719" y="96532"/>
                </a:lnTo>
                <a:lnTo>
                  <a:pt x="2900700" y="90711"/>
                </a:lnTo>
                <a:lnTo>
                  <a:pt x="2899629" y="14808"/>
                </a:lnTo>
                <a:close/>
              </a:path>
              <a:path w="5542280" h="744854">
                <a:moveTo>
                  <a:pt x="2923238" y="92760"/>
                </a:moveTo>
                <a:lnTo>
                  <a:pt x="2916719" y="96532"/>
                </a:lnTo>
                <a:lnTo>
                  <a:pt x="2925087" y="96532"/>
                </a:lnTo>
                <a:lnTo>
                  <a:pt x="2923238" y="92760"/>
                </a:lnTo>
                <a:close/>
              </a:path>
              <a:path w="5542280" h="744854">
                <a:moveTo>
                  <a:pt x="2889710" y="31013"/>
                </a:moveTo>
                <a:lnTo>
                  <a:pt x="2876579" y="31013"/>
                </a:lnTo>
                <a:lnTo>
                  <a:pt x="2876579" y="39255"/>
                </a:lnTo>
                <a:lnTo>
                  <a:pt x="2889710" y="39255"/>
                </a:lnTo>
                <a:lnTo>
                  <a:pt x="2889710" y="31013"/>
                </a:lnTo>
                <a:close/>
              </a:path>
              <a:path w="5542280" h="744854">
                <a:moveTo>
                  <a:pt x="2921981" y="31013"/>
                </a:moveTo>
                <a:lnTo>
                  <a:pt x="2899858" y="31013"/>
                </a:lnTo>
                <a:lnTo>
                  <a:pt x="2899974" y="39255"/>
                </a:lnTo>
                <a:lnTo>
                  <a:pt x="2921981" y="39255"/>
                </a:lnTo>
                <a:lnTo>
                  <a:pt x="2921981" y="31013"/>
                </a:lnTo>
                <a:close/>
              </a:path>
              <a:path w="5542280" h="744854">
                <a:moveTo>
                  <a:pt x="2989158" y="62945"/>
                </a:moveTo>
                <a:lnTo>
                  <a:pt x="2954426" y="63842"/>
                </a:lnTo>
                <a:lnTo>
                  <a:pt x="2939525" y="76415"/>
                </a:lnTo>
                <a:lnTo>
                  <a:pt x="2943995" y="98022"/>
                </a:lnTo>
                <a:lnTo>
                  <a:pt x="2965463" y="105054"/>
                </a:lnTo>
                <a:lnTo>
                  <a:pt x="2978222" y="103610"/>
                </a:lnTo>
                <a:lnTo>
                  <a:pt x="2984540" y="97231"/>
                </a:lnTo>
                <a:lnTo>
                  <a:pt x="2961132" y="97231"/>
                </a:lnTo>
                <a:lnTo>
                  <a:pt x="2948419" y="87591"/>
                </a:lnTo>
                <a:lnTo>
                  <a:pt x="2955265" y="71526"/>
                </a:lnTo>
                <a:lnTo>
                  <a:pt x="2989443" y="70365"/>
                </a:lnTo>
                <a:lnTo>
                  <a:pt x="2989193" y="63842"/>
                </a:lnTo>
                <a:lnTo>
                  <a:pt x="2989158" y="62945"/>
                </a:lnTo>
                <a:close/>
              </a:path>
              <a:path w="5542280" h="744854">
                <a:moveTo>
                  <a:pt x="3000248" y="82283"/>
                </a:moveTo>
                <a:lnTo>
                  <a:pt x="2990329" y="82283"/>
                </a:lnTo>
                <a:lnTo>
                  <a:pt x="2992564" y="89128"/>
                </a:lnTo>
                <a:lnTo>
                  <a:pt x="2990253" y="91462"/>
                </a:lnTo>
                <a:lnTo>
                  <a:pt x="2990720" y="103610"/>
                </a:lnTo>
                <a:lnTo>
                  <a:pt x="2990748" y="104355"/>
                </a:lnTo>
                <a:lnTo>
                  <a:pt x="3000248" y="104355"/>
                </a:lnTo>
                <a:lnTo>
                  <a:pt x="3000248" y="82283"/>
                </a:lnTo>
                <a:close/>
              </a:path>
              <a:path w="5542280" h="744854">
                <a:moveTo>
                  <a:pt x="2989928" y="82993"/>
                </a:moveTo>
                <a:lnTo>
                  <a:pt x="2985486" y="90851"/>
                </a:lnTo>
                <a:lnTo>
                  <a:pt x="2961132" y="97231"/>
                </a:lnTo>
                <a:lnTo>
                  <a:pt x="2984540" y="97231"/>
                </a:lnTo>
                <a:lnTo>
                  <a:pt x="2990253" y="91462"/>
                </a:lnTo>
                <a:lnTo>
                  <a:pt x="2989928" y="82993"/>
                </a:lnTo>
                <a:close/>
              </a:path>
              <a:path w="5542280" h="744854">
                <a:moveTo>
                  <a:pt x="2990329" y="82283"/>
                </a:moveTo>
                <a:lnTo>
                  <a:pt x="2989928" y="82993"/>
                </a:lnTo>
                <a:lnTo>
                  <a:pt x="2990105" y="87591"/>
                </a:lnTo>
                <a:lnTo>
                  <a:pt x="2990164" y="89128"/>
                </a:lnTo>
                <a:lnTo>
                  <a:pt x="2990253" y="91462"/>
                </a:lnTo>
                <a:lnTo>
                  <a:pt x="2992564" y="89128"/>
                </a:lnTo>
                <a:lnTo>
                  <a:pt x="2990329" y="82283"/>
                </a:lnTo>
                <a:close/>
              </a:path>
              <a:path w="5542280" h="744854">
                <a:moveTo>
                  <a:pt x="2994211" y="38976"/>
                </a:moveTo>
                <a:lnTo>
                  <a:pt x="2976406" y="38976"/>
                </a:lnTo>
                <a:lnTo>
                  <a:pt x="2988560" y="47358"/>
                </a:lnTo>
                <a:lnTo>
                  <a:pt x="2989901" y="82283"/>
                </a:lnTo>
                <a:lnTo>
                  <a:pt x="2989928" y="82993"/>
                </a:lnTo>
                <a:lnTo>
                  <a:pt x="2990329" y="82283"/>
                </a:lnTo>
                <a:lnTo>
                  <a:pt x="3000248" y="82283"/>
                </a:lnTo>
                <a:lnTo>
                  <a:pt x="3000248" y="70365"/>
                </a:lnTo>
                <a:lnTo>
                  <a:pt x="2992285" y="70365"/>
                </a:lnTo>
                <a:lnTo>
                  <a:pt x="2992285" y="62945"/>
                </a:lnTo>
                <a:lnTo>
                  <a:pt x="3000248" y="62945"/>
                </a:lnTo>
                <a:lnTo>
                  <a:pt x="3000248" y="58813"/>
                </a:lnTo>
                <a:lnTo>
                  <a:pt x="2997640" y="42096"/>
                </a:lnTo>
                <a:lnTo>
                  <a:pt x="2994211" y="38976"/>
                </a:lnTo>
                <a:close/>
              </a:path>
              <a:path w="5542280" h="744854">
                <a:moveTo>
                  <a:pt x="3000248" y="62945"/>
                </a:moveTo>
                <a:lnTo>
                  <a:pt x="2992285" y="62945"/>
                </a:lnTo>
                <a:lnTo>
                  <a:pt x="2992285" y="70365"/>
                </a:lnTo>
                <a:lnTo>
                  <a:pt x="3000248" y="70365"/>
                </a:lnTo>
                <a:lnTo>
                  <a:pt x="3000248" y="62945"/>
                </a:lnTo>
                <a:close/>
              </a:path>
              <a:path w="5542280" h="744854">
                <a:moveTo>
                  <a:pt x="2970492" y="30314"/>
                </a:moveTo>
                <a:lnTo>
                  <a:pt x="2940596" y="40233"/>
                </a:lnTo>
                <a:lnTo>
                  <a:pt x="2945066" y="47637"/>
                </a:lnTo>
                <a:lnTo>
                  <a:pt x="2976406" y="38976"/>
                </a:lnTo>
                <a:lnTo>
                  <a:pt x="2994211" y="38976"/>
                </a:lnTo>
                <a:lnTo>
                  <a:pt x="2987302" y="32689"/>
                </a:lnTo>
                <a:lnTo>
                  <a:pt x="2970492" y="30314"/>
                </a:lnTo>
                <a:close/>
              </a:path>
              <a:path w="5542280" h="744854">
                <a:moveTo>
                  <a:pt x="3037107" y="698"/>
                </a:moveTo>
                <a:lnTo>
                  <a:pt x="3027188" y="698"/>
                </a:lnTo>
                <a:lnTo>
                  <a:pt x="3027188" y="104355"/>
                </a:lnTo>
                <a:lnTo>
                  <a:pt x="3037107" y="104355"/>
                </a:lnTo>
                <a:lnTo>
                  <a:pt x="3037107" y="698"/>
                </a:lnTo>
                <a:close/>
              </a:path>
              <a:path w="5542280" h="744854">
                <a:moveTo>
                  <a:pt x="3074624" y="698"/>
                </a:moveTo>
                <a:lnTo>
                  <a:pt x="3064705" y="698"/>
                </a:lnTo>
                <a:lnTo>
                  <a:pt x="3064705" y="104355"/>
                </a:lnTo>
                <a:lnTo>
                  <a:pt x="3074624" y="104355"/>
                </a:lnTo>
                <a:lnTo>
                  <a:pt x="3074624" y="60210"/>
                </a:lnTo>
                <a:lnTo>
                  <a:pt x="3079366" y="51130"/>
                </a:lnTo>
                <a:lnTo>
                  <a:pt x="3074624" y="51130"/>
                </a:lnTo>
                <a:lnTo>
                  <a:pt x="3072668" y="47358"/>
                </a:lnTo>
                <a:lnTo>
                  <a:pt x="3074624" y="45497"/>
                </a:lnTo>
                <a:lnTo>
                  <a:pt x="3074624" y="698"/>
                </a:lnTo>
                <a:close/>
              </a:path>
              <a:path w="5542280" h="744854">
                <a:moveTo>
                  <a:pt x="3124074" y="39255"/>
                </a:moveTo>
                <a:lnTo>
                  <a:pt x="3107314" y="39255"/>
                </a:lnTo>
                <a:lnTo>
                  <a:pt x="3120446" y="49174"/>
                </a:lnTo>
                <a:lnTo>
                  <a:pt x="3122401" y="104355"/>
                </a:lnTo>
                <a:lnTo>
                  <a:pt x="3132320" y="104355"/>
                </a:lnTo>
                <a:lnTo>
                  <a:pt x="3132320" y="54669"/>
                </a:lnTo>
                <a:lnTo>
                  <a:pt x="3124074" y="39255"/>
                </a:lnTo>
                <a:close/>
              </a:path>
              <a:path w="5542280" h="744854">
                <a:moveTo>
                  <a:pt x="3074624" y="45497"/>
                </a:moveTo>
                <a:lnTo>
                  <a:pt x="3072668" y="47358"/>
                </a:lnTo>
                <a:lnTo>
                  <a:pt x="3074624" y="51130"/>
                </a:lnTo>
                <a:lnTo>
                  <a:pt x="3074624" y="45497"/>
                </a:lnTo>
                <a:close/>
              </a:path>
              <a:path w="5542280" h="744854">
                <a:moveTo>
                  <a:pt x="3102145" y="30314"/>
                </a:moveTo>
                <a:lnTo>
                  <a:pt x="3088967" y="31851"/>
                </a:lnTo>
                <a:lnTo>
                  <a:pt x="3074624" y="45497"/>
                </a:lnTo>
                <a:lnTo>
                  <a:pt x="3074624" y="51130"/>
                </a:lnTo>
                <a:lnTo>
                  <a:pt x="3079366" y="51130"/>
                </a:lnTo>
                <a:lnTo>
                  <a:pt x="3082820" y="44517"/>
                </a:lnTo>
                <a:lnTo>
                  <a:pt x="3107314" y="39255"/>
                </a:lnTo>
                <a:lnTo>
                  <a:pt x="3124074" y="39255"/>
                </a:lnTo>
                <a:lnTo>
                  <a:pt x="3122355" y="36042"/>
                </a:lnTo>
                <a:lnTo>
                  <a:pt x="3102145" y="30314"/>
                </a:lnTo>
                <a:close/>
              </a:path>
              <a:path w="5542280" h="744854">
                <a:moveTo>
                  <a:pt x="3203483" y="62945"/>
                </a:moveTo>
                <a:lnTo>
                  <a:pt x="3168751" y="63842"/>
                </a:lnTo>
                <a:lnTo>
                  <a:pt x="3153850" y="76415"/>
                </a:lnTo>
                <a:lnTo>
                  <a:pt x="3158320" y="98022"/>
                </a:lnTo>
                <a:lnTo>
                  <a:pt x="3179788" y="105054"/>
                </a:lnTo>
                <a:lnTo>
                  <a:pt x="3192547" y="103610"/>
                </a:lnTo>
                <a:lnTo>
                  <a:pt x="3198865" y="97231"/>
                </a:lnTo>
                <a:lnTo>
                  <a:pt x="3175457" y="97231"/>
                </a:lnTo>
                <a:lnTo>
                  <a:pt x="3162744" y="87591"/>
                </a:lnTo>
                <a:lnTo>
                  <a:pt x="3169590" y="71526"/>
                </a:lnTo>
                <a:lnTo>
                  <a:pt x="3203768" y="70365"/>
                </a:lnTo>
                <a:lnTo>
                  <a:pt x="3203517" y="63842"/>
                </a:lnTo>
                <a:lnTo>
                  <a:pt x="3203483" y="62945"/>
                </a:lnTo>
                <a:close/>
              </a:path>
              <a:path w="5542280" h="744854">
                <a:moveTo>
                  <a:pt x="3214573" y="82283"/>
                </a:moveTo>
                <a:lnTo>
                  <a:pt x="3204654" y="82283"/>
                </a:lnTo>
                <a:lnTo>
                  <a:pt x="3206890" y="89128"/>
                </a:lnTo>
                <a:lnTo>
                  <a:pt x="3204578" y="91462"/>
                </a:lnTo>
                <a:lnTo>
                  <a:pt x="3205045" y="103610"/>
                </a:lnTo>
                <a:lnTo>
                  <a:pt x="3205073" y="104355"/>
                </a:lnTo>
                <a:lnTo>
                  <a:pt x="3214573" y="104355"/>
                </a:lnTo>
                <a:lnTo>
                  <a:pt x="3214573" y="82283"/>
                </a:lnTo>
                <a:close/>
              </a:path>
              <a:path w="5542280" h="744854">
                <a:moveTo>
                  <a:pt x="3204253" y="82992"/>
                </a:moveTo>
                <a:lnTo>
                  <a:pt x="3199811" y="90851"/>
                </a:lnTo>
                <a:lnTo>
                  <a:pt x="3175457" y="97231"/>
                </a:lnTo>
                <a:lnTo>
                  <a:pt x="3198865" y="97231"/>
                </a:lnTo>
                <a:lnTo>
                  <a:pt x="3204578" y="91462"/>
                </a:lnTo>
                <a:lnTo>
                  <a:pt x="3204253" y="82992"/>
                </a:lnTo>
                <a:close/>
              </a:path>
              <a:path w="5542280" h="744854">
                <a:moveTo>
                  <a:pt x="3204654" y="82283"/>
                </a:moveTo>
                <a:lnTo>
                  <a:pt x="3204253" y="82992"/>
                </a:lnTo>
                <a:lnTo>
                  <a:pt x="3204430" y="87591"/>
                </a:lnTo>
                <a:lnTo>
                  <a:pt x="3204489" y="89128"/>
                </a:lnTo>
                <a:lnTo>
                  <a:pt x="3204578" y="91462"/>
                </a:lnTo>
                <a:lnTo>
                  <a:pt x="3206890" y="89128"/>
                </a:lnTo>
                <a:lnTo>
                  <a:pt x="3204654" y="82283"/>
                </a:lnTo>
                <a:close/>
              </a:path>
              <a:path w="5542280" h="744854">
                <a:moveTo>
                  <a:pt x="3208536" y="38976"/>
                </a:moveTo>
                <a:lnTo>
                  <a:pt x="3190731" y="38976"/>
                </a:lnTo>
                <a:lnTo>
                  <a:pt x="3202884" y="47358"/>
                </a:lnTo>
                <a:lnTo>
                  <a:pt x="3204226" y="82283"/>
                </a:lnTo>
                <a:lnTo>
                  <a:pt x="3204253" y="82992"/>
                </a:lnTo>
                <a:lnTo>
                  <a:pt x="3204654" y="82283"/>
                </a:lnTo>
                <a:lnTo>
                  <a:pt x="3214573" y="82283"/>
                </a:lnTo>
                <a:lnTo>
                  <a:pt x="3214573" y="70365"/>
                </a:lnTo>
                <a:lnTo>
                  <a:pt x="3206610" y="70365"/>
                </a:lnTo>
                <a:lnTo>
                  <a:pt x="3206610" y="62945"/>
                </a:lnTo>
                <a:lnTo>
                  <a:pt x="3214573" y="62945"/>
                </a:lnTo>
                <a:lnTo>
                  <a:pt x="3214573" y="58813"/>
                </a:lnTo>
                <a:lnTo>
                  <a:pt x="3211965" y="42096"/>
                </a:lnTo>
                <a:lnTo>
                  <a:pt x="3208536" y="38976"/>
                </a:lnTo>
                <a:close/>
              </a:path>
              <a:path w="5542280" h="744854">
                <a:moveTo>
                  <a:pt x="3214573" y="62945"/>
                </a:moveTo>
                <a:lnTo>
                  <a:pt x="3206610" y="62945"/>
                </a:lnTo>
                <a:lnTo>
                  <a:pt x="3206610" y="70365"/>
                </a:lnTo>
                <a:lnTo>
                  <a:pt x="3214573" y="70365"/>
                </a:lnTo>
                <a:lnTo>
                  <a:pt x="3214573" y="62945"/>
                </a:lnTo>
                <a:close/>
              </a:path>
              <a:path w="5542280" h="744854">
                <a:moveTo>
                  <a:pt x="3184817" y="30314"/>
                </a:moveTo>
                <a:lnTo>
                  <a:pt x="3154921" y="40233"/>
                </a:lnTo>
                <a:lnTo>
                  <a:pt x="3159391" y="47637"/>
                </a:lnTo>
                <a:lnTo>
                  <a:pt x="3190731" y="38976"/>
                </a:lnTo>
                <a:lnTo>
                  <a:pt x="3208536" y="38976"/>
                </a:lnTo>
                <a:lnTo>
                  <a:pt x="3201627" y="32689"/>
                </a:lnTo>
                <a:lnTo>
                  <a:pt x="3184817" y="30314"/>
                </a:lnTo>
                <a:close/>
              </a:path>
              <a:path w="5542280" h="744854">
                <a:moveTo>
                  <a:pt x="3263725" y="30314"/>
                </a:moveTo>
                <a:lnTo>
                  <a:pt x="3246356" y="38138"/>
                </a:lnTo>
                <a:lnTo>
                  <a:pt x="3235692" y="53644"/>
                </a:lnTo>
                <a:lnTo>
                  <a:pt x="3234234" y="73295"/>
                </a:lnTo>
                <a:lnTo>
                  <a:pt x="3234109" y="74972"/>
                </a:lnTo>
                <a:lnTo>
                  <a:pt x="3246356" y="97138"/>
                </a:lnTo>
                <a:lnTo>
                  <a:pt x="3270710" y="105054"/>
                </a:lnTo>
                <a:lnTo>
                  <a:pt x="3277230" y="105054"/>
                </a:lnTo>
                <a:lnTo>
                  <a:pt x="3293156" y="97743"/>
                </a:lnTo>
                <a:lnTo>
                  <a:pt x="3294121" y="96253"/>
                </a:lnTo>
                <a:lnTo>
                  <a:pt x="3271409" y="96253"/>
                </a:lnTo>
                <a:lnTo>
                  <a:pt x="3253481" y="90339"/>
                </a:lnTo>
                <a:lnTo>
                  <a:pt x="3244168" y="73295"/>
                </a:lnTo>
                <a:lnTo>
                  <a:pt x="3250221" y="48243"/>
                </a:lnTo>
                <a:lnTo>
                  <a:pt x="3266287" y="38976"/>
                </a:lnTo>
                <a:lnTo>
                  <a:pt x="3293104" y="38976"/>
                </a:lnTo>
                <a:lnTo>
                  <a:pt x="3282864" y="31758"/>
                </a:lnTo>
                <a:lnTo>
                  <a:pt x="3263725" y="30314"/>
                </a:lnTo>
                <a:close/>
              </a:path>
              <a:path w="5542280" h="744854">
                <a:moveTo>
                  <a:pt x="3308569" y="698"/>
                </a:moveTo>
                <a:lnTo>
                  <a:pt x="3298651" y="698"/>
                </a:lnTo>
                <a:lnTo>
                  <a:pt x="3298770" y="30314"/>
                </a:lnTo>
                <a:lnTo>
                  <a:pt x="3298833" y="45919"/>
                </a:lnTo>
                <a:lnTo>
                  <a:pt x="3304658" y="59605"/>
                </a:lnTo>
                <a:lnTo>
                  <a:pt x="3303167" y="82283"/>
                </a:lnTo>
                <a:lnTo>
                  <a:pt x="3299006" y="88708"/>
                </a:lnTo>
                <a:lnTo>
                  <a:pt x="3299070" y="104355"/>
                </a:lnTo>
                <a:lnTo>
                  <a:pt x="3308569" y="104355"/>
                </a:lnTo>
                <a:lnTo>
                  <a:pt x="3308569" y="698"/>
                </a:lnTo>
                <a:close/>
              </a:path>
              <a:path w="5542280" h="744854">
                <a:moveTo>
                  <a:pt x="3298898" y="61840"/>
                </a:moveTo>
                <a:lnTo>
                  <a:pt x="3298752" y="62003"/>
                </a:lnTo>
                <a:lnTo>
                  <a:pt x="3292830" y="86986"/>
                </a:lnTo>
                <a:lnTo>
                  <a:pt x="3271409" y="96253"/>
                </a:lnTo>
                <a:lnTo>
                  <a:pt x="3294121" y="96253"/>
                </a:lnTo>
                <a:lnTo>
                  <a:pt x="3299006" y="88708"/>
                </a:lnTo>
                <a:lnTo>
                  <a:pt x="3298898" y="61840"/>
                </a:lnTo>
                <a:close/>
              </a:path>
              <a:path w="5542280" h="744854">
                <a:moveTo>
                  <a:pt x="3298833" y="45919"/>
                </a:moveTo>
                <a:lnTo>
                  <a:pt x="3298889" y="59605"/>
                </a:lnTo>
                <a:lnTo>
                  <a:pt x="3299006" y="88708"/>
                </a:lnTo>
                <a:lnTo>
                  <a:pt x="3303167" y="82283"/>
                </a:lnTo>
                <a:lnTo>
                  <a:pt x="3304500" y="62003"/>
                </a:lnTo>
                <a:lnTo>
                  <a:pt x="3304540" y="61394"/>
                </a:lnTo>
                <a:lnTo>
                  <a:pt x="3304658" y="59605"/>
                </a:lnTo>
                <a:lnTo>
                  <a:pt x="3298833" y="45919"/>
                </a:lnTo>
                <a:close/>
              </a:path>
              <a:path w="5542280" h="744854">
                <a:moveTo>
                  <a:pt x="3293104" y="38976"/>
                </a:moveTo>
                <a:lnTo>
                  <a:pt x="3266287" y="38976"/>
                </a:lnTo>
                <a:lnTo>
                  <a:pt x="3289570" y="44936"/>
                </a:lnTo>
                <a:lnTo>
                  <a:pt x="3298809" y="61840"/>
                </a:lnTo>
                <a:lnTo>
                  <a:pt x="3298833" y="45919"/>
                </a:lnTo>
                <a:lnTo>
                  <a:pt x="3297067" y="41770"/>
                </a:lnTo>
                <a:lnTo>
                  <a:pt x="3293104" y="38976"/>
                </a:lnTo>
                <a:close/>
              </a:path>
              <a:path w="5542280" h="744854">
                <a:moveTo>
                  <a:pt x="3380564" y="62945"/>
                </a:moveTo>
                <a:lnTo>
                  <a:pt x="3345832" y="63842"/>
                </a:lnTo>
                <a:lnTo>
                  <a:pt x="3330931" y="76415"/>
                </a:lnTo>
                <a:lnTo>
                  <a:pt x="3335401" y="98022"/>
                </a:lnTo>
                <a:lnTo>
                  <a:pt x="3356868" y="105054"/>
                </a:lnTo>
                <a:lnTo>
                  <a:pt x="3369627" y="103610"/>
                </a:lnTo>
                <a:lnTo>
                  <a:pt x="3375946" y="97231"/>
                </a:lnTo>
                <a:lnTo>
                  <a:pt x="3352538" y="97231"/>
                </a:lnTo>
                <a:lnTo>
                  <a:pt x="3339825" y="87591"/>
                </a:lnTo>
                <a:lnTo>
                  <a:pt x="3346670" y="71526"/>
                </a:lnTo>
                <a:lnTo>
                  <a:pt x="3380849" y="70365"/>
                </a:lnTo>
                <a:lnTo>
                  <a:pt x="3380598" y="63842"/>
                </a:lnTo>
                <a:lnTo>
                  <a:pt x="3380564" y="62945"/>
                </a:lnTo>
                <a:close/>
              </a:path>
              <a:path w="5542280" h="744854">
                <a:moveTo>
                  <a:pt x="3391653" y="82283"/>
                </a:moveTo>
                <a:lnTo>
                  <a:pt x="3381735" y="82283"/>
                </a:lnTo>
                <a:lnTo>
                  <a:pt x="3383970" y="89128"/>
                </a:lnTo>
                <a:lnTo>
                  <a:pt x="3381659" y="91462"/>
                </a:lnTo>
                <a:lnTo>
                  <a:pt x="3382125" y="103610"/>
                </a:lnTo>
                <a:lnTo>
                  <a:pt x="3382154" y="104355"/>
                </a:lnTo>
                <a:lnTo>
                  <a:pt x="3391653" y="104355"/>
                </a:lnTo>
                <a:lnTo>
                  <a:pt x="3391653" y="82283"/>
                </a:lnTo>
                <a:close/>
              </a:path>
              <a:path w="5542280" h="744854">
                <a:moveTo>
                  <a:pt x="3381334" y="82992"/>
                </a:moveTo>
                <a:lnTo>
                  <a:pt x="3376892" y="90851"/>
                </a:lnTo>
                <a:lnTo>
                  <a:pt x="3352538" y="97231"/>
                </a:lnTo>
                <a:lnTo>
                  <a:pt x="3375946" y="97231"/>
                </a:lnTo>
                <a:lnTo>
                  <a:pt x="3381659" y="91462"/>
                </a:lnTo>
                <a:lnTo>
                  <a:pt x="3381334" y="82992"/>
                </a:lnTo>
                <a:close/>
              </a:path>
              <a:path w="5542280" h="744854">
                <a:moveTo>
                  <a:pt x="3381735" y="82283"/>
                </a:moveTo>
                <a:lnTo>
                  <a:pt x="3381334" y="82992"/>
                </a:lnTo>
                <a:lnTo>
                  <a:pt x="3381510" y="87591"/>
                </a:lnTo>
                <a:lnTo>
                  <a:pt x="3381569" y="89128"/>
                </a:lnTo>
                <a:lnTo>
                  <a:pt x="3381659" y="91462"/>
                </a:lnTo>
                <a:lnTo>
                  <a:pt x="3383970" y="89128"/>
                </a:lnTo>
                <a:lnTo>
                  <a:pt x="3381735" y="82283"/>
                </a:lnTo>
                <a:close/>
              </a:path>
              <a:path w="5542280" h="744854">
                <a:moveTo>
                  <a:pt x="3385617" y="38976"/>
                </a:moveTo>
                <a:lnTo>
                  <a:pt x="3367812" y="38976"/>
                </a:lnTo>
                <a:lnTo>
                  <a:pt x="3379965" y="47358"/>
                </a:lnTo>
                <a:lnTo>
                  <a:pt x="3381306" y="82283"/>
                </a:lnTo>
                <a:lnTo>
                  <a:pt x="3381334" y="82992"/>
                </a:lnTo>
                <a:lnTo>
                  <a:pt x="3381735" y="82283"/>
                </a:lnTo>
                <a:lnTo>
                  <a:pt x="3391653" y="82283"/>
                </a:lnTo>
                <a:lnTo>
                  <a:pt x="3391653" y="70365"/>
                </a:lnTo>
                <a:lnTo>
                  <a:pt x="3383691" y="70365"/>
                </a:lnTo>
                <a:lnTo>
                  <a:pt x="3383691" y="62945"/>
                </a:lnTo>
                <a:lnTo>
                  <a:pt x="3391653" y="62945"/>
                </a:lnTo>
                <a:lnTo>
                  <a:pt x="3391653" y="58813"/>
                </a:lnTo>
                <a:lnTo>
                  <a:pt x="3389046" y="42096"/>
                </a:lnTo>
                <a:lnTo>
                  <a:pt x="3385617" y="38976"/>
                </a:lnTo>
                <a:close/>
              </a:path>
              <a:path w="5542280" h="744854">
                <a:moveTo>
                  <a:pt x="3391653" y="62945"/>
                </a:moveTo>
                <a:lnTo>
                  <a:pt x="3383691" y="62945"/>
                </a:lnTo>
                <a:lnTo>
                  <a:pt x="3383691" y="70365"/>
                </a:lnTo>
                <a:lnTo>
                  <a:pt x="3391653" y="70365"/>
                </a:lnTo>
                <a:lnTo>
                  <a:pt x="3391653" y="62945"/>
                </a:lnTo>
                <a:close/>
              </a:path>
              <a:path w="5542280" h="744854">
                <a:moveTo>
                  <a:pt x="3361898" y="30314"/>
                </a:moveTo>
                <a:lnTo>
                  <a:pt x="3332002" y="40233"/>
                </a:lnTo>
                <a:lnTo>
                  <a:pt x="3336472" y="47637"/>
                </a:lnTo>
                <a:lnTo>
                  <a:pt x="3367812" y="38976"/>
                </a:lnTo>
                <a:lnTo>
                  <a:pt x="3385617" y="38976"/>
                </a:lnTo>
                <a:lnTo>
                  <a:pt x="3378708" y="32689"/>
                </a:lnTo>
                <a:lnTo>
                  <a:pt x="3361898" y="30314"/>
                </a:lnTo>
                <a:close/>
              </a:path>
              <a:path w="5542280" h="744854">
                <a:moveTo>
                  <a:pt x="3464656" y="31013"/>
                </a:moveTo>
                <a:lnTo>
                  <a:pt x="3455156" y="31013"/>
                </a:lnTo>
                <a:lnTo>
                  <a:pt x="3455156" y="131457"/>
                </a:lnTo>
                <a:lnTo>
                  <a:pt x="3465075" y="131457"/>
                </a:lnTo>
                <a:lnTo>
                  <a:pt x="3464964" y="105054"/>
                </a:lnTo>
                <a:lnTo>
                  <a:pt x="3464888" y="86682"/>
                </a:lnTo>
                <a:lnTo>
                  <a:pt x="3459068" y="75624"/>
                </a:lnTo>
                <a:lnTo>
                  <a:pt x="3460558" y="52853"/>
                </a:lnTo>
                <a:lnTo>
                  <a:pt x="3464720" y="46483"/>
                </a:lnTo>
                <a:lnTo>
                  <a:pt x="3464656" y="31013"/>
                </a:lnTo>
                <a:close/>
              </a:path>
              <a:path w="5542280" h="744854">
                <a:moveTo>
                  <a:pt x="3464832" y="73296"/>
                </a:moveTo>
                <a:lnTo>
                  <a:pt x="3464888" y="86682"/>
                </a:lnTo>
                <a:lnTo>
                  <a:pt x="3470709" y="97743"/>
                </a:lnTo>
                <a:lnTo>
                  <a:pt x="3493015" y="105054"/>
                </a:lnTo>
                <a:lnTo>
                  <a:pt x="3500000" y="105054"/>
                </a:lnTo>
                <a:lnTo>
                  <a:pt x="3517323" y="97138"/>
                </a:lnTo>
                <a:lnTo>
                  <a:pt x="3517932" y="96253"/>
                </a:lnTo>
                <a:lnTo>
                  <a:pt x="3492316" y="96253"/>
                </a:lnTo>
                <a:lnTo>
                  <a:pt x="3474109" y="90339"/>
                </a:lnTo>
                <a:lnTo>
                  <a:pt x="3464832" y="73296"/>
                </a:lnTo>
                <a:close/>
              </a:path>
              <a:path w="5542280" h="744854">
                <a:moveTo>
                  <a:pt x="3516546" y="38976"/>
                </a:moveTo>
                <a:lnTo>
                  <a:pt x="3487101" y="38976"/>
                </a:lnTo>
                <a:lnTo>
                  <a:pt x="3510384" y="45029"/>
                </a:lnTo>
                <a:lnTo>
                  <a:pt x="3519697" y="61933"/>
                </a:lnTo>
                <a:lnTo>
                  <a:pt x="3513717" y="86682"/>
                </a:lnTo>
                <a:lnTo>
                  <a:pt x="3513644" y="86986"/>
                </a:lnTo>
                <a:lnTo>
                  <a:pt x="3492316" y="96253"/>
                </a:lnTo>
                <a:lnTo>
                  <a:pt x="3517932" y="96253"/>
                </a:lnTo>
                <a:lnTo>
                  <a:pt x="3528033" y="81584"/>
                </a:lnTo>
                <a:lnTo>
                  <a:pt x="3529492" y="61933"/>
                </a:lnTo>
                <a:lnTo>
                  <a:pt x="3529616" y="60257"/>
                </a:lnTo>
                <a:lnTo>
                  <a:pt x="3521700" y="42515"/>
                </a:lnTo>
                <a:lnTo>
                  <a:pt x="3516546" y="38976"/>
                </a:lnTo>
                <a:close/>
              </a:path>
              <a:path w="5542280" h="744854">
                <a:moveTo>
                  <a:pt x="3464720" y="46483"/>
                </a:moveTo>
                <a:lnTo>
                  <a:pt x="3460558" y="52853"/>
                </a:lnTo>
                <a:lnTo>
                  <a:pt x="3459220" y="73296"/>
                </a:lnTo>
                <a:lnTo>
                  <a:pt x="3459192" y="73722"/>
                </a:lnTo>
                <a:lnTo>
                  <a:pt x="3459068" y="75624"/>
                </a:lnTo>
                <a:lnTo>
                  <a:pt x="3464888" y="86682"/>
                </a:lnTo>
                <a:lnTo>
                  <a:pt x="3464778" y="60257"/>
                </a:lnTo>
                <a:lnTo>
                  <a:pt x="3464720" y="46483"/>
                </a:lnTo>
                <a:close/>
              </a:path>
              <a:path w="5542280" h="744854">
                <a:moveTo>
                  <a:pt x="3486588" y="30314"/>
                </a:moveTo>
                <a:lnTo>
                  <a:pt x="3470570" y="37532"/>
                </a:lnTo>
                <a:lnTo>
                  <a:pt x="3464720" y="46483"/>
                </a:lnTo>
                <a:lnTo>
                  <a:pt x="3464832" y="73296"/>
                </a:lnTo>
                <a:lnTo>
                  <a:pt x="3467632" y="61933"/>
                </a:lnTo>
                <a:lnTo>
                  <a:pt x="3470849" y="48382"/>
                </a:lnTo>
                <a:lnTo>
                  <a:pt x="3487101" y="38976"/>
                </a:lnTo>
                <a:lnTo>
                  <a:pt x="3516546" y="38976"/>
                </a:lnTo>
                <a:lnTo>
                  <a:pt x="3506240" y="31898"/>
                </a:lnTo>
                <a:lnTo>
                  <a:pt x="3486588" y="30314"/>
                </a:lnTo>
                <a:close/>
              </a:path>
              <a:path w="5542280" h="744854">
                <a:moveTo>
                  <a:pt x="3572560" y="30314"/>
                </a:moveTo>
                <a:lnTo>
                  <a:pt x="3555004" y="38231"/>
                </a:lnTo>
                <a:lnTo>
                  <a:pt x="3544061" y="53784"/>
                </a:lnTo>
                <a:lnTo>
                  <a:pt x="3542554" y="73295"/>
                </a:lnTo>
                <a:lnTo>
                  <a:pt x="3542431" y="74879"/>
                </a:lnTo>
                <a:lnTo>
                  <a:pt x="3555004" y="97044"/>
                </a:lnTo>
                <a:lnTo>
                  <a:pt x="3579731" y="105054"/>
                </a:lnTo>
                <a:lnTo>
                  <a:pt x="3586902" y="105054"/>
                </a:lnTo>
                <a:lnTo>
                  <a:pt x="3604691" y="97044"/>
                </a:lnTo>
                <a:lnTo>
                  <a:pt x="3605238" y="96253"/>
                </a:lnTo>
                <a:lnTo>
                  <a:pt x="3579731" y="96253"/>
                </a:lnTo>
                <a:lnTo>
                  <a:pt x="3561803" y="90339"/>
                </a:lnTo>
                <a:lnTo>
                  <a:pt x="3552490" y="73295"/>
                </a:lnTo>
                <a:lnTo>
                  <a:pt x="3558543" y="48243"/>
                </a:lnTo>
                <a:lnTo>
                  <a:pt x="3574655" y="38976"/>
                </a:lnTo>
                <a:lnTo>
                  <a:pt x="3603793" y="38976"/>
                </a:lnTo>
                <a:lnTo>
                  <a:pt x="3593422" y="31898"/>
                </a:lnTo>
                <a:lnTo>
                  <a:pt x="3572560" y="30314"/>
                </a:lnTo>
                <a:close/>
              </a:path>
              <a:path w="5542280" h="744854">
                <a:moveTo>
                  <a:pt x="3603793" y="38976"/>
                </a:moveTo>
                <a:lnTo>
                  <a:pt x="3574655" y="38976"/>
                </a:lnTo>
                <a:lnTo>
                  <a:pt x="3597939" y="44936"/>
                </a:lnTo>
                <a:lnTo>
                  <a:pt x="3607112" y="61840"/>
                </a:lnTo>
                <a:lnTo>
                  <a:pt x="3601152" y="86986"/>
                </a:lnTo>
                <a:lnTo>
                  <a:pt x="3579731" y="96253"/>
                </a:lnTo>
                <a:lnTo>
                  <a:pt x="3605238" y="96253"/>
                </a:lnTo>
                <a:lnTo>
                  <a:pt x="3615541" y="81351"/>
                </a:lnTo>
                <a:lnTo>
                  <a:pt x="3617048" y="61840"/>
                </a:lnTo>
                <a:lnTo>
                  <a:pt x="3617171" y="60257"/>
                </a:lnTo>
                <a:lnTo>
                  <a:pt x="3609115" y="42608"/>
                </a:lnTo>
                <a:lnTo>
                  <a:pt x="3603793" y="38976"/>
                </a:lnTo>
                <a:close/>
              </a:path>
              <a:path w="5542280" h="744854">
                <a:moveTo>
                  <a:pt x="3646920" y="31013"/>
                </a:moveTo>
                <a:lnTo>
                  <a:pt x="3637421" y="31013"/>
                </a:lnTo>
                <a:lnTo>
                  <a:pt x="3637421" y="104355"/>
                </a:lnTo>
                <a:lnTo>
                  <a:pt x="3647339" y="104355"/>
                </a:lnTo>
                <a:lnTo>
                  <a:pt x="3649528" y="51595"/>
                </a:lnTo>
                <a:lnTo>
                  <a:pt x="3650091" y="50990"/>
                </a:lnTo>
                <a:lnTo>
                  <a:pt x="3646920" y="50990"/>
                </a:lnTo>
                <a:lnTo>
                  <a:pt x="3646920" y="31013"/>
                </a:lnTo>
                <a:close/>
              </a:path>
              <a:path w="5542280" h="744854">
                <a:moveTo>
                  <a:pt x="3674302" y="30314"/>
                </a:moveTo>
                <a:lnTo>
                  <a:pt x="3667130" y="30314"/>
                </a:lnTo>
                <a:lnTo>
                  <a:pt x="3651438" y="37672"/>
                </a:lnTo>
                <a:lnTo>
                  <a:pt x="3646920" y="50990"/>
                </a:lnTo>
                <a:lnTo>
                  <a:pt x="3650091" y="50990"/>
                </a:lnTo>
                <a:lnTo>
                  <a:pt x="3658283" y="42189"/>
                </a:lnTo>
                <a:lnTo>
                  <a:pt x="3672066" y="39814"/>
                </a:lnTo>
                <a:lnTo>
                  <a:pt x="3674302" y="30314"/>
                </a:lnTo>
                <a:close/>
              </a:path>
              <a:path w="5542280" h="744854">
                <a:moveTo>
                  <a:pt x="3739554" y="31013"/>
                </a:moveTo>
                <a:lnTo>
                  <a:pt x="3730054" y="31013"/>
                </a:lnTo>
                <a:lnTo>
                  <a:pt x="3730054" y="131457"/>
                </a:lnTo>
                <a:lnTo>
                  <a:pt x="3739973" y="131457"/>
                </a:lnTo>
                <a:lnTo>
                  <a:pt x="3739862" y="105054"/>
                </a:lnTo>
                <a:lnTo>
                  <a:pt x="3739786" y="86682"/>
                </a:lnTo>
                <a:lnTo>
                  <a:pt x="3733966" y="75624"/>
                </a:lnTo>
                <a:lnTo>
                  <a:pt x="3735456" y="52853"/>
                </a:lnTo>
                <a:lnTo>
                  <a:pt x="3739618" y="46483"/>
                </a:lnTo>
                <a:lnTo>
                  <a:pt x="3739554" y="31013"/>
                </a:lnTo>
                <a:close/>
              </a:path>
              <a:path w="5542280" h="744854">
                <a:moveTo>
                  <a:pt x="3739730" y="73296"/>
                </a:moveTo>
                <a:lnTo>
                  <a:pt x="3739786" y="86682"/>
                </a:lnTo>
                <a:lnTo>
                  <a:pt x="3745607" y="97743"/>
                </a:lnTo>
                <a:lnTo>
                  <a:pt x="3767913" y="105054"/>
                </a:lnTo>
                <a:lnTo>
                  <a:pt x="3774898" y="105054"/>
                </a:lnTo>
                <a:lnTo>
                  <a:pt x="3792220" y="97138"/>
                </a:lnTo>
                <a:lnTo>
                  <a:pt x="3792830" y="96253"/>
                </a:lnTo>
                <a:lnTo>
                  <a:pt x="3767214" y="96253"/>
                </a:lnTo>
                <a:lnTo>
                  <a:pt x="3749006" y="90339"/>
                </a:lnTo>
                <a:lnTo>
                  <a:pt x="3739730" y="73296"/>
                </a:lnTo>
                <a:close/>
              </a:path>
              <a:path w="5542280" h="744854">
                <a:moveTo>
                  <a:pt x="3791444" y="38976"/>
                </a:moveTo>
                <a:lnTo>
                  <a:pt x="3761999" y="38976"/>
                </a:lnTo>
                <a:lnTo>
                  <a:pt x="3785282" y="45029"/>
                </a:lnTo>
                <a:lnTo>
                  <a:pt x="3794595" y="61933"/>
                </a:lnTo>
                <a:lnTo>
                  <a:pt x="3788615" y="86682"/>
                </a:lnTo>
                <a:lnTo>
                  <a:pt x="3788542" y="86986"/>
                </a:lnTo>
                <a:lnTo>
                  <a:pt x="3767214" y="96253"/>
                </a:lnTo>
                <a:lnTo>
                  <a:pt x="3792830" y="96253"/>
                </a:lnTo>
                <a:lnTo>
                  <a:pt x="3802931" y="81584"/>
                </a:lnTo>
                <a:lnTo>
                  <a:pt x="3804389" y="61933"/>
                </a:lnTo>
                <a:lnTo>
                  <a:pt x="3804514" y="60257"/>
                </a:lnTo>
                <a:lnTo>
                  <a:pt x="3796598" y="42515"/>
                </a:lnTo>
                <a:lnTo>
                  <a:pt x="3791444" y="38976"/>
                </a:lnTo>
                <a:close/>
              </a:path>
              <a:path w="5542280" h="744854">
                <a:moveTo>
                  <a:pt x="3739618" y="46483"/>
                </a:moveTo>
                <a:lnTo>
                  <a:pt x="3735456" y="52853"/>
                </a:lnTo>
                <a:lnTo>
                  <a:pt x="3734118" y="73296"/>
                </a:lnTo>
                <a:lnTo>
                  <a:pt x="3734090" y="73722"/>
                </a:lnTo>
                <a:lnTo>
                  <a:pt x="3733966" y="75624"/>
                </a:lnTo>
                <a:lnTo>
                  <a:pt x="3739786" y="86682"/>
                </a:lnTo>
                <a:lnTo>
                  <a:pt x="3739676" y="60257"/>
                </a:lnTo>
                <a:lnTo>
                  <a:pt x="3739618" y="46483"/>
                </a:lnTo>
                <a:close/>
              </a:path>
              <a:path w="5542280" h="744854">
                <a:moveTo>
                  <a:pt x="3761486" y="30314"/>
                </a:moveTo>
                <a:lnTo>
                  <a:pt x="3745468" y="37532"/>
                </a:lnTo>
                <a:lnTo>
                  <a:pt x="3739618" y="46483"/>
                </a:lnTo>
                <a:lnTo>
                  <a:pt x="3739730" y="73296"/>
                </a:lnTo>
                <a:lnTo>
                  <a:pt x="3742530" y="61933"/>
                </a:lnTo>
                <a:lnTo>
                  <a:pt x="3745747" y="48382"/>
                </a:lnTo>
                <a:lnTo>
                  <a:pt x="3761999" y="38976"/>
                </a:lnTo>
                <a:lnTo>
                  <a:pt x="3791444" y="38976"/>
                </a:lnTo>
                <a:lnTo>
                  <a:pt x="3781137" y="31898"/>
                </a:lnTo>
                <a:lnTo>
                  <a:pt x="3761486" y="30314"/>
                </a:lnTo>
                <a:close/>
              </a:path>
              <a:path w="5542280" h="744854">
                <a:moveTo>
                  <a:pt x="3834233" y="31013"/>
                </a:moveTo>
                <a:lnTo>
                  <a:pt x="3824733" y="31013"/>
                </a:lnTo>
                <a:lnTo>
                  <a:pt x="3824733" y="104355"/>
                </a:lnTo>
                <a:lnTo>
                  <a:pt x="3834652" y="104355"/>
                </a:lnTo>
                <a:lnTo>
                  <a:pt x="3836841" y="51595"/>
                </a:lnTo>
                <a:lnTo>
                  <a:pt x="3837404" y="50990"/>
                </a:lnTo>
                <a:lnTo>
                  <a:pt x="3834233" y="50990"/>
                </a:lnTo>
                <a:lnTo>
                  <a:pt x="3834233" y="31013"/>
                </a:lnTo>
                <a:close/>
              </a:path>
              <a:path w="5542280" h="744854">
                <a:moveTo>
                  <a:pt x="3861614" y="30314"/>
                </a:moveTo>
                <a:lnTo>
                  <a:pt x="3854443" y="30314"/>
                </a:lnTo>
                <a:lnTo>
                  <a:pt x="3838750" y="37672"/>
                </a:lnTo>
                <a:lnTo>
                  <a:pt x="3834233" y="50990"/>
                </a:lnTo>
                <a:lnTo>
                  <a:pt x="3837404" y="50990"/>
                </a:lnTo>
                <a:lnTo>
                  <a:pt x="3845595" y="42189"/>
                </a:lnTo>
                <a:lnTo>
                  <a:pt x="3859379" y="39814"/>
                </a:lnTo>
                <a:lnTo>
                  <a:pt x="3861614" y="30314"/>
                </a:lnTo>
                <a:close/>
              </a:path>
              <a:path w="5542280" h="744854">
                <a:moveTo>
                  <a:pt x="3901755" y="30314"/>
                </a:moveTo>
                <a:lnTo>
                  <a:pt x="3884200" y="38231"/>
                </a:lnTo>
                <a:lnTo>
                  <a:pt x="3873257" y="53784"/>
                </a:lnTo>
                <a:lnTo>
                  <a:pt x="3871749" y="73295"/>
                </a:lnTo>
                <a:lnTo>
                  <a:pt x="3871627" y="74879"/>
                </a:lnTo>
                <a:lnTo>
                  <a:pt x="3884200" y="97044"/>
                </a:lnTo>
                <a:lnTo>
                  <a:pt x="3908927" y="105054"/>
                </a:lnTo>
                <a:lnTo>
                  <a:pt x="3916098" y="105054"/>
                </a:lnTo>
                <a:lnTo>
                  <a:pt x="3933886" y="97044"/>
                </a:lnTo>
                <a:lnTo>
                  <a:pt x="3934434" y="96253"/>
                </a:lnTo>
                <a:lnTo>
                  <a:pt x="3908927" y="96253"/>
                </a:lnTo>
                <a:lnTo>
                  <a:pt x="3890999" y="90339"/>
                </a:lnTo>
                <a:lnTo>
                  <a:pt x="3881685" y="73295"/>
                </a:lnTo>
                <a:lnTo>
                  <a:pt x="3887739" y="48243"/>
                </a:lnTo>
                <a:lnTo>
                  <a:pt x="3903851" y="38976"/>
                </a:lnTo>
                <a:lnTo>
                  <a:pt x="3932988" y="38976"/>
                </a:lnTo>
                <a:lnTo>
                  <a:pt x="3922617" y="31898"/>
                </a:lnTo>
                <a:lnTo>
                  <a:pt x="3901755" y="30314"/>
                </a:lnTo>
                <a:close/>
              </a:path>
              <a:path w="5542280" h="744854">
                <a:moveTo>
                  <a:pt x="3932988" y="38976"/>
                </a:moveTo>
                <a:lnTo>
                  <a:pt x="3903851" y="38976"/>
                </a:lnTo>
                <a:lnTo>
                  <a:pt x="3927134" y="44936"/>
                </a:lnTo>
                <a:lnTo>
                  <a:pt x="3936308" y="61840"/>
                </a:lnTo>
                <a:lnTo>
                  <a:pt x="3930347" y="86986"/>
                </a:lnTo>
                <a:lnTo>
                  <a:pt x="3908927" y="96253"/>
                </a:lnTo>
                <a:lnTo>
                  <a:pt x="3934434" y="96253"/>
                </a:lnTo>
                <a:lnTo>
                  <a:pt x="3944736" y="81351"/>
                </a:lnTo>
                <a:lnTo>
                  <a:pt x="3946244" y="61840"/>
                </a:lnTo>
                <a:lnTo>
                  <a:pt x="3946366" y="60257"/>
                </a:lnTo>
                <a:lnTo>
                  <a:pt x="3938310" y="42608"/>
                </a:lnTo>
                <a:lnTo>
                  <a:pt x="3932988" y="38976"/>
                </a:lnTo>
                <a:close/>
              </a:path>
              <a:path w="5542280" h="744854">
                <a:moveTo>
                  <a:pt x="3988828" y="30314"/>
                </a:moveTo>
                <a:lnTo>
                  <a:pt x="3971459" y="38138"/>
                </a:lnTo>
                <a:lnTo>
                  <a:pt x="3960795" y="53644"/>
                </a:lnTo>
                <a:lnTo>
                  <a:pt x="3959337" y="73295"/>
                </a:lnTo>
                <a:lnTo>
                  <a:pt x="3959212" y="74972"/>
                </a:lnTo>
                <a:lnTo>
                  <a:pt x="3971459" y="97138"/>
                </a:lnTo>
                <a:lnTo>
                  <a:pt x="3995813" y="105054"/>
                </a:lnTo>
                <a:lnTo>
                  <a:pt x="4002333" y="105054"/>
                </a:lnTo>
                <a:lnTo>
                  <a:pt x="4018259" y="97743"/>
                </a:lnTo>
                <a:lnTo>
                  <a:pt x="4019224" y="96253"/>
                </a:lnTo>
                <a:lnTo>
                  <a:pt x="3996512" y="96253"/>
                </a:lnTo>
                <a:lnTo>
                  <a:pt x="3978584" y="90339"/>
                </a:lnTo>
                <a:lnTo>
                  <a:pt x="3969271" y="73295"/>
                </a:lnTo>
                <a:lnTo>
                  <a:pt x="3975324" y="48243"/>
                </a:lnTo>
                <a:lnTo>
                  <a:pt x="3991390" y="38976"/>
                </a:lnTo>
                <a:lnTo>
                  <a:pt x="4018207" y="38976"/>
                </a:lnTo>
                <a:lnTo>
                  <a:pt x="4007967" y="31758"/>
                </a:lnTo>
                <a:lnTo>
                  <a:pt x="3988828" y="30314"/>
                </a:lnTo>
                <a:close/>
              </a:path>
              <a:path w="5542280" h="744854">
                <a:moveTo>
                  <a:pt x="4033672" y="698"/>
                </a:moveTo>
                <a:lnTo>
                  <a:pt x="4023754" y="698"/>
                </a:lnTo>
                <a:lnTo>
                  <a:pt x="4023873" y="30314"/>
                </a:lnTo>
                <a:lnTo>
                  <a:pt x="4023936" y="45919"/>
                </a:lnTo>
                <a:lnTo>
                  <a:pt x="4029761" y="59605"/>
                </a:lnTo>
                <a:lnTo>
                  <a:pt x="4028270" y="82283"/>
                </a:lnTo>
                <a:lnTo>
                  <a:pt x="4024109" y="88708"/>
                </a:lnTo>
                <a:lnTo>
                  <a:pt x="4024173" y="104355"/>
                </a:lnTo>
                <a:lnTo>
                  <a:pt x="4033672" y="104355"/>
                </a:lnTo>
                <a:lnTo>
                  <a:pt x="4033672" y="698"/>
                </a:lnTo>
                <a:close/>
              </a:path>
              <a:path w="5542280" h="744854">
                <a:moveTo>
                  <a:pt x="4024001" y="61840"/>
                </a:moveTo>
                <a:lnTo>
                  <a:pt x="4023855" y="62003"/>
                </a:lnTo>
                <a:lnTo>
                  <a:pt x="4017933" y="86986"/>
                </a:lnTo>
                <a:lnTo>
                  <a:pt x="3996512" y="96253"/>
                </a:lnTo>
                <a:lnTo>
                  <a:pt x="4019224" y="96253"/>
                </a:lnTo>
                <a:lnTo>
                  <a:pt x="4024109" y="88708"/>
                </a:lnTo>
                <a:lnTo>
                  <a:pt x="4024001" y="61840"/>
                </a:lnTo>
                <a:close/>
              </a:path>
              <a:path w="5542280" h="744854">
                <a:moveTo>
                  <a:pt x="4023936" y="45919"/>
                </a:moveTo>
                <a:lnTo>
                  <a:pt x="4023992" y="59605"/>
                </a:lnTo>
                <a:lnTo>
                  <a:pt x="4024109" y="88708"/>
                </a:lnTo>
                <a:lnTo>
                  <a:pt x="4028270" y="82283"/>
                </a:lnTo>
                <a:lnTo>
                  <a:pt x="4029603" y="62003"/>
                </a:lnTo>
                <a:lnTo>
                  <a:pt x="4029643" y="61394"/>
                </a:lnTo>
                <a:lnTo>
                  <a:pt x="4029761" y="59605"/>
                </a:lnTo>
                <a:lnTo>
                  <a:pt x="4023936" y="45919"/>
                </a:lnTo>
                <a:close/>
              </a:path>
              <a:path w="5542280" h="744854">
                <a:moveTo>
                  <a:pt x="4018207" y="38976"/>
                </a:moveTo>
                <a:lnTo>
                  <a:pt x="3991390" y="38976"/>
                </a:lnTo>
                <a:lnTo>
                  <a:pt x="4014673" y="44936"/>
                </a:lnTo>
                <a:lnTo>
                  <a:pt x="4023912" y="61840"/>
                </a:lnTo>
                <a:lnTo>
                  <a:pt x="4023936" y="45919"/>
                </a:lnTo>
                <a:lnTo>
                  <a:pt x="4022170" y="41770"/>
                </a:lnTo>
                <a:lnTo>
                  <a:pt x="4018207" y="38976"/>
                </a:lnTo>
                <a:close/>
              </a:path>
              <a:path w="5542280" h="744854">
                <a:moveTo>
                  <a:pt x="4070516" y="31013"/>
                </a:moveTo>
                <a:lnTo>
                  <a:pt x="4060597" y="31013"/>
                </a:lnTo>
                <a:lnTo>
                  <a:pt x="4060597" y="80606"/>
                </a:lnTo>
                <a:lnTo>
                  <a:pt x="4070609" y="99233"/>
                </a:lnTo>
                <a:lnTo>
                  <a:pt x="4091611" y="105054"/>
                </a:lnTo>
                <a:lnTo>
                  <a:pt x="4098130" y="105054"/>
                </a:lnTo>
                <a:lnTo>
                  <a:pt x="4112619" y="96113"/>
                </a:lnTo>
                <a:lnTo>
                  <a:pt x="4085603" y="96113"/>
                </a:lnTo>
                <a:lnTo>
                  <a:pt x="4072425" y="86241"/>
                </a:lnTo>
                <a:lnTo>
                  <a:pt x="4070516" y="31013"/>
                </a:lnTo>
                <a:close/>
              </a:path>
              <a:path w="5542280" h="744854">
                <a:moveTo>
                  <a:pt x="4127514" y="84239"/>
                </a:moveTo>
                <a:lnTo>
                  <a:pt x="4118014" y="84239"/>
                </a:lnTo>
                <a:lnTo>
                  <a:pt x="4118014" y="104355"/>
                </a:lnTo>
                <a:lnTo>
                  <a:pt x="4127514" y="104355"/>
                </a:lnTo>
                <a:lnTo>
                  <a:pt x="4127514" y="84239"/>
                </a:lnTo>
                <a:close/>
              </a:path>
              <a:path w="5542280" h="744854">
                <a:moveTo>
                  <a:pt x="4127514" y="31013"/>
                </a:moveTo>
                <a:lnTo>
                  <a:pt x="4117595" y="31013"/>
                </a:lnTo>
                <a:lnTo>
                  <a:pt x="4117595" y="75018"/>
                </a:lnTo>
                <a:lnTo>
                  <a:pt x="4109679" y="90898"/>
                </a:lnTo>
                <a:lnTo>
                  <a:pt x="4085603" y="96113"/>
                </a:lnTo>
                <a:lnTo>
                  <a:pt x="4112619" y="96113"/>
                </a:lnTo>
                <a:lnTo>
                  <a:pt x="4117222" y="93273"/>
                </a:lnTo>
                <a:lnTo>
                  <a:pt x="4118014" y="84239"/>
                </a:lnTo>
                <a:lnTo>
                  <a:pt x="4127514" y="84239"/>
                </a:lnTo>
                <a:lnTo>
                  <a:pt x="4127514" y="31013"/>
                </a:lnTo>
                <a:close/>
              </a:path>
              <a:path w="5542280" h="744854">
                <a:moveTo>
                  <a:pt x="4166752" y="14808"/>
                </a:moveTo>
                <a:lnTo>
                  <a:pt x="4156833" y="14808"/>
                </a:lnTo>
                <a:lnTo>
                  <a:pt x="4156833" y="90479"/>
                </a:lnTo>
                <a:lnTo>
                  <a:pt x="4166147" y="103191"/>
                </a:lnTo>
                <a:lnTo>
                  <a:pt x="4178347" y="105054"/>
                </a:lnTo>
                <a:lnTo>
                  <a:pt x="4193853" y="99885"/>
                </a:lnTo>
                <a:lnTo>
                  <a:pt x="4192210" y="96532"/>
                </a:lnTo>
                <a:lnTo>
                  <a:pt x="4183842" y="96532"/>
                </a:lnTo>
                <a:lnTo>
                  <a:pt x="4167823" y="90711"/>
                </a:lnTo>
                <a:lnTo>
                  <a:pt x="4166752" y="14808"/>
                </a:lnTo>
                <a:close/>
              </a:path>
              <a:path w="5542280" h="744854">
                <a:moveTo>
                  <a:pt x="4190361" y="92760"/>
                </a:moveTo>
                <a:lnTo>
                  <a:pt x="4183842" y="96532"/>
                </a:lnTo>
                <a:lnTo>
                  <a:pt x="4192210" y="96532"/>
                </a:lnTo>
                <a:lnTo>
                  <a:pt x="4190361" y="92760"/>
                </a:lnTo>
                <a:close/>
              </a:path>
              <a:path w="5542280" h="744854">
                <a:moveTo>
                  <a:pt x="4156833" y="31013"/>
                </a:moveTo>
                <a:lnTo>
                  <a:pt x="4143701" y="31013"/>
                </a:lnTo>
                <a:lnTo>
                  <a:pt x="4143701" y="39255"/>
                </a:lnTo>
                <a:lnTo>
                  <a:pt x="4156833" y="39255"/>
                </a:lnTo>
                <a:lnTo>
                  <a:pt x="4156833" y="31013"/>
                </a:lnTo>
                <a:close/>
              </a:path>
              <a:path w="5542280" h="744854">
                <a:moveTo>
                  <a:pt x="4189104" y="31013"/>
                </a:moveTo>
                <a:lnTo>
                  <a:pt x="4166981" y="31013"/>
                </a:lnTo>
                <a:lnTo>
                  <a:pt x="4167097" y="39255"/>
                </a:lnTo>
                <a:lnTo>
                  <a:pt x="4189104" y="39255"/>
                </a:lnTo>
                <a:lnTo>
                  <a:pt x="4189104" y="31013"/>
                </a:lnTo>
                <a:close/>
              </a:path>
              <a:path w="5542280" h="744854">
                <a:moveTo>
                  <a:pt x="4232042" y="30314"/>
                </a:moveTo>
                <a:lnTo>
                  <a:pt x="4214487" y="38231"/>
                </a:lnTo>
                <a:lnTo>
                  <a:pt x="4203543" y="53784"/>
                </a:lnTo>
                <a:lnTo>
                  <a:pt x="4202036" y="73295"/>
                </a:lnTo>
                <a:lnTo>
                  <a:pt x="4201914" y="74879"/>
                </a:lnTo>
                <a:lnTo>
                  <a:pt x="4214487" y="97044"/>
                </a:lnTo>
                <a:lnTo>
                  <a:pt x="4239213" y="105054"/>
                </a:lnTo>
                <a:lnTo>
                  <a:pt x="4246385" y="105054"/>
                </a:lnTo>
                <a:lnTo>
                  <a:pt x="4264173" y="97044"/>
                </a:lnTo>
                <a:lnTo>
                  <a:pt x="4264720" y="96253"/>
                </a:lnTo>
                <a:lnTo>
                  <a:pt x="4239213" y="96253"/>
                </a:lnTo>
                <a:lnTo>
                  <a:pt x="4221285" y="90339"/>
                </a:lnTo>
                <a:lnTo>
                  <a:pt x="4211972" y="73295"/>
                </a:lnTo>
                <a:lnTo>
                  <a:pt x="4218026" y="48243"/>
                </a:lnTo>
                <a:lnTo>
                  <a:pt x="4234138" y="38976"/>
                </a:lnTo>
                <a:lnTo>
                  <a:pt x="4263275" y="38976"/>
                </a:lnTo>
                <a:lnTo>
                  <a:pt x="4252904" y="31898"/>
                </a:lnTo>
                <a:lnTo>
                  <a:pt x="4232042" y="30314"/>
                </a:lnTo>
                <a:close/>
              </a:path>
              <a:path w="5542280" h="744854">
                <a:moveTo>
                  <a:pt x="4263275" y="38976"/>
                </a:moveTo>
                <a:lnTo>
                  <a:pt x="4234138" y="38976"/>
                </a:lnTo>
                <a:lnTo>
                  <a:pt x="4257421" y="44936"/>
                </a:lnTo>
                <a:lnTo>
                  <a:pt x="4266595" y="61840"/>
                </a:lnTo>
                <a:lnTo>
                  <a:pt x="4260634" y="86986"/>
                </a:lnTo>
                <a:lnTo>
                  <a:pt x="4239213" y="96253"/>
                </a:lnTo>
                <a:lnTo>
                  <a:pt x="4264720" y="96253"/>
                </a:lnTo>
                <a:lnTo>
                  <a:pt x="4275023" y="81351"/>
                </a:lnTo>
                <a:lnTo>
                  <a:pt x="4276531" y="61840"/>
                </a:lnTo>
                <a:lnTo>
                  <a:pt x="4276653" y="60257"/>
                </a:lnTo>
                <a:lnTo>
                  <a:pt x="4268597" y="42608"/>
                </a:lnTo>
                <a:lnTo>
                  <a:pt x="4263275" y="38976"/>
                </a:lnTo>
                <a:close/>
              </a:path>
              <a:path w="5542280" h="744854">
                <a:moveTo>
                  <a:pt x="4294996" y="98907"/>
                </a:moveTo>
                <a:lnTo>
                  <a:pt x="4288849" y="124752"/>
                </a:lnTo>
                <a:lnTo>
                  <a:pt x="4295555" y="124752"/>
                </a:lnTo>
                <a:lnTo>
                  <a:pt x="4301422" y="105473"/>
                </a:lnTo>
                <a:lnTo>
                  <a:pt x="4301155" y="104914"/>
                </a:lnTo>
                <a:lnTo>
                  <a:pt x="4296114" y="104914"/>
                </a:lnTo>
                <a:lnTo>
                  <a:pt x="4294996" y="98907"/>
                </a:lnTo>
                <a:close/>
              </a:path>
              <a:path w="5542280" h="744854">
                <a:moveTo>
                  <a:pt x="4293925" y="89827"/>
                </a:moveTo>
                <a:lnTo>
                  <a:pt x="4296114" y="104914"/>
                </a:lnTo>
                <a:lnTo>
                  <a:pt x="4301155" y="104914"/>
                </a:lnTo>
                <a:lnTo>
                  <a:pt x="4293925" y="89827"/>
                </a:lnTo>
                <a:close/>
              </a:path>
              <a:path w="5542280" h="744854">
                <a:moveTo>
                  <a:pt x="4370523" y="31013"/>
                </a:moveTo>
                <a:lnTo>
                  <a:pt x="4361023" y="31013"/>
                </a:lnTo>
                <a:lnTo>
                  <a:pt x="4361023" y="104355"/>
                </a:lnTo>
                <a:lnTo>
                  <a:pt x="4370942" y="104355"/>
                </a:lnTo>
                <a:lnTo>
                  <a:pt x="4370942" y="60210"/>
                </a:lnTo>
                <a:lnTo>
                  <a:pt x="4375636" y="50850"/>
                </a:lnTo>
                <a:lnTo>
                  <a:pt x="4370523" y="50850"/>
                </a:lnTo>
                <a:lnTo>
                  <a:pt x="4370523" y="31013"/>
                </a:lnTo>
                <a:close/>
              </a:path>
              <a:path w="5542280" h="744854">
                <a:moveTo>
                  <a:pt x="4418331" y="39255"/>
                </a:moveTo>
                <a:lnTo>
                  <a:pt x="4402234" y="39255"/>
                </a:lnTo>
                <a:lnTo>
                  <a:pt x="4414901" y="49174"/>
                </a:lnTo>
                <a:lnTo>
                  <a:pt x="4416763" y="104355"/>
                </a:lnTo>
                <a:lnTo>
                  <a:pt x="4426682" y="104355"/>
                </a:lnTo>
                <a:lnTo>
                  <a:pt x="4426682" y="60210"/>
                </a:lnTo>
                <a:lnTo>
                  <a:pt x="4430861" y="51828"/>
                </a:lnTo>
                <a:lnTo>
                  <a:pt x="4425564" y="51828"/>
                </a:lnTo>
                <a:lnTo>
                  <a:pt x="4421653" y="50291"/>
                </a:lnTo>
                <a:lnTo>
                  <a:pt x="4424260" y="45550"/>
                </a:lnTo>
                <a:lnTo>
                  <a:pt x="4424074" y="44657"/>
                </a:lnTo>
                <a:lnTo>
                  <a:pt x="4418331" y="39255"/>
                </a:lnTo>
                <a:close/>
              </a:path>
              <a:path w="5542280" h="744854">
                <a:moveTo>
                  <a:pt x="4474306" y="39255"/>
                </a:moveTo>
                <a:lnTo>
                  <a:pt x="4457975" y="39255"/>
                </a:lnTo>
                <a:lnTo>
                  <a:pt x="4470501" y="49174"/>
                </a:lnTo>
                <a:lnTo>
                  <a:pt x="4472364" y="104355"/>
                </a:lnTo>
                <a:lnTo>
                  <a:pt x="4482283" y="104355"/>
                </a:lnTo>
                <a:lnTo>
                  <a:pt x="4482283" y="54669"/>
                </a:lnTo>
                <a:lnTo>
                  <a:pt x="4474306" y="39255"/>
                </a:lnTo>
                <a:close/>
              </a:path>
              <a:path w="5542280" h="744854">
                <a:moveTo>
                  <a:pt x="4424260" y="45550"/>
                </a:moveTo>
                <a:lnTo>
                  <a:pt x="4421653" y="50291"/>
                </a:lnTo>
                <a:lnTo>
                  <a:pt x="4425564" y="51828"/>
                </a:lnTo>
                <a:lnTo>
                  <a:pt x="4424260" y="45550"/>
                </a:lnTo>
                <a:close/>
              </a:path>
              <a:path w="5542280" h="744854">
                <a:moveTo>
                  <a:pt x="4452666" y="30314"/>
                </a:moveTo>
                <a:lnTo>
                  <a:pt x="4445029" y="30314"/>
                </a:lnTo>
                <a:lnTo>
                  <a:pt x="4427567" y="39535"/>
                </a:lnTo>
                <a:lnTo>
                  <a:pt x="4424260" y="45550"/>
                </a:lnTo>
                <a:lnTo>
                  <a:pt x="4425564" y="51828"/>
                </a:lnTo>
                <a:lnTo>
                  <a:pt x="4430861" y="51828"/>
                </a:lnTo>
                <a:lnTo>
                  <a:pt x="4434436" y="44657"/>
                </a:lnTo>
                <a:lnTo>
                  <a:pt x="4434505" y="44517"/>
                </a:lnTo>
                <a:lnTo>
                  <a:pt x="4457975" y="39255"/>
                </a:lnTo>
                <a:lnTo>
                  <a:pt x="4474306" y="39255"/>
                </a:lnTo>
                <a:lnTo>
                  <a:pt x="4472643" y="36042"/>
                </a:lnTo>
                <a:lnTo>
                  <a:pt x="4452666" y="30314"/>
                </a:lnTo>
                <a:close/>
              </a:path>
              <a:path w="5542280" h="744854">
                <a:moveTo>
                  <a:pt x="4390686" y="30314"/>
                </a:moveTo>
                <a:lnTo>
                  <a:pt x="4371221" y="42049"/>
                </a:lnTo>
                <a:lnTo>
                  <a:pt x="4370656" y="49174"/>
                </a:lnTo>
                <a:lnTo>
                  <a:pt x="4370567" y="50291"/>
                </a:lnTo>
                <a:lnTo>
                  <a:pt x="4370523" y="50850"/>
                </a:lnTo>
                <a:lnTo>
                  <a:pt x="4375636" y="50850"/>
                </a:lnTo>
                <a:lnTo>
                  <a:pt x="4378741" y="44657"/>
                </a:lnTo>
                <a:lnTo>
                  <a:pt x="4378811" y="44517"/>
                </a:lnTo>
                <a:lnTo>
                  <a:pt x="4402234" y="39255"/>
                </a:lnTo>
                <a:lnTo>
                  <a:pt x="4418331" y="39255"/>
                </a:lnTo>
                <a:lnTo>
                  <a:pt x="4410756" y="32130"/>
                </a:lnTo>
                <a:lnTo>
                  <a:pt x="4390686" y="30314"/>
                </a:lnTo>
                <a:close/>
              </a:path>
              <a:path w="5542280" h="744854">
                <a:moveTo>
                  <a:pt x="4553553" y="62945"/>
                </a:moveTo>
                <a:lnTo>
                  <a:pt x="4518821" y="63842"/>
                </a:lnTo>
                <a:lnTo>
                  <a:pt x="4503920" y="76415"/>
                </a:lnTo>
                <a:lnTo>
                  <a:pt x="4508390" y="98022"/>
                </a:lnTo>
                <a:lnTo>
                  <a:pt x="4529857" y="105054"/>
                </a:lnTo>
                <a:lnTo>
                  <a:pt x="4542616" y="103610"/>
                </a:lnTo>
                <a:lnTo>
                  <a:pt x="4548934" y="97231"/>
                </a:lnTo>
                <a:lnTo>
                  <a:pt x="4525527" y="97231"/>
                </a:lnTo>
                <a:lnTo>
                  <a:pt x="4512814" y="87591"/>
                </a:lnTo>
                <a:lnTo>
                  <a:pt x="4519659" y="71526"/>
                </a:lnTo>
                <a:lnTo>
                  <a:pt x="4553838" y="70365"/>
                </a:lnTo>
                <a:lnTo>
                  <a:pt x="4553587" y="63842"/>
                </a:lnTo>
                <a:lnTo>
                  <a:pt x="4553553" y="62945"/>
                </a:lnTo>
                <a:close/>
              </a:path>
              <a:path w="5542280" h="744854">
                <a:moveTo>
                  <a:pt x="4564642" y="82283"/>
                </a:moveTo>
                <a:lnTo>
                  <a:pt x="4554724" y="82283"/>
                </a:lnTo>
                <a:lnTo>
                  <a:pt x="4556959" y="89128"/>
                </a:lnTo>
                <a:lnTo>
                  <a:pt x="4554648" y="91462"/>
                </a:lnTo>
                <a:lnTo>
                  <a:pt x="4555114" y="103610"/>
                </a:lnTo>
                <a:lnTo>
                  <a:pt x="4555143" y="104355"/>
                </a:lnTo>
                <a:lnTo>
                  <a:pt x="4564642" y="104355"/>
                </a:lnTo>
                <a:lnTo>
                  <a:pt x="4564642" y="82283"/>
                </a:lnTo>
                <a:close/>
              </a:path>
              <a:path w="5542280" h="744854">
                <a:moveTo>
                  <a:pt x="4554322" y="82992"/>
                </a:moveTo>
                <a:lnTo>
                  <a:pt x="4549881" y="90851"/>
                </a:lnTo>
                <a:lnTo>
                  <a:pt x="4525527" y="97231"/>
                </a:lnTo>
                <a:lnTo>
                  <a:pt x="4548934" y="97231"/>
                </a:lnTo>
                <a:lnTo>
                  <a:pt x="4554648" y="91462"/>
                </a:lnTo>
                <a:lnTo>
                  <a:pt x="4554322" y="82992"/>
                </a:lnTo>
                <a:close/>
              </a:path>
              <a:path w="5542280" h="744854">
                <a:moveTo>
                  <a:pt x="4554724" y="82283"/>
                </a:moveTo>
                <a:lnTo>
                  <a:pt x="4554322" y="82992"/>
                </a:lnTo>
                <a:lnTo>
                  <a:pt x="4554499" y="87591"/>
                </a:lnTo>
                <a:lnTo>
                  <a:pt x="4554558" y="89128"/>
                </a:lnTo>
                <a:lnTo>
                  <a:pt x="4554648" y="91462"/>
                </a:lnTo>
                <a:lnTo>
                  <a:pt x="4556959" y="89128"/>
                </a:lnTo>
                <a:lnTo>
                  <a:pt x="4554724" y="82283"/>
                </a:lnTo>
                <a:close/>
              </a:path>
              <a:path w="5542280" h="744854">
                <a:moveTo>
                  <a:pt x="4558606" y="38976"/>
                </a:moveTo>
                <a:lnTo>
                  <a:pt x="4540800" y="38976"/>
                </a:lnTo>
                <a:lnTo>
                  <a:pt x="4552954" y="47358"/>
                </a:lnTo>
                <a:lnTo>
                  <a:pt x="4554295" y="82283"/>
                </a:lnTo>
                <a:lnTo>
                  <a:pt x="4554322" y="82992"/>
                </a:lnTo>
                <a:lnTo>
                  <a:pt x="4554724" y="82283"/>
                </a:lnTo>
                <a:lnTo>
                  <a:pt x="4564642" y="82283"/>
                </a:lnTo>
                <a:lnTo>
                  <a:pt x="4564642" y="70365"/>
                </a:lnTo>
                <a:lnTo>
                  <a:pt x="4556680" y="70365"/>
                </a:lnTo>
                <a:lnTo>
                  <a:pt x="4556680" y="62945"/>
                </a:lnTo>
                <a:lnTo>
                  <a:pt x="4564642" y="62945"/>
                </a:lnTo>
                <a:lnTo>
                  <a:pt x="4564642" y="58813"/>
                </a:lnTo>
                <a:lnTo>
                  <a:pt x="4562035" y="42096"/>
                </a:lnTo>
                <a:lnTo>
                  <a:pt x="4558606" y="38976"/>
                </a:lnTo>
                <a:close/>
              </a:path>
              <a:path w="5542280" h="744854">
                <a:moveTo>
                  <a:pt x="4564642" y="62945"/>
                </a:moveTo>
                <a:lnTo>
                  <a:pt x="4556680" y="62945"/>
                </a:lnTo>
                <a:lnTo>
                  <a:pt x="4556680" y="70365"/>
                </a:lnTo>
                <a:lnTo>
                  <a:pt x="4564642" y="70365"/>
                </a:lnTo>
                <a:lnTo>
                  <a:pt x="4564642" y="62945"/>
                </a:lnTo>
                <a:close/>
              </a:path>
              <a:path w="5542280" h="744854">
                <a:moveTo>
                  <a:pt x="4534886" y="30314"/>
                </a:moveTo>
                <a:lnTo>
                  <a:pt x="4504991" y="40233"/>
                </a:lnTo>
                <a:lnTo>
                  <a:pt x="4509461" y="47637"/>
                </a:lnTo>
                <a:lnTo>
                  <a:pt x="4540800" y="38976"/>
                </a:lnTo>
                <a:lnTo>
                  <a:pt x="4558606" y="38976"/>
                </a:lnTo>
                <a:lnTo>
                  <a:pt x="4551697" y="32689"/>
                </a:lnTo>
                <a:lnTo>
                  <a:pt x="4534886" y="30314"/>
                </a:lnTo>
                <a:close/>
              </a:path>
              <a:path w="5542280" h="744854">
                <a:moveTo>
                  <a:pt x="4585855" y="88150"/>
                </a:moveTo>
                <a:lnTo>
                  <a:pt x="4581385" y="95973"/>
                </a:lnTo>
                <a:lnTo>
                  <a:pt x="4611281" y="105054"/>
                </a:lnTo>
                <a:lnTo>
                  <a:pt x="4623155" y="104216"/>
                </a:lnTo>
                <a:lnTo>
                  <a:pt x="4634288" y="96393"/>
                </a:lnTo>
                <a:lnTo>
                  <a:pt x="4618964" y="96393"/>
                </a:lnTo>
                <a:lnTo>
                  <a:pt x="4585855" y="88150"/>
                </a:lnTo>
                <a:close/>
              </a:path>
              <a:path w="5542280" h="744854">
                <a:moveTo>
                  <a:pt x="4622596" y="30966"/>
                </a:moveTo>
                <a:lnTo>
                  <a:pt x="4589627" y="37346"/>
                </a:lnTo>
                <a:lnTo>
                  <a:pt x="4584877" y="58813"/>
                </a:lnTo>
                <a:lnTo>
                  <a:pt x="4631677" y="88011"/>
                </a:lnTo>
                <a:lnTo>
                  <a:pt x="4618964" y="96393"/>
                </a:lnTo>
                <a:lnTo>
                  <a:pt x="4634288" y="96393"/>
                </a:lnTo>
                <a:lnTo>
                  <a:pt x="4640385" y="92108"/>
                </a:lnTo>
                <a:lnTo>
                  <a:pt x="4640711" y="76881"/>
                </a:lnTo>
                <a:lnTo>
                  <a:pt x="4593818" y="47451"/>
                </a:lnTo>
                <a:lnTo>
                  <a:pt x="4601595" y="40000"/>
                </a:lnTo>
                <a:lnTo>
                  <a:pt x="4637536" y="40000"/>
                </a:lnTo>
                <a:lnTo>
                  <a:pt x="4638980" y="37346"/>
                </a:lnTo>
                <a:lnTo>
                  <a:pt x="4639081" y="37160"/>
                </a:lnTo>
                <a:lnTo>
                  <a:pt x="4622596" y="30966"/>
                </a:lnTo>
                <a:close/>
              </a:path>
              <a:path w="5542280" h="744854">
                <a:moveTo>
                  <a:pt x="4637536" y="40000"/>
                </a:moveTo>
                <a:lnTo>
                  <a:pt x="4601595" y="40000"/>
                </a:lnTo>
                <a:lnTo>
                  <a:pt x="4634750" y="45123"/>
                </a:lnTo>
                <a:lnTo>
                  <a:pt x="4637536" y="40000"/>
                </a:lnTo>
                <a:close/>
              </a:path>
              <a:path w="5542280" h="744854">
                <a:moveTo>
                  <a:pt x="4690630" y="88150"/>
                </a:moveTo>
                <a:lnTo>
                  <a:pt x="4686160" y="95973"/>
                </a:lnTo>
                <a:lnTo>
                  <a:pt x="4716056" y="105054"/>
                </a:lnTo>
                <a:lnTo>
                  <a:pt x="4727930" y="104216"/>
                </a:lnTo>
                <a:lnTo>
                  <a:pt x="4739063" y="96393"/>
                </a:lnTo>
                <a:lnTo>
                  <a:pt x="4723739" y="96393"/>
                </a:lnTo>
                <a:lnTo>
                  <a:pt x="4690630" y="88150"/>
                </a:lnTo>
                <a:close/>
              </a:path>
              <a:path w="5542280" h="744854">
                <a:moveTo>
                  <a:pt x="4727371" y="30966"/>
                </a:moveTo>
                <a:lnTo>
                  <a:pt x="4694402" y="37346"/>
                </a:lnTo>
                <a:lnTo>
                  <a:pt x="4689652" y="58813"/>
                </a:lnTo>
                <a:lnTo>
                  <a:pt x="4736452" y="88011"/>
                </a:lnTo>
                <a:lnTo>
                  <a:pt x="4723739" y="96393"/>
                </a:lnTo>
                <a:lnTo>
                  <a:pt x="4739063" y="96393"/>
                </a:lnTo>
                <a:lnTo>
                  <a:pt x="4745160" y="92108"/>
                </a:lnTo>
                <a:lnTo>
                  <a:pt x="4745486" y="76881"/>
                </a:lnTo>
                <a:lnTo>
                  <a:pt x="4698593" y="47451"/>
                </a:lnTo>
                <a:lnTo>
                  <a:pt x="4706370" y="40000"/>
                </a:lnTo>
                <a:lnTo>
                  <a:pt x="4742311" y="40000"/>
                </a:lnTo>
                <a:lnTo>
                  <a:pt x="4743755" y="37346"/>
                </a:lnTo>
                <a:lnTo>
                  <a:pt x="4743856" y="37160"/>
                </a:lnTo>
                <a:lnTo>
                  <a:pt x="4727371" y="30966"/>
                </a:lnTo>
                <a:close/>
              </a:path>
              <a:path w="5542280" h="744854">
                <a:moveTo>
                  <a:pt x="4742311" y="40000"/>
                </a:moveTo>
                <a:lnTo>
                  <a:pt x="4706370" y="40000"/>
                </a:lnTo>
                <a:lnTo>
                  <a:pt x="4739525" y="45123"/>
                </a:lnTo>
                <a:lnTo>
                  <a:pt x="4742311" y="40000"/>
                </a:lnTo>
                <a:close/>
              </a:path>
              <a:path w="5542280" h="744854">
                <a:moveTo>
                  <a:pt x="4774489" y="31013"/>
                </a:moveTo>
                <a:lnTo>
                  <a:pt x="4764570" y="31013"/>
                </a:lnTo>
                <a:lnTo>
                  <a:pt x="4764570" y="104355"/>
                </a:lnTo>
                <a:lnTo>
                  <a:pt x="4774489" y="104355"/>
                </a:lnTo>
                <a:lnTo>
                  <a:pt x="4774489" y="31013"/>
                </a:lnTo>
                <a:close/>
              </a:path>
              <a:path w="5542280" h="744854">
                <a:moveTo>
                  <a:pt x="4767551" y="698"/>
                </a:moveTo>
                <a:lnTo>
                  <a:pt x="4769600" y="14808"/>
                </a:lnTo>
                <a:lnTo>
                  <a:pt x="4771742" y="14808"/>
                </a:lnTo>
                <a:lnTo>
                  <a:pt x="4767551" y="698"/>
                </a:lnTo>
                <a:close/>
              </a:path>
              <a:path w="5542280" h="744854">
                <a:moveTo>
                  <a:pt x="4811587" y="31013"/>
                </a:moveTo>
                <a:lnTo>
                  <a:pt x="4802088" y="31013"/>
                </a:lnTo>
                <a:lnTo>
                  <a:pt x="4802088" y="104355"/>
                </a:lnTo>
                <a:lnTo>
                  <a:pt x="4812006" y="104355"/>
                </a:lnTo>
                <a:lnTo>
                  <a:pt x="4812006" y="60210"/>
                </a:lnTo>
                <a:lnTo>
                  <a:pt x="4816700" y="50850"/>
                </a:lnTo>
                <a:lnTo>
                  <a:pt x="4811587" y="50850"/>
                </a:lnTo>
                <a:lnTo>
                  <a:pt x="4811587" y="31013"/>
                </a:lnTo>
                <a:close/>
              </a:path>
              <a:path w="5542280" h="744854">
                <a:moveTo>
                  <a:pt x="4859396" y="39255"/>
                </a:moveTo>
                <a:lnTo>
                  <a:pt x="4843299" y="39255"/>
                </a:lnTo>
                <a:lnTo>
                  <a:pt x="4855965" y="49174"/>
                </a:lnTo>
                <a:lnTo>
                  <a:pt x="4857828" y="104355"/>
                </a:lnTo>
                <a:lnTo>
                  <a:pt x="4867747" y="104355"/>
                </a:lnTo>
                <a:lnTo>
                  <a:pt x="4867747" y="60210"/>
                </a:lnTo>
                <a:lnTo>
                  <a:pt x="4871925" y="51828"/>
                </a:lnTo>
                <a:lnTo>
                  <a:pt x="4866629" y="51828"/>
                </a:lnTo>
                <a:lnTo>
                  <a:pt x="4862718" y="50291"/>
                </a:lnTo>
                <a:lnTo>
                  <a:pt x="4865324" y="45550"/>
                </a:lnTo>
                <a:lnTo>
                  <a:pt x="4865139" y="44657"/>
                </a:lnTo>
                <a:lnTo>
                  <a:pt x="4859396" y="39255"/>
                </a:lnTo>
                <a:close/>
              </a:path>
              <a:path w="5542280" h="744854">
                <a:moveTo>
                  <a:pt x="4915371" y="39255"/>
                </a:moveTo>
                <a:lnTo>
                  <a:pt x="4899039" y="39255"/>
                </a:lnTo>
                <a:lnTo>
                  <a:pt x="4911566" y="49174"/>
                </a:lnTo>
                <a:lnTo>
                  <a:pt x="4913428" y="104355"/>
                </a:lnTo>
                <a:lnTo>
                  <a:pt x="4923347" y="104355"/>
                </a:lnTo>
                <a:lnTo>
                  <a:pt x="4923347" y="54669"/>
                </a:lnTo>
                <a:lnTo>
                  <a:pt x="4915371" y="39255"/>
                </a:lnTo>
                <a:close/>
              </a:path>
              <a:path w="5542280" h="744854">
                <a:moveTo>
                  <a:pt x="4865324" y="45550"/>
                </a:moveTo>
                <a:lnTo>
                  <a:pt x="4862718" y="50291"/>
                </a:lnTo>
                <a:lnTo>
                  <a:pt x="4866629" y="51828"/>
                </a:lnTo>
                <a:lnTo>
                  <a:pt x="4865324" y="45550"/>
                </a:lnTo>
                <a:close/>
              </a:path>
              <a:path w="5542280" h="744854">
                <a:moveTo>
                  <a:pt x="4893731" y="30314"/>
                </a:moveTo>
                <a:lnTo>
                  <a:pt x="4886094" y="30314"/>
                </a:lnTo>
                <a:lnTo>
                  <a:pt x="4868632" y="39535"/>
                </a:lnTo>
                <a:lnTo>
                  <a:pt x="4865324" y="45550"/>
                </a:lnTo>
                <a:lnTo>
                  <a:pt x="4866629" y="51828"/>
                </a:lnTo>
                <a:lnTo>
                  <a:pt x="4871925" y="51828"/>
                </a:lnTo>
                <a:lnTo>
                  <a:pt x="4875500" y="44657"/>
                </a:lnTo>
                <a:lnTo>
                  <a:pt x="4875570" y="44517"/>
                </a:lnTo>
                <a:lnTo>
                  <a:pt x="4899039" y="39255"/>
                </a:lnTo>
                <a:lnTo>
                  <a:pt x="4915371" y="39255"/>
                </a:lnTo>
                <a:lnTo>
                  <a:pt x="4913708" y="36042"/>
                </a:lnTo>
                <a:lnTo>
                  <a:pt x="4893731" y="30314"/>
                </a:lnTo>
                <a:close/>
              </a:path>
              <a:path w="5542280" h="744854">
                <a:moveTo>
                  <a:pt x="4831751" y="30314"/>
                </a:moveTo>
                <a:lnTo>
                  <a:pt x="4812286" y="42049"/>
                </a:lnTo>
                <a:lnTo>
                  <a:pt x="4811720" y="49174"/>
                </a:lnTo>
                <a:lnTo>
                  <a:pt x="4811632" y="50291"/>
                </a:lnTo>
                <a:lnTo>
                  <a:pt x="4811587" y="50850"/>
                </a:lnTo>
                <a:lnTo>
                  <a:pt x="4816700" y="50850"/>
                </a:lnTo>
                <a:lnTo>
                  <a:pt x="4819806" y="44657"/>
                </a:lnTo>
                <a:lnTo>
                  <a:pt x="4819876" y="44517"/>
                </a:lnTo>
                <a:lnTo>
                  <a:pt x="4843299" y="39255"/>
                </a:lnTo>
                <a:lnTo>
                  <a:pt x="4859396" y="39255"/>
                </a:lnTo>
                <a:lnTo>
                  <a:pt x="4851821" y="32130"/>
                </a:lnTo>
                <a:lnTo>
                  <a:pt x="4831751" y="30314"/>
                </a:lnTo>
                <a:close/>
              </a:path>
              <a:path w="5542280" h="744854">
                <a:moveTo>
                  <a:pt x="5009533" y="30314"/>
                </a:moveTo>
                <a:lnTo>
                  <a:pt x="4991977" y="38231"/>
                </a:lnTo>
                <a:lnTo>
                  <a:pt x="4981034" y="53784"/>
                </a:lnTo>
                <a:lnTo>
                  <a:pt x="4979527" y="73295"/>
                </a:lnTo>
                <a:lnTo>
                  <a:pt x="4979404" y="74879"/>
                </a:lnTo>
                <a:lnTo>
                  <a:pt x="4991977" y="97044"/>
                </a:lnTo>
                <a:lnTo>
                  <a:pt x="5016704" y="105054"/>
                </a:lnTo>
                <a:lnTo>
                  <a:pt x="5023875" y="105054"/>
                </a:lnTo>
                <a:lnTo>
                  <a:pt x="5041664" y="97044"/>
                </a:lnTo>
                <a:lnTo>
                  <a:pt x="5042211" y="96253"/>
                </a:lnTo>
                <a:lnTo>
                  <a:pt x="5016704" y="96253"/>
                </a:lnTo>
                <a:lnTo>
                  <a:pt x="4998776" y="90339"/>
                </a:lnTo>
                <a:lnTo>
                  <a:pt x="4989463" y="73295"/>
                </a:lnTo>
                <a:lnTo>
                  <a:pt x="4995516" y="48243"/>
                </a:lnTo>
                <a:lnTo>
                  <a:pt x="5011628" y="38976"/>
                </a:lnTo>
                <a:lnTo>
                  <a:pt x="5040765" y="38976"/>
                </a:lnTo>
                <a:lnTo>
                  <a:pt x="5030395" y="31898"/>
                </a:lnTo>
                <a:lnTo>
                  <a:pt x="5009533" y="30314"/>
                </a:lnTo>
                <a:close/>
              </a:path>
              <a:path w="5542280" h="744854">
                <a:moveTo>
                  <a:pt x="5040765" y="38976"/>
                </a:moveTo>
                <a:lnTo>
                  <a:pt x="5011628" y="38976"/>
                </a:lnTo>
                <a:lnTo>
                  <a:pt x="5034911" y="44936"/>
                </a:lnTo>
                <a:lnTo>
                  <a:pt x="5044085" y="61840"/>
                </a:lnTo>
                <a:lnTo>
                  <a:pt x="5038125" y="86986"/>
                </a:lnTo>
                <a:lnTo>
                  <a:pt x="5016704" y="96253"/>
                </a:lnTo>
                <a:lnTo>
                  <a:pt x="5042211" y="96253"/>
                </a:lnTo>
                <a:lnTo>
                  <a:pt x="5052514" y="81351"/>
                </a:lnTo>
                <a:lnTo>
                  <a:pt x="5054021" y="61840"/>
                </a:lnTo>
                <a:lnTo>
                  <a:pt x="5054143" y="60257"/>
                </a:lnTo>
                <a:lnTo>
                  <a:pt x="5046087" y="42608"/>
                </a:lnTo>
                <a:lnTo>
                  <a:pt x="5040765" y="38976"/>
                </a:lnTo>
                <a:close/>
              </a:path>
              <a:path w="5542280" h="744854">
                <a:moveTo>
                  <a:pt x="5091111" y="0"/>
                </a:moveTo>
                <a:lnTo>
                  <a:pt x="5077979" y="10011"/>
                </a:lnTo>
                <a:lnTo>
                  <a:pt x="5076070" y="104355"/>
                </a:lnTo>
                <a:lnTo>
                  <a:pt x="5085989" y="104355"/>
                </a:lnTo>
                <a:lnTo>
                  <a:pt x="5086827" y="14202"/>
                </a:lnTo>
                <a:lnTo>
                  <a:pt x="5112951" y="4610"/>
                </a:lnTo>
                <a:lnTo>
                  <a:pt x="5091111" y="0"/>
                </a:lnTo>
                <a:close/>
              </a:path>
              <a:path w="5542280" h="744854">
                <a:moveTo>
                  <a:pt x="5077554" y="31013"/>
                </a:moveTo>
                <a:lnTo>
                  <a:pt x="5062938" y="31013"/>
                </a:lnTo>
                <a:lnTo>
                  <a:pt x="5062938" y="39255"/>
                </a:lnTo>
                <a:lnTo>
                  <a:pt x="5077387" y="39255"/>
                </a:lnTo>
                <a:lnTo>
                  <a:pt x="5077554" y="31013"/>
                </a:lnTo>
                <a:close/>
              </a:path>
              <a:path w="5542280" h="744854">
                <a:moveTo>
                  <a:pt x="5108341" y="31013"/>
                </a:moveTo>
                <a:lnTo>
                  <a:pt x="5086670" y="31013"/>
                </a:lnTo>
                <a:lnTo>
                  <a:pt x="5086594" y="39255"/>
                </a:lnTo>
                <a:lnTo>
                  <a:pt x="5108341" y="39255"/>
                </a:lnTo>
                <a:lnTo>
                  <a:pt x="5108341" y="31013"/>
                </a:lnTo>
                <a:close/>
              </a:path>
              <a:path w="5542280" h="744854">
                <a:moveTo>
                  <a:pt x="5142206" y="30314"/>
                </a:moveTo>
                <a:lnTo>
                  <a:pt x="5125162" y="38370"/>
                </a:lnTo>
                <a:lnTo>
                  <a:pt x="5114638" y="53924"/>
                </a:lnTo>
                <a:lnTo>
                  <a:pt x="5113101" y="74879"/>
                </a:lnTo>
                <a:lnTo>
                  <a:pt x="5125767" y="97044"/>
                </a:lnTo>
                <a:lnTo>
                  <a:pt x="5151658" y="105054"/>
                </a:lnTo>
                <a:lnTo>
                  <a:pt x="5157526" y="105054"/>
                </a:lnTo>
                <a:lnTo>
                  <a:pt x="5176182" y="95089"/>
                </a:lnTo>
                <a:lnTo>
                  <a:pt x="5141181" y="95089"/>
                </a:lnTo>
                <a:lnTo>
                  <a:pt x="5123952" y="78557"/>
                </a:lnTo>
                <a:lnTo>
                  <a:pt x="5125076" y="70688"/>
                </a:lnTo>
                <a:lnTo>
                  <a:pt x="5120645" y="70688"/>
                </a:lnTo>
                <a:lnTo>
                  <a:pt x="5120645" y="63284"/>
                </a:lnTo>
                <a:lnTo>
                  <a:pt x="5126133" y="63284"/>
                </a:lnTo>
                <a:lnTo>
                  <a:pt x="5128328" y="47917"/>
                </a:lnTo>
                <a:lnTo>
                  <a:pt x="5143975" y="38836"/>
                </a:lnTo>
                <a:lnTo>
                  <a:pt x="5171765" y="38836"/>
                </a:lnTo>
                <a:lnTo>
                  <a:pt x="5161996" y="31898"/>
                </a:lnTo>
                <a:lnTo>
                  <a:pt x="5142206" y="30314"/>
                </a:lnTo>
                <a:close/>
              </a:path>
              <a:path w="5542280" h="744854">
                <a:moveTo>
                  <a:pt x="5174430" y="86614"/>
                </a:moveTo>
                <a:lnTo>
                  <a:pt x="5171636" y="89873"/>
                </a:lnTo>
                <a:lnTo>
                  <a:pt x="5141181" y="95089"/>
                </a:lnTo>
                <a:lnTo>
                  <a:pt x="5176182" y="95089"/>
                </a:lnTo>
                <a:lnTo>
                  <a:pt x="5180018" y="93040"/>
                </a:lnTo>
                <a:lnTo>
                  <a:pt x="5174430" y="86614"/>
                </a:lnTo>
                <a:close/>
              </a:path>
              <a:path w="5542280" h="744854">
                <a:moveTo>
                  <a:pt x="5126133" y="63284"/>
                </a:moveTo>
                <a:lnTo>
                  <a:pt x="5120645" y="63284"/>
                </a:lnTo>
                <a:lnTo>
                  <a:pt x="5120645" y="70688"/>
                </a:lnTo>
                <a:lnTo>
                  <a:pt x="5125076" y="70688"/>
                </a:lnTo>
                <a:lnTo>
                  <a:pt x="5126133" y="63284"/>
                </a:lnTo>
                <a:close/>
              </a:path>
              <a:path w="5542280" h="744854">
                <a:moveTo>
                  <a:pt x="5174070" y="63284"/>
                </a:moveTo>
                <a:lnTo>
                  <a:pt x="5126133" y="63284"/>
                </a:lnTo>
                <a:lnTo>
                  <a:pt x="5125076" y="70688"/>
                </a:lnTo>
                <a:lnTo>
                  <a:pt x="5184488" y="70688"/>
                </a:lnTo>
                <a:lnTo>
                  <a:pt x="5184548" y="66217"/>
                </a:lnTo>
                <a:lnTo>
                  <a:pt x="5175268" y="66217"/>
                </a:lnTo>
                <a:lnTo>
                  <a:pt x="5174070" y="63284"/>
                </a:lnTo>
                <a:close/>
              </a:path>
              <a:path w="5542280" h="744854">
                <a:moveTo>
                  <a:pt x="5171765" y="38836"/>
                </a:moveTo>
                <a:lnTo>
                  <a:pt x="5143975" y="38836"/>
                </a:lnTo>
                <a:lnTo>
                  <a:pt x="5166467" y="44657"/>
                </a:lnTo>
                <a:lnTo>
                  <a:pt x="5175268" y="66217"/>
                </a:lnTo>
                <a:lnTo>
                  <a:pt x="5179180" y="63284"/>
                </a:lnTo>
                <a:lnTo>
                  <a:pt x="5184587" y="63284"/>
                </a:lnTo>
                <a:lnTo>
                  <a:pt x="5184628" y="60257"/>
                </a:lnTo>
                <a:lnTo>
                  <a:pt x="5176944" y="42515"/>
                </a:lnTo>
                <a:lnTo>
                  <a:pt x="5171765" y="38836"/>
                </a:lnTo>
                <a:close/>
              </a:path>
              <a:path w="5542280" h="744854">
                <a:moveTo>
                  <a:pt x="5184587" y="63284"/>
                </a:moveTo>
                <a:lnTo>
                  <a:pt x="5179180" y="63284"/>
                </a:lnTo>
                <a:lnTo>
                  <a:pt x="5175268" y="66217"/>
                </a:lnTo>
                <a:lnTo>
                  <a:pt x="5184548" y="66217"/>
                </a:lnTo>
                <a:lnTo>
                  <a:pt x="5184587" y="63284"/>
                </a:lnTo>
                <a:close/>
              </a:path>
              <a:path w="5542280" h="744854">
                <a:moveTo>
                  <a:pt x="5214316" y="31013"/>
                </a:moveTo>
                <a:lnTo>
                  <a:pt x="5204816" y="31013"/>
                </a:lnTo>
                <a:lnTo>
                  <a:pt x="5204816" y="104355"/>
                </a:lnTo>
                <a:lnTo>
                  <a:pt x="5214735" y="104355"/>
                </a:lnTo>
                <a:lnTo>
                  <a:pt x="5216924" y="51595"/>
                </a:lnTo>
                <a:lnTo>
                  <a:pt x="5217487" y="50990"/>
                </a:lnTo>
                <a:lnTo>
                  <a:pt x="5214316" y="50990"/>
                </a:lnTo>
                <a:lnTo>
                  <a:pt x="5214316" y="31013"/>
                </a:lnTo>
                <a:close/>
              </a:path>
              <a:path w="5542280" h="744854">
                <a:moveTo>
                  <a:pt x="5241698" y="30314"/>
                </a:moveTo>
                <a:lnTo>
                  <a:pt x="5234526" y="30314"/>
                </a:lnTo>
                <a:lnTo>
                  <a:pt x="5218833" y="37672"/>
                </a:lnTo>
                <a:lnTo>
                  <a:pt x="5214316" y="50990"/>
                </a:lnTo>
                <a:lnTo>
                  <a:pt x="5217487" y="50990"/>
                </a:lnTo>
                <a:lnTo>
                  <a:pt x="5225678" y="42189"/>
                </a:lnTo>
                <a:lnTo>
                  <a:pt x="5239462" y="39814"/>
                </a:lnTo>
                <a:lnTo>
                  <a:pt x="5241698" y="30314"/>
                </a:lnTo>
                <a:close/>
              </a:path>
              <a:path w="5542280" h="744854">
                <a:moveTo>
                  <a:pt x="5280814" y="30314"/>
                </a:moveTo>
                <a:lnTo>
                  <a:pt x="5263771" y="38370"/>
                </a:lnTo>
                <a:lnTo>
                  <a:pt x="5253247" y="53924"/>
                </a:lnTo>
                <a:lnTo>
                  <a:pt x="5251710" y="74879"/>
                </a:lnTo>
                <a:lnTo>
                  <a:pt x="5264376" y="97044"/>
                </a:lnTo>
                <a:lnTo>
                  <a:pt x="5290267" y="105054"/>
                </a:lnTo>
                <a:lnTo>
                  <a:pt x="5296135" y="105054"/>
                </a:lnTo>
                <a:lnTo>
                  <a:pt x="5314790" y="95089"/>
                </a:lnTo>
                <a:lnTo>
                  <a:pt x="5279790" y="95089"/>
                </a:lnTo>
                <a:lnTo>
                  <a:pt x="5262560" y="78557"/>
                </a:lnTo>
                <a:lnTo>
                  <a:pt x="5263684" y="70688"/>
                </a:lnTo>
                <a:lnTo>
                  <a:pt x="5259254" y="70688"/>
                </a:lnTo>
                <a:lnTo>
                  <a:pt x="5259254" y="63284"/>
                </a:lnTo>
                <a:lnTo>
                  <a:pt x="5264742" y="63284"/>
                </a:lnTo>
                <a:lnTo>
                  <a:pt x="5266937" y="47917"/>
                </a:lnTo>
                <a:lnTo>
                  <a:pt x="5282584" y="38836"/>
                </a:lnTo>
                <a:lnTo>
                  <a:pt x="5310373" y="38836"/>
                </a:lnTo>
                <a:lnTo>
                  <a:pt x="5300605" y="31898"/>
                </a:lnTo>
                <a:lnTo>
                  <a:pt x="5280814" y="30314"/>
                </a:lnTo>
                <a:close/>
              </a:path>
              <a:path w="5542280" h="744854">
                <a:moveTo>
                  <a:pt x="5313038" y="86614"/>
                </a:moveTo>
                <a:lnTo>
                  <a:pt x="5310244" y="89873"/>
                </a:lnTo>
                <a:lnTo>
                  <a:pt x="5279790" y="95089"/>
                </a:lnTo>
                <a:lnTo>
                  <a:pt x="5314790" y="95089"/>
                </a:lnTo>
                <a:lnTo>
                  <a:pt x="5318626" y="93040"/>
                </a:lnTo>
                <a:lnTo>
                  <a:pt x="5313038" y="86614"/>
                </a:lnTo>
                <a:close/>
              </a:path>
              <a:path w="5542280" h="744854">
                <a:moveTo>
                  <a:pt x="5264742" y="63284"/>
                </a:moveTo>
                <a:lnTo>
                  <a:pt x="5259254" y="63284"/>
                </a:lnTo>
                <a:lnTo>
                  <a:pt x="5259254" y="70688"/>
                </a:lnTo>
                <a:lnTo>
                  <a:pt x="5263684" y="70688"/>
                </a:lnTo>
                <a:lnTo>
                  <a:pt x="5264742" y="63284"/>
                </a:lnTo>
                <a:close/>
              </a:path>
              <a:path w="5542280" h="744854">
                <a:moveTo>
                  <a:pt x="5312679" y="63284"/>
                </a:moveTo>
                <a:lnTo>
                  <a:pt x="5264742" y="63284"/>
                </a:lnTo>
                <a:lnTo>
                  <a:pt x="5263684" y="70688"/>
                </a:lnTo>
                <a:lnTo>
                  <a:pt x="5323097" y="70688"/>
                </a:lnTo>
                <a:lnTo>
                  <a:pt x="5323157" y="66217"/>
                </a:lnTo>
                <a:lnTo>
                  <a:pt x="5313876" y="66217"/>
                </a:lnTo>
                <a:lnTo>
                  <a:pt x="5312679" y="63284"/>
                </a:lnTo>
                <a:close/>
              </a:path>
              <a:path w="5542280" h="744854">
                <a:moveTo>
                  <a:pt x="5310373" y="38836"/>
                </a:moveTo>
                <a:lnTo>
                  <a:pt x="5282584" y="38836"/>
                </a:lnTo>
                <a:lnTo>
                  <a:pt x="5305075" y="44657"/>
                </a:lnTo>
                <a:lnTo>
                  <a:pt x="5313876" y="66217"/>
                </a:lnTo>
                <a:lnTo>
                  <a:pt x="5317788" y="63284"/>
                </a:lnTo>
                <a:lnTo>
                  <a:pt x="5323196" y="63284"/>
                </a:lnTo>
                <a:lnTo>
                  <a:pt x="5323236" y="60257"/>
                </a:lnTo>
                <a:lnTo>
                  <a:pt x="5315553" y="42515"/>
                </a:lnTo>
                <a:lnTo>
                  <a:pt x="5310373" y="38836"/>
                </a:lnTo>
                <a:close/>
              </a:path>
              <a:path w="5542280" h="744854">
                <a:moveTo>
                  <a:pt x="5323196" y="63284"/>
                </a:moveTo>
                <a:lnTo>
                  <a:pt x="5317788" y="63284"/>
                </a:lnTo>
                <a:lnTo>
                  <a:pt x="5313876" y="66217"/>
                </a:lnTo>
                <a:lnTo>
                  <a:pt x="5323157" y="66217"/>
                </a:lnTo>
                <a:lnTo>
                  <a:pt x="5323196" y="63284"/>
                </a:lnTo>
                <a:close/>
              </a:path>
              <a:path w="5542280" h="744854">
                <a:moveTo>
                  <a:pt x="5366615" y="30314"/>
                </a:moveTo>
                <a:lnTo>
                  <a:pt x="5348641" y="38231"/>
                </a:lnTo>
                <a:lnTo>
                  <a:pt x="5337651" y="53784"/>
                </a:lnTo>
                <a:lnTo>
                  <a:pt x="5336021" y="74879"/>
                </a:lnTo>
                <a:lnTo>
                  <a:pt x="5348641" y="97044"/>
                </a:lnTo>
                <a:lnTo>
                  <a:pt x="5373880" y="105054"/>
                </a:lnTo>
                <a:lnTo>
                  <a:pt x="5385754" y="103843"/>
                </a:lnTo>
                <a:lnTo>
                  <a:pt x="5395388" y="96253"/>
                </a:lnTo>
                <a:lnTo>
                  <a:pt x="5368525" y="96253"/>
                </a:lnTo>
                <a:lnTo>
                  <a:pt x="5352133" y="86986"/>
                </a:lnTo>
                <a:lnTo>
                  <a:pt x="5346080" y="61840"/>
                </a:lnTo>
                <a:lnTo>
                  <a:pt x="5355439" y="44936"/>
                </a:lnTo>
                <a:lnTo>
                  <a:pt x="5378117" y="38976"/>
                </a:lnTo>
                <a:lnTo>
                  <a:pt x="5397919" y="38976"/>
                </a:lnTo>
                <a:lnTo>
                  <a:pt x="5395813" y="36368"/>
                </a:lnTo>
                <a:lnTo>
                  <a:pt x="5366615" y="30314"/>
                </a:lnTo>
                <a:close/>
              </a:path>
              <a:path w="5542280" h="744854">
                <a:moveTo>
                  <a:pt x="5395254" y="85496"/>
                </a:moveTo>
                <a:lnTo>
                  <a:pt x="5392739" y="89128"/>
                </a:lnTo>
                <a:lnTo>
                  <a:pt x="5368525" y="96253"/>
                </a:lnTo>
                <a:lnTo>
                  <a:pt x="5395388" y="96253"/>
                </a:lnTo>
                <a:lnTo>
                  <a:pt x="5402658" y="90525"/>
                </a:lnTo>
                <a:lnTo>
                  <a:pt x="5395254" y="85496"/>
                </a:lnTo>
                <a:close/>
              </a:path>
              <a:path w="5542280" h="744854">
                <a:moveTo>
                  <a:pt x="5397919" y="38976"/>
                </a:moveTo>
                <a:lnTo>
                  <a:pt x="5378117" y="38976"/>
                </a:lnTo>
                <a:lnTo>
                  <a:pt x="5395254" y="49872"/>
                </a:lnTo>
                <a:lnTo>
                  <a:pt x="5402521" y="44936"/>
                </a:lnTo>
                <a:lnTo>
                  <a:pt x="5402733" y="44936"/>
                </a:lnTo>
                <a:lnTo>
                  <a:pt x="5397919" y="38976"/>
                </a:lnTo>
                <a:close/>
              </a:path>
              <a:path w="5542280" h="744854">
                <a:moveTo>
                  <a:pt x="5442615" y="30314"/>
                </a:moveTo>
                <a:lnTo>
                  <a:pt x="5425572" y="38370"/>
                </a:lnTo>
                <a:lnTo>
                  <a:pt x="5415048" y="53924"/>
                </a:lnTo>
                <a:lnTo>
                  <a:pt x="5413511" y="74879"/>
                </a:lnTo>
                <a:lnTo>
                  <a:pt x="5426177" y="97044"/>
                </a:lnTo>
                <a:lnTo>
                  <a:pt x="5452068" y="105054"/>
                </a:lnTo>
                <a:lnTo>
                  <a:pt x="5457935" y="105054"/>
                </a:lnTo>
                <a:lnTo>
                  <a:pt x="5476591" y="95089"/>
                </a:lnTo>
                <a:lnTo>
                  <a:pt x="5441591" y="95089"/>
                </a:lnTo>
                <a:lnTo>
                  <a:pt x="5424361" y="78557"/>
                </a:lnTo>
                <a:lnTo>
                  <a:pt x="5425485" y="70688"/>
                </a:lnTo>
                <a:lnTo>
                  <a:pt x="5421055" y="70688"/>
                </a:lnTo>
                <a:lnTo>
                  <a:pt x="5421055" y="63284"/>
                </a:lnTo>
                <a:lnTo>
                  <a:pt x="5426543" y="63284"/>
                </a:lnTo>
                <a:lnTo>
                  <a:pt x="5428738" y="47917"/>
                </a:lnTo>
                <a:lnTo>
                  <a:pt x="5444385" y="38836"/>
                </a:lnTo>
                <a:lnTo>
                  <a:pt x="5472174" y="38836"/>
                </a:lnTo>
                <a:lnTo>
                  <a:pt x="5462406" y="31898"/>
                </a:lnTo>
                <a:lnTo>
                  <a:pt x="5442615" y="30314"/>
                </a:lnTo>
                <a:close/>
              </a:path>
              <a:path w="5542280" h="744854">
                <a:moveTo>
                  <a:pt x="5474839" y="86614"/>
                </a:moveTo>
                <a:lnTo>
                  <a:pt x="5472045" y="89873"/>
                </a:lnTo>
                <a:lnTo>
                  <a:pt x="5441591" y="95089"/>
                </a:lnTo>
                <a:lnTo>
                  <a:pt x="5476591" y="95089"/>
                </a:lnTo>
                <a:lnTo>
                  <a:pt x="5480427" y="93040"/>
                </a:lnTo>
                <a:lnTo>
                  <a:pt x="5474839" y="86614"/>
                </a:lnTo>
                <a:close/>
              </a:path>
              <a:path w="5542280" h="744854">
                <a:moveTo>
                  <a:pt x="5426543" y="63284"/>
                </a:moveTo>
                <a:lnTo>
                  <a:pt x="5421055" y="63284"/>
                </a:lnTo>
                <a:lnTo>
                  <a:pt x="5421055" y="70688"/>
                </a:lnTo>
                <a:lnTo>
                  <a:pt x="5425485" y="70688"/>
                </a:lnTo>
                <a:lnTo>
                  <a:pt x="5426543" y="63284"/>
                </a:lnTo>
                <a:close/>
              </a:path>
              <a:path w="5542280" h="744854">
                <a:moveTo>
                  <a:pt x="5474480" y="63284"/>
                </a:moveTo>
                <a:lnTo>
                  <a:pt x="5426543" y="63284"/>
                </a:lnTo>
                <a:lnTo>
                  <a:pt x="5425485" y="70688"/>
                </a:lnTo>
                <a:lnTo>
                  <a:pt x="5484898" y="70688"/>
                </a:lnTo>
                <a:lnTo>
                  <a:pt x="5484958" y="66217"/>
                </a:lnTo>
                <a:lnTo>
                  <a:pt x="5475677" y="66217"/>
                </a:lnTo>
                <a:lnTo>
                  <a:pt x="5474480" y="63284"/>
                </a:lnTo>
                <a:close/>
              </a:path>
              <a:path w="5542280" h="744854">
                <a:moveTo>
                  <a:pt x="5472174" y="38836"/>
                </a:moveTo>
                <a:lnTo>
                  <a:pt x="5444385" y="38836"/>
                </a:lnTo>
                <a:lnTo>
                  <a:pt x="5466876" y="44657"/>
                </a:lnTo>
                <a:lnTo>
                  <a:pt x="5475677" y="66217"/>
                </a:lnTo>
                <a:lnTo>
                  <a:pt x="5479589" y="63284"/>
                </a:lnTo>
                <a:lnTo>
                  <a:pt x="5484997" y="63284"/>
                </a:lnTo>
                <a:lnTo>
                  <a:pt x="5485037" y="60257"/>
                </a:lnTo>
                <a:lnTo>
                  <a:pt x="5477354" y="42515"/>
                </a:lnTo>
                <a:lnTo>
                  <a:pt x="5472174" y="38836"/>
                </a:lnTo>
                <a:close/>
              </a:path>
              <a:path w="5542280" h="744854">
                <a:moveTo>
                  <a:pt x="5484997" y="63284"/>
                </a:moveTo>
                <a:lnTo>
                  <a:pt x="5479589" y="63284"/>
                </a:lnTo>
                <a:lnTo>
                  <a:pt x="5475677" y="66217"/>
                </a:lnTo>
                <a:lnTo>
                  <a:pt x="5484958" y="66217"/>
                </a:lnTo>
                <a:lnTo>
                  <a:pt x="5484997" y="63284"/>
                </a:lnTo>
                <a:close/>
              </a:path>
              <a:path w="5542280" h="744854">
                <a:moveTo>
                  <a:pt x="5514726" y="31013"/>
                </a:moveTo>
                <a:lnTo>
                  <a:pt x="5505226" y="31013"/>
                </a:lnTo>
                <a:lnTo>
                  <a:pt x="5505226" y="104355"/>
                </a:lnTo>
                <a:lnTo>
                  <a:pt x="5515145" y="104355"/>
                </a:lnTo>
                <a:lnTo>
                  <a:pt x="5517333" y="51595"/>
                </a:lnTo>
                <a:lnTo>
                  <a:pt x="5517897" y="50990"/>
                </a:lnTo>
                <a:lnTo>
                  <a:pt x="5514726" y="50990"/>
                </a:lnTo>
                <a:lnTo>
                  <a:pt x="5514726" y="31013"/>
                </a:lnTo>
                <a:close/>
              </a:path>
              <a:path w="5542280" h="744854">
                <a:moveTo>
                  <a:pt x="5542107" y="30314"/>
                </a:moveTo>
                <a:lnTo>
                  <a:pt x="5534936" y="30314"/>
                </a:lnTo>
                <a:lnTo>
                  <a:pt x="5519243" y="37672"/>
                </a:lnTo>
                <a:lnTo>
                  <a:pt x="5514726" y="50990"/>
                </a:lnTo>
                <a:lnTo>
                  <a:pt x="5517897" y="50990"/>
                </a:lnTo>
                <a:lnTo>
                  <a:pt x="5526088" y="42189"/>
                </a:lnTo>
                <a:lnTo>
                  <a:pt x="5539872" y="39814"/>
                </a:lnTo>
                <a:lnTo>
                  <a:pt x="5542107" y="30314"/>
                </a:lnTo>
                <a:close/>
              </a:path>
              <a:path w="5542280" h="744854">
                <a:moveTo>
                  <a:pt x="51775" y="266145"/>
                </a:moveTo>
                <a:lnTo>
                  <a:pt x="17043" y="267042"/>
                </a:lnTo>
                <a:lnTo>
                  <a:pt x="2142" y="279615"/>
                </a:lnTo>
                <a:lnTo>
                  <a:pt x="6612" y="301222"/>
                </a:lnTo>
                <a:lnTo>
                  <a:pt x="28079" y="308254"/>
                </a:lnTo>
                <a:lnTo>
                  <a:pt x="40838" y="306810"/>
                </a:lnTo>
                <a:lnTo>
                  <a:pt x="47157" y="300431"/>
                </a:lnTo>
                <a:lnTo>
                  <a:pt x="23748" y="300431"/>
                </a:lnTo>
                <a:lnTo>
                  <a:pt x="11036" y="290791"/>
                </a:lnTo>
                <a:lnTo>
                  <a:pt x="17881" y="274726"/>
                </a:lnTo>
                <a:lnTo>
                  <a:pt x="52060" y="273565"/>
                </a:lnTo>
                <a:lnTo>
                  <a:pt x="51809" y="267042"/>
                </a:lnTo>
                <a:lnTo>
                  <a:pt x="51775" y="266145"/>
                </a:lnTo>
                <a:close/>
              </a:path>
              <a:path w="5542280" h="744854">
                <a:moveTo>
                  <a:pt x="62864" y="285483"/>
                </a:moveTo>
                <a:lnTo>
                  <a:pt x="52946" y="285483"/>
                </a:lnTo>
                <a:lnTo>
                  <a:pt x="55181" y="292328"/>
                </a:lnTo>
                <a:lnTo>
                  <a:pt x="52870" y="294662"/>
                </a:lnTo>
                <a:lnTo>
                  <a:pt x="53336" y="306810"/>
                </a:lnTo>
                <a:lnTo>
                  <a:pt x="53365" y="307555"/>
                </a:lnTo>
                <a:lnTo>
                  <a:pt x="62864" y="307555"/>
                </a:lnTo>
                <a:lnTo>
                  <a:pt x="62864" y="285483"/>
                </a:lnTo>
                <a:close/>
              </a:path>
              <a:path w="5542280" h="744854">
                <a:moveTo>
                  <a:pt x="52545" y="286193"/>
                </a:moveTo>
                <a:lnTo>
                  <a:pt x="48103" y="294051"/>
                </a:lnTo>
                <a:lnTo>
                  <a:pt x="23748" y="300431"/>
                </a:lnTo>
                <a:lnTo>
                  <a:pt x="47157" y="300431"/>
                </a:lnTo>
                <a:lnTo>
                  <a:pt x="52870" y="294662"/>
                </a:lnTo>
                <a:lnTo>
                  <a:pt x="52545" y="286193"/>
                </a:lnTo>
                <a:close/>
              </a:path>
              <a:path w="5542280" h="744854">
                <a:moveTo>
                  <a:pt x="52946" y="285483"/>
                </a:moveTo>
                <a:lnTo>
                  <a:pt x="52545" y="286193"/>
                </a:lnTo>
                <a:lnTo>
                  <a:pt x="52721" y="290791"/>
                </a:lnTo>
                <a:lnTo>
                  <a:pt x="52780" y="292328"/>
                </a:lnTo>
                <a:lnTo>
                  <a:pt x="52870" y="294662"/>
                </a:lnTo>
                <a:lnTo>
                  <a:pt x="55181" y="292328"/>
                </a:lnTo>
                <a:lnTo>
                  <a:pt x="52946" y="285483"/>
                </a:lnTo>
                <a:close/>
              </a:path>
              <a:path w="5542280" h="744854">
                <a:moveTo>
                  <a:pt x="56828" y="242176"/>
                </a:moveTo>
                <a:lnTo>
                  <a:pt x="39022" y="242176"/>
                </a:lnTo>
                <a:lnTo>
                  <a:pt x="51176" y="250558"/>
                </a:lnTo>
                <a:lnTo>
                  <a:pt x="52517" y="285483"/>
                </a:lnTo>
                <a:lnTo>
                  <a:pt x="52545" y="286193"/>
                </a:lnTo>
                <a:lnTo>
                  <a:pt x="52946" y="285483"/>
                </a:lnTo>
                <a:lnTo>
                  <a:pt x="62864" y="285483"/>
                </a:lnTo>
                <a:lnTo>
                  <a:pt x="62864" y="273565"/>
                </a:lnTo>
                <a:lnTo>
                  <a:pt x="54902" y="273565"/>
                </a:lnTo>
                <a:lnTo>
                  <a:pt x="54902" y="266145"/>
                </a:lnTo>
                <a:lnTo>
                  <a:pt x="62864" y="266145"/>
                </a:lnTo>
                <a:lnTo>
                  <a:pt x="62864" y="262013"/>
                </a:lnTo>
                <a:lnTo>
                  <a:pt x="60257" y="245296"/>
                </a:lnTo>
                <a:lnTo>
                  <a:pt x="56828" y="242176"/>
                </a:lnTo>
                <a:close/>
              </a:path>
              <a:path w="5542280" h="744854">
                <a:moveTo>
                  <a:pt x="62864" y="266145"/>
                </a:moveTo>
                <a:lnTo>
                  <a:pt x="54902" y="266145"/>
                </a:lnTo>
                <a:lnTo>
                  <a:pt x="54902" y="273565"/>
                </a:lnTo>
                <a:lnTo>
                  <a:pt x="62864" y="273565"/>
                </a:lnTo>
                <a:lnTo>
                  <a:pt x="62864" y="266145"/>
                </a:lnTo>
                <a:close/>
              </a:path>
              <a:path w="5542280" h="744854">
                <a:moveTo>
                  <a:pt x="33108" y="233514"/>
                </a:moveTo>
                <a:lnTo>
                  <a:pt x="3213" y="243433"/>
                </a:lnTo>
                <a:lnTo>
                  <a:pt x="7683" y="250837"/>
                </a:lnTo>
                <a:lnTo>
                  <a:pt x="39022" y="242176"/>
                </a:lnTo>
                <a:lnTo>
                  <a:pt x="56828" y="242176"/>
                </a:lnTo>
                <a:lnTo>
                  <a:pt x="49919" y="235889"/>
                </a:lnTo>
                <a:lnTo>
                  <a:pt x="33108" y="233514"/>
                </a:lnTo>
                <a:close/>
              </a:path>
              <a:path w="5542280" h="744854">
                <a:moveTo>
                  <a:pt x="91900" y="316496"/>
                </a:moveTo>
                <a:lnTo>
                  <a:pt x="86871" y="324040"/>
                </a:lnTo>
                <a:lnTo>
                  <a:pt x="90690" y="327672"/>
                </a:lnTo>
                <a:lnTo>
                  <a:pt x="121098" y="335356"/>
                </a:lnTo>
                <a:lnTo>
                  <a:pt x="143310" y="330327"/>
                </a:lnTo>
                <a:lnTo>
                  <a:pt x="146322" y="326555"/>
                </a:lnTo>
                <a:lnTo>
                  <a:pt x="120818" y="326555"/>
                </a:lnTo>
                <a:lnTo>
                  <a:pt x="91900" y="316496"/>
                </a:lnTo>
                <a:close/>
              </a:path>
              <a:path w="5542280" h="744854">
                <a:moveTo>
                  <a:pt x="157839" y="234213"/>
                </a:moveTo>
                <a:lnTo>
                  <a:pt x="148339" y="234213"/>
                </a:lnTo>
                <a:lnTo>
                  <a:pt x="147901" y="247904"/>
                </a:lnTo>
                <a:lnTo>
                  <a:pt x="147819" y="250468"/>
                </a:lnTo>
                <a:lnTo>
                  <a:pt x="153927" y="261361"/>
                </a:lnTo>
                <a:lnTo>
                  <a:pt x="152390" y="283108"/>
                </a:lnTo>
                <a:lnTo>
                  <a:pt x="146506" y="291495"/>
                </a:lnTo>
                <a:lnTo>
                  <a:pt x="145752" y="315064"/>
                </a:lnTo>
                <a:lnTo>
                  <a:pt x="145731" y="315705"/>
                </a:lnTo>
                <a:lnTo>
                  <a:pt x="136977" y="324366"/>
                </a:lnTo>
                <a:lnTo>
                  <a:pt x="120818" y="326555"/>
                </a:lnTo>
                <a:lnTo>
                  <a:pt x="146322" y="326555"/>
                </a:lnTo>
                <a:lnTo>
                  <a:pt x="155499" y="315064"/>
                </a:lnTo>
                <a:lnTo>
                  <a:pt x="157839" y="234213"/>
                </a:lnTo>
                <a:close/>
              </a:path>
              <a:path w="5542280" h="744854">
                <a:moveTo>
                  <a:pt x="112296" y="233514"/>
                </a:moveTo>
                <a:lnTo>
                  <a:pt x="94834" y="240965"/>
                </a:lnTo>
                <a:lnTo>
                  <a:pt x="83984" y="255866"/>
                </a:lnTo>
                <a:lnTo>
                  <a:pt x="82401" y="275983"/>
                </a:lnTo>
                <a:lnTo>
                  <a:pt x="94834" y="297218"/>
                </a:lnTo>
                <a:lnTo>
                  <a:pt x="119281" y="304761"/>
                </a:lnTo>
                <a:lnTo>
                  <a:pt x="125801" y="304761"/>
                </a:lnTo>
                <a:lnTo>
                  <a:pt x="142099" y="297776"/>
                </a:lnTo>
                <a:lnTo>
                  <a:pt x="143373" y="295960"/>
                </a:lnTo>
                <a:lnTo>
                  <a:pt x="120259" y="295960"/>
                </a:lnTo>
                <a:lnTo>
                  <a:pt x="110154" y="294843"/>
                </a:lnTo>
                <a:lnTo>
                  <a:pt x="93623" y="279010"/>
                </a:lnTo>
                <a:lnTo>
                  <a:pt x="93623" y="259033"/>
                </a:lnTo>
                <a:lnTo>
                  <a:pt x="110154" y="243340"/>
                </a:lnTo>
                <a:lnTo>
                  <a:pt x="143822" y="243340"/>
                </a:lnTo>
                <a:lnTo>
                  <a:pt x="142099" y="240267"/>
                </a:lnTo>
                <a:lnTo>
                  <a:pt x="112296" y="233514"/>
                </a:lnTo>
                <a:close/>
              </a:path>
              <a:path w="5542280" h="744854">
                <a:moveTo>
                  <a:pt x="147282" y="267238"/>
                </a:moveTo>
                <a:lnTo>
                  <a:pt x="142146" y="287113"/>
                </a:lnTo>
                <a:lnTo>
                  <a:pt x="120259" y="295960"/>
                </a:lnTo>
                <a:lnTo>
                  <a:pt x="143373" y="295960"/>
                </a:lnTo>
                <a:lnTo>
                  <a:pt x="146506" y="291495"/>
                </a:lnTo>
                <a:lnTo>
                  <a:pt x="147282" y="267238"/>
                </a:lnTo>
                <a:close/>
              </a:path>
              <a:path w="5542280" h="744854">
                <a:moveTo>
                  <a:pt x="147819" y="250468"/>
                </a:moveTo>
                <a:lnTo>
                  <a:pt x="147646" y="255866"/>
                </a:lnTo>
                <a:lnTo>
                  <a:pt x="147545" y="259033"/>
                </a:lnTo>
                <a:lnTo>
                  <a:pt x="147437" y="262404"/>
                </a:lnTo>
                <a:lnTo>
                  <a:pt x="148199" y="263690"/>
                </a:lnTo>
                <a:lnTo>
                  <a:pt x="147282" y="267238"/>
                </a:lnTo>
                <a:lnTo>
                  <a:pt x="146506" y="291495"/>
                </a:lnTo>
                <a:lnTo>
                  <a:pt x="152390" y="283108"/>
                </a:lnTo>
                <a:lnTo>
                  <a:pt x="153763" y="263690"/>
                </a:lnTo>
                <a:lnTo>
                  <a:pt x="153853" y="262404"/>
                </a:lnTo>
                <a:lnTo>
                  <a:pt x="153927" y="261361"/>
                </a:lnTo>
                <a:lnTo>
                  <a:pt x="147819" y="250468"/>
                </a:lnTo>
                <a:close/>
              </a:path>
              <a:path w="5542280" h="744854">
                <a:moveTo>
                  <a:pt x="147437" y="262404"/>
                </a:moveTo>
                <a:lnTo>
                  <a:pt x="147396" y="263690"/>
                </a:lnTo>
                <a:lnTo>
                  <a:pt x="147282" y="267238"/>
                </a:lnTo>
                <a:lnTo>
                  <a:pt x="148199" y="263690"/>
                </a:lnTo>
                <a:lnTo>
                  <a:pt x="147437" y="262404"/>
                </a:lnTo>
                <a:close/>
              </a:path>
              <a:path w="5542280" h="744854">
                <a:moveTo>
                  <a:pt x="143822" y="243340"/>
                </a:moveTo>
                <a:lnTo>
                  <a:pt x="110154" y="243340"/>
                </a:lnTo>
                <a:lnTo>
                  <a:pt x="138839" y="247904"/>
                </a:lnTo>
                <a:lnTo>
                  <a:pt x="147437" y="262404"/>
                </a:lnTo>
                <a:lnTo>
                  <a:pt x="147819" y="250468"/>
                </a:lnTo>
                <a:lnTo>
                  <a:pt x="143822" y="243340"/>
                </a:lnTo>
                <a:close/>
              </a:path>
              <a:path w="5542280" h="744854">
                <a:moveTo>
                  <a:pt x="195358" y="234213"/>
                </a:moveTo>
                <a:lnTo>
                  <a:pt x="185439" y="234213"/>
                </a:lnTo>
                <a:lnTo>
                  <a:pt x="185439" y="307555"/>
                </a:lnTo>
                <a:lnTo>
                  <a:pt x="195358" y="307555"/>
                </a:lnTo>
                <a:lnTo>
                  <a:pt x="195358" y="234213"/>
                </a:lnTo>
                <a:close/>
              </a:path>
              <a:path w="5542280" h="744854">
                <a:moveTo>
                  <a:pt x="188420" y="203898"/>
                </a:moveTo>
                <a:lnTo>
                  <a:pt x="190468" y="218008"/>
                </a:lnTo>
                <a:lnTo>
                  <a:pt x="192611" y="218008"/>
                </a:lnTo>
                <a:lnTo>
                  <a:pt x="188420" y="203898"/>
                </a:lnTo>
                <a:close/>
              </a:path>
              <a:path w="5542280" h="744854">
                <a:moveTo>
                  <a:pt x="232875" y="203898"/>
                </a:moveTo>
                <a:lnTo>
                  <a:pt x="222956" y="203898"/>
                </a:lnTo>
                <a:lnTo>
                  <a:pt x="222956" y="307555"/>
                </a:lnTo>
                <a:lnTo>
                  <a:pt x="232875" y="307555"/>
                </a:lnTo>
                <a:lnTo>
                  <a:pt x="232875" y="203898"/>
                </a:lnTo>
                <a:close/>
              </a:path>
              <a:path w="5542280" h="744854">
                <a:moveTo>
                  <a:pt x="270392" y="234213"/>
                </a:moveTo>
                <a:lnTo>
                  <a:pt x="260473" y="234213"/>
                </a:lnTo>
                <a:lnTo>
                  <a:pt x="260473" y="307555"/>
                </a:lnTo>
                <a:lnTo>
                  <a:pt x="270392" y="307555"/>
                </a:lnTo>
                <a:lnTo>
                  <a:pt x="270392" y="234213"/>
                </a:lnTo>
                <a:close/>
              </a:path>
              <a:path w="5542280" h="744854">
                <a:moveTo>
                  <a:pt x="263454" y="203898"/>
                </a:moveTo>
                <a:lnTo>
                  <a:pt x="265503" y="218008"/>
                </a:lnTo>
                <a:lnTo>
                  <a:pt x="267645" y="218008"/>
                </a:lnTo>
                <a:lnTo>
                  <a:pt x="263454" y="203898"/>
                </a:lnTo>
                <a:close/>
              </a:path>
              <a:path w="5542280" h="744854">
                <a:moveTo>
                  <a:pt x="320203" y="233514"/>
                </a:moveTo>
                <a:lnTo>
                  <a:pt x="302833" y="241338"/>
                </a:lnTo>
                <a:lnTo>
                  <a:pt x="292170" y="256844"/>
                </a:lnTo>
                <a:lnTo>
                  <a:pt x="290711" y="276495"/>
                </a:lnTo>
                <a:lnTo>
                  <a:pt x="290586" y="278172"/>
                </a:lnTo>
                <a:lnTo>
                  <a:pt x="302833" y="300338"/>
                </a:lnTo>
                <a:lnTo>
                  <a:pt x="327188" y="308254"/>
                </a:lnTo>
                <a:lnTo>
                  <a:pt x="333707" y="308254"/>
                </a:lnTo>
                <a:lnTo>
                  <a:pt x="349633" y="300943"/>
                </a:lnTo>
                <a:lnTo>
                  <a:pt x="350598" y="299453"/>
                </a:lnTo>
                <a:lnTo>
                  <a:pt x="327886" y="299453"/>
                </a:lnTo>
                <a:lnTo>
                  <a:pt x="309958" y="293539"/>
                </a:lnTo>
                <a:lnTo>
                  <a:pt x="300645" y="276495"/>
                </a:lnTo>
                <a:lnTo>
                  <a:pt x="306698" y="251443"/>
                </a:lnTo>
                <a:lnTo>
                  <a:pt x="322764" y="242176"/>
                </a:lnTo>
                <a:lnTo>
                  <a:pt x="349581" y="242176"/>
                </a:lnTo>
                <a:lnTo>
                  <a:pt x="339342" y="234958"/>
                </a:lnTo>
                <a:lnTo>
                  <a:pt x="320203" y="233514"/>
                </a:lnTo>
                <a:close/>
              </a:path>
              <a:path w="5542280" h="744854">
                <a:moveTo>
                  <a:pt x="365046" y="203898"/>
                </a:moveTo>
                <a:lnTo>
                  <a:pt x="355128" y="203898"/>
                </a:lnTo>
                <a:lnTo>
                  <a:pt x="355248" y="233514"/>
                </a:lnTo>
                <a:lnTo>
                  <a:pt x="355311" y="249120"/>
                </a:lnTo>
                <a:lnTo>
                  <a:pt x="361135" y="262805"/>
                </a:lnTo>
                <a:lnTo>
                  <a:pt x="359645" y="285483"/>
                </a:lnTo>
                <a:lnTo>
                  <a:pt x="355484" y="291908"/>
                </a:lnTo>
                <a:lnTo>
                  <a:pt x="355547" y="307555"/>
                </a:lnTo>
                <a:lnTo>
                  <a:pt x="365046" y="307555"/>
                </a:lnTo>
                <a:lnTo>
                  <a:pt x="365046" y="203898"/>
                </a:lnTo>
                <a:close/>
              </a:path>
              <a:path w="5542280" h="744854">
                <a:moveTo>
                  <a:pt x="355375" y="265040"/>
                </a:moveTo>
                <a:lnTo>
                  <a:pt x="355229" y="265203"/>
                </a:lnTo>
                <a:lnTo>
                  <a:pt x="349307" y="290186"/>
                </a:lnTo>
                <a:lnTo>
                  <a:pt x="327886" y="299453"/>
                </a:lnTo>
                <a:lnTo>
                  <a:pt x="350598" y="299453"/>
                </a:lnTo>
                <a:lnTo>
                  <a:pt x="355484" y="291908"/>
                </a:lnTo>
                <a:lnTo>
                  <a:pt x="355375" y="265040"/>
                </a:lnTo>
                <a:close/>
              </a:path>
              <a:path w="5542280" h="744854">
                <a:moveTo>
                  <a:pt x="355311" y="249120"/>
                </a:moveTo>
                <a:lnTo>
                  <a:pt x="355366" y="262805"/>
                </a:lnTo>
                <a:lnTo>
                  <a:pt x="355484" y="291908"/>
                </a:lnTo>
                <a:lnTo>
                  <a:pt x="359645" y="285483"/>
                </a:lnTo>
                <a:lnTo>
                  <a:pt x="360977" y="265203"/>
                </a:lnTo>
                <a:lnTo>
                  <a:pt x="361017" y="264594"/>
                </a:lnTo>
                <a:lnTo>
                  <a:pt x="361135" y="262805"/>
                </a:lnTo>
                <a:lnTo>
                  <a:pt x="355311" y="249120"/>
                </a:lnTo>
                <a:close/>
              </a:path>
              <a:path w="5542280" h="744854">
                <a:moveTo>
                  <a:pt x="349581" y="242176"/>
                </a:moveTo>
                <a:lnTo>
                  <a:pt x="322764" y="242176"/>
                </a:lnTo>
                <a:lnTo>
                  <a:pt x="346047" y="248136"/>
                </a:lnTo>
                <a:lnTo>
                  <a:pt x="355286" y="265040"/>
                </a:lnTo>
                <a:lnTo>
                  <a:pt x="355311" y="249120"/>
                </a:lnTo>
                <a:lnTo>
                  <a:pt x="353545" y="244970"/>
                </a:lnTo>
                <a:lnTo>
                  <a:pt x="349581" y="242176"/>
                </a:lnTo>
                <a:close/>
              </a:path>
              <a:path w="5542280" h="744854">
                <a:moveTo>
                  <a:pt x="437041" y="266145"/>
                </a:moveTo>
                <a:lnTo>
                  <a:pt x="402309" y="267042"/>
                </a:lnTo>
                <a:lnTo>
                  <a:pt x="387408" y="279615"/>
                </a:lnTo>
                <a:lnTo>
                  <a:pt x="391878" y="301222"/>
                </a:lnTo>
                <a:lnTo>
                  <a:pt x="413346" y="308254"/>
                </a:lnTo>
                <a:lnTo>
                  <a:pt x="426105" y="306810"/>
                </a:lnTo>
                <a:lnTo>
                  <a:pt x="432423" y="300431"/>
                </a:lnTo>
                <a:lnTo>
                  <a:pt x="409015" y="300431"/>
                </a:lnTo>
                <a:lnTo>
                  <a:pt x="396302" y="290791"/>
                </a:lnTo>
                <a:lnTo>
                  <a:pt x="403148" y="274726"/>
                </a:lnTo>
                <a:lnTo>
                  <a:pt x="437326" y="273565"/>
                </a:lnTo>
                <a:lnTo>
                  <a:pt x="437076" y="267042"/>
                </a:lnTo>
                <a:lnTo>
                  <a:pt x="437041" y="266145"/>
                </a:lnTo>
                <a:close/>
              </a:path>
              <a:path w="5542280" h="744854">
                <a:moveTo>
                  <a:pt x="448131" y="285483"/>
                </a:moveTo>
                <a:lnTo>
                  <a:pt x="438212" y="285483"/>
                </a:lnTo>
                <a:lnTo>
                  <a:pt x="440447" y="292328"/>
                </a:lnTo>
                <a:lnTo>
                  <a:pt x="438136" y="294662"/>
                </a:lnTo>
                <a:lnTo>
                  <a:pt x="438603" y="306810"/>
                </a:lnTo>
                <a:lnTo>
                  <a:pt x="438631" y="307555"/>
                </a:lnTo>
                <a:lnTo>
                  <a:pt x="448131" y="307555"/>
                </a:lnTo>
                <a:lnTo>
                  <a:pt x="448131" y="285483"/>
                </a:lnTo>
                <a:close/>
              </a:path>
              <a:path w="5542280" h="744854">
                <a:moveTo>
                  <a:pt x="437811" y="286193"/>
                </a:moveTo>
                <a:lnTo>
                  <a:pt x="433369" y="294051"/>
                </a:lnTo>
                <a:lnTo>
                  <a:pt x="409015" y="300431"/>
                </a:lnTo>
                <a:lnTo>
                  <a:pt x="432423" y="300431"/>
                </a:lnTo>
                <a:lnTo>
                  <a:pt x="438136" y="294662"/>
                </a:lnTo>
                <a:lnTo>
                  <a:pt x="437811" y="286193"/>
                </a:lnTo>
                <a:close/>
              </a:path>
              <a:path w="5542280" h="744854">
                <a:moveTo>
                  <a:pt x="438212" y="285483"/>
                </a:moveTo>
                <a:lnTo>
                  <a:pt x="437811" y="286193"/>
                </a:lnTo>
                <a:lnTo>
                  <a:pt x="437988" y="290791"/>
                </a:lnTo>
                <a:lnTo>
                  <a:pt x="438047" y="292328"/>
                </a:lnTo>
                <a:lnTo>
                  <a:pt x="438136" y="294662"/>
                </a:lnTo>
                <a:lnTo>
                  <a:pt x="440447" y="292328"/>
                </a:lnTo>
                <a:lnTo>
                  <a:pt x="438212" y="285483"/>
                </a:lnTo>
                <a:close/>
              </a:path>
              <a:path w="5542280" h="744854">
                <a:moveTo>
                  <a:pt x="442094" y="242176"/>
                </a:moveTo>
                <a:lnTo>
                  <a:pt x="424289" y="242176"/>
                </a:lnTo>
                <a:lnTo>
                  <a:pt x="436443" y="250558"/>
                </a:lnTo>
                <a:lnTo>
                  <a:pt x="437784" y="285483"/>
                </a:lnTo>
                <a:lnTo>
                  <a:pt x="437811" y="286193"/>
                </a:lnTo>
                <a:lnTo>
                  <a:pt x="438212" y="285483"/>
                </a:lnTo>
                <a:lnTo>
                  <a:pt x="448131" y="285483"/>
                </a:lnTo>
                <a:lnTo>
                  <a:pt x="448131" y="273565"/>
                </a:lnTo>
                <a:lnTo>
                  <a:pt x="440168" y="273565"/>
                </a:lnTo>
                <a:lnTo>
                  <a:pt x="440168" y="266145"/>
                </a:lnTo>
                <a:lnTo>
                  <a:pt x="448131" y="266145"/>
                </a:lnTo>
                <a:lnTo>
                  <a:pt x="448131" y="262013"/>
                </a:lnTo>
                <a:lnTo>
                  <a:pt x="445523" y="245296"/>
                </a:lnTo>
                <a:lnTo>
                  <a:pt x="442094" y="242176"/>
                </a:lnTo>
                <a:close/>
              </a:path>
              <a:path w="5542280" h="744854">
                <a:moveTo>
                  <a:pt x="448131" y="266145"/>
                </a:moveTo>
                <a:lnTo>
                  <a:pt x="440168" y="266145"/>
                </a:lnTo>
                <a:lnTo>
                  <a:pt x="440168" y="273565"/>
                </a:lnTo>
                <a:lnTo>
                  <a:pt x="448131" y="273565"/>
                </a:lnTo>
                <a:lnTo>
                  <a:pt x="448131" y="266145"/>
                </a:lnTo>
                <a:close/>
              </a:path>
              <a:path w="5542280" h="744854">
                <a:moveTo>
                  <a:pt x="418375" y="233514"/>
                </a:moveTo>
                <a:lnTo>
                  <a:pt x="388479" y="243433"/>
                </a:lnTo>
                <a:lnTo>
                  <a:pt x="392949" y="250837"/>
                </a:lnTo>
                <a:lnTo>
                  <a:pt x="424289" y="242176"/>
                </a:lnTo>
                <a:lnTo>
                  <a:pt x="442094" y="242176"/>
                </a:lnTo>
                <a:lnTo>
                  <a:pt x="435185" y="235889"/>
                </a:lnTo>
                <a:lnTo>
                  <a:pt x="418375" y="233514"/>
                </a:lnTo>
                <a:close/>
              </a:path>
              <a:path w="5542280" h="744854">
                <a:moveTo>
                  <a:pt x="497283" y="233514"/>
                </a:moveTo>
                <a:lnTo>
                  <a:pt x="479914" y="241338"/>
                </a:lnTo>
                <a:lnTo>
                  <a:pt x="469250" y="256844"/>
                </a:lnTo>
                <a:lnTo>
                  <a:pt x="467792" y="276495"/>
                </a:lnTo>
                <a:lnTo>
                  <a:pt x="467667" y="278172"/>
                </a:lnTo>
                <a:lnTo>
                  <a:pt x="479914" y="300338"/>
                </a:lnTo>
                <a:lnTo>
                  <a:pt x="504268" y="308254"/>
                </a:lnTo>
                <a:lnTo>
                  <a:pt x="510788" y="308254"/>
                </a:lnTo>
                <a:lnTo>
                  <a:pt x="526714" y="300943"/>
                </a:lnTo>
                <a:lnTo>
                  <a:pt x="527679" y="299453"/>
                </a:lnTo>
                <a:lnTo>
                  <a:pt x="504967" y="299453"/>
                </a:lnTo>
                <a:lnTo>
                  <a:pt x="487039" y="293539"/>
                </a:lnTo>
                <a:lnTo>
                  <a:pt x="477725" y="276495"/>
                </a:lnTo>
                <a:lnTo>
                  <a:pt x="483779" y="251443"/>
                </a:lnTo>
                <a:lnTo>
                  <a:pt x="499845" y="242176"/>
                </a:lnTo>
                <a:lnTo>
                  <a:pt x="526662" y="242176"/>
                </a:lnTo>
                <a:lnTo>
                  <a:pt x="516422" y="234958"/>
                </a:lnTo>
                <a:lnTo>
                  <a:pt x="497283" y="233514"/>
                </a:lnTo>
                <a:close/>
              </a:path>
              <a:path w="5542280" h="744854">
                <a:moveTo>
                  <a:pt x="542127" y="203898"/>
                </a:moveTo>
                <a:lnTo>
                  <a:pt x="532208" y="203898"/>
                </a:lnTo>
                <a:lnTo>
                  <a:pt x="532328" y="233514"/>
                </a:lnTo>
                <a:lnTo>
                  <a:pt x="532391" y="249120"/>
                </a:lnTo>
                <a:lnTo>
                  <a:pt x="538216" y="262805"/>
                </a:lnTo>
                <a:lnTo>
                  <a:pt x="536725" y="285483"/>
                </a:lnTo>
                <a:lnTo>
                  <a:pt x="532564" y="291908"/>
                </a:lnTo>
                <a:lnTo>
                  <a:pt x="532628" y="307555"/>
                </a:lnTo>
                <a:lnTo>
                  <a:pt x="542127" y="307555"/>
                </a:lnTo>
                <a:lnTo>
                  <a:pt x="542127" y="203898"/>
                </a:lnTo>
                <a:close/>
              </a:path>
              <a:path w="5542280" h="744854">
                <a:moveTo>
                  <a:pt x="532456" y="265040"/>
                </a:moveTo>
                <a:lnTo>
                  <a:pt x="532310" y="265203"/>
                </a:lnTo>
                <a:lnTo>
                  <a:pt x="526388" y="290186"/>
                </a:lnTo>
                <a:lnTo>
                  <a:pt x="504967" y="299453"/>
                </a:lnTo>
                <a:lnTo>
                  <a:pt x="527679" y="299453"/>
                </a:lnTo>
                <a:lnTo>
                  <a:pt x="532564" y="291908"/>
                </a:lnTo>
                <a:lnTo>
                  <a:pt x="532456" y="265040"/>
                </a:lnTo>
                <a:close/>
              </a:path>
              <a:path w="5542280" h="744854">
                <a:moveTo>
                  <a:pt x="532391" y="249120"/>
                </a:moveTo>
                <a:lnTo>
                  <a:pt x="532447" y="262805"/>
                </a:lnTo>
                <a:lnTo>
                  <a:pt x="532564" y="291908"/>
                </a:lnTo>
                <a:lnTo>
                  <a:pt x="536725" y="285483"/>
                </a:lnTo>
                <a:lnTo>
                  <a:pt x="538058" y="265203"/>
                </a:lnTo>
                <a:lnTo>
                  <a:pt x="538098" y="264594"/>
                </a:lnTo>
                <a:lnTo>
                  <a:pt x="538216" y="262805"/>
                </a:lnTo>
                <a:lnTo>
                  <a:pt x="532391" y="249120"/>
                </a:lnTo>
                <a:close/>
              </a:path>
              <a:path w="5542280" h="744854">
                <a:moveTo>
                  <a:pt x="526662" y="242176"/>
                </a:moveTo>
                <a:lnTo>
                  <a:pt x="499845" y="242176"/>
                </a:lnTo>
                <a:lnTo>
                  <a:pt x="523128" y="248136"/>
                </a:lnTo>
                <a:lnTo>
                  <a:pt x="532367" y="265040"/>
                </a:lnTo>
                <a:lnTo>
                  <a:pt x="532391" y="249120"/>
                </a:lnTo>
                <a:lnTo>
                  <a:pt x="530625" y="244970"/>
                </a:lnTo>
                <a:lnTo>
                  <a:pt x="526662" y="242176"/>
                </a:lnTo>
                <a:close/>
              </a:path>
              <a:path w="5542280" h="744854">
                <a:moveTo>
                  <a:pt x="591451" y="233514"/>
                </a:moveTo>
                <a:lnTo>
                  <a:pt x="574407" y="241570"/>
                </a:lnTo>
                <a:lnTo>
                  <a:pt x="563883" y="257124"/>
                </a:lnTo>
                <a:lnTo>
                  <a:pt x="562347" y="278079"/>
                </a:lnTo>
                <a:lnTo>
                  <a:pt x="575013" y="300244"/>
                </a:lnTo>
                <a:lnTo>
                  <a:pt x="600904" y="308254"/>
                </a:lnTo>
                <a:lnTo>
                  <a:pt x="606771" y="308254"/>
                </a:lnTo>
                <a:lnTo>
                  <a:pt x="625427" y="298289"/>
                </a:lnTo>
                <a:lnTo>
                  <a:pt x="590426" y="298289"/>
                </a:lnTo>
                <a:lnTo>
                  <a:pt x="573197" y="281757"/>
                </a:lnTo>
                <a:lnTo>
                  <a:pt x="574321" y="273888"/>
                </a:lnTo>
                <a:lnTo>
                  <a:pt x="569890" y="273888"/>
                </a:lnTo>
                <a:lnTo>
                  <a:pt x="569890" y="266484"/>
                </a:lnTo>
                <a:lnTo>
                  <a:pt x="575379" y="266484"/>
                </a:lnTo>
                <a:lnTo>
                  <a:pt x="577574" y="251117"/>
                </a:lnTo>
                <a:lnTo>
                  <a:pt x="593220" y="242036"/>
                </a:lnTo>
                <a:lnTo>
                  <a:pt x="621010" y="242036"/>
                </a:lnTo>
                <a:lnTo>
                  <a:pt x="611242" y="235098"/>
                </a:lnTo>
                <a:lnTo>
                  <a:pt x="591451" y="233514"/>
                </a:lnTo>
                <a:close/>
              </a:path>
              <a:path w="5542280" h="744854">
                <a:moveTo>
                  <a:pt x="623675" y="289814"/>
                </a:moveTo>
                <a:lnTo>
                  <a:pt x="620881" y="293073"/>
                </a:lnTo>
                <a:lnTo>
                  <a:pt x="590426" y="298289"/>
                </a:lnTo>
                <a:lnTo>
                  <a:pt x="625427" y="298289"/>
                </a:lnTo>
                <a:lnTo>
                  <a:pt x="629263" y="296240"/>
                </a:lnTo>
                <a:lnTo>
                  <a:pt x="623675" y="289814"/>
                </a:lnTo>
                <a:close/>
              </a:path>
              <a:path w="5542280" h="744854">
                <a:moveTo>
                  <a:pt x="575379" y="266484"/>
                </a:moveTo>
                <a:lnTo>
                  <a:pt x="569890" y="266484"/>
                </a:lnTo>
                <a:lnTo>
                  <a:pt x="569890" y="273888"/>
                </a:lnTo>
                <a:lnTo>
                  <a:pt x="574321" y="273888"/>
                </a:lnTo>
                <a:lnTo>
                  <a:pt x="575379" y="266484"/>
                </a:lnTo>
                <a:close/>
              </a:path>
              <a:path w="5542280" h="744854">
                <a:moveTo>
                  <a:pt x="623315" y="266484"/>
                </a:moveTo>
                <a:lnTo>
                  <a:pt x="575379" y="266484"/>
                </a:lnTo>
                <a:lnTo>
                  <a:pt x="574321" y="273888"/>
                </a:lnTo>
                <a:lnTo>
                  <a:pt x="633733" y="273888"/>
                </a:lnTo>
                <a:lnTo>
                  <a:pt x="633793" y="269417"/>
                </a:lnTo>
                <a:lnTo>
                  <a:pt x="624513" y="269417"/>
                </a:lnTo>
                <a:lnTo>
                  <a:pt x="623315" y="266484"/>
                </a:lnTo>
                <a:close/>
              </a:path>
              <a:path w="5542280" h="744854">
                <a:moveTo>
                  <a:pt x="621010" y="242036"/>
                </a:moveTo>
                <a:lnTo>
                  <a:pt x="593220" y="242036"/>
                </a:lnTo>
                <a:lnTo>
                  <a:pt x="615712" y="247857"/>
                </a:lnTo>
                <a:lnTo>
                  <a:pt x="624513" y="269417"/>
                </a:lnTo>
                <a:lnTo>
                  <a:pt x="628425" y="266484"/>
                </a:lnTo>
                <a:lnTo>
                  <a:pt x="633832" y="266484"/>
                </a:lnTo>
                <a:lnTo>
                  <a:pt x="633873" y="263457"/>
                </a:lnTo>
                <a:lnTo>
                  <a:pt x="626190" y="245715"/>
                </a:lnTo>
                <a:lnTo>
                  <a:pt x="621010" y="242036"/>
                </a:lnTo>
                <a:close/>
              </a:path>
              <a:path w="5542280" h="744854">
                <a:moveTo>
                  <a:pt x="633832" y="266484"/>
                </a:moveTo>
                <a:lnTo>
                  <a:pt x="628425" y="266484"/>
                </a:lnTo>
                <a:lnTo>
                  <a:pt x="624513" y="269417"/>
                </a:lnTo>
                <a:lnTo>
                  <a:pt x="633793" y="269417"/>
                </a:lnTo>
                <a:lnTo>
                  <a:pt x="633832" y="266484"/>
                </a:lnTo>
                <a:close/>
              </a:path>
              <a:path w="5542280" h="744854">
                <a:moveTo>
                  <a:pt x="712324" y="233514"/>
                </a:moveTo>
                <a:lnTo>
                  <a:pt x="695281" y="241570"/>
                </a:lnTo>
                <a:lnTo>
                  <a:pt x="684756" y="257124"/>
                </a:lnTo>
                <a:lnTo>
                  <a:pt x="683220" y="278079"/>
                </a:lnTo>
                <a:lnTo>
                  <a:pt x="695886" y="300244"/>
                </a:lnTo>
                <a:lnTo>
                  <a:pt x="721777" y="308254"/>
                </a:lnTo>
                <a:lnTo>
                  <a:pt x="727644" y="308254"/>
                </a:lnTo>
                <a:lnTo>
                  <a:pt x="746300" y="298289"/>
                </a:lnTo>
                <a:lnTo>
                  <a:pt x="711299" y="298289"/>
                </a:lnTo>
                <a:lnTo>
                  <a:pt x="694070" y="281757"/>
                </a:lnTo>
                <a:lnTo>
                  <a:pt x="695194" y="273888"/>
                </a:lnTo>
                <a:lnTo>
                  <a:pt x="690764" y="273888"/>
                </a:lnTo>
                <a:lnTo>
                  <a:pt x="690764" y="266484"/>
                </a:lnTo>
                <a:lnTo>
                  <a:pt x="696252" y="266484"/>
                </a:lnTo>
                <a:lnTo>
                  <a:pt x="698447" y="251117"/>
                </a:lnTo>
                <a:lnTo>
                  <a:pt x="714093" y="242036"/>
                </a:lnTo>
                <a:lnTo>
                  <a:pt x="741883" y="242036"/>
                </a:lnTo>
                <a:lnTo>
                  <a:pt x="732115" y="235098"/>
                </a:lnTo>
                <a:lnTo>
                  <a:pt x="712324" y="233514"/>
                </a:lnTo>
                <a:close/>
              </a:path>
              <a:path w="5542280" h="744854">
                <a:moveTo>
                  <a:pt x="744548" y="289814"/>
                </a:moveTo>
                <a:lnTo>
                  <a:pt x="741754" y="293073"/>
                </a:lnTo>
                <a:lnTo>
                  <a:pt x="711299" y="298289"/>
                </a:lnTo>
                <a:lnTo>
                  <a:pt x="746300" y="298289"/>
                </a:lnTo>
                <a:lnTo>
                  <a:pt x="750136" y="296240"/>
                </a:lnTo>
                <a:lnTo>
                  <a:pt x="744548" y="289814"/>
                </a:lnTo>
                <a:close/>
              </a:path>
              <a:path w="5542280" h="744854">
                <a:moveTo>
                  <a:pt x="696252" y="266484"/>
                </a:moveTo>
                <a:lnTo>
                  <a:pt x="690764" y="266484"/>
                </a:lnTo>
                <a:lnTo>
                  <a:pt x="690764" y="273888"/>
                </a:lnTo>
                <a:lnTo>
                  <a:pt x="695194" y="273888"/>
                </a:lnTo>
                <a:lnTo>
                  <a:pt x="696252" y="266484"/>
                </a:lnTo>
                <a:close/>
              </a:path>
              <a:path w="5542280" h="744854">
                <a:moveTo>
                  <a:pt x="744189" y="266484"/>
                </a:moveTo>
                <a:lnTo>
                  <a:pt x="696252" y="266484"/>
                </a:lnTo>
                <a:lnTo>
                  <a:pt x="695194" y="273888"/>
                </a:lnTo>
                <a:lnTo>
                  <a:pt x="754606" y="273888"/>
                </a:lnTo>
                <a:lnTo>
                  <a:pt x="754666" y="269417"/>
                </a:lnTo>
                <a:lnTo>
                  <a:pt x="745386" y="269417"/>
                </a:lnTo>
                <a:lnTo>
                  <a:pt x="744189" y="266484"/>
                </a:lnTo>
                <a:close/>
              </a:path>
              <a:path w="5542280" h="744854">
                <a:moveTo>
                  <a:pt x="741883" y="242036"/>
                </a:moveTo>
                <a:lnTo>
                  <a:pt x="714093" y="242036"/>
                </a:lnTo>
                <a:lnTo>
                  <a:pt x="736585" y="247857"/>
                </a:lnTo>
                <a:lnTo>
                  <a:pt x="745386" y="269417"/>
                </a:lnTo>
                <a:lnTo>
                  <a:pt x="749298" y="266484"/>
                </a:lnTo>
                <a:lnTo>
                  <a:pt x="754706" y="266484"/>
                </a:lnTo>
                <a:lnTo>
                  <a:pt x="754746" y="263457"/>
                </a:lnTo>
                <a:lnTo>
                  <a:pt x="747063" y="245715"/>
                </a:lnTo>
                <a:lnTo>
                  <a:pt x="741883" y="242036"/>
                </a:lnTo>
                <a:close/>
              </a:path>
              <a:path w="5542280" h="744854">
                <a:moveTo>
                  <a:pt x="754706" y="266484"/>
                </a:moveTo>
                <a:lnTo>
                  <a:pt x="749298" y="266484"/>
                </a:lnTo>
                <a:lnTo>
                  <a:pt x="745386" y="269417"/>
                </a:lnTo>
                <a:lnTo>
                  <a:pt x="754666" y="269417"/>
                </a:lnTo>
                <a:lnTo>
                  <a:pt x="754706" y="266484"/>
                </a:lnTo>
                <a:close/>
              </a:path>
              <a:path w="5542280" h="744854">
                <a:moveTo>
                  <a:pt x="834687" y="233514"/>
                </a:moveTo>
                <a:lnTo>
                  <a:pt x="816713" y="241431"/>
                </a:lnTo>
                <a:lnTo>
                  <a:pt x="805723" y="256984"/>
                </a:lnTo>
                <a:lnTo>
                  <a:pt x="804093" y="278079"/>
                </a:lnTo>
                <a:lnTo>
                  <a:pt x="816713" y="300244"/>
                </a:lnTo>
                <a:lnTo>
                  <a:pt x="841952" y="308254"/>
                </a:lnTo>
                <a:lnTo>
                  <a:pt x="853826" y="307043"/>
                </a:lnTo>
                <a:lnTo>
                  <a:pt x="863460" y="299453"/>
                </a:lnTo>
                <a:lnTo>
                  <a:pt x="836597" y="299453"/>
                </a:lnTo>
                <a:lnTo>
                  <a:pt x="820205" y="290186"/>
                </a:lnTo>
                <a:lnTo>
                  <a:pt x="814151" y="265040"/>
                </a:lnTo>
                <a:lnTo>
                  <a:pt x="823511" y="248136"/>
                </a:lnTo>
                <a:lnTo>
                  <a:pt x="846189" y="242176"/>
                </a:lnTo>
                <a:lnTo>
                  <a:pt x="865991" y="242176"/>
                </a:lnTo>
                <a:lnTo>
                  <a:pt x="863885" y="239568"/>
                </a:lnTo>
                <a:lnTo>
                  <a:pt x="834687" y="233514"/>
                </a:lnTo>
                <a:close/>
              </a:path>
              <a:path w="5542280" h="744854">
                <a:moveTo>
                  <a:pt x="863326" y="288696"/>
                </a:moveTo>
                <a:lnTo>
                  <a:pt x="860811" y="292328"/>
                </a:lnTo>
                <a:lnTo>
                  <a:pt x="836597" y="299453"/>
                </a:lnTo>
                <a:lnTo>
                  <a:pt x="863460" y="299453"/>
                </a:lnTo>
                <a:lnTo>
                  <a:pt x="870730" y="293725"/>
                </a:lnTo>
                <a:lnTo>
                  <a:pt x="863326" y="288696"/>
                </a:lnTo>
                <a:close/>
              </a:path>
              <a:path w="5542280" h="744854">
                <a:moveTo>
                  <a:pt x="865991" y="242176"/>
                </a:moveTo>
                <a:lnTo>
                  <a:pt x="846189" y="242176"/>
                </a:lnTo>
                <a:lnTo>
                  <a:pt x="863326" y="253072"/>
                </a:lnTo>
                <a:lnTo>
                  <a:pt x="870593" y="248136"/>
                </a:lnTo>
                <a:lnTo>
                  <a:pt x="870805" y="248136"/>
                </a:lnTo>
                <a:lnTo>
                  <a:pt x="865991" y="242176"/>
                </a:lnTo>
                <a:close/>
              </a:path>
              <a:path w="5542280" h="744854">
                <a:moveTo>
                  <a:pt x="899042" y="203898"/>
                </a:moveTo>
                <a:lnTo>
                  <a:pt x="889123" y="203898"/>
                </a:lnTo>
                <a:lnTo>
                  <a:pt x="889123" y="307555"/>
                </a:lnTo>
                <a:lnTo>
                  <a:pt x="899042" y="307555"/>
                </a:lnTo>
                <a:lnTo>
                  <a:pt x="899042" y="203898"/>
                </a:lnTo>
                <a:close/>
              </a:path>
              <a:path w="5542280" h="744854">
                <a:moveTo>
                  <a:pt x="971012" y="266145"/>
                </a:moveTo>
                <a:lnTo>
                  <a:pt x="936280" y="267042"/>
                </a:lnTo>
                <a:lnTo>
                  <a:pt x="921378" y="279615"/>
                </a:lnTo>
                <a:lnTo>
                  <a:pt x="925849" y="301222"/>
                </a:lnTo>
                <a:lnTo>
                  <a:pt x="947316" y="308254"/>
                </a:lnTo>
                <a:lnTo>
                  <a:pt x="960075" y="306810"/>
                </a:lnTo>
                <a:lnTo>
                  <a:pt x="966393" y="300431"/>
                </a:lnTo>
                <a:lnTo>
                  <a:pt x="942985" y="300431"/>
                </a:lnTo>
                <a:lnTo>
                  <a:pt x="930273" y="290791"/>
                </a:lnTo>
                <a:lnTo>
                  <a:pt x="937118" y="274726"/>
                </a:lnTo>
                <a:lnTo>
                  <a:pt x="971297" y="273565"/>
                </a:lnTo>
                <a:lnTo>
                  <a:pt x="971046" y="267042"/>
                </a:lnTo>
                <a:lnTo>
                  <a:pt x="971012" y="266145"/>
                </a:lnTo>
                <a:close/>
              </a:path>
              <a:path w="5542280" h="744854">
                <a:moveTo>
                  <a:pt x="982101" y="285483"/>
                </a:moveTo>
                <a:lnTo>
                  <a:pt x="972183" y="285483"/>
                </a:lnTo>
                <a:lnTo>
                  <a:pt x="974418" y="292328"/>
                </a:lnTo>
                <a:lnTo>
                  <a:pt x="972107" y="294662"/>
                </a:lnTo>
                <a:lnTo>
                  <a:pt x="972573" y="306810"/>
                </a:lnTo>
                <a:lnTo>
                  <a:pt x="972602" y="307555"/>
                </a:lnTo>
                <a:lnTo>
                  <a:pt x="982101" y="307555"/>
                </a:lnTo>
                <a:lnTo>
                  <a:pt x="982101" y="285483"/>
                </a:lnTo>
                <a:close/>
              </a:path>
              <a:path w="5542280" h="744854">
                <a:moveTo>
                  <a:pt x="971782" y="286193"/>
                </a:moveTo>
                <a:lnTo>
                  <a:pt x="967340" y="294051"/>
                </a:lnTo>
                <a:lnTo>
                  <a:pt x="942985" y="300431"/>
                </a:lnTo>
                <a:lnTo>
                  <a:pt x="966393" y="300431"/>
                </a:lnTo>
                <a:lnTo>
                  <a:pt x="972107" y="294662"/>
                </a:lnTo>
                <a:lnTo>
                  <a:pt x="971782" y="286193"/>
                </a:lnTo>
                <a:close/>
              </a:path>
              <a:path w="5542280" h="744854">
                <a:moveTo>
                  <a:pt x="972183" y="285483"/>
                </a:moveTo>
                <a:lnTo>
                  <a:pt x="971782" y="286193"/>
                </a:lnTo>
                <a:lnTo>
                  <a:pt x="971958" y="290791"/>
                </a:lnTo>
                <a:lnTo>
                  <a:pt x="972017" y="292328"/>
                </a:lnTo>
                <a:lnTo>
                  <a:pt x="972107" y="294662"/>
                </a:lnTo>
                <a:lnTo>
                  <a:pt x="974418" y="292328"/>
                </a:lnTo>
                <a:lnTo>
                  <a:pt x="972183" y="285483"/>
                </a:lnTo>
                <a:close/>
              </a:path>
              <a:path w="5542280" h="744854">
                <a:moveTo>
                  <a:pt x="976065" y="242176"/>
                </a:moveTo>
                <a:lnTo>
                  <a:pt x="958259" y="242176"/>
                </a:lnTo>
                <a:lnTo>
                  <a:pt x="970413" y="250558"/>
                </a:lnTo>
                <a:lnTo>
                  <a:pt x="971754" y="285483"/>
                </a:lnTo>
                <a:lnTo>
                  <a:pt x="971782" y="286193"/>
                </a:lnTo>
                <a:lnTo>
                  <a:pt x="972183" y="285483"/>
                </a:lnTo>
                <a:lnTo>
                  <a:pt x="982101" y="285483"/>
                </a:lnTo>
                <a:lnTo>
                  <a:pt x="982101" y="273565"/>
                </a:lnTo>
                <a:lnTo>
                  <a:pt x="974139" y="273565"/>
                </a:lnTo>
                <a:lnTo>
                  <a:pt x="974139" y="266145"/>
                </a:lnTo>
                <a:lnTo>
                  <a:pt x="982101" y="266145"/>
                </a:lnTo>
                <a:lnTo>
                  <a:pt x="982101" y="262013"/>
                </a:lnTo>
                <a:lnTo>
                  <a:pt x="979494" y="245296"/>
                </a:lnTo>
                <a:lnTo>
                  <a:pt x="976065" y="242176"/>
                </a:lnTo>
                <a:close/>
              </a:path>
              <a:path w="5542280" h="744854">
                <a:moveTo>
                  <a:pt x="982101" y="266145"/>
                </a:moveTo>
                <a:lnTo>
                  <a:pt x="974139" y="266145"/>
                </a:lnTo>
                <a:lnTo>
                  <a:pt x="974139" y="273565"/>
                </a:lnTo>
                <a:lnTo>
                  <a:pt x="982101" y="273565"/>
                </a:lnTo>
                <a:lnTo>
                  <a:pt x="982101" y="266145"/>
                </a:lnTo>
                <a:close/>
              </a:path>
              <a:path w="5542280" h="744854">
                <a:moveTo>
                  <a:pt x="952345" y="233514"/>
                </a:moveTo>
                <a:lnTo>
                  <a:pt x="922450" y="243433"/>
                </a:lnTo>
                <a:lnTo>
                  <a:pt x="926920" y="250837"/>
                </a:lnTo>
                <a:lnTo>
                  <a:pt x="958259" y="242176"/>
                </a:lnTo>
                <a:lnTo>
                  <a:pt x="976065" y="242176"/>
                </a:lnTo>
                <a:lnTo>
                  <a:pt x="969156" y="235889"/>
                </a:lnTo>
                <a:lnTo>
                  <a:pt x="952345" y="233514"/>
                </a:lnTo>
                <a:close/>
              </a:path>
              <a:path w="5542280" h="744854">
                <a:moveTo>
                  <a:pt x="1018541" y="234213"/>
                </a:moveTo>
                <a:lnTo>
                  <a:pt x="1009042" y="234213"/>
                </a:lnTo>
                <a:lnTo>
                  <a:pt x="1009042" y="307555"/>
                </a:lnTo>
                <a:lnTo>
                  <a:pt x="1018960" y="307555"/>
                </a:lnTo>
                <a:lnTo>
                  <a:pt x="1021149" y="254795"/>
                </a:lnTo>
                <a:lnTo>
                  <a:pt x="1021712" y="254190"/>
                </a:lnTo>
                <a:lnTo>
                  <a:pt x="1018541" y="254190"/>
                </a:lnTo>
                <a:lnTo>
                  <a:pt x="1018541" y="234213"/>
                </a:lnTo>
                <a:close/>
              </a:path>
              <a:path w="5542280" h="744854">
                <a:moveTo>
                  <a:pt x="1045923" y="233514"/>
                </a:moveTo>
                <a:lnTo>
                  <a:pt x="1038751" y="233514"/>
                </a:lnTo>
                <a:lnTo>
                  <a:pt x="1023058" y="240872"/>
                </a:lnTo>
                <a:lnTo>
                  <a:pt x="1018541" y="254190"/>
                </a:lnTo>
                <a:lnTo>
                  <a:pt x="1021712" y="254190"/>
                </a:lnTo>
                <a:lnTo>
                  <a:pt x="1029904" y="245389"/>
                </a:lnTo>
                <a:lnTo>
                  <a:pt x="1043687" y="243014"/>
                </a:lnTo>
                <a:lnTo>
                  <a:pt x="1045923" y="233514"/>
                </a:lnTo>
                <a:close/>
              </a:path>
              <a:path w="5542280" h="744854">
                <a:moveTo>
                  <a:pt x="1085039" y="233514"/>
                </a:moveTo>
                <a:lnTo>
                  <a:pt x="1067996" y="241570"/>
                </a:lnTo>
                <a:lnTo>
                  <a:pt x="1057472" y="257124"/>
                </a:lnTo>
                <a:lnTo>
                  <a:pt x="1055935" y="278079"/>
                </a:lnTo>
                <a:lnTo>
                  <a:pt x="1068601" y="300244"/>
                </a:lnTo>
                <a:lnTo>
                  <a:pt x="1094492" y="308254"/>
                </a:lnTo>
                <a:lnTo>
                  <a:pt x="1100360" y="308254"/>
                </a:lnTo>
                <a:lnTo>
                  <a:pt x="1119016" y="298289"/>
                </a:lnTo>
                <a:lnTo>
                  <a:pt x="1084015" y="298289"/>
                </a:lnTo>
                <a:lnTo>
                  <a:pt x="1066785" y="281757"/>
                </a:lnTo>
                <a:lnTo>
                  <a:pt x="1067909" y="273888"/>
                </a:lnTo>
                <a:lnTo>
                  <a:pt x="1063479" y="273888"/>
                </a:lnTo>
                <a:lnTo>
                  <a:pt x="1063479" y="266484"/>
                </a:lnTo>
                <a:lnTo>
                  <a:pt x="1068967" y="266484"/>
                </a:lnTo>
                <a:lnTo>
                  <a:pt x="1071162" y="251117"/>
                </a:lnTo>
                <a:lnTo>
                  <a:pt x="1086809" y="242036"/>
                </a:lnTo>
                <a:lnTo>
                  <a:pt x="1114599" y="242036"/>
                </a:lnTo>
                <a:lnTo>
                  <a:pt x="1104830" y="235098"/>
                </a:lnTo>
                <a:lnTo>
                  <a:pt x="1085039" y="233514"/>
                </a:lnTo>
                <a:close/>
              </a:path>
              <a:path w="5542280" h="744854">
                <a:moveTo>
                  <a:pt x="1117263" y="289814"/>
                </a:moveTo>
                <a:lnTo>
                  <a:pt x="1114469" y="293073"/>
                </a:lnTo>
                <a:lnTo>
                  <a:pt x="1084015" y="298289"/>
                </a:lnTo>
                <a:lnTo>
                  <a:pt x="1119016" y="298289"/>
                </a:lnTo>
                <a:lnTo>
                  <a:pt x="1122851" y="296240"/>
                </a:lnTo>
                <a:lnTo>
                  <a:pt x="1117263" y="289814"/>
                </a:lnTo>
                <a:close/>
              </a:path>
              <a:path w="5542280" h="744854">
                <a:moveTo>
                  <a:pt x="1068967" y="266484"/>
                </a:moveTo>
                <a:lnTo>
                  <a:pt x="1063479" y="266484"/>
                </a:lnTo>
                <a:lnTo>
                  <a:pt x="1063479" y="273888"/>
                </a:lnTo>
                <a:lnTo>
                  <a:pt x="1067909" y="273888"/>
                </a:lnTo>
                <a:lnTo>
                  <a:pt x="1068967" y="266484"/>
                </a:lnTo>
                <a:close/>
              </a:path>
              <a:path w="5542280" h="744854">
                <a:moveTo>
                  <a:pt x="1116904" y="266484"/>
                </a:moveTo>
                <a:lnTo>
                  <a:pt x="1068967" y="266484"/>
                </a:lnTo>
                <a:lnTo>
                  <a:pt x="1067909" y="273888"/>
                </a:lnTo>
                <a:lnTo>
                  <a:pt x="1127322" y="273888"/>
                </a:lnTo>
                <a:lnTo>
                  <a:pt x="1127382" y="269417"/>
                </a:lnTo>
                <a:lnTo>
                  <a:pt x="1118102" y="269417"/>
                </a:lnTo>
                <a:lnTo>
                  <a:pt x="1116904" y="266484"/>
                </a:lnTo>
                <a:close/>
              </a:path>
              <a:path w="5542280" h="744854">
                <a:moveTo>
                  <a:pt x="1114599" y="242036"/>
                </a:moveTo>
                <a:lnTo>
                  <a:pt x="1086809" y="242036"/>
                </a:lnTo>
                <a:lnTo>
                  <a:pt x="1109300" y="247857"/>
                </a:lnTo>
                <a:lnTo>
                  <a:pt x="1118102" y="269417"/>
                </a:lnTo>
                <a:lnTo>
                  <a:pt x="1122013" y="266484"/>
                </a:lnTo>
                <a:lnTo>
                  <a:pt x="1127421" y="266484"/>
                </a:lnTo>
                <a:lnTo>
                  <a:pt x="1127461" y="263457"/>
                </a:lnTo>
                <a:lnTo>
                  <a:pt x="1119778" y="245715"/>
                </a:lnTo>
                <a:lnTo>
                  <a:pt x="1114599" y="242036"/>
                </a:lnTo>
                <a:close/>
              </a:path>
              <a:path w="5542280" h="744854">
                <a:moveTo>
                  <a:pt x="1127421" y="266484"/>
                </a:moveTo>
                <a:lnTo>
                  <a:pt x="1122013" y="266484"/>
                </a:lnTo>
                <a:lnTo>
                  <a:pt x="1118102" y="269417"/>
                </a:lnTo>
                <a:lnTo>
                  <a:pt x="1127382" y="269417"/>
                </a:lnTo>
                <a:lnTo>
                  <a:pt x="1127421" y="266484"/>
                </a:lnTo>
                <a:close/>
              </a:path>
              <a:path w="5542280" h="744854">
                <a:moveTo>
                  <a:pt x="1187900" y="239102"/>
                </a:moveTo>
                <a:lnTo>
                  <a:pt x="1139005" y="300989"/>
                </a:lnTo>
                <a:lnTo>
                  <a:pt x="1139005" y="307555"/>
                </a:lnTo>
                <a:lnTo>
                  <a:pt x="1198797" y="307555"/>
                </a:lnTo>
                <a:lnTo>
                  <a:pt x="1198797" y="302666"/>
                </a:lnTo>
                <a:lnTo>
                  <a:pt x="1149064" y="302666"/>
                </a:lnTo>
                <a:lnTo>
                  <a:pt x="1146549" y="299313"/>
                </a:lnTo>
                <a:lnTo>
                  <a:pt x="1151699" y="299313"/>
                </a:lnTo>
                <a:lnTo>
                  <a:pt x="1196391" y="242455"/>
                </a:lnTo>
                <a:lnTo>
                  <a:pt x="1189996" y="242455"/>
                </a:lnTo>
                <a:lnTo>
                  <a:pt x="1187900" y="239102"/>
                </a:lnTo>
                <a:close/>
              </a:path>
              <a:path w="5542280" h="744854">
                <a:moveTo>
                  <a:pt x="1151699" y="299313"/>
                </a:moveTo>
                <a:lnTo>
                  <a:pt x="1146549" y="299313"/>
                </a:lnTo>
                <a:lnTo>
                  <a:pt x="1149064" y="302666"/>
                </a:lnTo>
                <a:lnTo>
                  <a:pt x="1151699" y="299313"/>
                </a:lnTo>
                <a:close/>
              </a:path>
              <a:path w="5542280" h="744854">
                <a:moveTo>
                  <a:pt x="1198797" y="299313"/>
                </a:moveTo>
                <a:lnTo>
                  <a:pt x="1151699" y="299313"/>
                </a:lnTo>
                <a:lnTo>
                  <a:pt x="1149064" y="302666"/>
                </a:lnTo>
                <a:lnTo>
                  <a:pt x="1198797" y="302666"/>
                </a:lnTo>
                <a:lnTo>
                  <a:pt x="1198797" y="299313"/>
                </a:lnTo>
                <a:close/>
              </a:path>
              <a:path w="5542280" h="744854">
                <a:moveTo>
                  <a:pt x="1197819" y="234213"/>
                </a:moveTo>
                <a:lnTo>
                  <a:pt x="1139843" y="234213"/>
                </a:lnTo>
                <a:lnTo>
                  <a:pt x="1139843" y="242455"/>
                </a:lnTo>
                <a:lnTo>
                  <a:pt x="1185251" y="242455"/>
                </a:lnTo>
                <a:lnTo>
                  <a:pt x="1187900" y="239102"/>
                </a:lnTo>
                <a:lnTo>
                  <a:pt x="1197819" y="239102"/>
                </a:lnTo>
                <a:lnTo>
                  <a:pt x="1197819" y="234213"/>
                </a:lnTo>
                <a:close/>
              </a:path>
              <a:path w="5542280" h="744854">
                <a:moveTo>
                  <a:pt x="1197819" y="239102"/>
                </a:moveTo>
                <a:lnTo>
                  <a:pt x="1187900" y="239102"/>
                </a:lnTo>
                <a:lnTo>
                  <a:pt x="1189996" y="242455"/>
                </a:lnTo>
                <a:lnTo>
                  <a:pt x="1196391" y="242455"/>
                </a:lnTo>
                <a:lnTo>
                  <a:pt x="1197819" y="240639"/>
                </a:lnTo>
                <a:lnTo>
                  <a:pt x="1197819" y="239102"/>
                </a:lnTo>
                <a:close/>
              </a:path>
              <a:path w="5542280" h="744854">
                <a:moveTo>
                  <a:pt x="1262690" y="266145"/>
                </a:moveTo>
                <a:lnTo>
                  <a:pt x="1227958" y="267042"/>
                </a:lnTo>
                <a:lnTo>
                  <a:pt x="1213057" y="279615"/>
                </a:lnTo>
                <a:lnTo>
                  <a:pt x="1217527" y="301222"/>
                </a:lnTo>
                <a:lnTo>
                  <a:pt x="1238994" y="308254"/>
                </a:lnTo>
                <a:lnTo>
                  <a:pt x="1251754" y="306810"/>
                </a:lnTo>
                <a:lnTo>
                  <a:pt x="1258072" y="300431"/>
                </a:lnTo>
                <a:lnTo>
                  <a:pt x="1234664" y="300431"/>
                </a:lnTo>
                <a:lnTo>
                  <a:pt x="1221951" y="290791"/>
                </a:lnTo>
                <a:lnTo>
                  <a:pt x="1228796" y="274726"/>
                </a:lnTo>
                <a:lnTo>
                  <a:pt x="1262975" y="273565"/>
                </a:lnTo>
                <a:lnTo>
                  <a:pt x="1262724" y="267042"/>
                </a:lnTo>
                <a:lnTo>
                  <a:pt x="1262690" y="266145"/>
                </a:lnTo>
                <a:close/>
              </a:path>
              <a:path w="5542280" h="744854">
                <a:moveTo>
                  <a:pt x="1273780" y="285483"/>
                </a:moveTo>
                <a:lnTo>
                  <a:pt x="1263861" y="285483"/>
                </a:lnTo>
                <a:lnTo>
                  <a:pt x="1266096" y="292328"/>
                </a:lnTo>
                <a:lnTo>
                  <a:pt x="1263785" y="294662"/>
                </a:lnTo>
                <a:lnTo>
                  <a:pt x="1264252" y="306810"/>
                </a:lnTo>
                <a:lnTo>
                  <a:pt x="1264280" y="307555"/>
                </a:lnTo>
                <a:lnTo>
                  <a:pt x="1273780" y="307555"/>
                </a:lnTo>
                <a:lnTo>
                  <a:pt x="1273780" y="285483"/>
                </a:lnTo>
                <a:close/>
              </a:path>
              <a:path w="5542280" h="744854">
                <a:moveTo>
                  <a:pt x="1263460" y="286193"/>
                </a:moveTo>
                <a:lnTo>
                  <a:pt x="1259018" y="294051"/>
                </a:lnTo>
                <a:lnTo>
                  <a:pt x="1234664" y="300431"/>
                </a:lnTo>
                <a:lnTo>
                  <a:pt x="1258072" y="300431"/>
                </a:lnTo>
                <a:lnTo>
                  <a:pt x="1263785" y="294662"/>
                </a:lnTo>
                <a:lnTo>
                  <a:pt x="1263460" y="286193"/>
                </a:lnTo>
                <a:close/>
              </a:path>
              <a:path w="5542280" h="744854">
                <a:moveTo>
                  <a:pt x="1263861" y="285483"/>
                </a:moveTo>
                <a:lnTo>
                  <a:pt x="1263460" y="286193"/>
                </a:lnTo>
                <a:lnTo>
                  <a:pt x="1263636" y="290791"/>
                </a:lnTo>
                <a:lnTo>
                  <a:pt x="1263695" y="292328"/>
                </a:lnTo>
                <a:lnTo>
                  <a:pt x="1263785" y="294662"/>
                </a:lnTo>
                <a:lnTo>
                  <a:pt x="1266096" y="292328"/>
                </a:lnTo>
                <a:lnTo>
                  <a:pt x="1263861" y="285483"/>
                </a:lnTo>
                <a:close/>
              </a:path>
              <a:path w="5542280" h="744854">
                <a:moveTo>
                  <a:pt x="1267743" y="242176"/>
                </a:moveTo>
                <a:lnTo>
                  <a:pt x="1249938" y="242176"/>
                </a:lnTo>
                <a:lnTo>
                  <a:pt x="1262092" y="250558"/>
                </a:lnTo>
                <a:lnTo>
                  <a:pt x="1263433" y="285483"/>
                </a:lnTo>
                <a:lnTo>
                  <a:pt x="1263460" y="286193"/>
                </a:lnTo>
                <a:lnTo>
                  <a:pt x="1263861" y="285483"/>
                </a:lnTo>
                <a:lnTo>
                  <a:pt x="1273780" y="285483"/>
                </a:lnTo>
                <a:lnTo>
                  <a:pt x="1273780" y="273565"/>
                </a:lnTo>
                <a:lnTo>
                  <a:pt x="1265817" y="273565"/>
                </a:lnTo>
                <a:lnTo>
                  <a:pt x="1265817" y="266145"/>
                </a:lnTo>
                <a:lnTo>
                  <a:pt x="1273780" y="266145"/>
                </a:lnTo>
                <a:lnTo>
                  <a:pt x="1273780" y="262013"/>
                </a:lnTo>
                <a:lnTo>
                  <a:pt x="1271172" y="245296"/>
                </a:lnTo>
                <a:lnTo>
                  <a:pt x="1267743" y="242176"/>
                </a:lnTo>
                <a:close/>
              </a:path>
              <a:path w="5542280" h="744854">
                <a:moveTo>
                  <a:pt x="1273780" y="266145"/>
                </a:moveTo>
                <a:lnTo>
                  <a:pt x="1265817" y="266145"/>
                </a:lnTo>
                <a:lnTo>
                  <a:pt x="1265817" y="273565"/>
                </a:lnTo>
                <a:lnTo>
                  <a:pt x="1273780" y="273565"/>
                </a:lnTo>
                <a:lnTo>
                  <a:pt x="1273780" y="266145"/>
                </a:lnTo>
                <a:close/>
              </a:path>
              <a:path w="5542280" h="744854">
                <a:moveTo>
                  <a:pt x="1244024" y="233514"/>
                </a:moveTo>
                <a:lnTo>
                  <a:pt x="1214128" y="243433"/>
                </a:lnTo>
                <a:lnTo>
                  <a:pt x="1218598" y="250837"/>
                </a:lnTo>
                <a:lnTo>
                  <a:pt x="1249938" y="242176"/>
                </a:lnTo>
                <a:lnTo>
                  <a:pt x="1267743" y="242176"/>
                </a:lnTo>
                <a:lnTo>
                  <a:pt x="1260834" y="235889"/>
                </a:lnTo>
                <a:lnTo>
                  <a:pt x="1244024" y="233514"/>
                </a:lnTo>
                <a:close/>
              </a:path>
              <a:path w="5542280" h="744854">
                <a:moveTo>
                  <a:pt x="1346782" y="234213"/>
                </a:moveTo>
                <a:lnTo>
                  <a:pt x="1337282" y="234213"/>
                </a:lnTo>
                <a:lnTo>
                  <a:pt x="1337282" y="334657"/>
                </a:lnTo>
                <a:lnTo>
                  <a:pt x="1347201" y="334657"/>
                </a:lnTo>
                <a:lnTo>
                  <a:pt x="1347091" y="308254"/>
                </a:lnTo>
                <a:lnTo>
                  <a:pt x="1347014" y="289882"/>
                </a:lnTo>
                <a:lnTo>
                  <a:pt x="1341194" y="278824"/>
                </a:lnTo>
                <a:lnTo>
                  <a:pt x="1342684" y="256053"/>
                </a:lnTo>
                <a:lnTo>
                  <a:pt x="1346846" y="249683"/>
                </a:lnTo>
                <a:lnTo>
                  <a:pt x="1346782" y="234213"/>
                </a:lnTo>
                <a:close/>
              </a:path>
              <a:path w="5542280" h="744854">
                <a:moveTo>
                  <a:pt x="1346958" y="276496"/>
                </a:moveTo>
                <a:lnTo>
                  <a:pt x="1347014" y="289882"/>
                </a:lnTo>
                <a:lnTo>
                  <a:pt x="1352835" y="300943"/>
                </a:lnTo>
                <a:lnTo>
                  <a:pt x="1375141" y="308254"/>
                </a:lnTo>
                <a:lnTo>
                  <a:pt x="1382126" y="308254"/>
                </a:lnTo>
                <a:lnTo>
                  <a:pt x="1399449" y="300338"/>
                </a:lnTo>
                <a:lnTo>
                  <a:pt x="1400058" y="299453"/>
                </a:lnTo>
                <a:lnTo>
                  <a:pt x="1374442" y="299453"/>
                </a:lnTo>
                <a:lnTo>
                  <a:pt x="1356235" y="293539"/>
                </a:lnTo>
                <a:lnTo>
                  <a:pt x="1346958" y="276496"/>
                </a:lnTo>
                <a:close/>
              </a:path>
              <a:path w="5542280" h="744854">
                <a:moveTo>
                  <a:pt x="1398672" y="242176"/>
                </a:moveTo>
                <a:lnTo>
                  <a:pt x="1369227" y="242176"/>
                </a:lnTo>
                <a:lnTo>
                  <a:pt x="1392510" y="248229"/>
                </a:lnTo>
                <a:lnTo>
                  <a:pt x="1401823" y="265133"/>
                </a:lnTo>
                <a:lnTo>
                  <a:pt x="1395843" y="289882"/>
                </a:lnTo>
                <a:lnTo>
                  <a:pt x="1395770" y="290186"/>
                </a:lnTo>
                <a:lnTo>
                  <a:pt x="1374442" y="299453"/>
                </a:lnTo>
                <a:lnTo>
                  <a:pt x="1400058" y="299453"/>
                </a:lnTo>
                <a:lnTo>
                  <a:pt x="1410159" y="284784"/>
                </a:lnTo>
                <a:lnTo>
                  <a:pt x="1411618" y="265133"/>
                </a:lnTo>
                <a:lnTo>
                  <a:pt x="1411742" y="263457"/>
                </a:lnTo>
                <a:lnTo>
                  <a:pt x="1403826" y="245715"/>
                </a:lnTo>
                <a:lnTo>
                  <a:pt x="1398672" y="242176"/>
                </a:lnTo>
                <a:close/>
              </a:path>
              <a:path w="5542280" h="744854">
                <a:moveTo>
                  <a:pt x="1346846" y="249683"/>
                </a:moveTo>
                <a:lnTo>
                  <a:pt x="1342684" y="256053"/>
                </a:lnTo>
                <a:lnTo>
                  <a:pt x="1341346" y="276496"/>
                </a:lnTo>
                <a:lnTo>
                  <a:pt x="1341318" y="276922"/>
                </a:lnTo>
                <a:lnTo>
                  <a:pt x="1341194" y="278824"/>
                </a:lnTo>
                <a:lnTo>
                  <a:pt x="1347014" y="289882"/>
                </a:lnTo>
                <a:lnTo>
                  <a:pt x="1346904" y="263457"/>
                </a:lnTo>
                <a:lnTo>
                  <a:pt x="1346846" y="249683"/>
                </a:lnTo>
                <a:close/>
              </a:path>
              <a:path w="5542280" h="744854">
                <a:moveTo>
                  <a:pt x="1368715" y="233514"/>
                </a:moveTo>
                <a:lnTo>
                  <a:pt x="1352696" y="240732"/>
                </a:lnTo>
                <a:lnTo>
                  <a:pt x="1346846" y="249683"/>
                </a:lnTo>
                <a:lnTo>
                  <a:pt x="1346958" y="276496"/>
                </a:lnTo>
                <a:lnTo>
                  <a:pt x="1349758" y="265133"/>
                </a:lnTo>
                <a:lnTo>
                  <a:pt x="1352975" y="251582"/>
                </a:lnTo>
                <a:lnTo>
                  <a:pt x="1369227" y="242176"/>
                </a:lnTo>
                <a:lnTo>
                  <a:pt x="1398672" y="242176"/>
                </a:lnTo>
                <a:lnTo>
                  <a:pt x="1388366" y="235098"/>
                </a:lnTo>
                <a:lnTo>
                  <a:pt x="1368715" y="233514"/>
                </a:lnTo>
                <a:close/>
              </a:path>
              <a:path w="5542280" h="744854">
                <a:moveTo>
                  <a:pt x="1475924" y="266145"/>
                </a:moveTo>
                <a:lnTo>
                  <a:pt x="1441192" y="267042"/>
                </a:lnTo>
                <a:lnTo>
                  <a:pt x="1426290" y="279615"/>
                </a:lnTo>
                <a:lnTo>
                  <a:pt x="1430761" y="301222"/>
                </a:lnTo>
                <a:lnTo>
                  <a:pt x="1452228" y="308254"/>
                </a:lnTo>
                <a:lnTo>
                  <a:pt x="1464987" y="306810"/>
                </a:lnTo>
                <a:lnTo>
                  <a:pt x="1471305" y="300431"/>
                </a:lnTo>
                <a:lnTo>
                  <a:pt x="1447897" y="300431"/>
                </a:lnTo>
                <a:lnTo>
                  <a:pt x="1435185" y="290791"/>
                </a:lnTo>
                <a:lnTo>
                  <a:pt x="1442030" y="274726"/>
                </a:lnTo>
                <a:lnTo>
                  <a:pt x="1476209" y="273565"/>
                </a:lnTo>
                <a:lnTo>
                  <a:pt x="1475958" y="267042"/>
                </a:lnTo>
                <a:lnTo>
                  <a:pt x="1475924" y="266145"/>
                </a:lnTo>
                <a:close/>
              </a:path>
              <a:path w="5542280" h="744854">
                <a:moveTo>
                  <a:pt x="1487013" y="285483"/>
                </a:moveTo>
                <a:lnTo>
                  <a:pt x="1477095" y="285483"/>
                </a:lnTo>
                <a:lnTo>
                  <a:pt x="1479330" y="292328"/>
                </a:lnTo>
                <a:lnTo>
                  <a:pt x="1477019" y="294662"/>
                </a:lnTo>
                <a:lnTo>
                  <a:pt x="1477485" y="306810"/>
                </a:lnTo>
                <a:lnTo>
                  <a:pt x="1477514" y="307555"/>
                </a:lnTo>
                <a:lnTo>
                  <a:pt x="1487013" y="307555"/>
                </a:lnTo>
                <a:lnTo>
                  <a:pt x="1487013" y="285483"/>
                </a:lnTo>
                <a:close/>
              </a:path>
              <a:path w="5542280" h="744854">
                <a:moveTo>
                  <a:pt x="1476693" y="286193"/>
                </a:moveTo>
                <a:lnTo>
                  <a:pt x="1472252" y="294051"/>
                </a:lnTo>
                <a:lnTo>
                  <a:pt x="1447897" y="300431"/>
                </a:lnTo>
                <a:lnTo>
                  <a:pt x="1471305" y="300431"/>
                </a:lnTo>
                <a:lnTo>
                  <a:pt x="1477019" y="294662"/>
                </a:lnTo>
                <a:lnTo>
                  <a:pt x="1476693" y="286193"/>
                </a:lnTo>
                <a:close/>
              </a:path>
              <a:path w="5542280" h="744854">
                <a:moveTo>
                  <a:pt x="1477095" y="285483"/>
                </a:moveTo>
                <a:lnTo>
                  <a:pt x="1476693" y="286193"/>
                </a:lnTo>
                <a:lnTo>
                  <a:pt x="1476870" y="290791"/>
                </a:lnTo>
                <a:lnTo>
                  <a:pt x="1476929" y="292328"/>
                </a:lnTo>
                <a:lnTo>
                  <a:pt x="1477019" y="294662"/>
                </a:lnTo>
                <a:lnTo>
                  <a:pt x="1479330" y="292328"/>
                </a:lnTo>
                <a:lnTo>
                  <a:pt x="1477095" y="285483"/>
                </a:lnTo>
                <a:close/>
              </a:path>
              <a:path w="5542280" h="744854">
                <a:moveTo>
                  <a:pt x="1480976" y="242176"/>
                </a:moveTo>
                <a:lnTo>
                  <a:pt x="1463171" y="242176"/>
                </a:lnTo>
                <a:lnTo>
                  <a:pt x="1475325" y="250558"/>
                </a:lnTo>
                <a:lnTo>
                  <a:pt x="1476666" y="285483"/>
                </a:lnTo>
                <a:lnTo>
                  <a:pt x="1476693" y="286193"/>
                </a:lnTo>
                <a:lnTo>
                  <a:pt x="1477095" y="285483"/>
                </a:lnTo>
                <a:lnTo>
                  <a:pt x="1487013" y="285483"/>
                </a:lnTo>
                <a:lnTo>
                  <a:pt x="1487013" y="273565"/>
                </a:lnTo>
                <a:lnTo>
                  <a:pt x="1479050" y="273565"/>
                </a:lnTo>
                <a:lnTo>
                  <a:pt x="1479050" y="266145"/>
                </a:lnTo>
                <a:lnTo>
                  <a:pt x="1487013" y="266145"/>
                </a:lnTo>
                <a:lnTo>
                  <a:pt x="1487013" y="262013"/>
                </a:lnTo>
                <a:lnTo>
                  <a:pt x="1484405" y="245296"/>
                </a:lnTo>
                <a:lnTo>
                  <a:pt x="1480976" y="242176"/>
                </a:lnTo>
                <a:close/>
              </a:path>
              <a:path w="5542280" h="744854">
                <a:moveTo>
                  <a:pt x="1487013" y="266145"/>
                </a:moveTo>
                <a:lnTo>
                  <a:pt x="1479050" y="266145"/>
                </a:lnTo>
                <a:lnTo>
                  <a:pt x="1479050" y="273565"/>
                </a:lnTo>
                <a:lnTo>
                  <a:pt x="1487013" y="273565"/>
                </a:lnTo>
                <a:lnTo>
                  <a:pt x="1487013" y="266145"/>
                </a:lnTo>
                <a:close/>
              </a:path>
              <a:path w="5542280" h="744854">
                <a:moveTo>
                  <a:pt x="1457257" y="233514"/>
                </a:moveTo>
                <a:lnTo>
                  <a:pt x="1427361" y="243433"/>
                </a:lnTo>
                <a:lnTo>
                  <a:pt x="1431832" y="250837"/>
                </a:lnTo>
                <a:lnTo>
                  <a:pt x="1463171" y="242176"/>
                </a:lnTo>
                <a:lnTo>
                  <a:pt x="1480976" y="242176"/>
                </a:lnTo>
                <a:lnTo>
                  <a:pt x="1474068" y="235889"/>
                </a:lnTo>
                <a:lnTo>
                  <a:pt x="1457257" y="233514"/>
                </a:lnTo>
                <a:close/>
              </a:path>
              <a:path w="5542280" h="744854">
                <a:moveTo>
                  <a:pt x="1523453" y="234213"/>
                </a:moveTo>
                <a:lnTo>
                  <a:pt x="1513954" y="234213"/>
                </a:lnTo>
                <a:lnTo>
                  <a:pt x="1513954" y="307555"/>
                </a:lnTo>
                <a:lnTo>
                  <a:pt x="1523872" y="307555"/>
                </a:lnTo>
                <a:lnTo>
                  <a:pt x="1526061" y="254795"/>
                </a:lnTo>
                <a:lnTo>
                  <a:pt x="1526624" y="254190"/>
                </a:lnTo>
                <a:lnTo>
                  <a:pt x="1523453" y="254190"/>
                </a:lnTo>
                <a:lnTo>
                  <a:pt x="1523453" y="234213"/>
                </a:lnTo>
                <a:close/>
              </a:path>
              <a:path w="5542280" h="744854">
                <a:moveTo>
                  <a:pt x="1550834" y="233514"/>
                </a:moveTo>
                <a:lnTo>
                  <a:pt x="1543663" y="233514"/>
                </a:lnTo>
                <a:lnTo>
                  <a:pt x="1527970" y="240872"/>
                </a:lnTo>
                <a:lnTo>
                  <a:pt x="1523453" y="254190"/>
                </a:lnTo>
                <a:lnTo>
                  <a:pt x="1526624" y="254190"/>
                </a:lnTo>
                <a:lnTo>
                  <a:pt x="1534815" y="245389"/>
                </a:lnTo>
                <a:lnTo>
                  <a:pt x="1548599" y="243014"/>
                </a:lnTo>
                <a:lnTo>
                  <a:pt x="1550834" y="233514"/>
                </a:lnTo>
                <a:close/>
              </a:path>
              <a:path w="5542280" h="744854">
                <a:moveTo>
                  <a:pt x="1607847" y="266145"/>
                </a:moveTo>
                <a:lnTo>
                  <a:pt x="1573115" y="267042"/>
                </a:lnTo>
                <a:lnTo>
                  <a:pt x="1558214" y="279615"/>
                </a:lnTo>
                <a:lnTo>
                  <a:pt x="1562684" y="301222"/>
                </a:lnTo>
                <a:lnTo>
                  <a:pt x="1584152" y="308254"/>
                </a:lnTo>
                <a:lnTo>
                  <a:pt x="1596911" y="306810"/>
                </a:lnTo>
                <a:lnTo>
                  <a:pt x="1603229" y="300431"/>
                </a:lnTo>
                <a:lnTo>
                  <a:pt x="1579821" y="300431"/>
                </a:lnTo>
                <a:lnTo>
                  <a:pt x="1567108" y="290791"/>
                </a:lnTo>
                <a:lnTo>
                  <a:pt x="1573954" y="274726"/>
                </a:lnTo>
                <a:lnTo>
                  <a:pt x="1608132" y="273565"/>
                </a:lnTo>
                <a:lnTo>
                  <a:pt x="1607882" y="267042"/>
                </a:lnTo>
                <a:lnTo>
                  <a:pt x="1607847" y="266145"/>
                </a:lnTo>
                <a:close/>
              </a:path>
              <a:path w="5542280" h="744854">
                <a:moveTo>
                  <a:pt x="1618937" y="285483"/>
                </a:moveTo>
                <a:lnTo>
                  <a:pt x="1609018" y="285483"/>
                </a:lnTo>
                <a:lnTo>
                  <a:pt x="1611253" y="292328"/>
                </a:lnTo>
                <a:lnTo>
                  <a:pt x="1608942" y="294662"/>
                </a:lnTo>
                <a:lnTo>
                  <a:pt x="1609409" y="306810"/>
                </a:lnTo>
                <a:lnTo>
                  <a:pt x="1609437" y="307555"/>
                </a:lnTo>
                <a:lnTo>
                  <a:pt x="1618937" y="307555"/>
                </a:lnTo>
                <a:lnTo>
                  <a:pt x="1618937" y="285483"/>
                </a:lnTo>
                <a:close/>
              </a:path>
              <a:path w="5542280" h="744854">
                <a:moveTo>
                  <a:pt x="1608617" y="286193"/>
                </a:moveTo>
                <a:lnTo>
                  <a:pt x="1604175" y="294051"/>
                </a:lnTo>
                <a:lnTo>
                  <a:pt x="1579821" y="300431"/>
                </a:lnTo>
                <a:lnTo>
                  <a:pt x="1603229" y="300431"/>
                </a:lnTo>
                <a:lnTo>
                  <a:pt x="1608942" y="294662"/>
                </a:lnTo>
                <a:lnTo>
                  <a:pt x="1608617" y="286193"/>
                </a:lnTo>
                <a:close/>
              </a:path>
              <a:path w="5542280" h="744854">
                <a:moveTo>
                  <a:pt x="1609018" y="285483"/>
                </a:moveTo>
                <a:lnTo>
                  <a:pt x="1608617" y="286193"/>
                </a:lnTo>
                <a:lnTo>
                  <a:pt x="1608794" y="290791"/>
                </a:lnTo>
                <a:lnTo>
                  <a:pt x="1608853" y="292328"/>
                </a:lnTo>
                <a:lnTo>
                  <a:pt x="1608942" y="294662"/>
                </a:lnTo>
                <a:lnTo>
                  <a:pt x="1611253" y="292328"/>
                </a:lnTo>
                <a:lnTo>
                  <a:pt x="1609018" y="285483"/>
                </a:lnTo>
                <a:close/>
              </a:path>
              <a:path w="5542280" h="744854">
                <a:moveTo>
                  <a:pt x="1612900" y="242176"/>
                </a:moveTo>
                <a:lnTo>
                  <a:pt x="1595095" y="242176"/>
                </a:lnTo>
                <a:lnTo>
                  <a:pt x="1607249" y="250558"/>
                </a:lnTo>
                <a:lnTo>
                  <a:pt x="1608590" y="285483"/>
                </a:lnTo>
                <a:lnTo>
                  <a:pt x="1608617" y="286193"/>
                </a:lnTo>
                <a:lnTo>
                  <a:pt x="1609018" y="285483"/>
                </a:lnTo>
                <a:lnTo>
                  <a:pt x="1618937" y="285483"/>
                </a:lnTo>
                <a:lnTo>
                  <a:pt x="1618937" y="273565"/>
                </a:lnTo>
                <a:lnTo>
                  <a:pt x="1610974" y="273565"/>
                </a:lnTo>
                <a:lnTo>
                  <a:pt x="1610974" y="266145"/>
                </a:lnTo>
                <a:lnTo>
                  <a:pt x="1618937" y="266145"/>
                </a:lnTo>
                <a:lnTo>
                  <a:pt x="1618937" y="262013"/>
                </a:lnTo>
                <a:lnTo>
                  <a:pt x="1616329" y="245296"/>
                </a:lnTo>
                <a:lnTo>
                  <a:pt x="1612900" y="242176"/>
                </a:lnTo>
                <a:close/>
              </a:path>
              <a:path w="5542280" h="744854">
                <a:moveTo>
                  <a:pt x="1618937" y="266145"/>
                </a:moveTo>
                <a:lnTo>
                  <a:pt x="1610974" y="266145"/>
                </a:lnTo>
                <a:lnTo>
                  <a:pt x="1610974" y="273565"/>
                </a:lnTo>
                <a:lnTo>
                  <a:pt x="1618937" y="273565"/>
                </a:lnTo>
                <a:lnTo>
                  <a:pt x="1618937" y="266145"/>
                </a:lnTo>
                <a:close/>
              </a:path>
              <a:path w="5542280" h="744854">
                <a:moveTo>
                  <a:pt x="1589181" y="233514"/>
                </a:moveTo>
                <a:lnTo>
                  <a:pt x="1559285" y="243433"/>
                </a:lnTo>
                <a:lnTo>
                  <a:pt x="1563755" y="250837"/>
                </a:lnTo>
                <a:lnTo>
                  <a:pt x="1595095" y="242176"/>
                </a:lnTo>
                <a:lnTo>
                  <a:pt x="1612900" y="242176"/>
                </a:lnTo>
                <a:lnTo>
                  <a:pt x="1605991" y="235889"/>
                </a:lnTo>
                <a:lnTo>
                  <a:pt x="1589181" y="233514"/>
                </a:lnTo>
                <a:close/>
              </a:path>
              <a:path w="5542280" h="744854">
                <a:moveTo>
                  <a:pt x="1692358" y="234213"/>
                </a:moveTo>
                <a:lnTo>
                  <a:pt x="1682439" y="234213"/>
                </a:lnTo>
                <a:lnTo>
                  <a:pt x="1682439" y="307555"/>
                </a:lnTo>
                <a:lnTo>
                  <a:pt x="1692358" y="307555"/>
                </a:lnTo>
                <a:lnTo>
                  <a:pt x="1692358" y="234213"/>
                </a:lnTo>
                <a:close/>
              </a:path>
              <a:path w="5542280" h="744854">
                <a:moveTo>
                  <a:pt x="1685420" y="203898"/>
                </a:moveTo>
                <a:lnTo>
                  <a:pt x="1687469" y="218008"/>
                </a:lnTo>
                <a:lnTo>
                  <a:pt x="1689611" y="218008"/>
                </a:lnTo>
                <a:lnTo>
                  <a:pt x="1685420" y="203898"/>
                </a:lnTo>
                <a:close/>
              </a:path>
              <a:path w="5542280" h="744854">
                <a:moveTo>
                  <a:pt x="1729456" y="234213"/>
                </a:moveTo>
                <a:lnTo>
                  <a:pt x="1719956" y="234213"/>
                </a:lnTo>
                <a:lnTo>
                  <a:pt x="1719956" y="307555"/>
                </a:lnTo>
                <a:lnTo>
                  <a:pt x="1729875" y="307555"/>
                </a:lnTo>
                <a:lnTo>
                  <a:pt x="1729875" y="263410"/>
                </a:lnTo>
                <a:lnTo>
                  <a:pt x="1734617" y="254330"/>
                </a:lnTo>
                <a:lnTo>
                  <a:pt x="1729456" y="254330"/>
                </a:lnTo>
                <a:lnTo>
                  <a:pt x="1729456" y="234213"/>
                </a:lnTo>
                <a:close/>
              </a:path>
              <a:path w="5542280" h="744854">
                <a:moveTo>
                  <a:pt x="1779325" y="242455"/>
                </a:moveTo>
                <a:lnTo>
                  <a:pt x="1762565" y="242455"/>
                </a:lnTo>
                <a:lnTo>
                  <a:pt x="1775697" y="252374"/>
                </a:lnTo>
                <a:lnTo>
                  <a:pt x="1777653" y="307555"/>
                </a:lnTo>
                <a:lnTo>
                  <a:pt x="1787571" y="307555"/>
                </a:lnTo>
                <a:lnTo>
                  <a:pt x="1787571" y="257869"/>
                </a:lnTo>
                <a:lnTo>
                  <a:pt x="1779325" y="242455"/>
                </a:lnTo>
                <a:close/>
              </a:path>
              <a:path w="5542280" h="744854">
                <a:moveTo>
                  <a:pt x="1757396" y="233514"/>
                </a:moveTo>
                <a:lnTo>
                  <a:pt x="1750318" y="233514"/>
                </a:lnTo>
                <a:lnTo>
                  <a:pt x="1730248" y="245249"/>
                </a:lnTo>
                <a:lnTo>
                  <a:pt x="1729456" y="254330"/>
                </a:lnTo>
                <a:lnTo>
                  <a:pt x="1734617" y="254330"/>
                </a:lnTo>
                <a:lnTo>
                  <a:pt x="1738071" y="247717"/>
                </a:lnTo>
                <a:lnTo>
                  <a:pt x="1762565" y="242455"/>
                </a:lnTo>
                <a:lnTo>
                  <a:pt x="1779325" y="242455"/>
                </a:lnTo>
                <a:lnTo>
                  <a:pt x="1777606" y="239242"/>
                </a:lnTo>
                <a:lnTo>
                  <a:pt x="1757396" y="233514"/>
                </a:lnTo>
                <a:close/>
              </a:path>
              <a:path w="5542280" h="744854">
                <a:moveTo>
                  <a:pt x="1824282" y="234213"/>
                </a:moveTo>
                <a:lnTo>
                  <a:pt x="1814363" y="234213"/>
                </a:lnTo>
                <a:lnTo>
                  <a:pt x="1814363" y="307555"/>
                </a:lnTo>
                <a:lnTo>
                  <a:pt x="1824282" y="307555"/>
                </a:lnTo>
                <a:lnTo>
                  <a:pt x="1824282" y="234213"/>
                </a:lnTo>
                <a:close/>
              </a:path>
              <a:path w="5542280" h="744854">
                <a:moveTo>
                  <a:pt x="1817343" y="203898"/>
                </a:moveTo>
                <a:lnTo>
                  <a:pt x="1819392" y="218008"/>
                </a:lnTo>
                <a:lnTo>
                  <a:pt x="1821534" y="218008"/>
                </a:lnTo>
                <a:lnTo>
                  <a:pt x="1817343" y="203898"/>
                </a:lnTo>
                <a:close/>
              </a:path>
              <a:path w="5542280" h="744854">
                <a:moveTo>
                  <a:pt x="1875070" y="233514"/>
                </a:moveTo>
                <a:lnTo>
                  <a:pt x="1857096" y="241431"/>
                </a:lnTo>
                <a:lnTo>
                  <a:pt x="1846106" y="256984"/>
                </a:lnTo>
                <a:lnTo>
                  <a:pt x="1844476" y="278079"/>
                </a:lnTo>
                <a:lnTo>
                  <a:pt x="1857096" y="300244"/>
                </a:lnTo>
                <a:lnTo>
                  <a:pt x="1882335" y="308254"/>
                </a:lnTo>
                <a:lnTo>
                  <a:pt x="1894209" y="307043"/>
                </a:lnTo>
                <a:lnTo>
                  <a:pt x="1903843" y="299453"/>
                </a:lnTo>
                <a:lnTo>
                  <a:pt x="1876980" y="299453"/>
                </a:lnTo>
                <a:lnTo>
                  <a:pt x="1860588" y="290186"/>
                </a:lnTo>
                <a:lnTo>
                  <a:pt x="1854535" y="265040"/>
                </a:lnTo>
                <a:lnTo>
                  <a:pt x="1863894" y="248136"/>
                </a:lnTo>
                <a:lnTo>
                  <a:pt x="1886572" y="242176"/>
                </a:lnTo>
                <a:lnTo>
                  <a:pt x="1906374" y="242176"/>
                </a:lnTo>
                <a:lnTo>
                  <a:pt x="1904268" y="239568"/>
                </a:lnTo>
                <a:lnTo>
                  <a:pt x="1875070" y="233514"/>
                </a:lnTo>
                <a:close/>
              </a:path>
              <a:path w="5542280" h="744854">
                <a:moveTo>
                  <a:pt x="1903709" y="288696"/>
                </a:moveTo>
                <a:lnTo>
                  <a:pt x="1901194" y="292328"/>
                </a:lnTo>
                <a:lnTo>
                  <a:pt x="1876980" y="299453"/>
                </a:lnTo>
                <a:lnTo>
                  <a:pt x="1903843" y="299453"/>
                </a:lnTo>
                <a:lnTo>
                  <a:pt x="1911113" y="293725"/>
                </a:lnTo>
                <a:lnTo>
                  <a:pt x="1903709" y="288696"/>
                </a:lnTo>
                <a:close/>
              </a:path>
              <a:path w="5542280" h="744854">
                <a:moveTo>
                  <a:pt x="1906374" y="242176"/>
                </a:moveTo>
                <a:lnTo>
                  <a:pt x="1886572" y="242176"/>
                </a:lnTo>
                <a:lnTo>
                  <a:pt x="1903709" y="253072"/>
                </a:lnTo>
                <a:lnTo>
                  <a:pt x="1910976" y="248136"/>
                </a:lnTo>
                <a:lnTo>
                  <a:pt x="1911188" y="248136"/>
                </a:lnTo>
                <a:lnTo>
                  <a:pt x="1906374" y="242176"/>
                </a:lnTo>
                <a:close/>
              </a:path>
              <a:path w="5542280" h="744854">
                <a:moveTo>
                  <a:pt x="1939425" y="234213"/>
                </a:moveTo>
                <a:lnTo>
                  <a:pt x="1929506" y="234213"/>
                </a:lnTo>
                <a:lnTo>
                  <a:pt x="1929506" y="307555"/>
                </a:lnTo>
                <a:lnTo>
                  <a:pt x="1939425" y="307555"/>
                </a:lnTo>
                <a:lnTo>
                  <a:pt x="1939425" y="234213"/>
                </a:lnTo>
                <a:close/>
              </a:path>
              <a:path w="5542280" h="744854">
                <a:moveTo>
                  <a:pt x="1932487" y="203898"/>
                </a:moveTo>
                <a:lnTo>
                  <a:pt x="1934536" y="218008"/>
                </a:lnTo>
                <a:lnTo>
                  <a:pt x="1936678" y="218008"/>
                </a:lnTo>
                <a:lnTo>
                  <a:pt x="1932487" y="203898"/>
                </a:lnTo>
                <a:close/>
              </a:path>
              <a:path w="5542280" h="744854">
                <a:moveTo>
                  <a:pt x="2011395" y="266145"/>
                </a:moveTo>
                <a:lnTo>
                  <a:pt x="1976663" y="267042"/>
                </a:lnTo>
                <a:lnTo>
                  <a:pt x="1961761" y="279615"/>
                </a:lnTo>
                <a:lnTo>
                  <a:pt x="1966232" y="301222"/>
                </a:lnTo>
                <a:lnTo>
                  <a:pt x="1987699" y="308254"/>
                </a:lnTo>
                <a:lnTo>
                  <a:pt x="2000458" y="306810"/>
                </a:lnTo>
                <a:lnTo>
                  <a:pt x="2006776" y="300431"/>
                </a:lnTo>
                <a:lnTo>
                  <a:pt x="1983368" y="300431"/>
                </a:lnTo>
                <a:lnTo>
                  <a:pt x="1970656" y="290791"/>
                </a:lnTo>
                <a:lnTo>
                  <a:pt x="1977501" y="274726"/>
                </a:lnTo>
                <a:lnTo>
                  <a:pt x="2011680" y="273565"/>
                </a:lnTo>
                <a:lnTo>
                  <a:pt x="2011429" y="267042"/>
                </a:lnTo>
                <a:lnTo>
                  <a:pt x="2011395" y="266145"/>
                </a:lnTo>
                <a:close/>
              </a:path>
              <a:path w="5542280" h="744854">
                <a:moveTo>
                  <a:pt x="2022484" y="285483"/>
                </a:moveTo>
                <a:lnTo>
                  <a:pt x="2012566" y="285483"/>
                </a:lnTo>
                <a:lnTo>
                  <a:pt x="2014801" y="292328"/>
                </a:lnTo>
                <a:lnTo>
                  <a:pt x="2012490" y="294662"/>
                </a:lnTo>
                <a:lnTo>
                  <a:pt x="2012956" y="306810"/>
                </a:lnTo>
                <a:lnTo>
                  <a:pt x="2012985" y="307555"/>
                </a:lnTo>
                <a:lnTo>
                  <a:pt x="2022484" y="307555"/>
                </a:lnTo>
                <a:lnTo>
                  <a:pt x="2022484" y="285483"/>
                </a:lnTo>
                <a:close/>
              </a:path>
              <a:path w="5542280" h="744854">
                <a:moveTo>
                  <a:pt x="2012165" y="286193"/>
                </a:moveTo>
                <a:lnTo>
                  <a:pt x="2007723" y="294051"/>
                </a:lnTo>
                <a:lnTo>
                  <a:pt x="1983368" y="300431"/>
                </a:lnTo>
                <a:lnTo>
                  <a:pt x="2006776" y="300431"/>
                </a:lnTo>
                <a:lnTo>
                  <a:pt x="2012490" y="294662"/>
                </a:lnTo>
                <a:lnTo>
                  <a:pt x="2012165" y="286193"/>
                </a:lnTo>
                <a:close/>
              </a:path>
              <a:path w="5542280" h="744854">
                <a:moveTo>
                  <a:pt x="2012566" y="285483"/>
                </a:moveTo>
                <a:lnTo>
                  <a:pt x="2012165" y="286193"/>
                </a:lnTo>
                <a:lnTo>
                  <a:pt x="2012341" y="290791"/>
                </a:lnTo>
                <a:lnTo>
                  <a:pt x="2012400" y="292328"/>
                </a:lnTo>
                <a:lnTo>
                  <a:pt x="2012490" y="294662"/>
                </a:lnTo>
                <a:lnTo>
                  <a:pt x="2014801" y="292328"/>
                </a:lnTo>
                <a:lnTo>
                  <a:pt x="2012566" y="285483"/>
                </a:lnTo>
                <a:close/>
              </a:path>
              <a:path w="5542280" h="744854">
                <a:moveTo>
                  <a:pt x="2016448" y="242176"/>
                </a:moveTo>
                <a:lnTo>
                  <a:pt x="1998642" y="242176"/>
                </a:lnTo>
                <a:lnTo>
                  <a:pt x="2010796" y="250558"/>
                </a:lnTo>
                <a:lnTo>
                  <a:pt x="2012137" y="285483"/>
                </a:lnTo>
                <a:lnTo>
                  <a:pt x="2012165" y="286193"/>
                </a:lnTo>
                <a:lnTo>
                  <a:pt x="2012566" y="285483"/>
                </a:lnTo>
                <a:lnTo>
                  <a:pt x="2022484" y="285483"/>
                </a:lnTo>
                <a:lnTo>
                  <a:pt x="2022484" y="273565"/>
                </a:lnTo>
                <a:lnTo>
                  <a:pt x="2014521" y="273565"/>
                </a:lnTo>
                <a:lnTo>
                  <a:pt x="2014521" y="266145"/>
                </a:lnTo>
                <a:lnTo>
                  <a:pt x="2022484" y="266145"/>
                </a:lnTo>
                <a:lnTo>
                  <a:pt x="2022484" y="262013"/>
                </a:lnTo>
                <a:lnTo>
                  <a:pt x="2019877" y="245296"/>
                </a:lnTo>
                <a:lnTo>
                  <a:pt x="2016448" y="242176"/>
                </a:lnTo>
                <a:close/>
              </a:path>
              <a:path w="5542280" h="744854">
                <a:moveTo>
                  <a:pt x="2022484" y="266145"/>
                </a:moveTo>
                <a:lnTo>
                  <a:pt x="2014521" y="266145"/>
                </a:lnTo>
                <a:lnTo>
                  <a:pt x="2014521" y="273565"/>
                </a:lnTo>
                <a:lnTo>
                  <a:pt x="2022484" y="273565"/>
                </a:lnTo>
                <a:lnTo>
                  <a:pt x="2022484" y="266145"/>
                </a:lnTo>
                <a:close/>
              </a:path>
              <a:path w="5542280" h="744854">
                <a:moveTo>
                  <a:pt x="1992728" y="233514"/>
                </a:moveTo>
                <a:lnTo>
                  <a:pt x="1962833" y="243433"/>
                </a:lnTo>
                <a:lnTo>
                  <a:pt x="1967303" y="250837"/>
                </a:lnTo>
                <a:lnTo>
                  <a:pt x="1998642" y="242176"/>
                </a:lnTo>
                <a:lnTo>
                  <a:pt x="2016448" y="242176"/>
                </a:lnTo>
                <a:lnTo>
                  <a:pt x="2009539" y="235889"/>
                </a:lnTo>
                <a:lnTo>
                  <a:pt x="1992728" y="233514"/>
                </a:lnTo>
                <a:close/>
              </a:path>
              <a:path w="5542280" h="744854">
                <a:moveTo>
                  <a:pt x="2058924" y="234213"/>
                </a:moveTo>
                <a:lnTo>
                  <a:pt x="2049425" y="234213"/>
                </a:lnTo>
                <a:lnTo>
                  <a:pt x="2049425" y="307555"/>
                </a:lnTo>
                <a:lnTo>
                  <a:pt x="2059343" y="307555"/>
                </a:lnTo>
                <a:lnTo>
                  <a:pt x="2061532" y="254795"/>
                </a:lnTo>
                <a:lnTo>
                  <a:pt x="2062095" y="254190"/>
                </a:lnTo>
                <a:lnTo>
                  <a:pt x="2058924" y="254190"/>
                </a:lnTo>
                <a:lnTo>
                  <a:pt x="2058924" y="234213"/>
                </a:lnTo>
                <a:close/>
              </a:path>
              <a:path w="5542280" h="744854">
                <a:moveTo>
                  <a:pt x="2086305" y="233514"/>
                </a:moveTo>
                <a:lnTo>
                  <a:pt x="2079134" y="233514"/>
                </a:lnTo>
                <a:lnTo>
                  <a:pt x="2063441" y="240872"/>
                </a:lnTo>
                <a:lnTo>
                  <a:pt x="2058924" y="254190"/>
                </a:lnTo>
                <a:lnTo>
                  <a:pt x="2062095" y="254190"/>
                </a:lnTo>
                <a:lnTo>
                  <a:pt x="2070287" y="245389"/>
                </a:lnTo>
                <a:lnTo>
                  <a:pt x="2084070" y="243014"/>
                </a:lnTo>
                <a:lnTo>
                  <a:pt x="2086305" y="233514"/>
                </a:lnTo>
                <a:close/>
              </a:path>
              <a:path w="5542280" h="744854">
                <a:moveTo>
                  <a:pt x="2151278" y="234213"/>
                </a:moveTo>
                <a:lnTo>
                  <a:pt x="2141359" y="234213"/>
                </a:lnTo>
                <a:lnTo>
                  <a:pt x="2141359" y="283806"/>
                </a:lnTo>
                <a:lnTo>
                  <a:pt x="2151371" y="302433"/>
                </a:lnTo>
                <a:lnTo>
                  <a:pt x="2172373" y="308254"/>
                </a:lnTo>
                <a:lnTo>
                  <a:pt x="2178892" y="308254"/>
                </a:lnTo>
                <a:lnTo>
                  <a:pt x="2193381" y="299313"/>
                </a:lnTo>
                <a:lnTo>
                  <a:pt x="2166365" y="299313"/>
                </a:lnTo>
                <a:lnTo>
                  <a:pt x="2153187" y="289441"/>
                </a:lnTo>
                <a:lnTo>
                  <a:pt x="2151278" y="234213"/>
                </a:lnTo>
                <a:close/>
              </a:path>
              <a:path w="5542280" h="744854">
                <a:moveTo>
                  <a:pt x="2208276" y="287439"/>
                </a:moveTo>
                <a:lnTo>
                  <a:pt x="2198776" y="287439"/>
                </a:lnTo>
                <a:lnTo>
                  <a:pt x="2198776" y="307555"/>
                </a:lnTo>
                <a:lnTo>
                  <a:pt x="2208276" y="307555"/>
                </a:lnTo>
                <a:lnTo>
                  <a:pt x="2208276" y="287439"/>
                </a:lnTo>
                <a:close/>
              </a:path>
              <a:path w="5542280" h="744854">
                <a:moveTo>
                  <a:pt x="2208276" y="234213"/>
                </a:moveTo>
                <a:lnTo>
                  <a:pt x="2198357" y="234213"/>
                </a:lnTo>
                <a:lnTo>
                  <a:pt x="2198357" y="278218"/>
                </a:lnTo>
                <a:lnTo>
                  <a:pt x="2190441" y="294098"/>
                </a:lnTo>
                <a:lnTo>
                  <a:pt x="2166365" y="299313"/>
                </a:lnTo>
                <a:lnTo>
                  <a:pt x="2193381" y="299313"/>
                </a:lnTo>
                <a:lnTo>
                  <a:pt x="2197984" y="296473"/>
                </a:lnTo>
                <a:lnTo>
                  <a:pt x="2198776" y="287439"/>
                </a:lnTo>
                <a:lnTo>
                  <a:pt x="2208276" y="287439"/>
                </a:lnTo>
                <a:lnTo>
                  <a:pt x="2208276" y="234213"/>
                </a:lnTo>
                <a:close/>
              </a:path>
              <a:path w="5542280" h="744854">
                <a:moveTo>
                  <a:pt x="2245418" y="234213"/>
                </a:moveTo>
                <a:lnTo>
                  <a:pt x="2235919" y="234213"/>
                </a:lnTo>
                <a:lnTo>
                  <a:pt x="2235919" y="307555"/>
                </a:lnTo>
                <a:lnTo>
                  <a:pt x="2245837" y="307555"/>
                </a:lnTo>
                <a:lnTo>
                  <a:pt x="2245837" y="263410"/>
                </a:lnTo>
                <a:lnTo>
                  <a:pt x="2250531" y="254050"/>
                </a:lnTo>
                <a:lnTo>
                  <a:pt x="2245418" y="254050"/>
                </a:lnTo>
                <a:lnTo>
                  <a:pt x="2245418" y="234213"/>
                </a:lnTo>
                <a:close/>
              </a:path>
              <a:path w="5542280" h="744854">
                <a:moveTo>
                  <a:pt x="2293227" y="242455"/>
                </a:moveTo>
                <a:lnTo>
                  <a:pt x="2277130" y="242455"/>
                </a:lnTo>
                <a:lnTo>
                  <a:pt x="2289796" y="252374"/>
                </a:lnTo>
                <a:lnTo>
                  <a:pt x="2291659" y="307555"/>
                </a:lnTo>
                <a:lnTo>
                  <a:pt x="2301578" y="307555"/>
                </a:lnTo>
                <a:lnTo>
                  <a:pt x="2301578" y="263410"/>
                </a:lnTo>
                <a:lnTo>
                  <a:pt x="2305756" y="255028"/>
                </a:lnTo>
                <a:lnTo>
                  <a:pt x="2300460" y="255028"/>
                </a:lnTo>
                <a:lnTo>
                  <a:pt x="2296549" y="253491"/>
                </a:lnTo>
                <a:lnTo>
                  <a:pt x="2299155" y="248750"/>
                </a:lnTo>
                <a:lnTo>
                  <a:pt x="2298970" y="247857"/>
                </a:lnTo>
                <a:lnTo>
                  <a:pt x="2293227" y="242455"/>
                </a:lnTo>
                <a:close/>
              </a:path>
              <a:path w="5542280" h="744854">
                <a:moveTo>
                  <a:pt x="2349202" y="242455"/>
                </a:moveTo>
                <a:lnTo>
                  <a:pt x="2332871" y="242455"/>
                </a:lnTo>
                <a:lnTo>
                  <a:pt x="2345397" y="252374"/>
                </a:lnTo>
                <a:lnTo>
                  <a:pt x="2347260" y="307555"/>
                </a:lnTo>
                <a:lnTo>
                  <a:pt x="2357178" y="307555"/>
                </a:lnTo>
                <a:lnTo>
                  <a:pt x="2357178" y="257869"/>
                </a:lnTo>
                <a:lnTo>
                  <a:pt x="2349202" y="242455"/>
                </a:lnTo>
                <a:close/>
              </a:path>
              <a:path w="5542280" h="744854">
                <a:moveTo>
                  <a:pt x="2299155" y="248750"/>
                </a:moveTo>
                <a:lnTo>
                  <a:pt x="2296549" y="253491"/>
                </a:lnTo>
                <a:lnTo>
                  <a:pt x="2300460" y="255028"/>
                </a:lnTo>
                <a:lnTo>
                  <a:pt x="2299155" y="248750"/>
                </a:lnTo>
                <a:close/>
              </a:path>
              <a:path w="5542280" h="744854">
                <a:moveTo>
                  <a:pt x="2327562" y="233514"/>
                </a:moveTo>
                <a:lnTo>
                  <a:pt x="2319925" y="233514"/>
                </a:lnTo>
                <a:lnTo>
                  <a:pt x="2302462" y="242735"/>
                </a:lnTo>
                <a:lnTo>
                  <a:pt x="2299155" y="248750"/>
                </a:lnTo>
                <a:lnTo>
                  <a:pt x="2300460" y="255028"/>
                </a:lnTo>
                <a:lnTo>
                  <a:pt x="2305756" y="255028"/>
                </a:lnTo>
                <a:lnTo>
                  <a:pt x="2309331" y="247857"/>
                </a:lnTo>
                <a:lnTo>
                  <a:pt x="2309401" y="247717"/>
                </a:lnTo>
                <a:lnTo>
                  <a:pt x="2332871" y="242455"/>
                </a:lnTo>
                <a:lnTo>
                  <a:pt x="2349202" y="242455"/>
                </a:lnTo>
                <a:lnTo>
                  <a:pt x="2347539" y="239242"/>
                </a:lnTo>
                <a:lnTo>
                  <a:pt x="2327562" y="233514"/>
                </a:lnTo>
                <a:close/>
              </a:path>
              <a:path w="5542280" h="744854">
                <a:moveTo>
                  <a:pt x="2265582" y="233514"/>
                </a:moveTo>
                <a:lnTo>
                  <a:pt x="2246117" y="245249"/>
                </a:lnTo>
                <a:lnTo>
                  <a:pt x="2245551" y="252374"/>
                </a:lnTo>
                <a:lnTo>
                  <a:pt x="2245463" y="253491"/>
                </a:lnTo>
                <a:lnTo>
                  <a:pt x="2245418" y="254050"/>
                </a:lnTo>
                <a:lnTo>
                  <a:pt x="2250531" y="254050"/>
                </a:lnTo>
                <a:lnTo>
                  <a:pt x="2253637" y="247857"/>
                </a:lnTo>
                <a:lnTo>
                  <a:pt x="2253707" y="247717"/>
                </a:lnTo>
                <a:lnTo>
                  <a:pt x="2277130" y="242455"/>
                </a:lnTo>
                <a:lnTo>
                  <a:pt x="2293227" y="242455"/>
                </a:lnTo>
                <a:lnTo>
                  <a:pt x="2285652" y="235330"/>
                </a:lnTo>
                <a:lnTo>
                  <a:pt x="2265582" y="233514"/>
                </a:lnTo>
                <a:close/>
              </a:path>
              <a:path w="5542280" h="744854">
                <a:moveTo>
                  <a:pt x="2428448" y="266145"/>
                </a:moveTo>
                <a:lnTo>
                  <a:pt x="2393717" y="267042"/>
                </a:lnTo>
                <a:lnTo>
                  <a:pt x="2378815" y="279615"/>
                </a:lnTo>
                <a:lnTo>
                  <a:pt x="2383285" y="301222"/>
                </a:lnTo>
                <a:lnTo>
                  <a:pt x="2404753" y="308254"/>
                </a:lnTo>
                <a:lnTo>
                  <a:pt x="2417512" y="306810"/>
                </a:lnTo>
                <a:lnTo>
                  <a:pt x="2423830" y="300431"/>
                </a:lnTo>
                <a:lnTo>
                  <a:pt x="2400422" y="300431"/>
                </a:lnTo>
                <a:lnTo>
                  <a:pt x="2387709" y="290791"/>
                </a:lnTo>
                <a:lnTo>
                  <a:pt x="2394555" y="274726"/>
                </a:lnTo>
                <a:lnTo>
                  <a:pt x="2428733" y="273565"/>
                </a:lnTo>
                <a:lnTo>
                  <a:pt x="2428483" y="267042"/>
                </a:lnTo>
                <a:lnTo>
                  <a:pt x="2428448" y="266145"/>
                </a:lnTo>
                <a:close/>
              </a:path>
              <a:path w="5542280" h="744854">
                <a:moveTo>
                  <a:pt x="2439538" y="285483"/>
                </a:moveTo>
                <a:lnTo>
                  <a:pt x="2429619" y="285483"/>
                </a:lnTo>
                <a:lnTo>
                  <a:pt x="2431854" y="292328"/>
                </a:lnTo>
                <a:lnTo>
                  <a:pt x="2429543" y="294662"/>
                </a:lnTo>
                <a:lnTo>
                  <a:pt x="2430010" y="306810"/>
                </a:lnTo>
                <a:lnTo>
                  <a:pt x="2430039" y="307555"/>
                </a:lnTo>
                <a:lnTo>
                  <a:pt x="2439538" y="307555"/>
                </a:lnTo>
                <a:lnTo>
                  <a:pt x="2439538" y="285483"/>
                </a:lnTo>
                <a:close/>
              </a:path>
              <a:path w="5542280" h="744854">
                <a:moveTo>
                  <a:pt x="2429218" y="286193"/>
                </a:moveTo>
                <a:lnTo>
                  <a:pt x="2424776" y="294051"/>
                </a:lnTo>
                <a:lnTo>
                  <a:pt x="2400422" y="300431"/>
                </a:lnTo>
                <a:lnTo>
                  <a:pt x="2423830" y="300431"/>
                </a:lnTo>
                <a:lnTo>
                  <a:pt x="2429543" y="294662"/>
                </a:lnTo>
                <a:lnTo>
                  <a:pt x="2429218" y="286193"/>
                </a:lnTo>
                <a:close/>
              </a:path>
              <a:path w="5542280" h="744854">
                <a:moveTo>
                  <a:pt x="2429619" y="285483"/>
                </a:moveTo>
                <a:lnTo>
                  <a:pt x="2429218" y="286193"/>
                </a:lnTo>
                <a:lnTo>
                  <a:pt x="2429395" y="290791"/>
                </a:lnTo>
                <a:lnTo>
                  <a:pt x="2429454" y="292328"/>
                </a:lnTo>
                <a:lnTo>
                  <a:pt x="2429543" y="294662"/>
                </a:lnTo>
                <a:lnTo>
                  <a:pt x="2431854" y="292328"/>
                </a:lnTo>
                <a:lnTo>
                  <a:pt x="2429619" y="285483"/>
                </a:lnTo>
                <a:close/>
              </a:path>
              <a:path w="5542280" h="744854">
                <a:moveTo>
                  <a:pt x="2433501" y="242176"/>
                </a:moveTo>
                <a:lnTo>
                  <a:pt x="2415696" y="242176"/>
                </a:lnTo>
                <a:lnTo>
                  <a:pt x="2427850" y="250558"/>
                </a:lnTo>
                <a:lnTo>
                  <a:pt x="2429191" y="285483"/>
                </a:lnTo>
                <a:lnTo>
                  <a:pt x="2429218" y="286193"/>
                </a:lnTo>
                <a:lnTo>
                  <a:pt x="2429619" y="285483"/>
                </a:lnTo>
                <a:lnTo>
                  <a:pt x="2439538" y="285483"/>
                </a:lnTo>
                <a:lnTo>
                  <a:pt x="2439538" y="273565"/>
                </a:lnTo>
                <a:lnTo>
                  <a:pt x="2431575" y="273565"/>
                </a:lnTo>
                <a:lnTo>
                  <a:pt x="2431575" y="266145"/>
                </a:lnTo>
                <a:lnTo>
                  <a:pt x="2439538" y="266145"/>
                </a:lnTo>
                <a:lnTo>
                  <a:pt x="2439538" y="262013"/>
                </a:lnTo>
                <a:lnTo>
                  <a:pt x="2436930" y="245296"/>
                </a:lnTo>
                <a:lnTo>
                  <a:pt x="2433501" y="242176"/>
                </a:lnTo>
                <a:close/>
              </a:path>
              <a:path w="5542280" h="744854">
                <a:moveTo>
                  <a:pt x="2439538" y="266145"/>
                </a:moveTo>
                <a:lnTo>
                  <a:pt x="2431575" y="266145"/>
                </a:lnTo>
                <a:lnTo>
                  <a:pt x="2431575" y="273565"/>
                </a:lnTo>
                <a:lnTo>
                  <a:pt x="2439538" y="273565"/>
                </a:lnTo>
                <a:lnTo>
                  <a:pt x="2439538" y="266145"/>
                </a:lnTo>
                <a:close/>
              </a:path>
              <a:path w="5542280" h="744854">
                <a:moveTo>
                  <a:pt x="2409782" y="233514"/>
                </a:moveTo>
                <a:lnTo>
                  <a:pt x="2379886" y="243433"/>
                </a:lnTo>
                <a:lnTo>
                  <a:pt x="2384356" y="250837"/>
                </a:lnTo>
                <a:lnTo>
                  <a:pt x="2415696" y="242176"/>
                </a:lnTo>
                <a:lnTo>
                  <a:pt x="2433501" y="242176"/>
                </a:lnTo>
                <a:lnTo>
                  <a:pt x="2426592" y="235889"/>
                </a:lnTo>
                <a:lnTo>
                  <a:pt x="2409782" y="233514"/>
                </a:lnTo>
                <a:close/>
              </a:path>
              <a:path w="5542280" h="744854">
                <a:moveTo>
                  <a:pt x="2547412" y="266145"/>
                </a:moveTo>
                <a:lnTo>
                  <a:pt x="2512680" y="267042"/>
                </a:lnTo>
                <a:lnTo>
                  <a:pt x="2497778" y="279615"/>
                </a:lnTo>
                <a:lnTo>
                  <a:pt x="2502249" y="301222"/>
                </a:lnTo>
                <a:lnTo>
                  <a:pt x="2523716" y="308254"/>
                </a:lnTo>
                <a:lnTo>
                  <a:pt x="2536475" y="306810"/>
                </a:lnTo>
                <a:lnTo>
                  <a:pt x="2542793" y="300431"/>
                </a:lnTo>
                <a:lnTo>
                  <a:pt x="2519385" y="300431"/>
                </a:lnTo>
                <a:lnTo>
                  <a:pt x="2506673" y="290791"/>
                </a:lnTo>
                <a:lnTo>
                  <a:pt x="2513518" y="274726"/>
                </a:lnTo>
                <a:lnTo>
                  <a:pt x="2547697" y="273565"/>
                </a:lnTo>
                <a:lnTo>
                  <a:pt x="2547446" y="267042"/>
                </a:lnTo>
                <a:lnTo>
                  <a:pt x="2547412" y="266145"/>
                </a:lnTo>
                <a:close/>
              </a:path>
              <a:path w="5542280" h="744854">
                <a:moveTo>
                  <a:pt x="2558501" y="285483"/>
                </a:moveTo>
                <a:lnTo>
                  <a:pt x="2548583" y="285483"/>
                </a:lnTo>
                <a:lnTo>
                  <a:pt x="2550818" y="292328"/>
                </a:lnTo>
                <a:lnTo>
                  <a:pt x="2548507" y="294662"/>
                </a:lnTo>
                <a:lnTo>
                  <a:pt x="2548973" y="306810"/>
                </a:lnTo>
                <a:lnTo>
                  <a:pt x="2549002" y="307555"/>
                </a:lnTo>
                <a:lnTo>
                  <a:pt x="2558501" y="307555"/>
                </a:lnTo>
                <a:lnTo>
                  <a:pt x="2558501" y="285483"/>
                </a:lnTo>
                <a:close/>
              </a:path>
              <a:path w="5542280" h="744854">
                <a:moveTo>
                  <a:pt x="2548182" y="286193"/>
                </a:moveTo>
                <a:lnTo>
                  <a:pt x="2543740" y="294051"/>
                </a:lnTo>
                <a:lnTo>
                  <a:pt x="2519385" y="300431"/>
                </a:lnTo>
                <a:lnTo>
                  <a:pt x="2542793" y="300431"/>
                </a:lnTo>
                <a:lnTo>
                  <a:pt x="2548507" y="294662"/>
                </a:lnTo>
                <a:lnTo>
                  <a:pt x="2548182" y="286193"/>
                </a:lnTo>
                <a:close/>
              </a:path>
              <a:path w="5542280" h="744854">
                <a:moveTo>
                  <a:pt x="2548583" y="285483"/>
                </a:moveTo>
                <a:lnTo>
                  <a:pt x="2548182" y="286193"/>
                </a:lnTo>
                <a:lnTo>
                  <a:pt x="2548358" y="290791"/>
                </a:lnTo>
                <a:lnTo>
                  <a:pt x="2548417" y="292328"/>
                </a:lnTo>
                <a:lnTo>
                  <a:pt x="2548507" y="294662"/>
                </a:lnTo>
                <a:lnTo>
                  <a:pt x="2550818" y="292328"/>
                </a:lnTo>
                <a:lnTo>
                  <a:pt x="2548583" y="285483"/>
                </a:lnTo>
                <a:close/>
              </a:path>
              <a:path w="5542280" h="744854">
                <a:moveTo>
                  <a:pt x="2552465" y="242176"/>
                </a:moveTo>
                <a:lnTo>
                  <a:pt x="2534659" y="242176"/>
                </a:lnTo>
                <a:lnTo>
                  <a:pt x="2546813" y="250558"/>
                </a:lnTo>
                <a:lnTo>
                  <a:pt x="2548154" y="285483"/>
                </a:lnTo>
                <a:lnTo>
                  <a:pt x="2548182" y="286193"/>
                </a:lnTo>
                <a:lnTo>
                  <a:pt x="2548583" y="285483"/>
                </a:lnTo>
                <a:lnTo>
                  <a:pt x="2558501" y="285483"/>
                </a:lnTo>
                <a:lnTo>
                  <a:pt x="2558501" y="273565"/>
                </a:lnTo>
                <a:lnTo>
                  <a:pt x="2550538" y="273565"/>
                </a:lnTo>
                <a:lnTo>
                  <a:pt x="2550538" y="266145"/>
                </a:lnTo>
                <a:lnTo>
                  <a:pt x="2558501" y="266145"/>
                </a:lnTo>
                <a:lnTo>
                  <a:pt x="2558501" y="262013"/>
                </a:lnTo>
                <a:lnTo>
                  <a:pt x="2555893" y="245296"/>
                </a:lnTo>
                <a:lnTo>
                  <a:pt x="2552465" y="242176"/>
                </a:lnTo>
                <a:close/>
              </a:path>
              <a:path w="5542280" h="744854">
                <a:moveTo>
                  <a:pt x="2558501" y="266145"/>
                </a:moveTo>
                <a:lnTo>
                  <a:pt x="2550538" y="266145"/>
                </a:lnTo>
                <a:lnTo>
                  <a:pt x="2550538" y="273565"/>
                </a:lnTo>
                <a:lnTo>
                  <a:pt x="2558501" y="273565"/>
                </a:lnTo>
                <a:lnTo>
                  <a:pt x="2558501" y="266145"/>
                </a:lnTo>
                <a:close/>
              </a:path>
              <a:path w="5542280" h="744854">
                <a:moveTo>
                  <a:pt x="2528745" y="233514"/>
                </a:moveTo>
                <a:lnTo>
                  <a:pt x="2498849" y="243433"/>
                </a:lnTo>
                <a:lnTo>
                  <a:pt x="2503320" y="250837"/>
                </a:lnTo>
                <a:lnTo>
                  <a:pt x="2534659" y="242176"/>
                </a:lnTo>
                <a:lnTo>
                  <a:pt x="2552465" y="242176"/>
                </a:lnTo>
                <a:lnTo>
                  <a:pt x="2545556" y="235889"/>
                </a:lnTo>
                <a:lnTo>
                  <a:pt x="2528745" y="233514"/>
                </a:lnTo>
                <a:close/>
              </a:path>
              <a:path w="5542280" h="744854">
                <a:moveTo>
                  <a:pt x="2616967" y="233514"/>
                </a:moveTo>
                <a:lnTo>
                  <a:pt x="2600995" y="240732"/>
                </a:lnTo>
                <a:lnTo>
                  <a:pt x="2595176" y="249514"/>
                </a:lnTo>
                <a:lnTo>
                  <a:pt x="2595120" y="263364"/>
                </a:lnTo>
                <a:lnTo>
                  <a:pt x="2595014" y="289662"/>
                </a:lnTo>
                <a:lnTo>
                  <a:pt x="2600855" y="300943"/>
                </a:lnTo>
                <a:lnTo>
                  <a:pt x="2623300" y="308254"/>
                </a:lnTo>
                <a:lnTo>
                  <a:pt x="2630285" y="308254"/>
                </a:lnTo>
                <a:lnTo>
                  <a:pt x="2647608" y="300338"/>
                </a:lnTo>
                <a:lnTo>
                  <a:pt x="2648214" y="299453"/>
                </a:lnTo>
                <a:lnTo>
                  <a:pt x="2622602" y="299453"/>
                </a:lnTo>
                <a:lnTo>
                  <a:pt x="2604394" y="293539"/>
                </a:lnTo>
                <a:lnTo>
                  <a:pt x="2595220" y="276495"/>
                </a:lnTo>
                <a:lnTo>
                  <a:pt x="2601134" y="251443"/>
                </a:lnTo>
                <a:lnTo>
                  <a:pt x="2617386" y="242176"/>
                </a:lnTo>
                <a:lnTo>
                  <a:pt x="2646877" y="242176"/>
                </a:lnTo>
                <a:lnTo>
                  <a:pt x="2636525" y="235098"/>
                </a:lnTo>
                <a:lnTo>
                  <a:pt x="2616967" y="233514"/>
                </a:lnTo>
                <a:close/>
              </a:path>
              <a:path w="5542280" h="744854">
                <a:moveTo>
                  <a:pt x="2595360" y="203898"/>
                </a:moveTo>
                <a:lnTo>
                  <a:pt x="2585442" y="203898"/>
                </a:lnTo>
                <a:lnTo>
                  <a:pt x="2585442" y="307555"/>
                </a:lnTo>
                <a:lnTo>
                  <a:pt x="2594941" y="307555"/>
                </a:lnTo>
                <a:lnTo>
                  <a:pt x="2595014" y="289662"/>
                </a:lnTo>
                <a:lnTo>
                  <a:pt x="2589353" y="278731"/>
                </a:lnTo>
                <a:lnTo>
                  <a:pt x="2590843" y="256053"/>
                </a:lnTo>
                <a:lnTo>
                  <a:pt x="2595176" y="249514"/>
                </a:lnTo>
                <a:lnTo>
                  <a:pt x="2595241" y="233514"/>
                </a:lnTo>
                <a:lnTo>
                  <a:pt x="2595360" y="203898"/>
                </a:lnTo>
                <a:close/>
              </a:path>
              <a:path w="5542280" h="744854">
                <a:moveTo>
                  <a:pt x="2646877" y="242176"/>
                </a:moveTo>
                <a:lnTo>
                  <a:pt x="2617386" y="242176"/>
                </a:lnTo>
                <a:lnTo>
                  <a:pt x="2640670" y="248136"/>
                </a:lnTo>
                <a:lnTo>
                  <a:pt x="2649983" y="265040"/>
                </a:lnTo>
                <a:lnTo>
                  <a:pt x="2644056" y="289662"/>
                </a:lnTo>
                <a:lnTo>
                  <a:pt x="2643929" y="290186"/>
                </a:lnTo>
                <a:lnTo>
                  <a:pt x="2622602" y="299453"/>
                </a:lnTo>
                <a:lnTo>
                  <a:pt x="2648214" y="299453"/>
                </a:lnTo>
                <a:lnTo>
                  <a:pt x="2658318" y="284691"/>
                </a:lnTo>
                <a:lnTo>
                  <a:pt x="2659777" y="265040"/>
                </a:lnTo>
                <a:lnTo>
                  <a:pt x="2659902" y="263364"/>
                </a:lnTo>
                <a:lnTo>
                  <a:pt x="2651985" y="245668"/>
                </a:lnTo>
                <a:lnTo>
                  <a:pt x="2646877" y="242176"/>
                </a:lnTo>
                <a:close/>
              </a:path>
              <a:path w="5542280" h="744854">
                <a:moveTo>
                  <a:pt x="2595176" y="249514"/>
                </a:moveTo>
                <a:lnTo>
                  <a:pt x="2590843" y="256053"/>
                </a:lnTo>
                <a:lnTo>
                  <a:pt x="2589353" y="278731"/>
                </a:lnTo>
                <a:lnTo>
                  <a:pt x="2595014" y="289662"/>
                </a:lnTo>
                <a:lnTo>
                  <a:pt x="2595120" y="263364"/>
                </a:lnTo>
                <a:lnTo>
                  <a:pt x="2595176" y="249514"/>
                </a:lnTo>
                <a:close/>
              </a:path>
              <a:path w="5542280" h="744854">
                <a:moveTo>
                  <a:pt x="2702846" y="233514"/>
                </a:moveTo>
                <a:lnTo>
                  <a:pt x="2685290" y="241431"/>
                </a:lnTo>
                <a:lnTo>
                  <a:pt x="2674347" y="256984"/>
                </a:lnTo>
                <a:lnTo>
                  <a:pt x="2672839" y="276495"/>
                </a:lnTo>
                <a:lnTo>
                  <a:pt x="2672717" y="278079"/>
                </a:lnTo>
                <a:lnTo>
                  <a:pt x="2685290" y="300244"/>
                </a:lnTo>
                <a:lnTo>
                  <a:pt x="2710017" y="308254"/>
                </a:lnTo>
                <a:lnTo>
                  <a:pt x="2717188" y="308254"/>
                </a:lnTo>
                <a:lnTo>
                  <a:pt x="2734977" y="300244"/>
                </a:lnTo>
                <a:lnTo>
                  <a:pt x="2735524" y="299453"/>
                </a:lnTo>
                <a:lnTo>
                  <a:pt x="2710017" y="299453"/>
                </a:lnTo>
                <a:lnTo>
                  <a:pt x="2692089" y="293539"/>
                </a:lnTo>
                <a:lnTo>
                  <a:pt x="2682775" y="276495"/>
                </a:lnTo>
                <a:lnTo>
                  <a:pt x="2688829" y="251443"/>
                </a:lnTo>
                <a:lnTo>
                  <a:pt x="2704941" y="242176"/>
                </a:lnTo>
                <a:lnTo>
                  <a:pt x="2734078" y="242176"/>
                </a:lnTo>
                <a:lnTo>
                  <a:pt x="2723707" y="235098"/>
                </a:lnTo>
                <a:lnTo>
                  <a:pt x="2702846" y="233514"/>
                </a:lnTo>
                <a:close/>
              </a:path>
              <a:path w="5542280" h="744854">
                <a:moveTo>
                  <a:pt x="2734078" y="242176"/>
                </a:moveTo>
                <a:lnTo>
                  <a:pt x="2704941" y="242176"/>
                </a:lnTo>
                <a:lnTo>
                  <a:pt x="2728224" y="248136"/>
                </a:lnTo>
                <a:lnTo>
                  <a:pt x="2737398" y="265040"/>
                </a:lnTo>
                <a:lnTo>
                  <a:pt x="2731438" y="290186"/>
                </a:lnTo>
                <a:lnTo>
                  <a:pt x="2710017" y="299453"/>
                </a:lnTo>
                <a:lnTo>
                  <a:pt x="2735524" y="299453"/>
                </a:lnTo>
                <a:lnTo>
                  <a:pt x="2745827" y="284551"/>
                </a:lnTo>
                <a:lnTo>
                  <a:pt x="2747334" y="265040"/>
                </a:lnTo>
                <a:lnTo>
                  <a:pt x="2747457" y="263457"/>
                </a:lnTo>
                <a:lnTo>
                  <a:pt x="2739400" y="245808"/>
                </a:lnTo>
                <a:lnTo>
                  <a:pt x="2734078" y="242176"/>
                </a:lnTo>
                <a:close/>
              </a:path>
              <a:path w="5542280" h="744854">
                <a:moveTo>
                  <a:pt x="2777206" y="234213"/>
                </a:moveTo>
                <a:lnTo>
                  <a:pt x="2767706" y="234213"/>
                </a:lnTo>
                <a:lnTo>
                  <a:pt x="2767706" y="307555"/>
                </a:lnTo>
                <a:lnTo>
                  <a:pt x="2777625" y="307555"/>
                </a:lnTo>
                <a:lnTo>
                  <a:pt x="2779814" y="254795"/>
                </a:lnTo>
                <a:lnTo>
                  <a:pt x="2780377" y="254190"/>
                </a:lnTo>
                <a:lnTo>
                  <a:pt x="2777206" y="254190"/>
                </a:lnTo>
                <a:lnTo>
                  <a:pt x="2777206" y="234213"/>
                </a:lnTo>
                <a:close/>
              </a:path>
              <a:path w="5542280" h="744854">
                <a:moveTo>
                  <a:pt x="2804587" y="233514"/>
                </a:moveTo>
                <a:lnTo>
                  <a:pt x="2797416" y="233514"/>
                </a:lnTo>
                <a:lnTo>
                  <a:pt x="2781723" y="240872"/>
                </a:lnTo>
                <a:lnTo>
                  <a:pt x="2777206" y="254190"/>
                </a:lnTo>
                <a:lnTo>
                  <a:pt x="2780377" y="254190"/>
                </a:lnTo>
                <a:lnTo>
                  <a:pt x="2788568" y="245389"/>
                </a:lnTo>
                <a:lnTo>
                  <a:pt x="2802352" y="243014"/>
                </a:lnTo>
                <a:lnTo>
                  <a:pt x="2804587" y="233514"/>
                </a:lnTo>
                <a:close/>
              </a:path>
              <a:path w="5542280" h="744854">
                <a:moveTo>
                  <a:pt x="2844216" y="233514"/>
                </a:moveTo>
                <a:lnTo>
                  <a:pt x="2826847" y="241338"/>
                </a:lnTo>
                <a:lnTo>
                  <a:pt x="2816183" y="256844"/>
                </a:lnTo>
                <a:lnTo>
                  <a:pt x="2814724" y="276495"/>
                </a:lnTo>
                <a:lnTo>
                  <a:pt x="2814600" y="278172"/>
                </a:lnTo>
                <a:lnTo>
                  <a:pt x="2826847" y="300338"/>
                </a:lnTo>
                <a:lnTo>
                  <a:pt x="2851201" y="308254"/>
                </a:lnTo>
                <a:lnTo>
                  <a:pt x="2857721" y="308254"/>
                </a:lnTo>
                <a:lnTo>
                  <a:pt x="2873646" y="300943"/>
                </a:lnTo>
                <a:lnTo>
                  <a:pt x="2874611" y="299453"/>
                </a:lnTo>
                <a:lnTo>
                  <a:pt x="2851900" y="299453"/>
                </a:lnTo>
                <a:lnTo>
                  <a:pt x="2833971" y="293539"/>
                </a:lnTo>
                <a:lnTo>
                  <a:pt x="2824658" y="276495"/>
                </a:lnTo>
                <a:lnTo>
                  <a:pt x="2830712" y="251443"/>
                </a:lnTo>
                <a:lnTo>
                  <a:pt x="2846777" y="242176"/>
                </a:lnTo>
                <a:lnTo>
                  <a:pt x="2873594" y="242176"/>
                </a:lnTo>
                <a:lnTo>
                  <a:pt x="2863355" y="234958"/>
                </a:lnTo>
                <a:lnTo>
                  <a:pt x="2844216" y="233514"/>
                </a:lnTo>
                <a:close/>
              </a:path>
              <a:path w="5542280" h="744854">
                <a:moveTo>
                  <a:pt x="2889060" y="203898"/>
                </a:moveTo>
                <a:lnTo>
                  <a:pt x="2879141" y="203898"/>
                </a:lnTo>
                <a:lnTo>
                  <a:pt x="2879261" y="233514"/>
                </a:lnTo>
                <a:lnTo>
                  <a:pt x="2879324" y="249120"/>
                </a:lnTo>
                <a:lnTo>
                  <a:pt x="2885148" y="262805"/>
                </a:lnTo>
                <a:lnTo>
                  <a:pt x="2883658" y="285483"/>
                </a:lnTo>
                <a:lnTo>
                  <a:pt x="2879497" y="291908"/>
                </a:lnTo>
                <a:lnTo>
                  <a:pt x="2879560" y="307555"/>
                </a:lnTo>
                <a:lnTo>
                  <a:pt x="2889060" y="307555"/>
                </a:lnTo>
                <a:lnTo>
                  <a:pt x="2889060" y="203898"/>
                </a:lnTo>
                <a:close/>
              </a:path>
              <a:path w="5542280" h="744854">
                <a:moveTo>
                  <a:pt x="2879388" y="265040"/>
                </a:moveTo>
                <a:lnTo>
                  <a:pt x="2879242" y="265203"/>
                </a:lnTo>
                <a:lnTo>
                  <a:pt x="2873320" y="290186"/>
                </a:lnTo>
                <a:lnTo>
                  <a:pt x="2851900" y="299453"/>
                </a:lnTo>
                <a:lnTo>
                  <a:pt x="2874611" y="299453"/>
                </a:lnTo>
                <a:lnTo>
                  <a:pt x="2879497" y="291908"/>
                </a:lnTo>
                <a:lnTo>
                  <a:pt x="2879388" y="265040"/>
                </a:lnTo>
                <a:close/>
              </a:path>
              <a:path w="5542280" h="744854">
                <a:moveTo>
                  <a:pt x="2879324" y="249120"/>
                </a:moveTo>
                <a:lnTo>
                  <a:pt x="2879379" y="262805"/>
                </a:lnTo>
                <a:lnTo>
                  <a:pt x="2879497" y="291908"/>
                </a:lnTo>
                <a:lnTo>
                  <a:pt x="2883658" y="285483"/>
                </a:lnTo>
                <a:lnTo>
                  <a:pt x="2884991" y="265203"/>
                </a:lnTo>
                <a:lnTo>
                  <a:pt x="2885031" y="264594"/>
                </a:lnTo>
                <a:lnTo>
                  <a:pt x="2885148" y="262805"/>
                </a:lnTo>
                <a:lnTo>
                  <a:pt x="2879324" y="249120"/>
                </a:lnTo>
                <a:close/>
              </a:path>
              <a:path w="5542280" h="744854">
                <a:moveTo>
                  <a:pt x="2873594" y="242176"/>
                </a:moveTo>
                <a:lnTo>
                  <a:pt x="2846777" y="242176"/>
                </a:lnTo>
                <a:lnTo>
                  <a:pt x="2870061" y="248136"/>
                </a:lnTo>
                <a:lnTo>
                  <a:pt x="2879300" y="265040"/>
                </a:lnTo>
                <a:lnTo>
                  <a:pt x="2879324" y="249120"/>
                </a:lnTo>
                <a:lnTo>
                  <a:pt x="2877558" y="244970"/>
                </a:lnTo>
                <a:lnTo>
                  <a:pt x="2873594" y="242176"/>
                </a:lnTo>
                <a:close/>
              </a:path>
              <a:path w="5542280" h="744854">
                <a:moveTo>
                  <a:pt x="2961055" y="266145"/>
                </a:moveTo>
                <a:lnTo>
                  <a:pt x="2926323" y="267042"/>
                </a:lnTo>
                <a:lnTo>
                  <a:pt x="2911421" y="279615"/>
                </a:lnTo>
                <a:lnTo>
                  <a:pt x="2915892" y="301222"/>
                </a:lnTo>
                <a:lnTo>
                  <a:pt x="2937359" y="308254"/>
                </a:lnTo>
                <a:lnTo>
                  <a:pt x="2950118" y="306810"/>
                </a:lnTo>
                <a:lnTo>
                  <a:pt x="2956436" y="300431"/>
                </a:lnTo>
                <a:lnTo>
                  <a:pt x="2933028" y="300431"/>
                </a:lnTo>
                <a:lnTo>
                  <a:pt x="2920316" y="290791"/>
                </a:lnTo>
                <a:lnTo>
                  <a:pt x="2927161" y="274726"/>
                </a:lnTo>
                <a:lnTo>
                  <a:pt x="2961340" y="273565"/>
                </a:lnTo>
                <a:lnTo>
                  <a:pt x="2961089" y="267042"/>
                </a:lnTo>
                <a:lnTo>
                  <a:pt x="2961055" y="266145"/>
                </a:lnTo>
                <a:close/>
              </a:path>
              <a:path w="5542280" h="744854">
                <a:moveTo>
                  <a:pt x="2972144" y="285483"/>
                </a:moveTo>
                <a:lnTo>
                  <a:pt x="2962226" y="285483"/>
                </a:lnTo>
                <a:lnTo>
                  <a:pt x="2964461" y="292328"/>
                </a:lnTo>
                <a:lnTo>
                  <a:pt x="2962150" y="294662"/>
                </a:lnTo>
                <a:lnTo>
                  <a:pt x="2962616" y="306810"/>
                </a:lnTo>
                <a:lnTo>
                  <a:pt x="2962645" y="307555"/>
                </a:lnTo>
                <a:lnTo>
                  <a:pt x="2972144" y="307555"/>
                </a:lnTo>
                <a:lnTo>
                  <a:pt x="2972144" y="285483"/>
                </a:lnTo>
                <a:close/>
              </a:path>
              <a:path w="5542280" h="744854">
                <a:moveTo>
                  <a:pt x="2961824" y="286193"/>
                </a:moveTo>
                <a:lnTo>
                  <a:pt x="2957383" y="294051"/>
                </a:lnTo>
                <a:lnTo>
                  <a:pt x="2933028" y="300431"/>
                </a:lnTo>
                <a:lnTo>
                  <a:pt x="2956436" y="300431"/>
                </a:lnTo>
                <a:lnTo>
                  <a:pt x="2962150" y="294662"/>
                </a:lnTo>
                <a:lnTo>
                  <a:pt x="2961824" y="286193"/>
                </a:lnTo>
                <a:close/>
              </a:path>
              <a:path w="5542280" h="744854">
                <a:moveTo>
                  <a:pt x="2962226" y="285483"/>
                </a:moveTo>
                <a:lnTo>
                  <a:pt x="2961824" y="286193"/>
                </a:lnTo>
                <a:lnTo>
                  <a:pt x="2962001" y="290791"/>
                </a:lnTo>
                <a:lnTo>
                  <a:pt x="2962060" y="292328"/>
                </a:lnTo>
                <a:lnTo>
                  <a:pt x="2962150" y="294662"/>
                </a:lnTo>
                <a:lnTo>
                  <a:pt x="2964461" y="292328"/>
                </a:lnTo>
                <a:lnTo>
                  <a:pt x="2962226" y="285483"/>
                </a:lnTo>
                <a:close/>
              </a:path>
              <a:path w="5542280" h="744854">
                <a:moveTo>
                  <a:pt x="2966108" y="242176"/>
                </a:moveTo>
                <a:lnTo>
                  <a:pt x="2948302" y="242176"/>
                </a:lnTo>
                <a:lnTo>
                  <a:pt x="2960456" y="250558"/>
                </a:lnTo>
                <a:lnTo>
                  <a:pt x="2961797" y="285483"/>
                </a:lnTo>
                <a:lnTo>
                  <a:pt x="2961824" y="286193"/>
                </a:lnTo>
                <a:lnTo>
                  <a:pt x="2962226" y="285483"/>
                </a:lnTo>
                <a:lnTo>
                  <a:pt x="2972144" y="285483"/>
                </a:lnTo>
                <a:lnTo>
                  <a:pt x="2972144" y="273565"/>
                </a:lnTo>
                <a:lnTo>
                  <a:pt x="2964181" y="273565"/>
                </a:lnTo>
                <a:lnTo>
                  <a:pt x="2964181" y="266145"/>
                </a:lnTo>
                <a:lnTo>
                  <a:pt x="2972144" y="266145"/>
                </a:lnTo>
                <a:lnTo>
                  <a:pt x="2972144" y="262013"/>
                </a:lnTo>
                <a:lnTo>
                  <a:pt x="2969536" y="245296"/>
                </a:lnTo>
                <a:lnTo>
                  <a:pt x="2966108" y="242176"/>
                </a:lnTo>
                <a:close/>
              </a:path>
              <a:path w="5542280" h="744854">
                <a:moveTo>
                  <a:pt x="2972144" y="266145"/>
                </a:moveTo>
                <a:lnTo>
                  <a:pt x="2964181" y="266145"/>
                </a:lnTo>
                <a:lnTo>
                  <a:pt x="2964181" y="273565"/>
                </a:lnTo>
                <a:lnTo>
                  <a:pt x="2972144" y="273565"/>
                </a:lnTo>
                <a:lnTo>
                  <a:pt x="2972144" y="266145"/>
                </a:lnTo>
                <a:close/>
              </a:path>
              <a:path w="5542280" h="744854">
                <a:moveTo>
                  <a:pt x="2942388" y="233514"/>
                </a:moveTo>
                <a:lnTo>
                  <a:pt x="2912492" y="243433"/>
                </a:lnTo>
                <a:lnTo>
                  <a:pt x="2916963" y="250837"/>
                </a:lnTo>
                <a:lnTo>
                  <a:pt x="2948302" y="242176"/>
                </a:lnTo>
                <a:lnTo>
                  <a:pt x="2966108" y="242176"/>
                </a:lnTo>
                <a:lnTo>
                  <a:pt x="2959199" y="235889"/>
                </a:lnTo>
                <a:lnTo>
                  <a:pt x="2942388" y="233514"/>
                </a:lnTo>
                <a:close/>
              </a:path>
              <a:path w="5542280" h="744854">
                <a:moveTo>
                  <a:pt x="3001180" y="316496"/>
                </a:moveTo>
                <a:lnTo>
                  <a:pt x="2996151" y="324040"/>
                </a:lnTo>
                <a:lnTo>
                  <a:pt x="2999969" y="327672"/>
                </a:lnTo>
                <a:lnTo>
                  <a:pt x="3030377" y="335356"/>
                </a:lnTo>
                <a:lnTo>
                  <a:pt x="3052590" y="330327"/>
                </a:lnTo>
                <a:lnTo>
                  <a:pt x="3055602" y="326555"/>
                </a:lnTo>
                <a:lnTo>
                  <a:pt x="3030098" y="326555"/>
                </a:lnTo>
                <a:lnTo>
                  <a:pt x="3001180" y="316496"/>
                </a:lnTo>
                <a:close/>
              </a:path>
              <a:path w="5542280" h="744854">
                <a:moveTo>
                  <a:pt x="3067119" y="234213"/>
                </a:moveTo>
                <a:lnTo>
                  <a:pt x="3057619" y="234213"/>
                </a:lnTo>
                <a:lnTo>
                  <a:pt x="3057181" y="247904"/>
                </a:lnTo>
                <a:lnTo>
                  <a:pt x="3057099" y="250468"/>
                </a:lnTo>
                <a:lnTo>
                  <a:pt x="3063207" y="261361"/>
                </a:lnTo>
                <a:lnTo>
                  <a:pt x="3061670" y="283108"/>
                </a:lnTo>
                <a:lnTo>
                  <a:pt x="3055786" y="291495"/>
                </a:lnTo>
                <a:lnTo>
                  <a:pt x="3055032" y="315064"/>
                </a:lnTo>
                <a:lnTo>
                  <a:pt x="3055011" y="315705"/>
                </a:lnTo>
                <a:lnTo>
                  <a:pt x="3046257" y="324366"/>
                </a:lnTo>
                <a:lnTo>
                  <a:pt x="3030098" y="326555"/>
                </a:lnTo>
                <a:lnTo>
                  <a:pt x="3055602" y="326555"/>
                </a:lnTo>
                <a:lnTo>
                  <a:pt x="3064779" y="315064"/>
                </a:lnTo>
                <a:lnTo>
                  <a:pt x="3067119" y="234213"/>
                </a:lnTo>
                <a:close/>
              </a:path>
              <a:path w="5542280" h="744854">
                <a:moveTo>
                  <a:pt x="3021576" y="233514"/>
                </a:moveTo>
                <a:lnTo>
                  <a:pt x="3004114" y="240965"/>
                </a:lnTo>
                <a:lnTo>
                  <a:pt x="2993264" y="255866"/>
                </a:lnTo>
                <a:lnTo>
                  <a:pt x="2991680" y="275983"/>
                </a:lnTo>
                <a:lnTo>
                  <a:pt x="3004114" y="297218"/>
                </a:lnTo>
                <a:lnTo>
                  <a:pt x="3028561" y="304761"/>
                </a:lnTo>
                <a:lnTo>
                  <a:pt x="3035080" y="304761"/>
                </a:lnTo>
                <a:lnTo>
                  <a:pt x="3051379" y="297776"/>
                </a:lnTo>
                <a:lnTo>
                  <a:pt x="3052653" y="295960"/>
                </a:lnTo>
                <a:lnTo>
                  <a:pt x="3029539" y="295960"/>
                </a:lnTo>
                <a:lnTo>
                  <a:pt x="3019434" y="294843"/>
                </a:lnTo>
                <a:lnTo>
                  <a:pt x="3002903" y="279010"/>
                </a:lnTo>
                <a:lnTo>
                  <a:pt x="3002903" y="259033"/>
                </a:lnTo>
                <a:lnTo>
                  <a:pt x="3019434" y="243340"/>
                </a:lnTo>
                <a:lnTo>
                  <a:pt x="3053102" y="243340"/>
                </a:lnTo>
                <a:lnTo>
                  <a:pt x="3051379" y="240267"/>
                </a:lnTo>
                <a:lnTo>
                  <a:pt x="3021576" y="233514"/>
                </a:lnTo>
                <a:close/>
              </a:path>
              <a:path w="5542280" h="744854">
                <a:moveTo>
                  <a:pt x="3056562" y="267238"/>
                </a:moveTo>
                <a:lnTo>
                  <a:pt x="3051425" y="287113"/>
                </a:lnTo>
                <a:lnTo>
                  <a:pt x="3029539" y="295960"/>
                </a:lnTo>
                <a:lnTo>
                  <a:pt x="3052653" y="295960"/>
                </a:lnTo>
                <a:lnTo>
                  <a:pt x="3055786" y="291495"/>
                </a:lnTo>
                <a:lnTo>
                  <a:pt x="3056562" y="267238"/>
                </a:lnTo>
                <a:close/>
              </a:path>
              <a:path w="5542280" h="744854">
                <a:moveTo>
                  <a:pt x="3057099" y="250468"/>
                </a:moveTo>
                <a:lnTo>
                  <a:pt x="3056926" y="255866"/>
                </a:lnTo>
                <a:lnTo>
                  <a:pt x="3056825" y="259033"/>
                </a:lnTo>
                <a:lnTo>
                  <a:pt x="3056717" y="262404"/>
                </a:lnTo>
                <a:lnTo>
                  <a:pt x="3057479" y="263690"/>
                </a:lnTo>
                <a:lnTo>
                  <a:pt x="3056562" y="267238"/>
                </a:lnTo>
                <a:lnTo>
                  <a:pt x="3055786" y="291495"/>
                </a:lnTo>
                <a:lnTo>
                  <a:pt x="3061670" y="283108"/>
                </a:lnTo>
                <a:lnTo>
                  <a:pt x="3063042" y="263690"/>
                </a:lnTo>
                <a:lnTo>
                  <a:pt x="3063133" y="262404"/>
                </a:lnTo>
                <a:lnTo>
                  <a:pt x="3063207" y="261361"/>
                </a:lnTo>
                <a:lnTo>
                  <a:pt x="3057099" y="250468"/>
                </a:lnTo>
                <a:close/>
              </a:path>
              <a:path w="5542280" h="744854">
                <a:moveTo>
                  <a:pt x="3056717" y="262404"/>
                </a:moveTo>
                <a:lnTo>
                  <a:pt x="3056676" y="263690"/>
                </a:lnTo>
                <a:lnTo>
                  <a:pt x="3056562" y="267238"/>
                </a:lnTo>
                <a:lnTo>
                  <a:pt x="3057479" y="263690"/>
                </a:lnTo>
                <a:lnTo>
                  <a:pt x="3056717" y="262404"/>
                </a:lnTo>
                <a:close/>
              </a:path>
              <a:path w="5542280" h="744854">
                <a:moveTo>
                  <a:pt x="3053102" y="243340"/>
                </a:moveTo>
                <a:lnTo>
                  <a:pt x="3019434" y="243340"/>
                </a:lnTo>
                <a:lnTo>
                  <a:pt x="3048119" y="247904"/>
                </a:lnTo>
                <a:lnTo>
                  <a:pt x="3056717" y="262404"/>
                </a:lnTo>
                <a:lnTo>
                  <a:pt x="3057099" y="250468"/>
                </a:lnTo>
                <a:lnTo>
                  <a:pt x="3053102" y="243340"/>
                </a:lnTo>
                <a:close/>
              </a:path>
              <a:path w="5542280" h="744854">
                <a:moveTo>
                  <a:pt x="3116419" y="233514"/>
                </a:moveTo>
                <a:lnTo>
                  <a:pt x="3099376" y="241570"/>
                </a:lnTo>
                <a:lnTo>
                  <a:pt x="3088852" y="257124"/>
                </a:lnTo>
                <a:lnTo>
                  <a:pt x="3087315" y="278079"/>
                </a:lnTo>
                <a:lnTo>
                  <a:pt x="3099981" y="300244"/>
                </a:lnTo>
                <a:lnTo>
                  <a:pt x="3125872" y="308254"/>
                </a:lnTo>
                <a:lnTo>
                  <a:pt x="3131739" y="308254"/>
                </a:lnTo>
                <a:lnTo>
                  <a:pt x="3150395" y="298289"/>
                </a:lnTo>
                <a:lnTo>
                  <a:pt x="3115395" y="298289"/>
                </a:lnTo>
                <a:lnTo>
                  <a:pt x="3098165" y="281757"/>
                </a:lnTo>
                <a:lnTo>
                  <a:pt x="3099289" y="273888"/>
                </a:lnTo>
                <a:lnTo>
                  <a:pt x="3094859" y="273888"/>
                </a:lnTo>
                <a:lnTo>
                  <a:pt x="3094859" y="266484"/>
                </a:lnTo>
                <a:lnTo>
                  <a:pt x="3100347" y="266484"/>
                </a:lnTo>
                <a:lnTo>
                  <a:pt x="3102542" y="251117"/>
                </a:lnTo>
                <a:lnTo>
                  <a:pt x="3118189" y="242036"/>
                </a:lnTo>
                <a:lnTo>
                  <a:pt x="3145978" y="242036"/>
                </a:lnTo>
                <a:lnTo>
                  <a:pt x="3136210" y="235098"/>
                </a:lnTo>
                <a:lnTo>
                  <a:pt x="3116419" y="233514"/>
                </a:lnTo>
                <a:close/>
              </a:path>
              <a:path w="5542280" h="744854">
                <a:moveTo>
                  <a:pt x="3148643" y="289814"/>
                </a:moveTo>
                <a:lnTo>
                  <a:pt x="3145849" y="293073"/>
                </a:lnTo>
                <a:lnTo>
                  <a:pt x="3115395" y="298289"/>
                </a:lnTo>
                <a:lnTo>
                  <a:pt x="3150395" y="298289"/>
                </a:lnTo>
                <a:lnTo>
                  <a:pt x="3154231" y="296240"/>
                </a:lnTo>
                <a:lnTo>
                  <a:pt x="3148643" y="289814"/>
                </a:lnTo>
                <a:close/>
              </a:path>
              <a:path w="5542280" h="744854">
                <a:moveTo>
                  <a:pt x="3100347" y="266484"/>
                </a:moveTo>
                <a:lnTo>
                  <a:pt x="3094859" y="266484"/>
                </a:lnTo>
                <a:lnTo>
                  <a:pt x="3094859" y="273888"/>
                </a:lnTo>
                <a:lnTo>
                  <a:pt x="3099289" y="273888"/>
                </a:lnTo>
                <a:lnTo>
                  <a:pt x="3100347" y="266484"/>
                </a:lnTo>
                <a:close/>
              </a:path>
              <a:path w="5542280" h="744854">
                <a:moveTo>
                  <a:pt x="3148284" y="266484"/>
                </a:moveTo>
                <a:lnTo>
                  <a:pt x="3100347" y="266484"/>
                </a:lnTo>
                <a:lnTo>
                  <a:pt x="3099289" y="273888"/>
                </a:lnTo>
                <a:lnTo>
                  <a:pt x="3158702" y="273888"/>
                </a:lnTo>
                <a:lnTo>
                  <a:pt x="3158762" y="269417"/>
                </a:lnTo>
                <a:lnTo>
                  <a:pt x="3149481" y="269417"/>
                </a:lnTo>
                <a:lnTo>
                  <a:pt x="3148284" y="266484"/>
                </a:lnTo>
                <a:close/>
              </a:path>
              <a:path w="5542280" h="744854">
                <a:moveTo>
                  <a:pt x="3145978" y="242036"/>
                </a:moveTo>
                <a:lnTo>
                  <a:pt x="3118189" y="242036"/>
                </a:lnTo>
                <a:lnTo>
                  <a:pt x="3140680" y="247857"/>
                </a:lnTo>
                <a:lnTo>
                  <a:pt x="3149481" y="269417"/>
                </a:lnTo>
                <a:lnTo>
                  <a:pt x="3153393" y="266484"/>
                </a:lnTo>
                <a:lnTo>
                  <a:pt x="3158801" y="266484"/>
                </a:lnTo>
                <a:lnTo>
                  <a:pt x="3158841" y="263457"/>
                </a:lnTo>
                <a:lnTo>
                  <a:pt x="3151158" y="245715"/>
                </a:lnTo>
                <a:lnTo>
                  <a:pt x="3145978" y="242036"/>
                </a:lnTo>
                <a:close/>
              </a:path>
              <a:path w="5542280" h="744854">
                <a:moveTo>
                  <a:pt x="3158801" y="266484"/>
                </a:moveTo>
                <a:lnTo>
                  <a:pt x="3153393" y="266484"/>
                </a:lnTo>
                <a:lnTo>
                  <a:pt x="3149481" y="269417"/>
                </a:lnTo>
                <a:lnTo>
                  <a:pt x="3158762" y="269417"/>
                </a:lnTo>
                <a:lnTo>
                  <a:pt x="3158801" y="266484"/>
                </a:lnTo>
                <a:close/>
              </a:path>
              <a:path w="5542280" h="744854">
                <a:moveTo>
                  <a:pt x="3188530" y="234213"/>
                </a:moveTo>
                <a:lnTo>
                  <a:pt x="3179030" y="234213"/>
                </a:lnTo>
                <a:lnTo>
                  <a:pt x="3179030" y="307555"/>
                </a:lnTo>
                <a:lnTo>
                  <a:pt x="3188949" y="307555"/>
                </a:lnTo>
                <a:lnTo>
                  <a:pt x="3188949" y="263410"/>
                </a:lnTo>
                <a:lnTo>
                  <a:pt x="3193643" y="254050"/>
                </a:lnTo>
                <a:lnTo>
                  <a:pt x="3188530" y="254050"/>
                </a:lnTo>
                <a:lnTo>
                  <a:pt x="3188530" y="234213"/>
                </a:lnTo>
                <a:close/>
              </a:path>
              <a:path w="5542280" h="744854">
                <a:moveTo>
                  <a:pt x="3236338" y="242455"/>
                </a:moveTo>
                <a:lnTo>
                  <a:pt x="3220241" y="242455"/>
                </a:lnTo>
                <a:lnTo>
                  <a:pt x="3232908" y="252374"/>
                </a:lnTo>
                <a:lnTo>
                  <a:pt x="3234770" y="307555"/>
                </a:lnTo>
                <a:lnTo>
                  <a:pt x="3244689" y="307555"/>
                </a:lnTo>
                <a:lnTo>
                  <a:pt x="3244689" y="263410"/>
                </a:lnTo>
                <a:lnTo>
                  <a:pt x="3248868" y="255028"/>
                </a:lnTo>
                <a:lnTo>
                  <a:pt x="3243571" y="255028"/>
                </a:lnTo>
                <a:lnTo>
                  <a:pt x="3239660" y="253491"/>
                </a:lnTo>
                <a:lnTo>
                  <a:pt x="3242267" y="248750"/>
                </a:lnTo>
                <a:lnTo>
                  <a:pt x="3242081" y="247857"/>
                </a:lnTo>
                <a:lnTo>
                  <a:pt x="3236338" y="242455"/>
                </a:lnTo>
                <a:close/>
              </a:path>
              <a:path w="5542280" h="744854">
                <a:moveTo>
                  <a:pt x="3292313" y="242455"/>
                </a:moveTo>
                <a:lnTo>
                  <a:pt x="3275982" y="242455"/>
                </a:lnTo>
                <a:lnTo>
                  <a:pt x="3288508" y="252374"/>
                </a:lnTo>
                <a:lnTo>
                  <a:pt x="3290371" y="307555"/>
                </a:lnTo>
                <a:lnTo>
                  <a:pt x="3300290" y="307555"/>
                </a:lnTo>
                <a:lnTo>
                  <a:pt x="3300290" y="257869"/>
                </a:lnTo>
                <a:lnTo>
                  <a:pt x="3292313" y="242455"/>
                </a:lnTo>
                <a:close/>
              </a:path>
              <a:path w="5542280" h="744854">
                <a:moveTo>
                  <a:pt x="3242267" y="248750"/>
                </a:moveTo>
                <a:lnTo>
                  <a:pt x="3239660" y="253491"/>
                </a:lnTo>
                <a:lnTo>
                  <a:pt x="3243571" y="255028"/>
                </a:lnTo>
                <a:lnTo>
                  <a:pt x="3242267" y="248750"/>
                </a:lnTo>
                <a:close/>
              </a:path>
              <a:path w="5542280" h="744854">
                <a:moveTo>
                  <a:pt x="3270673" y="233514"/>
                </a:moveTo>
                <a:lnTo>
                  <a:pt x="3263037" y="233514"/>
                </a:lnTo>
                <a:lnTo>
                  <a:pt x="3245574" y="242735"/>
                </a:lnTo>
                <a:lnTo>
                  <a:pt x="3242267" y="248750"/>
                </a:lnTo>
                <a:lnTo>
                  <a:pt x="3243571" y="255028"/>
                </a:lnTo>
                <a:lnTo>
                  <a:pt x="3248868" y="255028"/>
                </a:lnTo>
                <a:lnTo>
                  <a:pt x="3252443" y="247857"/>
                </a:lnTo>
                <a:lnTo>
                  <a:pt x="3252512" y="247717"/>
                </a:lnTo>
                <a:lnTo>
                  <a:pt x="3275982" y="242455"/>
                </a:lnTo>
                <a:lnTo>
                  <a:pt x="3292313" y="242455"/>
                </a:lnTo>
                <a:lnTo>
                  <a:pt x="3290650" y="239242"/>
                </a:lnTo>
                <a:lnTo>
                  <a:pt x="3270673" y="233514"/>
                </a:lnTo>
                <a:close/>
              </a:path>
              <a:path w="5542280" h="744854">
                <a:moveTo>
                  <a:pt x="3208693" y="233514"/>
                </a:moveTo>
                <a:lnTo>
                  <a:pt x="3189228" y="245249"/>
                </a:lnTo>
                <a:lnTo>
                  <a:pt x="3188663" y="252374"/>
                </a:lnTo>
                <a:lnTo>
                  <a:pt x="3188574" y="253491"/>
                </a:lnTo>
                <a:lnTo>
                  <a:pt x="3188530" y="254050"/>
                </a:lnTo>
                <a:lnTo>
                  <a:pt x="3193643" y="254050"/>
                </a:lnTo>
                <a:lnTo>
                  <a:pt x="3196748" y="247857"/>
                </a:lnTo>
                <a:lnTo>
                  <a:pt x="3196818" y="247717"/>
                </a:lnTo>
                <a:lnTo>
                  <a:pt x="3220241" y="242455"/>
                </a:lnTo>
                <a:lnTo>
                  <a:pt x="3236338" y="242455"/>
                </a:lnTo>
                <a:lnTo>
                  <a:pt x="3228763" y="235330"/>
                </a:lnTo>
                <a:lnTo>
                  <a:pt x="3208693" y="233514"/>
                </a:lnTo>
                <a:close/>
              </a:path>
              <a:path w="5542280" h="744854">
                <a:moveTo>
                  <a:pt x="3386941" y="233514"/>
                </a:moveTo>
                <a:lnTo>
                  <a:pt x="3368966" y="241431"/>
                </a:lnTo>
                <a:lnTo>
                  <a:pt x="3357976" y="256984"/>
                </a:lnTo>
                <a:lnTo>
                  <a:pt x="3356347" y="278079"/>
                </a:lnTo>
                <a:lnTo>
                  <a:pt x="3368966" y="300244"/>
                </a:lnTo>
                <a:lnTo>
                  <a:pt x="3394205" y="308254"/>
                </a:lnTo>
                <a:lnTo>
                  <a:pt x="3406080" y="307043"/>
                </a:lnTo>
                <a:lnTo>
                  <a:pt x="3415714" y="299453"/>
                </a:lnTo>
                <a:lnTo>
                  <a:pt x="3388850" y="299453"/>
                </a:lnTo>
                <a:lnTo>
                  <a:pt x="3372459" y="290186"/>
                </a:lnTo>
                <a:lnTo>
                  <a:pt x="3366405" y="265040"/>
                </a:lnTo>
                <a:lnTo>
                  <a:pt x="3375765" y="248136"/>
                </a:lnTo>
                <a:lnTo>
                  <a:pt x="3398443" y="242176"/>
                </a:lnTo>
                <a:lnTo>
                  <a:pt x="3418244" y="242176"/>
                </a:lnTo>
                <a:lnTo>
                  <a:pt x="3416138" y="239568"/>
                </a:lnTo>
                <a:lnTo>
                  <a:pt x="3386941" y="233514"/>
                </a:lnTo>
                <a:close/>
              </a:path>
              <a:path w="5542280" h="744854">
                <a:moveTo>
                  <a:pt x="3415580" y="288696"/>
                </a:moveTo>
                <a:lnTo>
                  <a:pt x="3413065" y="292328"/>
                </a:lnTo>
                <a:lnTo>
                  <a:pt x="3388850" y="299453"/>
                </a:lnTo>
                <a:lnTo>
                  <a:pt x="3415714" y="299453"/>
                </a:lnTo>
                <a:lnTo>
                  <a:pt x="3422983" y="293725"/>
                </a:lnTo>
                <a:lnTo>
                  <a:pt x="3415580" y="288696"/>
                </a:lnTo>
                <a:close/>
              </a:path>
              <a:path w="5542280" h="744854">
                <a:moveTo>
                  <a:pt x="3418244" y="242176"/>
                </a:moveTo>
                <a:lnTo>
                  <a:pt x="3398443" y="242176"/>
                </a:lnTo>
                <a:lnTo>
                  <a:pt x="3415580" y="253072"/>
                </a:lnTo>
                <a:lnTo>
                  <a:pt x="3422846" y="248136"/>
                </a:lnTo>
                <a:lnTo>
                  <a:pt x="3423059" y="248136"/>
                </a:lnTo>
                <a:lnTo>
                  <a:pt x="3418244" y="242176"/>
                </a:lnTo>
                <a:close/>
              </a:path>
              <a:path w="5542280" h="744854">
                <a:moveTo>
                  <a:pt x="3463965" y="233514"/>
                </a:moveTo>
                <a:lnTo>
                  <a:pt x="3446409" y="241431"/>
                </a:lnTo>
                <a:lnTo>
                  <a:pt x="3435466" y="256984"/>
                </a:lnTo>
                <a:lnTo>
                  <a:pt x="3433959" y="276495"/>
                </a:lnTo>
                <a:lnTo>
                  <a:pt x="3433837" y="278079"/>
                </a:lnTo>
                <a:lnTo>
                  <a:pt x="3446409" y="300244"/>
                </a:lnTo>
                <a:lnTo>
                  <a:pt x="3471136" y="308254"/>
                </a:lnTo>
                <a:lnTo>
                  <a:pt x="3478307" y="308254"/>
                </a:lnTo>
                <a:lnTo>
                  <a:pt x="3496096" y="300244"/>
                </a:lnTo>
                <a:lnTo>
                  <a:pt x="3496643" y="299453"/>
                </a:lnTo>
                <a:lnTo>
                  <a:pt x="3471136" y="299453"/>
                </a:lnTo>
                <a:lnTo>
                  <a:pt x="3453208" y="293539"/>
                </a:lnTo>
                <a:lnTo>
                  <a:pt x="3443895" y="276495"/>
                </a:lnTo>
                <a:lnTo>
                  <a:pt x="3449948" y="251443"/>
                </a:lnTo>
                <a:lnTo>
                  <a:pt x="3466061" y="242176"/>
                </a:lnTo>
                <a:lnTo>
                  <a:pt x="3495198" y="242176"/>
                </a:lnTo>
                <a:lnTo>
                  <a:pt x="3484827" y="235098"/>
                </a:lnTo>
                <a:lnTo>
                  <a:pt x="3463965" y="233514"/>
                </a:lnTo>
                <a:close/>
              </a:path>
              <a:path w="5542280" h="744854">
                <a:moveTo>
                  <a:pt x="3495198" y="242176"/>
                </a:moveTo>
                <a:lnTo>
                  <a:pt x="3466061" y="242176"/>
                </a:lnTo>
                <a:lnTo>
                  <a:pt x="3489344" y="248136"/>
                </a:lnTo>
                <a:lnTo>
                  <a:pt x="3498517" y="265040"/>
                </a:lnTo>
                <a:lnTo>
                  <a:pt x="3492557" y="290186"/>
                </a:lnTo>
                <a:lnTo>
                  <a:pt x="3471136" y="299453"/>
                </a:lnTo>
                <a:lnTo>
                  <a:pt x="3496643" y="299453"/>
                </a:lnTo>
                <a:lnTo>
                  <a:pt x="3506946" y="284551"/>
                </a:lnTo>
                <a:lnTo>
                  <a:pt x="3508453" y="265040"/>
                </a:lnTo>
                <a:lnTo>
                  <a:pt x="3508576" y="263457"/>
                </a:lnTo>
                <a:lnTo>
                  <a:pt x="3500520" y="245808"/>
                </a:lnTo>
                <a:lnTo>
                  <a:pt x="3495198" y="242176"/>
                </a:lnTo>
                <a:close/>
              </a:path>
              <a:path w="5542280" h="744854">
                <a:moveTo>
                  <a:pt x="3538326" y="234213"/>
                </a:moveTo>
                <a:lnTo>
                  <a:pt x="3528826" y="234213"/>
                </a:lnTo>
                <a:lnTo>
                  <a:pt x="3528826" y="307555"/>
                </a:lnTo>
                <a:lnTo>
                  <a:pt x="3538744" y="307555"/>
                </a:lnTo>
                <a:lnTo>
                  <a:pt x="3538744" y="263410"/>
                </a:lnTo>
                <a:lnTo>
                  <a:pt x="3543487" y="254330"/>
                </a:lnTo>
                <a:lnTo>
                  <a:pt x="3538326" y="254330"/>
                </a:lnTo>
                <a:lnTo>
                  <a:pt x="3538326" y="234213"/>
                </a:lnTo>
                <a:close/>
              </a:path>
              <a:path w="5542280" h="744854">
                <a:moveTo>
                  <a:pt x="3588195" y="242455"/>
                </a:moveTo>
                <a:lnTo>
                  <a:pt x="3571434" y="242455"/>
                </a:lnTo>
                <a:lnTo>
                  <a:pt x="3584566" y="252374"/>
                </a:lnTo>
                <a:lnTo>
                  <a:pt x="3586522" y="307555"/>
                </a:lnTo>
                <a:lnTo>
                  <a:pt x="3596441" y="307555"/>
                </a:lnTo>
                <a:lnTo>
                  <a:pt x="3596441" y="257869"/>
                </a:lnTo>
                <a:lnTo>
                  <a:pt x="3588195" y="242455"/>
                </a:lnTo>
                <a:close/>
              </a:path>
              <a:path w="5542280" h="744854">
                <a:moveTo>
                  <a:pt x="3566265" y="233514"/>
                </a:moveTo>
                <a:lnTo>
                  <a:pt x="3559187" y="233514"/>
                </a:lnTo>
                <a:lnTo>
                  <a:pt x="3539117" y="245249"/>
                </a:lnTo>
                <a:lnTo>
                  <a:pt x="3538326" y="254330"/>
                </a:lnTo>
                <a:lnTo>
                  <a:pt x="3543487" y="254330"/>
                </a:lnTo>
                <a:lnTo>
                  <a:pt x="3546940" y="247717"/>
                </a:lnTo>
                <a:lnTo>
                  <a:pt x="3571434" y="242455"/>
                </a:lnTo>
                <a:lnTo>
                  <a:pt x="3588195" y="242455"/>
                </a:lnTo>
                <a:lnTo>
                  <a:pt x="3586476" y="239242"/>
                </a:lnTo>
                <a:lnTo>
                  <a:pt x="3566265" y="233514"/>
                </a:lnTo>
                <a:close/>
              </a:path>
              <a:path w="5542280" h="744854">
                <a:moveTo>
                  <a:pt x="3617505" y="291350"/>
                </a:moveTo>
                <a:lnTo>
                  <a:pt x="3613035" y="299173"/>
                </a:lnTo>
                <a:lnTo>
                  <a:pt x="3642930" y="308254"/>
                </a:lnTo>
                <a:lnTo>
                  <a:pt x="3654804" y="307416"/>
                </a:lnTo>
                <a:lnTo>
                  <a:pt x="3665938" y="299592"/>
                </a:lnTo>
                <a:lnTo>
                  <a:pt x="3650614" y="299592"/>
                </a:lnTo>
                <a:lnTo>
                  <a:pt x="3617505" y="291350"/>
                </a:lnTo>
                <a:close/>
              </a:path>
              <a:path w="5542280" h="744854">
                <a:moveTo>
                  <a:pt x="3654246" y="234166"/>
                </a:moveTo>
                <a:lnTo>
                  <a:pt x="3621277" y="240546"/>
                </a:lnTo>
                <a:lnTo>
                  <a:pt x="3616527" y="262013"/>
                </a:lnTo>
                <a:lnTo>
                  <a:pt x="3663326" y="291211"/>
                </a:lnTo>
                <a:lnTo>
                  <a:pt x="3650614" y="299592"/>
                </a:lnTo>
                <a:lnTo>
                  <a:pt x="3665938" y="299592"/>
                </a:lnTo>
                <a:lnTo>
                  <a:pt x="3672034" y="295308"/>
                </a:lnTo>
                <a:lnTo>
                  <a:pt x="3672360" y="280081"/>
                </a:lnTo>
                <a:lnTo>
                  <a:pt x="3625468" y="250651"/>
                </a:lnTo>
                <a:lnTo>
                  <a:pt x="3633245" y="243200"/>
                </a:lnTo>
                <a:lnTo>
                  <a:pt x="3669186" y="243200"/>
                </a:lnTo>
                <a:lnTo>
                  <a:pt x="3670629" y="240546"/>
                </a:lnTo>
                <a:lnTo>
                  <a:pt x="3670731" y="240360"/>
                </a:lnTo>
                <a:lnTo>
                  <a:pt x="3654246" y="234166"/>
                </a:lnTo>
                <a:close/>
              </a:path>
              <a:path w="5542280" h="744854">
                <a:moveTo>
                  <a:pt x="3669186" y="243200"/>
                </a:moveTo>
                <a:lnTo>
                  <a:pt x="3633245" y="243200"/>
                </a:lnTo>
                <a:lnTo>
                  <a:pt x="3666400" y="248323"/>
                </a:lnTo>
                <a:lnTo>
                  <a:pt x="3669186" y="243200"/>
                </a:lnTo>
                <a:close/>
              </a:path>
              <a:path w="5542280" h="744854">
                <a:moveTo>
                  <a:pt x="3700666" y="234213"/>
                </a:moveTo>
                <a:lnTo>
                  <a:pt x="3690747" y="234213"/>
                </a:lnTo>
                <a:lnTo>
                  <a:pt x="3690747" y="283806"/>
                </a:lnTo>
                <a:lnTo>
                  <a:pt x="3700759" y="302433"/>
                </a:lnTo>
                <a:lnTo>
                  <a:pt x="3721760" y="308254"/>
                </a:lnTo>
                <a:lnTo>
                  <a:pt x="3728280" y="308254"/>
                </a:lnTo>
                <a:lnTo>
                  <a:pt x="3742769" y="299313"/>
                </a:lnTo>
                <a:lnTo>
                  <a:pt x="3715753" y="299313"/>
                </a:lnTo>
                <a:lnTo>
                  <a:pt x="3702575" y="289441"/>
                </a:lnTo>
                <a:lnTo>
                  <a:pt x="3700666" y="234213"/>
                </a:lnTo>
                <a:close/>
              </a:path>
              <a:path w="5542280" h="744854">
                <a:moveTo>
                  <a:pt x="3757663" y="287439"/>
                </a:moveTo>
                <a:lnTo>
                  <a:pt x="3748163" y="287439"/>
                </a:lnTo>
                <a:lnTo>
                  <a:pt x="3748163" y="307555"/>
                </a:lnTo>
                <a:lnTo>
                  <a:pt x="3757663" y="307555"/>
                </a:lnTo>
                <a:lnTo>
                  <a:pt x="3757663" y="287439"/>
                </a:lnTo>
                <a:close/>
              </a:path>
              <a:path w="5542280" h="744854">
                <a:moveTo>
                  <a:pt x="3757663" y="234213"/>
                </a:moveTo>
                <a:lnTo>
                  <a:pt x="3747745" y="234213"/>
                </a:lnTo>
                <a:lnTo>
                  <a:pt x="3747745" y="278218"/>
                </a:lnTo>
                <a:lnTo>
                  <a:pt x="3739828" y="294098"/>
                </a:lnTo>
                <a:lnTo>
                  <a:pt x="3715753" y="299313"/>
                </a:lnTo>
                <a:lnTo>
                  <a:pt x="3742769" y="299313"/>
                </a:lnTo>
                <a:lnTo>
                  <a:pt x="3747372" y="296473"/>
                </a:lnTo>
                <a:lnTo>
                  <a:pt x="3748163" y="287439"/>
                </a:lnTo>
                <a:lnTo>
                  <a:pt x="3757663" y="287439"/>
                </a:lnTo>
                <a:lnTo>
                  <a:pt x="3757663" y="234213"/>
                </a:lnTo>
                <a:close/>
              </a:path>
              <a:path w="5542280" h="744854">
                <a:moveTo>
                  <a:pt x="3795225" y="203898"/>
                </a:moveTo>
                <a:lnTo>
                  <a:pt x="3785306" y="203898"/>
                </a:lnTo>
                <a:lnTo>
                  <a:pt x="3785306" y="307555"/>
                </a:lnTo>
                <a:lnTo>
                  <a:pt x="3795225" y="307555"/>
                </a:lnTo>
                <a:lnTo>
                  <a:pt x="3795225" y="203898"/>
                </a:lnTo>
                <a:close/>
              </a:path>
              <a:path w="5542280" h="744854">
                <a:moveTo>
                  <a:pt x="3834828" y="218008"/>
                </a:moveTo>
                <a:lnTo>
                  <a:pt x="3824909" y="218008"/>
                </a:lnTo>
                <a:lnTo>
                  <a:pt x="3824909" y="293679"/>
                </a:lnTo>
                <a:lnTo>
                  <a:pt x="3834223" y="306391"/>
                </a:lnTo>
                <a:lnTo>
                  <a:pt x="3846423" y="308254"/>
                </a:lnTo>
                <a:lnTo>
                  <a:pt x="3861929" y="303085"/>
                </a:lnTo>
                <a:lnTo>
                  <a:pt x="3860286" y="299732"/>
                </a:lnTo>
                <a:lnTo>
                  <a:pt x="3851918" y="299732"/>
                </a:lnTo>
                <a:lnTo>
                  <a:pt x="3835899" y="293911"/>
                </a:lnTo>
                <a:lnTo>
                  <a:pt x="3834828" y="218008"/>
                </a:lnTo>
                <a:close/>
              </a:path>
              <a:path w="5542280" h="744854">
                <a:moveTo>
                  <a:pt x="3858437" y="295960"/>
                </a:moveTo>
                <a:lnTo>
                  <a:pt x="3851918" y="299732"/>
                </a:lnTo>
                <a:lnTo>
                  <a:pt x="3860286" y="299732"/>
                </a:lnTo>
                <a:lnTo>
                  <a:pt x="3858437" y="295960"/>
                </a:lnTo>
                <a:close/>
              </a:path>
              <a:path w="5542280" h="744854">
                <a:moveTo>
                  <a:pt x="3824909" y="234213"/>
                </a:moveTo>
                <a:lnTo>
                  <a:pt x="3811777" y="234213"/>
                </a:lnTo>
                <a:lnTo>
                  <a:pt x="3811777" y="242455"/>
                </a:lnTo>
                <a:lnTo>
                  <a:pt x="3824909" y="242455"/>
                </a:lnTo>
                <a:lnTo>
                  <a:pt x="3824909" y="234213"/>
                </a:lnTo>
                <a:close/>
              </a:path>
              <a:path w="5542280" h="744854">
                <a:moveTo>
                  <a:pt x="3857180" y="234213"/>
                </a:moveTo>
                <a:lnTo>
                  <a:pt x="3835057" y="234213"/>
                </a:lnTo>
                <a:lnTo>
                  <a:pt x="3835173" y="242455"/>
                </a:lnTo>
                <a:lnTo>
                  <a:pt x="3857180" y="242455"/>
                </a:lnTo>
                <a:lnTo>
                  <a:pt x="3857180" y="234213"/>
                </a:lnTo>
                <a:close/>
              </a:path>
              <a:path w="5542280" h="744854">
                <a:moveTo>
                  <a:pt x="3889904" y="234213"/>
                </a:moveTo>
                <a:lnTo>
                  <a:pt x="3879986" y="234213"/>
                </a:lnTo>
                <a:lnTo>
                  <a:pt x="3879986" y="307555"/>
                </a:lnTo>
                <a:lnTo>
                  <a:pt x="3889904" y="307555"/>
                </a:lnTo>
                <a:lnTo>
                  <a:pt x="3889904" y="234213"/>
                </a:lnTo>
                <a:close/>
              </a:path>
              <a:path w="5542280" h="744854">
                <a:moveTo>
                  <a:pt x="3882966" y="203898"/>
                </a:moveTo>
                <a:lnTo>
                  <a:pt x="3885015" y="218008"/>
                </a:lnTo>
                <a:lnTo>
                  <a:pt x="3887157" y="218008"/>
                </a:lnTo>
                <a:lnTo>
                  <a:pt x="3882966" y="203898"/>
                </a:lnTo>
                <a:close/>
              </a:path>
              <a:path w="5542280" h="744854">
                <a:moveTo>
                  <a:pt x="3914150" y="234213"/>
                </a:moveTo>
                <a:lnTo>
                  <a:pt x="3903812" y="234213"/>
                </a:lnTo>
                <a:lnTo>
                  <a:pt x="3936362" y="307555"/>
                </a:lnTo>
                <a:lnTo>
                  <a:pt x="3946561" y="307555"/>
                </a:lnTo>
                <a:lnTo>
                  <a:pt x="3948927" y="302247"/>
                </a:lnTo>
                <a:lnTo>
                  <a:pt x="3939156" y="302247"/>
                </a:lnTo>
                <a:lnTo>
                  <a:pt x="3941618" y="296722"/>
                </a:lnTo>
                <a:lnTo>
                  <a:pt x="3914150" y="234213"/>
                </a:lnTo>
                <a:close/>
              </a:path>
              <a:path w="5542280" h="744854">
                <a:moveTo>
                  <a:pt x="3941618" y="296722"/>
                </a:moveTo>
                <a:lnTo>
                  <a:pt x="3939156" y="302247"/>
                </a:lnTo>
                <a:lnTo>
                  <a:pt x="3944046" y="302247"/>
                </a:lnTo>
                <a:lnTo>
                  <a:pt x="3941618" y="296722"/>
                </a:lnTo>
                <a:close/>
              </a:path>
              <a:path w="5542280" h="744854">
                <a:moveTo>
                  <a:pt x="3979250" y="234213"/>
                </a:moveTo>
                <a:lnTo>
                  <a:pt x="3969471" y="234213"/>
                </a:lnTo>
                <a:lnTo>
                  <a:pt x="3941618" y="296722"/>
                </a:lnTo>
                <a:lnTo>
                  <a:pt x="3944046" y="302247"/>
                </a:lnTo>
                <a:lnTo>
                  <a:pt x="3948927" y="302247"/>
                </a:lnTo>
                <a:lnTo>
                  <a:pt x="3979250" y="234213"/>
                </a:lnTo>
                <a:close/>
              </a:path>
              <a:path w="5542280" h="744854">
                <a:moveTo>
                  <a:pt x="4035407" y="266145"/>
                </a:moveTo>
                <a:lnTo>
                  <a:pt x="4000676" y="267042"/>
                </a:lnTo>
                <a:lnTo>
                  <a:pt x="3985775" y="279615"/>
                </a:lnTo>
                <a:lnTo>
                  <a:pt x="3990245" y="301222"/>
                </a:lnTo>
                <a:lnTo>
                  <a:pt x="4011712" y="308254"/>
                </a:lnTo>
                <a:lnTo>
                  <a:pt x="4024471" y="306810"/>
                </a:lnTo>
                <a:lnTo>
                  <a:pt x="4030789" y="300431"/>
                </a:lnTo>
                <a:lnTo>
                  <a:pt x="4007381" y="300431"/>
                </a:lnTo>
                <a:lnTo>
                  <a:pt x="3994669" y="290791"/>
                </a:lnTo>
                <a:lnTo>
                  <a:pt x="4001514" y="274726"/>
                </a:lnTo>
                <a:lnTo>
                  <a:pt x="4035692" y="273565"/>
                </a:lnTo>
                <a:lnTo>
                  <a:pt x="4035442" y="267042"/>
                </a:lnTo>
                <a:lnTo>
                  <a:pt x="4035407" y="266145"/>
                </a:lnTo>
                <a:close/>
              </a:path>
              <a:path w="5542280" h="744854">
                <a:moveTo>
                  <a:pt x="4046497" y="285483"/>
                </a:moveTo>
                <a:lnTo>
                  <a:pt x="4036578" y="285483"/>
                </a:lnTo>
                <a:lnTo>
                  <a:pt x="4038814" y="292328"/>
                </a:lnTo>
                <a:lnTo>
                  <a:pt x="4036503" y="294662"/>
                </a:lnTo>
                <a:lnTo>
                  <a:pt x="4036969" y="306810"/>
                </a:lnTo>
                <a:lnTo>
                  <a:pt x="4036998" y="307555"/>
                </a:lnTo>
                <a:lnTo>
                  <a:pt x="4046497" y="307555"/>
                </a:lnTo>
                <a:lnTo>
                  <a:pt x="4046497" y="285483"/>
                </a:lnTo>
                <a:close/>
              </a:path>
              <a:path w="5542280" h="744854">
                <a:moveTo>
                  <a:pt x="4036177" y="286192"/>
                </a:moveTo>
                <a:lnTo>
                  <a:pt x="4031736" y="294051"/>
                </a:lnTo>
                <a:lnTo>
                  <a:pt x="4007381" y="300431"/>
                </a:lnTo>
                <a:lnTo>
                  <a:pt x="4030789" y="300431"/>
                </a:lnTo>
                <a:lnTo>
                  <a:pt x="4036503" y="294662"/>
                </a:lnTo>
                <a:lnTo>
                  <a:pt x="4036177" y="286192"/>
                </a:lnTo>
                <a:close/>
              </a:path>
              <a:path w="5542280" h="744854">
                <a:moveTo>
                  <a:pt x="4036578" y="285483"/>
                </a:moveTo>
                <a:lnTo>
                  <a:pt x="4036177" y="286192"/>
                </a:lnTo>
                <a:lnTo>
                  <a:pt x="4036354" y="290791"/>
                </a:lnTo>
                <a:lnTo>
                  <a:pt x="4036413" y="292328"/>
                </a:lnTo>
                <a:lnTo>
                  <a:pt x="4036503" y="294662"/>
                </a:lnTo>
                <a:lnTo>
                  <a:pt x="4038814" y="292328"/>
                </a:lnTo>
                <a:lnTo>
                  <a:pt x="4036578" y="285483"/>
                </a:lnTo>
                <a:close/>
              </a:path>
              <a:path w="5542280" h="744854">
                <a:moveTo>
                  <a:pt x="4040461" y="242176"/>
                </a:moveTo>
                <a:lnTo>
                  <a:pt x="4022655" y="242176"/>
                </a:lnTo>
                <a:lnTo>
                  <a:pt x="4034809" y="250558"/>
                </a:lnTo>
                <a:lnTo>
                  <a:pt x="4036150" y="285483"/>
                </a:lnTo>
                <a:lnTo>
                  <a:pt x="4036177" y="286192"/>
                </a:lnTo>
                <a:lnTo>
                  <a:pt x="4036578" y="285483"/>
                </a:lnTo>
                <a:lnTo>
                  <a:pt x="4046497" y="285483"/>
                </a:lnTo>
                <a:lnTo>
                  <a:pt x="4046497" y="273565"/>
                </a:lnTo>
                <a:lnTo>
                  <a:pt x="4038535" y="273565"/>
                </a:lnTo>
                <a:lnTo>
                  <a:pt x="4038535" y="266145"/>
                </a:lnTo>
                <a:lnTo>
                  <a:pt x="4046497" y="266145"/>
                </a:lnTo>
                <a:lnTo>
                  <a:pt x="4046497" y="262013"/>
                </a:lnTo>
                <a:lnTo>
                  <a:pt x="4043890" y="245296"/>
                </a:lnTo>
                <a:lnTo>
                  <a:pt x="4040461" y="242176"/>
                </a:lnTo>
                <a:close/>
              </a:path>
              <a:path w="5542280" h="744854">
                <a:moveTo>
                  <a:pt x="4046497" y="266145"/>
                </a:moveTo>
                <a:lnTo>
                  <a:pt x="4038535" y="266145"/>
                </a:lnTo>
                <a:lnTo>
                  <a:pt x="4038535" y="273565"/>
                </a:lnTo>
                <a:lnTo>
                  <a:pt x="4046497" y="273565"/>
                </a:lnTo>
                <a:lnTo>
                  <a:pt x="4046497" y="266145"/>
                </a:lnTo>
                <a:close/>
              </a:path>
              <a:path w="5542280" h="744854">
                <a:moveTo>
                  <a:pt x="4016741" y="233514"/>
                </a:moveTo>
                <a:lnTo>
                  <a:pt x="3986845" y="243433"/>
                </a:lnTo>
                <a:lnTo>
                  <a:pt x="3991316" y="250837"/>
                </a:lnTo>
                <a:lnTo>
                  <a:pt x="4022655" y="242176"/>
                </a:lnTo>
                <a:lnTo>
                  <a:pt x="4040461" y="242176"/>
                </a:lnTo>
                <a:lnTo>
                  <a:pt x="4033552" y="235889"/>
                </a:lnTo>
                <a:lnTo>
                  <a:pt x="4016741" y="233514"/>
                </a:lnTo>
                <a:close/>
              </a:path>
              <a:path w="5542280" h="744854">
                <a:moveTo>
                  <a:pt x="4072367" y="293027"/>
                </a:moveTo>
                <a:lnTo>
                  <a:pt x="4074415" y="308254"/>
                </a:lnTo>
                <a:lnTo>
                  <a:pt x="4076464" y="308254"/>
                </a:lnTo>
                <a:lnTo>
                  <a:pt x="4072367" y="293027"/>
                </a:lnTo>
                <a:close/>
              </a:path>
              <a:path w="5542280" h="744854">
                <a:moveTo>
                  <a:pt x="4176950" y="208927"/>
                </a:moveTo>
                <a:lnTo>
                  <a:pt x="4152224" y="218566"/>
                </a:lnTo>
                <a:lnTo>
                  <a:pt x="4134295" y="244877"/>
                </a:lnTo>
                <a:lnTo>
                  <a:pt x="4134295" y="272444"/>
                </a:lnTo>
                <a:lnTo>
                  <a:pt x="4152131" y="298754"/>
                </a:lnTo>
                <a:lnTo>
                  <a:pt x="4184168" y="308394"/>
                </a:lnTo>
                <a:lnTo>
                  <a:pt x="4198045" y="307183"/>
                </a:lnTo>
                <a:lnTo>
                  <a:pt x="4211432" y="299173"/>
                </a:lnTo>
                <a:lnTo>
                  <a:pt x="4178720" y="299173"/>
                </a:lnTo>
                <a:lnTo>
                  <a:pt x="4151385" y="283993"/>
                </a:lnTo>
                <a:lnTo>
                  <a:pt x="4143236" y="252793"/>
                </a:lnTo>
                <a:lnTo>
                  <a:pt x="4158836" y="226017"/>
                </a:lnTo>
                <a:lnTo>
                  <a:pt x="4190176" y="218147"/>
                </a:lnTo>
                <a:lnTo>
                  <a:pt x="4214279" y="218147"/>
                </a:lnTo>
                <a:lnTo>
                  <a:pt x="4210525" y="214888"/>
                </a:lnTo>
                <a:lnTo>
                  <a:pt x="4176950" y="208927"/>
                </a:lnTo>
                <a:close/>
              </a:path>
              <a:path w="5542280" h="744854">
                <a:moveTo>
                  <a:pt x="4213505" y="287439"/>
                </a:moveTo>
                <a:lnTo>
                  <a:pt x="4209500" y="291536"/>
                </a:lnTo>
                <a:lnTo>
                  <a:pt x="4178720" y="299173"/>
                </a:lnTo>
                <a:lnTo>
                  <a:pt x="4211432" y="299173"/>
                </a:lnTo>
                <a:lnTo>
                  <a:pt x="4220071" y="294005"/>
                </a:lnTo>
                <a:lnTo>
                  <a:pt x="4213505" y="287439"/>
                </a:lnTo>
                <a:close/>
              </a:path>
              <a:path w="5542280" h="744854">
                <a:moveTo>
                  <a:pt x="4214279" y="218147"/>
                </a:moveTo>
                <a:lnTo>
                  <a:pt x="4190176" y="218147"/>
                </a:lnTo>
                <a:lnTo>
                  <a:pt x="4213505" y="229743"/>
                </a:lnTo>
                <a:lnTo>
                  <a:pt x="4220071" y="223177"/>
                </a:lnTo>
                <a:lnTo>
                  <a:pt x="4214279" y="218147"/>
                </a:lnTo>
                <a:close/>
              </a:path>
              <a:path w="5542280" h="744854">
                <a:moveTo>
                  <a:pt x="4259464" y="233514"/>
                </a:moveTo>
                <a:lnTo>
                  <a:pt x="4241908" y="241431"/>
                </a:lnTo>
                <a:lnTo>
                  <a:pt x="4230965" y="256984"/>
                </a:lnTo>
                <a:lnTo>
                  <a:pt x="4229458" y="276495"/>
                </a:lnTo>
                <a:lnTo>
                  <a:pt x="4229335" y="278079"/>
                </a:lnTo>
                <a:lnTo>
                  <a:pt x="4241908" y="300244"/>
                </a:lnTo>
                <a:lnTo>
                  <a:pt x="4266635" y="308254"/>
                </a:lnTo>
                <a:lnTo>
                  <a:pt x="4273806" y="308254"/>
                </a:lnTo>
                <a:lnTo>
                  <a:pt x="4291595" y="300244"/>
                </a:lnTo>
                <a:lnTo>
                  <a:pt x="4292142" y="299453"/>
                </a:lnTo>
                <a:lnTo>
                  <a:pt x="4266635" y="299453"/>
                </a:lnTo>
                <a:lnTo>
                  <a:pt x="4248707" y="293539"/>
                </a:lnTo>
                <a:lnTo>
                  <a:pt x="4239394" y="276495"/>
                </a:lnTo>
                <a:lnTo>
                  <a:pt x="4245447" y="251443"/>
                </a:lnTo>
                <a:lnTo>
                  <a:pt x="4261559" y="242176"/>
                </a:lnTo>
                <a:lnTo>
                  <a:pt x="4290696" y="242176"/>
                </a:lnTo>
                <a:lnTo>
                  <a:pt x="4280326" y="235098"/>
                </a:lnTo>
                <a:lnTo>
                  <a:pt x="4259464" y="233514"/>
                </a:lnTo>
                <a:close/>
              </a:path>
              <a:path w="5542280" h="744854">
                <a:moveTo>
                  <a:pt x="4290696" y="242176"/>
                </a:moveTo>
                <a:lnTo>
                  <a:pt x="4261559" y="242176"/>
                </a:lnTo>
                <a:lnTo>
                  <a:pt x="4284842" y="248136"/>
                </a:lnTo>
                <a:lnTo>
                  <a:pt x="4294016" y="265040"/>
                </a:lnTo>
                <a:lnTo>
                  <a:pt x="4288056" y="290186"/>
                </a:lnTo>
                <a:lnTo>
                  <a:pt x="4266635" y="299453"/>
                </a:lnTo>
                <a:lnTo>
                  <a:pt x="4292142" y="299453"/>
                </a:lnTo>
                <a:lnTo>
                  <a:pt x="4302445" y="284551"/>
                </a:lnTo>
                <a:lnTo>
                  <a:pt x="4303952" y="265040"/>
                </a:lnTo>
                <a:lnTo>
                  <a:pt x="4304075" y="263457"/>
                </a:lnTo>
                <a:lnTo>
                  <a:pt x="4296018" y="245808"/>
                </a:lnTo>
                <a:lnTo>
                  <a:pt x="4290696" y="242176"/>
                </a:lnTo>
                <a:close/>
              </a:path>
              <a:path w="5542280" h="744854">
                <a:moveTo>
                  <a:pt x="4333824" y="234213"/>
                </a:moveTo>
                <a:lnTo>
                  <a:pt x="4324324" y="234213"/>
                </a:lnTo>
                <a:lnTo>
                  <a:pt x="4324324" y="307555"/>
                </a:lnTo>
                <a:lnTo>
                  <a:pt x="4334243" y="307555"/>
                </a:lnTo>
                <a:lnTo>
                  <a:pt x="4334243" y="263410"/>
                </a:lnTo>
                <a:lnTo>
                  <a:pt x="4338937" y="254050"/>
                </a:lnTo>
                <a:lnTo>
                  <a:pt x="4333824" y="254050"/>
                </a:lnTo>
                <a:lnTo>
                  <a:pt x="4333824" y="234213"/>
                </a:lnTo>
                <a:close/>
              </a:path>
              <a:path w="5542280" h="744854">
                <a:moveTo>
                  <a:pt x="4381633" y="242455"/>
                </a:moveTo>
                <a:lnTo>
                  <a:pt x="4365536" y="242455"/>
                </a:lnTo>
                <a:lnTo>
                  <a:pt x="4378202" y="252374"/>
                </a:lnTo>
                <a:lnTo>
                  <a:pt x="4380065" y="307555"/>
                </a:lnTo>
                <a:lnTo>
                  <a:pt x="4389984" y="307555"/>
                </a:lnTo>
                <a:lnTo>
                  <a:pt x="4389984" y="263410"/>
                </a:lnTo>
                <a:lnTo>
                  <a:pt x="4394162" y="255028"/>
                </a:lnTo>
                <a:lnTo>
                  <a:pt x="4388866" y="255028"/>
                </a:lnTo>
                <a:lnTo>
                  <a:pt x="4384954" y="253491"/>
                </a:lnTo>
                <a:lnTo>
                  <a:pt x="4387561" y="248750"/>
                </a:lnTo>
                <a:lnTo>
                  <a:pt x="4387376" y="247857"/>
                </a:lnTo>
                <a:lnTo>
                  <a:pt x="4381633" y="242455"/>
                </a:lnTo>
                <a:close/>
              </a:path>
              <a:path w="5542280" h="744854">
                <a:moveTo>
                  <a:pt x="4437608" y="242455"/>
                </a:moveTo>
                <a:lnTo>
                  <a:pt x="4421276" y="242455"/>
                </a:lnTo>
                <a:lnTo>
                  <a:pt x="4433803" y="252374"/>
                </a:lnTo>
                <a:lnTo>
                  <a:pt x="4435665" y="307555"/>
                </a:lnTo>
                <a:lnTo>
                  <a:pt x="4445584" y="307555"/>
                </a:lnTo>
                <a:lnTo>
                  <a:pt x="4445584" y="257869"/>
                </a:lnTo>
                <a:lnTo>
                  <a:pt x="4437608" y="242455"/>
                </a:lnTo>
                <a:close/>
              </a:path>
              <a:path w="5542280" h="744854">
                <a:moveTo>
                  <a:pt x="4387561" y="248750"/>
                </a:moveTo>
                <a:lnTo>
                  <a:pt x="4384954" y="253491"/>
                </a:lnTo>
                <a:lnTo>
                  <a:pt x="4388866" y="255028"/>
                </a:lnTo>
                <a:lnTo>
                  <a:pt x="4387561" y="248750"/>
                </a:lnTo>
                <a:close/>
              </a:path>
              <a:path w="5542280" h="744854">
                <a:moveTo>
                  <a:pt x="4415968" y="233514"/>
                </a:moveTo>
                <a:lnTo>
                  <a:pt x="4408331" y="233514"/>
                </a:lnTo>
                <a:lnTo>
                  <a:pt x="4390868" y="242735"/>
                </a:lnTo>
                <a:lnTo>
                  <a:pt x="4387561" y="248750"/>
                </a:lnTo>
                <a:lnTo>
                  <a:pt x="4388866" y="255028"/>
                </a:lnTo>
                <a:lnTo>
                  <a:pt x="4394162" y="255028"/>
                </a:lnTo>
                <a:lnTo>
                  <a:pt x="4397737" y="247857"/>
                </a:lnTo>
                <a:lnTo>
                  <a:pt x="4397807" y="247717"/>
                </a:lnTo>
                <a:lnTo>
                  <a:pt x="4421276" y="242455"/>
                </a:lnTo>
                <a:lnTo>
                  <a:pt x="4437608" y="242455"/>
                </a:lnTo>
                <a:lnTo>
                  <a:pt x="4435945" y="239242"/>
                </a:lnTo>
                <a:lnTo>
                  <a:pt x="4415968" y="233514"/>
                </a:lnTo>
                <a:close/>
              </a:path>
              <a:path w="5542280" h="744854">
                <a:moveTo>
                  <a:pt x="4353988" y="233514"/>
                </a:moveTo>
                <a:lnTo>
                  <a:pt x="4334523" y="245249"/>
                </a:lnTo>
                <a:lnTo>
                  <a:pt x="4333957" y="252374"/>
                </a:lnTo>
                <a:lnTo>
                  <a:pt x="4333869" y="253491"/>
                </a:lnTo>
                <a:lnTo>
                  <a:pt x="4333824" y="254050"/>
                </a:lnTo>
                <a:lnTo>
                  <a:pt x="4338937" y="254050"/>
                </a:lnTo>
                <a:lnTo>
                  <a:pt x="4342043" y="247857"/>
                </a:lnTo>
                <a:lnTo>
                  <a:pt x="4342113" y="247717"/>
                </a:lnTo>
                <a:lnTo>
                  <a:pt x="4365536" y="242455"/>
                </a:lnTo>
                <a:lnTo>
                  <a:pt x="4381633" y="242455"/>
                </a:lnTo>
                <a:lnTo>
                  <a:pt x="4374058" y="235330"/>
                </a:lnTo>
                <a:lnTo>
                  <a:pt x="4353988" y="233514"/>
                </a:lnTo>
                <a:close/>
              </a:path>
              <a:path w="5542280" h="744854">
                <a:moveTo>
                  <a:pt x="4518964" y="234213"/>
                </a:moveTo>
                <a:lnTo>
                  <a:pt x="4509045" y="234213"/>
                </a:lnTo>
                <a:lnTo>
                  <a:pt x="4509045" y="307555"/>
                </a:lnTo>
                <a:lnTo>
                  <a:pt x="4518964" y="307555"/>
                </a:lnTo>
                <a:lnTo>
                  <a:pt x="4518964" y="234213"/>
                </a:lnTo>
                <a:close/>
              </a:path>
              <a:path w="5542280" h="744854">
                <a:moveTo>
                  <a:pt x="4512025" y="203898"/>
                </a:moveTo>
                <a:lnTo>
                  <a:pt x="4514074" y="218008"/>
                </a:lnTo>
                <a:lnTo>
                  <a:pt x="4516216" y="218008"/>
                </a:lnTo>
                <a:lnTo>
                  <a:pt x="4512025" y="203898"/>
                </a:lnTo>
                <a:close/>
              </a:path>
              <a:path w="5542280" h="744854">
                <a:moveTo>
                  <a:pt x="4540834" y="291350"/>
                </a:moveTo>
                <a:lnTo>
                  <a:pt x="4536364" y="299173"/>
                </a:lnTo>
                <a:lnTo>
                  <a:pt x="4566260" y="308254"/>
                </a:lnTo>
                <a:lnTo>
                  <a:pt x="4578134" y="307416"/>
                </a:lnTo>
                <a:lnTo>
                  <a:pt x="4589267" y="299592"/>
                </a:lnTo>
                <a:lnTo>
                  <a:pt x="4573943" y="299592"/>
                </a:lnTo>
                <a:lnTo>
                  <a:pt x="4540834" y="291350"/>
                </a:lnTo>
                <a:close/>
              </a:path>
              <a:path w="5542280" h="744854">
                <a:moveTo>
                  <a:pt x="4577576" y="234166"/>
                </a:moveTo>
                <a:lnTo>
                  <a:pt x="4544606" y="240546"/>
                </a:lnTo>
                <a:lnTo>
                  <a:pt x="4539857" y="262013"/>
                </a:lnTo>
                <a:lnTo>
                  <a:pt x="4586656" y="291211"/>
                </a:lnTo>
                <a:lnTo>
                  <a:pt x="4573943" y="299592"/>
                </a:lnTo>
                <a:lnTo>
                  <a:pt x="4589267" y="299592"/>
                </a:lnTo>
                <a:lnTo>
                  <a:pt x="4595364" y="295308"/>
                </a:lnTo>
                <a:lnTo>
                  <a:pt x="4595690" y="280081"/>
                </a:lnTo>
                <a:lnTo>
                  <a:pt x="4548798" y="250651"/>
                </a:lnTo>
                <a:lnTo>
                  <a:pt x="4556574" y="243200"/>
                </a:lnTo>
                <a:lnTo>
                  <a:pt x="4592515" y="243200"/>
                </a:lnTo>
                <a:lnTo>
                  <a:pt x="4593959" y="240546"/>
                </a:lnTo>
                <a:lnTo>
                  <a:pt x="4594060" y="240360"/>
                </a:lnTo>
                <a:lnTo>
                  <a:pt x="4577576" y="234166"/>
                </a:lnTo>
                <a:close/>
              </a:path>
              <a:path w="5542280" h="744854">
                <a:moveTo>
                  <a:pt x="4592515" y="243200"/>
                </a:moveTo>
                <a:lnTo>
                  <a:pt x="4556574" y="243200"/>
                </a:lnTo>
                <a:lnTo>
                  <a:pt x="4589730" y="248323"/>
                </a:lnTo>
                <a:lnTo>
                  <a:pt x="4592515" y="243200"/>
                </a:lnTo>
                <a:close/>
              </a:path>
              <a:path w="5542280" h="744854">
                <a:moveTo>
                  <a:pt x="4609047" y="291350"/>
                </a:moveTo>
                <a:lnTo>
                  <a:pt x="4604577" y="299173"/>
                </a:lnTo>
                <a:lnTo>
                  <a:pt x="4634473" y="308254"/>
                </a:lnTo>
                <a:lnTo>
                  <a:pt x="4646347" y="307416"/>
                </a:lnTo>
                <a:lnTo>
                  <a:pt x="4657480" y="299592"/>
                </a:lnTo>
                <a:lnTo>
                  <a:pt x="4642156" y="299592"/>
                </a:lnTo>
                <a:lnTo>
                  <a:pt x="4609047" y="291350"/>
                </a:lnTo>
                <a:close/>
              </a:path>
              <a:path w="5542280" h="744854">
                <a:moveTo>
                  <a:pt x="4645789" y="234166"/>
                </a:moveTo>
                <a:lnTo>
                  <a:pt x="4612819" y="240546"/>
                </a:lnTo>
                <a:lnTo>
                  <a:pt x="4608070" y="262013"/>
                </a:lnTo>
                <a:lnTo>
                  <a:pt x="4654869" y="291211"/>
                </a:lnTo>
                <a:lnTo>
                  <a:pt x="4642156" y="299592"/>
                </a:lnTo>
                <a:lnTo>
                  <a:pt x="4657480" y="299592"/>
                </a:lnTo>
                <a:lnTo>
                  <a:pt x="4663577" y="295308"/>
                </a:lnTo>
                <a:lnTo>
                  <a:pt x="4663903" y="280081"/>
                </a:lnTo>
                <a:lnTo>
                  <a:pt x="4617010" y="250651"/>
                </a:lnTo>
                <a:lnTo>
                  <a:pt x="4624787" y="243200"/>
                </a:lnTo>
                <a:lnTo>
                  <a:pt x="4660728" y="243200"/>
                </a:lnTo>
                <a:lnTo>
                  <a:pt x="4662172" y="240546"/>
                </a:lnTo>
                <a:lnTo>
                  <a:pt x="4662273" y="240360"/>
                </a:lnTo>
                <a:lnTo>
                  <a:pt x="4645789" y="234166"/>
                </a:lnTo>
                <a:close/>
              </a:path>
              <a:path w="5542280" h="744854">
                <a:moveTo>
                  <a:pt x="4660728" y="243200"/>
                </a:moveTo>
                <a:lnTo>
                  <a:pt x="4624787" y="243200"/>
                </a:lnTo>
                <a:lnTo>
                  <a:pt x="4657942" y="248323"/>
                </a:lnTo>
                <a:lnTo>
                  <a:pt x="4660728" y="243200"/>
                </a:lnTo>
                <a:close/>
              </a:path>
              <a:path w="5542280" h="744854">
                <a:moveTo>
                  <a:pt x="4705712" y="233514"/>
                </a:moveTo>
                <a:lnTo>
                  <a:pt x="4688157" y="241431"/>
                </a:lnTo>
                <a:lnTo>
                  <a:pt x="4677214" y="256984"/>
                </a:lnTo>
                <a:lnTo>
                  <a:pt x="4675706" y="276495"/>
                </a:lnTo>
                <a:lnTo>
                  <a:pt x="4675584" y="278079"/>
                </a:lnTo>
                <a:lnTo>
                  <a:pt x="4688157" y="300244"/>
                </a:lnTo>
                <a:lnTo>
                  <a:pt x="4712884" y="308254"/>
                </a:lnTo>
                <a:lnTo>
                  <a:pt x="4720055" y="308254"/>
                </a:lnTo>
                <a:lnTo>
                  <a:pt x="4737843" y="300244"/>
                </a:lnTo>
                <a:lnTo>
                  <a:pt x="4738391" y="299453"/>
                </a:lnTo>
                <a:lnTo>
                  <a:pt x="4712884" y="299453"/>
                </a:lnTo>
                <a:lnTo>
                  <a:pt x="4694956" y="293539"/>
                </a:lnTo>
                <a:lnTo>
                  <a:pt x="4685642" y="276495"/>
                </a:lnTo>
                <a:lnTo>
                  <a:pt x="4691696" y="251443"/>
                </a:lnTo>
                <a:lnTo>
                  <a:pt x="4707808" y="242176"/>
                </a:lnTo>
                <a:lnTo>
                  <a:pt x="4736945" y="242176"/>
                </a:lnTo>
                <a:lnTo>
                  <a:pt x="4726574" y="235098"/>
                </a:lnTo>
                <a:lnTo>
                  <a:pt x="4705712" y="233514"/>
                </a:lnTo>
                <a:close/>
              </a:path>
              <a:path w="5542280" h="744854">
                <a:moveTo>
                  <a:pt x="4736945" y="242176"/>
                </a:moveTo>
                <a:lnTo>
                  <a:pt x="4707808" y="242176"/>
                </a:lnTo>
                <a:lnTo>
                  <a:pt x="4731091" y="248136"/>
                </a:lnTo>
                <a:lnTo>
                  <a:pt x="4740265" y="265040"/>
                </a:lnTo>
                <a:lnTo>
                  <a:pt x="4734304" y="290186"/>
                </a:lnTo>
                <a:lnTo>
                  <a:pt x="4712884" y="299453"/>
                </a:lnTo>
                <a:lnTo>
                  <a:pt x="4738391" y="299453"/>
                </a:lnTo>
                <a:lnTo>
                  <a:pt x="4748694" y="284551"/>
                </a:lnTo>
                <a:lnTo>
                  <a:pt x="4750201" y="265040"/>
                </a:lnTo>
                <a:lnTo>
                  <a:pt x="4750323" y="263457"/>
                </a:lnTo>
                <a:lnTo>
                  <a:pt x="4742267" y="245808"/>
                </a:lnTo>
                <a:lnTo>
                  <a:pt x="4736945" y="242176"/>
                </a:lnTo>
                <a:close/>
              </a:path>
              <a:path w="5542280" h="744854">
                <a:moveTo>
                  <a:pt x="4768667" y="302107"/>
                </a:moveTo>
                <a:lnTo>
                  <a:pt x="4762520" y="327952"/>
                </a:lnTo>
                <a:lnTo>
                  <a:pt x="4769226" y="327952"/>
                </a:lnTo>
                <a:lnTo>
                  <a:pt x="4775093" y="308673"/>
                </a:lnTo>
                <a:lnTo>
                  <a:pt x="4774825" y="308114"/>
                </a:lnTo>
                <a:lnTo>
                  <a:pt x="4769784" y="308114"/>
                </a:lnTo>
                <a:lnTo>
                  <a:pt x="4768667" y="302107"/>
                </a:lnTo>
                <a:close/>
              </a:path>
              <a:path w="5542280" h="744854">
                <a:moveTo>
                  <a:pt x="4767595" y="293027"/>
                </a:moveTo>
                <a:lnTo>
                  <a:pt x="4769784" y="308114"/>
                </a:lnTo>
                <a:lnTo>
                  <a:pt x="4774825" y="308114"/>
                </a:lnTo>
                <a:lnTo>
                  <a:pt x="4767595" y="293027"/>
                </a:lnTo>
                <a:close/>
              </a:path>
              <a:path w="5542280" h="744854">
                <a:moveTo>
                  <a:pt x="4857418" y="233514"/>
                </a:moveTo>
                <a:lnTo>
                  <a:pt x="4839862" y="241431"/>
                </a:lnTo>
                <a:lnTo>
                  <a:pt x="4828919" y="256984"/>
                </a:lnTo>
                <a:lnTo>
                  <a:pt x="4827412" y="276495"/>
                </a:lnTo>
                <a:lnTo>
                  <a:pt x="4827289" y="278079"/>
                </a:lnTo>
                <a:lnTo>
                  <a:pt x="4839862" y="300244"/>
                </a:lnTo>
                <a:lnTo>
                  <a:pt x="4864589" y="308254"/>
                </a:lnTo>
                <a:lnTo>
                  <a:pt x="4871760" y="308254"/>
                </a:lnTo>
                <a:lnTo>
                  <a:pt x="4889549" y="300244"/>
                </a:lnTo>
                <a:lnTo>
                  <a:pt x="4890096" y="299453"/>
                </a:lnTo>
                <a:lnTo>
                  <a:pt x="4864589" y="299453"/>
                </a:lnTo>
                <a:lnTo>
                  <a:pt x="4846661" y="293539"/>
                </a:lnTo>
                <a:lnTo>
                  <a:pt x="4837348" y="276495"/>
                </a:lnTo>
                <a:lnTo>
                  <a:pt x="4843401" y="251443"/>
                </a:lnTo>
                <a:lnTo>
                  <a:pt x="4859513" y="242176"/>
                </a:lnTo>
                <a:lnTo>
                  <a:pt x="4888651" y="242176"/>
                </a:lnTo>
                <a:lnTo>
                  <a:pt x="4878280" y="235098"/>
                </a:lnTo>
                <a:lnTo>
                  <a:pt x="4857418" y="233514"/>
                </a:lnTo>
                <a:close/>
              </a:path>
              <a:path w="5542280" h="744854">
                <a:moveTo>
                  <a:pt x="4888651" y="242176"/>
                </a:moveTo>
                <a:lnTo>
                  <a:pt x="4859513" y="242176"/>
                </a:lnTo>
                <a:lnTo>
                  <a:pt x="4882797" y="248136"/>
                </a:lnTo>
                <a:lnTo>
                  <a:pt x="4891970" y="265040"/>
                </a:lnTo>
                <a:lnTo>
                  <a:pt x="4886010" y="290186"/>
                </a:lnTo>
                <a:lnTo>
                  <a:pt x="4864589" y="299453"/>
                </a:lnTo>
                <a:lnTo>
                  <a:pt x="4890096" y="299453"/>
                </a:lnTo>
                <a:lnTo>
                  <a:pt x="4900399" y="284551"/>
                </a:lnTo>
                <a:lnTo>
                  <a:pt x="4901906" y="265040"/>
                </a:lnTo>
                <a:lnTo>
                  <a:pt x="4902029" y="263457"/>
                </a:lnTo>
                <a:lnTo>
                  <a:pt x="4893973" y="245808"/>
                </a:lnTo>
                <a:lnTo>
                  <a:pt x="4888651" y="242176"/>
                </a:lnTo>
                <a:close/>
              </a:path>
              <a:path w="5542280" h="744854">
                <a:moveTo>
                  <a:pt x="16903" y="437413"/>
                </a:moveTo>
                <a:lnTo>
                  <a:pt x="7404" y="437413"/>
                </a:lnTo>
                <a:lnTo>
                  <a:pt x="7404" y="537857"/>
                </a:lnTo>
                <a:lnTo>
                  <a:pt x="17322" y="537857"/>
                </a:lnTo>
                <a:lnTo>
                  <a:pt x="17212" y="511454"/>
                </a:lnTo>
                <a:lnTo>
                  <a:pt x="17135" y="493082"/>
                </a:lnTo>
                <a:lnTo>
                  <a:pt x="11315" y="482024"/>
                </a:lnTo>
                <a:lnTo>
                  <a:pt x="12805" y="459253"/>
                </a:lnTo>
                <a:lnTo>
                  <a:pt x="16968" y="452883"/>
                </a:lnTo>
                <a:lnTo>
                  <a:pt x="16903" y="437413"/>
                </a:lnTo>
                <a:close/>
              </a:path>
              <a:path w="5542280" h="744854">
                <a:moveTo>
                  <a:pt x="17080" y="479696"/>
                </a:moveTo>
                <a:lnTo>
                  <a:pt x="17135" y="493082"/>
                </a:lnTo>
                <a:lnTo>
                  <a:pt x="22957" y="504143"/>
                </a:lnTo>
                <a:lnTo>
                  <a:pt x="45262" y="511454"/>
                </a:lnTo>
                <a:lnTo>
                  <a:pt x="52247" y="511454"/>
                </a:lnTo>
                <a:lnTo>
                  <a:pt x="69570" y="503538"/>
                </a:lnTo>
                <a:lnTo>
                  <a:pt x="70179" y="502653"/>
                </a:lnTo>
                <a:lnTo>
                  <a:pt x="44564" y="502653"/>
                </a:lnTo>
                <a:lnTo>
                  <a:pt x="26356" y="496739"/>
                </a:lnTo>
                <a:lnTo>
                  <a:pt x="17080" y="479696"/>
                </a:lnTo>
                <a:close/>
              </a:path>
              <a:path w="5542280" h="744854">
                <a:moveTo>
                  <a:pt x="68794" y="445376"/>
                </a:moveTo>
                <a:lnTo>
                  <a:pt x="39348" y="445376"/>
                </a:lnTo>
                <a:lnTo>
                  <a:pt x="62632" y="451429"/>
                </a:lnTo>
                <a:lnTo>
                  <a:pt x="71945" y="468333"/>
                </a:lnTo>
                <a:lnTo>
                  <a:pt x="65965" y="493082"/>
                </a:lnTo>
                <a:lnTo>
                  <a:pt x="65891" y="493386"/>
                </a:lnTo>
                <a:lnTo>
                  <a:pt x="44564" y="502653"/>
                </a:lnTo>
                <a:lnTo>
                  <a:pt x="70179" y="502653"/>
                </a:lnTo>
                <a:lnTo>
                  <a:pt x="80280" y="487984"/>
                </a:lnTo>
                <a:lnTo>
                  <a:pt x="81739" y="468333"/>
                </a:lnTo>
                <a:lnTo>
                  <a:pt x="81864" y="466657"/>
                </a:lnTo>
                <a:lnTo>
                  <a:pt x="73947" y="448915"/>
                </a:lnTo>
                <a:lnTo>
                  <a:pt x="68794" y="445376"/>
                </a:lnTo>
                <a:close/>
              </a:path>
              <a:path w="5542280" h="744854">
                <a:moveTo>
                  <a:pt x="16968" y="452883"/>
                </a:moveTo>
                <a:lnTo>
                  <a:pt x="12805" y="459253"/>
                </a:lnTo>
                <a:lnTo>
                  <a:pt x="11468" y="479696"/>
                </a:lnTo>
                <a:lnTo>
                  <a:pt x="11440" y="480122"/>
                </a:lnTo>
                <a:lnTo>
                  <a:pt x="11315" y="482024"/>
                </a:lnTo>
                <a:lnTo>
                  <a:pt x="17135" y="493082"/>
                </a:lnTo>
                <a:lnTo>
                  <a:pt x="17025" y="466657"/>
                </a:lnTo>
                <a:lnTo>
                  <a:pt x="16968" y="452883"/>
                </a:lnTo>
                <a:close/>
              </a:path>
              <a:path w="5542280" h="744854">
                <a:moveTo>
                  <a:pt x="38836" y="436714"/>
                </a:moveTo>
                <a:lnTo>
                  <a:pt x="22817" y="443932"/>
                </a:lnTo>
                <a:lnTo>
                  <a:pt x="16968" y="452883"/>
                </a:lnTo>
                <a:lnTo>
                  <a:pt x="17080" y="479696"/>
                </a:lnTo>
                <a:lnTo>
                  <a:pt x="19880" y="468333"/>
                </a:lnTo>
                <a:lnTo>
                  <a:pt x="23097" y="454782"/>
                </a:lnTo>
                <a:lnTo>
                  <a:pt x="39348" y="445376"/>
                </a:lnTo>
                <a:lnTo>
                  <a:pt x="68794" y="445376"/>
                </a:lnTo>
                <a:lnTo>
                  <a:pt x="58487" y="438298"/>
                </a:lnTo>
                <a:lnTo>
                  <a:pt x="38836" y="436714"/>
                </a:lnTo>
                <a:close/>
              </a:path>
              <a:path w="5542280" h="744854">
                <a:moveTo>
                  <a:pt x="111583" y="437413"/>
                </a:moveTo>
                <a:lnTo>
                  <a:pt x="102083" y="437413"/>
                </a:lnTo>
                <a:lnTo>
                  <a:pt x="102083" y="510755"/>
                </a:lnTo>
                <a:lnTo>
                  <a:pt x="112002" y="510755"/>
                </a:lnTo>
                <a:lnTo>
                  <a:pt x="114190" y="457995"/>
                </a:lnTo>
                <a:lnTo>
                  <a:pt x="114754" y="457390"/>
                </a:lnTo>
                <a:lnTo>
                  <a:pt x="111583" y="457390"/>
                </a:lnTo>
                <a:lnTo>
                  <a:pt x="111583" y="437413"/>
                </a:lnTo>
                <a:close/>
              </a:path>
              <a:path w="5542280" h="744854">
                <a:moveTo>
                  <a:pt x="138964" y="436714"/>
                </a:moveTo>
                <a:lnTo>
                  <a:pt x="131793" y="436714"/>
                </a:lnTo>
                <a:lnTo>
                  <a:pt x="116100" y="444072"/>
                </a:lnTo>
                <a:lnTo>
                  <a:pt x="111583" y="457390"/>
                </a:lnTo>
                <a:lnTo>
                  <a:pt x="114754" y="457390"/>
                </a:lnTo>
                <a:lnTo>
                  <a:pt x="122945" y="448589"/>
                </a:lnTo>
                <a:lnTo>
                  <a:pt x="136729" y="446214"/>
                </a:lnTo>
                <a:lnTo>
                  <a:pt x="138964" y="436714"/>
                </a:lnTo>
                <a:close/>
              </a:path>
              <a:path w="5542280" h="744854">
                <a:moveTo>
                  <a:pt x="179105" y="436714"/>
                </a:moveTo>
                <a:lnTo>
                  <a:pt x="161549" y="444631"/>
                </a:lnTo>
                <a:lnTo>
                  <a:pt x="150606" y="460184"/>
                </a:lnTo>
                <a:lnTo>
                  <a:pt x="149099" y="479695"/>
                </a:lnTo>
                <a:lnTo>
                  <a:pt x="148976" y="481279"/>
                </a:lnTo>
                <a:lnTo>
                  <a:pt x="161549" y="503444"/>
                </a:lnTo>
                <a:lnTo>
                  <a:pt x="186276" y="511454"/>
                </a:lnTo>
                <a:lnTo>
                  <a:pt x="193448" y="511454"/>
                </a:lnTo>
                <a:lnTo>
                  <a:pt x="211236" y="503444"/>
                </a:lnTo>
                <a:lnTo>
                  <a:pt x="211783" y="502653"/>
                </a:lnTo>
                <a:lnTo>
                  <a:pt x="186276" y="502653"/>
                </a:lnTo>
                <a:lnTo>
                  <a:pt x="168348" y="496739"/>
                </a:lnTo>
                <a:lnTo>
                  <a:pt x="159035" y="479695"/>
                </a:lnTo>
                <a:lnTo>
                  <a:pt x="165089" y="454643"/>
                </a:lnTo>
                <a:lnTo>
                  <a:pt x="181201" y="445376"/>
                </a:lnTo>
                <a:lnTo>
                  <a:pt x="210338" y="445376"/>
                </a:lnTo>
                <a:lnTo>
                  <a:pt x="199967" y="438298"/>
                </a:lnTo>
                <a:lnTo>
                  <a:pt x="179105" y="436714"/>
                </a:lnTo>
                <a:close/>
              </a:path>
              <a:path w="5542280" h="744854">
                <a:moveTo>
                  <a:pt x="210338" y="445376"/>
                </a:moveTo>
                <a:lnTo>
                  <a:pt x="181201" y="445376"/>
                </a:lnTo>
                <a:lnTo>
                  <a:pt x="204484" y="451336"/>
                </a:lnTo>
                <a:lnTo>
                  <a:pt x="213658" y="468240"/>
                </a:lnTo>
                <a:lnTo>
                  <a:pt x="207697" y="493386"/>
                </a:lnTo>
                <a:lnTo>
                  <a:pt x="186276" y="502653"/>
                </a:lnTo>
                <a:lnTo>
                  <a:pt x="211783" y="502653"/>
                </a:lnTo>
                <a:lnTo>
                  <a:pt x="222086" y="487751"/>
                </a:lnTo>
                <a:lnTo>
                  <a:pt x="223594" y="468240"/>
                </a:lnTo>
                <a:lnTo>
                  <a:pt x="223716" y="466657"/>
                </a:lnTo>
                <a:lnTo>
                  <a:pt x="215660" y="449008"/>
                </a:lnTo>
                <a:lnTo>
                  <a:pt x="210338" y="445376"/>
                </a:lnTo>
                <a:close/>
              </a:path>
              <a:path w="5542280" h="744854">
                <a:moveTo>
                  <a:pt x="260683" y="406400"/>
                </a:moveTo>
                <a:lnTo>
                  <a:pt x="247552" y="416411"/>
                </a:lnTo>
                <a:lnTo>
                  <a:pt x="245642" y="510755"/>
                </a:lnTo>
                <a:lnTo>
                  <a:pt x="255561" y="510755"/>
                </a:lnTo>
                <a:lnTo>
                  <a:pt x="256399" y="420602"/>
                </a:lnTo>
                <a:lnTo>
                  <a:pt x="282523" y="411010"/>
                </a:lnTo>
                <a:lnTo>
                  <a:pt x="260683" y="406400"/>
                </a:lnTo>
                <a:close/>
              </a:path>
              <a:path w="5542280" h="744854">
                <a:moveTo>
                  <a:pt x="247127" y="437413"/>
                </a:moveTo>
                <a:lnTo>
                  <a:pt x="232510" y="437413"/>
                </a:lnTo>
                <a:lnTo>
                  <a:pt x="232510" y="445655"/>
                </a:lnTo>
                <a:lnTo>
                  <a:pt x="246960" y="445655"/>
                </a:lnTo>
                <a:lnTo>
                  <a:pt x="247127" y="437413"/>
                </a:lnTo>
                <a:close/>
              </a:path>
              <a:path w="5542280" h="744854">
                <a:moveTo>
                  <a:pt x="277913" y="437413"/>
                </a:moveTo>
                <a:lnTo>
                  <a:pt x="256243" y="437413"/>
                </a:lnTo>
                <a:lnTo>
                  <a:pt x="256166" y="445655"/>
                </a:lnTo>
                <a:lnTo>
                  <a:pt x="277913" y="445655"/>
                </a:lnTo>
                <a:lnTo>
                  <a:pt x="277913" y="437413"/>
                </a:lnTo>
                <a:close/>
              </a:path>
              <a:path w="5542280" h="744854">
                <a:moveTo>
                  <a:pt x="301243" y="437413"/>
                </a:moveTo>
                <a:lnTo>
                  <a:pt x="291324" y="437413"/>
                </a:lnTo>
                <a:lnTo>
                  <a:pt x="291324" y="510755"/>
                </a:lnTo>
                <a:lnTo>
                  <a:pt x="301243" y="510755"/>
                </a:lnTo>
                <a:lnTo>
                  <a:pt x="301243" y="437413"/>
                </a:lnTo>
                <a:close/>
              </a:path>
              <a:path w="5542280" h="744854">
                <a:moveTo>
                  <a:pt x="294304" y="407098"/>
                </a:moveTo>
                <a:lnTo>
                  <a:pt x="296353" y="421208"/>
                </a:lnTo>
                <a:lnTo>
                  <a:pt x="298495" y="421208"/>
                </a:lnTo>
                <a:lnTo>
                  <a:pt x="294304" y="407098"/>
                </a:lnTo>
                <a:close/>
              </a:path>
              <a:path w="5542280" h="744854">
                <a:moveTo>
                  <a:pt x="323368" y="494550"/>
                </a:moveTo>
                <a:lnTo>
                  <a:pt x="318897" y="502373"/>
                </a:lnTo>
                <a:lnTo>
                  <a:pt x="348793" y="511454"/>
                </a:lnTo>
                <a:lnTo>
                  <a:pt x="360668" y="510616"/>
                </a:lnTo>
                <a:lnTo>
                  <a:pt x="371801" y="502793"/>
                </a:lnTo>
                <a:lnTo>
                  <a:pt x="356477" y="502793"/>
                </a:lnTo>
                <a:lnTo>
                  <a:pt x="323368" y="494550"/>
                </a:lnTo>
                <a:close/>
              </a:path>
              <a:path w="5542280" h="744854">
                <a:moveTo>
                  <a:pt x="360109" y="437366"/>
                </a:moveTo>
                <a:lnTo>
                  <a:pt x="327140" y="443746"/>
                </a:lnTo>
                <a:lnTo>
                  <a:pt x="322390" y="465213"/>
                </a:lnTo>
                <a:lnTo>
                  <a:pt x="369189" y="494410"/>
                </a:lnTo>
                <a:lnTo>
                  <a:pt x="356477" y="502793"/>
                </a:lnTo>
                <a:lnTo>
                  <a:pt x="371801" y="502793"/>
                </a:lnTo>
                <a:lnTo>
                  <a:pt x="377897" y="498508"/>
                </a:lnTo>
                <a:lnTo>
                  <a:pt x="378223" y="483281"/>
                </a:lnTo>
                <a:lnTo>
                  <a:pt x="331331" y="453851"/>
                </a:lnTo>
                <a:lnTo>
                  <a:pt x="339107" y="446400"/>
                </a:lnTo>
                <a:lnTo>
                  <a:pt x="375049" y="446400"/>
                </a:lnTo>
                <a:lnTo>
                  <a:pt x="376492" y="443746"/>
                </a:lnTo>
                <a:lnTo>
                  <a:pt x="376594" y="443560"/>
                </a:lnTo>
                <a:lnTo>
                  <a:pt x="360109" y="437366"/>
                </a:lnTo>
                <a:close/>
              </a:path>
              <a:path w="5542280" h="744854">
                <a:moveTo>
                  <a:pt x="375049" y="446400"/>
                </a:moveTo>
                <a:lnTo>
                  <a:pt x="339107" y="446400"/>
                </a:lnTo>
                <a:lnTo>
                  <a:pt x="372263" y="451523"/>
                </a:lnTo>
                <a:lnTo>
                  <a:pt x="375049" y="446400"/>
                </a:lnTo>
                <a:close/>
              </a:path>
              <a:path w="5542280" h="744854">
                <a:moveTo>
                  <a:pt x="391581" y="494550"/>
                </a:moveTo>
                <a:lnTo>
                  <a:pt x="387110" y="502373"/>
                </a:lnTo>
                <a:lnTo>
                  <a:pt x="417006" y="511454"/>
                </a:lnTo>
                <a:lnTo>
                  <a:pt x="428881" y="510616"/>
                </a:lnTo>
                <a:lnTo>
                  <a:pt x="440014" y="502793"/>
                </a:lnTo>
                <a:lnTo>
                  <a:pt x="424690" y="502793"/>
                </a:lnTo>
                <a:lnTo>
                  <a:pt x="391581" y="494550"/>
                </a:lnTo>
                <a:close/>
              </a:path>
              <a:path w="5542280" h="744854">
                <a:moveTo>
                  <a:pt x="428322" y="437366"/>
                </a:moveTo>
                <a:lnTo>
                  <a:pt x="395353" y="443746"/>
                </a:lnTo>
                <a:lnTo>
                  <a:pt x="390603" y="465213"/>
                </a:lnTo>
                <a:lnTo>
                  <a:pt x="437402" y="494410"/>
                </a:lnTo>
                <a:lnTo>
                  <a:pt x="424690" y="502793"/>
                </a:lnTo>
                <a:lnTo>
                  <a:pt x="440014" y="502793"/>
                </a:lnTo>
                <a:lnTo>
                  <a:pt x="446110" y="498508"/>
                </a:lnTo>
                <a:lnTo>
                  <a:pt x="446436" y="483281"/>
                </a:lnTo>
                <a:lnTo>
                  <a:pt x="399544" y="453851"/>
                </a:lnTo>
                <a:lnTo>
                  <a:pt x="407320" y="446400"/>
                </a:lnTo>
                <a:lnTo>
                  <a:pt x="443262" y="446400"/>
                </a:lnTo>
                <a:lnTo>
                  <a:pt x="444705" y="443746"/>
                </a:lnTo>
                <a:lnTo>
                  <a:pt x="444806" y="443560"/>
                </a:lnTo>
                <a:lnTo>
                  <a:pt x="428322" y="437366"/>
                </a:lnTo>
                <a:close/>
              </a:path>
              <a:path w="5542280" h="744854">
                <a:moveTo>
                  <a:pt x="443262" y="446400"/>
                </a:moveTo>
                <a:lnTo>
                  <a:pt x="407320" y="446400"/>
                </a:lnTo>
                <a:lnTo>
                  <a:pt x="440476" y="451523"/>
                </a:lnTo>
                <a:lnTo>
                  <a:pt x="443262" y="446400"/>
                </a:lnTo>
                <a:close/>
              </a:path>
              <a:path w="5542280" h="744854">
                <a:moveTo>
                  <a:pt x="475440" y="437413"/>
                </a:moveTo>
                <a:lnTo>
                  <a:pt x="465521" y="437413"/>
                </a:lnTo>
                <a:lnTo>
                  <a:pt x="465521" y="510755"/>
                </a:lnTo>
                <a:lnTo>
                  <a:pt x="475440" y="510755"/>
                </a:lnTo>
                <a:lnTo>
                  <a:pt x="475440" y="437413"/>
                </a:lnTo>
                <a:close/>
              </a:path>
              <a:path w="5542280" h="744854">
                <a:moveTo>
                  <a:pt x="468502" y="407098"/>
                </a:moveTo>
                <a:lnTo>
                  <a:pt x="470551" y="421208"/>
                </a:lnTo>
                <a:lnTo>
                  <a:pt x="472693" y="421208"/>
                </a:lnTo>
                <a:lnTo>
                  <a:pt x="468502" y="407098"/>
                </a:lnTo>
                <a:close/>
              </a:path>
              <a:path w="5542280" h="744854">
                <a:moveTo>
                  <a:pt x="525763" y="436714"/>
                </a:moveTo>
                <a:lnTo>
                  <a:pt x="508207" y="444631"/>
                </a:lnTo>
                <a:lnTo>
                  <a:pt x="497264" y="460184"/>
                </a:lnTo>
                <a:lnTo>
                  <a:pt x="495757" y="479695"/>
                </a:lnTo>
                <a:lnTo>
                  <a:pt x="495634" y="481279"/>
                </a:lnTo>
                <a:lnTo>
                  <a:pt x="508207" y="503444"/>
                </a:lnTo>
                <a:lnTo>
                  <a:pt x="532934" y="511454"/>
                </a:lnTo>
                <a:lnTo>
                  <a:pt x="540106" y="511454"/>
                </a:lnTo>
                <a:lnTo>
                  <a:pt x="557894" y="503444"/>
                </a:lnTo>
                <a:lnTo>
                  <a:pt x="558441" y="502653"/>
                </a:lnTo>
                <a:lnTo>
                  <a:pt x="532934" y="502653"/>
                </a:lnTo>
                <a:lnTo>
                  <a:pt x="515006" y="496739"/>
                </a:lnTo>
                <a:lnTo>
                  <a:pt x="505693" y="479695"/>
                </a:lnTo>
                <a:lnTo>
                  <a:pt x="511746" y="454643"/>
                </a:lnTo>
                <a:lnTo>
                  <a:pt x="527859" y="445376"/>
                </a:lnTo>
                <a:lnTo>
                  <a:pt x="556996" y="445376"/>
                </a:lnTo>
                <a:lnTo>
                  <a:pt x="546625" y="438298"/>
                </a:lnTo>
                <a:lnTo>
                  <a:pt x="525763" y="436714"/>
                </a:lnTo>
                <a:close/>
              </a:path>
              <a:path w="5542280" h="744854">
                <a:moveTo>
                  <a:pt x="556996" y="445376"/>
                </a:moveTo>
                <a:lnTo>
                  <a:pt x="527859" y="445376"/>
                </a:lnTo>
                <a:lnTo>
                  <a:pt x="551142" y="451336"/>
                </a:lnTo>
                <a:lnTo>
                  <a:pt x="560315" y="468240"/>
                </a:lnTo>
                <a:lnTo>
                  <a:pt x="554355" y="493386"/>
                </a:lnTo>
                <a:lnTo>
                  <a:pt x="532934" y="502653"/>
                </a:lnTo>
                <a:lnTo>
                  <a:pt x="558441" y="502653"/>
                </a:lnTo>
                <a:lnTo>
                  <a:pt x="568744" y="487751"/>
                </a:lnTo>
                <a:lnTo>
                  <a:pt x="570252" y="468240"/>
                </a:lnTo>
                <a:lnTo>
                  <a:pt x="570374" y="466657"/>
                </a:lnTo>
                <a:lnTo>
                  <a:pt x="562318" y="449008"/>
                </a:lnTo>
                <a:lnTo>
                  <a:pt x="556996" y="445376"/>
                </a:lnTo>
                <a:close/>
              </a:path>
              <a:path w="5542280" h="744854">
                <a:moveTo>
                  <a:pt x="600123" y="437413"/>
                </a:moveTo>
                <a:lnTo>
                  <a:pt x="590624" y="437413"/>
                </a:lnTo>
                <a:lnTo>
                  <a:pt x="590624" y="510755"/>
                </a:lnTo>
                <a:lnTo>
                  <a:pt x="600543" y="510755"/>
                </a:lnTo>
                <a:lnTo>
                  <a:pt x="600543" y="466610"/>
                </a:lnTo>
                <a:lnTo>
                  <a:pt x="605285" y="457530"/>
                </a:lnTo>
                <a:lnTo>
                  <a:pt x="600123" y="457530"/>
                </a:lnTo>
                <a:lnTo>
                  <a:pt x="600123" y="437413"/>
                </a:lnTo>
                <a:close/>
              </a:path>
              <a:path w="5542280" h="744854">
                <a:moveTo>
                  <a:pt x="649992" y="445655"/>
                </a:moveTo>
                <a:lnTo>
                  <a:pt x="633232" y="445655"/>
                </a:lnTo>
                <a:lnTo>
                  <a:pt x="646364" y="455574"/>
                </a:lnTo>
                <a:lnTo>
                  <a:pt x="648320" y="510755"/>
                </a:lnTo>
                <a:lnTo>
                  <a:pt x="658239" y="510755"/>
                </a:lnTo>
                <a:lnTo>
                  <a:pt x="658239" y="461069"/>
                </a:lnTo>
                <a:lnTo>
                  <a:pt x="649992" y="445655"/>
                </a:lnTo>
                <a:close/>
              </a:path>
              <a:path w="5542280" h="744854">
                <a:moveTo>
                  <a:pt x="628063" y="436714"/>
                </a:moveTo>
                <a:lnTo>
                  <a:pt x="620985" y="436714"/>
                </a:lnTo>
                <a:lnTo>
                  <a:pt x="600915" y="448449"/>
                </a:lnTo>
                <a:lnTo>
                  <a:pt x="600123" y="457530"/>
                </a:lnTo>
                <a:lnTo>
                  <a:pt x="605285" y="457530"/>
                </a:lnTo>
                <a:lnTo>
                  <a:pt x="608738" y="450917"/>
                </a:lnTo>
                <a:lnTo>
                  <a:pt x="633232" y="445655"/>
                </a:lnTo>
                <a:lnTo>
                  <a:pt x="649992" y="445655"/>
                </a:lnTo>
                <a:lnTo>
                  <a:pt x="648273" y="442442"/>
                </a:lnTo>
                <a:lnTo>
                  <a:pt x="628063" y="436714"/>
                </a:lnTo>
                <a:close/>
              </a:path>
              <a:path w="5542280" h="744854">
                <a:moveTo>
                  <a:pt x="729402" y="469345"/>
                </a:moveTo>
                <a:lnTo>
                  <a:pt x="694670" y="470242"/>
                </a:lnTo>
                <a:lnTo>
                  <a:pt x="679768" y="482815"/>
                </a:lnTo>
                <a:lnTo>
                  <a:pt x="684239" y="504422"/>
                </a:lnTo>
                <a:lnTo>
                  <a:pt x="705706" y="511454"/>
                </a:lnTo>
                <a:lnTo>
                  <a:pt x="718465" y="510010"/>
                </a:lnTo>
                <a:lnTo>
                  <a:pt x="724783" y="503631"/>
                </a:lnTo>
                <a:lnTo>
                  <a:pt x="701375" y="503631"/>
                </a:lnTo>
                <a:lnTo>
                  <a:pt x="688663" y="493991"/>
                </a:lnTo>
                <a:lnTo>
                  <a:pt x="695508" y="477926"/>
                </a:lnTo>
                <a:lnTo>
                  <a:pt x="729687" y="476765"/>
                </a:lnTo>
                <a:lnTo>
                  <a:pt x="729436" y="470242"/>
                </a:lnTo>
                <a:lnTo>
                  <a:pt x="729402" y="469345"/>
                </a:lnTo>
                <a:close/>
              </a:path>
              <a:path w="5542280" h="744854">
                <a:moveTo>
                  <a:pt x="740491" y="488683"/>
                </a:moveTo>
                <a:lnTo>
                  <a:pt x="730573" y="488683"/>
                </a:lnTo>
                <a:lnTo>
                  <a:pt x="732808" y="495528"/>
                </a:lnTo>
                <a:lnTo>
                  <a:pt x="730497" y="497862"/>
                </a:lnTo>
                <a:lnTo>
                  <a:pt x="730963" y="510010"/>
                </a:lnTo>
                <a:lnTo>
                  <a:pt x="730992" y="510755"/>
                </a:lnTo>
                <a:lnTo>
                  <a:pt x="740491" y="510755"/>
                </a:lnTo>
                <a:lnTo>
                  <a:pt x="740491" y="488683"/>
                </a:lnTo>
                <a:close/>
              </a:path>
              <a:path w="5542280" h="744854">
                <a:moveTo>
                  <a:pt x="730171" y="489393"/>
                </a:moveTo>
                <a:lnTo>
                  <a:pt x="725730" y="497251"/>
                </a:lnTo>
                <a:lnTo>
                  <a:pt x="701375" y="503631"/>
                </a:lnTo>
                <a:lnTo>
                  <a:pt x="724783" y="503631"/>
                </a:lnTo>
                <a:lnTo>
                  <a:pt x="730497" y="497862"/>
                </a:lnTo>
                <a:lnTo>
                  <a:pt x="730171" y="489393"/>
                </a:lnTo>
                <a:close/>
              </a:path>
              <a:path w="5542280" h="744854">
                <a:moveTo>
                  <a:pt x="730573" y="488683"/>
                </a:moveTo>
                <a:lnTo>
                  <a:pt x="730171" y="489393"/>
                </a:lnTo>
                <a:lnTo>
                  <a:pt x="730348" y="493991"/>
                </a:lnTo>
                <a:lnTo>
                  <a:pt x="730407" y="495528"/>
                </a:lnTo>
                <a:lnTo>
                  <a:pt x="730497" y="497862"/>
                </a:lnTo>
                <a:lnTo>
                  <a:pt x="732808" y="495528"/>
                </a:lnTo>
                <a:lnTo>
                  <a:pt x="730573" y="488683"/>
                </a:lnTo>
                <a:close/>
              </a:path>
              <a:path w="5542280" h="744854">
                <a:moveTo>
                  <a:pt x="734455" y="445376"/>
                </a:moveTo>
                <a:lnTo>
                  <a:pt x="716649" y="445376"/>
                </a:lnTo>
                <a:lnTo>
                  <a:pt x="728803" y="453758"/>
                </a:lnTo>
                <a:lnTo>
                  <a:pt x="730144" y="488683"/>
                </a:lnTo>
                <a:lnTo>
                  <a:pt x="730171" y="489393"/>
                </a:lnTo>
                <a:lnTo>
                  <a:pt x="730573" y="488683"/>
                </a:lnTo>
                <a:lnTo>
                  <a:pt x="740491" y="488683"/>
                </a:lnTo>
                <a:lnTo>
                  <a:pt x="740491" y="476765"/>
                </a:lnTo>
                <a:lnTo>
                  <a:pt x="732528" y="476765"/>
                </a:lnTo>
                <a:lnTo>
                  <a:pt x="732528" y="469345"/>
                </a:lnTo>
                <a:lnTo>
                  <a:pt x="740491" y="469345"/>
                </a:lnTo>
                <a:lnTo>
                  <a:pt x="740491" y="465213"/>
                </a:lnTo>
                <a:lnTo>
                  <a:pt x="737884" y="448496"/>
                </a:lnTo>
                <a:lnTo>
                  <a:pt x="734455" y="445376"/>
                </a:lnTo>
                <a:close/>
              </a:path>
              <a:path w="5542280" h="744854">
                <a:moveTo>
                  <a:pt x="740491" y="469345"/>
                </a:moveTo>
                <a:lnTo>
                  <a:pt x="732528" y="469345"/>
                </a:lnTo>
                <a:lnTo>
                  <a:pt x="732528" y="476765"/>
                </a:lnTo>
                <a:lnTo>
                  <a:pt x="740491" y="476765"/>
                </a:lnTo>
                <a:lnTo>
                  <a:pt x="740491" y="469345"/>
                </a:lnTo>
                <a:close/>
              </a:path>
              <a:path w="5542280" h="744854">
                <a:moveTo>
                  <a:pt x="710735" y="436714"/>
                </a:moveTo>
                <a:lnTo>
                  <a:pt x="680839" y="446633"/>
                </a:lnTo>
                <a:lnTo>
                  <a:pt x="685310" y="454037"/>
                </a:lnTo>
                <a:lnTo>
                  <a:pt x="716649" y="445376"/>
                </a:lnTo>
                <a:lnTo>
                  <a:pt x="734455" y="445376"/>
                </a:lnTo>
                <a:lnTo>
                  <a:pt x="727546" y="439089"/>
                </a:lnTo>
                <a:lnTo>
                  <a:pt x="710735" y="436714"/>
                </a:lnTo>
                <a:close/>
              </a:path>
              <a:path w="5542280" h="744854">
                <a:moveTo>
                  <a:pt x="777350" y="407098"/>
                </a:moveTo>
                <a:lnTo>
                  <a:pt x="767432" y="407098"/>
                </a:lnTo>
                <a:lnTo>
                  <a:pt x="767432" y="510755"/>
                </a:lnTo>
                <a:lnTo>
                  <a:pt x="777350" y="510755"/>
                </a:lnTo>
                <a:lnTo>
                  <a:pt x="777350" y="407098"/>
                </a:lnTo>
                <a:close/>
              </a:path>
              <a:path w="5542280" h="744854">
                <a:moveTo>
                  <a:pt x="843606" y="519696"/>
                </a:moveTo>
                <a:lnTo>
                  <a:pt x="838577" y="527240"/>
                </a:lnTo>
                <a:lnTo>
                  <a:pt x="842396" y="530872"/>
                </a:lnTo>
                <a:lnTo>
                  <a:pt x="872804" y="538556"/>
                </a:lnTo>
                <a:lnTo>
                  <a:pt x="895016" y="533526"/>
                </a:lnTo>
                <a:lnTo>
                  <a:pt x="898028" y="529755"/>
                </a:lnTo>
                <a:lnTo>
                  <a:pt x="872524" y="529755"/>
                </a:lnTo>
                <a:lnTo>
                  <a:pt x="843606" y="519696"/>
                </a:lnTo>
                <a:close/>
              </a:path>
              <a:path w="5542280" h="744854">
                <a:moveTo>
                  <a:pt x="909545" y="437413"/>
                </a:moveTo>
                <a:lnTo>
                  <a:pt x="900045" y="437413"/>
                </a:lnTo>
                <a:lnTo>
                  <a:pt x="899607" y="451103"/>
                </a:lnTo>
                <a:lnTo>
                  <a:pt x="899525" y="453668"/>
                </a:lnTo>
                <a:lnTo>
                  <a:pt x="905633" y="464561"/>
                </a:lnTo>
                <a:lnTo>
                  <a:pt x="904096" y="486308"/>
                </a:lnTo>
                <a:lnTo>
                  <a:pt x="898212" y="494695"/>
                </a:lnTo>
                <a:lnTo>
                  <a:pt x="897458" y="518264"/>
                </a:lnTo>
                <a:lnTo>
                  <a:pt x="897437" y="518905"/>
                </a:lnTo>
                <a:lnTo>
                  <a:pt x="888683" y="527566"/>
                </a:lnTo>
                <a:lnTo>
                  <a:pt x="872524" y="529755"/>
                </a:lnTo>
                <a:lnTo>
                  <a:pt x="898028" y="529755"/>
                </a:lnTo>
                <a:lnTo>
                  <a:pt x="907205" y="518264"/>
                </a:lnTo>
                <a:lnTo>
                  <a:pt x="909545" y="437413"/>
                </a:lnTo>
                <a:close/>
              </a:path>
              <a:path w="5542280" h="744854">
                <a:moveTo>
                  <a:pt x="864003" y="436714"/>
                </a:moveTo>
                <a:lnTo>
                  <a:pt x="846540" y="444165"/>
                </a:lnTo>
                <a:lnTo>
                  <a:pt x="835690" y="459066"/>
                </a:lnTo>
                <a:lnTo>
                  <a:pt x="834107" y="479183"/>
                </a:lnTo>
                <a:lnTo>
                  <a:pt x="846540" y="500418"/>
                </a:lnTo>
                <a:lnTo>
                  <a:pt x="870988" y="507961"/>
                </a:lnTo>
                <a:lnTo>
                  <a:pt x="877507" y="507961"/>
                </a:lnTo>
                <a:lnTo>
                  <a:pt x="893805" y="500976"/>
                </a:lnTo>
                <a:lnTo>
                  <a:pt x="895079" y="499160"/>
                </a:lnTo>
                <a:lnTo>
                  <a:pt x="871965" y="499160"/>
                </a:lnTo>
                <a:lnTo>
                  <a:pt x="861861" y="498043"/>
                </a:lnTo>
                <a:lnTo>
                  <a:pt x="845329" y="482210"/>
                </a:lnTo>
                <a:lnTo>
                  <a:pt x="845329" y="462233"/>
                </a:lnTo>
                <a:lnTo>
                  <a:pt x="861861" y="446540"/>
                </a:lnTo>
                <a:lnTo>
                  <a:pt x="895528" y="446540"/>
                </a:lnTo>
                <a:lnTo>
                  <a:pt x="893805" y="443467"/>
                </a:lnTo>
                <a:lnTo>
                  <a:pt x="864003" y="436714"/>
                </a:lnTo>
                <a:close/>
              </a:path>
              <a:path w="5542280" h="744854">
                <a:moveTo>
                  <a:pt x="898988" y="470438"/>
                </a:moveTo>
                <a:lnTo>
                  <a:pt x="893852" y="490313"/>
                </a:lnTo>
                <a:lnTo>
                  <a:pt x="871965" y="499160"/>
                </a:lnTo>
                <a:lnTo>
                  <a:pt x="895079" y="499160"/>
                </a:lnTo>
                <a:lnTo>
                  <a:pt x="898212" y="494695"/>
                </a:lnTo>
                <a:lnTo>
                  <a:pt x="898988" y="470438"/>
                </a:lnTo>
                <a:close/>
              </a:path>
              <a:path w="5542280" h="744854">
                <a:moveTo>
                  <a:pt x="899525" y="453668"/>
                </a:moveTo>
                <a:lnTo>
                  <a:pt x="899352" y="459066"/>
                </a:lnTo>
                <a:lnTo>
                  <a:pt x="899251" y="462233"/>
                </a:lnTo>
                <a:lnTo>
                  <a:pt x="899143" y="465604"/>
                </a:lnTo>
                <a:lnTo>
                  <a:pt x="899905" y="466890"/>
                </a:lnTo>
                <a:lnTo>
                  <a:pt x="898988" y="470438"/>
                </a:lnTo>
                <a:lnTo>
                  <a:pt x="898212" y="494695"/>
                </a:lnTo>
                <a:lnTo>
                  <a:pt x="904096" y="486308"/>
                </a:lnTo>
                <a:lnTo>
                  <a:pt x="905469" y="466890"/>
                </a:lnTo>
                <a:lnTo>
                  <a:pt x="905559" y="465604"/>
                </a:lnTo>
                <a:lnTo>
                  <a:pt x="905633" y="464561"/>
                </a:lnTo>
                <a:lnTo>
                  <a:pt x="899525" y="453668"/>
                </a:lnTo>
                <a:close/>
              </a:path>
              <a:path w="5542280" h="744854">
                <a:moveTo>
                  <a:pt x="899143" y="465604"/>
                </a:moveTo>
                <a:lnTo>
                  <a:pt x="899102" y="466890"/>
                </a:lnTo>
                <a:lnTo>
                  <a:pt x="898988" y="470438"/>
                </a:lnTo>
                <a:lnTo>
                  <a:pt x="899905" y="466890"/>
                </a:lnTo>
                <a:lnTo>
                  <a:pt x="899143" y="465604"/>
                </a:lnTo>
                <a:close/>
              </a:path>
              <a:path w="5542280" h="744854">
                <a:moveTo>
                  <a:pt x="895528" y="446540"/>
                </a:moveTo>
                <a:lnTo>
                  <a:pt x="861861" y="446540"/>
                </a:lnTo>
                <a:lnTo>
                  <a:pt x="890545" y="451103"/>
                </a:lnTo>
                <a:lnTo>
                  <a:pt x="899143" y="465604"/>
                </a:lnTo>
                <a:lnTo>
                  <a:pt x="899525" y="453668"/>
                </a:lnTo>
                <a:lnTo>
                  <a:pt x="895528" y="446540"/>
                </a:lnTo>
                <a:close/>
              </a:path>
              <a:path w="5542280" h="744854">
                <a:moveTo>
                  <a:pt x="981516" y="469345"/>
                </a:moveTo>
                <a:lnTo>
                  <a:pt x="946785" y="470242"/>
                </a:lnTo>
                <a:lnTo>
                  <a:pt x="931883" y="482815"/>
                </a:lnTo>
                <a:lnTo>
                  <a:pt x="936354" y="504422"/>
                </a:lnTo>
                <a:lnTo>
                  <a:pt x="957821" y="511454"/>
                </a:lnTo>
                <a:lnTo>
                  <a:pt x="970580" y="510010"/>
                </a:lnTo>
                <a:lnTo>
                  <a:pt x="976898" y="503631"/>
                </a:lnTo>
                <a:lnTo>
                  <a:pt x="953490" y="503631"/>
                </a:lnTo>
                <a:lnTo>
                  <a:pt x="940777" y="493991"/>
                </a:lnTo>
                <a:lnTo>
                  <a:pt x="947623" y="477926"/>
                </a:lnTo>
                <a:lnTo>
                  <a:pt x="981801" y="476765"/>
                </a:lnTo>
                <a:lnTo>
                  <a:pt x="981551" y="470242"/>
                </a:lnTo>
                <a:lnTo>
                  <a:pt x="981516" y="469345"/>
                </a:lnTo>
                <a:close/>
              </a:path>
              <a:path w="5542280" h="744854">
                <a:moveTo>
                  <a:pt x="992606" y="488683"/>
                </a:moveTo>
                <a:lnTo>
                  <a:pt x="982688" y="488683"/>
                </a:lnTo>
                <a:lnTo>
                  <a:pt x="984923" y="495528"/>
                </a:lnTo>
                <a:lnTo>
                  <a:pt x="982611" y="497862"/>
                </a:lnTo>
                <a:lnTo>
                  <a:pt x="983078" y="510010"/>
                </a:lnTo>
                <a:lnTo>
                  <a:pt x="983107" y="510755"/>
                </a:lnTo>
                <a:lnTo>
                  <a:pt x="992606" y="510755"/>
                </a:lnTo>
                <a:lnTo>
                  <a:pt x="992606" y="488683"/>
                </a:lnTo>
                <a:close/>
              </a:path>
              <a:path w="5542280" h="744854">
                <a:moveTo>
                  <a:pt x="982286" y="489393"/>
                </a:moveTo>
                <a:lnTo>
                  <a:pt x="977845" y="497251"/>
                </a:lnTo>
                <a:lnTo>
                  <a:pt x="953490" y="503631"/>
                </a:lnTo>
                <a:lnTo>
                  <a:pt x="976898" y="503631"/>
                </a:lnTo>
                <a:lnTo>
                  <a:pt x="982611" y="497862"/>
                </a:lnTo>
                <a:lnTo>
                  <a:pt x="982286" y="489393"/>
                </a:lnTo>
                <a:close/>
              </a:path>
              <a:path w="5542280" h="744854">
                <a:moveTo>
                  <a:pt x="982688" y="488683"/>
                </a:moveTo>
                <a:lnTo>
                  <a:pt x="982286" y="489393"/>
                </a:lnTo>
                <a:lnTo>
                  <a:pt x="982463" y="493991"/>
                </a:lnTo>
                <a:lnTo>
                  <a:pt x="982522" y="495528"/>
                </a:lnTo>
                <a:lnTo>
                  <a:pt x="982611" y="497862"/>
                </a:lnTo>
                <a:lnTo>
                  <a:pt x="984923" y="495528"/>
                </a:lnTo>
                <a:lnTo>
                  <a:pt x="982688" y="488683"/>
                </a:lnTo>
                <a:close/>
              </a:path>
              <a:path w="5542280" h="744854">
                <a:moveTo>
                  <a:pt x="986570" y="445376"/>
                </a:moveTo>
                <a:lnTo>
                  <a:pt x="968764" y="445376"/>
                </a:lnTo>
                <a:lnTo>
                  <a:pt x="980918" y="453758"/>
                </a:lnTo>
                <a:lnTo>
                  <a:pt x="982259" y="488683"/>
                </a:lnTo>
                <a:lnTo>
                  <a:pt x="982286" y="489393"/>
                </a:lnTo>
                <a:lnTo>
                  <a:pt x="982688" y="488683"/>
                </a:lnTo>
                <a:lnTo>
                  <a:pt x="992606" y="488683"/>
                </a:lnTo>
                <a:lnTo>
                  <a:pt x="992606" y="476765"/>
                </a:lnTo>
                <a:lnTo>
                  <a:pt x="984643" y="476765"/>
                </a:lnTo>
                <a:lnTo>
                  <a:pt x="984643" y="469345"/>
                </a:lnTo>
                <a:lnTo>
                  <a:pt x="992606" y="469345"/>
                </a:lnTo>
                <a:lnTo>
                  <a:pt x="992606" y="465213"/>
                </a:lnTo>
                <a:lnTo>
                  <a:pt x="989999" y="448496"/>
                </a:lnTo>
                <a:lnTo>
                  <a:pt x="986570" y="445376"/>
                </a:lnTo>
                <a:close/>
              </a:path>
              <a:path w="5542280" h="744854">
                <a:moveTo>
                  <a:pt x="992606" y="469345"/>
                </a:moveTo>
                <a:lnTo>
                  <a:pt x="984643" y="469345"/>
                </a:lnTo>
                <a:lnTo>
                  <a:pt x="984643" y="476765"/>
                </a:lnTo>
                <a:lnTo>
                  <a:pt x="992606" y="476765"/>
                </a:lnTo>
                <a:lnTo>
                  <a:pt x="992606" y="469345"/>
                </a:lnTo>
                <a:close/>
              </a:path>
              <a:path w="5542280" h="744854">
                <a:moveTo>
                  <a:pt x="962850" y="436714"/>
                </a:moveTo>
                <a:lnTo>
                  <a:pt x="932954" y="446633"/>
                </a:lnTo>
                <a:lnTo>
                  <a:pt x="937425" y="454037"/>
                </a:lnTo>
                <a:lnTo>
                  <a:pt x="968764" y="445376"/>
                </a:lnTo>
                <a:lnTo>
                  <a:pt x="986570" y="445376"/>
                </a:lnTo>
                <a:lnTo>
                  <a:pt x="979661" y="439089"/>
                </a:lnTo>
                <a:lnTo>
                  <a:pt x="962850" y="436714"/>
                </a:lnTo>
                <a:close/>
              </a:path>
              <a:path w="5542280" h="744854">
                <a:moveTo>
                  <a:pt x="1029046" y="437413"/>
                </a:moveTo>
                <a:lnTo>
                  <a:pt x="1019546" y="437413"/>
                </a:lnTo>
                <a:lnTo>
                  <a:pt x="1019546" y="510755"/>
                </a:lnTo>
                <a:lnTo>
                  <a:pt x="1029465" y="510755"/>
                </a:lnTo>
                <a:lnTo>
                  <a:pt x="1029465" y="466610"/>
                </a:lnTo>
                <a:lnTo>
                  <a:pt x="1034208" y="457530"/>
                </a:lnTo>
                <a:lnTo>
                  <a:pt x="1029046" y="457530"/>
                </a:lnTo>
                <a:lnTo>
                  <a:pt x="1029046" y="437413"/>
                </a:lnTo>
                <a:close/>
              </a:path>
              <a:path w="5542280" h="744854">
                <a:moveTo>
                  <a:pt x="1078915" y="445655"/>
                </a:moveTo>
                <a:lnTo>
                  <a:pt x="1062155" y="445655"/>
                </a:lnTo>
                <a:lnTo>
                  <a:pt x="1075287" y="455574"/>
                </a:lnTo>
                <a:lnTo>
                  <a:pt x="1077243" y="510755"/>
                </a:lnTo>
                <a:lnTo>
                  <a:pt x="1087161" y="510755"/>
                </a:lnTo>
                <a:lnTo>
                  <a:pt x="1087161" y="461069"/>
                </a:lnTo>
                <a:lnTo>
                  <a:pt x="1078915" y="445655"/>
                </a:lnTo>
                <a:close/>
              </a:path>
              <a:path w="5542280" h="744854">
                <a:moveTo>
                  <a:pt x="1056986" y="436714"/>
                </a:moveTo>
                <a:lnTo>
                  <a:pt x="1049908" y="436714"/>
                </a:lnTo>
                <a:lnTo>
                  <a:pt x="1029838" y="448449"/>
                </a:lnTo>
                <a:lnTo>
                  <a:pt x="1029046" y="457530"/>
                </a:lnTo>
                <a:lnTo>
                  <a:pt x="1034208" y="457530"/>
                </a:lnTo>
                <a:lnTo>
                  <a:pt x="1037661" y="450917"/>
                </a:lnTo>
                <a:lnTo>
                  <a:pt x="1062155" y="445655"/>
                </a:lnTo>
                <a:lnTo>
                  <a:pt x="1078915" y="445655"/>
                </a:lnTo>
                <a:lnTo>
                  <a:pt x="1077196" y="442442"/>
                </a:lnTo>
                <a:lnTo>
                  <a:pt x="1056986" y="436714"/>
                </a:lnTo>
                <a:close/>
              </a:path>
              <a:path w="5542280" h="744854">
                <a:moveTo>
                  <a:pt x="1123872" y="407098"/>
                </a:moveTo>
                <a:lnTo>
                  <a:pt x="1113953" y="407098"/>
                </a:lnTo>
                <a:lnTo>
                  <a:pt x="1113953" y="510755"/>
                </a:lnTo>
                <a:lnTo>
                  <a:pt x="1123872" y="510755"/>
                </a:lnTo>
                <a:lnTo>
                  <a:pt x="1123872" y="466610"/>
                </a:lnTo>
                <a:lnTo>
                  <a:pt x="1128614" y="457530"/>
                </a:lnTo>
                <a:lnTo>
                  <a:pt x="1123872" y="457530"/>
                </a:lnTo>
                <a:lnTo>
                  <a:pt x="1121916" y="453758"/>
                </a:lnTo>
                <a:lnTo>
                  <a:pt x="1123872" y="451897"/>
                </a:lnTo>
                <a:lnTo>
                  <a:pt x="1123872" y="407098"/>
                </a:lnTo>
                <a:close/>
              </a:path>
              <a:path w="5542280" h="744854">
                <a:moveTo>
                  <a:pt x="1173322" y="445655"/>
                </a:moveTo>
                <a:lnTo>
                  <a:pt x="1156562" y="445655"/>
                </a:lnTo>
                <a:lnTo>
                  <a:pt x="1169693" y="455574"/>
                </a:lnTo>
                <a:lnTo>
                  <a:pt x="1171649" y="510755"/>
                </a:lnTo>
                <a:lnTo>
                  <a:pt x="1181568" y="510755"/>
                </a:lnTo>
                <a:lnTo>
                  <a:pt x="1181568" y="461069"/>
                </a:lnTo>
                <a:lnTo>
                  <a:pt x="1173322" y="445655"/>
                </a:lnTo>
                <a:close/>
              </a:path>
              <a:path w="5542280" h="744854">
                <a:moveTo>
                  <a:pt x="1123872" y="451897"/>
                </a:moveTo>
                <a:lnTo>
                  <a:pt x="1121916" y="453758"/>
                </a:lnTo>
                <a:lnTo>
                  <a:pt x="1123872" y="457530"/>
                </a:lnTo>
                <a:lnTo>
                  <a:pt x="1123872" y="451897"/>
                </a:lnTo>
                <a:close/>
              </a:path>
              <a:path w="5542280" h="744854">
                <a:moveTo>
                  <a:pt x="1151393" y="436714"/>
                </a:moveTo>
                <a:lnTo>
                  <a:pt x="1138214" y="438251"/>
                </a:lnTo>
                <a:lnTo>
                  <a:pt x="1123872" y="451897"/>
                </a:lnTo>
                <a:lnTo>
                  <a:pt x="1123872" y="457530"/>
                </a:lnTo>
                <a:lnTo>
                  <a:pt x="1128614" y="457530"/>
                </a:lnTo>
                <a:lnTo>
                  <a:pt x="1132068" y="450917"/>
                </a:lnTo>
                <a:lnTo>
                  <a:pt x="1156562" y="445655"/>
                </a:lnTo>
                <a:lnTo>
                  <a:pt x="1173322" y="445655"/>
                </a:lnTo>
                <a:lnTo>
                  <a:pt x="1171603" y="442442"/>
                </a:lnTo>
                <a:lnTo>
                  <a:pt x="1151393" y="436714"/>
                </a:lnTo>
                <a:close/>
              </a:path>
              <a:path w="5542280" h="744854">
                <a:moveTo>
                  <a:pt x="1252731" y="469345"/>
                </a:moveTo>
                <a:lnTo>
                  <a:pt x="1217999" y="470242"/>
                </a:lnTo>
                <a:lnTo>
                  <a:pt x="1203098" y="482815"/>
                </a:lnTo>
                <a:lnTo>
                  <a:pt x="1207568" y="504422"/>
                </a:lnTo>
                <a:lnTo>
                  <a:pt x="1229035" y="511454"/>
                </a:lnTo>
                <a:lnTo>
                  <a:pt x="1241795" y="510010"/>
                </a:lnTo>
                <a:lnTo>
                  <a:pt x="1248113" y="503631"/>
                </a:lnTo>
                <a:lnTo>
                  <a:pt x="1224705" y="503631"/>
                </a:lnTo>
                <a:lnTo>
                  <a:pt x="1211992" y="493991"/>
                </a:lnTo>
                <a:lnTo>
                  <a:pt x="1218837" y="477926"/>
                </a:lnTo>
                <a:lnTo>
                  <a:pt x="1253016" y="476765"/>
                </a:lnTo>
                <a:lnTo>
                  <a:pt x="1252765" y="470242"/>
                </a:lnTo>
                <a:lnTo>
                  <a:pt x="1252731" y="469345"/>
                </a:lnTo>
                <a:close/>
              </a:path>
              <a:path w="5542280" h="744854">
                <a:moveTo>
                  <a:pt x="1263821" y="488683"/>
                </a:moveTo>
                <a:lnTo>
                  <a:pt x="1253902" y="488683"/>
                </a:lnTo>
                <a:lnTo>
                  <a:pt x="1256137" y="495528"/>
                </a:lnTo>
                <a:lnTo>
                  <a:pt x="1253826" y="497862"/>
                </a:lnTo>
                <a:lnTo>
                  <a:pt x="1254292" y="510010"/>
                </a:lnTo>
                <a:lnTo>
                  <a:pt x="1254321" y="510755"/>
                </a:lnTo>
                <a:lnTo>
                  <a:pt x="1263821" y="510755"/>
                </a:lnTo>
                <a:lnTo>
                  <a:pt x="1263821" y="488683"/>
                </a:lnTo>
                <a:close/>
              </a:path>
              <a:path w="5542280" h="744854">
                <a:moveTo>
                  <a:pt x="1253501" y="489393"/>
                </a:moveTo>
                <a:lnTo>
                  <a:pt x="1249059" y="497251"/>
                </a:lnTo>
                <a:lnTo>
                  <a:pt x="1224705" y="503631"/>
                </a:lnTo>
                <a:lnTo>
                  <a:pt x="1248113" y="503631"/>
                </a:lnTo>
                <a:lnTo>
                  <a:pt x="1253826" y="497862"/>
                </a:lnTo>
                <a:lnTo>
                  <a:pt x="1253501" y="489393"/>
                </a:lnTo>
                <a:close/>
              </a:path>
              <a:path w="5542280" h="744854">
                <a:moveTo>
                  <a:pt x="1253902" y="488683"/>
                </a:moveTo>
                <a:lnTo>
                  <a:pt x="1253501" y="489393"/>
                </a:lnTo>
                <a:lnTo>
                  <a:pt x="1253677" y="493991"/>
                </a:lnTo>
                <a:lnTo>
                  <a:pt x="1253736" y="495528"/>
                </a:lnTo>
                <a:lnTo>
                  <a:pt x="1253826" y="497862"/>
                </a:lnTo>
                <a:lnTo>
                  <a:pt x="1256137" y="495528"/>
                </a:lnTo>
                <a:lnTo>
                  <a:pt x="1253902" y="488683"/>
                </a:lnTo>
                <a:close/>
              </a:path>
              <a:path w="5542280" h="744854">
                <a:moveTo>
                  <a:pt x="1257784" y="445376"/>
                </a:moveTo>
                <a:lnTo>
                  <a:pt x="1239979" y="445376"/>
                </a:lnTo>
                <a:lnTo>
                  <a:pt x="1252132" y="453758"/>
                </a:lnTo>
                <a:lnTo>
                  <a:pt x="1253473" y="488683"/>
                </a:lnTo>
                <a:lnTo>
                  <a:pt x="1253501" y="489393"/>
                </a:lnTo>
                <a:lnTo>
                  <a:pt x="1253902" y="488683"/>
                </a:lnTo>
                <a:lnTo>
                  <a:pt x="1263821" y="488683"/>
                </a:lnTo>
                <a:lnTo>
                  <a:pt x="1263821" y="476765"/>
                </a:lnTo>
                <a:lnTo>
                  <a:pt x="1255858" y="476765"/>
                </a:lnTo>
                <a:lnTo>
                  <a:pt x="1255858" y="469345"/>
                </a:lnTo>
                <a:lnTo>
                  <a:pt x="1263821" y="469345"/>
                </a:lnTo>
                <a:lnTo>
                  <a:pt x="1263821" y="465213"/>
                </a:lnTo>
                <a:lnTo>
                  <a:pt x="1261213" y="448496"/>
                </a:lnTo>
                <a:lnTo>
                  <a:pt x="1257784" y="445376"/>
                </a:lnTo>
                <a:close/>
              </a:path>
              <a:path w="5542280" h="744854">
                <a:moveTo>
                  <a:pt x="1263821" y="469345"/>
                </a:moveTo>
                <a:lnTo>
                  <a:pt x="1255858" y="469345"/>
                </a:lnTo>
                <a:lnTo>
                  <a:pt x="1255858" y="476765"/>
                </a:lnTo>
                <a:lnTo>
                  <a:pt x="1263821" y="476765"/>
                </a:lnTo>
                <a:lnTo>
                  <a:pt x="1263821" y="469345"/>
                </a:lnTo>
                <a:close/>
              </a:path>
              <a:path w="5542280" h="744854">
                <a:moveTo>
                  <a:pt x="1234065" y="436714"/>
                </a:moveTo>
                <a:lnTo>
                  <a:pt x="1204169" y="446633"/>
                </a:lnTo>
                <a:lnTo>
                  <a:pt x="1208639" y="454037"/>
                </a:lnTo>
                <a:lnTo>
                  <a:pt x="1239979" y="445376"/>
                </a:lnTo>
                <a:lnTo>
                  <a:pt x="1257784" y="445376"/>
                </a:lnTo>
                <a:lnTo>
                  <a:pt x="1250875" y="439089"/>
                </a:lnTo>
                <a:lnTo>
                  <a:pt x="1234065" y="436714"/>
                </a:lnTo>
                <a:close/>
              </a:path>
              <a:path w="5542280" h="744854">
                <a:moveTo>
                  <a:pt x="1336543" y="437413"/>
                </a:moveTo>
                <a:lnTo>
                  <a:pt x="1326624" y="437413"/>
                </a:lnTo>
                <a:lnTo>
                  <a:pt x="1326624" y="487006"/>
                </a:lnTo>
                <a:lnTo>
                  <a:pt x="1336636" y="505633"/>
                </a:lnTo>
                <a:lnTo>
                  <a:pt x="1357638" y="511454"/>
                </a:lnTo>
                <a:lnTo>
                  <a:pt x="1364157" y="511454"/>
                </a:lnTo>
                <a:lnTo>
                  <a:pt x="1378646" y="502513"/>
                </a:lnTo>
                <a:lnTo>
                  <a:pt x="1351631" y="502513"/>
                </a:lnTo>
                <a:lnTo>
                  <a:pt x="1338452" y="492641"/>
                </a:lnTo>
                <a:lnTo>
                  <a:pt x="1336543" y="437413"/>
                </a:lnTo>
                <a:close/>
              </a:path>
              <a:path w="5542280" h="744854">
                <a:moveTo>
                  <a:pt x="1393541" y="490639"/>
                </a:moveTo>
                <a:lnTo>
                  <a:pt x="1384041" y="490639"/>
                </a:lnTo>
                <a:lnTo>
                  <a:pt x="1384041" y="510755"/>
                </a:lnTo>
                <a:lnTo>
                  <a:pt x="1393541" y="510755"/>
                </a:lnTo>
                <a:lnTo>
                  <a:pt x="1393541" y="490639"/>
                </a:lnTo>
                <a:close/>
              </a:path>
              <a:path w="5542280" h="744854">
                <a:moveTo>
                  <a:pt x="1393541" y="437413"/>
                </a:moveTo>
                <a:lnTo>
                  <a:pt x="1383622" y="437413"/>
                </a:lnTo>
                <a:lnTo>
                  <a:pt x="1383622" y="481418"/>
                </a:lnTo>
                <a:lnTo>
                  <a:pt x="1375706" y="497298"/>
                </a:lnTo>
                <a:lnTo>
                  <a:pt x="1351631" y="502513"/>
                </a:lnTo>
                <a:lnTo>
                  <a:pt x="1378646" y="502513"/>
                </a:lnTo>
                <a:lnTo>
                  <a:pt x="1383250" y="499673"/>
                </a:lnTo>
                <a:lnTo>
                  <a:pt x="1384041" y="490639"/>
                </a:lnTo>
                <a:lnTo>
                  <a:pt x="1393541" y="490639"/>
                </a:lnTo>
                <a:lnTo>
                  <a:pt x="1393541" y="437413"/>
                </a:lnTo>
                <a:close/>
              </a:path>
              <a:path w="5542280" h="744854">
                <a:moveTo>
                  <a:pt x="1430684" y="437413"/>
                </a:moveTo>
                <a:lnTo>
                  <a:pt x="1421184" y="437413"/>
                </a:lnTo>
                <a:lnTo>
                  <a:pt x="1421184" y="510755"/>
                </a:lnTo>
                <a:lnTo>
                  <a:pt x="1431103" y="510755"/>
                </a:lnTo>
                <a:lnTo>
                  <a:pt x="1431103" y="466610"/>
                </a:lnTo>
                <a:lnTo>
                  <a:pt x="1435797" y="457250"/>
                </a:lnTo>
                <a:lnTo>
                  <a:pt x="1430684" y="457250"/>
                </a:lnTo>
                <a:lnTo>
                  <a:pt x="1430684" y="437413"/>
                </a:lnTo>
                <a:close/>
              </a:path>
              <a:path w="5542280" h="744854">
                <a:moveTo>
                  <a:pt x="1478492" y="445655"/>
                </a:moveTo>
                <a:lnTo>
                  <a:pt x="1462395" y="445655"/>
                </a:lnTo>
                <a:lnTo>
                  <a:pt x="1475062" y="455574"/>
                </a:lnTo>
                <a:lnTo>
                  <a:pt x="1476924" y="510755"/>
                </a:lnTo>
                <a:lnTo>
                  <a:pt x="1486843" y="510755"/>
                </a:lnTo>
                <a:lnTo>
                  <a:pt x="1486843" y="466610"/>
                </a:lnTo>
                <a:lnTo>
                  <a:pt x="1491022" y="458228"/>
                </a:lnTo>
                <a:lnTo>
                  <a:pt x="1485725" y="458228"/>
                </a:lnTo>
                <a:lnTo>
                  <a:pt x="1481814" y="456691"/>
                </a:lnTo>
                <a:lnTo>
                  <a:pt x="1484421" y="451950"/>
                </a:lnTo>
                <a:lnTo>
                  <a:pt x="1484235" y="451057"/>
                </a:lnTo>
                <a:lnTo>
                  <a:pt x="1478492" y="445655"/>
                </a:lnTo>
                <a:close/>
              </a:path>
              <a:path w="5542280" h="744854">
                <a:moveTo>
                  <a:pt x="1534467" y="445655"/>
                </a:moveTo>
                <a:lnTo>
                  <a:pt x="1518136" y="445655"/>
                </a:lnTo>
                <a:lnTo>
                  <a:pt x="1530662" y="455574"/>
                </a:lnTo>
                <a:lnTo>
                  <a:pt x="1532525" y="510755"/>
                </a:lnTo>
                <a:lnTo>
                  <a:pt x="1542443" y="510755"/>
                </a:lnTo>
                <a:lnTo>
                  <a:pt x="1542443" y="461069"/>
                </a:lnTo>
                <a:lnTo>
                  <a:pt x="1534467" y="445655"/>
                </a:lnTo>
                <a:close/>
              </a:path>
              <a:path w="5542280" h="744854">
                <a:moveTo>
                  <a:pt x="1484421" y="451950"/>
                </a:moveTo>
                <a:lnTo>
                  <a:pt x="1481814" y="456691"/>
                </a:lnTo>
                <a:lnTo>
                  <a:pt x="1485725" y="458228"/>
                </a:lnTo>
                <a:lnTo>
                  <a:pt x="1484421" y="451950"/>
                </a:lnTo>
                <a:close/>
              </a:path>
              <a:path w="5542280" h="744854">
                <a:moveTo>
                  <a:pt x="1512827" y="436714"/>
                </a:moveTo>
                <a:lnTo>
                  <a:pt x="1505190" y="436714"/>
                </a:lnTo>
                <a:lnTo>
                  <a:pt x="1487728" y="445935"/>
                </a:lnTo>
                <a:lnTo>
                  <a:pt x="1484421" y="451950"/>
                </a:lnTo>
                <a:lnTo>
                  <a:pt x="1485725" y="458228"/>
                </a:lnTo>
                <a:lnTo>
                  <a:pt x="1491022" y="458228"/>
                </a:lnTo>
                <a:lnTo>
                  <a:pt x="1494597" y="451057"/>
                </a:lnTo>
                <a:lnTo>
                  <a:pt x="1494666" y="450917"/>
                </a:lnTo>
                <a:lnTo>
                  <a:pt x="1518136" y="445655"/>
                </a:lnTo>
                <a:lnTo>
                  <a:pt x="1534467" y="445655"/>
                </a:lnTo>
                <a:lnTo>
                  <a:pt x="1532804" y="442442"/>
                </a:lnTo>
                <a:lnTo>
                  <a:pt x="1512827" y="436714"/>
                </a:lnTo>
                <a:close/>
              </a:path>
              <a:path w="5542280" h="744854">
                <a:moveTo>
                  <a:pt x="1450847" y="436714"/>
                </a:moveTo>
                <a:lnTo>
                  <a:pt x="1431382" y="448449"/>
                </a:lnTo>
                <a:lnTo>
                  <a:pt x="1430817" y="455574"/>
                </a:lnTo>
                <a:lnTo>
                  <a:pt x="1430728" y="456691"/>
                </a:lnTo>
                <a:lnTo>
                  <a:pt x="1430684" y="457250"/>
                </a:lnTo>
                <a:lnTo>
                  <a:pt x="1435797" y="457250"/>
                </a:lnTo>
                <a:lnTo>
                  <a:pt x="1438902" y="451057"/>
                </a:lnTo>
                <a:lnTo>
                  <a:pt x="1438972" y="450917"/>
                </a:lnTo>
                <a:lnTo>
                  <a:pt x="1462395" y="445655"/>
                </a:lnTo>
                <a:lnTo>
                  <a:pt x="1478492" y="445655"/>
                </a:lnTo>
                <a:lnTo>
                  <a:pt x="1470917" y="438530"/>
                </a:lnTo>
                <a:lnTo>
                  <a:pt x="1450847" y="436714"/>
                </a:lnTo>
                <a:close/>
              </a:path>
              <a:path w="5542280" h="744854">
                <a:moveTo>
                  <a:pt x="1615404" y="437413"/>
                </a:moveTo>
                <a:lnTo>
                  <a:pt x="1605905" y="437413"/>
                </a:lnTo>
                <a:lnTo>
                  <a:pt x="1605905" y="510755"/>
                </a:lnTo>
                <a:lnTo>
                  <a:pt x="1615823" y="510755"/>
                </a:lnTo>
                <a:lnTo>
                  <a:pt x="1618012" y="457995"/>
                </a:lnTo>
                <a:lnTo>
                  <a:pt x="1618575" y="457390"/>
                </a:lnTo>
                <a:lnTo>
                  <a:pt x="1615404" y="457390"/>
                </a:lnTo>
                <a:lnTo>
                  <a:pt x="1615404" y="437413"/>
                </a:lnTo>
                <a:close/>
              </a:path>
              <a:path w="5542280" h="744854">
                <a:moveTo>
                  <a:pt x="1642785" y="436714"/>
                </a:moveTo>
                <a:lnTo>
                  <a:pt x="1635614" y="436714"/>
                </a:lnTo>
                <a:lnTo>
                  <a:pt x="1619921" y="444072"/>
                </a:lnTo>
                <a:lnTo>
                  <a:pt x="1615404" y="457390"/>
                </a:lnTo>
                <a:lnTo>
                  <a:pt x="1618575" y="457390"/>
                </a:lnTo>
                <a:lnTo>
                  <a:pt x="1626766" y="448589"/>
                </a:lnTo>
                <a:lnTo>
                  <a:pt x="1640550" y="446214"/>
                </a:lnTo>
                <a:lnTo>
                  <a:pt x="1642785" y="436714"/>
                </a:lnTo>
                <a:close/>
              </a:path>
              <a:path w="5542280" h="744854">
                <a:moveTo>
                  <a:pt x="1681902" y="436714"/>
                </a:moveTo>
                <a:lnTo>
                  <a:pt x="1664858" y="444770"/>
                </a:lnTo>
                <a:lnTo>
                  <a:pt x="1654335" y="460324"/>
                </a:lnTo>
                <a:lnTo>
                  <a:pt x="1652798" y="481279"/>
                </a:lnTo>
                <a:lnTo>
                  <a:pt x="1665464" y="503444"/>
                </a:lnTo>
                <a:lnTo>
                  <a:pt x="1691355" y="511454"/>
                </a:lnTo>
                <a:lnTo>
                  <a:pt x="1697222" y="511454"/>
                </a:lnTo>
                <a:lnTo>
                  <a:pt x="1715878" y="501489"/>
                </a:lnTo>
                <a:lnTo>
                  <a:pt x="1680878" y="501489"/>
                </a:lnTo>
                <a:lnTo>
                  <a:pt x="1663648" y="484957"/>
                </a:lnTo>
                <a:lnTo>
                  <a:pt x="1664772" y="477088"/>
                </a:lnTo>
                <a:lnTo>
                  <a:pt x="1660342" y="477088"/>
                </a:lnTo>
                <a:lnTo>
                  <a:pt x="1660342" y="469684"/>
                </a:lnTo>
                <a:lnTo>
                  <a:pt x="1665830" y="469684"/>
                </a:lnTo>
                <a:lnTo>
                  <a:pt x="1668025" y="454317"/>
                </a:lnTo>
                <a:lnTo>
                  <a:pt x="1683671" y="445236"/>
                </a:lnTo>
                <a:lnTo>
                  <a:pt x="1711461" y="445236"/>
                </a:lnTo>
                <a:lnTo>
                  <a:pt x="1701693" y="438298"/>
                </a:lnTo>
                <a:lnTo>
                  <a:pt x="1681902" y="436714"/>
                </a:lnTo>
                <a:close/>
              </a:path>
              <a:path w="5542280" h="744854">
                <a:moveTo>
                  <a:pt x="1714126" y="493014"/>
                </a:moveTo>
                <a:lnTo>
                  <a:pt x="1711332" y="496273"/>
                </a:lnTo>
                <a:lnTo>
                  <a:pt x="1680878" y="501489"/>
                </a:lnTo>
                <a:lnTo>
                  <a:pt x="1715878" y="501489"/>
                </a:lnTo>
                <a:lnTo>
                  <a:pt x="1719714" y="499440"/>
                </a:lnTo>
                <a:lnTo>
                  <a:pt x="1714126" y="493014"/>
                </a:lnTo>
                <a:close/>
              </a:path>
              <a:path w="5542280" h="744854">
                <a:moveTo>
                  <a:pt x="1665830" y="469684"/>
                </a:moveTo>
                <a:lnTo>
                  <a:pt x="1660342" y="469684"/>
                </a:lnTo>
                <a:lnTo>
                  <a:pt x="1660342" y="477088"/>
                </a:lnTo>
                <a:lnTo>
                  <a:pt x="1664772" y="477088"/>
                </a:lnTo>
                <a:lnTo>
                  <a:pt x="1665830" y="469684"/>
                </a:lnTo>
                <a:close/>
              </a:path>
              <a:path w="5542280" h="744854">
                <a:moveTo>
                  <a:pt x="1713767" y="469684"/>
                </a:moveTo>
                <a:lnTo>
                  <a:pt x="1665830" y="469684"/>
                </a:lnTo>
                <a:lnTo>
                  <a:pt x="1664772" y="477088"/>
                </a:lnTo>
                <a:lnTo>
                  <a:pt x="1724185" y="477088"/>
                </a:lnTo>
                <a:lnTo>
                  <a:pt x="1724244" y="472617"/>
                </a:lnTo>
                <a:lnTo>
                  <a:pt x="1714964" y="472617"/>
                </a:lnTo>
                <a:lnTo>
                  <a:pt x="1713767" y="469684"/>
                </a:lnTo>
                <a:close/>
              </a:path>
              <a:path w="5542280" h="744854">
                <a:moveTo>
                  <a:pt x="1711461" y="445236"/>
                </a:moveTo>
                <a:lnTo>
                  <a:pt x="1683671" y="445236"/>
                </a:lnTo>
                <a:lnTo>
                  <a:pt x="1706163" y="451057"/>
                </a:lnTo>
                <a:lnTo>
                  <a:pt x="1714964" y="472617"/>
                </a:lnTo>
                <a:lnTo>
                  <a:pt x="1718876" y="469684"/>
                </a:lnTo>
                <a:lnTo>
                  <a:pt x="1724284" y="469684"/>
                </a:lnTo>
                <a:lnTo>
                  <a:pt x="1724324" y="466657"/>
                </a:lnTo>
                <a:lnTo>
                  <a:pt x="1716641" y="448915"/>
                </a:lnTo>
                <a:lnTo>
                  <a:pt x="1711461" y="445236"/>
                </a:lnTo>
                <a:close/>
              </a:path>
              <a:path w="5542280" h="744854">
                <a:moveTo>
                  <a:pt x="1724284" y="469684"/>
                </a:moveTo>
                <a:lnTo>
                  <a:pt x="1718876" y="469684"/>
                </a:lnTo>
                <a:lnTo>
                  <a:pt x="1714964" y="472617"/>
                </a:lnTo>
                <a:lnTo>
                  <a:pt x="1724244" y="472617"/>
                </a:lnTo>
                <a:lnTo>
                  <a:pt x="1724284" y="469684"/>
                </a:lnTo>
                <a:close/>
              </a:path>
              <a:path w="5542280" h="744854">
                <a:moveTo>
                  <a:pt x="1754432" y="407098"/>
                </a:moveTo>
                <a:lnTo>
                  <a:pt x="1744513" y="407098"/>
                </a:lnTo>
                <a:lnTo>
                  <a:pt x="1744513" y="510755"/>
                </a:lnTo>
                <a:lnTo>
                  <a:pt x="1754432" y="510755"/>
                </a:lnTo>
                <a:lnTo>
                  <a:pt x="1754432" y="407098"/>
                </a:lnTo>
                <a:close/>
              </a:path>
              <a:path w="5542280" h="744854">
                <a:moveTo>
                  <a:pt x="1826401" y="469345"/>
                </a:moveTo>
                <a:lnTo>
                  <a:pt x="1791670" y="470242"/>
                </a:lnTo>
                <a:lnTo>
                  <a:pt x="1776768" y="482815"/>
                </a:lnTo>
                <a:lnTo>
                  <a:pt x="1781238" y="504422"/>
                </a:lnTo>
                <a:lnTo>
                  <a:pt x="1802706" y="511454"/>
                </a:lnTo>
                <a:lnTo>
                  <a:pt x="1815465" y="510010"/>
                </a:lnTo>
                <a:lnTo>
                  <a:pt x="1821783" y="503631"/>
                </a:lnTo>
                <a:lnTo>
                  <a:pt x="1798375" y="503631"/>
                </a:lnTo>
                <a:lnTo>
                  <a:pt x="1785662" y="493991"/>
                </a:lnTo>
                <a:lnTo>
                  <a:pt x="1792508" y="477926"/>
                </a:lnTo>
                <a:lnTo>
                  <a:pt x="1826686" y="476765"/>
                </a:lnTo>
                <a:lnTo>
                  <a:pt x="1826436" y="470242"/>
                </a:lnTo>
                <a:lnTo>
                  <a:pt x="1826401" y="469345"/>
                </a:lnTo>
                <a:close/>
              </a:path>
              <a:path w="5542280" h="744854">
                <a:moveTo>
                  <a:pt x="1837491" y="488683"/>
                </a:moveTo>
                <a:lnTo>
                  <a:pt x="1827572" y="488683"/>
                </a:lnTo>
                <a:lnTo>
                  <a:pt x="1829808" y="495528"/>
                </a:lnTo>
                <a:lnTo>
                  <a:pt x="1827496" y="497862"/>
                </a:lnTo>
                <a:lnTo>
                  <a:pt x="1827963" y="510010"/>
                </a:lnTo>
                <a:lnTo>
                  <a:pt x="1827992" y="510755"/>
                </a:lnTo>
                <a:lnTo>
                  <a:pt x="1837491" y="510755"/>
                </a:lnTo>
                <a:lnTo>
                  <a:pt x="1837491" y="488683"/>
                </a:lnTo>
                <a:close/>
              </a:path>
              <a:path w="5542280" h="744854">
                <a:moveTo>
                  <a:pt x="1827171" y="489393"/>
                </a:moveTo>
                <a:lnTo>
                  <a:pt x="1822729" y="497251"/>
                </a:lnTo>
                <a:lnTo>
                  <a:pt x="1798375" y="503631"/>
                </a:lnTo>
                <a:lnTo>
                  <a:pt x="1821783" y="503631"/>
                </a:lnTo>
                <a:lnTo>
                  <a:pt x="1827496" y="497862"/>
                </a:lnTo>
                <a:lnTo>
                  <a:pt x="1827171" y="489393"/>
                </a:lnTo>
                <a:close/>
              </a:path>
              <a:path w="5542280" h="744854">
                <a:moveTo>
                  <a:pt x="1827572" y="488683"/>
                </a:moveTo>
                <a:lnTo>
                  <a:pt x="1827171" y="489393"/>
                </a:lnTo>
                <a:lnTo>
                  <a:pt x="1827348" y="493991"/>
                </a:lnTo>
                <a:lnTo>
                  <a:pt x="1827407" y="495528"/>
                </a:lnTo>
                <a:lnTo>
                  <a:pt x="1827496" y="497862"/>
                </a:lnTo>
                <a:lnTo>
                  <a:pt x="1829808" y="495528"/>
                </a:lnTo>
                <a:lnTo>
                  <a:pt x="1827572" y="488683"/>
                </a:lnTo>
                <a:close/>
              </a:path>
              <a:path w="5542280" h="744854">
                <a:moveTo>
                  <a:pt x="1831454" y="445376"/>
                </a:moveTo>
                <a:lnTo>
                  <a:pt x="1813649" y="445376"/>
                </a:lnTo>
                <a:lnTo>
                  <a:pt x="1825803" y="453758"/>
                </a:lnTo>
                <a:lnTo>
                  <a:pt x="1827144" y="488683"/>
                </a:lnTo>
                <a:lnTo>
                  <a:pt x="1827171" y="489393"/>
                </a:lnTo>
                <a:lnTo>
                  <a:pt x="1827572" y="488683"/>
                </a:lnTo>
                <a:lnTo>
                  <a:pt x="1837491" y="488683"/>
                </a:lnTo>
                <a:lnTo>
                  <a:pt x="1837491" y="476765"/>
                </a:lnTo>
                <a:lnTo>
                  <a:pt x="1829528" y="476765"/>
                </a:lnTo>
                <a:lnTo>
                  <a:pt x="1829528" y="469345"/>
                </a:lnTo>
                <a:lnTo>
                  <a:pt x="1837491" y="469345"/>
                </a:lnTo>
                <a:lnTo>
                  <a:pt x="1837491" y="465213"/>
                </a:lnTo>
                <a:lnTo>
                  <a:pt x="1834883" y="448496"/>
                </a:lnTo>
                <a:lnTo>
                  <a:pt x="1831454" y="445376"/>
                </a:lnTo>
                <a:close/>
              </a:path>
              <a:path w="5542280" h="744854">
                <a:moveTo>
                  <a:pt x="1837491" y="469345"/>
                </a:moveTo>
                <a:lnTo>
                  <a:pt x="1829528" y="469345"/>
                </a:lnTo>
                <a:lnTo>
                  <a:pt x="1829528" y="476765"/>
                </a:lnTo>
                <a:lnTo>
                  <a:pt x="1837491" y="476765"/>
                </a:lnTo>
                <a:lnTo>
                  <a:pt x="1837491" y="469345"/>
                </a:lnTo>
                <a:close/>
              </a:path>
              <a:path w="5542280" h="744854">
                <a:moveTo>
                  <a:pt x="1807735" y="436714"/>
                </a:moveTo>
                <a:lnTo>
                  <a:pt x="1777839" y="446633"/>
                </a:lnTo>
                <a:lnTo>
                  <a:pt x="1782309" y="454037"/>
                </a:lnTo>
                <a:lnTo>
                  <a:pt x="1813649" y="445376"/>
                </a:lnTo>
                <a:lnTo>
                  <a:pt x="1831454" y="445376"/>
                </a:lnTo>
                <a:lnTo>
                  <a:pt x="1824545" y="439089"/>
                </a:lnTo>
                <a:lnTo>
                  <a:pt x="1807735" y="436714"/>
                </a:lnTo>
                <a:close/>
              </a:path>
              <a:path w="5542280" h="744854">
                <a:moveTo>
                  <a:pt x="1876026" y="421208"/>
                </a:moveTo>
                <a:lnTo>
                  <a:pt x="1866108" y="421208"/>
                </a:lnTo>
                <a:lnTo>
                  <a:pt x="1866108" y="496879"/>
                </a:lnTo>
                <a:lnTo>
                  <a:pt x="1875421" y="509591"/>
                </a:lnTo>
                <a:lnTo>
                  <a:pt x="1887621" y="511454"/>
                </a:lnTo>
                <a:lnTo>
                  <a:pt x="1903128" y="506285"/>
                </a:lnTo>
                <a:lnTo>
                  <a:pt x="1901485" y="502932"/>
                </a:lnTo>
                <a:lnTo>
                  <a:pt x="1893116" y="502932"/>
                </a:lnTo>
                <a:lnTo>
                  <a:pt x="1877097" y="497111"/>
                </a:lnTo>
                <a:lnTo>
                  <a:pt x="1876026" y="421208"/>
                </a:lnTo>
                <a:close/>
              </a:path>
              <a:path w="5542280" h="744854">
                <a:moveTo>
                  <a:pt x="1899636" y="499160"/>
                </a:moveTo>
                <a:lnTo>
                  <a:pt x="1893116" y="502932"/>
                </a:lnTo>
                <a:lnTo>
                  <a:pt x="1901485" y="502932"/>
                </a:lnTo>
                <a:lnTo>
                  <a:pt x="1899636" y="499160"/>
                </a:lnTo>
                <a:close/>
              </a:path>
              <a:path w="5542280" h="744854">
                <a:moveTo>
                  <a:pt x="1866108" y="437413"/>
                </a:moveTo>
                <a:lnTo>
                  <a:pt x="1852976" y="437413"/>
                </a:lnTo>
                <a:lnTo>
                  <a:pt x="1852976" y="445655"/>
                </a:lnTo>
                <a:lnTo>
                  <a:pt x="1866108" y="445655"/>
                </a:lnTo>
                <a:lnTo>
                  <a:pt x="1866108" y="437413"/>
                </a:lnTo>
                <a:close/>
              </a:path>
              <a:path w="5542280" h="744854">
                <a:moveTo>
                  <a:pt x="1898378" y="437413"/>
                </a:moveTo>
                <a:lnTo>
                  <a:pt x="1876255" y="437413"/>
                </a:lnTo>
                <a:lnTo>
                  <a:pt x="1876371" y="445655"/>
                </a:lnTo>
                <a:lnTo>
                  <a:pt x="1898378" y="445655"/>
                </a:lnTo>
                <a:lnTo>
                  <a:pt x="1898378" y="437413"/>
                </a:lnTo>
                <a:close/>
              </a:path>
              <a:path w="5542280" h="744854">
                <a:moveTo>
                  <a:pt x="1941317" y="436714"/>
                </a:moveTo>
                <a:lnTo>
                  <a:pt x="1923761" y="444631"/>
                </a:lnTo>
                <a:lnTo>
                  <a:pt x="1912818" y="460184"/>
                </a:lnTo>
                <a:lnTo>
                  <a:pt x="1911311" y="479695"/>
                </a:lnTo>
                <a:lnTo>
                  <a:pt x="1911188" y="481279"/>
                </a:lnTo>
                <a:lnTo>
                  <a:pt x="1923761" y="503444"/>
                </a:lnTo>
                <a:lnTo>
                  <a:pt x="1948488" y="511454"/>
                </a:lnTo>
                <a:lnTo>
                  <a:pt x="1955659" y="511454"/>
                </a:lnTo>
                <a:lnTo>
                  <a:pt x="1973448" y="503444"/>
                </a:lnTo>
                <a:lnTo>
                  <a:pt x="1973995" y="502653"/>
                </a:lnTo>
                <a:lnTo>
                  <a:pt x="1948488" y="502653"/>
                </a:lnTo>
                <a:lnTo>
                  <a:pt x="1930560" y="496739"/>
                </a:lnTo>
                <a:lnTo>
                  <a:pt x="1921247" y="479695"/>
                </a:lnTo>
                <a:lnTo>
                  <a:pt x="1927300" y="454643"/>
                </a:lnTo>
                <a:lnTo>
                  <a:pt x="1943412" y="445376"/>
                </a:lnTo>
                <a:lnTo>
                  <a:pt x="1972550" y="445376"/>
                </a:lnTo>
                <a:lnTo>
                  <a:pt x="1962179" y="438298"/>
                </a:lnTo>
                <a:lnTo>
                  <a:pt x="1941317" y="436714"/>
                </a:lnTo>
                <a:close/>
              </a:path>
              <a:path w="5542280" h="744854">
                <a:moveTo>
                  <a:pt x="1972550" y="445376"/>
                </a:moveTo>
                <a:lnTo>
                  <a:pt x="1943412" y="445376"/>
                </a:lnTo>
                <a:lnTo>
                  <a:pt x="1966696" y="451336"/>
                </a:lnTo>
                <a:lnTo>
                  <a:pt x="1975869" y="468240"/>
                </a:lnTo>
                <a:lnTo>
                  <a:pt x="1969909" y="493386"/>
                </a:lnTo>
                <a:lnTo>
                  <a:pt x="1948488" y="502653"/>
                </a:lnTo>
                <a:lnTo>
                  <a:pt x="1973995" y="502653"/>
                </a:lnTo>
                <a:lnTo>
                  <a:pt x="1984298" y="487751"/>
                </a:lnTo>
                <a:lnTo>
                  <a:pt x="1985805" y="468240"/>
                </a:lnTo>
                <a:lnTo>
                  <a:pt x="1985928" y="466657"/>
                </a:lnTo>
                <a:lnTo>
                  <a:pt x="1977872" y="449008"/>
                </a:lnTo>
                <a:lnTo>
                  <a:pt x="1972550" y="445376"/>
                </a:lnTo>
                <a:close/>
              </a:path>
              <a:path w="5542280" h="744854">
                <a:moveTo>
                  <a:pt x="1971818" y="408635"/>
                </a:moveTo>
                <a:lnTo>
                  <a:pt x="1958547" y="408635"/>
                </a:lnTo>
                <a:lnTo>
                  <a:pt x="1939408" y="425957"/>
                </a:lnTo>
                <a:lnTo>
                  <a:pt x="1949187" y="425957"/>
                </a:lnTo>
                <a:lnTo>
                  <a:pt x="1971818" y="408635"/>
                </a:lnTo>
                <a:close/>
              </a:path>
              <a:path w="5542280" h="744854">
                <a:moveTo>
                  <a:pt x="2015677" y="437413"/>
                </a:moveTo>
                <a:lnTo>
                  <a:pt x="2006178" y="437413"/>
                </a:lnTo>
                <a:lnTo>
                  <a:pt x="2006178" y="510755"/>
                </a:lnTo>
                <a:lnTo>
                  <a:pt x="2016096" y="510755"/>
                </a:lnTo>
                <a:lnTo>
                  <a:pt x="2018285" y="457995"/>
                </a:lnTo>
                <a:lnTo>
                  <a:pt x="2018848" y="457390"/>
                </a:lnTo>
                <a:lnTo>
                  <a:pt x="2015677" y="457390"/>
                </a:lnTo>
                <a:lnTo>
                  <a:pt x="2015677" y="437413"/>
                </a:lnTo>
                <a:close/>
              </a:path>
              <a:path w="5542280" h="744854">
                <a:moveTo>
                  <a:pt x="2043058" y="436714"/>
                </a:moveTo>
                <a:lnTo>
                  <a:pt x="2035887" y="436714"/>
                </a:lnTo>
                <a:lnTo>
                  <a:pt x="2020194" y="444072"/>
                </a:lnTo>
                <a:lnTo>
                  <a:pt x="2015677" y="457390"/>
                </a:lnTo>
                <a:lnTo>
                  <a:pt x="2018848" y="457390"/>
                </a:lnTo>
                <a:lnTo>
                  <a:pt x="2027040" y="448589"/>
                </a:lnTo>
                <a:lnTo>
                  <a:pt x="2040823" y="446214"/>
                </a:lnTo>
                <a:lnTo>
                  <a:pt x="2043058" y="436714"/>
                </a:lnTo>
                <a:close/>
              </a:path>
              <a:path w="5542280" h="744854">
                <a:moveTo>
                  <a:pt x="2071076" y="437413"/>
                </a:moveTo>
                <a:lnTo>
                  <a:pt x="2061157" y="437413"/>
                </a:lnTo>
                <a:lnTo>
                  <a:pt x="2061157" y="510755"/>
                </a:lnTo>
                <a:lnTo>
                  <a:pt x="2071076" y="510755"/>
                </a:lnTo>
                <a:lnTo>
                  <a:pt x="2071076" y="437413"/>
                </a:lnTo>
                <a:close/>
              </a:path>
              <a:path w="5542280" h="744854">
                <a:moveTo>
                  <a:pt x="2064138" y="407098"/>
                </a:moveTo>
                <a:lnTo>
                  <a:pt x="2066187" y="421208"/>
                </a:lnTo>
                <a:lnTo>
                  <a:pt x="2068329" y="421208"/>
                </a:lnTo>
                <a:lnTo>
                  <a:pt x="2064138" y="407098"/>
                </a:lnTo>
                <a:close/>
              </a:path>
              <a:path w="5542280" h="744854">
                <a:moveTo>
                  <a:pt x="2121399" y="436714"/>
                </a:moveTo>
                <a:lnTo>
                  <a:pt x="2103843" y="444631"/>
                </a:lnTo>
                <a:lnTo>
                  <a:pt x="2092900" y="460184"/>
                </a:lnTo>
                <a:lnTo>
                  <a:pt x="2091393" y="479695"/>
                </a:lnTo>
                <a:lnTo>
                  <a:pt x="2091270" y="481279"/>
                </a:lnTo>
                <a:lnTo>
                  <a:pt x="2103843" y="503444"/>
                </a:lnTo>
                <a:lnTo>
                  <a:pt x="2128570" y="511454"/>
                </a:lnTo>
                <a:lnTo>
                  <a:pt x="2135741" y="511454"/>
                </a:lnTo>
                <a:lnTo>
                  <a:pt x="2153530" y="503444"/>
                </a:lnTo>
                <a:lnTo>
                  <a:pt x="2154077" y="502653"/>
                </a:lnTo>
                <a:lnTo>
                  <a:pt x="2128570" y="502653"/>
                </a:lnTo>
                <a:lnTo>
                  <a:pt x="2110642" y="496739"/>
                </a:lnTo>
                <a:lnTo>
                  <a:pt x="2101329" y="479695"/>
                </a:lnTo>
                <a:lnTo>
                  <a:pt x="2107382" y="454643"/>
                </a:lnTo>
                <a:lnTo>
                  <a:pt x="2123494" y="445376"/>
                </a:lnTo>
                <a:lnTo>
                  <a:pt x="2152632" y="445376"/>
                </a:lnTo>
                <a:lnTo>
                  <a:pt x="2142261" y="438298"/>
                </a:lnTo>
                <a:lnTo>
                  <a:pt x="2121399" y="436714"/>
                </a:lnTo>
                <a:close/>
              </a:path>
              <a:path w="5542280" h="744854">
                <a:moveTo>
                  <a:pt x="2152632" y="445376"/>
                </a:moveTo>
                <a:lnTo>
                  <a:pt x="2123494" y="445376"/>
                </a:lnTo>
                <a:lnTo>
                  <a:pt x="2146778" y="451336"/>
                </a:lnTo>
                <a:lnTo>
                  <a:pt x="2155951" y="468240"/>
                </a:lnTo>
                <a:lnTo>
                  <a:pt x="2149991" y="493386"/>
                </a:lnTo>
                <a:lnTo>
                  <a:pt x="2128570" y="502653"/>
                </a:lnTo>
                <a:lnTo>
                  <a:pt x="2154077" y="502653"/>
                </a:lnTo>
                <a:lnTo>
                  <a:pt x="2164380" y="487751"/>
                </a:lnTo>
                <a:lnTo>
                  <a:pt x="2165888" y="468240"/>
                </a:lnTo>
                <a:lnTo>
                  <a:pt x="2166010" y="466657"/>
                </a:lnTo>
                <a:lnTo>
                  <a:pt x="2157954" y="449008"/>
                </a:lnTo>
                <a:lnTo>
                  <a:pt x="2152632" y="445376"/>
                </a:lnTo>
                <a:close/>
              </a:path>
              <a:path w="5542280" h="744854">
                <a:moveTo>
                  <a:pt x="2232322" y="437413"/>
                </a:moveTo>
                <a:lnTo>
                  <a:pt x="2222822" y="437413"/>
                </a:lnTo>
                <a:lnTo>
                  <a:pt x="2222822" y="537857"/>
                </a:lnTo>
                <a:lnTo>
                  <a:pt x="2232740" y="537857"/>
                </a:lnTo>
                <a:lnTo>
                  <a:pt x="2232630" y="511454"/>
                </a:lnTo>
                <a:lnTo>
                  <a:pt x="2232554" y="493082"/>
                </a:lnTo>
                <a:lnTo>
                  <a:pt x="2226733" y="482024"/>
                </a:lnTo>
                <a:lnTo>
                  <a:pt x="2228224" y="459253"/>
                </a:lnTo>
                <a:lnTo>
                  <a:pt x="2232386" y="452883"/>
                </a:lnTo>
                <a:lnTo>
                  <a:pt x="2232322" y="437413"/>
                </a:lnTo>
                <a:close/>
              </a:path>
              <a:path w="5542280" h="744854">
                <a:moveTo>
                  <a:pt x="2232498" y="479696"/>
                </a:moveTo>
                <a:lnTo>
                  <a:pt x="2232554" y="493082"/>
                </a:lnTo>
                <a:lnTo>
                  <a:pt x="2238375" y="504143"/>
                </a:lnTo>
                <a:lnTo>
                  <a:pt x="2260681" y="511454"/>
                </a:lnTo>
                <a:lnTo>
                  <a:pt x="2267666" y="511454"/>
                </a:lnTo>
                <a:lnTo>
                  <a:pt x="2284988" y="503538"/>
                </a:lnTo>
                <a:lnTo>
                  <a:pt x="2285598" y="502653"/>
                </a:lnTo>
                <a:lnTo>
                  <a:pt x="2259982" y="502653"/>
                </a:lnTo>
                <a:lnTo>
                  <a:pt x="2241774" y="496739"/>
                </a:lnTo>
                <a:lnTo>
                  <a:pt x="2232498" y="479696"/>
                </a:lnTo>
                <a:close/>
              </a:path>
              <a:path w="5542280" h="744854">
                <a:moveTo>
                  <a:pt x="2284212" y="445376"/>
                </a:moveTo>
                <a:lnTo>
                  <a:pt x="2254767" y="445376"/>
                </a:lnTo>
                <a:lnTo>
                  <a:pt x="2278050" y="451429"/>
                </a:lnTo>
                <a:lnTo>
                  <a:pt x="2287363" y="468333"/>
                </a:lnTo>
                <a:lnTo>
                  <a:pt x="2281383" y="493082"/>
                </a:lnTo>
                <a:lnTo>
                  <a:pt x="2281310" y="493386"/>
                </a:lnTo>
                <a:lnTo>
                  <a:pt x="2259982" y="502653"/>
                </a:lnTo>
                <a:lnTo>
                  <a:pt x="2285598" y="502653"/>
                </a:lnTo>
                <a:lnTo>
                  <a:pt x="2295699" y="487984"/>
                </a:lnTo>
                <a:lnTo>
                  <a:pt x="2297157" y="468333"/>
                </a:lnTo>
                <a:lnTo>
                  <a:pt x="2297282" y="466657"/>
                </a:lnTo>
                <a:lnTo>
                  <a:pt x="2289366" y="448915"/>
                </a:lnTo>
                <a:lnTo>
                  <a:pt x="2284212" y="445376"/>
                </a:lnTo>
                <a:close/>
              </a:path>
              <a:path w="5542280" h="744854">
                <a:moveTo>
                  <a:pt x="2232386" y="452883"/>
                </a:moveTo>
                <a:lnTo>
                  <a:pt x="2228224" y="459253"/>
                </a:lnTo>
                <a:lnTo>
                  <a:pt x="2226886" y="479696"/>
                </a:lnTo>
                <a:lnTo>
                  <a:pt x="2226858" y="480121"/>
                </a:lnTo>
                <a:lnTo>
                  <a:pt x="2226733" y="482024"/>
                </a:lnTo>
                <a:lnTo>
                  <a:pt x="2232554" y="493082"/>
                </a:lnTo>
                <a:lnTo>
                  <a:pt x="2232443" y="466657"/>
                </a:lnTo>
                <a:lnTo>
                  <a:pt x="2232386" y="452883"/>
                </a:lnTo>
                <a:close/>
              </a:path>
              <a:path w="5542280" h="744854">
                <a:moveTo>
                  <a:pt x="2254254" y="436714"/>
                </a:moveTo>
                <a:lnTo>
                  <a:pt x="2238235" y="443932"/>
                </a:lnTo>
                <a:lnTo>
                  <a:pt x="2232386" y="452883"/>
                </a:lnTo>
                <a:lnTo>
                  <a:pt x="2232498" y="479696"/>
                </a:lnTo>
                <a:lnTo>
                  <a:pt x="2235298" y="468333"/>
                </a:lnTo>
                <a:lnTo>
                  <a:pt x="2238515" y="454782"/>
                </a:lnTo>
                <a:lnTo>
                  <a:pt x="2254767" y="445376"/>
                </a:lnTo>
                <a:lnTo>
                  <a:pt x="2284212" y="445376"/>
                </a:lnTo>
                <a:lnTo>
                  <a:pt x="2273906" y="438298"/>
                </a:lnTo>
                <a:lnTo>
                  <a:pt x="2254254" y="436714"/>
                </a:lnTo>
                <a:close/>
              </a:path>
              <a:path w="5542280" h="744854">
                <a:moveTo>
                  <a:pt x="2327001" y="437413"/>
                </a:moveTo>
                <a:lnTo>
                  <a:pt x="2317501" y="437413"/>
                </a:lnTo>
                <a:lnTo>
                  <a:pt x="2317501" y="510755"/>
                </a:lnTo>
                <a:lnTo>
                  <a:pt x="2327420" y="510755"/>
                </a:lnTo>
                <a:lnTo>
                  <a:pt x="2329609" y="457995"/>
                </a:lnTo>
                <a:lnTo>
                  <a:pt x="2330172" y="457390"/>
                </a:lnTo>
                <a:lnTo>
                  <a:pt x="2327001" y="457390"/>
                </a:lnTo>
                <a:lnTo>
                  <a:pt x="2327001" y="437413"/>
                </a:lnTo>
                <a:close/>
              </a:path>
              <a:path w="5542280" h="744854">
                <a:moveTo>
                  <a:pt x="2354382" y="436714"/>
                </a:moveTo>
                <a:lnTo>
                  <a:pt x="2347211" y="436714"/>
                </a:lnTo>
                <a:lnTo>
                  <a:pt x="2331518" y="444072"/>
                </a:lnTo>
                <a:lnTo>
                  <a:pt x="2327001" y="457390"/>
                </a:lnTo>
                <a:lnTo>
                  <a:pt x="2330172" y="457390"/>
                </a:lnTo>
                <a:lnTo>
                  <a:pt x="2338363" y="448589"/>
                </a:lnTo>
                <a:lnTo>
                  <a:pt x="2352147" y="446214"/>
                </a:lnTo>
                <a:lnTo>
                  <a:pt x="2354382" y="436714"/>
                </a:lnTo>
                <a:close/>
              </a:path>
              <a:path w="5542280" h="744854">
                <a:moveTo>
                  <a:pt x="2394523" y="436714"/>
                </a:moveTo>
                <a:lnTo>
                  <a:pt x="2376968" y="444631"/>
                </a:lnTo>
                <a:lnTo>
                  <a:pt x="2366025" y="460184"/>
                </a:lnTo>
                <a:lnTo>
                  <a:pt x="2364517" y="479695"/>
                </a:lnTo>
                <a:lnTo>
                  <a:pt x="2364395" y="481279"/>
                </a:lnTo>
                <a:lnTo>
                  <a:pt x="2376968" y="503444"/>
                </a:lnTo>
                <a:lnTo>
                  <a:pt x="2401695" y="511454"/>
                </a:lnTo>
                <a:lnTo>
                  <a:pt x="2408866" y="511454"/>
                </a:lnTo>
                <a:lnTo>
                  <a:pt x="2426654" y="503444"/>
                </a:lnTo>
                <a:lnTo>
                  <a:pt x="2427202" y="502653"/>
                </a:lnTo>
                <a:lnTo>
                  <a:pt x="2401695" y="502653"/>
                </a:lnTo>
                <a:lnTo>
                  <a:pt x="2383766" y="496739"/>
                </a:lnTo>
                <a:lnTo>
                  <a:pt x="2374453" y="479695"/>
                </a:lnTo>
                <a:lnTo>
                  <a:pt x="2380507" y="454643"/>
                </a:lnTo>
                <a:lnTo>
                  <a:pt x="2396619" y="445376"/>
                </a:lnTo>
                <a:lnTo>
                  <a:pt x="2425756" y="445376"/>
                </a:lnTo>
                <a:lnTo>
                  <a:pt x="2415385" y="438298"/>
                </a:lnTo>
                <a:lnTo>
                  <a:pt x="2394523" y="436714"/>
                </a:lnTo>
                <a:close/>
              </a:path>
              <a:path w="5542280" h="744854">
                <a:moveTo>
                  <a:pt x="2425756" y="445376"/>
                </a:moveTo>
                <a:lnTo>
                  <a:pt x="2396619" y="445376"/>
                </a:lnTo>
                <a:lnTo>
                  <a:pt x="2419902" y="451336"/>
                </a:lnTo>
                <a:lnTo>
                  <a:pt x="2429076" y="468240"/>
                </a:lnTo>
                <a:lnTo>
                  <a:pt x="2423115" y="493386"/>
                </a:lnTo>
                <a:lnTo>
                  <a:pt x="2401695" y="502653"/>
                </a:lnTo>
                <a:lnTo>
                  <a:pt x="2427202" y="502653"/>
                </a:lnTo>
                <a:lnTo>
                  <a:pt x="2437504" y="487751"/>
                </a:lnTo>
                <a:lnTo>
                  <a:pt x="2439012" y="468240"/>
                </a:lnTo>
                <a:lnTo>
                  <a:pt x="2439134" y="466657"/>
                </a:lnTo>
                <a:lnTo>
                  <a:pt x="2431078" y="449008"/>
                </a:lnTo>
                <a:lnTo>
                  <a:pt x="2425756" y="445376"/>
                </a:lnTo>
                <a:close/>
              </a:path>
              <a:path w="5542280" h="744854">
                <a:moveTo>
                  <a:pt x="2468884" y="437413"/>
                </a:moveTo>
                <a:lnTo>
                  <a:pt x="2459384" y="437413"/>
                </a:lnTo>
                <a:lnTo>
                  <a:pt x="2459384" y="510755"/>
                </a:lnTo>
                <a:lnTo>
                  <a:pt x="2469303" y="510755"/>
                </a:lnTo>
                <a:lnTo>
                  <a:pt x="2469303" y="466610"/>
                </a:lnTo>
                <a:lnTo>
                  <a:pt x="2474045" y="457530"/>
                </a:lnTo>
                <a:lnTo>
                  <a:pt x="2468884" y="457530"/>
                </a:lnTo>
                <a:lnTo>
                  <a:pt x="2468884" y="437413"/>
                </a:lnTo>
                <a:close/>
              </a:path>
              <a:path w="5542280" h="744854">
                <a:moveTo>
                  <a:pt x="2518753" y="445655"/>
                </a:moveTo>
                <a:lnTo>
                  <a:pt x="2501993" y="445655"/>
                </a:lnTo>
                <a:lnTo>
                  <a:pt x="2515124" y="455574"/>
                </a:lnTo>
                <a:lnTo>
                  <a:pt x="2517080" y="510755"/>
                </a:lnTo>
                <a:lnTo>
                  <a:pt x="2526999" y="510755"/>
                </a:lnTo>
                <a:lnTo>
                  <a:pt x="2526999" y="461069"/>
                </a:lnTo>
                <a:lnTo>
                  <a:pt x="2518753" y="445655"/>
                </a:lnTo>
                <a:close/>
              </a:path>
              <a:path w="5542280" h="744854">
                <a:moveTo>
                  <a:pt x="2496824" y="436714"/>
                </a:moveTo>
                <a:lnTo>
                  <a:pt x="2489746" y="436714"/>
                </a:lnTo>
                <a:lnTo>
                  <a:pt x="2469675" y="448449"/>
                </a:lnTo>
                <a:lnTo>
                  <a:pt x="2468884" y="457530"/>
                </a:lnTo>
                <a:lnTo>
                  <a:pt x="2474045" y="457530"/>
                </a:lnTo>
                <a:lnTo>
                  <a:pt x="2477499" y="450917"/>
                </a:lnTo>
                <a:lnTo>
                  <a:pt x="2501993" y="445655"/>
                </a:lnTo>
                <a:lnTo>
                  <a:pt x="2518753" y="445655"/>
                </a:lnTo>
                <a:lnTo>
                  <a:pt x="2517034" y="442442"/>
                </a:lnTo>
                <a:lnTo>
                  <a:pt x="2496824" y="436714"/>
                </a:lnTo>
                <a:close/>
              </a:path>
              <a:path w="5542280" h="744854">
                <a:moveTo>
                  <a:pt x="2565386" y="421208"/>
                </a:moveTo>
                <a:lnTo>
                  <a:pt x="2555467" y="421208"/>
                </a:lnTo>
                <a:lnTo>
                  <a:pt x="2555467" y="496879"/>
                </a:lnTo>
                <a:lnTo>
                  <a:pt x="2564780" y="509591"/>
                </a:lnTo>
                <a:lnTo>
                  <a:pt x="2576981" y="511454"/>
                </a:lnTo>
                <a:lnTo>
                  <a:pt x="2592488" y="506285"/>
                </a:lnTo>
                <a:lnTo>
                  <a:pt x="2590844" y="502932"/>
                </a:lnTo>
                <a:lnTo>
                  <a:pt x="2582476" y="502932"/>
                </a:lnTo>
                <a:lnTo>
                  <a:pt x="2566457" y="497111"/>
                </a:lnTo>
                <a:lnTo>
                  <a:pt x="2565386" y="421208"/>
                </a:lnTo>
                <a:close/>
              </a:path>
              <a:path w="5542280" h="744854">
                <a:moveTo>
                  <a:pt x="2588995" y="499160"/>
                </a:moveTo>
                <a:lnTo>
                  <a:pt x="2582476" y="502932"/>
                </a:lnTo>
                <a:lnTo>
                  <a:pt x="2590844" y="502932"/>
                </a:lnTo>
                <a:lnTo>
                  <a:pt x="2588995" y="499160"/>
                </a:lnTo>
                <a:close/>
              </a:path>
              <a:path w="5542280" h="744854">
                <a:moveTo>
                  <a:pt x="2555467" y="437413"/>
                </a:moveTo>
                <a:lnTo>
                  <a:pt x="2542335" y="437413"/>
                </a:lnTo>
                <a:lnTo>
                  <a:pt x="2542335" y="445655"/>
                </a:lnTo>
                <a:lnTo>
                  <a:pt x="2555467" y="445655"/>
                </a:lnTo>
                <a:lnTo>
                  <a:pt x="2555467" y="437413"/>
                </a:lnTo>
                <a:close/>
              </a:path>
              <a:path w="5542280" h="744854">
                <a:moveTo>
                  <a:pt x="2587738" y="437413"/>
                </a:moveTo>
                <a:lnTo>
                  <a:pt x="2565615" y="437413"/>
                </a:lnTo>
                <a:lnTo>
                  <a:pt x="2565731" y="445655"/>
                </a:lnTo>
                <a:lnTo>
                  <a:pt x="2587738" y="445655"/>
                </a:lnTo>
                <a:lnTo>
                  <a:pt x="2587738" y="437413"/>
                </a:lnTo>
                <a:close/>
              </a:path>
              <a:path w="5542280" h="744854">
                <a:moveTo>
                  <a:pt x="2630676" y="436714"/>
                </a:moveTo>
                <a:lnTo>
                  <a:pt x="2613121" y="444631"/>
                </a:lnTo>
                <a:lnTo>
                  <a:pt x="2602178" y="460184"/>
                </a:lnTo>
                <a:lnTo>
                  <a:pt x="2600670" y="479695"/>
                </a:lnTo>
                <a:lnTo>
                  <a:pt x="2600548" y="481279"/>
                </a:lnTo>
                <a:lnTo>
                  <a:pt x="2613121" y="503444"/>
                </a:lnTo>
                <a:lnTo>
                  <a:pt x="2637848" y="511454"/>
                </a:lnTo>
                <a:lnTo>
                  <a:pt x="2645019" y="511454"/>
                </a:lnTo>
                <a:lnTo>
                  <a:pt x="2662807" y="503444"/>
                </a:lnTo>
                <a:lnTo>
                  <a:pt x="2663355" y="502653"/>
                </a:lnTo>
                <a:lnTo>
                  <a:pt x="2637848" y="502653"/>
                </a:lnTo>
                <a:lnTo>
                  <a:pt x="2619919" y="496739"/>
                </a:lnTo>
                <a:lnTo>
                  <a:pt x="2610606" y="479695"/>
                </a:lnTo>
                <a:lnTo>
                  <a:pt x="2616660" y="454643"/>
                </a:lnTo>
                <a:lnTo>
                  <a:pt x="2632772" y="445376"/>
                </a:lnTo>
                <a:lnTo>
                  <a:pt x="2661909" y="445376"/>
                </a:lnTo>
                <a:lnTo>
                  <a:pt x="2651538" y="438298"/>
                </a:lnTo>
                <a:lnTo>
                  <a:pt x="2630676" y="436714"/>
                </a:lnTo>
                <a:close/>
              </a:path>
              <a:path w="5542280" h="744854">
                <a:moveTo>
                  <a:pt x="2661909" y="445376"/>
                </a:moveTo>
                <a:lnTo>
                  <a:pt x="2632772" y="445376"/>
                </a:lnTo>
                <a:lnTo>
                  <a:pt x="2656055" y="451336"/>
                </a:lnTo>
                <a:lnTo>
                  <a:pt x="2665229" y="468240"/>
                </a:lnTo>
                <a:lnTo>
                  <a:pt x="2659268" y="493386"/>
                </a:lnTo>
                <a:lnTo>
                  <a:pt x="2637848" y="502653"/>
                </a:lnTo>
                <a:lnTo>
                  <a:pt x="2663355" y="502653"/>
                </a:lnTo>
                <a:lnTo>
                  <a:pt x="2673657" y="487751"/>
                </a:lnTo>
                <a:lnTo>
                  <a:pt x="2675165" y="468240"/>
                </a:lnTo>
                <a:lnTo>
                  <a:pt x="2675287" y="466657"/>
                </a:lnTo>
                <a:lnTo>
                  <a:pt x="2667231" y="449008"/>
                </a:lnTo>
                <a:lnTo>
                  <a:pt x="2661909" y="445376"/>
                </a:lnTo>
                <a:close/>
              </a:path>
              <a:path w="5542280" h="744854">
                <a:moveTo>
                  <a:pt x="2741599" y="437413"/>
                </a:moveTo>
                <a:lnTo>
                  <a:pt x="2732099" y="437413"/>
                </a:lnTo>
                <a:lnTo>
                  <a:pt x="2732099" y="537857"/>
                </a:lnTo>
                <a:lnTo>
                  <a:pt x="2742018" y="537857"/>
                </a:lnTo>
                <a:lnTo>
                  <a:pt x="2741908" y="511454"/>
                </a:lnTo>
                <a:lnTo>
                  <a:pt x="2741831" y="493082"/>
                </a:lnTo>
                <a:lnTo>
                  <a:pt x="2736011" y="482024"/>
                </a:lnTo>
                <a:lnTo>
                  <a:pt x="2737501" y="459253"/>
                </a:lnTo>
                <a:lnTo>
                  <a:pt x="2741663" y="452883"/>
                </a:lnTo>
                <a:lnTo>
                  <a:pt x="2741599" y="437413"/>
                </a:lnTo>
                <a:close/>
              </a:path>
              <a:path w="5542280" h="744854">
                <a:moveTo>
                  <a:pt x="2741775" y="479696"/>
                </a:moveTo>
                <a:lnTo>
                  <a:pt x="2741831" y="493082"/>
                </a:lnTo>
                <a:lnTo>
                  <a:pt x="2747652" y="504143"/>
                </a:lnTo>
                <a:lnTo>
                  <a:pt x="2769958" y="511454"/>
                </a:lnTo>
                <a:lnTo>
                  <a:pt x="2776943" y="511454"/>
                </a:lnTo>
                <a:lnTo>
                  <a:pt x="2794266" y="503538"/>
                </a:lnTo>
                <a:lnTo>
                  <a:pt x="2794875" y="502653"/>
                </a:lnTo>
                <a:lnTo>
                  <a:pt x="2769259" y="502653"/>
                </a:lnTo>
                <a:lnTo>
                  <a:pt x="2751052" y="496739"/>
                </a:lnTo>
                <a:lnTo>
                  <a:pt x="2741775" y="479696"/>
                </a:lnTo>
                <a:close/>
              </a:path>
              <a:path w="5542280" h="744854">
                <a:moveTo>
                  <a:pt x="2793490" y="445376"/>
                </a:moveTo>
                <a:lnTo>
                  <a:pt x="2764044" y="445376"/>
                </a:lnTo>
                <a:lnTo>
                  <a:pt x="2787327" y="451429"/>
                </a:lnTo>
                <a:lnTo>
                  <a:pt x="2796641" y="468333"/>
                </a:lnTo>
                <a:lnTo>
                  <a:pt x="2790660" y="493082"/>
                </a:lnTo>
                <a:lnTo>
                  <a:pt x="2790587" y="493386"/>
                </a:lnTo>
                <a:lnTo>
                  <a:pt x="2769259" y="502653"/>
                </a:lnTo>
                <a:lnTo>
                  <a:pt x="2794875" y="502653"/>
                </a:lnTo>
                <a:lnTo>
                  <a:pt x="2804976" y="487984"/>
                </a:lnTo>
                <a:lnTo>
                  <a:pt x="2806435" y="468333"/>
                </a:lnTo>
                <a:lnTo>
                  <a:pt x="2806559" y="466657"/>
                </a:lnTo>
                <a:lnTo>
                  <a:pt x="2798643" y="448915"/>
                </a:lnTo>
                <a:lnTo>
                  <a:pt x="2793490" y="445376"/>
                </a:lnTo>
                <a:close/>
              </a:path>
              <a:path w="5542280" h="744854">
                <a:moveTo>
                  <a:pt x="2741663" y="452883"/>
                </a:moveTo>
                <a:lnTo>
                  <a:pt x="2737501" y="459253"/>
                </a:lnTo>
                <a:lnTo>
                  <a:pt x="2736163" y="479696"/>
                </a:lnTo>
                <a:lnTo>
                  <a:pt x="2736135" y="480121"/>
                </a:lnTo>
                <a:lnTo>
                  <a:pt x="2736011" y="482024"/>
                </a:lnTo>
                <a:lnTo>
                  <a:pt x="2741831" y="493082"/>
                </a:lnTo>
                <a:lnTo>
                  <a:pt x="2741721" y="466657"/>
                </a:lnTo>
                <a:lnTo>
                  <a:pt x="2741663" y="452883"/>
                </a:lnTo>
                <a:close/>
              </a:path>
              <a:path w="5542280" h="744854">
                <a:moveTo>
                  <a:pt x="2763532" y="436714"/>
                </a:moveTo>
                <a:lnTo>
                  <a:pt x="2747513" y="443932"/>
                </a:lnTo>
                <a:lnTo>
                  <a:pt x="2741663" y="452883"/>
                </a:lnTo>
                <a:lnTo>
                  <a:pt x="2741775" y="479696"/>
                </a:lnTo>
                <a:lnTo>
                  <a:pt x="2744575" y="468333"/>
                </a:lnTo>
                <a:lnTo>
                  <a:pt x="2747792" y="454782"/>
                </a:lnTo>
                <a:lnTo>
                  <a:pt x="2764044" y="445376"/>
                </a:lnTo>
                <a:lnTo>
                  <a:pt x="2793490" y="445376"/>
                </a:lnTo>
                <a:lnTo>
                  <a:pt x="2783183" y="438298"/>
                </a:lnTo>
                <a:lnTo>
                  <a:pt x="2763532" y="436714"/>
                </a:lnTo>
                <a:close/>
              </a:path>
              <a:path w="5542280" h="744854">
                <a:moveTo>
                  <a:pt x="2870741" y="469345"/>
                </a:moveTo>
                <a:lnTo>
                  <a:pt x="2836009" y="470242"/>
                </a:lnTo>
                <a:lnTo>
                  <a:pt x="2821107" y="482815"/>
                </a:lnTo>
                <a:lnTo>
                  <a:pt x="2825578" y="504422"/>
                </a:lnTo>
                <a:lnTo>
                  <a:pt x="2847045" y="511454"/>
                </a:lnTo>
                <a:lnTo>
                  <a:pt x="2859804" y="510010"/>
                </a:lnTo>
                <a:lnTo>
                  <a:pt x="2866122" y="503631"/>
                </a:lnTo>
                <a:lnTo>
                  <a:pt x="2842714" y="503631"/>
                </a:lnTo>
                <a:lnTo>
                  <a:pt x="2830002" y="493991"/>
                </a:lnTo>
                <a:lnTo>
                  <a:pt x="2836847" y="477926"/>
                </a:lnTo>
                <a:lnTo>
                  <a:pt x="2871026" y="476765"/>
                </a:lnTo>
                <a:lnTo>
                  <a:pt x="2870775" y="470242"/>
                </a:lnTo>
                <a:lnTo>
                  <a:pt x="2870741" y="469345"/>
                </a:lnTo>
                <a:close/>
              </a:path>
              <a:path w="5542280" h="744854">
                <a:moveTo>
                  <a:pt x="2881830" y="488683"/>
                </a:moveTo>
                <a:lnTo>
                  <a:pt x="2871912" y="488683"/>
                </a:lnTo>
                <a:lnTo>
                  <a:pt x="2874147" y="495528"/>
                </a:lnTo>
                <a:lnTo>
                  <a:pt x="2871836" y="497862"/>
                </a:lnTo>
                <a:lnTo>
                  <a:pt x="2872302" y="510010"/>
                </a:lnTo>
                <a:lnTo>
                  <a:pt x="2872331" y="510755"/>
                </a:lnTo>
                <a:lnTo>
                  <a:pt x="2881830" y="510755"/>
                </a:lnTo>
                <a:lnTo>
                  <a:pt x="2881830" y="488683"/>
                </a:lnTo>
                <a:close/>
              </a:path>
              <a:path w="5542280" h="744854">
                <a:moveTo>
                  <a:pt x="2871511" y="489393"/>
                </a:moveTo>
                <a:lnTo>
                  <a:pt x="2867069" y="497251"/>
                </a:lnTo>
                <a:lnTo>
                  <a:pt x="2842714" y="503631"/>
                </a:lnTo>
                <a:lnTo>
                  <a:pt x="2866122" y="503631"/>
                </a:lnTo>
                <a:lnTo>
                  <a:pt x="2871836" y="497862"/>
                </a:lnTo>
                <a:lnTo>
                  <a:pt x="2871511" y="489393"/>
                </a:lnTo>
                <a:close/>
              </a:path>
              <a:path w="5542280" h="744854">
                <a:moveTo>
                  <a:pt x="2871912" y="488683"/>
                </a:moveTo>
                <a:lnTo>
                  <a:pt x="2871511" y="489393"/>
                </a:lnTo>
                <a:lnTo>
                  <a:pt x="2871687" y="493991"/>
                </a:lnTo>
                <a:lnTo>
                  <a:pt x="2871746" y="495528"/>
                </a:lnTo>
                <a:lnTo>
                  <a:pt x="2871836" y="497862"/>
                </a:lnTo>
                <a:lnTo>
                  <a:pt x="2874147" y="495528"/>
                </a:lnTo>
                <a:lnTo>
                  <a:pt x="2871912" y="488683"/>
                </a:lnTo>
                <a:close/>
              </a:path>
              <a:path w="5542280" h="744854">
                <a:moveTo>
                  <a:pt x="2875794" y="445376"/>
                </a:moveTo>
                <a:lnTo>
                  <a:pt x="2857988" y="445376"/>
                </a:lnTo>
                <a:lnTo>
                  <a:pt x="2870142" y="453758"/>
                </a:lnTo>
                <a:lnTo>
                  <a:pt x="2871483" y="488683"/>
                </a:lnTo>
                <a:lnTo>
                  <a:pt x="2871511" y="489393"/>
                </a:lnTo>
                <a:lnTo>
                  <a:pt x="2871912" y="488683"/>
                </a:lnTo>
                <a:lnTo>
                  <a:pt x="2881830" y="488683"/>
                </a:lnTo>
                <a:lnTo>
                  <a:pt x="2881830" y="476765"/>
                </a:lnTo>
                <a:lnTo>
                  <a:pt x="2873867" y="476765"/>
                </a:lnTo>
                <a:lnTo>
                  <a:pt x="2873867" y="469345"/>
                </a:lnTo>
                <a:lnTo>
                  <a:pt x="2881830" y="469345"/>
                </a:lnTo>
                <a:lnTo>
                  <a:pt x="2881830" y="465213"/>
                </a:lnTo>
                <a:lnTo>
                  <a:pt x="2879223" y="448496"/>
                </a:lnTo>
                <a:lnTo>
                  <a:pt x="2875794" y="445376"/>
                </a:lnTo>
                <a:close/>
              </a:path>
              <a:path w="5542280" h="744854">
                <a:moveTo>
                  <a:pt x="2881830" y="469345"/>
                </a:moveTo>
                <a:lnTo>
                  <a:pt x="2873867" y="469345"/>
                </a:lnTo>
                <a:lnTo>
                  <a:pt x="2873867" y="476765"/>
                </a:lnTo>
                <a:lnTo>
                  <a:pt x="2881830" y="476765"/>
                </a:lnTo>
                <a:lnTo>
                  <a:pt x="2881830" y="469345"/>
                </a:lnTo>
                <a:close/>
              </a:path>
              <a:path w="5542280" h="744854">
                <a:moveTo>
                  <a:pt x="2852074" y="436714"/>
                </a:moveTo>
                <a:lnTo>
                  <a:pt x="2822179" y="446633"/>
                </a:lnTo>
                <a:lnTo>
                  <a:pt x="2826649" y="454037"/>
                </a:lnTo>
                <a:lnTo>
                  <a:pt x="2857988" y="445376"/>
                </a:lnTo>
                <a:lnTo>
                  <a:pt x="2875794" y="445376"/>
                </a:lnTo>
                <a:lnTo>
                  <a:pt x="2868885" y="439089"/>
                </a:lnTo>
                <a:lnTo>
                  <a:pt x="2852074" y="436714"/>
                </a:lnTo>
                <a:close/>
              </a:path>
              <a:path w="5542280" h="744854">
                <a:moveTo>
                  <a:pt x="2918270" y="437413"/>
                </a:moveTo>
                <a:lnTo>
                  <a:pt x="2908771" y="437413"/>
                </a:lnTo>
                <a:lnTo>
                  <a:pt x="2908771" y="510755"/>
                </a:lnTo>
                <a:lnTo>
                  <a:pt x="2918689" y="510755"/>
                </a:lnTo>
                <a:lnTo>
                  <a:pt x="2920878" y="457995"/>
                </a:lnTo>
                <a:lnTo>
                  <a:pt x="2921441" y="457390"/>
                </a:lnTo>
                <a:lnTo>
                  <a:pt x="2918270" y="457390"/>
                </a:lnTo>
                <a:lnTo>
                  <a:pt x="2918270" y="437413"/>
                </a:lnTo>
                <a:close/>
              </a:path>
              <a:path w="5542280" h="744854">
                <a:moveTo>
                  <a:pt x="2945651" y="436714"/>
                </a:moveTo>
                <a:lnTo>
                  <a:pt x="2938480" y="436714"/>
                </a:lnTo>
                <a:lnTo>
                  <a:pt x="2922787" y="444072"/>
                </a:lnTo>
                <a:lnTo>
                  <a:pt x="2918270" y="457390"/>
                </a:lnTo>
                <a:lnTo>
                  <a:pt x="2921441" y="457390"/>
                </a:lnTo>
                <a:lnTo>
                  <a:pt x="2929633" y="448589"/>
                </a:lnTo>
                <a:lnTo>
                  <a:pt x="2943416" y="446214"/>
                </a:lnTo>
                <a:lnTo>
                  <a:pt x="2945651" y="436714"/>
                </a:lnTo>
                <a:close/>
              </a:path>
              <a:path w="5542280" h="744854">
                <a:moveTo>
                  <a:pt x="3002665" y="469345"/>
                </a:moveTo>
                <a:lnTo>
                  <a:pt x="2967933" y="470242"/>
                </a:lnTo>
                <a:lnTo>
                  <a:pt x="2953031" y="482815"/>
                </a:lnTo>
                <a:lnTo>
                  <a:pt x="2957501" y="504422"/>
                </a:lnTo>
                <a:lnTo>
                  <a:pt x="2978969" y="511454"/>
                </a:lnTo>
                <a:lnTo>
                  <a:pt x="2991728" y="510010"/>
                </a:lnTo>
                <a:lnTo>
                  <a:pt x="2998046" y="503631"/>
                </a:lnTo>
                <a:lnTo>
                  <a:pt x="2974638" y="503631"/>
                </a:lnTo>
                <a:lnTo>
                  <a:pt x="2961925" y="493991"/>
                </a:lnTo>
                <a:lnTo>
                  <a:pt x="2968771" y="477926"/>
                </a:lnTo>
                <a:lnTo>
                  <a:pt x="3002949" y="476765"/>
                </a:lnTo>
                <a:lnTo>
                  <a:pt x="3002699" y="470242"/>
                </a:lnTo>
                <a:lnTo>
                  <a:pt x="3002665" y="469345"/>
                </a:lnTo>
                <a:close/>
              </a:path>
              <a:path w="5542280" h="744854">
                <a:moveTo>
                  <a:pt x="3013754" y="488683"/>
                </a:moveTo>
                <a:lnTo>
                  <a:pt x="3003835" y="488683"/>
                </a:lnTo>
                <a:lnTo>
                  <a:pt x="3006071" y="495528"/>
                </a:lnTo>
                <a:lnTo>
                  <a:pt x="3003760" y="497862"/>
                </a:lnTo>
                <a:lnTo>
                  <a:pt x="3004226" y="510010"/>
                </a:lnTo>
                <a:lnTo>
                  <a:pt x="3004255" y="510755"/>
                </a:lnTo>
                <a:lnTo>
                  <a:pt x="3013754" y="510755"/>
                </a:lnTo>
                <a:lnTo>
                  <a:pt x="3013754" y="488683"/>
                </a:lnTo>
                <a:close/>
              </a:path>
              <a:path w="5542280" h="744854">
                <a:moveTo>
                  <a:pt x="3003434" y="489393"/>
                </a:moveTo>
                <a:lnTo>
                  <a:pt x="2998993" y="497251"/>
                </a:lnTo>
                <a:lnTo>
                  <a:pt x="2974638" y="503631"/>
                </a:lnTo>
                <a:lnTo>
                  <a:pt x="2998046" y="503631"/>
                </a:lnTo>
                <a:lnTo>
                  <a:pt x="3003760" y="497862"/>
                </a:lnTo>
                <a:lnTo>
                  <a:pt x="3003434" y="489393"/>
                </a:lnTo>
                <a:close/>
              </a:path>
              <a:path w="5542280" h="744854">
                <a:moveTo>
                  <a:pt x="3003835" y="488683"/>
                </a:moveTo>
                <a:lnTo>
                  <a:pt x="3003434" y="489393"/>
                </a:lnTo>
                <a:lnTo>
                  <a:pt x="3003611" y="493991"/>
                </a:lnTo>
                <a:lnTo>
                  <a:pt x="3003670" y="495528"/>
                </a:lnTo>
                <a:lnTo>
                  <a:pt x="3003760" y="497862"/>
                </a:lnTo>
                <a:lnTo>
                  <a:pt x="3006071" y="495528"/>
                </a:lnTo>
                <a:lnTo>
                  <a:pt x="3003835" y="488683"/>
                </a:lnTo>
                <a:close/>
              </a:path>
              <a:path w="5542280" h="744854">
                <a:moveTo>
                  <a:pt x="3007717" y="445376"/>
                </a:moveTo>
                <a:lnTo>
                  <a:pt x="2989912" y="445376"/>
                </a:lnTo>
                <a:lnTo>
                  <a:pt x="3002066" y="453758"/>
                </a:lnTo>
                <a:lnTo>
                  <a:pt x="3003407" y="488683"/>
                </a:lnTo>
                <a:lnTo>
                  <a:pt x="3003434" y="489393"/>
                </a:lnTo>
                <a:lnTo>
                  <a:pt x="3003835" y="488683"/>
                </a:lnTo>
                <a:lnTo>
                  <a:pt x="3013754" y="488683"/>
                </a:lnTo>
                <a:lnTo>
                  <a:pt x="3013754" y="476765"/>
                </a:lnTo>
                <a:lnTo>
                  <a:pt x="3005791" y="476765"/>
                </a:lnTo>
                <a:lnTo>
                  <a:pt x="3005791" y="469345"/>
                </a:lnTo>
                <a:lnTo>
                  <a:pt x="3013754" y="469345"/>
                </a:lnTo>
                <a:lnTo>
                  <a:pt x="3013754" y="465213"/>
                </a:lnTo>
                <a:lnTo>
                  <a:pt x="3011146" y="448496"/>
                </a:lnTo>
                <a:lnTo>
                  <a:pt x="3007717" y="445376"/>
                </a:lnTo>
                <a:close/>
              </a:path>
              <a:path w="5542280" h="744854">
                <a:moveTo>
                  <a:pt x="3013754" y="469345"/>
                </a:moveTo>
                <a:lnTo>
                  <a:pt x="3005791" y="469345"/>
                </a:lnTo>
                <a:lnTo>
                  <a:pt x="3005791" y="476765"/>
                </a:lnTo>
                <a:lnTo>
                  <a:pt x="3013754" y="476765"/>
                </a:lnTo>
                <a:lnTo>
                  <a:pt x="3013754" y="469345"/>
                </a:lnTo>
                <a:close/>
              </a:path>
              <a:path w="5542280" h="744854">
                <a:moveTo>
                  <a:pt x="2983998" y="436714"/>
                </a:moveTo>
                <a:lnTo>
                  <a:pt x="2954102" y="446633"/>
                </a:lnTo>
                <a:lnTo>
                  <a:pt x="2958573" y="454037"/>
                </a:lnTo>
                <a:lnTo>
                  <a:pt x="2989912" y="445376"/>
                </a:lnTo>
                <a:lnTo>
                  <a:pt x="3007717" y="445376"/>
                </a:lnTo>
                <a:lnTo>
                  <a:pt x="3000809" y="439089"/>
                </a:lnTo>
                <a:lnTo>
                  <a:pt x="2983998" y="436714"/>
                </a:lnTo>
                <a:close/>
              </a:path>
              <a:path w="5542280" h="744854">
                <a:moveTo>
                  <a:pt x="3121628" y="469345"/>
                </a:moveTo>
                <a:lnTo>
                  <a:pt x="3086896" y="470242"/>
                </a:lnTo>
                <a:lnTo>
                  <a:pt x="3071995" y="482815"/>
                </a:lnTo>
                <a:lnTo>
                  <a:pt x="3076465" y="504422"/>
                </a:lnTo>
                <a:lnTo>
                  <a:pt x="3097932" y="511454"/>
                </a:lnTo>
                <a:lnTo>
                  <a:pt x="3110691" y="510010"/>
                </a:lnTo>
                <a:lnTo>
                  <a:pt x="3117009" y="503631"/>
                </a:lnTo>
                <a:lnTo>
                  <a:pt x="3093602" y="503631"/>
                </a:lnTo>
                <a:lnTo>
                  <a:pt x="3080889" y="493991"/>
                </a:lnTo>
                <a:lnTo>
                  <a:pt x="3087734" y="477926"/>
                </a:lnTo>
                <a:lnTo>
                  <a:pt x="3121913" y="476765"/>
                </a:lnTo>
                <a:lnTo>
                  <a:pt x="3121662" y="470242"/>
                </a:lnTo>
                <a:lnTo>
                  <a:pt x="3121628" y="469345"/>
                </a:lnTo>
                <a:close/>
              </a:path>
              <a:path w="5542280" h="744854">
                <a:moveTo>
                  <a:pt x="3132717" y="488683"/>
                </a:moveTo>
                <a:lnTo>
                  <a:pt x="3122799" y="488683"/>
                </a:lnTo>
                <a:lnTo>
                  <a:pt x="3125034" y="495528"/>
                </a:lnTo>
                <a:lnTo>
                  <a:pt x="3122723" y="497862"/>
                </a:lnTo>
                <a:lnTo>
                  <a:pt x="3123189" y="510010"/>
                </a:lnTo>
                <a:lnTo>
                  <a:pt x="3123218" y="510755"/>
                </a:lnTo>
                <a:lnTo>
                  <a:pt x="3132717" y="510755"/>
                </a:lnTo>
                <a:lnTo>
                  <a:pt x="3132717" y="488683"/>
                </a:lnTo>
                <a:close/>
              </a:path>
              <a:path w="5542280" h="744854">
                <a:moveTo>
                  <a:pt x="3122397" y="489392"/>
                </a:moveTo>
                <a:lnTo>
                  <a:pt x="3117956" y="497251"/>
                </a:lnTo>
                <a:lnTo>
                  <a:pt x="3093602" y="503631"/>
                </a:lnTo>
                <a:lnTo>
                  <a:pt x="3117009" y="503631"/>
                </a:lnTo>
                <a:lnTo>
                  <a:pt x="3122723" y="497862"/>
                </a:lnTo>
                <a:lnTo>
                  <a:pt x="3122397" y="489392"/>
                </a:lnTo>
                <a:close/>
              </a:path>
              <a:path w="5542280" h="744854">
                <a:moveTo>
                  <a:pt x="3122799" y="488683"/>
                </a:moveTo>
                <a:lnTo>
                  <a:pt x="3122397" y="489392"/>
                </a:lnTo>
                <a:lnTo>
                  <a:pt x="3122574" y="493991"/>
                </a:lnTo>
                <a:lnTo>
                  <a:pt x="3122633" y="495528"/>
                </a:lnTo>
                <a:lnTo>
                  <a:pt x="3122723" y="497862"/>
                </a:lnTo>
                <a:lnTo>
                  <a:pt x="3125034" y="495528"/>
                </a:lnTo>
                <a:lnTo>
                  <a:pt x="3122799" y="488683"/>
                </a:lnTo>
                <a:close/>
              </a:path>
              <a:path w="5542280" h="744854">
                <a:moveTo>
                  <a:pt x="3126681" y="445376"/>
                </a:moveTo>
                <a:lnTo>
                  <a:pt x="3108875" y="445376"/>
                </a:lnTo>
                <a:lnTo>
                  <a:pt x="3121029" y="453758"/>
                </a:lnTo>
                <a:lnTo>
                  <a:pt x="3122370" y="488683"/>
                </a:lnTo>
                <a:lnTo>
                  <a:pt x="3122397" y="489392"/>
                </a:lnTo>
                <a:lnTo>
                  <a:pt x="3122799" y="488683"/>
                </a:lnTo>
                <a:lnTo>
                  <a:pt x="3132717" y="488683"/>
                </a:lnTo>
                <a:lnTo>
                  <a:pt x="3132717" y="476765"/>
                </a:lnTo>
                <a:lnTo>
                  <a:pt x="3124755" y="476765"/>
                </a:lnTo>
                <a:lnTo>
                  <a:pt x="3124755" y="469345"/>
                </a:lnTo>
                <a:lnTo>
                  <a:pt x="3132717" y="469345"/>
                </a:lnTo>
                <a:lnTo>
                  <a:pt x="3132717" y="465213"/>
                </a:lnTo>
                <a:lnTo>
                  <a:pt x="3130110" y="448496"/>
                </a:lnTo>
                <a:lnTo>
                  <a:pt x="3126681" y="445376"/>
                </a:lnTo>
                <a:close/>
              </a:path>
              <a:path w="5542280" h="744854">
                <a:moveTo>
                  <a:pt x="3132717" y="469345"/>
                </a:moveTo>
                <a:lnTo>
                  <a:pt x="3124755" y="469345"/>
                </a:lnTo>
                <a:lnTo>
                  <a:pt x="3124755" y="476765"/>
                </a:lnTo>
                <a:lnTo>
                  <a:pt x="3132717" y="476765"/>
                </a:lnTo>
                <a:lnTo>
                  <a:pt x="3132717" y="469345"/>
                </a:lnTo>
                <a:close/>
              </a:path>
              <a:path w="5542280" h="744854">
                <a:moveTo>
                  <a:pt x="3102961" y="436714"/>
                </a:moveTo>
                <a:lnTo>
                  <a:pt x="3073066" y="446633"/>
                </a:lnTo>
                <a:lnTo>
                  <a:pt x="3077536" y="454037"/>
                </a:lnTo>
                <a:lnTo>
                  <a:pt x="3108875" y="445376"/>
                </a:lnTo>
                <a:lnTo>
                  <a:pt x="3126681" y="445376"/>
                </a:lnTo>
                <a:lnTo>
                  <a:pt x="3119772" y="439089"/>
                </a:lnTo>
                <a:lnTo>
                  <a:pt x="3102961" y="436714"/>
                </a:lnTo>
                <a:close/>
              </a:path>
              <a:path w="5542280" h="744854">
                <a:moveTo>
                  <a:pt x="3169157" y="437413"/>
                </a:moveTo>
                <a:lnTo>
                  <a:pt x="3159658" y="437413"/>
                </a:lnTo>
                <a:lnTo>
                  <a:pt x="3159658" y="537857"/>
                </a:lnTo>
                <a:lnTo>
                  <a:pt x="3169576" y="537857"/>
                </a:lnTo>
                <a:lnTo>
                  <a:pt x="3169466" y="511454"/>
                </a:lnTo>
                <a:lnTo>
                  <a:pt x="3169390" y="493082"/>
                </a:lnTo>
                <a:lnTo>
                  <a:pt x="3163569" y="482024"/>
                </a:lnTo>
                <a:lnTo>
                  <a:pt x="3165060" y="459253"/>
                </a:lnTo>
                <a:lnTo>
                  <a:pt x="3169222" y="452883"/>
                </a:lnTo>
                <a:lnTo>
                  <a:pt x="3169157" y="437413"/>
                </a:lnTo>
                <a:close/>
              </a:path>
              <a:path w="5542280" h="744854">
                <a:moveTo>
                  <a:pt x="3169334" y="479696"/>
                </a:moveTo>
                <a:lnTo>
                  <a:pt x="3169390" y="493082"/>
                </a:lnTo>
                <a:lnTo>
                  <a:pt x="3175211" y="504143"/>
                </a:lnTo>
                <a:lnTo>
                  <a:pt x="3197516" y="511454"/>
                </a:lnTo>
                <a:lnTo>
                  <a:pt x="3204501" y="511454"/>
                </a:lnTo>
                <a:lnTo>
                  <a:pt x="3221824" y="503538"/>
                </a:lnTo>
                <a:lnTo>
                  <a:pt x="3222434" y="502653"/>
                </a:lnTo>
                <a:lnTo>
                  <a:pt x="3196818" y="502653"/>
                </a:lnTo>
                <a:lnTo>
                  <a:pt x="3178610" y="496739"/>
                </a:lnTo>
                <a:lnTo>
                  <a:pt x="3169334" y="479696"/>
                </a:lnTo>
                <a:close/>
              </a:path>
              <a:path w="5542280" h="744854">
                <a:moveTo>
                  <a:pt x="3221048" y="445376"/>
                </a:moveTo>
                <a:lnTo>
                  <a:pt x="3191603" y="445376"/>
                </a:lnTo>
                <a:lnTo>
                  <a:pt x="3214886" y="451429"/>
                </a:lnTo>
                <a:lnTo>
                  <a:pt x="3224199" y="468333"/>
                </a:lnTo>
                <a:lnTo>
                  <a:pt x="3218219" y="493082"/>
                </a:lnTo>
                <a:lnTo>
                  <a:pt x="3218145" y="493386"/>
                </a:lnTo>
                <a:lnTo>
                  <a:pt x="3196818" y="502653"/>
                </a:lnTo>
                <a:lnTo>
                  <a:pt x="3222434" y="502653"/>
                </a:lnTo>
                <a:lnTo>
                  <a:pt x="3232535" y="487984"/>
                </a:lnTo>
                <a:lnTo>
                  <a:pt x="3233993" y="468333"/>
                </a:lnTo>
                <a:lnTo>
                  <a:pt x="3234118" y="466657"/>
                </a:lnTo>
                <a:lnTo>
                  <a:pt x="3226202" y="448915"/>
                </a:lnTo>
                <a:lnTo>
                  <a:pt x="3221048" y="445376"/>
                </a:lnTo>
                <a:close/>
              </a:path>
              <a:path w="5542280" h="744854">
                <a:moveTo>
                  <a:pt x="3169222" y="452883"/>
                </a:moveTo>
                <a:lnTo>
                  <a:pt x="3165060" y="459253"/>
                </a:lnTo>
                <a:lnTo>
                  <a:pt x="3163722" y="479696"/>
                </a:lnTo>
                <a:lnTo>
                  <a:pt x="3163694" y="480122"/>
                </a:lnTo>
                <a:lnTo>
                  <a:pt x="3163569" y="482024"/>
                </a:lnTo>
                <a:lnTo>
                  <a:pt x="3169390" y="493082"/>
                </a:lnTo>
                <a:lnTo>
                  <a:pt x="3169279" y="466657"/>
                </a:lnTo>
                <a:lnTo>
                  <a:pt x="3169222" y="452883"/>
                </a:lnTo>
                <a:close/>
              </a:path>
              <a:path w="5542280" h="744854">
                <a:moveTo>
                  <a:pt x="3191090" y="436714"/>
                </a:moveTo>
                <a:lnTo>
                  <a:pt x="3175071" y="443932"/>
                </a:lnTo>
                <a:lnTo>
                  <a:pt x="3169222" y="452883"/>
                </a:lnTo>
                <a:lnTo>
                  <a:pt x="3169334" y="479696"/>
                </a:lnTo>
                <a:lnTo>
                  <a:pt x="3172134" y="468333"/>
                </a:lnTo>
                <a:lnTo>
                  <a:pt x="3175351" y="454782"/>
                </a:lnTo>
                <a:lnTo>
                  <a:pt x="3191603" y="445376"/>
                </a:lnTo>
                <a:lnTo>
                  <a:pt x="3221048" y="445376"/>
                </a:lnTo>
                <a:lnTo>
                  <a:pt x="3210741" y="438298"/>
                </a:lnTo>
                <a:lnTo>
                  <a:pt x="3191090" y="436714"/>
                </a:lnTo>
                <a:close/>
              </a:path>
              <a:path w="5542280" h="744854">
                <a:moveTo>
                  <a:pt x="3263837" y="437413"/>
                </a:moveTo>
                <a:lnTo>
                  <a:pt x="3254337" y="437413"/>
                </a:lnTo>
                <a:lnTo>
                  <a:pt x="3254337" y="510755"/>
                </a:lnTo>
                <a:lnTo>
                  <a:pt x="3264256" y="510755"/>
                </a:lnTo>
                <a:lnTo>
                  <a:pt x="3266444" y="457995"/>
                </a:lnTo>
                <a:lnTo>
                  <a:pt x="3267008" y="457390"/>
                </a:lnTo>
                <a:lnTo>
                  <a:pt x="3263837" y="457390"/>
                </a:lnTo>
                <a:lnTo>
                  <a:pt x="3263837" y="437413"/>
                </a:lnTo>
                <a:close/>
              </a:path>
              <a:path w="5542280" h="744854">
                <a:moveTo>
                  <a:pt x="3291218" y="436714"/>
                </a:moveTo>
                <a:lnTo>
                  <a:pt x="3284047" y="436714"/>
                </a:lnTo>
                <a:lnTo>
                  <a:pt x="3268354" y="444072"/>
                </a:lnTo>
                <a:lnTo>
                  <a:pt x="3263837" y="457390"/>
                </a:lnTo>
                <a:lnTo>
                  <a:pt x="3267008" y="457390"/>
                </a:lnTo>
                <a:lnTo>
                  <a:pt x="3275199" y="448589"/>
                </a:lnTo>
                <a:lnTo>
                  <a:pt x="3288983" y="446214"/>
                </a:lnTo>
                <a:lnTo>
                  <a:pt x="3291218" y="436714"/>
                </a:lnTo>
                <a:close/>
              </a:path>
              <a:path w="5542280" h="744854">
                <a:moveTo>
                  <a:pt x="3330335" y="436714"/>
                </a:moveTo>
                <a:lnTo>
                  <a:pt x="3313292" y="444770"/>
                </a:lnTo>
                <a:lnTo>
                  <a:pt x="3302767" y="460324"/>
                </a:lnTo>
                <a:lnTo>
                  <a:pt x="3301231" y="481279"/>
                </a:lnTo>
                <a:lnTo>
                  <a:pt x="3313897" y="503444"/>
                </a:lnTo>
                <a:lnTo>
                  <a:pt x="3339788" y="511454"/>
                </a:lnTo>
                <a:lnTo>
                  <a:pt x="3345655" y="511454"/>
                </a:lnTo>
                <a:lnTo>
                  <a:pt x="3364311" y="501489"/>
                </a:lnTo>
                <a:lnTo>
                  <a:pt x="3329310" y="501489"/>
                </a:lnTo>
                <a:lnTo>
                  <a:pt x="3312081" y="484957"/>
                </a:lnTo>
                <a:lnTo>
                  <a:pt x="3313205" y="477088"/>
                </a:lnTo>
                <a:lnTo>
                  <a:pt x="3308774" y="477088"/>
                </a:lnTo>
                <a:lnTo>
                  <a:pt x="3308774" y="469684"/>
                </a:lnTo>
                <a:lnTo>
                  <a:pt x="3314263" y="469684"/>
                </a:lnTo>
                <a:lnTo>
                  <a:pt x="3316458" y="454317"/>
                </a:lnTo>
                <a:lnTo>
                  <a:pt x="3332104" y="445236"/>
                </a:lnTo>
                <a:lnTo>
                  <a:pt x="3359894" y="445236"/>
                </a:lnTo>
                <a:lnTo>
                  <a:pt x="3350125" y="438298"/>
                </a:lnTo>
                <a:lnTo>
                  <a:pt x="3330335" y="436714"/>
                </a:lnTo>
                <a:close/>
              </a:path>
              <a:path w="5542280" h="744854">
                <a:moveTo>
                  <a:pt x="3362559" y="493014"/>
                </a:moveTo>
                <a:lnTo>
                  <a:pt x="3359765" y="496273"/>
                </a:lnTo>
                <a:lnTo>
                  <a:pt x="3329310" y="501489"/>
                </a:lnTo>
                <a:lnTo>
                  <a:pt x="3364311" y="501489"/>
                </a:lnTo>
                <a:lnTo>
                  <a:pt x="3368147" y="499440"/>
                </a:lnTo>
                <a:lnTo>
                  <a:pt x="3362559" y="493014"/>
                </a:lnTo>
                <a:close/>
              </a:path>
              <a:path w="5542280" h="744854">
                <a:moveTo>
                  <a:pt x="3314263" y="469684"/>
                </a:moveTo>
                <a:lnTo>
                  <a:pt x="3308774" y="469684"/>
                </a:lnTo>
                <a:lnTo>
                  <a:pt x="3308774" y="477088"/>
                </a:lnTo>
                <a:lnTo>
                  <a:pt x="3313205" y="477088"/>
                </a:lnTo>
                <a:lnTo>
                  <a:pt x="3314263" y="469684"/>
                </a:lnTo>
                <a:close/>
              </a:path>
              <a:path w="5542280" h="744854">
                <a:moveTo>
                  <a:pt x="3362199" y="469684"/>
                </a:moveTo>
                <a:lnTo>
                  <a:pt x="3314263" y="469684"/>
                </a:lnTo>
                <a:lnTo>
                  <a:pt x="3313205" y="477088"/>
                </a:lnTo>
                <a:lnTo>
                  <a:pt x="3372617" y="477088"/>
                </a:lnTo>
                <a:lnTo>
                  <a:pt x="3372677" y="472617"/>
                </a:lnTo>
                <a:lnTo>
                  <a:pt x="3363397" y="472617"/>
                </a:lnTo>
                <a:lnTo>
                  <a:pt x="3362199" y="469684"/>
                </a:lnTo>
                <a:close/>
              </a:path>
              <a:path w="5542280" h="744854">
                <a:moveTo>
                  <a:pt x="3359894" y="445236"/>
                </a:moveTo>
                <a:lnTo>
                  <a:pt x="3332104" y="445236"/>
                </a:lnTo>
                <a:lnTo>
                  <a:pt x="3354596" y="451057"/>
                </a:lnTo>
                <a:lnTo>
                  <a:pt x="3363397" y="472617"/>
                </a:lnTo>
                <a:lnTo>
                  <a:pt x="3367309" y="469684"/>
                </a:lnTo>
                <a:lnTo>
                  <a:pt x="3372716" y="469684"/>
                </a:lnTo>
                <a:lnTo>
                  <a:pt x="3372757" y="466657"/>
                </a:lnTo>
                <a:lnTo>
                  <a:pt x="3365073" y="448915"/>
                </a:lnTo>
                <a:lnTo>
                  <a:pt x="3359894" y="445236"/>
                </a:lnTo>
                <a:close/>
              </a:path>
              <a:path w="5542280" h="744854">
                <a:moveTo>
                  <a:pt x="3372716" y="469684"/>
                </a:moveTo>
                <a:lnTo>
                  <a:pt x="3367309" y="469684"/>
                </a:lnTo>
                <a:lnTo>
                  <a:pt x="3363397" y="472617"/>
                </a:lnTo>
                <a:lnTo>
                  <a:pt x="3372677" y="472617"/>
                </a:lnTo>
                <a:lnTo>
                  <a:pt x="3372716" y="469684"/>
                </a:lnTo>
                <a:close/>
              </a:path>
              <a:path w="5542280" h="744854">
                <a:moveTo>
                  <a:pt x="3387218" y="494550"/>
                </a:moveTo>
                <a:lnTo>
                  <a:pt x="3382748" y="502373"/>
                </a:lnTo>
                <a:lnTo>
                  <a:pt x="3412644" y="511454"/>
                </a:lnTo>
                <a:lnTo>
                  <a:pt x="3424518" y="510616"/>
                </a:lnTo>
                <a:lnTo>
                  <a:pt x="3435651" y="502793"/>
                </a:lnTo>
                <a:lnTo>
                  <a:pt x="3420327" y="502793"/>
                </a:lnTo>
                <a:lnTo>
                  <a:pt x="3387218" y="494550"/>
                </a:lnTo>
                <a:close/>
              </a:path>
              <a:path w="5542280" h="744854">
                <a:moveTo>
                  <a:pt x="3423959" y="437366"/>
                </a:moveTo>
                <a:lnTo>
                  <a:pt x="3390990" y="443746"/>
                </a:lnTo>
                <a:lnTo>
                  <a:pt x="3386240" y="465213"/>
                </a:lnTo>
                <a:lnTo>
                  <a:pt x="3433040" y="494410"/>
                </a:lnTo>
                <a:lnTo>
                  <a:pt x="3420327" y="502793"/>
                </a:lnTo>
                <a:lnTo>
                  <a:pt x="3435651" y="502793"/>
                </a:lnTo>
                <a:lnTo>
                  <a:pt x="3441748" y="498508"/>
                </a:lnTo>
                <a:lnTo>
                  <a:pt x="3442074" y="483281"/>
                </a:lnTo>
                <a:lnTo>
                  <a:pt x="3395181" y="453851"/>
                </a:lnTo>
                <a:lnTo>
                  <a:pt x="3402958" y="446400"/>
                </a:lnTo>
                <a:lnTo>
                  <a:pt x="3438899" y="446400"/>
                </a:lnTo>
                <a:lnTo>
                  <a:pt x="3440343" y="443746"/>
                </a:lnTo>
                <a:lnTo>
                  <a:pt x="3440444" y="443560"/>
                </a:lnTo>
                <a:lnTo>
                  <a:pt x="3423959" y="437366"/>
                </a:lnTo>
                <a:close/>
              </a:path>
              <a:path w="5542280" h="744854">
                <a:moveTo>
                  <a:pt x="3438899" y="446400"/>
                </a:moveTo>
                <a:lnTo>
                  <a:pt x="3402958" y="446400"/>
                </a:lnTo>
                <a:lnTo>
                  <a:pt x="3436113" y="451523"/>
                </a:lnTo>
                <a:lnTo>
                  <a:pt x="3438899" y="446400"/>
                </a:lnTo>
                <a:close/>
              </a:path>
              <a:path w="5542280" h="744854">
                <a:moveTo>
                  <a:pt x="3482859" y="436714"/>
                </a:moveTo>
                <a:lnTo>
                  <a:pt x="3465816" y="444770"/>
                </a:lnTo>
                <a:lnTo>
                  <a:pt x="3455291" y="460324"/>
                </a:lnTo>
                <a:lnTo>
                  <a:pt x="3453755" y="481279"/>
                </a:lnTo>
                <a:lnTo>
                  <a:pt x="3466421" y="503444"/>
                </a:lnTo>
                <a:lnTo>
                  <a:pt x="3492312" y="511454"/>
                </a:lnTo>
                <a:lnTo>
                  <a:pt x="3498179" y="511454"/>
                </a:lnTo>
                <a:lnTo>
                  <a:pt x="3516835" y="501489"/>
                </a:lnTo>
                <a:lnTo>
                  <a:pt x="3481834" y="501489"/>
                </a:lnTo>
                <a:lnTo>
                  <a:pt x="3464605" y="484957"/>
                </a:lnTo>
                <a:lnTo>
                  <a:pt x="3465729" y="477088"/>
                </a:lnTo>
                <a:lnTo>
                  <a:pt x="3461298" y="477088"/>
                </a:lnTo>
                <a:lnTo>
                  <a:pt x="3461298" y="469684"/>
                </a:lnTo>
                <a:lnTo>
                  <a:pt x="3466787" y="469684"/>
                </a:lnTo>
                <a:lnTo>
                  <a:pt x="3468982" y="454317"/>
                </a:lnTo>
                <a:lnTo>
                  <a:pt x="3484628" y="445236"/>
                </a:lnTo>
                <a:lnTo>
                  <a:pt x="3512418" y="445236"/>
                </a:lnTo>
                <a:lnTo>
                  <a:pt x="3502649" y="438298"/>
                </a:lnTo>
                <a:lnTo>
                  <a:pt x="3482859" y="436714"/>
                </a:lnTo>
                <a:close/>
              </a:path>
              <a:path w="5542280" h="744854">
                <a:moveTo>
                  <a:pt x="3515083" y="493014"/>
                </a:moveTo>
                <a:lnTo>
                  <a:pt x="3512289" y="496273"/>
                </a:lnTo>
                <a:lnTo>
                  <a:pt x="3481834" y="501489"/>
                </a:lnTo>
                <a:lnTo>
                  <a:pt x="3516835" y="501489"/>
                </a:lnTo>
                <a:lnTo>
                  <a:pt x="3520671" y="499440"/>
                </a:lnTo>
                <a:lnTo>
                  <a:pt x="3515083" y="493014"/>
                </a:lnTo>
                <a:close/>
              </a:path>
              <a:path w="5542280" h="744854">
                <a:moveTo>
                  <a:pt x="3466787" y="469684"/>
                </a:moveTo>
                <a:lnTo>
                  <a:pt x="3461298" y="469684"/>
                </a:lnTo>
                <a:lnTo>
                  <a:pt x="3461298" y="477088"/>
                </a:lnTo>
                <a:lnTo>
                  <a:pt x="3465729" y="477088"/>
                </a:lnTo>
                <a:lnTo>
                  <a:pt x="3466787" y="469684"/>
                </a:lnTo>
                <a:close/>
              </a:path>
              <a:path w="5542280" h="744854">
                <a:moveTo>
                  <a:pt x="3514724" y="469684"/>
                </a:moveTo>
                <a:lnTo>
                  <a:pt x="3466787" y="469684"/>
                </a:lnTo>
                <a:lnTo>
                  <a:pt x="3465729" y="477088"/>
                </a:lnTo>
                <a:lnTo>
                  <a:pt x="3525141" y="477088"/>
                </a:lnTo>
                <a:lnTo>
                  <a:pt x="3525201" y="472617"/>
                </a:lnTo>
                <a:lnTo>
                  <a:pt x="3515921" y="472617"/>
                </a:lnTo>
                <a:lnTo>
                  <a:pt x="3514724" y="469684"/>
                </a:lnTo>
                <a:close/>
              </a:path>
              <a:path w="5542280" h="744854">
                <a:moveTo>
                  <a:pt x="3512418" y="445236"/>
                </a:moveTo>
                <a:lnTo>
                  <a:pt x="3484628" y="445236"/>
                </a:lnTo>
                <a:lnTo>
                  <a:pt x="3507120" y="451057"/>
                </a:lnTo>
                <a:lnTo>
                  <a:pt x="3515921" y="472617"/>
                </a:lnTo>
                <a:lnTo>
                  <a:pt x="3519833" y="469684"/>
                </a:lnTo>
                <a:lnTo>
                  <a:pt x="3525240" y="469684"/>
                </a:lnTo>
                <a:lnTo>
                  <a:pt x="3525281" y="466657"/>
                </a:lnTo>
                <a:lnTo>
                  <a:pt x="3517597" y="448915"/>
                </a:lnTo>
                <a:lnTo>
                  <a:pt x="3512418" y="445236"/>
                </a:lnTo>
                <a:close/>
              </a:path>
              <a:path w="5542280" h="744854">
                <a:moveTo>
                  <a:pt x="3525240" y="469684"/>
                </a:moveTo>
                <a:lnTo>
                  <a:pt x="3519833" y="469684"/>
                </a:lnTo>
                <a:lnTo>
                  <a:pt x="3515921" y="472617"/>
                </a:lnTo>
                <a:lnTo>
                  <a:pt x="3525201" y="472617"/>
                </a:lnTo>
                <a:lnTo>
                  <a:pt x="3525240" y="469684"/>
                </a:lnTo>
                <a:close/>
              </a:path>
              <a:path w="5542280" h="744854">
                <a:moveTo>
                  <a:pt x="3554969" y="437413"/>
                </a:moveTo>
                <a:lnTo>
                  <a:pt x="3545470" y="437413"/>
                </a:lnTo>
                <a:lnTo>
                  <a:pt x="3545470" y="510755"/>
                </a:lnTo>
                <a:lnTo>
                  <a:pt x="3555388" y="510755"/>
                </a:lnTo>
                <a:lnTo>
                  <a:pt x="3555388" y="466610"/>
                </a:lnTo>
                <a:lnTo>
                  <a:pt x="3560131" y="457530"/>
                </a:lnTo>
                <a:lnTo>
                  <a:pt x="3554969" y="457530"/>
                </a:lnTo>
                <a:lnTo>
                  <a:pt x="3554969" y="437413"/>
                </a:lnTo>
                <a:close/>
              </a:path>
              <a:path w="5542280" h="744854">
                <a:moveTo>
                  <a:pt x="3604839" y="445655"/>
                </a:moveTo>
                <a:lnTo>
                  <a:pt x="3588078" y="445655"/>
                </a:lnTo>
                <a:lnTo>
                  <a:pt x="3601210" y="455574"/>
                </a:lnTo>
                <a:lnTo>
                  <a:pt x="3603166" y="510755"/>
                </a:lnTo>
                <a:lnTo>
                  <a:pt x="3613085" y="510755"/>
                </a:lnTo>
                <a:lnTo>
                  <a:pt x="3613085" y="461069"/>
                </a:lnTo>
                <a:lnTo>
                  <a:pt x="3604839" y="445655"/>
                </a:lnTo>
                <a:close/>
              </a:path>
              <a:path w="5542280" h="744854">
                <a:moveTo>
                  <a:pt x="3582909" y="436714"/>
                </a:moveTo>
                <a:lnTo>
                  <a:pt x="3575831" y="436714"/>
                </a:lnTo>
                <a:lnTo>
                  <a:pt x="3555761" y="448449"/>
                </a:lnTo>
                <a:lnTo>
                  <a:pt x="3554969" y="457530"/>
                </a:lnTo>
                <a:lnTo>
                  <a:pt x="3560131" y="457530"/>
                </a:lnTo>
                <a:lnTo>
                  <a:pt x="3563584" y="450917"/>
                </a:lnTo>
                <a:lnTo>
                  <a:pt x="3588078" y="445655"/>
                </a:lnTo>
                <a:lnTo>
                  <a:pt x="3604839" y="445655"/>
                </a:lnTo>
                <a:lnTo>
                  <a:pt x="3603120" y="442442"/>
                </a:lnTo>
                <a:lnTo>
                  <a:pt x="3582909" y="436714"/>
                </a:lnTo>
                <a:close/>
              </a:path>
              <a:path w="5542280" h="744854">
                <a:moveTo>
                  <a:pt x="3651472" y="421208"/>
                </a:moveTo>
                <a:lnTo>
                  <a:pt x="3641553" y="421208"/>
                </a:lnTo>
                <a:lnTo>
                  <a:pt x="3641553" y="496879"/>
                </a:lnTo>
                <a:lnTo>
                  <a:pt x="3650866" y="509591"/>
                </a:lnTo>
                <a:lnTo>
                  <a:pt x="3663067" y="511454"/>
                </a:lnTo>
                <a:lnTo>
                  <a:pt x="3678573" y="506285"/>
                </a:lnTo>
                <a:lnTo>
                  <a:pt x="3676930" y="502932"/>
                </a:lnTo>
                <a:lnTo>
                  <a:pt x="3668561" y="502932"/>
                </a:lnTo>
                <a:lnTo>
                  <a:pt x="3652543" y="497111"/>
                </a:lnTo>
                <a:lnTo>
                  <a:pt x="3651472" y="421208"/>
                </a:lnTo>
                <a:close/>
              </a:path>
              <a:path w="5542280" h="744854">
                <a:moveTo>
                  <a:pt x="3675081" y="499160"/>
                </a:moveTo>
                <a:lnTo>
                  <a:pt x="3668561" y="502932"/>
                </a:lnTo>
                <a:lnTo>
                  <a:pt x="3676930" y="502932"/>
                </a:lnTo>
                <a:lnTo>
                  <a:pt x="3675081" y="499160"/>
                </a:lnTo>
                <a:close/>
              </a:path>
              <a:path w="5542280" h="744854">
                <a:moveTo>
                  <a:pt x="3641553" y="437413"/>
                </a:moveTo>
                <a:lnTo>
                  <a:pt x="3628421" y="437413"/>
                </a:lnTo>
                <a:lnTo>
                  <a:pt x="3628421" y="445655"/>
                </a:lnTo>
                <a:lnTo>
                  <a:pt x="3641553" y="445655"/>
                </a:lnTo>
                <a:lnTo>
                  <a:pt x="3641553" y="437413"/>
                </a:lnTo>
                <a:close/>
              </a:path>
              <a:path w="5542280" h="744854">
                <a:moveTo>
                  <a:pt x="3673823" y="437413"/>
                </a:moveTo>
                <a:lnTo>
                  <a:pt x="3651700" y="437413"/>
                </a:lnTo>
                <a:lnTo>
                  <a:pt x="3651817" y="445655"/>
                </a:lnTo>
                <a:lnTo>
                  <a:pt x="3673823" y="445655"/>
                </a:lnTo>
                <a:lnTo>
                  <a:pt x="3673823" y="437413"/>
                </a:lnTo>
                <a:close/>
              </a:path>
              <a:path w="5542280" h="744854">
                <a:moveTo>
                  <a:pt x="3741001" y="469345"/>
                </a:moveTo>
                <a:lnTo>
                  <a:pt x="3706269" y="470242"/>
                </a:lnTo>
                <a:lnTo>
                  <a:pt x="3691368" y="482815"/>
                </a:lnTo>
                <a:lnTo>
                  <a:pt x="3695838" y="504422"/>
                </a:lnTo>
                <a:lnTo>
                  <a:pt x="3717305" y="511454"/>
                </a:lnTo>
                <a:lnTo>
                  <a:pt x="3730064" y="510010"/>
                </a:lnTo>
                <a:lnTo>
                  <a:pt x="3736382" y="503631"/>
                </a:lnTo>
                <a:lnTo>
                  <a:pt x="3712975" y="503631"/>
                </a:lnTo>
                <a:lnTo>
                  <a:pt x="3700262" y="493991"/>
                </a:lnTo>
                <a:lnTo>
                  <a:pt x="3707107" y="477926"/>
                </a:lnTo>
                <a:lnTo>
                  <a:pt x="3741286" y="476765"/>
                </a:lnTo>
                <a:lnTo>
                  <a:pt x="3741035" y="470242"/>
                </a:lnTo>
                <a:lnTo>
                  <a:pt x="3741001" y="469345"/>
                </a:lnTo>
                <a:close/>
              </a:path>
              <a:path w="5542280" h="744854">
                <a:moveTo>
                  <a:pt x="3752090" y="488683"/>
                </a:moveTo>
                <a:lnTo>
                  <a:pt x="3742172" y="488683"/>
                </a:lnTo>
                <a:lnTo>
                  <a:pt x="3744407" y="495528"/>
                </a:lnTo>
                <a:lnTo>
                  <a:pt x="3742096" y="497862"/>
                </a:lnTo>
                <a:lnTo>
                  <a:pt x="3742562" y="510010"/>
                </a:lnTo>
                <a:lnTo>
                  <a:pt x="3742591" y="510755"/>
                </a:lnTo>
                <a:lnTo>
                  <a:pt x="3752090" y="510755"/>
                </a:lnTo>
                <a:lnTo>
                  <a:pt x="3752090" y="488683"/>
                </a:lnTo>
                <a:close/>
              </a:path>
              <a:path w="5542280" h="744854">
                <a:moveTo>
                  <a:pt x="3741771" y="489392"/>
                </a:moveTo>
                <a:lnTo>
                  <a:pt x="3737329" y="497251"/>
                </a:lnTo>
                <a:lnTo>
                  <a:pt x="3712975" y="503631"/>
                </a:lnTo>
                <a:lnTo>
                  <a:pt x="3736382" y="503631"/>
                </a:lnTo>
                <a:lnTo>
                  <a:pt x="3742096" y="497862"/>
                </a:lnTo>
                <a:lnTo>
                  <a:pt x="3741771" y="489392"/>
                </a:lnTo>
                <a:close/>
              </a:path>
              <a:path w="5542280" h="744854">
                <a:moveTo>
                  <a:pt x="3742172" y="488683"/>
                </a:moveTo>
                <a:lnTo>
                  <a:pt x="3741771" y="489392"/>
                </a:lnTo>
                <a:lnTo>
                  <a:pt x="3741947" y="493991"/>
                </a:lnTo>
                <a:lnTo>
                  <a:pt x="3742006" y="495528"/>
                </a:lnTo>
                <a:lnTo>
                  <a:pt x="3742096" y="497862"/>
                </a:lnTo>
                <a:lnTo>
                  <a:pt x="3744407" y="495528"/>
                </a:lnTo>
                <a:lnTo>
                  <a:pt x="3742172" y="488683"/>
                </a:lnTo>
                <a:close/>
              </a:path>
              <a:path w="5542280" h="744854">
                <a:moveTo>
                  <a:pt x="3746054" y="445376"/>
                </a:moveTo>
                <a:lnTo>
                  <a:pt x="3728248" y="445376"/>
                </a:lnTo>
                <a:lnTo>
                  <a:pt x="3740402" y="453758"/>
                </a:lnTo>
                <a:lnTo>
                  <a:pt x="3741743" y="488683"/>
                </a:lnTo>
                <a:lnTo>
                  <a:pt x="3741771" y="489392"/>
                </a:lnTo>
                <a:lnTo>
                  <a:pt x="3742172" y="488683"/>
                </a:lnTo>
                <a:lnTo>
                  <a:pt x="3752090" y="488683"/>
                </a:lnTo>
                <a:lnTo>
                  <a:pt x="3752090" y="476765"/>
                </a:lnTo>
                <a:lnTo>
                  <a:pt x="3744128" y="476765"/>
                </a:lnTo>
                <a:lnTo>
                  <a:pt x="3744128" y="469345"/>
                </a:lnTo>
                <a:lnTo>
                  <a:pt x="3752090" y="469345"/>
                </a:lnTo>
                <a:lnTo>
                  <a:pt x="3752090" y="465213"/>
                </a:lnTo>
                <a:lnTo>
                  <a:pt x="3749483" y="448496"/>
                </a:lnTo>
                <a:lnTo>
                  <a:pt x="3746054" y="445376"/>
                </a:lnTo>
                <a:close/>
              </a:path>
              <a:path w="5542280" h="744854">
                <a:moveTo>
                  <a:pt x="3752090" y="469345"/>
                </a:moveTo>
                <a:lnTo>
                  <a:pt x="3744128" y="469345"/>
                </a:lnTo>
                <a:lnTo>
                  <a:pt x="3744128" y="476765"/>
                </a:lnTo>
                <a:lnTo>
                  <a:pt x="3752090" y="476765"/>
                </a:lnTo>
                <a:lnTo>
                  <a:pt x="3752090" y="469345"/>
                </a:lnTo>
                <a:close/>
              </a:path>
              <a:path w="5542280" h="744854">
                <a:moveTo>
                  <a:pt x="3722334" y="436714"/>
                </a:moveTo>
                <a:lnTo>
                  <a:pt x="3692439" y="446633"/>
                </a:lnTo>
                <a:lnTo>
                  <a:pt x="3696909" y="454037"/>
                </a:lnTo>
                <a:lnTo>
                  <a:pt x="3728248" y="445376"/>
                </a:lnTo>
                <a:lnTo>
                  <a:pt x="3746054" y="445376"/>
                </a:lnTo>
                <a:lnTo>
                  <a:pt x="3739145" y="439089"/>
                </a:lnTo>
                <a:lnTo>
                  <a:pt x="3722334" y="436714"/>
                </a:lnTo>
                <a:close/>
              </a:path>
              <a:path w="5542280" h="744854">
                <a:moveTo>
                  <a:pt x="3788530" y="437413"/>
                </a:moveTo>
                <a:lnTo>
                  <a:pt x="3779031" y="437413"/>
                </a:lnTo>
                <a:lnTo>
                  <a:pt x="3779031" y="510755"/>
                </a:lnTo>
                <a:lnTo>
                  <a:pt x="3788949" y="510755"/>
                </a:lnTo>
                <a:lnTo>
                  <a:pt x="3791138" y="457995"/>
                </a:lnTo>
                <a:lnTo>
                  <a:pt x="3791701" y="457390"/>
                </a:lnTo>
                <a:lnTo>
                  <a:pt x="3788530" y="457390"/>
                </a:lnTo>
                <a:lnTo>
                  <a:pt x="3788530" y="437413"/>
                </a:lnTo>
                <a:close/>
              </a:path>
              <a:path w="5542280" h="744854">
                <a:moveTo>
                  <a:pt x="3815912" y="436714"/>
                </a:moveTo>
                <a:lnTo>
                  <a:pt x="3808740" y="436714"/>
                </a:lnTo>
                <a:lnTo>
                  <a:pt x="3793048" y="444072"/>
                </a:lnTo>
                <a:lnTo>
                  <a:pt x="3788530" y="457390"/>
                </a:lnTo>
                <a:lnTo>
                  <a:pt x="3791701" y="457390"/>
                </a:lnTo>
                <a:lnTo>
                  <a:pt x="3799893" y="448589"/>
                </a:lnTo>
                <a:lnTo>
                  <a:pt x="3813676" y="446214"/>
                </a:lnTo>
                <a:lnTo>
                  <a:pt x="3815912" y="436714"/>
                </a:lnTo>
                <a:close/>
              </a:path>
              <a:path w="5542280" h="744854">
                <a:moveTo>
                  <a:pt x="3833877" y="505307"/>
                </a:moveTo>
                <a:lnTo>
                  <a:pt x="3827730" y="531152"/>
                </a:lnTo>
                <a:lnTo>
                  <a:pt x="3834436" y="531152"/>
                </a:lnTo>
                <a:lnTo>
                  <a:pt x="3840303" y="511873"/>
                </a:lnTo>
                <a:lnTo>
                  <a:pt x="3840035" y="511314"/>
                </a:lnTo>
                <a:lnTo>
                  <a:pt x="3834995" y="511314"/>
                </a:lnTo>
                <a:lnTo>
                  <a:pt x="3833877" y="505307"/>
                </a:lnTo>
                <a:close/>
              </a:path>
              <a:path w="5542280" h="744854">
                <a:moveTo>
                  <a:pt x="3832806" y="496227"/>
                </a:moveTo>
                <a:lnTo>
                  <a:pt x="3834995" y="511314"/>
                </a:lnTo>
                <a:lnTo>
                  <a:pt x="3840035" y="511314"/>
                </a:lnTo>
                <a:lnTo>
                  <a:pt x="3832806" y="496227"/>
                </a:lnTo>
                <a:close/>
              </a:path>
              <a:path w="5542280" h="744854">
                <a:moveTo>
                  <a:pt x="3901999" y="519696"/>
                </a:moveTo>
                <a:lnTo>
                  <a:pt x="3896970" y="527240"/>
                </a:lnTo>
                <a:lnTo>
                  <a:pt x="3900789" y="530872"/>
                </a:lnTo>
                <a:lnTo>
                  <a:pt x="3931197" y="538556"/>
                </a:lnTo>
                <a:lnTo>
                  <a:pt x="3953409" y="533526"/>
                </a:lnTo>
                <a:lnTo>
                  <a:pt x="3956422" y="529755"/>
                </a:lnTo>
                <a:lnTo>
                  <a:pt x="3930917" y="529755"/>
                </a:lnTo>
                <a:lnTo>
                  <a:pt x="3901999" y="519696"/>
                </a:lnTo>
                <a:close/>
              </a:path>
              <a:path w="5542280" h="744854">
                <a:moveTo>
                  <a:pt x="3967938" y="437413"/>
                </a:moveTo>
                <a:lnTo>
                  <a:pt x="3958438" y="437413"/>
                </a:lnTo>
                <a:lnTo>
                  <a:pt x="3958000" y="451103"/>
                </a:lnTo>
                <a:lnTo>
                  <a:pt x="3957918" y="453668"/>
                </a:lnTo>
                <a:lnTo>
                  <a:pt x="3964026" y="464561"/>
                </a:lnTo>
                <a:lnTo>
                  <a:pt x="3962490" y="486308"/>
                </a:lnTo>
                <a:lnTo>
                  <a:pt x="3956605" y="494695"/>
                </a:lnTo>
                <a:lnTo>
                  <a:pt x="3955851" y="518264"/>
                </a:lnTo>
                <a:lnTo>
                  <a:pt x="3955831" y="518905"/>
                </a:lnTo>
                <a:lnTo>
                  <a:pt x="3947076" y="527566"/>
                </a:lnTo>
                <a:lnTo>
                  <a:pt x="3930917" y="529755"/>
                </a:lnTo>
                <a:lnTo>
                  <a:pt x="3956422" y="529755"/>
                </a:lnTo>
                <a:lnTo>
                  <a:pt x="3965598" y="518264"/>
                </a:lnTo>
                <a:lnTo>
                  <a:pt x="3967938" y="437413"/>
                </a:lnTo>
                <a:close/>
              </a:path>
              <a:path w="5542280" h="744854">
                <a:moveTo>
                  <a:pt x="3922395" y="436714"/>
                </a:moveTo>
                <a:lnTo>
                  <a:pt x="3904933" y="444165"/>
                </a:lnTo>
                <a:lnTo>
                  <a:pt x="3894083" y="459066"/>
                </a:lnTo>
                <a:lnTo>
                  <a:pt x="3892500" y="479183"/>
                </a:lnTo>
                <a:lnTo>
                  <a:pt x="3904933" y="500418"/>
                </a:lnTo>
                <a:lnTo>
                  <a:pt x="3929381" y="507961"/>
                </a:lnTo>
                <a:lnTo>
                  <a:pt x="3935900" y="507961"/>
                </a:lnTo>
                <a:lnTo>
                  <a:pt x="3952198" y="500976"/>
                </a:lnTo>
                <a:lnTo>
                  <a:pt x="3953472" y="499160"/>
                </a:lnTo>
                <a:lnTo>
                  <a:pt x="3930359" y="499160"/>
                </a:lnTo>
                <a:lnTo>
                  <a:pt x="3920253" y="498043"/>
                </a:lnTo>
                <a:lnTo>
                  <a:pt x="3903723" y="482210"/>
                </a:lnTo>
                <a:lnTo>
                  <a:pt x="3903723" y="462233"/>
                </a:lnTo>
                <a:lnTo>
                  <a:pt x="3920253" y="446540"/>
                </a:lnTo>
                <a:lnTo>
                  <a:pt x="3953922" y="446540"/>
                </a:lnTo>
                <a:lnTo>
                  <a:pt x="3952198" y="443467"/>
                </a:lnTo>
                <a:lnTo>
                  <a:pt x="3922395" y="436714"/>
                </a:lnTo>
                <a:close/>
              </a:path>
              <a:path w="5542280" h="744854">
                <a:moveTo>
                  <a:pt x="3957381" y="470438"/>
                </a:moveTo>
                <a:lnTo>
                  <a:pt x="3952245" y="490313"/>
                </a:lnTo>
                <a:lnTo>
                  <a:pt x="3930359" y="499160"/>
                </a:lnTo>
                <a:lnTo>
                  <a:pt x="3953472" y="499160"/>
                </a:lnTo>
                <a:lnTo>
                  <a:pt x="3956605" y="494695"/>
                </a:lnTo>
                <a:lnTo>
                  <a:pt x="3957381" y="470438"/>
                </a:lnTo>
                <a:close/>
              </a:path>
              <a:path w="5542280" h="744854">
                <a:moveTo>
                  <a:pt x="3957918" y="453668"/>
                </a:moveTo>
                <a:lnTo>
                  <a:pt x="3957745" y="459066"/>
                </a:lnTo>
                <a:lnTo>
                  <a:pt x="3957644" y="462233"/>
                </a:lnTo>
                <a:lnTo>
                  <a:pt x="3957536" y="465604"/>
                </a:lnTo>
                <a:lnTo>
                  <a:pt x="3958299" y="466890"/>
                </a:lnTo>
                <a:lnTo>
                  <a:pt x="3957381" y="470438"/>
                </a:lnTo>
                <a:lnTo>
                  <a:pt x="3956605" y="494695"/>
                </a:lnTo>
                <a:lnTo>
                  <a:pt x="3962490" y="486308"/>
                </a:lnTo>
                <a:lnTo>
                  <a:pt x="3963862" y="466890"/>
                </a:lnTo>
                <a:lnTo>
                  <a:pt x="3963953" y="465604"/>
                </a:lnTo>
                <a:lnTo>
                  <a:pt x="3964026" y="464561"/>
                </a:lnTo>
                <a:lnTo>
                  <a:pt x="3957918" y="453668"/>
                </a:lnTo>
                <a:close/>
              </a:path>
              <a:path w="5542280" h="744854">
                <a:moveTo>
                  <a:pt x="3957536" y="465604"/>
                </a:moveTo>
                <a:lnTo>
                  <a:pt x="3957495" y="466890"/>
                </a:lnTo>
                <a:lnTo>
                  <a:pt x="3957381" y="470438"/>
                </a:lnTo>
                <a:lnTo>
                  <a:pt x="3958299" y="466890"/>
                </a:lnTo>
                <a:lnTo>
                  <a:pt x="3957536" y="465604"/>
                </a:lnTo>
                <a:close/>
              </a:path>
              <a:path w="5542280" h="744854">
                <a:moveTo>
                  <a:pt x="3953922" y="446540"/>
                </a:moveTo>
                <a:lnTo>
                  <a:pt x="3920253" y="446540"/>
                </a:lnTo>
                <a:lnTo>
                  <a:pt x="3948938" y="451103"/>
                </a:lnTo>
                <a:lnTo>
                  <a:pt x="3957536" y="465604"/>
                </a:lnTo>
                <a:lnTo>
                  <a:pt x="3957918" y="453668"/>
                </a:lnTo>
                <a:lnTo>
                  <a:pt x="3953922" y="446540"/>
                </a:lnTo>
                <a:close/>
              </a:path>
              <a:path w="5542280" h="744854">
                <a:moveTo>
                  <a:pt x="4017239" y="436714"/>
                </a:moveTo>
                <a:lnTo>
                  <a:pt x="4000195" y="444770"/>
                </a:lnTo>
                <a:lnTo>
                  <a:pt x="3989671" y="460324"/>
                </a:lnTo>
                <a:lnTo>
                  <a:pt x="3988135" y="481279"/>
                </a:lnTo>
                <a:lnTo>
                  <a:pt x="4000800" y="503444"/>
                </a:lnTo>
                <a:lnTo>
                  <a:pt x="4026691" y="511454"/>
                </a:lnTo>
                <a:lnTo>
                  <a:pt x="4032559" y="511454"/>
                </a:lnTo>
                <a:lnTo>
                  <a:pt x="4051215" y="501489"/>
                </a:lnTo>
                <a:lnTo>
                  <a:pt x="4016214" y="501489"/>
                </a:lnTo>
                <a:lnTo>
                  <a:pt x="3998985" y="484957"/>
                </a:lnTo>
                <a:lnTo>
                  <a:pt x="4000109" y="477088"/>
                </a:lnTo>
                <a:lnTo>
                  <a:pt x="3995678" y="477088"/>
                </a:lnTo>
                <a:lnTo>
                  <a:pt x="3995678" y="469684"/>
                </a:lnTo>
                <a:lnTo>
                  <a:pt x="4001166" y="469684"/>
                </a:lnTo>
                <a:lnTo>
                  <a:pt x="4003361" y="454317"/>
                </a:lnTo>
                <a:lnTo>
                  <a:pt x="4019008" y="445236"/>
                </a:lnTo>
                <a:lnTo>
                  <a:pt x="4046798" y="445236"/>
                </a:lnTo>
                <a:lnTo>
                  <a:pt x="4037029" y="438298"/>
                </a:lnTo>
                <a:lnTo>
                  <a:pt x="4017239" y="436714"/>
                </a:lnTo>
                <a:close/>
              </a:path>
              <a:path w="5542280" h="744854">
                <a:moveTo>
                  <a:pt x="4049463" y="493014"/>
                </a:moveTo>
                <a:lnTo>
                  <a:pt x="4046669" y="496273"/>
                </a:lnTo>
                <a:lnTo>
                  <a:pt x="4016214" y="501489"/>
                </a:lnTo>
                <a:lnTo>
                  <a:pt x="4051215" y="501489"/>
                </a:lnTo>
                <a:lnTo>
                  <a:pt x="4055051" y="499440"/>
                </a:lnTo>
                <a:lnTo>
                  <a:pt x="4049463" y="493014"/>
                </a:lnTo>
                <a:close/>
              </a:path>
              <a:path w="5542280" h="744854">
                <a:moveTo>
                  <a:pt x="4001166" y="469684"/>
                </a:moveTo>
                <a:lnTo>
                  <a:pt x="3995678" y="469684"/>
                </a:lnTo>
                <a:lnTo>
                  <a:pt x="3995678" y="477088"/>
                </a:lnTo>
                <a:lnTo>
                  <a:pt x="4000109" y="477088"/>
                </a:lnTo>
                <a:lnTo>
                  <a:pt x="4001166" y="469684"/>
                </a:lnTo>
                <a:close/>
              </a:path>
              <a:path w="5542280" h="744854">
                <a:moveTo>
                  <a:pt x="4049103" y="469684"/>
                </a:moveTo>
                <a:lnTo>
                  <a:pt x="4001166" y="469684"/>
                </a:lnTo>
                <a:lnTo>
                  <a:pt x="4000109" y="477088"/>
                </a:lnTo>
                <a:lnTo>
                  <a:pt x="4059521" y="477088"/>
                </a:lnTo>
                <a:lnTo>
                  <a:pt x="4059581" y="472617"/>
                </a:lnTo>
                <a:lnTo>
                  <a:pt x="4050301" y="472617"/>
                </a:lnTo>
                <a:lnTo>
                  <a:pt x="4049103" y="469684"/>
                </a:lnTo>
                <a:close/>
              </a:path>
              <a:path w="5542280" h="744854">
                <a:moveTo>
                  <a:pt x="4046798" y="445236"/>
                </a:moveTo>
                <a:lnTo>
                  <a:pt x="4019008" y="445236"/>
                </a:lnTo>
                <a:lnTo>
                  <a:pt x="4041500" y="451057"/>
                </a:lnTo>
                <a:lnTo>
                  <a:pt x="4050301" y="472617"/>
                </a:lnTo>
                <a:lnTo>
                  <a:pt x="4054213" y="469684"/>
                </a:lnTo>
                <a:lnTo>
                  <a:pt x="4059620" y="469684"/>
                </a:lnTo>
                <a:lnTo>
                  <a:pt x="4059661" y="466657"/>
                </a:lnTo>
                <a:lnTo>
                  <a:pt x="4051977" y="448915"/>
                </a:lnTo>
                <a:lnTo>
                  <a:pt x="4046798" y="445236"/>
                </a:lnTo>
                <a:close/>
              </a:path>
              <a:path w="5542280" h="744854">
                <a:moveTo>
                  <a:pt x="4059620" y="469684"/>
                </a:moveTo>
                <a:lnTo>
                  <a:pt x="4054213" y="469684"/>
                </a:lnTo>
                <a:lnTo>
                  <a:pt x="4050301" y="472617"/>
                </a:lnTo>
                <a:lnTo>
                  <a:pt x="4059581" y="472617"/>
                </a:lnTo>
                <a:lnTo>
                  <a:pt x="4059620" y="469684"/>
                </a:lnTo>
                <a:close/>
              </a:path>
              <a:path w="5542280" h="744854">
                <a:moveTo>
                  <a:pt x="4089349" y="437413"/>
                </a:moveTo>
                <a:lnTo>
                  <a:pt x="4079849" y="437413"/>
                </a:lnTo>
                <a:lnTo>
                  <a:pt x="4079849" y="510755"/>
                </a:lnTo>
                <a:lnTo>
                  <a:pt x="4089768" y="510755"/>
                </a:lnTo>
                <a:lnTo>
                  <a:pt x="4091957" y="457995"/>
                </a:lnTo>
                <a:lnTo>
                  <a:pt x="4092520" y="457390"/>
                </a:lnTo>
                <a:lnTo>
                  <a:pt x="4089349" y="457390"/>
                </a:lnTo>
                <a:lnTo>
                  <a:pt x="4089349" y="437413"/>
                </a:lnTo>
                <a:close/>
              </a:path>
              <a:path w="5542280" h="744854">
                <a:moveTo>
                  <a:pt x="4116731" y="436714"/>
                </a:moveTo>
                <a:lnTo>
                  <a:pt x="4109559" y="436714"/>
                </a:lnTo>
                <a:lnTo>
                  <a:pt x="4093866" y="444072"/>
                </a:lnTo>
                <a:lnTo>
                  <a:pt x="4089349" y="457390"/>
                </a:lnTo>
                <a:lnTo>
                  <a:pt x="4092520" y="457390"/>
                </a:lnTo>
                <a:lnTo>
                  <a:pt x="4100711" y="448589"/>
                </a:lnTo>
                <a:lnTo>
                  <a:pt x="4114495" y="446214"/>
                </a:lnTo>
                <a:lnTo>
                  <a:pt x="4116731" y="436714"/>
                </a:lnTo>
                <a:close/>
              </a:path>
              <a:path w="5542280" h="744854">
                <a:moveTo>
                  <a:pt x="4173743" y="469345"/>
                </a:moveTo>
                <a:lnTo>
                  <a:pt x="4139011" y="470242"/>
                </a:lnTo>
                <a:lnTo>
                  <a:pt x="4124110" y="482815"/>
                </a:lnTo>
                <a:lnTo>
                  <a:pt x="4128581" y="504422"/>
                </a:lnTo>
                <a:lnTo>
                  <a:pt x="4150048" y="511454"/>
                </a:lnTo>
                <a:lnTo>
                  <a:pt x="4162807" y="510010"/>
                </a:lnTo>
                <a:lnTo>
                  <a:pt x="4169125" y="503631"/>
                </a:lnTo>
                <a:lnTo>
                  <a:pt x="4145717" y="503631"/>
                </a:lnTo>
                <a:lnTo>
                  <a:pt x="4133004" y="493991"/>
                </a:lnTo>
                <a:lnTo>
                  <a:pt x="4139850" y="477926"/>
                </a:lnTo>
                <a:lnTo>
                  <a:pt x="4174028" y="476765"/>
                </a:lnTo>
                <a:lnTo>
                  <a:pt x="4173778" y="470242"/>
                </a:lnTo>
                <a:lnTo>
                  <a:pt x="4173743" y="469345"/>
                </a:lnTo>
                <a:close/>
              </a:path>
              <a:path w="5542280" h="744854">
                <a:moveTo>
                  <a:pt x="4184833" y="488683"/>
                </a:moveTo>
                <a:lnTo>
                  <a:pt x="4174914" y="488683"/>
                </a:lnTo>
                <a:lnTo>
                  <a:pt x="4177150" y="495528"/>
                </a:lnTo>
                <a:lnTo>
                  <a:pt x="4174838" y="497862"/>
                </a:lnTo>
                <a:lnTo>
                  <a:pt x="4175305" y="510010"/>
                </a:lnTo>
                <a:lnTo>
                  <a:pt x="4175334" y="510755"/>
                </a:lnTo>
                <a:lnTo>
                  <a:pt x="4184833" y="510755"/>
                </a:lnTo>
                <a:lnTo>
                  <a:pt x="4184833" y="488683"/>
                </a:lnTo>
                <a:close/>
              </a:path>
              <a:path w="5542280" h="744854">
                <a:moveTo>
                  <a:pt x="4174513" y="489392"/>
                </a:moveTo>
                <a:lnTo>
                  <a:pt x="4170071" y="497251"/>
                </a:lnTo>
                <a:lnTo>
                  <a:pt x="4145717" y="503631"/>
                </a:lnTo>
                <a:lnTo>
                  <a:pt x="4169125" y="503631"/>
                </a:lnTo>
                <a:lnTo>
                  <a:pt x="4174838" y="497862"/>
                </a:lnTo>
                <a:lnTo>
                  <a:pt x="4174513" y="489392"/>
                </a:lnTo>
                <a:close/>
              </a:path>
              <a:path w="5542280" h="744854">
                <a:moveTo>
                  <a:pt x="4174914" y="488683"/>
                </a:moveTo>
                <a:lnTo>
                  <a:pt x="4174513" y="489392"/>
                </a:lnTo>
                <a:lnTo>
                  <a:pt x="4174690" y="493991"/>
                </a:lnTo>
                <a:lnTo>
                  <a:pt x="4174749" y="495528"/>
                </a:lnTo>
                <a:lnTo>
                  <a:pt x="4174838" y="497862"/>
                </a:lnTo>
                <a:lnTo>
                  <a:pt x="4177150" y="495528"/>
                </a:lnTo>
                <a:lnTo>
                  <a:pt x="4174914" y="488683"/>
                </a:lnTo>
                <a:close/>
              </a:path>
              <a:path w="5542280" h="744854">
                <a:moveTo>
                  <a:pt x="4178796" y="445376"/>
                </a:moveTo>
                <a:lnTo>
                  <a:pt x="4160991" y="445376"/>
                </a:lnTo>
                <a:lnTo>
                  <a:pt x="4173145" y="453758"/>
                </a:lnTo>
                <a:lnTo>
                  <a:pt x="4174486" y="488683"/>
                </a:lnTo>
                <a:lnTo>
                  <a:pt x="4174513" y="489392"/>
                </a:lnTo>
                <a:lnTo>
                  <a:pt x="4174914" y="488683"/>
                </a:lnTo>
                <a:lnTo>
                  <a:pt x="4184833" y="488683"/>
                </a:lnTo>
                <a:lnTo>
                  <a:pt x="4184833" y="476765"/>
                </a:lnTo>
                <a:lnTo>
                  <a:pt x="4176870" y="476765"/>
                </a:lnTo>
                <a:lnTo>
                  <a:pt x="4176870" y="469345"/>
                </a:lnTo>
                <a:lnTo>
                  <a:pt x="4184833" y="469345"/>
                </a:lnTo>
                <a:lnTo>
                  <a:pt x="4184833" y="465213"/>
                </a:lnTo>
                <a:lnTo>
                  <a:pt x="4182225" y="448496"/>
                </a:lnTo>
                <a:lnTo>
                  <a:pt x="4178796" y="445376"/>
                </a:lnTo>
                <a:close/>
              </a:path>
              <a:path w="5542280" h="744854">
                <a:moveTo>
                  <a:pt x="4184833" y="469345"/>
                </a:moveTo>
                <a:lnTo>
                  <a:pt x="4176870" y="469345"/>
                </a:lnTo>
                <a:lnTo>
                  <a:pt x="4176870" y="476765"/>
                </a:lnTo>
                <a:lnTo>
                  <a:pt x="4184833" y="476765"/>
                </a:lnTo>
                <a:lnTo>
                  <a:pt x="4184833" y="469345"/>
                </a:lnTo>
                <a:close/>
              </a:path>
              <a:path w="5542280" h="744854">
                <a:moveTo>
                  <a:pt x="4155077" y="436714"/>
                </a:moveTo>
                <a:lnTo>
                  <a:pt x="4125181" y="446633"/>
                </a:lnTo>
                <a:lnTo>
                  <a:pt x="4129651" y="454037"/>
                </a:lnTo>
                <a:lnTo>
                  <a:pt x="4160991" y="445376"/>
                </a:lnTo>
                <a:lnTo>
                  <a:pt x="4178796" y="445376"/>
                </a:lnTo>
                <a:lnTo>
                  <a:pt x="4171887" y="439089"/>
                </a:lnTo>
                <a:lnTo>
                  <a:pt x="4155077" y="436714"/>
                </a:lnTo>
                <a:close/>
              </a:path>
              <a:path w="5542280" h="744854">
                <a:moveTo>
                  <a:pt x="4221273" y="437413"/>
                </a:moveTo>
                <a:lnTo>
                  <a:pt x="4211773" y="437413"/>
                </a:lnTo>
                <a:lnTo>
                  <a:pt x="4211773" y="510755"/>
                </a:lnTo>
                <a:lnTo>
                  <a:pt x="4221692" y="510755"/>
                </a:lnTo>
                <a:lnTo>
                  <a:pt x="4223881" y="457995"/>
                </a:lnTo>
                <a:lnTo>
                  <a:pt x="4224444" y="457390"/>
                </a:lnTo>
                <a:lnTo>
                  <a:pt x="4221273" y="457390"/>
                </a:lnTo>
                <a:lnTo>
                  <a:pt x="4221273" y="437413"/>
                </a:lnTo>
                <a:close/>
              </a:path>
              <a:path w="5542280" h="744854">
                <a:moveTo>
                  <a:pt x="4248654" y="436714"/>
                </a:moveTo>
                <a:lnTo>
                  <a:pt x="4241483" y="436714"/>
                </a:lnTo>
                <a:lnTo>
                  <a:pt x="4225790" y="444072"/>
                </a:lnTo>
                <a:lnTo>
                  <a:pt x="4221273" y="457390"/>
                </a:lnTo>
                <a:lnTo>
                  <a:pt x="4224444" y="457390"/>
                </a:lnTo>
                <a:lnTo>
                  <a:pt x="4232635" y="448589"/>
                </a:lnTo>
                <a:lnTo>
                  <a:pt x="4246419" y="446214"/>
                </a:lnTo>
                <a:lnTo>
                  <a:pt x="4248654" y="436714"/>
                </a:lnTo>
                <a:close/>
              </a:path>
              <a:path w="5542280" h="744854">
                <a:moveTo>
                  <a:pt x="4301054" y="437413"/>
                </a:moveTo>
                <a:lnTo>
                  <a:pt x="4290716" y="437413"/>
                </a:lnTo>
                <a:lnTo>
                  <a:pt x="4323266" y="510755"/>
                </a:lnTo>
                <a:lnTo>
                  <a:pt x="4333464" y="510755"/>
                </a:lnTo>
                <a:lnTo>
                  <a:pt x="4335830" y="505447"/>
                </a:lnTo>
                <a:lnTo>
                  <a:pt x="4326060" y="505447"/>
                </a:lnTo>
                <a:lnTo>
                  <a:pt x="4328522" y="499922"/>
                </a:lnTo>
                <a:lnTo>
                  <a:pt x="4301054" y="437413"/>
                </a:lnTo>
                <a:close/>
              </a:path>
              <a:path w="5542280" h="744854">
                <a:moveTo>
                  <a:pt x="4328522" y="499922"/>
                </a:moveTo>
                <a:lnTo>
                  <a:pt x="4326060" y="505447"/>
                </a:lnTo>
                <a:lnTo>
                  <a:pt x="4330949" y="505447"/>
                </a:lnTo>
                <a:lnTo>
                  <a:pt x="4328522" y="499922"/>
                </a:lnTo>
                <a:close/>
              </a:path>
              <a:path w="5542280" h="744854">
                <a:moveTo>
                  <a:pt x="4366154" y="437413"/>
                </a:moveTo>
                <a:lnTo>
                  <a:pt x="4356375" y="437413"/>
                </a:lnTo>
                <a:lnTo>
                  <a:pt x="4328522" y="499922"/>
                </a:lnTo>
                <a:lnTo>
                  <a:pt x="4330949" y="505447"/>
                </a:lnTo>
                <a:lnTo>
                  <a:pt x="4335830" y="505447"/>
                </a:lnTo>
                <a:lnTo>
                  <a:pt x="4366154" y="437413"/>
                </a:lnTo>
                <a:close/>
              </a:path>
              <a:path w="5542280" h="744854">
                <a:moveTo>
                  <a:pt x="4422311" y="469345"/>
                </a:moveTo>
                <a:lnTo>
                  <a:pt x="4387579" y="470242"/>
                </a:lnTo>
                <a:lnTo>
                  <a:pt x="4372678" y="482815"/>
                </a:lnTo>
                <a:lnTo>
                  <a:pt x="4377148" y="504422"/>
                </a:lnTo>
                <a:lnTo>
                  <a:pt x="4398616" y="511454"/>
                </a:lnTo>
                <a:lnTo>
                  <a:pt x="4411375" y="510010"/>
                </a:lnTo>
                <a:lnTo>
                  <a:pt x="4417693" y="503631"/>
                </a:lnTo>
                <a:lnTo>
                  <a:pt x="4394285" y="503631"/>
                </a:lnTo>
                <a:lnTo>
                  <a:pt x="4381572" y="493991"/>
                </a:lnTo>
                <a:lnTo>
                  <a:pt x="4388417" y="477926"/>
                </a:lnTo>
                <a:lnTo>
                  <a:pt x="4422596" y="476765"/>
                </a:lnTo>
                <a:lnTo>
                  <a:pt x="4422345" y="470242"/>
                </a:lnTo>
                <a:lnTo>
                  <a:pt x="4422311" y="469345"/>
                </a:lnTo>
                <a:close/>
              </a:path>
              <a:path w="5542280" h="744854">
                <a:moveTo>
                  <a:pt x="4433401" y="488683"/>
                </a:moveTo>
                <a:lnTo>
                  <a:pt x="4423482" y="488683"/>
                </a:lnTo>
                <a:lnTo>
                  <a:pt x="4425717" y="495528"/>
                </a:lnTo>
                <a:lnTo>
                  <a:pt x="4423406" y="497862"/>
                </a:lnTo>
                <a:lnTo>
                  <a:pt x="4423873" y="510010"/>
                </a:lnTo>
                <a:lnTo>
                  <a:pt x="4423901" y="510755"/>
                </a:lnTo>
                <a:lnTo>
                  <a:pt x="4433401" y="510755"/>
                </a:lnTo>
                <a:lnTo>
                  <a:pt x="4433401" y="488683"/>
                </a:lnTo>
                <a:close/>
              </a:path>
              <a:path w="5542280" h="744854">
                <a:moveTo>
                  <a:pt x="4423081" y="489392"/>
                </a:moveTo>
                <a:lnTo>
                  <a:pt x="4418639" y="497251"/>
                </a:lnTo>
                <a:lnTo>
                  <a:pt x="4394285" y="503631"/>
                </a:lnTo>
                <a:lnTo>
                  <a:pt x="4417693" y="503631"/>
                </a:lnTo>
                <a:lnTo>
                  <a:pt x="4423406" y="497862"/>
                </a:lnTo>
                <a:lnTo>
                  <a:pt x="4423081" y="489392"/>
                </a:lnTo>
                <a:close/>
              </a:path>
              <a:path w="5542280" h="744854">
                <a:moveTo>
                  <a:pt x="4423482" y="488683"/>
                </a:moveTo>
                <a:lnTo>
                  <a:pt x="4423081" y="489392"/>
                </a:lnTo>
                <a:lnTo>
                  <a:pt x="4423257" y="493991"/>
                </a:lnTo>
                <a:lnTo>
                  <a:pt x="4423317" y="495528"/>
                </a:lnTo>
                <a:lnTo>
                  <a:pt x="4423406" y="497862"/>
                </a:lnTo>
                <a:lnTo>
                  <a:pt x="4425717" y="495528"/>
                </a:lnTo>
                <a:lnTo>
                  <a:pt x="4423482" y="488683"/>
                </a:lnTo>
                <a:close/>
              </a:path>
              <a:path w="5542280" h="744854">
                <a:moveTo>
                  <a:pt x="4427364" y="445376"/>
                </a:moveTo>
                <a:lnTo>
                  <a:pt x="4409559" y="445376"/>
                </a:lnTo>
                <a:lnTo>
                  <a:pt x="4421712" y="453758"/>
                </a:lnTo>
                <a:lnTo>
                  <a:pt x="4423054" y="488683"/>
                </a:lnTo>
                <a:lnTo>
                  <a:pt x="4423081" y="489392"/>
                </a:lnTo>
                <a:lnTo>
                  <a:pt x="4423482" y="488683"/>
                </a:lnTo>
                <a:lnTo>
                  <a:pt x="4433401" y="488683"/>
                </a:lnTo>
                <a:lnTo>
                  <a:pt x="4433401" y="476765"/>
                </a:lnTo>
                <a:lnTo>
                  <a:pt x="4425438" y="476765"/>
                </a:lnTo>
                <a:lnTo>
                  <a:pt x="4425438" y="469345"/>
                </a:lnTo>
                <a:lnTo>
                  <a:pt x="4433401" y="469345"/>
                </a:lnTo>
                <a:lnTo>
                  <a:pt x="4433401" y="465213"/>
                </a:lnTo>
                <a:lnTo>
                  <a:pt x="4430793" y="448496"/>
                </a:lnTo>
                <a:lnTo>
                  <a:pt x="4427364" y="445376"/>
                </a:lnTo>
                <a:close/>
              </a:path>
              <a:path w="5542280" h="744854">
                <a:moveTo>
                  <a:pt x="4433401" y="469345"/>
                </a:moveTo>
                <a:lnTo>
                  <a:pt x="4425438" y="469345"/>
                </a:lnTo>
                <a:lnTo>
                  <a:pt x="4425438" y="476765"/>
                </a:lnTo>
                <a:lnTo>
                  <a:pt x="4433401" y="476765"/>
                </a:lnTo>
                <a:lnTo>
                  <a:pt x="4433401" y="469345"/>
                </a:lnTo>
                <a:close/>
              </a:path>
              <a:path w="5542280" h="744854">
                <a:moveTo>
                  <a:pt x="4403645" y="436714"/>
                </a:moveTo>
                <a:lnTo>
                  <a:pt x="4373749" y="446633"/>
                </a:lnTo>
                <a:lnTo>
                  <a:pt x="4378219" y="454037"/>
                </a:lnTo>
                <a:lnTo>
                  <a:pt x="4409559" y="445376"/>
                </a:lnTo>
                <a:lnTo>
                  <a:pt x="4427364" y="445376"/>
                </a:lnTo>
                <a:lnTo>
                  <a:pt x="4420455" y="439089"/>
                </a:lnTo>
                <a:lnTo>
                  <a:pt x="4403645" y="436714"/>
                </a:lnTo>
                <a:close/>
              </a:path>
              <a:path w="5542280" h="744854">
                <a:moveTo>
                  <a:pt x="4470260" y="407098"/>
                </a:moveTo>
                <a:lnTo>
                  <a:pt x="4460341" y="407098"/>
                </a:lnTo>
                <a:lnTo>
                  <a:pt x="4460341" y="510755"/>
                </a:lnTo>
                <a:lnTo>
                  <a:pt x="4470260" y="510755"/>
                </a:lnTo>
                <a:lnTo>
                  <a:pt x="4470260" y="407098"/>
                </a:lnTo>
                <a:close/>
              </a:path>
              <a:path w="5542280" h="744854">
                <a:moveTo>
                  <a:pt x="4520583" y="436714"/>
                </a:moveTo>
                <a:lnTo>
                  <a:pt x="4503027" y="444631"/>
                </a:lnTo>
                <a:lnTo>
                  <a:pt x="4492084" y="460184"/>
                </a:lnTo>
                <a:lnTo>
                  <a:pt x="4490577" y="479695"/>
                </a:lnTo>
                <a:lnTo>
                  <a:pt x="4490454" y="481279"/>
                </a:lnTo>
                <a:lnTo>
                  <a:pt x="4503027" y="503444"/>
                </a:lnTo>
                <a:lnTo>
                  <a:pt x="4527754" y="511454"/>
                </a:lnTo>
                <a:lnTo>
                  <a:pt x="4534925" y="511454"/>
                </a:lnTo>
                <a:lnTo>
                  <a:pt x="4552714" y="503444"/>
                </a:lnTo>
                <a:lnTo>
                  <a:pt x="4553261" y="502653"/>
                </a:lnTo>
                <a:lnTo>
                  <a:pt x="4527754" y="502653"/>
                </a:lnTo>
                <a:lnTo>
                  <a:pt x="4509826" y="496739"/>
                </a:lnTo>
                <a:lnTo>
                  <a:pt x="4500513" y="479695"/>
                </a:lnTo>
                <a:lnTo>
                  <a:pt x="4506566" y="454643"/>
                </a:lnTo>
                <a:lnTo>
                  <a:pt x="4522678" y="445376"/>
                </a:lnTo>
                <a:lnTo>
                  <a:pt x="4551815" y="445376"/>
                </a:lnTo>
                <a:lnTo>
                  <a:pt x="4541445" y="438298"/>
                </a:lnTo>
                <a:lnTo>
                  <a:pt x="4520583" y="436714"/>
                </a:lnTo>
                <a:close/>
              </a:path>
              <a:path w="5542280" h="744854">
                <a:moveTo>
                  <a:pt x="4551815" y="445376"/>
                </a:moveTo>
                <a:lnTo>
                  <a:pt x="4522678" y="445376"/>
                </a:lnTo>
                <a:lnTo>
                  <a:pt x="4545961" y="451336"/>
                </a:lnTo>
                <a:lnTo>
                  <a:pt x="4555135" y="468240"/>
                </a:lnTo>
                <a:lnTo>
                  <a:pt x="4549175" y="493386"/>
                </a:lnTo>
                <a:lnTo>
                  <a:pt x="4527754" y="502653"/>
                </a:lnTo>
                <a:lnTo>
                  <a:pt x="4553261" y="502653"/>
                </a:lnTo>
                <a:lnTo>
                  <a:pt x="4563564" y="487751"/>
                </a:lnTo>
                <a:lnTo>
                  <a:pt x="4565071" y="468240"/>
                </a:lnTo>
                <a:lnTo>
                  <a:pt x="4565193" y="466657"/>
                </a:lnTo>
                <a:lnTo>
                  <a:pt x="4557137" y="449008"/>
                </a:lnTo>
                <a:lnTo>
                  <a:pt x="4551815" y="445376"/>
                </a:lnTo>
                <a:close/>
              </a:path>
              <a:path w="5542280" h="744854">
                <a:moveTo>
                  <a:pt x="4594943" y="437413"/>
                </a:moveTo>
                <a:lnTo>
                  <a:pt x="4585443" y="437413"/>
                </a:lnTo>
                <a:lnTo>
                  <a:pt x="4585443" y="510755"/>
                </a:lnTo>
                <a:lnTo>
                  <a:pt x="4595362" y="510755"/>
                </a:lnTo>
                <a:lnTo>
                  <a:pt x="4597551" y="457995"/>
                </a:lnTo>
                <a:lnTo>
                  <a:pt x="4598114" y="457390"/>
                </a:lnTo>
                <a:lnTo>
                  <a:pt x="4594943" y="457390"/>
                </a:lnTo>
                <a:lnTo>
                  <a:pt x="4594943" y="437413"/>
                </a:lnTo>
                <a:close/>
              </a:path>
              <a:path w="5542280" h="744854">
                <a:moveTo>
                  <a:pt x="4622324" y="436714"/>
                </a:moveTo>
                <a:lnTo>
                  <a:pt x="4615153" y="436714"/>
                </a:lnTo>
                <a:lnTo>
                  <a:pt x="4599460" y="444072"/>
                </a:lnTo>
                <a:lnTo>
                  <a:pt x="4594943" y="457390"/>
                </a:lnTo>
                <a:lnTo>
                  <a:pt x="4598114" y="457390"/>
                </a:lnTo>
                <a:lnTo>
                  <a:pt x="4606305" y="448589"/>
                </a:lnTo>
                <a:lnTo>
                  <a:pt x="4620089" y="446214"/>
                </a:lnTo>
                <a:lnTo>
                  <a:pt x="4622324" y="436714"/>
                </a:lnTo>
                <a:close/>
              </a:path>
              <a:path w="5542280" h="744854">
                <a:moveTo>
                  <a:pt x="4687576" y="437413"/>
                </a:moveTo>
                <a:lnTo>
                  <a:pt x="4678077" y="437413"/>
                </a:lnTo>
                <a:lnTo>
                  <a:pt x="4678077" y="510755"/>
                </a:lnTo>
                <a:lnTo>
                  <a:pt x="4687995" y="510755"/>
                </a:lnTo>
                <a:lnTo>
                  <a:pt x="4687995" y="466610"/>
                </a:lnTo>
                <a:lnTo>
                  <a:pt x="4692738" y="457530"/>
                </a:lnTo>
                <a:lnTo>
                  <a:pt x="4687576" y="457530"/>
                </a:lnTo>
                <a:lnTo>
                  <a:pt x="4687576" y="437413"/>
                </a:lnTo>
                <a:close/>
              </a:path>
              <a:path w="5542280" h="744854">
                <a:moveTo>
                  <a:pt x="4737445" y="445655"/>
                </a:moveTo>
                <a:lnTo>
                  <a:pt x="4720685" y="445655"/>
                </a:lnTo>
                <a:lnTo>
                  <a:pt x="4733817" y="455574"/>
                </a:lnTo>
                <a:lnTo>
                  <a:pt x="4735773" y="510755"/>
                </a:lnTo>
                <a:lnTo>
                  <a:pt x="4745691" y="510755"/>
                </a:lnTo>
                <a:lnTo>
                  <a:pt x="4745691" y="461069"/>
                </a:lnTo>
                <a:lnTo>
                  <a:pt x="4737445" y="445655"/>
                </a:lnTo>
                <a:close/>
              </a:path>
              <a:path w="5542280" h="744854">
                <a:moveTo>
                  <a:pt x="4715516" y="436714"/>
                </a:moveTo>
                <a:lnTo>
                  <a:pt x="4708438" y="436714"/>
                </a:lnTo>
                <a:lnTo>
                  <a:pt x="4688368" y="448449"/>
                </a:lnTo>
                <a:lnTo>
                  <a:pt x="4687576" y="457530"/>
                </a:lnTo>
                <a:lnTo>
                  <a:pt x="4692738" y="457530"/>
                </a:lnTo>
                <a:lnTo>
                  <a:pt x="4696191" y="450917"/>
                </a:lnTo>
                <a:lnTo>
                  <a:pt x="4720685" y="445655"/>
                </a:lnTo>
                <a:lnTo>
                  <a:pt x="4737445" y="445655"/>
                </a:lnTo>
                <a:lnTo>
                  <a:pt x="4735726" y="442442"/>
                </a:lnTo>
                <a:lnTo>
                  <a:pt x="4715516" y="436714"/>
                </a:lnTo>
                <a:close/>
              </a:path>
              <a:path w="5542280" h="744854">
                <a:moveTo>
                  <a:pt x="4816854" y="469345"/>
                </a:moveTo>
                <a:lnTo>
                  <a:pt x="4782122" y="470242"/>
                </a:lnTo>
                <a:lnTo>
                  <a:pt x="4767221" y="482815"/>
                </a:lnTo>
                <a:lnTo>
                  <a:pt x="4771692" y="504422"/>
                </a:lnTo>
                <a:lnTo>
                  <a:pt x="4793159" y="511454"/>
                </a:lnTo>
                <a:lnTo>
                  <a:pt x="4805918" y="510010"/>
                </a:lnTo>
                <a:lnTo>
                  <a:pt x="4812236" y="503631"/>
                </a:lnTo>
                <a:lnTo>
                  <a:pt x="4788828" y="503631"/>
                </a:lnTo>
                <a:lnTo>
                  <a:pt x="4776115" y="493991"/>
                </a:lnTo>
                <a:lnTo>
                  <a:pt x="4782961" y="477926"/>
                </a:lnTo>
                <a:lnTo>
                  <a:pt x="4817139" y="476765"/>
                </a:lnTo>
                <a:lnTo>
                  <a:pt x="4816889" y="470242"/>
                </a:lnTo>
                <a:lnTo>
                  <a:pt x="4816854" y="469345"/>
                </a:lnTo>
                <a:close/>
              </a:path>
              <a:path w="5542280" h="744854">
                <a:moveTo>
                  <a:pt x="4827944" y="488683"/>
                </a:moveTo>
                <a:lnTo>
                  <a:pt x="4818025" y="488683"/>
                </a:lnTo>
                <a:lnTo>
                  <a:pt x="4820261" y="495528"/>
                </a:lnTo>
                <a:lnTo>
                  <a:pt x="4817949" y="497862"/>
                </a:lnTo>
                <a:lnTo>
                  <a:pt x="4818416" y="510010"/>
                </a:lnTo>
                <a:lnTo>
                  <a:pt x="4818445" y="510755"/>
                </a:lnTo>
                <a:lnTo>
                  <a:pt x="4827944" y="510755"/>
                </a:lnTo>
                <a:lnTo>
                  <a:pt x="4827944" y="488683"/>
                </a:lnTo>
                <a:close/>
              </a:path>
              <a:path w="5542280" h="744854">
                <a:moveTo>
                  <a:pt x="4817624" y="489392"/>
                </a:moveTo>
                <a:lnTo>
                  <a:pt x="4813183" y="497251"/>
                </a:lnTo>
                <a:lnTo>
                  <a:pt x="4788828" y="503631"/>
                </a:lnTo>
                <a:lnTo>
                  <a:pt x="4812236" y="503631"/>
                </a:lnTo>
                <a:lnTo>
                  <a:pt x="4817949" y="497862"/>
                </a:lnTo>
                <a:lnTo>
                  <a:pt x="4817624" y="489392"/>
                </a:lnTo>
                <a:close/>
              </a:path>
              <a:path w="5542280" h="744854">
                <a:moveTo>
                  <a:pt x="4818025" y="488683"/>
                </a:moveTo>
                <a:lnTo>
                  <a:pt x="4817624" y="489392"/>
                </a:lnTo>
                <a:lnTo>
                  <a:pt x="4817801" y="493991"/>
                </a:lnTo>
                <a:lnTo>
                  <a:pt x="4817860" y="495528"/>
                </a:lnTo>
                <a:lnTo>
                  <a:pt x="4817949" y="497862"/>
                </a:lnTo>
                <a:lnTo>
                  <a:pt x="4820261" y="495528"/>
                </a:lnTo>
                <a:lnTo>
                  <a:pt x="4818025" y="488683"/>
                </a:lnTo>
                <a:close/>
              </a:path>
              <a:path w="5542280" h="744854">
                <a:moveTo>
                  <a:pt x="4821908" y="445376"/>
                </a:moveTo>
                <a:lnTo>
                  <a:pt x="4804102" y="445376"/>
                </a:lnTo>
                <a:lnTo>
                  <a:pt x="4816256" y="453758"/>
                </a:lnTo>
                <a:lnTo>
                  <a:pt x="4817597" y="488683"/>
                </a:lnTo>
                <a:lnTo>
                  <a:pt x="4817624" y="489392"/>
                </a:lnTo>
                <a:lnTo>
                  <a:pt x="4818025" y="488683"/>
                </a:lnTo>
                <a:lnTo>
                  <a:pt x="4827944" y="488683"/>
                </a:lnTo>
                <a:lnTo>
                  <a:pt x="4827944" y="476765"/>
                </a:lnTo>
                <a:lnTo>
                  <a:pt x="4819981" y="476765"/>
                </a:lnTo>
                <a:lnTo>
                  <a:pt x="4819981" y="469345"/>
                </a:lnTo>
                <a:lnTo>
                  <a:pt x="4827944" y="469345"/>
                </a:lnTo>
                <a:lnTo>
                  <a:pt x="4827944" y="465213"/>
                </a:lnTo>
                <a:lnTo>
                  <a:pt x="4825336" y="448496"/>
                </a:lnTo>
                <a:lnTo>
                  <a:pt x="4821908" y="445376"/>
                </a:lnTo>
                <a:close/>
              </a:path>
              <a:path w="5542280" h="744854">
                <a:moveTo>
                  <a:pt x="4827944" y="469345"/>
                </a:moveTo>
                <a:lnTo>
                  <a:pt x="4819981" y="469345"/>
                </a:lnTo>
                <a:lnTo>
                  <a:pt x="4819981" y="476765"/>
                </a:lnTo>
                <a:lnTo>
                  <a:pt x="4827944" y="476765"/>
                </a:lnTo>
                <a:lnTo>
                  <a:pt x="4827944" y="469345"/>
                </a:lnTo>
                <a:close/>
              </a:path>
              <a:path w="5542280" h="744854">
                <a:moveTo>
                  <a:pt x="4798188" y="436714"/>
                </a:moveTo>
                <a:lnTo>
                  <a:pt x="4768292" y="446633"/>
                </a:lnTo>
                <a:lnTo>
                  <a:pt x="4772763" y="454037"/>
                </a:lnTo>
                <a:lnTo>
                  <a:pt x="4804102" y="445376"/>
                </a:lnTo>
                <a:lnTo>
                  <a:pt x="4821908" y="445376"/>
                </a:lnTo>
                <a:lnTo>
                  <a:pt x="4814998" y="439089"/>
                </a:lnTo>
                <a:lnTo>
                  <a:pt x="4798188" y="436714"/>
                </a:lnTo>
                <a:close/>
              </a:path>
              <a:path w="5542280" h="744854">
                <a:moveTo>
                  <a:pt x="4914637" y="436714"/>
                </a:moveTo>
                <a:lnTo>
                  <a:pt x="4896662" y="444631"/>
                </a:lnTo>
                <a:lnTo>
                  <a:pt x="4885672" y="460184"/>
                </a:lnTo>
                <a:lnTo>
                  <a:pt x="4884043" y="481279"/>
                </a:lnTo>
                <a:lnTo>
                  <a:pt x="4896662" y="503444"/>
                </a:lnTo>
                <a:lnTo>
                  <a:pt x="4921901" y="511454"/>
                </a:lnTo>
                <a:lnTo>
                  <a:pt x="4933776" y="510243"/>
                </a:lnTo>
                <a:lnTo>
                  <a:pt x="4943410" y="502653"/>
                </a:lnTo>
                <a:lnTo>
                  <a:pt x="4916546" y="502653"/>
                </a:lnTo>
                <a:lnTo>
                  <a:pt x="4900154" y="493386"/>
                </a:lnTo>
                <a:lnTo>
                  <a:pt x="4894101" y="468240"/>
                </a:lnTo>
                <a:lnTo>
                  <a:pt x="4903461" y="451336"/>
                </a:lnTo>
                <a:lnTo>
                  <a:pt x="4926139" y="445376"/>
                </a:lnTo>
                <a:lnTo>
                  <a:pt x="4945940" y="445376"/>
                </a:lnTo>
                <a:lnTo>
                  <a:pt x="4943834" y="442768"/>
                </a:lnTo>
                <a:lnTo>
                  <a:pt x="4914637" y="436714"/>
                </a:lnTo>
                <a:close/>
              </a:path>
              <a:path w="5542280" h="744854">
                <a:moveTo>
                  <a:pt x="4943275" y="491896"/>
                </a:moveTo>
                <a:lnTo>
                  <a:pt x="4940760" y="495528"/>
                </a:lnTo>
                <a:lnTo>
                  <a:pt x="4916546" y="502653"/>
                </a:lnTo>
                <a:lnTo>
                  <a:pt x="4943410" y="502653"/>
                </a:lnTo>
                <a:lnTo>
                  <a:pt x="4950679" y="496925"/>
                </a:lnTo>
                <a:lnTo>
                  <a:pt x="4943275" y="491896"/>
                </a:lnTo>
                <a:close/>
              </a:path>
              <a:path w="5542280" h="744854">
                <a:moveTo>
                  <a:pt x="4945940" y="445376"/>
                </a:moveTo>
                <a:lnTo>
                  <a:pt x="4926139" y="445376"/>
                </a:lnTo>
                <a:lnTo>
                  <a:pt x="4943275" y="456272"/>
                </a:lnTo>
                <a:lnTo>
                  <a:pt x="4950542" y="451336"/>
                </a:lnTo>
                <a:lnTo>
                  <a:pt x="4950754" y="451336"/>
                </a:lnTo>
                <a:lnTo>
                  <a:pt x="4945940" y="445376"/>
                </a:lnTo>
                <a:close/>
              </a:path>
              <a:path w="5542280" h="744854">
                <a:moveTo>
                  <a:pt x="4991661" y="436714"/>
                </a:moveTo>
                <a:lnTo>
                  <a:pt x="4974105" y="444631"/>
                </a:lnTo>
                <a:lnTo>
                  <a:pt x="4963162" y="460184"/>
                </a:lnTo>
                <a:lnTo>
                  <a:pt x="4961655" y="479695"/>
                </a:lnTo>
                <a:lnTo>
                  <a:pt x="4961532" y="481279"/>
                </a:lnTo>
                <a:lnTo>
                  <a:pt x="4974105" y="503444"/>
                </a:lnTo>
                <a:lnTo>
                  <a:pt x="4998832" y="511454"/>
                </a:lnTo>
                <a:lnTo>
                  <a:pt x="5006003" y="511454"/>
                </a:lnTo>
                <a:lnTo>
                  <a:pt x="5023792" y="503444"/>
                </a:lnTo>
                <a:lnTo>
                  <a:pt x="5024339" y="502653"/>
                </a:lnTo>
                <a:lnTo>
                  <a:pt x="4998832" y="502653"/>
                </a:lnTo>
                <a:lnTo>
                  <a:pt x="4980904" y="496739"/>
                </a:lnTo>
                <a:lnTo>
                  <a:pt x="4971591" y="479695"/>
                </a:lnTo>
                <a:lnTo>
                  <a:pt x="4977644" y="454643"/>
                </a:lnTo>
                <a:lnTo>
                  <a:pt x="4993756" y="445376"/>
                </a:lnTo>
                <a:lnTo>
                  <a:pt x="5022894" y="445376"/>
                </a:lnTo>
                <a:lnTo>
                  <a:pt x="5012523" y="438298"/>
                </a:lnTo>
                <a:lnTo>
                  <a:pt x="4991661" y="436714"/>
                </a:lnTo>
                <a:close/>
              </a:path>
              <a:path w="5542280" h="744854">
                <a:moveTo>
                  <a:pt x="5022894" y="445376"/>
                </a:moveTo>
                <a:lnTo>
                  <a:pt x="4993756" y="445376"/>
                </a:lnTo>
                <a:lnTo>
                  <a:pt x="5017040" y="451336"/>
                </a:lnTo>
                <a:lnTo>
                  <a:pt x="5026213" y="468240"/>
                </a:lnTo>
                <a:lnTo>
                  <a:pt x="5020253" y="493386"/>
                </a:lnTo>
                <a:lnTo>
                  <a:pt x="4998832" y="502653"/>
                </a:lnTo>
                <a:lnTo>
                  <a:pt x="5024339" y="502653"/>
                </a:lnTo>
                <a:lnTo>
                  <a:pt x="5034642" y="487751"/>
                </a:lnTo>
                <a:lnTo>
                  <a:pt x="5036149" y="468240"/>
                </a:lnTo>
                <a:lnTo>
                  <a:pt x="5036272" y="466657"/>
                </a:lnTo>
                <a:lnTo>
                  <a:pt x="5028216" y="449008"/>
                </a:lnTo>
                <a:lnTo>
                  <a:pt x="5022894" y="445376"/>
                </a:lnTo>
                <a:close/>
              </a:path>
              <a:path w="5542280" h="744854">
                <a:moveTo>
                  <a:pt x="5066021" y="437413"/>
                </a:moveTo>
                <a:lnTo>
                  <a:pt x="5056522" y="437413"/>
                </a:lnTo>
                <a:lnTo>
                  <a:pt x="5056522" y="510755"/>
                </a:lnTo>
                <a:lnTo>
                  <a:pt x="5066440" y="510755"/>
                </a:lnTo>
                <a:lnTo>
                  <a:pt x="5066440" y="466610"/>
                </a:lnTo>
                <a:lnTo>
                  <a:pt x="5071183" y="457530"/>
                </a:lnTo>
                <a:lnTo>
                  <a:pt x="5066021" y="457530"/>
                </a:lnTo>
                <a:lnTo>
                  <a:pt x="5066021" y="437413"/>
                </a:lnTo>
                <a:close/>
              </a:path>
              <a:path w="5542280" h="744854">
                <a:moveTo>
                  <a:pt x="5115891" y="445655"/>
                </a:moveTo>
                <a:lnTo>
                  <a:pt x="5099130" y="445655"/>
                </a:lnTo>
                <a:lnTo>
                  <a:pt x="5112262" y="455574"/>
                </a:lnTo>
                <a:lnTo>
                  <a:pt x="5114218" y="510755"/>
                </a:lnTo>
                <a:lnTo>
                  <a:pt x="5124136" y="510755"/>
                </a:lnTo>
                <a:lnTo>
                  <a:pt x="5124136" y="461069"/>
                </a:lnTo>
                <a:lnTo>
                  <a:pt x="5115891" y="445655"/>
                </a:lnTo>
                <a:close/>
              </a:path>
              <a:path w="5542280" h="744854">
                <a:moveTo>
                  <a:pt x="5093961" y="436714"/>
                </a:moveTo>
                <a:lnTo>
                  <a:pt x="5086883" y="436714"/>
                </a:lnTo>
                <a:lnTo>
                  <a:pt x="5066813" y="448449"/>
                </a:lnTo>
                <a:lnTo>
                  <a:pt x="5066021" y="457530"/>
                </a:lnTo>
                <a:lnTo>
                  <a:pt x="5071183" y="457530"/>
                </a:lnTo>
                <a:lnTo>
                  <a:pt x="5074636" y="450917"/>
                </a:lnTo>
                <a:lnTo>
                  <a:pt x="5099130" y="445655"/>
                </a:lnTo>
                <a:lnTo>
                  <a:pt x="5115891" y="445655"/>
                </a:lnTo>
                <a:lnTo>
                  <a:pt x="5114172" y="442442"/>
                </a:lnTo>
                <a:lnTo>
                  <a:pt x="5093961" y="436714"/>
                </a:lnTo>
                <a:close/>
              </a:path>
              <a:path w="5542280" h="744854">
                <a:moveTo>
                  <a:pt x="5146211" y="437413"/>
                </a:moveTo>
                <a:lnTo>
                  <a:pt x="5135873" y="437413"/>
                </a:lnTo>
                <a:lnTo>
                  <a:pt x="5168424" y="510755"/>
                </a:lnTo>
                <a:lnTo>
                  <a:pt x="5178622" y="510755"/>
                </a:lnTo>
                <a:lnTo>
                  <a:pt x="5180988" y="505447"/>
                </a:lnTo>
                <a:lnTo>
                  <a:pt x="5171218" y="505447"/>
                </a:lnTo>
                <a:lnTo>
                  <a:pt x="5173679" y="499922"/>
                </a:lnTo>
                <a:lnTo>
                  <a:pt x="5146211" y="437413"/>
                </a:lnTo>
                <a:close/>
              </a:path>
              <a:path w="5542280" h="744854">
                <a:moveTo>
                  <a:pt x="5173679" y="499922"/>
                </a:moveTo>
                <a:lnTo>
                  <a:pt x="5171218" y="505447"/>
                </a:lnTo>
                <a:lnTo>
                  <a:pt x="5176107" y="505447"/>
                </a:lnTo>
                <a:lnTo>
                  <a:pt x="5173679" y="499922"/>
                </a:lnTo>
                <a:close/>
              </a:path>
              <a:path w="5542280" h="744854">
                <a:moveTo>
                  <a:pt x="5211311" y="437413"/>
                </a:moveTo>
                <a:lnTo>
                  <a:pt x="5201533" y="437413"/>
                </a:lnTo>
                <a:lnTo>
                  <a:pt x="5173679" y="499922"/>
                </a:lnTo>
                <a:lnTo>
                  <a:pt x="5176107" y="505447"/>
                </a:lnTo>
                <a:lnTo>
                  <a:pt x="5180988" y="505447"/>
                </a:lnTo>
                <a:lnTo>
                  <a:pt x="5211311" y="437413"/>
                </a:lnTo>
                <a:close/>
              </a:path>
              <a:path w="5542280" h="744854">
                <a:moveTo>
                  <a:pt x="5244934" y="436714"/>
                </a:moveTo>
                <a:lnTo>
                  <a:pt x="5227891" y="444770"/>
                </a:lnTo>
                <a:lnTo>
                  <a:pt x="5217367" y="460324"/>
                </a:lnTo>
                <a:lnTo>
                  <a:pt x="5215830" y="481279"/>
                </a:lnTo>
                <a:lnTo>
                  <a:pt x="5228496" y="503444"/>
                </a:lnTo>
                <a:lnTo>
                  <a:pt x="5254387" y="511454"/>
                </a:lnTo>
                <a:lnTo>
                  <a:pt x="5260255" y="511454"/>
                </a:lnTo>
                <a:lnTo>
                  <a:pt x="5278910" y="501489"/>
                </a:lnTo>
                <a:lnTo>
                  <a:pt x="5243910" y="501489"/>
                </a:lnTo>
                <a:lnTo>
                  <a:pt x="5226680" y="484957"/>
                </a:lnTo>
                <a:lnTo>
                  <a:pt x="5227804" y="477088"/>
                </a:lnTo>
                <a:lnTo>
                  <a:pt x="5223374" y="477088"/>
                </a:lnTo>
                <a:lnTo>
                  <a:pt x="5223374" y="469684"/>
                </a:lnTo>
                <a:lnTo>
                  <a:pt x="5228862" y="469684"/>
                </a:lnTo>
                <a:lnTo>
                  <a:pt x="5231057" y="454317"/>
                </a:lnTo>
                <a:lnTo>
                  <a:pt x="5246704" y="445236"/>
                </a:lnTo>
                <a:lnTo>
                  <a:pt x="5274493" y="445236"/>
                </a:lnTo>
                <a:lnTo>
                  <a:pt x="5264725" y="438298"/>
                </a:lnTo>
                <a:lnTo>
                  <a:pt x="5244934" y="436714"/>
                </a:lnTo>
                <a:close/>
              </a:path>
              <a:path w="5542280" h="744854">
                <a:moveTo>
                  <a:pt x="5277158" y="493014"/>
                </a:moveTo>
                <a:lnTo>
                  <a:pt x="5274364" y="496273"/>
                </a:lnTo>
                <a:lnTo>
                  <a:pt x="5243910" y="501489"/>
                </a:lnTo>
                <a:lnTo>
                  <a:pt x="5278910" y="501489"/>
                </a:lnTo>
                <a:lnTo>
                  <a:pt x="5282746" y="499440"/>
                </a:lnTo>
                <a:lnTo>
                  <a:pt x="5277158" y="493014"/>
                </a:lnTo>
                <a:close/>
              </a:path>
              <a:path w="5542280" h="744854">
                <a:moveTo>
                  <a:pt x="5228862" y="469684"/>
                </a:moveTo>
                <a:lnTo>
                  <a:pt x="5223374" y="469684"/>
                </a:lnTo>
                <a:lnTo>
                  <a:pt x="5223374" y="477088"/>
                </a:lnTo>
                <a:lnTo>
                  <a:pt x="5227804" y="477088"/>
                </a:lnTo>
                <a:lnTo>
                  <a:pt x="5228862" y="469684"/>
                </a:lnTo>
                <a:close/>
              </a:path>
              <a:path w="5542280" h="744854">
                <a:moveTo>
                  <a:pt x="5276799" y="469684"/>
                </a:moveTo>
                <a:lnTo>
                  <a:pt x="5228862" y="469684"/>
                </a:lnTo>
                <a:lnTo>
                  <a:pt x="5227804" y="477088"/>
                </a:lnTo>
                <a:lnTo>
                  <a:pt x="5287217" y="477088"/>
                </a:lnTo>
                <a:lnTo>
                  <a:pt x="5287277" y="472617"/>
                </a:lnTo>
                <a:lnTo>
                  <a:pt x="5277996" y="472617"/>
                </a:lnTo>
                <a:lnTo>
                  <a:pt x="5276799" y="469684"/>
                </a:lnTo>
                <a:close/>
              </a:path>
              <a:path w="5542280" h="744854">
                <a:moveTo>
                  <a:pt x="5274493" y="445236"/>
                </a:moveTo>
                <a:lnTo>
                  <a:pt x="5246704" y="445236"/>
                </a:lnTo>
                <a:lnTo>
                  <a:pt x="5269195" y="451057"/>
                </a:lnTo>
                <a:lnTo>
                  <a:pt x="5277996" y="472617"/>
                </a:lnTo>
                <a:lnTo>
                  <a:pt x="5281908" y="469684"/>
                </a:lnTo>
                <a:lnTo>
                  <a:pt x="5287316" y="469684"/>
                </a:lnTo>
                <a:lnTo>
                  <a:pt x="5287356" y="466657"/>
                </a:lnTo>
                <a:lnTo>
                  <a:pt x="5279673" y="448915"/>
                </a:lnTo>
                <a:lnTo>
                  <a:pt x="5274493" y="445236"/>
                </a:lnTo>
                <a:close/>
              </a:path>
              <a:path w="5542280" h="744854">
                <a:moveTo>
                  <a:pt x="5287316" y="469684"/>
                </a:moveTo>
                <a:lnTo>
                  <a:pt x="5281908" y="469684"/>
                </a:lnTo>
                <a:lnTo>
                  <a:pt x="5277996" y="472617"/>
                </a:lnTo>
                <a:lnTo>
                  <a:pt x="5287277" y="472617"/>
                </a:lnTo>
                <a:lnTo>
                  <a:pt x="5287316" y="469684"/>
                </a:lnTo>
                <a:close/>
              </a:path>
              <a:path w="5542280" h="744854">
                <a:moveTo>
                  <a:pt x="5317045" y="437413"/>
                </a:moveTo>
                <a:lnTo>
                  <a:pt x="5307545" y="437413"/>
                </a:lnTo>
                <a:lnTo>
                  <a:pt x="5307545" y="510755"/>
                </a:lnTo>
                <a:lnTo>
                  <a:pt x="5317464" y="510755"/>
                </a:lnTo>
                <a:lnTo>
                  <a:pt x="5319652" y="457995"/>
                </a:lnTo>
                <a:lnTo>
                  <a:pt x="5320216" y="457390"/>
                </a:lnTo>
                <a:lnTo>
                  <a:pt x="5317045" y="457390"/>
                </a:lnTo>
                <a:lnTo>
                  <a:pt x="5317045" y="437413"/>
                </a:lnTo>
                <a:close/>
              </a:path>
              <a:path w="5542280" h="744854">
                <a:moveTo>
                  <a:pt x="5344426" y="436714"/>
                </a:moveTo>
                <a:lnTo>
                  <a:pt x="5337255" y="436714"/>
                </a:lnTo>
                <a:lnTo>
                  <a:pt x="5321562" y="444072"/>
                </a:lnTo>
                <a:lnTo>
                  <a:pt x="5317045" y="457390"/>
                </a:lnTo>
                <a:lnTo>
                  <a:pt x="5320216" y="457390"/>
                </a:lnTo>
                <a:lnTo>
                  <a:pt x="5328407" y="448589"/>
                </a:lnTo>
                <a:lnTo>
                  <a:pt x="5342191" y="446214"/>
                </a:lnTo>
                <a:lnTo>
                  <a:pt x="5344426" y="436714"/>
                </a:lnTo>
                <a:close/>
              </a:path>
              <a:path w="5542280" h="744854">
                <a:moveTo>
                  <a:pt x="5357616" y="494550"/>
                </a:moveTo>
                <a:lnTo>
                  <a:pt x="5353145" y="502373"/>
                </a:lnTo>
                <a:lnTo>
                  <a:pt x="5383041" y="511454"/>
                </a:lnTo>
                <a:lnTo>
                  <a:pt x="5394915" y="510616"/>
                </a:lnTo>
                <a:lnTo>
                  <a:pt x="5406048" y="502793"/>
                </a:lnTo>
                <a:lnTo>
                  <a:pt x="5390724" y="502793"/>
                </a:lnTo>
                <a:lnTo>
                  <a:pt x="5357616" y="494550"/>
                </a:lnTo>
                <a:close/>
              </a:path>
              <a:path w="5542280" h="744854">
                <a:moveTo>
                  <a:pt x="5394357" y="437366"/>
                </a:moveTo>
                <a:lnTo>
                  <a:pt x="5361388" y="443746"/>
                </a:lnTo>
                <a:lnTo>
                  <a:pt x="5356638" y="465213"/>
                </a:lnTo>
                <a:lnTo>
                  <a:pt x="5403437" y="494410"/>
                </a:lnTo>
                <a:lnTo>
                  <a:pt x="5390724" y="502793"/>
                </a:lnTo>
                <a:lnTo>
                  <a:pt x="5406048" y="502793"/>
                </a:lnTo>
                <a:lnTo>
                  <a:pt x="5412145" y="498508"/>
                </a:lnTo>
                <a:lnTo>
                  <a:pt x="5412471" y="483281"/>
                </a:lnTo>
                <a:lnTo>
                  <a:pt x="5365579" y="453851"/>
                </a:lnTo>
                <a:lnTo>
                  <a:pt x="5373355" y="446400"/>
                </a:lnTo>
                <a:lnTo>
                  <a:pt x="5409297" y="446400"/>
                </a:lnTo>
                <a:lnTo>
                  <a:pt x="5410740" y="443746"/>
                </a:lnTo>
                <a:lnTo>
                  <a:pt x="5410841" y="443560"/>
                </a:lnTo>
                <a:lnTo>
                  <a:pt x="5394357" y="437366"/>
                </a:lnTo>
                <a:close/>
              </a:path>
              <a:path w="5542280" h="744854">
                <a:moveTo>
                  <a:pt x="5409297" y="446400"/>
                </a:moveTo>
                <a:lnTo>
                  <a:pt x="5373355" y="446400"/>
                </a:lnTo>
                <a:lnTo>
                  <a:pt x="5406511" y="451523"/>
                </a:lnTo>
                <a:lnTo>
                  <a:pt x="5409297" y="446400"/>
                </a:lnTo>
                <a:close/>
              </a:path>
              <a:path w="5542280" h="744854">
                <a:moveTo>
                  <a:pt x="5475927" y="469345"/>
                </a:moveTo>
                <a:lnTo>
                  <a:pt x="5441195" y="470242"/>
                </a:lnTo>
                <a:lnTo>
                  <a:pt x="5426294" y="482815"/>
                </a:lnTo>
                <a:lnTo>
                  <a:pt x="5430765" y="504422"/>
                </a:lnTo>
                <a:lnTo>
                  <a:pt x="5452232" y="511454"/>
                </a:lnTo>
                <a:lnTo>
                  <a:pt x="5464991" y="510010"/>
                </a:lnTo>
                <a:lnTo>
                  <a:pt x="5471309" y="503631"/>
                </a:lnTo>
                <a:lnTo>
                  <a:pt x="5447901" y="503631"/>
                </a:lnTo>
                <a:lnTo>
                  <a:pt x="5435188" y="493991"/>
                </a:lnTo>
                <a:lnTo>
                  <a:pt x="5442034" y="477926"/>
                </a:lnTo>
                <a:lnTo>
                  <a:pt x="5476212" y="476765"/>
                </a:lnTo>
                <a:lnTo>
                  <a:pt x="5475962" y="470242"/>
                </a:lnTo>
                <a:lnTo>
                  <a:pt x="5475927" y="469345"/>
                </a:lnTo>
                <a:close/>
              </a:path>
              <a:path w="5542280" h="744854">
                <a:moveTo>
                  <a:pt x="5487017" y="488683"/>
                </a:moveTo>
                <a:lnTo>
                  <a:pt x="5477098" y="488683"/>
                </a:lnTo>
                <a:lnTo>
                  <a:pt x="5479334" y="495528"/>
                </a:lnTo>
                <a:lnTo>
                  <a:pt x="5477022" y="497862"/>
                </a:lnTo>
                <a:lnTo>
                  <a:pt x="5477489" y="510010"/>
                </a:lnTo>
                <a:lnTo>
                  <a:pt x="5477518" y="510755"/>
                </a:lnTo>
                <a:lnTo>
                  <a:pt x="5487017" y="510755"/>
                </a:lnTo>
                <a:lnTo>
                  <a:pt x="5487017" y="488683"/>
                </a:lnTo>
                <a:close/>
              </a:path>
              <a:path w="5542280" h="744854">
                <a:moveTo>
                  <a:pt x="5476697" y="489392"/>
                </a:moveTo>
                <a:lnTo>
                  <a:pt x="5472256" y="497251"/>
                </a:lnTo>
                <a:lnTo>
                  <a:pt x="5447901" y="503631"/>
                </a:lnTo>
                <a:lnTo>
                  <a:pt x="5471309" y="503631"/>
                </a:lnTo>
                <a:lnTo>
                  <a:pt x="5477022" y="497862"/>
                </a:lnTo>
                <a:lnTo>
                  <a:pt x="5476697" y="489392"/>
                </a:lnTo>
                <a:close/>
              </a:path>
              <a:path w="5542280" h="744854">
                <a:moveTo>
                  <a:pt x="5477098" y="488683"/>
                </a:moveTo>
                <a:lnTo>
                  <a:pt x="5476697" y="489392"/>
                </a:lnTo>
                <a:lnTo>
                  <a:pt x="5476874" y="493991"/>
                </a:lnTo>
                <a:lnTo>
                  <a:pt x="5476933" y="495528"/>
                </a:lnTo>
                <a:lnTo>
                  <a:pt x="5477022" y="497862"/>
                </a:lnTo>
                <a:lnTo>
                  <a:pt x="5479334" y="495528"/>
                </a:lnTo>
                <a:lnTo>
                  <a:pt x="5477098" y="488683"/>
                </a:lnTo>
                <a:close/>
              </a:path>
              <a:path w="5542280" h="744854">
                <a:moveTo>
                  <a:pt x="5480981" y="445376"/>
                </a:moveTo>
                <a:lnTo>
                  <a:pt x="5463175" y="445376"/>
                </a:lnTo>
                <a:lnTo>
                  <a:pt x="5475329" y="453758"/>
                </a:lnTo>
                <a:lnTo>
                  <a:pt x="5476670" y="488683"/>
                </a:lnTo>
                <a:lnTo>
                  <a:pt x="5476697" y="489392"/>
                </a:lnTo>
                <a:lnTo>
                  <a:pt x="5477098" y="488683"/>
                </a:lnTo>
                <a:lnTo>
                  <a:pt x="5487017" y="488683"/>
                </a:lnTo>
                <a:lnTo>
                  <a:pt x="5487017" y="476765"/>
                </a:lnTo>
                <a:lnTo>
                  <a:pt x="5479054" y="476765"/>
                </a:lnTo>
                <a:lnTo>
                  <a:pt x="5479054" y="469345"/>
                </a:lnTo>
                <a:lnTo>
                  <a:pt x="5487017" y="469345"/>
                </a:lnTo>
                <a:lnTo>
                  <a:pt x="5487017" y="465213"/>
                </a:lnTo>
                <a:lnTo>
                  <a:pt x="5484409" y="448496"/>
                </a:lnTo>
                <a:lnTo>
                  <a:pt x="5480981" y="445376"/>
                </a:lnTo>
                <a:close/>
              </a:path>
              <a:path w="5542280" h="744854">
                <a:moveTo>
                  <a:pt x="5487017" y="469345"/>
                </a:moveTo>
                <a:lnTo>
                  <a:pt x="5479054" y="469345"/>
                </a:lnTo>
                <a:lnTo>
                  <a:pt x="5479054" y="476765"/>
                </a:lnTo>
                <a:lnTo>
                  <a:pt x="5487017" y="476765"/>
                </a:lnTo>
                <a:lnTo>
                  <a:pt x="5487017" y="469345"/>
                </a:lnTo>
                <a:close/>
              </a:path>
              <a:path w="5542280" h="744854">
                <a:moveTo>
                  <a:pt x="5457261" y="436714"/>
                </a:moveTo>
                <a:lnTo>
                  <a:pt x="5427365" y="446633"/>
                </a:lnTo>
                <a:lnTo>
                  <a:pt x="5431836" y="454037"/>
                </a:lnTo>
                <a:lnTo>
                  <a:pt x="5463175" y="445376"/>
                </a:lnTo>
                <a:lnTo>
                  <a:pt x="5480981" y="445376"/>
                </a:lnTo>
                <a:lnTo>
                  <a:pt x="5474071" y="439089"/>
                </a:lnTo>
                <a:lnTo>
                  <a:pt x="5457261" y="436714"/>
                </a:lnTo>
                <a:close/>
              </a:path>
              <a:path w="5542280" h="744854">
                <a:moveTo>
                  <a:pt x="29104" y="639914"/>
                </a:moveTo>
                <a:lnTo>
                  <a:pt x="12060" y="647970"/>
                </a:lnTo>
                <a:lnTo>
                  <a:pt x="1536" y="663524"/>
                </a:lnTo>
                <a:lnTo>
                  <a:pt x="0" y="684479"/>
                </a:lnTo>
                <a:lnTo>
                  <a:pt x="12666" y="706644"/>
                </a:lnTo>
                <a:lnTo>
                  <a:pt x="38557" y="714654"/>
                </a:lnTo>
                <a:lnTo>
                  <a:pt x="44424" y="714654"/>
                </a:lnTo>
                <a:lnTo>
                  <a:pt x="63080" y="704689"/>
                </a:lnTo>
                <a:lnTo>
                  <a:pt x="28079" y="704689"/>
                </a:lnTo>
                <a:lnTo>
                  <a:pt x="10850" y="688157"/>
                </a:lnTo>
                <a:lnTo>
                  <a:pt x="11974" y="680288"/>
                </a:lnTo>
                <a:lnTo>
                  <a:pt x="7543" y="680288"/>
                </a:lnTo>
                <a:lnTo>
                  <a:pt x="7543" y="672884"/>
                </a:lnTo>
                <a:lnTo>
                  <a:pt x="13031" y="672884"/>
                </a:lnTo>
                <a:lnTo>
                  <a:pt x="15227" y="657517"/>
                </a:lnTo>
                <a:lnTo>
                  <a:pt x="30873" y="648436"/>
                </a:lnTo>
                <a:lnTo>
                  <a:pt x="58663" y="648436"/>
                </a:lnTo>
                <a:lnTo>
                  <a:pt x="48894" y="641498"/>
                </a:lnTo>
                <a:lnTo>
                  <a:pt x="29104" y="639914"/>
                </a:lnTo>
                <a:close/>
              </a:path>
              <a:path w="5542280" h="744854">
                <a:moveTo>
                  <a:pt x="61328" y="696214"/>
                </a:moveTo>
                <a:lnTo>
                  <a:pt x="58534" y="699473"/>
                </a:lnTo>
                <a:lnTo>
                  <a:pt x="28079" y="704689"/>
                </a:lnTo>
                <a:lnTo>
                  <a:pt x="63080" y="704689"/>
                </a:lnTo>
                <a:lnTo>
                  <a:pt x="66916" y="702640"/>
                </a:lnTo>
                <a:lnTo>
                  <a:pt x="61328" y="696214"/>
                </a:lnTo>
                <a:close/>
              </a:path>
              <a:path w="5542280" h="744854">
                <a:moveTo>
                  <a:pt x="13031" y="672884"/>
                </a:moveTo>
                <a:lnTo>
                  <a:pt x="7543" y="672884"/>
                </a:lnTo>
                <a:lnTo>
                  <a:pt x="7543" y="680288"/>
                </a:lnTo>
                <a:lnTo>
                  <a:pt x="11974" y="680288"/>
                </a:lnTo>
                <a:lnTo>
                  <a:pt x="13031" y="672884"/>
                </a:lnTo>
                <a:close/>
              </a:path>
              <a:path w="5542280" h="744854">
                <a:moveTo>
                  <a:pt x="60968" y="672884"/>
                </a:moveTo>
                <a:lnTo>
                  <a:pt x="13031" y="672884"/>
                </a:lnTo>
                <a:lnTo>
                  <a:pt x="11974" y="680288"/>
                </a:lnTo>
                <a:lnTo>
                  <a:pt x="71386" y="680288"/>
                </a:lnTo>
                <a:lnTo>
                  <a:pt x="71446" y="675817"/>
                </a:lnTo>
                <a:lnTo>
                  <a:pt x="62166" y="675817"/>
                </a:lnTo>
                <a:lnTo>
                  <a:pt x="60968" y="672884"/>
                </a:lnTo>
                <a:close/>
              </a:path>
              <a:path w="5542280" h="744854">
                <a:moveTo>
                  <a:pt x="58663" y="648436"/>
                </a:moveTo>
                <a:lnTo>
                  <a:pt x="30873" y="648436"/>
                </a:lnTo>
                <a:lnTo>
                  <a:pt x="53365" y="654257"/>
                </a:lnTo>
                <a:lnTo>
                  <a:pt x="62166" y="675817"/>
                </a:lnTo>
                <a:lnTo>
                  <a:pt x="66078" y="672884"/>
                </a:lnTo>
                <a:lnTo>
                  <a:pt x="71485" y="672884"/>
                </a:lnTo>
                <a:lnTo>
                  <a:pt x="71526" y="669857"/>
                </a:lnTo>
                <a:lnTo>
                  <a:pt x="63842" y="652115"/>
                </a:lnTo>
                <a:lnTo>
                  <a:pt x="58663" y="648436"/>
                </a:lnTo>
                <a:close/>
              </a:path>
              <a:path w="5542280" h="744854">
                <a:moveTo>
                  <a:pt x="71485" y="672884"/>
                </a:moveTo>
                <a:lnTo>
                  <a:pt x="66078" y="672884"/>
                </a:lnTo>
                <a:lnTo>
                  <a:pt x="62166" y="675817"/>
                </a:lnTo>
                <a:lnTo>
                  <a:pt x="71446" y="675817"/>
                </a:lnTo>
                <a:lnTo>
                  <a:pt x="71485" y="672884"/>
                </a:lnTo>
                <a:close/>
              </a:path>
              <a:path w="5542280" h="744854">
                <a:moveTo>
                  <a:pt x="172648" y="672545"/>
                </a:moveTo>
                <a:lnTo>
                  <a:pt x="137916" y="673442"/>
                </a:lnTo>
                <a:lnTo>
                  <a:pt x="123015" y="686015"/>
                </a:lnTo>
                <a:lnTo>
                  <a:pt x="127485" y="707622"/>
                </a:lnTo>
                <a:lnTo>
                  <a:pt x="148952" y="714654"/>
                </a:lnTo>
                <a:lnTo>
                  <a:pt x="161712" y="713210"/>
                </a:lnTo>
                <a:lnTo>
                  <a:pt x="168030" y="706831"/>
                </a:lnTo>
                <a:lnTo>
                  <a:pt x="144622" y="706831"/>
                </a:lnTo>
                <a:lnTo>
                  <a:pt x="131909" y="697191"/>
                </a:lnTo>
                <a:lnTo>
                  <a:pt x="138754" y="681126"/>
                </a:lnTo>
                <a:lnTo>
                  <a:pt x="172933" y="679965"/>
                </a:lnTo>
                <a:lnTo>
                  <a:pt x="172682" y="673442"/>
                </a:lnTo>
                <a:lnTo>
                  <a:pt x="172648" y="672545"/>
                </a:lnTo>
                <a:close/>
              </a:path>
              <a:path w="5542280" h="744854">
                <a:moveTo>
                  <a:pt x="183738" y="691883"/>
                </a:moveTo>
                <a:lnTo>
                  <a:pt x="173819" y="691883"/>
                </a:lnTo>
                <a:lnTo>
                  <a:pt x="176054" y="698728"/>
                </a:lnTo>
                <a:lnTo>
                  <a:pt x="173743" y="701062"/>
                </a:lnTo>
                <a:lnTo>
                  <a:pt x="174210" y="713210"/>
                </a:lnTo>
                <a:lnTo>
                  <a:pt x="174238" y="713955"/>
                </a:lnTo>
                <a:lnTo>
                  <a:pt x="183738" y="713955"/>
                </a:lnTo>
                <a:lnTo>
                  <a:pt x="183738" y="691883"/>
                </a:lnTo>
                <a:close/>
              </a:path>
              <a:path w="5542280" h="744854">
                <a:moveTo>
                  <a:pt x="173418" y="692593"/>
                </a:moveTo>
                <a:lnTo>
                  <a:pt x="168976" y="700451"/>
                </a:lnTo>
                <a:lnTo>
                  <a:pt x="144622" y="706831"/>
                </a:lnTo>
                <a:lnTo>
                  <a:pt x="168030" y="706831"/>
                </a:lnTo>
                <a:lnTo>
                  <a:pt x="173743" y="701062"/>
                </a:lnTo>
                <a:lnTo>
                  <a:pt x="173418" y="692593"/>
                </a:lnTo>
                <a:close/>
              </a:path>
              <a:path w="5542280" h="744854">
                <a:moveTo>
                  <a:pt x="173819" y="691883"/>
                </a:moveTo>
                <a:lnTo>
                  <a:pt x="173418" y="692593"/>
                </a:lnTo>
                <a:lnTo>
                  <a:pt x="173594" y="697191"/>
                </a:lnTo>
                <a:lnTo>
                  <a:pt x="173653" y="698728"/>
                </a:lnTo>
                <a:lnTo>
                  <a:pt x="173743" y="701062"/>
                </a:lnTo>
                <a:lnTo>
                  <a:pt x="176054" y="698728"/>
                </a:lnTo>
                <a:lnTo>
                  <a:pt x="173819" y="691883"/>
                </a:lnTo>
                <a:close/>
              </a:path>
              <a:path w="5542280" h="744854">
                <a:moveTo>
                  <a:pt x="177701" y="648576"/>
                </a:moveTo>
                <a:lnTo>
                  <a:pt x="159896" y="648576"/>
                </a:lnTo>
                <a:lnTo>
                  <a:pt x="172049" y="656958"/>
                </a:lnTo>
                <a:lnTo>
                  <a:pt x="173391" y="691883"/>
                </a:lnTo>
                <a:lnTo>
                  <a:pt x="173418" y="692593"/>
                </a:lnTo>
                <a:lnTo>
                  <a:pt x="173819" y="691883"/>
                </a:lnTo>
                <a:lnTo>
                  <a:pt x="183738" y="691883"/>
                </a:lnTo>
                <a:lnTo>
                  <a:pt x="183738" y="679965"/>
                </a:lnTo>
                <a:lnTo>
                  <a:pt x="175775" y="679965"/>
                </a:lnTo>
                <a:lnTo>
                  <a:pt x="175775" y="672545"/>
                </a:lnTo>
                <a:lnTo>
                  <a:pt x="183738" y="672545"/>
                </a:lnTo>
                <a:lnTo>
                  <a:pt x="183738" y="668413"/>
                </a:lnTo>
                <a:lnTo>
                  <a:pt x="181130" y="651696"/>
                </a:lnTo>
                <a:lnTo>
                  <a:pt x="177701" y="648576"/>
                </a:lnTo>
                <a:close/>
              </a:path>
              <a:path w="5542280" h="744854">
                <a:moveTo>
                  <a:pt x="183738" y="672545"/>
                </a:moveTo>
                <a:lnTo>
                  <a:pt x="175775" y="672545"/>
                </a:lnTo>
                <a:lnTo>
                  <a:pt x="175775" y="679965"/>
                </a:lnTo>
                <a:lnTo>
                  <a:pt x="183738" y="679965"/>
                </a:lnTo>
                <a:lnTo>
                  <a:pt x="183738" y="672545"/>
                </a:lnTo>
                <a:close/>
              </a:path>
              <a:path w="5542280" h="744854">
                <a:moveTo>
                  <a:pt x="153982" y="639914"/>
                </a:moveTo>
                <a:lnTo>
                  <a:pt x="124086" y="649833"/>
                </a:lnTo>
                <a:lnTo>
                  <a:pt x="128556" y="657237"/>
                </a:lnTo>
                <a:lnTo>
                  <a:pt x="159896" y="648576"/>
                </a:lnTo>
                <a:lnTo>
                  <a:pt x="177701" y="648576"/>
                </a:lnTo>
                <a:lnTo>
                  <a:pt x="170792" y="642289"/>
                </a:lnTo>
                <a:lnTo>
                  <a:pt x="153982" y="639914"/>
                </a:lnTo>
                <a:close/>
              </a:path>
              <a:path w="5542280" h="744854">
                <a:moveTo>
                  <a:pt x="242204" y="639914"/>
                </a:moveTo>
                <a:lnTo>
                  <a:pt x="226231" y="647132"/>
                </a:lnTo>
                <a:lnTo>
                  <a:pt x="220412" y="655914"/>
                </a:lnTo>
                <a:lnTo>
                  <a:pt x="220356" y="669764"/>
                </a:lnTo>
                <a:lnTo>
                  <a:pt x="220250" y="696062"/>
                </a:lnTo>
                <a:lnTo>
                  <a:pt x="226092" y="707343"/>
                </a:lnTo>
                <a:lnTo>
                  <a:pt x="248537" y="714654"/>
                </a:lnTo>
                <a:lnTo>
                  <a:pt x="255522" y="714654"/>
                </a:lnTo>
                <a:lnTo>
                  <a:pt x="272844" y="706738"/>
                </a:lnTo>
                <a:lnTo>
                  <a:pt x="273450" y="705853"/>
                </a:lnTo>
                <a:lnTo>
                  <a:pt x="247838" y="705853"/>
                </a:lnTo>
                <a:lnTo>
                  <a:pt x="229631" y="699939"/>
                </a:lnTo>
                <a:lnTo>
                  <a:pt x="220457" y="682895"/>
                </a:lnTo>
                <a:lnTo>
                  <a:pt x="226371" y="657843"/>
                </a:lnTo>
                <a:lnTo>
                  <a:pt x="242623" y="648576"/>
                </a:lnTo>
                <a:lnTo>
                  <a:pt x="272114" y="648576"/>
                </a:lnTo>
                <a:lnTo>
                  <a:pt x="261762" y="641498"/>
                </a:lnTo>
                <a:lnTo>
                  <a:pt x="242204" y="639914"/>
                </a:lnTo>
                <a:close/>
              </a:path>
              <a:path w="5542280" h="744854">
                <a:moveTo>
                  <a:pt x="220597" y="610298"/>
                </a:moveTo>
                <a:lnTo>
                  <a:pt x="210678" y="610298"/>
                </a:lnTo>
                <a:lnTo>
                  <a:pt x="210678" y="713955"/>
                </a:lnTo>
                <a:lnTo>
                  <a:pt x="220178" y="713955"/>
                </a:lnTo>
                <a:lnTo>
                  <a:pt x="220250" y="696062"/>
                </a:lnTo>
                <a:lnTo>
                  <a:pt x="214590" y="685131"/>
                </a:lnTo>
                <a:lnTo>
                  <a:pt x="216080" y="662453"/>
                </a:lnTo>
                <a:lnTo>
                  <a:pt x="220412" y="655914"/>
                </a:lnTo>
                <a:lnTo>
                  <a:pt x="220477" y="639914"/>
                </a:lnTo>
                <a:lnTo>
                  <a:pt x="220597" y="610298"/>
                </a:lnTo>
                <a:close/>
              </a:path>
              <a:path w="5542280" h="744854">
                <a:moveTo>
                  <a:pt x="272114" y="648576"/>
                </a:moveTo>
                <a:lnTo>
                  <a:pt x="242623" y="648576"/>
                </a:lnTo>
                <a:lnTo>
                  <a:pt x="265906" y="654536"/>
                </a:lnTo>
                <a:lnTo>
                  <a:pt x="275219" y="671440"/>
                </a:lnTo>
                <a:lnTo>
                  <a:pt x="269292" y="696062"/>
                </a:lnTo>
                <a:lnTo>
                  <a:pt x="269166" y="696586"/>
                </a:lnTo>
                <a:lnTo>
                  <a:pt x="247838" y="705853"/>
                </a:lnTo>
                <a:lnTo>
                  <a:pt x="273450" y="705853"/>
                </a:lnTo>
                <a:lnTo>
                  <a:pt x="283555" y="691091"/>
                </a:lnTo>
                <a:lnTo>
                  <a:pt x="285014" y="671440"/>
                </a:lnTo>
                <a:lnTo>
                  <a:pt x="285138" y="669764"/>
                </a:lnTo>
                <a:lnTo>
                  <a:pt x="277222" y="652068"/>
                </a:lnTo>
                <a:lnTo>
                  <a:pt x="272114" y="648576"/>
                </a:lnTo>
                <a:close/>
              </a:path>
              <a:path w="5542280" h="744854">
                <a:moveTo>
                  <a:pt x="220412" y="655914"/>
                </a:moveTo>
                <a:lnTo>
                  <a:pt x="216080" y="662453"/>
                </a:lnTo>
                <a:lnTo>
                  <a:pt x="214590" y="685131"/>
                </a:lnTo>
                <a:lnTo>
                  <a:pt x="220250" y="696062"/>
                </a:lnTo>
                <a:lnTo>
                  <a:pt x="220356" y="669764"/>
                </a:lnTo>
                <a:lnTo>
                  <a:pt x="220412" y="655914"/>
                </a:lnTo>
                <a:close/>
              </a:path>
              <a:path w="5542280" h="744854">
                <a:moveTo>
                  <a:pt x="314857" y="640613"/>
                </a:moveTo>
                <a:lnTo>
                  <a:pt x="305357" y="640613"/>
                </a:lnTo>
                <a:lnTo>
                  <a:pt x="305357" y="713955"/>
                </a:lnTo>
                <a:lnTo>
                  <a:pt x="315276" y="713955"/>
                </a:lnTo>
                <a:lnTo>
                  <a:pt x="317465" y="661195"/>
                </a:lnTo>
                <a:lnTo>
                  <a:pt x="318028" y="660590"/>
                </a:lnTo>
                <a:lnTo>
                  <a:pt x="314857" y="660590"/>
                </a:lnTo>
                <a:lnTo>
                  <a:pt x="314857" y="640613"/>
                </a:lnTo>
                <a:close/>
              </a:path>
              <a:path w="5542280" h="744854">
                <a:moveTo>
                  <a:pt x="342238" y="639914"/>
                </a:moveTo>
                <a:lnTo>
                  <a:pt x="335067" y="639914"/>
                </a:lnTo>
                <a:lnTo>
                  <a:pt x="319374" y="647272"/>
                </a:lnTo>
                <a:lnTo>
                  <a:pt x="314857" y="660590"/>
                </a:lnTo>
                <a:lnTo>
                  <a:pt x="318028" y="660590"/>
                </a:lnTo>
                <a:lnTo>
                  <a:pt x="326219" y="651789"/>
                </a:lnTo>
                <a:lnTo>
                  <a:pt x="340003" y="649414"/>
                </a:lnTo>
                <a:lnTo>
                  <a:pt x="342238" y="639914"/>
                </a:lnTo>
                <a:close/>
              </a:path>
              <a:path w="5542280" h="744854">
                <a:moveTo>
                  <a:pt x="370256" y="640613"/>
                </a:moveTo>
                <a:lnTo>
                  <a:pt x="360337" y="640613"/>
                </a:lnTo>
                <a:lnTo>
                  <a:pt x="360337" y="713955"/>
                </a:lnTo>
                <a:lnTo>
                  <a:pt x="370256" y="713955"/>
                </a:lnTo>
                <a:lnTo>
                  <a:pt x="370256" y="640613"/>
                </a:lnTo>
                <a:close/>
              </a:path>
              <a:path w="5542280" h="744854">
                <a:moveTo>
                  <a:pt x="363317" y="610298"/>
                </a:moveTo>
                <a:lnTo>
                  <a:pt x="365366" y="624408"/>
                </a:lnTo>
                <a:lnTo>
                  <a:pt x="367508" y="624408"/>
                </a:lnTo>
                <a:lnTo>
                  <a:pt x="363317" y="610298"/>
                </a:lnTo>
                <a:close/>
              </a:path>
              <a:path w="5542280" h="744854">
                <a:moveTo>
                  <a:pt x="407354" y="640613"/>
                </a:moveTo>
                <a:lnTo>
                  <a:pt x="397854" y="640613"/>
                </a:lnTo>
                <a:lnTo>
                  <a:pt x="397854" y="713955"/>
                </a:lnTo>
                <a:lnTo>
                  <a:pt x="407773" y="713955"/>
                </a:lnTo>
                <a:lnTo>
                  <a:pt x="409961" y="661195"/>
                </a:lnTo>
                <a:lnTo>
                  <a:pt x="410525" y="660590"/>
                </a:lnTo>
                <a:lnTo>
                  <a:pt x="407354" y="660590"/>
                </a:lnTo>
                <a:lnTo>
                  <a:pt x="407354" y="640613"/>
                </a:lnTo>
                <a:close/>
              </a:path>
              <a:path w="5542280" h="744854">
                <a:moveTo>
                  <a:pt x="434735" y="639914"/>
                </a:moveTo>
                <a:lnTo>
                  <a:pt x="427564" y="639914"/>
                </a:lnTo>
                <a:lnTo>
                  <a:pt x="411871" y="647272"/>
                </a:lnTo>
                <a:lnTo>
                  <a:pt x="407354" y="660590"/>
                </a:lnTo>
                <a:lnTo>
                  <a:pt x="410525" y="660590"/>
                </a:lnTo>
                <a:lnTo>
                  <a:pt x="418716" y="651789"/>
                </a:lnTo>
                <a:lnTo>
                  <a:pt x="432500" y="649414"/>
                </a:lnTo>
                <a:lnTo>
                  <a:pt x="434735" y="639914"/>
                </a:lnTo>
                <a:close/>
              </a:path>
              <a:path w="5542280" h="744854">
                <a:moveTo>
                  <a:pt x="512187" y="639914"/>
                </a:moveTo>
                <a:lnTo>
                  <a:pt x="495144" y="647970"/>
                </a:lnTo>
                <a:lnTo>
                  <a:pt x="484620" y="663524"/>
                </a:lnTo>
                <a:lnTo>
                  <a:pt x="483083" y="684479"/>
                </a:lnTo>
                <a:lnTo>
                  <a:pt x="495749" y="706644"/>
                </a:lnTo>
                <a:lnTo>
                  <a:pt x="521640" y="714654"/>
                </a:lnTo>
                <a:lnTo>
                  <a:pt x="527508" y="714654"/>
                </a:lnTo>
                <a:lnTo>
                  <a:pt x="546164" y="704689"/>
                </a:lnTo>
                <a:lnTo>
                  <a:pt x="511163" y="704689"/>
                </a:lnTo>
                <a:lnTo>
                  <a:pt x="493933" y="688157"/>
                </a:lnTo>
                <a:lnTo>
                  <a:pt x="495057" y="680288"/>
                </a:lnTo>
                <a:lnTo>
                  <a:pt x="490627" y="680288"/>
                </a:lnTo>
                <a:lnTo>
                  <a:pt x="490627" y="672884"/>
                </a:lnTo>
                <a:lnTo>
                  <a:pt x="496115" y="672884"/>
                </a:lnTo>
                <a:lnTo>
                  <a:pt x="498310" y="657517"/>
                </a:lnTo>
                <a:lnTo>
                  <a:pt x="513957" y="648436"/>
                </a:lnTo>
                <a:lnTo>
                  <a:pt x="541747" y="648436"/>
                </a:lnTo>
                <a:lnTo>
                  <a:pt x="531978" y="641498"/>
                </a:lnTo>
                <a:lnTo>
                  <a:pt x="512187" y="639914"/>
                </a:lnTo>
                <a:close/>
              </a:path>
              <a:path w="5542280" h="744854">
                <a:moveTo>
                  <a:pt x="544411" y="696214"/>
                </a:moveTo>
                <a:lnTo>
                  <a:pt x="541618" y="699473"/>
                </a:lnTo>
                <a:lnTo>
                  <a:pt x="511163" y="704689"/>
                </a:lnTo>
                <a:lnTo>
                  <a:pt x="546164" y="704689"/>
                </a:lnTo>
                <a:lnTo>
                  <a:pt x="549999" y="702640"/>
                </a:lnTo>
                <a:lnTo>
                  <a:pt x="544411" y="696214"/>
                </a:lnTo>
                <a:close/>
              </a:path>
              <a:path w="5542280" h="744854">
                <a:moveTo>
                  <a:pt x="496115" y="672884"/>
                </a:moveTo>
                <a:lnTo>
                  <a:pt x="490627" y="672884"/>
                </a:lnTo>
                <a:lnTo>
                  <a:pt x="490627" y="680288"/>
                </a:lnTo>
                <a:lnTo>
                  <a:pt x="495057" y="680288"/>
                </a:lnTo>
                <a:lnTo>
                  <a:pt x="496115" y="672884"/>
                </a:lnTo>
                <a:close/>
              </a:path>
              <a:path w="5542280" h="744854">
                <a:moveTo>
                  <a:pt x="544052" y="672884"/>
                </a:moveTo>
                <a:lnTo>
                  <a:pt x="496115" y="672884"/>
                </a:lnTo>
                <a:lnTo>
                  <a:pt x="495057" y="680288"/>
                </a:lnTo>
                <a:lnTo>
                  <a:pt x="554470" y="680288"/>
                </a:lnTo>
                <a:lnTo>
                  <a:pt x="554530" y="675817"/>
                </a:lnTo>
                <a:lnTo>
                  <a:pt x="545250" y="675817"/>
                </a:lnTo>
                <a:lnTo>
                  <a:pt x="544052" y="672884"/>
                </a:lnTo>
                <a:close/>
              </a:path>
              <a:path w="5542280" h="744854">
                <a:moveTo>
                  <a:pt x="541747" y="648436"/>
                </a:moveTo>
                <a:lnTo>
                  <a:pt x="513957" y="648436"/>
                </a:lnTo>
                <a:lnTo>
                  <a:pt x="536449" y="654257"/>
                </a:lnTo>
                <a:lnTo>
                  <a:pt x="545250" y="675817"/>
                </a:lnTo>
                <a:lnTo>
                  <a:pt x="549161" y="672884"/>
                </a:lnTo>
                <a:lnTo>
                  <a:pt x="554569" y="672884"/>
                </a:lnTo>
                <a:lnTo>
                  <a:pt x="554610" y="669857"/>
                </a:lnTo>
                <a:lnTo>
                  <a:pt x="546926" y="652115"/>
                </a:lnTo>
                <a:lnTo>
                  <a:pt x="541747" y="648436"/>
                </a:lnTo>
                <a:close/>
              </a:path>
              <a:path w="5542280" h="744854">
                <a:moveTo>
                  <a:pt x="554569" y="672884"/>
                </a:moveTo>
                <a:lnTo>
                  <a:pt x="549161" y="672884"/>
                </a:lnTo>
                <a:lnTo>
                  <a:pt x="545250" y="675817"/>
                </a:lnTo>
                <a:lnTo>
                  <a:pt x="554530" y="675817"/>
                </a:lnTo>
                <a:lnTo>
                  <a:pt x="554569" y="672884"/>
                </a:lnTo>
                <a:close/>
              </a:path>
              <a:path w="5542280" h="744854">
                <a:moveTo>
                  <a:pt x="569071" y="697750"/>
                </a:moveTo>
                <a:lnTo>
                  <a:pt x="564600" y="705573"/>
                </a:lnTo>
                <a:lnTo>
                  <a:pt x="594496" y="714654"/>
                </a:lnTo>
                <a:lnTo>
                  <a:pt x="606371" y="713816"/>
                </a:lnTo>
                <a:lnTo>
                  <a:pt x="617504" y="705993"/>
                </a:lnTo>
                <a:lnTo>
                  <a:pt x="602180" y="705993"/>
                </a:lnTo>
                <a:lnTo>
                  <a:pt x="569071" y="697750"/>
                </a:lnTo>
                <a:close/>
              </a:path>
              <a:path w="5542280" h="744854">
                <a:moveTo>
                  <a:pt x="605812" y="640566"/>
                </a:moveTo>
                <a:lnTo>
                  <a:pt x="572843" y="646946"/>
                </a:lnTo>
                <a:lnTo>
                  <a:pt x="568093" y="668413"/>
                </a:lnTo>
                <a:lnTo>
                  <a:pt x="614892" y="697610"/>
                </a:lnTo>
                <a:lnTo>
                  <a:pt x="602180" y="705993"/>
                </a:lnTo>
                <a:lnTo>
                  <a:pt x="617504" y="705993"/>
                </a:lnTo>
                <a:lnTo>
                  <a:pt x="623600" y="701708"/>
                </a:lnTo>
                <a:lnTo>
                  <a:pt x="623926" y="686481"/>
                </a:lnTo>
                <a:lnTo>
                  <a:pt x="577034" y="657051"/>
                </a:lnTo>
                <a:lnTo>
                  <a:pt x="584810" y="649600"/>
                </a:lnTo>
                <a:lnTo>
                  <a:pt x="620752" y="649600"/>
                </a:lnTo>
                <a:lnTo>
                  <a:pt x="622195" y="646946"/>
                </a:lnTo>
                <a:lnTo>
                  <a:pt x="622296" y="646760"/>
                </a:lnTo>
                <a:lnTo>
                  <a:pt x="605812" y="640566"/>
                </a:lnTo>
                <a:close/>
              </a:path>
              <a:path w="5542280" h="744854">
                <a:moveTo>
                  <a:pt x="620752" y="649600"/>
                </a:moveTo>
                <a:lnTo>
                  <a:pt x="584810" y="649600"/>
                </a:lnTo>
                <a:lnTo>
                  <a:pt x="617966" y="654723"/>
                </a:lnTo>
                <a:lnTo>
                  <a:pt x="620752" y="649600"/>
                </a:lnTo>
                <a:close/>
              </a:path>
              <a:path w="5542280" h="744854">
                <a:moveTo>
                  <a:pt x="652511" y="640613"/>
                </a:moveTo>
                <a:lnTo>
                  <a:pt x="643011" y="640613"/>
                </a:lnTo>
                <a:lnTo>
                  <a:pt x="643011" y="741057"/>
                </a:lnTo>
                <a:lnTo>
                  <a:pt x="652930" y="741057"/>
                </a:lnTo>
                <a:lnTo>
                  <a:pt x="652820" y="714654"/>
                </a:lnTo>
                <a:lnTo>
                  <a:pt x="652743" y="696282"/>
                </a:lnTo>
                <a:lnTo>
                  <a:pt x="646923" y="685224"/>
                </a:lnTo>
                <a:lnTo>
                  <a:pt x="648413" y="662453"/>
                </a:lnTo>
                <a:lnTo>
                  <a:pt x="652575" y="656083"/>
                </a:lnTo>
                <a:lnTo>
                  <a:pt x="652511" y="640613"/>
                </a:lnTo>
                <a:close/>
              </a:path>
              <a:path w="5542280" h="744854">
                <a:moveTo>
                  <a:pt x="652687" y="682896"/>
                </a:moveTo>
                <a:lnTo>
                  <a:pt x="652743" y="696282"/>
                </a:lnTo>
                <a:lnTo>
                  <a:pt x="658565" y="707343"/>
                </a:lnTo>
                <a:lnTo>
                  <a:pt x="680870" y="714654"/>
                </a:lnTo>
                <a:lnTo>
                  <a:pt x="687855" y="714654"/>
                </a:lnTo>
                <a:lnTo>
                  <a:pt x="705178" y="706738"/>
                </a:lnTo>
                <a:lnTo>
                  <a:pt x="705787" y="705853"/>
                </a:lnTo>
                <a:lnTo>
                  <a:pt x="680171" y="705853"/>
                </a:lnTo>
                <a:lnTo>
                  <a:pt x="661964" y="699939"/>
                </a:lnTo>
                <a:lnTo>
                  <a:pt x="652687" y="682896"/>
                </a:lnTo>
                <a:close/>
              </a:path>
              <a:path w="5542280" h="744854">
                <a:moveTo>
                  <a:pt x="704402" y="648576"/>
                </a:moveTo>
                <a:lnTo>
                  <a:pt x="674956" y="648576"/>
                </a:lnTo>
                <a:lnTo>
                  <a:pt x="698239" y="654629"/>
                </a:lnTo>
                <a:lnTo>
                  <a:pt x="707553" y="671533"/>
                </a:lnTo>
                <a:lnTo>
                  <a:pt x="701572" y="696282"/>
                </a:lnTo>
                <a:lnTo>
                  <a:pt x="701499" y="696586"/>
                </a:lnTo>
                <a:lnTo>
                  <a:pt x="680171" y="705853"/>
                </a:lnTo>
                <a:lnTo>
                  <a:pt x="705787" y="705853"/>
                </a:lnTo>
                <a:lnTo>
                  <a:pt x="715888" y="691184"/>
                </a:lnTo>
                <a:lnTo>
                  <a:pt x="717347" y="671533"/>
                </a:lnTo>
                <a:lnTo>
                  <a:pt x="717471" y="669857"/>
                </a:lnTo>
                <a:lnTo>
                  <a:pt x="709555" y="652115"/>
                </a:lnTo>
                <a:lnTo>
                  <a:pt x="704402" y="648576"/>
                </a:lnTo>
                <a:close/>
              </a:path>
              <a:path w="5542280" h="744854">
                <a:moveTo>
                  <a:pt x="652575" y="656083"/>
                </a:moveTo>
                <a:lnTo>
                  <a:pt x="648413" y="662453"/>
                </a:lnTo>
                <a:lnTo>
                  <a:pt x="647075" y="682896"/>
                </a:lnTo>
                <a:lnTo>
                  <a:pt x="647047" y="683322"/>
                </a:lnTo>
                <a:lnTo>
                  <a:pt x="646923" y="685224"/>
                </a:lnTo>
                <a:lnTo>
                  <a:pt x="652743" y="696282"/>
                </a:lnTo>
                <a:lnTo>
                  <a:pt x="652633" y="669857"/>
                </a:lnTo>
                <a:lnTo>
                  <a:pt x="652575" y="656083"/>
                </a:lnTo>
                <a:close/>
              </a:path>
              <a:path w="5542280" h="744854">
                <a:moveTo>
                  <a:pt x="674444" y="639914"/>
                </a:moveTo>
                <a:lnTo>
                  <a:pt x="658425" y="647132"/>
                </a:lnTo>
                <a:lnTo>
                  <a:pt x="652575" y="656083"/>
                </a:lnTo>
                <a:lnTo>
                  <a:pt x="652687" y="682896"/>
                </a:lnTo>
                <a:lnTo>
                  <a:pt x="655488" y="671533"/>
                </a:lnTo>
                <a:lnTo>
                  <a:pt x="658704" y="657982"/>
                </a:lnTo>
                <a:lnTo>
                  <a:pt x="674956" y="648576"/>
                </a:lnTo>
                <a:lnTo>
                  <a:pt x="704402" y="648576"/>
                </a:lnTo>
                <a:lnTo>
                  <a:pt x="694095" y="641498"/>
                </a:lnTo>
                <a:lnTo>
                  <a:pt x="674444" y="639914"/>
                </a:lnTo>
                <a:close/>
              </a:path>
              <a:path w="5542280" h="744854">
                <a:moveTo>
                  <a:pt x="781653" y="672545"/>
                </a:moveTo>
                <a:lnTo>
                  <a:pt x="746921" y="673442"/>
                </a:lnTo>
                <a:lnTo>
                  <a:pt x="732019" y="686015"/>
                </a:lnTo>
                <a:lnTo>
                  <a:pt x="736490" y="707622"/>
                </a:lnTo>
                <a:lnTo>
                  <a:pt x="757957" y="714654"/>
                </a:lnTo>
                <a:lnTo>
                  <a:pt x="770716" y="713210"/>
                </a:lnTo>
                <a:lnTo>
                  <a:pt x="777034" y="706831"/>
                </a:lnTo>
                <a:lnTo>
                  <a:pt x="753626" y="706831"/>
                </a:lnTo>
                <a:lnTo>
                  <a:pt x="740914" y="697191"/>
                </a:lnTo>
                <a:lnTo>
                  <a:pt x="747759" y="681126"/>
                </a:lnTo>
                <a:lnTo>
                  <a:pt x="781938" y="679965"/>
                </a:lnTo>
                <a:lnTo>
                  <a:pt x="781687" y="673442"/>
                </a:lnTo>
                <a:lnTo>
                  <a:pt x="781653" y="672545"/>
                </a:lnTo>
                <a:close/>
              </a:path>
              <a:path w="5542280" h="744854">
                <a:moveTo>
                  <a:pt x="792742" y="691883"/>
                </a:moveTo>
                <a:lnTo>
                  <a:pt x="782824" y="691883"/>
                </a:lnTo>
                <a:lnTo>
                  <a:pt x="785059" y="698728"/>
                </a:lnTo>
                <a:lnTo>
                  <a:pt x="782748" y="701062"/>
                </a:lnTo>
                <a:lnTo>
                  <a:pt x="783214" y="713210"/>
                </a:lnTo>
                <a:lnTo>
                  <a:pt x="783243" y="713955"/>
                </a:lnTo>
                <a:lnTo>
                  <a:pt x="792742" y="713955"/>
                </a:lnTo>
                <a:lnTo>
                  <a:pt x="792742" y="691883"/>
                </a:lnTo>
                <a:close/>
              </a:path>
              <a:path w="5542280" h="744854">
                <a:moveTo>
                  <a:pt x="782423" y="692593"/>
                </a:moveTo>
                <a:lnTo>
                  <a:pt x="777981" y="700451"/>
                </a:lnTo>
                <a:lnTo>
                  <a:pt x="753626" y="706831"/>
                </a:lnTo>
                <a:lnTo>
                  <a:pt x="777034" y="706831"/>
                </a:lnTo>
                <a:lnTo>
                  <a:pt x="782748" y="701062"/>
                </a:lnTo>
                <a:lnTo>
                  <a:pt x="782423" y="692593"/>
                </a:lnTo>
                <a:close/>
              </a:path>
              <a:path w="5542280" h="744854">
                <a:moveTo>
                  <a:pt x="782824" y="691883"/>
                </a:moveTo>
                <a:lnTo>
                  <a:pt x="782423" y="692593"/>
                </a:lnTo>
                <a:lnTo>
                  <a:pt x="782599" y="697191"/>
                </a:lnTo>
                <a:lnTo>
                  <a:pt x="782658" y="698728"/>
                </a:lnTo>
                <a:lnTo>
                  <a:pt x="782748" y="701062"/>
                </a:lnTo>
                <a:lnTo>
                  <a:pt x="785059" y="698728"/>
                </a:lnTo>
                <a:lnTo>
                  <a:pt x="782824" y="691883"/>
                </a:lnTo>
                <a:close/>
              </a:path>
              <a:path w="5542280" h="744854">
                <a:moveTo>
                  <a:pt x="786706" y="648576"/>
                </a:moveTo>
                <a:lnTo>
                  <a:pt x="768900" y="648576"/>
                </a:lnTo>
                <a:lnTo>
                  <a:pt x="781054" y="656958"/>
                </a:lnTo>
                <a:lnTo>
                  <a:pt x="782395" y="691883"/>
                </a:lnTo>
                <a:lnTo>
                  <a:pt x="782423" y="692593"/>
                </a:lnTo>
                <a:lnTo>
                  <a:pt x="782824" y="691883"/>
                </a:lnTo>
                <a:lnTo>
                  <a:pt x="792742" y="691883"/>
                </a:lnTo>
                <a:lnTo>
                  <a:pt x="792742" y="679965"/>
                </a:lnTo>
                <a:lnTo>
                  <a:pt x="784780" y="679965"/>
                </a:lnTo>
                <a:lnTo>
                  <a:pt x="784780" y="672545"/>
                </a:lnTo>
                <a:lnTo>
                  <a:pt x="792742" y="672545"/>
                </a:lnTo>
                <a:lnTo>
                  <a:pt x="792742" y="668413"/>
                </a:lnTo>
                <a:lnTo>
                  <a:pt x="790135" y="651696"/>
                </a:lnTo>
                <a:lnTo>
                  <a:pt x="786706" y="648576"/>
                </a:lnTo>
                <a:close/>
              </a:path>
              <a:path w="5542280" h="744854">
                <a:moveTo>
                  <a:pt x="792742" y="672545"/>
                </a:moveTo>
                <a:lnTo>
                  <a:pt x="784780" y="672545"/>
                </a:lnTo>
                <a:lnTo>
                  <a:pt x="784780" y="679965"/>
                </a:lnTo>
                <a:lnTo>
                  <a:pt x="792742" y="679965"/>
                </a:lnTo>
                <a:lnTo>
                  <a:pt x="792742" y="672545"/>
                </a:lnTo>
                <a:close/>
              </a:path>
              <a:path w="5542280" h="744854">
                <a:moveTo>
                  <a:pt x="762986" y="639914"/>
                </a:moveTo>
                <a:lnTo>
                  <a:pt x="733091" y="649833"/>
                </a:lnTo>
                <a:lnTo>
                  <a:pt x="737561" y="657237"/>
                </a:lnTo>
                <a:lnTo>
                  <a:pt x="768900" y="648576"/>
                </a:lnTo>
                <a:lnTo>
                  <a:pt x="786706" y="648576"/>
                </a:lnTo>
                <a:lnTo>
                  <a:pt x="779797" y="642289"/>
                </a:lnTo>
                <a:lnTo>
                  <a:pt x="762986" y="639914"/>
                </a:lnTo>
                <a:close/>
              </a:path>
              <a:path w="5542280" h="744854">
                <a:moveTo>
                  <a:pt x="845295" y="713117"/>
                </a:moveTo>
                <a:lnTo>
                  <a:pt x="844270" y="713117"/>
                </a:lnTo>
                <a:lnTo>
                  <a:pt x="840917" y="725830"/>
                </a:lnTo>
                <a:lnTo>
                  <a:pt x="849159" y="726435"/>
                </a:lnTo>
                <a:lnTo>
                  <a:pt x="832535" y="741476"/>
                </a:lnTo>
                <a:lnTo>
                  <a:pt x="844270" y="744689"/>
                </a:lnTo>
                <a:lnTo>
                  <a:pt x="858566" y="739195"/>
                </a:lnTo>
                <a:lnTo>
                  <a:pt x="860056" y="729462"/>
                </a:lnTo>
                <a:lnTo>
                  <a:pt x="848181" y="721220"/>
                </a:lnTo>
                <a:lnTo>
                  <a:pt x="849880" y="714654"/>
                </a:lnTo>
                <a:lnTo>
                  <a:pt x="850137" y="714654"/>
                </a:lnTo>
                <a:lnTo>
                  <a:pt x="845295" y="713117"/>
                </a:lnTo>
                <a:close/>
              </a:path>
              <a:path w="5542280" h="744854">
                <a:moveTo>
                  <a:pt x="842873" y="639914"/>
                </a:moveTo>
                <a:lnTo>
                  <a:pt x="824898" y="647831"/>
                </a:lnTo>
                <a:lnTo>
                  <a:pt x="813908" y="663384"/>
                </a:lnTo>
                <a:lnTo>
                  <a:pt x="812279" y="684479"/>
                </a:lnTo>
                <a:lnTo>
                  <a:pt x="824898" y="706644"/>
                </a:lnTo>
                <a:lnTo>
                  <a:pt x="850137" y="714654"/>
                </a:lnTo>
                <a:lnTo>
                  <a:pt x="849880" y="714654"/>
                </a:lnTo>
                <a:lnTo>
                  <a:pt x="850193" y="713443"/>
                </a:lnTo>
                <a:lnTo>
                  <a:pt x="850277" y="713117"/>
                </a:lnTo>
                <a:lnTo>
                  <a:pt x="862426" y="713117"/>
                </a:lnTo>
                <a:lnTo>
                  <a:pt x="871646" y="705853"/>
                </a:lnTo>
                <a:lnTo>
                  <a:pt x="844782" y="705853"/>
                </a:lnTo>
                <a:lnTo>
                  <a:pt x="828391" y="696586"/>
                </a:lnTo>
                <a:lnTo>
                  <a:pt x="822337" y="671440"/>
                </a:lnTo>
                <a:lnTo>
                  <a:pt x="831697" y="654536"/>
                </a:lnTo>
                <a:lnTo>
                  <a:pt x="854375" y="648576"/>
                </a:lnTo>
                <a:lnTo>
                  <a:pt x="874176" y="648576"/>
                </a:lnTo>
                <a:lnTo>
                  <a:pt x="872070" y="645968"/>
                </a:lnTo>
                <a:lnTo>
                  <a:pt x="842873" y="639914"/>
                </a:lnTo>
                <a:close/>
              </a:path>
              <a:path w="5542280" h="744854">
                <a:moveTo>
                  <a:pt x="862426" y="713117"/>
                </a:moveTo>
                <a:lnTo>
                  <a:pt x="850277" y="713117"/>
                </a:lnTo>
                <a:lnTo>
                  <a:pt x="849880" y="714654"/>
                </a:lnTo>
                <a:lnTo>
                  <a:pt x="850137" y="714654"/>
                </a:lnTo>
                <a:lnTo>
                  <a:pt x="862012" y="713443"/>
                </a:lnTo>
                <a:lnTo>
                  <a:pt x="862426" y="713117"/>
                </a:lnTo>
                <a:close/>
              </a:path>
              <a:path w="5542280" h="744854">
                <a:moveTo>
                  <a:pt x="871511" y="695096"/>
                </a:moveTo>
                <a:lnTo>
                  <a:pt x="868997" y="698728"/>
                </a:lnTo>
                <a:lnTo>
                  <a:pt x="844782" y="705853"/>
                </a:lnTo>
                <a:lnTo>
                  <a:pt x="871646" y="705853"/>
                </a:lnTo>
                <a:lnTo>
                  <a:pt x="878915" y="700125"/>
                </a:lnTo>
                <a:lnTo>
                  <a:pt x="871511" y="695096"/>
                </a:lnTo>
                <a:close/>
              </a:path>
              <a:path w="5542280" h="744854">
                <a:moveTo>
                  <a:pt x="874176" y="648576"/>
                </a:moveTo>
                <a:lnTo>
                  <a:pt x="854375" y="648576"/>
                </a:lnTo>
                <a:lnTo>
                  <a:pt x="871511" y="659472"/>
                </a:lnTo>
                <a:lnTo>
                  <a:pt x="878778" y="654536"/>
                </a:lnTo>
                <a:lnTo>
                  <a:pt x="878991" y="654536"/>
                </a:lnTo>
                <a:lnTo>
                  <a:pt x="874176" y="648576"/>
                </a:lnTo>
                <a:close/>
              </a:path>
              <a:path w="5542280" h="744854">
                <a:moveTo>
                  <a:pt x="919897" y="639914"/>
                </a:moveTo>
                <a:lnTo>
                  <a:pt x="902341" y="647831"/>
                </a:lnTo>
                <a:lnTo>
                  <a:pt x="891398" y="663384"/>
                </a:lnTo>
                <a:lnTo>
                  <a:pt x="889891" y="682895"/>
                </a:lnTo>
                <a:lnTo>
                  <a:pt x="889768" y="684479"/>
                </a:lnTo>
                <a:lnTo>
                  <a:pt x="902341" y="706644"/>
                </a:lnTo>
                <a:lnTo>
                  <a:pt x="927068" y="714654"/>
                </a:lnTo>
                <a:lnTo>
                  <a:pt x="934240" y="714654"/>
                </a:lnTo>
                <a:lnTo>
                  <a:pt x="952028" y="706644"/>
                </a:lnTo>
                <a:lnTo>
                  <a:pt x="952575" y="705853"/>
                </a:lnTo>
                <a:lnTo>
                  <a:pt x="927068" y="705853"/>
                </a:lnTo>
                <a:lnTo>
                  <a:pt x="909140" y="699939"/>
                </a:lnTo>
                <a:lnTo>
                  <a:pt x="899827" y="682895"/>
                </a:lnTo>
                <a:lnTo>
                  <a:pt x="905880" y="657843"/>
                </a:lnTo>
                <a:lnTo>
                  <a:pt x="921993" y="648576"/>
                </a:lnTo>
                <a:lnTo>
                  <a:pt x="951130" y="648576"/>
                </a:lnTo>
                <a:lnTo>
                  <a:pt x="940759" y="641498"/>
                </a:lnTo>
                <a:lnTo>
                  <a:pt x="919897" y="639914"/>
                </a:lnTo>
                <a:close/>
              </a:path>
              <a:path w="5542280" h="744854">
                <a:moveTo>
                  <a:pt x="951130" y="648576"/>
                </a:moveTo>
                <a:lnTo>
                  <a:pt x="921993" y="648576"/>
                </a:lnTo>
                <a:lnTo>
                  <a:pt x="945276" y="654536"/>
                </a:lnTo>
                <a:lnTo>
                  <a:pt x="954450" y="671440"/>
                </a:lnTo>
                <a:lnTo>
                  <a:pt x="948489" y="696586"/>
                </a:lnTo>
                <a:lnTo>
                  <a:pt x="927068" y="705853"/>
                </a:lnTo>
                <a:lnTo>
                  <a:pt x="952575" y="705853"/>
                </a:lnTo>
                <a:lnTo>
                  <a:pt x="962878" y="690951"/>
                </a:lnTo>
                <a:lnTo>
                  <a:pt x="964386" y="671440"/>
                </a:lnTo>
                <a:lnTo>
                  <a:pt x="964508" y="669857"/>
                </a:lnTo>
                <a:lnTo>
                  <a:pt x="956452" y="652208"/>
                </a:lnTo>
                <a:lnTo>
                  <a:pt x="951130" y="648576"/>
                </a:lnTo>
                <a:close/>
              </a:path>
              <a:path w="5542280" h="744854">
                <a:moveTo>
                  <a:pt x="1030820" y="640613"/>
                </a:moveTo>
                <a:lnTo>
                  <a:pt x="1021320" y="640613"/>
                </a:lnTo>
                <a:lnTo>
                  <a:pt x="1021320" y="741057"/>
                </a:lnTo>
                <a:lnTo>
                  <a:pt x="1031239" y="741057"/>
                </a:lnTo>
                <a:lnTo>
                  <a:pt x="1031129" y="714654"/>
                </a:lnTo>
                <a:lnTo>
                  <a:pt x="1031052" y="696282"/>
                </a:lnTo>
                <a:lnTo>
                  <a:pt x="1025232" y="685224"/>
                </a:lnTo>
                <a:lnTo>
                  <a:pt x="1026722" y="662453"/>
                </a:lnTo>
                <a:lnTo>
                  <a:pt x="1030884" y="656083"/>
                </a:lnTo>
                <a:lnTo>
                  <a:pt x="1030820" y="640613"/>
                </a:lnTo>
                <a:close/>
              </a:path>
              <a:path w="5542280" h="744854">
                <a:moveTo>
                  <a:pt x="1030996" y="682896"/>
                </a:moveTo>
                <a:lnTo>
                  <a:pt x="1031052" y="696282"/>
                </a:lnTo>
                <a:lnTo>
                  <a:pt x="1036873" y="707343"/>
                </a:lnTo>
                <a:lnTo>
                  <a:pt x="1059179" y="714654"/>
                </a:lnTo>
                <a:lnTo>
                  <a:pt x="1066164" y="714654"/>
                </a:lnTo>
                <a:lnTo>
                  <a:pt x="1083487" y="706738"/>
                </a:lnTo>
                <a:lnTo>
                  <a:pt x="1084096" y="705853"/>
                </a:lnTo>
                <a:lnTo>
                  <a:pt x="1058480" y="705853"/>
                </a:lnTo>
                <a:lnTo>
                  <a:pt x="1040273" y="699939"/>
                </a:lnTo>
                <a:lnTo>
                  <a:pt x="1030996" y="682896"/>
                </a:lnTo>
                <a:close/>
              </a:path>
              <a:path w="5542280" h="744854">
                <a:moveTo>
                  <a:pt x="1082710" y="648576"/>
                </a:moveTo>
                <a:lnTo>
                  <a:pt x="1053265" y="648576"/>
                </a:lnTo>
                <a:lnTo>
                  <a:pt x="1076548" y="654629"/>
                </a:lnTo>
                <a:lnTo>
                  <a:pt x="1085861" y="671533"/>
                </a:lnTo>
                <a:lnTo>
                  <a:pt x="1079881" y="696282"/>
                </a:lnTo>
                <a:lnTo>
                  <a:pt x="1079808" y="696586"/>
                </a:lnTo>
                <a:lnTo>
                  <a:pt x="1058480" y="705853"/>
                </a:lnTo>
                <a:lnTo>
                  <a:pt x="1084096" y="705853"/>
                </a:lnTo>
                <a:lnTo>
                  <a:pt x="1094197" y="691184"/>
                </a:lnTo>
                <a:lnTo>
                  <a:pt x="1095656" y="671533"/>
                </a:lnTo>
                <a:lnTo>
                  <a:pt x="1095780" y="669857"/>
                </a:lnTo>
                <a:lnTo>
                  <a:pt x="1087864" y="652115"/>
                </a:lnTo>
                <a:lnTo>
                  <a:pt x="1082710" y="648576"/>
                </a:lnTo>
                <a:close/>
              </a:path>
              <a:path w="5542280" h="744854">
                <a:moveTo>
                  <a:pt x="1030884" y="656083"/>
                </a:moveTo>
                <a:lnTo>
                  <a:pt x="1026722" y="662453"/>
                </a:lnTo>
                <a:lnTo>
                  <a:pt x="1025384" y="682896"/>
                </a:lnTo>
                <a:lnTo>
                  <a:pt x="1025356" y="683322"/>
                </a:lnTo>
                <a:lnTo>
                  <a:pt x="1025232" y="685224"/>
                </a:lnTo>
                <a:lnTo>
                  <a:pt x="1031052" y="696282"/>
                </a:lnTo>
                <a:lnTo>
                  <a:pt x="1030942" y="669857"/>
                </a:lnTo>
                <a:lnTo>
                  <a:pt x="1030884" y="656083"/>
                </a:lnTo>
                <a:close/>
              </a:path>
              <a:path w="5542280" h="744854">
                <a:moveTo>
                  <a:pt x="1052752" y="639914"/>
                </a:moveTo>
                <a:lnTo>
                  <a:pt x="1036734" y="647132"/>
                </a:lnTo>
                <a:lnTo>
                  <a:pt x="1030884" y="656083"/>
                </a:lnTo>
                <a:lnTo>
                  <a:pt x="1030996" y="682896"/>
                </a:lnTo>
                <a:lnTo>
                  <a:pt x="1033796" y="671533"/>
                </a:lnTo>
                <a:lnTo>
                  <a:pt x="1037013" y="657982"/>
                </a:lnTo>
                <a:lnTo>
                  <a:pt x="1053265" y="648576"/>
                </a:lnTo>
                <a:lnTo>
                  <a:pt x="1082710" y="648576"/>
                </a:lnTo>
                <a:lnTo>
                  <a:pt x="1072404" y="641498"/>
                </a:lnTo>
                <a:lnTo>
                  <a:pt x="1052752" y="639914"/>
                </a:lnTo>
                <a:close/>
              </a:path>
              <a:path w="5542280" h="744854">
                <a:moveTo>
                  <a:pt x="1159961" y="672545"/>
                </a:moveTo>
                <a:lnTo>
                  <a:pt x="1125230" y="673442"/>
                </a:lnTo>
                <a:lnTo>
                  <a:pt x="1110328" y="686015"/>
                </a:lnTo>
                <a:lnTo>
                  <a:pt x="1114799" y="707622"/>
                </a:lnTo>
                <a:lnTo>
                  <a:pt x="1136266" y="714654"/>
                </a:lnTo>
                <a:lnTo>
                  <a:pt x="1149025" y="713210"/>
                </a:lnTo>
                <a:lnTo>
                  <a:pt x="1155343" y="706831"/>
                </a:lnTo>
                <a:lnTo>
                  <a:pt x="1131935" y="706831"/>
                </a:lnTo>
                <a:lnTo>
                  <a:pt x="1119222" y="697191"/>
                </a:lnTo>
                <a:lnTo>
                  <a:pt x="1126068" y="681126"/>
                </a:lnTo>
                <a:lnTo>
                  <a:pt x="1160246" y="679965"/>
                </a:lnTo>
                <a:lnTo>
                  <a:pt x="1159996" y="673442"/>
                </a:lnTo>
                <a:lnTo>
                  <a:pt x="1159961" y="672545"/>
                </a:lnTo>
                <a:close/>
              </a:path>
              <a:path w="5542280" h="744854">
                <a:moveTo>
                  <a:pt x="1171051" y="691883"/>
                </a:moveTo>
                <a:lnTo>
                  <a:pt x="1161132" y="691883"/>
                </a:lnTo>
                <a:lnTo>
                  <a:pt x="1163368" y="698728"/>
                </a:lnTo>
                <a:lnTo>
                  <a:pt x="1161056" y="701062"/>
                </a:lnTo>
                <a:lnTo>
                  <a:pt x="1161523" y="713210"/>
                </a:lnTo>
                <a:lnTo>
                  <a:pt x="1161552" y="713955"/>
                </a:lnTo>
                <a:lnTo>
                  <a:pt x="1171051" y="713955"/>
                </a:lnTo>
                <a:lnTo>
                  <a:pt x="1171051" y="691883"/>
                </a:lnTo>
                <a:close/>
              </a:path>
              <a:path w="5542280" h="744854">
                <a:moveTo>
                  <a:pt x="1160731" y="692593"/>
                </a:moveTo>
                <a:lnTo>
                  <a:pt x="1156290" y="700451"/>
                </a:lnTo>
                <a:lnTo>
                  <a:pt x="1131935" y="706831"/>
                </a:lnTo>
                <a:lnTo>
                  <a:pt x="1155343" y="706831"/>
                </a:lnTo>
                <a:lnTo>
                  <a:pt x="1161056" y="701062"/>
                </a:lnTo>
                <a:lnTo>
                  <a:pt x="1160731" y="692593"/>
                </a:lnTo>
                <a:close/>
              </a:path>
              <a:path w="5542280" h="744854">
                <a:moveTo>
                  <a:pt x="1161132" y="691883"/>
                </a:moveTo>
                <a:lnTo>
                  <a:pt x="1160731" y="692593"/>
                </a:lnTo>
                <a:lnTo>
                  <a:pt x="1160908" y="697191"/>
                </a:lnTo>
                <a:lnTo>
                  <a:pt x="1160967" y="698728"/>
                </a:lnTo>
                <a:lnTo>
                  <a:pt x="1161056" y="701062"/>
                </a:lnTo>
                <a:lnTo>
                  <a:pt x="1163368" y="698728"/>
                </a:lnTo>
                <a:lnTo>
                  <a:pt x="1161132" y="691883"/>
                </a:lnTo>
                <a:close/>
              </a:path>
              <a:path w="5542280" h="744854">
                <a:moveTo>
                  <a:pt x="1165015" y="648576"/>
                </a:moveTo>
                <a:lnTo>
                  <a:pt x="1147209" y="648576"/>
                </a:lnTo>
                <a:lnTo>
                  <a:pt x="1159363" y="656958"/>
                </a:lnTo>
                <a:lnTo>
                  <a:pt x="1160704" y="691883"/>
                </a:lnTo>
                <a:lnTo>
                  <a:pt x="1160731" y="692593"/>
                </a:lnTo>
                <a:lnTo>
                  <a:pt x="1161132" y="691883"/>
                </a:lnTo>
                <a:lnTo>
                  <a:pt x="1171051" y="691883"/>
                </a:lnTo>
                <a:lnTo>
                  <a:pt x="1171051" y="679965"/>
                </a:lnTo>
                <a:lnTo>
                  <a:pt x="1163088" y="679965"/>
                </a:lnTo>
                <a:lnTo>
                  <a:pt x="1163088" y="672545"/>
                </a:lnTo>
                <a:lnTo>
                  <a:pt x="1171051" y="672545"/>
                </a:lnTo>
                <a:lnTo>
                  <a:pt x="1171051" y="668413"/>
                </a:lnTo>
                <a:lnTo>
                  <a:pt x="1168443" y="651696"/>
                </a:lnTo>
                <a:lnTo>
                  <a:pt x="1165015" y="648576"/>
                </a:lnTo>
                <a:close/>
              </a:path>
              <a:path w="5542280" h="744854">
                <a:moveTo>
                  <a:pt x="1171051" y="672545"/>
                </a:moveTo>
                <a:lnTo>
                  <a:pt x="1163088" y="672545"/>
                </a:lnTo>
                <a:lnTo>
                  <a:pt x="1163088" y="679965"/>
                </a:lnTo>
                <a:lnTo>
                  <a:pt x="1171051" y="679965"/>
                </a:lnTo>
                <a:lnTo>
                  <a:pt x="1171051" y="672545"/>
                </a:lnTo>
                <a:close/>
              </a:path>
              <a:path w="5542280" h="744854">
                <a:moveTo>
                  <a:pt x="1141295" y="639914"/>
                </a:moveTo>
                <a:lnTo>
                  <a:pt x="1111399" y="649833"/>
                </a:lnTo>
                <a:lnTo>
                  <a:pt x="1115870" y="657237"/>
                </a:lnTo>
                <a:lnTo>
                  <a:pt x="1147209" y="648576"/>
                </a:lnTo>
                <a:lnTo>
                  <a:pt x="1165015" y="648576"/>
                </a:lnTo>
                <a:lnTo>
                  <a:pt x="1158106" y="642289"/>
                </a:lnTo>
                <a:lnTo>
                  <a:pt x="1141295" y="639914"/>
                </a:lnTo>
                <a:close/>
              </a:path>
              <a:path w="5542280" h="744854">
                <a:moveTo>
                  <a:pt x="1207491" y="640613"/>
                </a:moveTo>
                <a:lnTo>
                  <a:pt x="1197991" y="640613"/>
                </a:lnTo>
                <a:lnTo>
                  <a:pt x="1197991" y="713955"/>
                </a:lnTo>
                <a:lnTo>
                  <a:pt x="1207910" y="713955"/>
                </a:lnTo>
                <a:lnTo>
                  <a:pt x="1210099" y="661195"/>
                </a:lnTo>
                <a:lnTo>
                  <a:pt x="1210662" y="660590"/>
                </a:lnTo>
                <a:lnTo>
                  <a:pt x="1207491" y="660590"/>
                </a:lnTo>
                <a:lnTo>
                  <a:pt x="1207491" y="640613"/>
                </a:lnTo>
                <a:close/>
              </a:path>
              <a:path w="5542280" h="744854">
                <a:moveTo>
                  <a:pt x="1234872" y="639914"/>
                </a:moveTo>
                <a:lnTo>
                  <a:pt x="1227701" y="639914"/>
                </a:lnTo>
                <a:lnTo>
                  <a:pt x="1212008" y="647272"/>
                </a:lnTo>
                <a:lnTo>
                  <a:pt x="1207491" y="660590"/>
                </a:lnTo>
                <a:lnTo>
                  <a:pt x="1210662" y="660590"/>
                </a:lnTo>
                <a:lnTo>
                  <a:pt x="1218853" y="651789"/>
                </a:lnTo>
                <a:lnTo>
                  <a:pt x="1232637" y="649414"/>
                </a:lnTo>
                <a:lnTo>
                  <a:pt x="1234872" y="639914"/>
                </a:lnTo>
                <a:close/>
              </a:path>
              <a:path w="5542280" h="744854">
                <a:moveTo>
                  <a:pt x="1291885" y="672545"/>
                </a:moveTo>
                <a:lnTo>
                  <a:pt x="1257153" y="673442"/>
                </a:lnTo>
                <a:lnTo>
                  <a:pt x="1242252" y="686015"/>
                </a:lnTo>
                <a:lnTo>
                  <a:pt x="1246722" y="707622"/>
                </a:lnTo>
                <a:lnTo>
                  <a:pt x="1268190" y="714654"/>
                </a:lnTo>
                <a:lnTo>
                  <a:pt x="1280949" y="713210"/>
                </a:lnTo>
                <a:lnTo>
                  <a:pt x="1287267" y="706831"/>
                </a:lnTo>
                <a:lnTo>
                  <a:pt x="1263859" y="706831"/>
                </a:lnTo>
                <a:lnTo>
                  <a:pt x="1251146" y="697191"/>
                </a:lnTo>
                <a:lnTo>
                  <a:pt x="1257991" y="681126"/>
                </a:lnTo>
                <a:lnTo>
                  <a:pt x="1292170" y="679965"/>
                </a:lnTo>
                <a:lnTo>
                  <a:pt x="1291920" y="673442"/>
                </a:lnTo>
                <a:lnTo>
                  <a:pt x="1291885" y="672545"/>
                </a:lnTo>
                <a:close/>
              </a:path>
              <a:path w="5542280" h="744854">
                <a:moveTo>
                  <a:pt x="1302975" y="691883"/>
                </a:moveTo>
                <a:lnTo>
                  <a:pt x="1293056" y="691883"/>
                </a:lnTo>
                <a:lnTo>
                  <a:pt x="1295291" y="698728"/>
                </a:lnTo>
                <a:lnTo>
                  <a:pt x="1292980" y="701062"/>
                </a:lnTo>
                <a:lnTo>
                  <a:pt x="1293447" y="713210"/>
                </a:lnTo>
                <a:lnTo>
                  <a:pt x="1293475" y="713955"/>
                </a:lnTo>
                <a:lnTo>
                  <a:pt x="1302975" y="713955"/>
                </a:lnTo>
                <a:lnTo>
                  <a:pt x="1302975" y="691883"/>
                </a:lnTo>
                <a:close/>
              </a:path>
              <a:path w="5542280" h="744854">
                <a:moveTo>
                  <a:pt x="1292655" y="692593"/>
                </a:moveTo>
                <a:lnTo>
                  <a:pt x="1288213" y="700451"/>
                </a:lnTo>
                <a:lnTo>
                  <a:pt x="1263859" y="706831"/>
                </a:lnTo>
                <a:lnTo>
                  <a:pt x="1287267" y="706831"/>
                </a:lnTo>
                <a:lnTo>
                  <a:pt x="1292980" y="701062"/>
                </a:lnTo>
                <a:lnTo>
                  <a:pt x="1292655" y="692593"/>
                </a:lnTo>
                <a:close/>
              </a:path>
              <a:path w="5542280" h="744854">
                <a:moveTo>
                  <a:pt x="1293056" y="691883"/>
                </a:moveTo>
                <a:lnTo>
                  <a:pt x="1292655" y="692593"/>
                </a:lnTo>
                <a:lnTo>
                  <a:pt x="1292832" y="697191"/>
                </a:lnTo>
                <a:lnTo>
                  <a:pt x="1292891" y="698728"/>
                </a:lnTo>
                <a:lnTo>
                  <a:pt x="1292980" y="701062"/>
                </a:lnTo>
                <a:lnTo>
                  <a:pt x="1295291" y="698728"/>
                </a:lnTo>
                <a:lnTo>
                  <a:pt x="1293056" y="691883"/>
                </a:lnTo>
                <a:close/>
              </a:path>
              <a:path w="5542280" h="744854">
                <a:moveTo>
                  <a:pt x="1296938" y="648576"/>
                </a:moveTo>
                <a:lnTo>
                  <a:pt x="1279133" y="648576"/>
                </a:lnTo>
                <a:lnTo>
                  <a:pt x="1291287" y="656958"/>
                </a:lnTo>
                <a:lnTo>
                  <a:pt x="1292628" y="691883"/>
                </a:lnTo>
                <a:lnTo>
                  <a:pt x="1292655" y="692593"/>
                </a:lnTo>
                <a:lnTo>
                  <a:pt x="1293056" y="691883"/>
                </a:lnTo>
                <a:lnTo>
                  <a:pt x="1302975" y="691883"/>
                </a:lnTo>
                <a:lnTo>
                  <a:pt x="1302975" y="679965"/>
                </a:lnTo>
                <a:lnTo>
                  <a:pt x="1295012" y="679965"/>
                </a:lnTo>
                <a:lnTo>
                  <a:pt x="1295012" y="672545"/>
                </a:lnTo>
                <a:lnTo>
                  <a:pt x="1302975" y="672545"/>
                </a:lnTo>
                <a:lnTo>
                  <a:pt x="1302975" y="668413"/>
                </a:lnTo>
                <a:lnTo>
                  <a:pt x="1300367" y="651696"/>
                </a:lnTo>
                <a:lnTo>
                  <a:pt x="1296938" y="648576"/>
                </a:lnTo>
                <a:close/>
              </a:path>
              <a:path w="5542280" h="744854">
                <a:moveTo>
                  <a:pt x="1302975" y="672545"/>
                </a:moveTo>
                <a:lnTo>
                  <a:pt x="1295012" y="672545"/>
                </a:lnTo>
                <a:lnTo>
                  <a:pt x="1295012" y="679965"/>
                </a:lnTo>
                <a:lnTo>
                  <a:pt x="1302975" y="679965"/>
                </a:lnTo>
                <a:lnTo>
                  <a:pt x="1302975" y="672545"/>
                </a:lnTo>
                <a:close/>
              </a:path>
              <a:path w="5542280" h="744854">
                <a:moveTo>
                  <a:pt x="1273219" y="639914"/>
                </a:moveTo>
                <a:lnTo>
                  <a:pt x="1243323" y="649833"/>
                </a:lnTo>
                <a:lnTo>
                  <a:pt x="1247793" y="657237"/>
                </a:lnTo>
                <a:lnTo>
                  <a:pt x="1279133" y="648576"/>
                </a:lnTo>
                <a:lnTo>
                  <a:pt x="1296938" y="648576"/>
                </a:lnTo>
                <a:lnTo>
                  <a:pt x="1290029" y="642289"/>
                </a:lnTo>
                <a:lnTo>
                  <a:pt x="1273219" y="639914"/>
                </a:lnTo>
                <a:close/>
              </a:path>
              <a:path w="5542280" h="744854">
                <a:moveTo>
                  <a:pt x="1375977" y="640613"/>
                </a:moveTo>
                <a:lnTo>
                  <a:pt x="1366477" y="640613"/>
                </a:lnTo>
                <a:lnTo>
                  <a:pt x="1366477" y="741057"/>
                </a:lnTo>
                <a:lnTo>
                  <a:pt x="1376396" y="741057"/>
                </a:lnTo>
                <a:lnTo>
                  <a:pt x="1376286" y="714654"/>
                </a:lnTo>
                <a:lnTo>
                  <a:pt x="1376209" y="696282"/>
                </a:lnTo>
                <a:lnTo>
                  <a:pt x="1370389" y="685224"/>
                </a:lnTo>
                <a:lnTo>
                  <a:pt x="1371879" y="662453"/>
                </a:lnTo>
                <a:lnTo>
                  <a:pt x="1376041" y="656083"/>
                </a:lnTo>
                <a:lnTo>
                  <a:pt x="1375977" y="640613"/>
                </a:lnTo>
                <a:close/>
              </a:path>
              <a:path w="5542280" h="744854">
                <a:moveTo>
                  <a:pt x="1376153" y="682896"/>
                </a:moveTo>
                <a:lnTo>
                  <a:pt x="1376209" y="696282"/>
                </a:lnTo>
                <a:lnTo>
                  <a:pt x="1382030" y="707343"/>
                </a:lnTo>
                <a:lnTo>
                  <a:pt x="1404336" y="714654"/>
                </a:lnTo>
                <a:lnTo>
                  <a:pt x="1411321" y="714654"/>
                </a:lnTo>
                <a:lnTo>
                  <a:pt x="1428644" y="706738"/>
                </a:lnTo>
                <a:lnTo>
                  <a:pt x="1429253" y="705853"/>
                </a:lnTo>
                <a:lnTo>
                  <a:pt x="1403637" y="705853"/>
                </a:lnTo>
                <a:lnTo>
                  <a:pt x="1385430" y="699939"/>
                </a:lnTo>
                <a:lnTo>
                  <a:pt x="1376153" y="682896"/>
                </a:lnTo>
                <a:close/>
              </a:path>
              <a:path w="5542280" h="744854">
                <a:moveTo>
                  <a:pt x="1427868" y="648576"/>
                </a:moveTo>
                <a:lnTo>
                  <a:pt x="1398422" y="648576"/>
                </a:lnTo>
                <a:lnTo>
                  <a:pt x="1421705" y="654629"/>
                </a:lnTo>
                <a:lnTo>
                  <a:pt x="1431019" y="671533"/>
                </a:lnTo>
                <a:lnTo>
                  <a:pt x="1425038" y="696282"/>
                </a:lnTo>
                <a:lnTo>
                  <a:pt x="1424965" y="696586"/>
                </a:lnTo>
                <a:lnTo>
                  <a:pt x="1403637" y="705853"/>
                </a:lnTo>
                <a:lnTo>
                  <a:pt x="1429253" y="705853"/>
                </a:lnTo>
                <a:lnTo>
                  <a:pt x="1439354" y="691184"/>
                </a:lnTo>
                <a:lnTo>
                  <a:pt x="1440813" y="671533"/>
                </a:lnTo>
                <a:lnTo>
                  <a:pt x="1440937" y="669857"/>
                </a:lnTo>
                <a:lnTo>
                  <a:pt x="1433021" y="652115"/>
                </a:lnTo>
                <a:lnTo>
                  <a:pt x="1427868" y="648576"/>
                </a:lnTo>
                <a:close/>
              </a:path>
              <a:path w="5542280" h="744854">
                <a:moveTo>
                  <a:pt x="1376041" y="656083"/>
                </a:moveTo>
                <a:lnTo>
                  <a:pt x="1371879" y="662453"/>
                </a:lnTo>
                <a:lnTo>
                  <a:pt x="1370541" y="682896"/>
                </a:lnTo>
                <a:lnTo>
                  <a:pt x="1370513" y="683322"/>
                </a:lnTo>
                <a:lnTo>
                  <a:pt x="1370389" y="685224"/>
                </a:lnTo>
                <a:lnTo>
                  <a:pt x="1376209" y="696282"/>
                </a:lnTo>
                <a:lnTo>
                  <a:pt x="1376099" y="669857"/>
                </a:lnTo>
                <a:lnTo>
                  <a:pt x="1376041" y="656083"/>
                </a:lnTo>
                <a:close/>
              </a:path>
              <a:path w="5542280" h="744854">
                <a:moveTo>
                  <a:pt x="1397910" y="639914"/>
                </a:moveTo>
                <a:lnTo>
                  <a:pt x="1381891" y="647132"/>
                </a:lnTo>
                <a:lnTo>
                  <a:pt x="1376041" y="656083"/>
                </a:lnTo>
                <a:lnTo>
                  <a:pt x="1376153" y="682896"/>
                </a:lnTo>
                <a:lnTo>
                  <a:pt x="1378953" y="671533"/>
                </a:lnTo>
                <a:lnTo>
                  <a:pt x="1382170" y="657982"/>
                </a:lnTo>
                <a:lnTo>
                  <a:pt x="1398422" y="648576"/>
                </a:lnTo>
                <a:lnTo>
                  <a:pt x="1427868" y="648576"/>
                </a:lnTo>
                <a:lnTo>
                  <a:pt x="1417561" y="641498"/>
                </a:lnTo>
                <a:lnTo>
                  <a:pt x="1397910" y="639914"/>
                </a:lnTo>
                <a:close/>
              </a:path>
              <a:path w="5542280" h="744854">
                <a:moveTo>
                  <a:pt x="1470656" y="640613"/>
                </a:moveTo>
                <a:lnTo>
                  <a:pt x="1461157" y="640613"/>
                </a:lnTo>
                <a:lnTo>
                  <a:pt x="1461157" y="713955"/>
                </a:lnTo>
                <a:lnTo>
                  <a:pt x="1471075" y="713955"/>
                </a:lnTo>
                <a:lnTo>
                  <a:pt x="1473264" y="661195"/>
                </a:lnTo>
                <a:lnTo>
                  <a:pt x="1473827" y="660590"/>
                </a:lnTo>
                <a:lnTo>
                  <a:pt x="1470656" y="660590"/>
                </a:lnTo>
                <a:lnTo>
                  <a:pt x="1470656" y="640613"/>
                </a:lnTo>
                <a:close/>
              </a:path>
              <a:path w="5542280" h="744854">
                <a:moveTo>
                  <a:pt x="1498037" y="639914"/>
                </a:moveTo>
                <a:lnTo>
                  <a:pt x="1490866" y="639914"/>
                </a:lnTo>
                <a:lnTo>
                  <a:pt x="1475173" y="647272"/>
                </a:lnTo>
                <a:lnTo>
                  <a:pt x="1470656" y="660590"/>
                </a:lnTo>
                <a:lnTo>
                  <a:pt x="1473827" y="660590"/>
                </a:lnTo>
                <a:lnTo>
                  <a:pt x="1482019" y="651789"/>
                </a:lnTo>
                <a:lnTo>
                  <a:pt x="1495802" y="649414"/>
                </a:lnTo>
                <a:lnTo>
                  <a:pt x="1498037" y="639914"/>
                </a:lnTo>
                <a:close/>
              </a:path>
              <a:path w="5542280" h="744854">
                <a:moveTo>
                  <a:pt x="1580129" y="729462"/>
                </a:moveTo>
                <a:lnTo>
                  <a:pt x="1576636" y="737006"/>
                </a:lnTo>
                <a:lnTo>
                  <a:pt x="1592143" y="741756"/>
                </a:lnTo>
                <a:lnTo>
                  <a:pt x="1599128" y="741756"/>
                </a:lnTo>
                <a:lnTo>
                  <a:pt x="1611213" y="732070"/>
                </a:lnTo>
                <a:lnTo>
                  <a:pt x="1598476" y="732070"/>
                </a:lnTo>
                <a:lnTo>
                  <a:pt x="1580129" y="729462"/>
                </a:lnTo>
                <a:close/>
              </a:path>
              <a:path w="5542280" h="744854">
                <a:moveTo>
                  <a:pt x="1613657" y="640613"/>
                </a:moveTo>
                <a:lnTo>
                  <a:pt x="1603738" y="640613"/>
                </a:lnTo>
                <a:lnTo>
                  <a:pt x="1603738" y="719404"/>
                </a:lnTo>
                <a:lnTo>
                  <a:pt x="1598476" y="732070"/>
                </a:lnTo>
                <a:lnTo>
                  <a:pt x="1611213" y="732070"/>
                </a:lnTo>
                <a:lnTo>
                  <a:pt x="1611794" y="731604"/>
                </a:lnTo>
                <a:lnTo>
                  <a:pt x="1613639" y="641498"/>
                </a:lnTo>
                <a:lnTo>
                  <a:pt x="1613657" y="640613"/>
                </a:lnTo>
                <a:close/>
              </a:path>
              <a:path w="5542280" h="744854">
                <a:moveTo>
                  <a:pt x="1538179" y="639914"/>
                </a:moveTo>
                <a:lnTo>
                  <a:pt x="1520623" y="647831"/>
                </a:lnTo>
                <a:lnTo>
                  <a:pt x="1509680" y="663384"/>
                </a:lnTo>
                <a:lnTo>
                  <a:pt x="1508172" y="682895"/>
                </a:lnTo>
                <a:lnTo>
                  <a:pt x="1508050" y="684479"/>
                </a:lnTo>
                <a:lnTo>
                  <a:pt x="1520623" y="706644"/>
                </a:lnTo>
                <a:lnTo>
                  <a:pt x="1545350" y="714654"/>
                </a:lnTo>
                <a:lnTo>
                  <a:pt x="1552521" y="714654"/>
                </a:lnTo>
                <a:lnTo>
                  <a:pt x="1570310" y="706644"/>
                </a:lnTo>
                <a:lnTo>
                  <a:pt x="1570857" y="705853"/>
                </a:lnTo>
                <a:lnTo>
                  <a:pt x="1545350" y="705853"/>
                </a:lnTo>
                <a:lnTo>
                  <a:pt x="1527422" y="699939"/>
                </a:lnTo>
                <a:lnTo>
                  <a:pt x="1518109" y="682895"/>
                </a:lnTo>
                <a:lnTo>
                  <a:pt x="1524162" y="657843"/>
                </a:lnTo>
                <a:lnTo>
                  <a:pt x="1540274" y="648576"/>
                </a:lnTo>
                <a:lnTo>
                  <a:pt x="1569412" y="648576"/>
                </a:lnTo>
                <a:lnTo>
                  <a:pt x="1559041" y="641498"/>
                </a:lnTo>
                <a:lnTo>
                  <a:pt x="1538179" y="639914"/>
                </a:lnTo>
                <a:close/>
              </a:path>
              <a:path w="5542280" h="744854">
                <a:moveTo>
                  <a:pt x="1569412" y="648576"/>
                </a:moveTo>
                <a:lnTo>
                  <a:pt x="1540274" y="648576"/>
                </a:lnTo>
                <a:lnTo>
                  <a:pt x="1563557" y="654536"/>
                </a:lnTo>
                <a:lnTo>
                  <a:pt x="1572731" y="671440"/>
                </a:lnTo>
                <a:lnTo>
                  <a:pt x="1566771" y="696586"/>
                </a:lnTo>
                <a:lnTo>
                  <a:pt x="1545350" y="705853"/>
                </a:lnTo>
                <a:lnTo>
                  <a:pt x="1570857" y="705853"/>
                </a:lnTo>
                <a:lnTo>
                  <a:pt x="1581160" y="690951"/>
                </a:lnTo>
                <a:lnTo>
                  <a:pt x="1582667" y="671440"/>
                </a:lnTo>
                <a:lnTo>
                  <a:pt x="1582790" y="669857"/>
                </a:lnTo>
                <a:lnTo>
                  <a:pt x="1574734" y="652208"/>
                </a:lnTo>
                <a:lnTo>
                  <a:pt x="1569412" y="648576"/>
                </a:lnTo>
                <a:close/>
              </a:path>
              <a:path w="5542280" h="744854">
                <a:moveTo>
                  <a:pt x="1606718" y="610298"/>
                </a:moveTo>
                <a:lnTo>
                  <a:pt x="1608767" y="624408"/>
                </a:lnTo>
                <a:lnTo>
                  <a:pt x="1610909" y="624408"/>
                </a:lnTo>
                <a:lnTo>
                  <a:pt x="1606718" y="610298"/>
                </a:lnTo>
                <a:close/>
              </a:path>
              <a:path w="5542280" h="744854">
                <a:moveTo>
                  <a:pt x="1663075" y="639914"/>
                </a:moveTo>
                <a:lnTo>
                  <a:pt x="1646032" y="647970"/>
                </a:lnTo>
                <a:lnTo>
                  <a:pt x="1635508" y="663524"/>
                </a:lnTo>
                <a:lnTo>
                  <a:pt x="1633971" y="684479"/>
                </a:lnTo>
                <a:lnTo>
                  <a:pt x="1646637" y="706644"/>
                </a:lnTo>
                <a:lnTo>
                  <a:pt x="1672528" y="714654"/>
                </a:lnTo>
                <a:lnTo>
                  <a:pt x="1678396" y="714654"/>
                </a:lnTo>
                <a:lnTo>
                  <a:pt x="1697052" y="704689"/>
                </a:lnTo>
                <a:lnTo>
                  <a:pt x="1662051" y="704689"/>
                </a:lnTo>
                <a:lnTo>
                  <a:pt x="1644821" y="688157"/>
                </a:lnTo>
                <a:lnTo>
                  <a:pt x="1645945" y="680288"/>
                </a:lnTo>
                <a:lnTo>
                  <a:pt x="1641515" y="680288"/>
                </a:lnTo>
                <a:lnTo>
                  <a:pt x="1641515" y="672884"/>
                </a:lnTo>
                <a:lnTo>
                  <a:pt x="1647003" y="672884"/>
                </a:lnTo>
                <a:lnTo>
                  <a:pt x="1649198" y="657517"/>
                </a:lnTo>
                <a:lnTo>
                  <a:pt x="1664845" y="648436"/>
                </a:lnTo>
                <a:lnTo>
                  <a:pt x="1692635" y="648436"/>
                </a:lnTo>
                <a:lnTo>
                  <a:pt x="1682866" y="641498"/>
                </a:lnTo>
                <a:lnTo>
                  <a:pt x="1663075" y="639914"/>
                </a:lnTo>
                <a:close/>
              </a:path>
              <a:path w="5542280" h="744854">
                <a:moveTo>
                  <a:pt x="1695299" y="696214"/>
                </a:moveTo>
                <a:lnTo>
                  <a:pt x="1692505" y="699473"/>
                </a:lnTo>
                <a:lnTo>
                  <a:pt x="1662051" y="704689"/>
                </a:lnTo>
                <a:lnTo>
                  <a:pt x="1697052" y="704689"/>
                </a:lnTo>
                <a:lnTo>
                  <a:pt x="1700887" y="702640"/>
                </a:lnTo>
                <a:lnTo>
                  <a:pt x="1695299" y="696214"/>
                </a:lnTo>
                <a:close/>
              </a:path>
              <a:path w="5542280" h="744854">
                <a:moveTo>
                  <a:pt x="1647003" y="672884"/>
                </a:moveTo>
                <a:lnTo>
                  <a:pt x="1641515" y="672884"/>
                </a:lnTo>
                <a:lnTo>
                  <a:pt x="1641515" y="680288"/>
                </a:lnTo>
                <a:lnTo>
                  <a:pt x="1645945" y="680288"/>
                </a:lnTo>
                <a:lnTo>
                  <a:pt x="1647003" y="672884"/>
                </a:lnTo>
                <a:close/>
              </a:path>
              <a:path w="5542280" h="744854">
                <a:moveTo>
                  <a:pt x="1694940" y="672884"/>
                </a:moveTo>
                <a:lnTo>
                  <a:pt x="1647003" y="672884"/>
                </a:lnTo>
                <a:lnTo>
                  <a:pt x="1645945" y="680288"/>
                </a:lnTo>
                <a:lnTo>
                  <a:pt x="1705358" y="680288"/>
                </a:lnTo>
                <a:lnTo>
                  <a:pt x="1705418" y="675817"/>
                </a:lnTo>
                <a:lnTo>
                  <a:pt x="1696138" y="675817"/>
                </a:lnTo>
                <a:lnTo>
                  <a:pt x="1694940" y="672884"/>
                </a:lnTo>
                <a:close/>
              </a:path>
              <a:path w="5542280" h="744854">
                <a:moveTo>
                  <a:pt x="1692635" y="648436"/>
                </a:moveTo>
                <a:lnTo>
                  <a:pt x="1664845" y="648436"/>
                </a:lnTo>
                <a:lnTo>
                  <a:pt x="1687336" y="654257"/>
                </a:lnTo>
                <a:lnTo>
                  <a:pt x="1696138" y="675817"/>
                </a:lnTo>
                <a:lnTo>
                  <a:pt x="1700049" y="672884"/>
                </a:lnTo>
                <a:lnTo>
                  <a:pt x="1705457" y="672884"/>
                </a:lnTo>
                <a:lnTo>
                  <a:pt x="1705497" y="669857"/>
                </a:lnTo>
                <a:lnTo>
                  <a:pt x="1697814" y="652115"/>
                </a:lnTo>
                <a:lnTo>
                  <a:pt x="1692635" y="648436"/>
                </a:lnTo>
                <a:close/>
              </a:path>
              <a:path w="5542280" h="744854">
                <a:moveTo>
                  <a:pt x="1705457" y="672884"/>
                </a:moveTo>
                <a:lnTo>
                  <a:pt x="1700049" y="672884"/>
                </a:lnTo>
                <a:lnTo>
                  <a:pt x="1696138" y="675817"/>
                </a:lnTo>
                <a:lnTo>
                  <a:pt x="1705418" y="675817"/>
                </a:lnTo>
                <a:lnTo>
                  <a:pt x="1705457" y="672884"/>
                </a:lnTo>
                <a:close/>
              </a:path>
              <a:path w="5542280" h="744854">
                <a:moveTo>
                  <a:pt x="1737281" y="624408"/>
                </a:moveTo>
                <a:lnTo>
                  <a:pt x="1727363" y="624408"/>
                </a:lnTo>
                <a:lnTo>
                  <a:pt x="1727363" y="700079"/>
                </a:lnTo>
                <a:lnTo>
                  <a:pt x="1736676" y="712791"/>
                </a:lnTo>
                <a:lnTo>
                  <a:pt x="1748876" y="714654"/>
                </a:lnTo>
                <a:lnTo>
                  <a:pt x="1764383" y="709485"/>
                </a:lnTo>
                <a:lnTo>
                  <a:pt x="1762740" y="706132"/>
                </a:lnTo>
                <a:lnTo>
                  <a:pt x="1754371" y="706132"/>
                </a:lnTo>
                <a:lnTo>
                  <a:pt x="1738352" y="700311"/>
                </a:lnTo>
                <a:lnTo>
                  <a:pt x="1737281" y="624408"/>
                </a:lnTo>
                <a:close/>
              </a:path>
              <a:path w="5542280" h="744854">
                <a:moveTo>
                  <a:pt x="1760891" y="702360"/>
                </a:moveTo>
                <a:lnTo>
                  <a:pt x="1754371" y="706132"/>
                </a:lnTo>
                <a:lnTo>
                  <a:pt x="1762740" y="706132"/>
                </a:lnTo>
                <a:lnTo>
                  <a:pt x="1760891" y="702360"/>
                </a:lnTo>
                <a:close/>
              </a:path>
              <a:path w="5542280" h="744854">
                <a:moveTo>
                  <a:pt x="1727363" y="640613"/>
                </a:moveTo>
                <a:lnTo>
                  <a:pt x="1714231" y="640613"/>
                </a:lnTo>
                <a:lnTo>
                  <a:pt x="1714231" y="648855"/>
                </a:lnTo>
                <a:lnTo>
                  <a:pt x="1727363" y="648855"/>
                </a:lnTo>
                <a:lnTo>
                  <a:pt x="1727363" y="640613"/>
                </a:lnTo>
                <a:close/>
              </a:path>
              <a:path w="5542280" h="744854">
                <a:moveTo>
                  <a:pt x="1759633" y="640613"/>
                </a:moveTo>
                <a:lnTo>
                  <a:pt x="1737510" y="640613"/>
                </a:lnTo>
                <a:lnTo>
                  <a:pt x="1737626" y="648855"/>
                </a:lnTo>
                <a:lnTo>
                  <a:pt x="1759633" y="648855"/>
                </a:lnTo>
                <a:lnTo>
                  <a:pt x="1759633" y="640613"/>
                </a:lnTo>
                <a:close/>
              </a:path>
              <a:path w="5542280" h="744854">
                <a:moveTo>
                  <a:pt x="1802572" y="639914"/>
                </a:moveTo>
                <a:lnTo>
                  <a:pt x="1785016" y="647831"/>
                </a:lnTo>
                <a:lnTo>
                  <a:pt x="1774073" y="663384"/>
                </a:lnTo>
                <a:lnTo>
                  <a:pt x="1772566" y="682895"/>
                </a:lnTo>
                <a:lnTo>
                  <a:pt x="1772443" y="684479"/>
                </a:lnTo>
                <a:lnTo>
                  <a:pt x="1785016" y="706644"/>
                </a:lnTo>
                <a:lnTo>
                  <a:pt x="1809743" y="714654"/>
                </a:lnTo>
                <a:lnTo>
                  <a:pt x="1816914" y="714654"/>
                </a:lnTo>
                <a:lnTo>
                  <a:pt x="1834703" y="706644"/>
                </a:lnTo>
                <a:lnTo>
                  <a:pt x="1835250" y="705853"/>
                </a:lnTo>
                <a:lnTo>
                  <a:pt x="1809743" y="705853"/>
                </a:lnTo>
                <a:lnTo>
                  <a:pt x="1791815" y="699939"/>
                </a:lnTo>
                <a:lnTo>
                  <a:pt x="1782502" y="682895"/>
                </a:lnTo>
                <a:lnTo>
                  <a:pt x="1788555" y="657843"/>
                </a:lnTo>
                <a:lnTo>
                  <a:pt x="1804667" y="648576"/>
                </a:lnTo>
                <a:lnTo>
                  <a:pt x="1833805" y="648576"/>
                </a:lnTo>
                <a:lnTo>
                  <a:pt x="1823434" y="641498"/>
                </a:lnTo>
                <a:lnTo>
                  <a:pt x="1802572" y="639914"/>
                </a:lnTo>
                <a:close/>
              </a:path>
              <a:path w="5542280" h="744854">
                <a:moveTo>
                  <a:pt x="1833805" y="648576"/>
                </a:moveTo>
                <a:lnTo>
                  <a:pt x="1804667" y="648576"/>
                </a:lnTo>
                <a:lnTo>
                  <a:pt x="1827951" y="654536"/>
                </a:lnTo>
                <a:lnTo>
                  <a:pt x="1837124" y="671440"/>
                </a:lnTo>
                <a:lnTo>
                  <a:pt x="1831164" y="696586"/>
                </a:lnTo>
                <a:lnTo>
                  <a:pt x="1809743" y="705853"/>
                </a:lnTo>
                <a:lnTo>
                  <a:pt x="1835250" y="705853"/>
                </a:lnTo>
                <a:lnTo>
                  <a:pt x="1845553" y="690951"/>
                </a:lnTo>
                <a:lnTo>
                  <a:pt x="1847060" y="671440"/>
                </a:lnTo>
                <a:lnTo>
                  <a:pt x="1847183" y="669857"/>
                </a:lnTo>
                <a:lnTo>
                  <a:pt x="1839127" y="652208"/>
                </a:lnTo>
                <a:lnTo>
                  <a:pt x="1833805" y="648576"/>
                </a:lnTo>
                <a:close/>
              </a:path>
              <a:path w="5542280" h="744854">
                <a:moveTo>
                  <a:pt x="1861705" y="697750"/>
                </a:moveTo>
                <a:lnTo>
                  <a:pt x="1857235" y="705573"/>
                </a:lnTo>
                <a:lnTo>
                  <a:pt x="1887130" y="714654"/>
                </a:lnTo>
                <a:lnTo>
                  <a:pt x="1899005" y="713816"/>
                </a:lnTo>
                <a:lnTo>
                  <a:pt x="1910138" y="705993"/>
                </a:lnTo>
                <a:lnTo>
                  <a:pt x="1894814" y="705993"/>
                </a:lnTo>
                <a:lnTo>
                  <a:pt x="1861705" y="697750"/>
                </a:lnTo>
                <a:close/>
              </a:path>
              <a:path w="5542280" h="744854">
                <a:moveTo>
                  <a:pt x="1898446" y="640566"/>
                </a:moveTo>
                <a:lnTo>
                  <a:pt x="1865477" y="646946"/>
                </a:lnTo>
                <a:lnTo>
                  <a:pt x="1860727" y="668413"/>
                </a:lnTo>
                <a:lnTo>
                  <a:pt x="1907527" y="697610"/>
                </a:lnTo>
                <a:lnTo>
                  <a:pt x="1894814" y="705993"/>
                </a:lnTo>
                <a:lnTo>
                  <a:pt x="1910138" y="705993"/>
                </a:lnTo>
                <a:lnTo>
                  <a:pt x="1916234" y="701708"/>
                </a:lnTo>
                <a:lnTo>
                  <a:pt x="1916560" y="686481"/>
                </a:lnTo>
                <a:lnTo>
                  <a:pt x="1869668" y="657051"/>
                </a:lnTo>
                <a:lnTo>
                  <a:pt x="1877445" y="649600"/>
                </a:lnTo>
                <a:lnTo>
                  <a:pt x="1913386" y="649600"/>
                </a:lnTo>
                <a:lnTo>
                  <a:pt x="1914829" y="646946"/>
                </a:lnTo>
                <a:lnTo>
                  <a:pt x="1914931" y="646760"/>
                </a:lnTo>
                <a:lnTo>
                  <a:pt x="1898446" y="640566"/>
                </a:lnTo>
                <a:close/>
              </a:path>
              <a:path w="5542280" h="744854">
                <a:moveTo>
                  <a:pt x="1913386" y="649600"/>
                </a:moveTo>
                <a:lnTo>
                  <a:pt x="1877445" y="649600"/>
                </a:lnTo>
                <a:lnTo>
                  <a:pt x="1910600" y="654723"/>
                </a:lnTo>
                <a:lnTo>
                  <a:pt x="1913386" y="649600"/>
                </a:lnTo>
                <a:close/>
              </a:path>
              <a:path w="5542280" h="744854">
                <a:moveTo>
                  <a:pt x="1981707" y="640613"/>
                </a:moveTo>
                <a:lnTo>
                  <a:pt x="1972208" y="640613"/>
                </a:lnTo>
                <a:lnTo>
                  <a:pt x="1972208" y="713955"/>
                </a:lnTo>
                <a:lnTo>
                  <a:pt x="1982126" y="713955"/>
                </a:lnTo>
                <a:lnTo>
                  <a:pt x="1982126" y="669810"/>
                </a:lnTo>
                <a:lnTo>
                  <a:pt x="1986820" y="660450"/>
                </a:lnTo>
                <a:lnTo>
                  <a:pt x="1981707" y="660450"/>
                </a:lnTo>
                <a:lnTo>
                  <a:pt x="1981707" y="640613"/>
                </a:lnTo>
                <a:close/>
              </a:path>
              <a:path w="5542280" h="744854">
                <a:moveTo>
                  <a:pt x="2029516" y="648855"/>
                </a:moveTo>
                <a:lnTo>
                  <a:pt x="2013419" y="648855"/>
                </a:lnTo>
                <a:lnTo>
                  <a:pt x="2026085" y="658774"/>
                </a:lnTo>
                <a:lnTo>
                  <a:pt x="2027948" y="713955"/>
                </a:lnTo>
                <a:lnTo>
                  <a:pt x="2037867" y="713955"/>
                </a:lnTo>
                <a:lnTo>
                  <a:pt x="2037867" y="669810"/>
                </a:lnTo>
                <a:lnTo>
                  <a:pt x="2042045" y="661428"/>
                </a:lnTo>
                <a:lnTo>
                  <a:pt x="2036749" y="661428"/>
                </a:lnTo>
                <a:lnTo>
                  <a:pt x="2032838" y="659891"/>
                </a:lnTo>
                <a:lnTo>
                  <a:pt x="2035444" y="655150"/>
                </a:lnTo>
                <a:lnTo>
                  <a:pt x="2035259" y="654257"/>
                </a:lnTo>
                <a:lnTo>
                  <a:pt x="2029516" y="648855"/>
                </a:lnTo>
                <a:close/>
              </a:path>
              <a:path w="5542280" h="744854">
                <a:moveTo>
                  <a:pt x="2085491" y="648855"/>
                </a:moveTo>
                <a:lnTo>
                  <a:pt x="2069160" y="648855"/>
                </a:lnTo>
                <a:lnTo>
                  <a:pt x="2081686" y="658774"/>
                </a:lnTo>
                <a:lnTo>
                  <a:pt x="2083549" y="713955"/>
                </a:lnTo>
                <a:lnTo>
                  <a:pt x="2093467" y="713955"/>
                </a:lnTo>
                <a:lnTo>
                  <a:pt x="2093467" y="664269"/>
                </a:lnTo>
                <a:lnTo>
                  <a:pt x="2085491" y="648855"/>
                </a:lnTo>
                <a:close/>
              </a:path>
              <a:path w="5542280" h="744854">
                <a:moveTo>
                  <a:pt x="2035444" y="655150"/>
                </a:moveTo>
                <a:lnTo>
                  <a:pt x="2032838" y="659891"/>
                </a:lnTo>
                <a:lnTo>
                  <a:pt x="2036749" y="661428"/>
                </a:lnTo>
                <a:lnTo>
                  <a:pt x="2035444" y="655150"/>
                </a:lnTo>
                <a:close/>
              </a:path>
              <a:path w="5542280" h="744854">
                <a:moveTo>
                  <a:pt x="2063851" y="639914"/>
                </a:moveTo>
                <a:lnTo>
                  <a:pt x="2056214" y="639914"/>
                </a:lnTo>
                <a:lnTo>
                  <a:pt x="2038751" y="649135"/>
                </a:lnTo>
                <a:lnTo>
                  <a:pt x="2035444" y="655150"/>
                </a:lnTo>
                <a:lnTo>
                  <a:pt x="2036749" y="661428"/>
                </a:lnTo>
                <a:lnTo>
                  <a:pt x="2042045" y="661428"/>
                </a:lnTo>
                <a:lnTo>
                  <a:pt x="2045620" y="654257"/>
                </a:lnTo>
                <a:lnTo>
                  <a:pt x="2045690" y="654117"/>
                </a:lnTo>
                <a:lnTo>
                  <a:pt x="2069160" y="648855"/>
                </a:lnTo>
                <a:lnTo>
                  <a:pt x="2085491" y="648855"/>
                </a:lnTo>
                <a:lnTo>
                  <a:pt x="2083828" y="645642"/>
                </a:lnTo>
                <a:lnTo>
                  <a:pt x="2063851" y="639914"/>
                </a:lnTo>
                <a:close/>
              </a:path>
              <a:path w="5542280" h="744854">
                <a:moveTo>
                  <a:pt x="2001871" y="639914"/>
                </a:moveTo>
                <a:lnTo>
                  <a:pt x="1982406" y="651649"/>
                </a:lnTo>
                <a:lnTo>
                  <a:pt x="1981840" y="658774"/>
                </a:lnTo>
                <a:lnTo>
                  <a:pt x="1981752" y="659891"/>
                </a:lnTo>
                <a:lnTo>
                  <a:pt x="1981707" y="660450"/>
                </a:lnTo>
                <a:lnTo>
                  <a:pt x="1986820" y="660450"/>
                </a:lnTo>
                <a:lnTo>
                  <a:pt x="1989926" y="654257"/>
                </a:lnTo>
                <a:lnTo>
                  <a:pt x="1989996" y="654117"/>
                </a:lnTo>
                <a:lnTo>
                  <a:pt x="2013419" y="648855"/>
                </a:lnTo>
                <a:lnTo>
                  <a:pt x="2029516" y="648855"/>
                </a:lnTo>
                <a:lnTo>
                  <a:pt x="2021941" y="641730"/>
                </a:lnTo>
                <a:lnTo>
                  <a:pt x="2001871" y="639914"/>
                </a:lnTo>
                <a:close/>
              </a:path>
              <a:path w="5542280" h="744854">
                <a:moveTo>
                  <a:pt x="2164737" y="672545"/>
                </a:moveTo>
                <a:lnTo>
                  <a:pt x="2130005" y="673442"/>
                </a:lnTo>
                <a:lnTo>
                  <a:pt x="2115104" y="686015"/>
                </a:lnTo>
                <a:lnTo>
                  <a:pt x="2119574" y="707622"/>
                </a:lnTo>
                <a:lnTo>
                  <a:pt x="2141042" y="714654"/>
                </a:lnTo>
                <a:lnTo>
                  <a:pt x="2153801" y="713210"/>
                </a:lnTo>
                <a:lnTo>
                  <a:pt x="2160119" y="706831"/>
                </a:lnTo>
                <a:lnTo>
                  <a:pt x="2136711" y="706831"/>
                </a:lnTo>
                <a:lnTo>
                  <a:pt x="2123998" y="697191"/>
                </a:lnTo>
                <a:lnTo>
                  <a:pt x="2130844" y="681126"/>
                </a:lnTo>
                <a:lnTo>
                  <a:pt x="2165022" y="679965"/>
                </a:lnTo>
                <a:lnTo>
                  <a:pt x="2164772" y="673442"/>
                </a:lnTo>
                <a:lnTo>
                  <a:pt x="2164737" y="672545"/>
                </a:lnTo>
                <a:close/>
              </a:path>
              <a:path w="5542280" h="744854">
                <a:moveTo>
                  <a:pt x="2175827" y="691883"/>
                </a:moveTo>
                <a:lnTo>
                  <a:pt x="2165908" y="691883"/>
                </a:lnTo>
                <a:lnTo>
                  <a:pt x="2168143" y="698728"/>
                </a:lnTo>
                <a:lnTo>
                  <a:pt x="2165832" y="701062"/>
                </a:lnTo>
                <a:lnTo>
                  <a:pt x="2166299" y="713210"/>
                </a:lnTo>
                <a:lnTo>
                  <a:pt x="2166327" y="713955"/>
                </a:lnTo>
                <a:lnTo>
                  <a:pt x="2175827" y="713955"/>
                </a:lnTo>
                <a:lnTo>
                  <a:pt x="2175827" y="691883"/>
                </a:lnTo>
                <a:close/>
              </a:path>
              <a:path w="5542280" h="744854">
                <a:moveTo>
                  <a:pt x="2165507" y="692593"/>
                </a:moveTo>
                <a:lnTo>
                  <a:pt x="2161065" y="700451"/>
                </a:lnTo>
                <a:lnTo>
                  <a:pt x="2136711" y="706831"/>
                </a:lnTo>
                <a:lnTo>
                  <a:pt x="2160119" y="706831"/>
                </a:lnTo>
                <a:lnTo>
                  <a:pt x="2165832" y="701062"/>
                </a:lnTo>
                <a:lnTo>
                  <a:pt x="2165507" y="692593"/>
                </a:lnTo>
                <a:close/>
              </a:path>
              <a:path w="5542280" h="744854">
                <a:moveTo>
                  <a:pt x="2165908" y="691883"/>
                </a:moveTo>
                <a:lnTo>
                  <a:pt x="2165507" y="692593"/>
                </a:lnTo>
                <a:lnTo>
                  <a:pt x="2165684" y="697191"/>
                </a:lnTo>
                <a:lnTo>
                  <a:pt x="2165743" y="698728"/>
                </a:lnTo>
                <a:lnTo>
                  <a:pt x="2165832" y="701062"/>
                </a:lnTo>
                <a:lnTo>
                  <a:pt x="2168143" y="698728"/>
                </a:lnTo>
                <a:lnTo>
                  <a:pt x="2165908" y="691883"/>
                </a:lnTo>
                <a:close/>
              </a:path>
              <a:path w="5542280" h="744854">
                <a:moveTo>
                  <a:pt x="2169790" y="648576"/>
                </a:moveTo>
                <a:lnTo>
                  <a:pt x="2151985" y="648576"/>
                </a:lnTo>
                <a:lnTo>
                  <a:pt x="2164139" y="656958"/>
                </a:lnTo>
                <a:lnTo>
                  <a:pt x="2165480" y="691883"/>
                </a:lnTo>
                <a:lnTo>
                  <a:pt x="2165507" y="692593"/>
                </a:lnTo>
                <a:lnTo>
                  <a:pt x="2165908" y="691883"/>
                </a:lnTo>
                <a:lnTo>
                  <a:pt x="2175827" y="691883"/>
                </a:lnTo>
                <a:lnTo>
                  <a:pt x="2175827" y="679965"/>
                </a:lnTo>
                <a:lnTo>
                  <a:pt x="2167864" y="679965"/>
                </a:lnTo>
                <a:lnTo>
                  <a:pt x="2167864" y="672545"/>
                </a:lnTo>
                <a:lnTo>
                  <a:pt x="2175827" y="672545"/>
                </a:lnTo>
                <a:lnTo>
                  <a:pt x="2175827" y="668413"/>
                </a:lnTo>
                <a:lnTo>
                  <a:pt x="2173219" y="651696"/>
                </a:lnTo>
                <a:lnTo>
                  <a:pt x="2169790" y="648576"/>
                </a:lnTo>
                <a:close/>
              </a:path>
              <a:path w="5542280" h="744854">
                <a:moveTo>
                  <a:pt x="2175827" y="672545"/>
                </a:moveTo>
                <a:lnTo>
                  <a:pt x="2167864" y="672545"/>
                </a:lnTo>
                <a:lnTo>
                  <a:pt x="2167864" y="679965"/>
                </a:lnTo>
                <a:lnTo>
                  <a:pt x="2175827" y="679965"/>
                </a:lnTo>
                <a:lnTo>
                  <a:pt x="2175827" y="672545"/>
                </a:lnTo>
                <a:close/>
              </a:path>
              <a:path w="5542280" h="744854">
                <a:moveTo>
                  <a:pt x="2146071" y="639914"/>
                </a:moveTo>
                <a:lnTo>
                  <a:pt x="2116175" y="649833"/>
                </a:lnTo>
                <a:lnTo>
                  <a:pt x="2120645" y="657237"/>
                </a:lnTo>
                <a:lnTo>
                  <a:pt x="2151985" y="648576"/>
                </a:lnTo>
                <a:lnTo>
                  <a:pt x="2169790" y="648576"/>
                </a:lnTo>
                <a:lnTo>
                  <a:pt x="2162881" y="642289"/>
                </a:lnTo>
                <a:lnTo>
                  <a:pt x="2146071" y="639914"/>
                </a:lnTo>
                <a:close/>
              </a:path>
              <a:path w="5542280" h="744854">
                <a:moveTo>
                  <a:pt x="2212686" y="640613"/>
                </a:moveTo>
                <a:lnTo>
                  <a:pt x="2202767" y="640613"/>
                </a:lnTo>
                <a:lnTo>
                  <a:pt x="2202767" y="713955"/>
                </a:lnTo>
                <a:lnTo>
                  <a:pt x="2212686" y="713955"/>
                </a:lnTo>
                <a:lnTo>
                  <a:pt x="2212686" y="640613"/>
                </a:lnTo>
                <a:close/>
              </a:path>
              <a:path w="5542280" h="744854">
                <a:moveTo>
                  <a:pt x="2205748" y="610298"/>
                </a:moveTo>
                <a:lnTo>
                  <a:pt x="2207796" y="624408"/>
                </a:lnTo>
                <a:lnTo>
                  <a:pt x="2209939" y="624408"/>
                </a:lnTo>
                <a:lnTo>
                  <a:pt x="2205748" y="610298"/>
                </a:lnTo>
                <a:close/>
              </a:path>
              <a:path w="5542280" h="744854">
                <a:moveTo>
                  <a:pt x="2234557" y="697750"/>
                </a:moveTo>
                <a:lnTo>
                  <a:pt x="2230086" y="705573"/>
                </a:lnTo>
                <a:lnTo>
                  <a:pt x="2259982" y="714654"/>
                </a:lnTo>
                <a:lnTo>
                  <a:pt x="2271857" y="713816"/>
                </a:lnTo>
                <a:lnTo>
                  <a:pt x="2282989" y="705993"/>
                </a:lnTo>
                <a:lnTo>
                  <a:pt x="2267666" y="705993"/>
                </a:lnTo>
                <a:lnTo>
                  <a:pt x="2234557" y="697750"/>
                </a:lnTo>
                <a:close/>
              </a:path>
              <a:path w="5542280" h="744854">
                <a:moveTo>
                  <a:pt x="2271298" y="640566"/>
                </a:moveTo>
                <a:lnTo>
                  <a:pt x="2238329" y="646946"/>
                </a:lnTo>
                <a:lnTo>
                  <a:pt x="2233579" y="668413"/>
                </a:lnTo>
                <a:lnTo>
                  <a:pt x="2280378" y="697610"/>
                </a:lnTo>
                <a:lnTo>
                  <a:pt x="2267666" y="705993"/>
                </a:lnTo>
                <a:lnTo>
                  <a:pt x="2282989" y="705993"/>
                </a:lnTo>
                <a:lnTo>
                  <a:pt x="2289086" y="701708"/>
                </a:lnTo>
                <a:lnTo>
                  <a:pt x="2289412" y="686481"/>
                </a:lnTo>
                <a:lnTo>
                  <a:pt x="2242520" y="657051"/>
                </a:lnTo>
                <a:lnTo>
                  <a:pt x="2250296" y="649600"/>
                </a:lnTo>
                <a:lnTo>
                  <a:pt x="2286237" y="649600"/>
                </a:lnTo>
                <a:lnTo>
                  <a:pt x="2287681" y="646946"/>
                </a:lnTo>
                <a:lnTo>
                  <a:pt x="2287782" y="646760"/>
                </a:lnTo>
                <a:lnTo>
                  <a:pt x="2271298" y="640566"/>
                </a:lnTo>
                <a:close/>
              </a:path>
              <a:path w="5542280" h="744854">
                <a:moveTo>
                  <a:pt x="2286237" y="649600"/>
                </a:moveTo>
                <a:lnTo>
                  <a:pt x="2250296" y="649600"/>
                </a:lnTo>
                <a:lnTo>
                  <a:pt x="2283452" y="654723"/>
                </a:lnTo>
                <a:lnTo>
                  <a:pt x="2286237" y="649600"/>
                </a:lnTo>
                <a:close/>
              </a:path>
              <a:path w="5542280" h="744854">
                <a:moveTo>
                  <a:pt x="2354559" y="640613"/>
                </a:moveTo>
                <a:lnTo>
                  <a:pt x="2345059" y="640613"/>
                </a:lnTo>
                <a:lnTo>
                  <a:pt x="2345059" y="713955"/>
                </a:lnTo>
                <a:lnTo>
                  <a:pt x="2354978" y="713955"/>
                </a:lnTo>
                <a:lnTo>
                  <a:pt x="2357167" y="661195"/>
                </a:lnTo>
                <a:lnTo>
                  <a:pt x="2357730" y="660590"/>
                </a:lnTo>
                <a:lnTo>
                  <a:pt x="2354559" y="660590"/>
                </a:lnTo>
                <a:lnTo>
                  <a:pt x="2354559" y="640613"/>
                </a:lnTo>
                <a:close/>
              </a:path>
              <a:path w="5542280" h="744854">
                <a:moveTo>
                  <a:pt x="2381940" y="639914"/>
                </a:moveTo>
                <a:lnTo>
                  <a:pt x="2374769" y="639914"/>
                </a:lnTo>
                <a:lnTo>
                  <a:pt x="2359076" y="647272"/>
                </a:lnTo>
                <a:lnTo>
                  <a:pt x="2354559" y="660590"/>
                </a:lnTo>
                <a:lnTo>
                  <a:pt x="2357730" y="660590"/>
                </a:lnTo>
                <a:lnTo>
                  <a:pt x="2365921" y="651789"/>
                </a:lnTo>
                <a:lnTo>
                  <a:pt x="2379705" y="649414"/>
                </a:lnTo>
                <a:lnTo>
                  <a:pt x="2381940" y="639914"/>
                </a:lnTo>
                <a:close/>
              </a:path>
              <a:path w="5542280" h="744854">
                <a:moveTo>
                  <a:pt x="2422081" y="639914"/>
                </a:moveTo>
                <a:lnTo>
                  <a:pt x="2404526" y="647831"/>
                </a:lnTo>
                <a:lnTo>
                  <a:pt x="2393583" y="663384"/>
                </a:lnTo>
                <a:lnTo>
                  <a:pt x="2392075" y="682895"/>
                </a:lnTo>
                <a:lnTo>
                  <a:pt x="2391953" y="684479"/>
                </a:lnTo>
                <a:lnTo>
                  <a:pt x="2404526" y="706644"/>
                </a:lnTo>
                <a:lnTo>
                  <a:pt x="2429253" y="714654"/>
                </a:lnTo>
                <a:lnTo>
                  <a:pt x="2436424" y="714654"/>
                </a:lnTo>
                <a:lnTo>
                  <a:pt x="2454212" y="706644"/>
                </a:lnTo>
                <a:lnTo>
                  <a:pt x="2454760" y="705853"/>
                </a:lnTo>
                <a:lnTo>
                  <a:pt x="2429253" y="705853"/>
                </a:lnTo>
                <a:lnTo>
                  <a:pt x="2411324" y="699939"/>
                </a:lnTo>
                <a:lnTo>
                  <a:pt x="2402011" y="682895"/>
                </a:lnTo>
                <a:lnTo>
                  <a:pt x="2408065" y="657843"/>
                </a:lnTo>
                <a:lnTo>
                  <a:pt x="2424177" y="648576"/>
                </a:lnTo>
                <a:lnTo>
                  <a:pt x="2453314" y="648576"/>
                </a:lnTo>
                <a:lnTo>
                  <a:pt x="2442943" y="641498"/>
                </a:lnTo>
                <a:lnTo>
                  <a:pt x="2422081" y="639914"/>
                </a:lnTo>
                <a:close/>
              </a:path>
              <a:path w="5542280" h="744854">
                <a:moveTo>
                  <a:pt x="2453314" y="648576"/>
                </a:moveTo>
                <a:lnTo>
                  <a:pt x="2424177" y="648576"/>
                </a:lnTo>
                <a:lnTo>
                  <a:pt x="2447460" y="654536"/>
                </a:lnTo>
                <a:lnTo>
                  <a:pt x="2456634" y="671440"/>
                </a:lnTo>
                <a:lnTo>
                  <a:pt x="2450673" y="696586"/>
                </a:lnTo>
                <a:lnTo>
                  <a:pt x="2429253" y="705853"/>
                </a:lnTo>
                <a:lnTo>
                  <a:pt x="2454760" y="705853"/>
                </a:lnTo>
                <a:lnTo>
                  <a:pt x="2465062" y="690951"/>
                </a:lnTo>
                <a:lnTo>
                  <a:pt x="2466570" y="671440"/>
                </a:lnTo>
                <a:lnTo>
                  <a:pt x="2466692" y="669857"/>
                </a:lnTo>
                <a:lnTo>
                  <a:pt x="2458636" y="652208"/>
                </a:lnTo>
                <a:lnTo>
                  <a:pt x="2453314" y="648576"/>
                </a:lnTo>
                <a:close/>
              </a:path>
              <a:path w="5542280" h="744854">
                <a:moveTo>
                  <a:pt x="2518468" y="639914"/>
                </a:moveTo>
                <a:lnTo>
                  <a:pt x="2502495" y="647132"/>
                </a:lnTo>
                <a:lnTo>
                  <a:pt x="2496676" y="655914"/>
                </a:lnTo>
                <a:lnTo>
                  <a:pt x="2496620" y="669764"/>
                </a:lnTo>
                <a:lnTo>
                  <a:pt x="2496514" y="696062"/>
                </a:lnTo>
                <a:lnTo>
                  <a:pt x="2502356" y="707343"/>
                </a:lnTo>
                <a:lnTo>
                  <a:pt x="2524801" y="714654"/>
                </a:lnTo>
                <a:lnTo>
                  <a:pt x="2531786" y="714654"/>
                </a:lnTo>
                <a:lnTo>
                  <a:pt x="2549109" y="706738"/>
                </a:lnTo>
                <a:lnTo>
                  <a:pt x="2549714" y="705853"/>
                </a:lnTo>
                <a:lnTo>
                  <a:pt x="2524102" y="705853"/>
                </a:lnTo>
                <a:lnTo>
                  <a:pt x="2505895" y="699939"/>
                </a:lnTo>
                <a:lnTo>
                  <a:pt x="2496721" y="682895"/>
                </a:lnTo>
                <a:lnTo>
                  <a:pt x="2502635" y="657843"/>
                </a:lnTo>
                <a:lnTo>
                  <a:pt x="2518887" y="648576"/>
                </a:lnTo>
                <a:lnTo>
                  <a:pt x="2548378" y="648576"/>
                </a:lnTo>
                <a:lnTo>
                  <a:pt x="2538026" y="641498"/>
                </a:lnTo>
                <a:lnTo>
                  <a:pt x="2518468" y="639914"/>
                </a:lnTo>
                <a:close/>
              </a:path>
              <a:path w="5542280" h="744854">
                <a:moveTo>
                  <a:pt x="2496861" y="610298"/>
                </a:moveTo>
                <a:lnTo>
                  <a:pt x="2486942" y="610298"/>
                </a:lnTo>
                <a:lnTo>
                  <a:pt x="2486942" y="713955"/>
                </a:lnTo>
                <a:lnTo>
                  <a:pt x="2496442" y="713955"/>
                </a:lnTo>
                <a:lnTo>
                  <a:pt x="2496514" y="696062"/>
                </a:lnTo>
                <a:lnTo>
                  <a:pt x="2490854" y="685131"/>
                </a:lnTo>
                <a:lnTo>
                  <a:pt x="2492344" y="662453"/>
                </a:lnTo>
                <a:lnTo>
                  <a:pt x="2496676" y="655914"/>
                </a:lnTo>
                <a:lnTo>
                  <a:pt x="2496741" y="639914"/>
                </a:lnTo>
                <a:lnTo>
                  <a:pt x="2496861" y="610298"/>
                </a:lnTo>
                <a:close/>
              </a:path>
              <a:path w="5542280" h="744854">
                <a:moveTo>
                  <a:pt x="2548378" y="648576"/>
                </a:moveTo>
                <a:lnTo>
                  <a:pt x="2518887" y="648576"/>
                </a:lnTo>
                <a:lnTo>
                  <a:pt x="2542170" y="654536"/>
                </a:lnTo>
                <a:lnTo>
                  <a:pt x="2551484" y="671440"/>
                </a:lnTo>
                <a:lnTo>
                  <a:pt x="2545556" y="696062"/>
                </a:lnTo>
                <a:lnTo>
                  <a:pt x="2545430" y="696586"/>
                </a:lnTo>
                <a:lnTo>
                  <a:pt x="2524102" y="705853"/>
                </a:lnTo>
                <a:lnTo>
                  <a:pt x="2549714" y="705853"/>
                </a:lnTo>
                <a:lnTo>
                  <a:pt x="2559819" y="691091"/>
                </a:lnTo>
                <a:lnTo>
                  <a:pt x="2561278" y="671440"/>
                </a:lnTo>
                <a:lnTo>
                  <a:pt x="2561402" y="669764"/>
                </a:lnTo>
                <a:lnTo>
                  <a:pt x="2553486" y="652068"/>
                </a:lnTo>
                <a:lnTo>
                  <a:pt x="2548378" y="648576"/>
                </a:lnTo>
                <a:close/>
              </a:path>
              <a:path w="5542280" h="744854">
                <a:moveTo>
                  <a:pt x="2496676" y="655914"/>
                </a:moveTo>
                <a:lnTo>
                  <a:pt x="2492344" y="662453"/>
                </a:lnTo>
                <a:lnTo>
                  <a:pt x="2490854" y="685131"/>
                </a:lnTo>
                <a:lnTo>
                  <a:pt x="2496514" y="696062"/>
                </a:lnTo>
                <a:lnTo>
                  <a:pt x="2496620" y="669764"/>
                </a:lnTo>
                <a:lnTo>
                  <a:pt x="2496676" y="655914"/>
                </a:lnTo>
                <a:close/>
              </a:path>
              <a:path w="5542280" h="744854">
                <a:moveTo>
                  <a:pt x="2590842" y="640613"/>
                </a:moveTo>
                <a:lnTo>
                  <a:pt x="2580923" y="640613"/>
                </a:lnTo>
                <a:lnTo>
                  <a:pt x="2580923" y="690206"/>
                </a:lnTo>
                <a:lnTo>
                  <a:pt x="2590935" y="708833"/>
                </a:lnTo>
                <a:lnTo>
                  <a:pt x="2611937" y="714654"/>
                </a:lnTo>
                <a:lnTo>
                  <a:pt x="2618456" y="714654"/>
                </a:lnTo>
                <a:lnTo>
                  <a:pt x="2632945" y="705713"/>
                </a:lnTo>
                <a:lnTo>
                  <a:pt x="2605929" y="705713"/>
                </a:lnTo>
                <a:lnTo>
                  <a:pt x="2592751" y="695841"/>
                </a:lnTo>
                <a:lnTo>
                  <a:pt x="2590842" y="640613"/>
                </a:lnTo>
                <a:close/>
              </a:path>
              <a:path w="5542280" h="744854">
                <a:moveTo>
                  <a:pt x="2647839" y="693839"/>
                </a:moveTo>
                <a:lnTo>
                  <a:pt x="2638340" y="693839"/>
                </a:lnTo>
                <a:lnTo>
                  <a:pt x="2638340" y="713955"/>
                </a:lnTo>
                <a:lnTo>
                  <a:pt x="2647839" y="713955"/>
                </a:lnTo>
                <a:lnTo>
                  <a:pt x="2647839" y="693839"/>
                </a:lnTo>
                <a:close/>
              </a:path>
              <a:path w="5542280" h="744854">
                <a:moveTo>
                  <a:pt x="2647839" y="640613"/>
                </a:moveTo>
                <a:lnTo>
                  <a:pt x="2637921" y="640613"/>
                </a:lnTo>
                <a:lnTo>
                  <a:pt x="2637921" y="684618"/>
                </a:lnTo>
                <a:lnTo>
                  <a:pt x="2630004" y="700498"/>
                </a:lnTo>
                <a:lnTo>
                  <a:pt x="2605929" y="705713"/>
                </a:lnTo>
                <a:lnTo>
                  <a:pt x="2632945" y="705713"/>
                </a:lnTo>
                <a:lnTo>
                  <a:pt x="2637548" y="702873"/>
                </a:lnTo>
                <a:lnTo>
                  <a:pt x="2638340" y="693839"/>
                </a:lnTo>
                <a:lnTo>
                  <a:pt x="2647839" y="693839"/>
                </a:lnTo>
                <a:lnTo>
                  <a:pt x="2647839" y="640613"/>
                </a:lnTo>
                <a:close/>
              </a:path>
              <a:path w="5542280" h="744854">
                <a:moveTo>
                  <a:pt x="2669755" y="697750"/>
                </a:moveTo>
                <a:lnTo>
                  <a:pt x="2665284" y="705573"/>
                </a:lnTo>
                <a:lnTo>
                  <a:pt x="2695180" y="714654"/>
                </a:lnTo>
                <a:lnTo>
                  <a:pt x="2707055" y="713816"/>
                </a:lnTo>
                <a:lnTo>
                  <a:pt x="2718188" y="705993"/>
                </a:lnTo>
                <a:lnTo>
                  <a:pt x="2702864" y="705993"/>
                </a:lnTo>
                <a:lnTo>
                  <a:pt x="2669755" y="697750"/>
                </a:lnTo>
                <a:close/>
              </a:path>
              <a:path w="5542280" h="744854">
                <a:moveTo>
                  <a:pt x="2706496" y="640566"/>
                </a:moveTo>
                <a:lnTo>
                  <a:pt x="2673527" y="646946"/>
                </a:lnTo>
                <a:lnTo>
                  <a:pt x="2668777" y="668413"/>
                </a:lnTo>
                <a:lnTo>
                  <a:pt x="2715577" y="697610"/>
                </a:lnTo>
                <a:lnTo>
                  <a:pt x="2702864" y="705993"/>
                </a:lnTo>
                <a:lnTo>
                  <a:pt x="2718188" y="705993"/>
                </a:lnTo>
                <a:lnTo>
                  <a:pt x="2724284" y="701708"/>
                </a:lnTo>
                <a:lnTo>
                  <a:pt x="2724610" y="686481"/>
                </a:lnTo>
                <a:lnTo>
                  <a:pt x="2677718" y="657051"/>
                </a:lnTo>
                <a:lnTo>
                  <a:pt x="2685494" y="649600"/>
                </a:lnTo>
                <a:lnTo>
                  <a:pt x="2721436" y="649600"/>
                </a:lnTo>
                <a:lnTo>
                  <a:pt x="2722879" y="646946"/>
                </a:lnTo>
                <a:lnTo>
                  <a:pt x="2722981" y="646760"/>
                </a:lnTo>
                <a:lnTo>
                  <a:pt x="2706496" y="640566"/>
                </a:lnTo>
                <a:close/>
              </a:path>
              <a:path w="5542280" h="744854">
                <a:moveTo>
                  <a:pt x="2721436" y="649600"/>
                </a:moveTo>
                <a:lnTo>
                  <a:pt x="2685494" y="649600"/>
                </a:lnTo>
                <a:lnTo>
                  <a:pt x="2718650" y="654723"/>
                </a:lnTo>
                <a:lnTo>
                  <a:pt x="2721436" y="649600"/>
                </a:lnTo>
                <a:close/>
              </a:path>
              <a:path w="5542280" h="744854">
                <a:moveTo>
                  <a:pt x="2755291" y="624408"/>
                </a:moveTo>
                <a:lnTo>
                  <a:pt x="2745372" y="624408"/>
                </a:lnTo>
                <a:lnTo>
                  <a:pt x="2745372" y="700079"/>
                </a:lnTo>
                <a:lnTo>
                  <a:pt x="2754685" y="712791"/>
                </a:lnTo>
                <a:lnTo>
                  <a:pt x="2766886" y="714654"/>
                </a:lnTo>
                <a:lnTo>
                  <a:pt x="2782392" y="709485"/>
                </a:lnTo>
                <a:lnTo>
                  <a:pt x="2780749" y="706132"/>
                </a:lnTo>
                <a:lnTo>
                  <a:pt x="2772381" y="706132"/>
                </a:lnTo>
                <a:lnTo>
                  <a:pt x="2756362" y="700311"/>
                </a:lnTo>
                <a:lnTo>
                  <a:pt x="2755291" y="624408"/>
                </a:lnTo>
                <a:close/>
              </a:path>
              <a:path w="5542280" h="744854">
                <a:moveTo>
                  <a:pt x="2778900" y="702360"/>
                </a:moveTo>
                <a:lnTo>
                  <a:pt x="2772381" y="706132"/>
                </a:lnTo>
                <a:lnTo>
                  <a:pt x="2780749" y="706132"/>
                </a:lnTo>
                <a:lnTo>
                  <a:pt x="2778900" y="702360"/>
                </a:lnTo>
                <a:close/>
              </a:path>
              <a:path w="5542280" h="744854">
                <a:moveTo>
                  <a:pt x="2745372" y="640613"/>
                </a:moveTo>
                <a:lnTo>
                  <a:pt x="2732240" y="640613"/>
                </a:lnTo>
                <a:lnTo>
                  <a:pt x="2732240" y="648855"/>
                </a:lnTo>
                <a:lnTo>
                  <a:pt x="2745372" y="648855"/>
                </a:lnTo>
                <a:lnTo>
                  <a:pt x="2745372" y="640613"/>
                </a:lnTo>
                <a:close/>
              </a:path>
              <a:path w="5542280" h="744854">
                <a:moveTo>
                  <a:pt x="2777642" y="640613"/>
                </a:moveTo>
                <a:lnTo>
                  <a:pt x="2755519" y="640613"/>
                </a:lnTo>
                <a:lnTo>
                  <a:pt x="2755636" y="648855"/>
                </a:lnTo>
                <a:lnTo>
                  <a:pt x="2777642" y="648855"/>
                </a:lnTo>
                <a:lnTo>
                  <a:pt x="2777642" y="640613"/>
                </a:lnTo>
                <a:close/>
              </a:path>
              <a:path w="5542280" h="744854">
                <a:moveTo>
                  <a:pt x="2820581" y="639914"/>
                </a:moveTo>
                <a:lnTo>
                  <a:pt x="2803025" y="647831"/>
                </a:lnTo>
                <a:lnTo>
                  <a:pt x="2792082" y="663384"/>
                </a:lnTo>
                <a:lnTo>
                  <a:pt x="2790575" y="682895"/>
                </a:lnTo>
                <a:lnTo>
                  <a:pt x="2790452" y="684479"/>
                </a:lnTo>
                <a:lnTo>
                  <a:pt x="2803025" y="706644"/>
                </a:lnTo>
                <a:lnTo>
                  <a:pt x="2827752" y="714654"/>
                </a:lnTo>
                <a:lnTo>
                  <a:pt x="2834923" y="714654"/>
                </a:lnTo>
                <a:lnTo>
                  <a:pt x="2852712" y="706644"/>
                </a:lnTo>
                <a:lnTo>
                  <a:pt x="2853259" y="705853"/>
                </a:lnTo>
                <a:lnTo>
                  <a:pt x="2827752" y="705853"/>
                </a:lnTo>
                <a:lnTo>
                  <a:pt x="2809824" y="699939"/>
                </a:lnTo>
                <a:lnTo>
                  <a:pt x="2800511" y="682895"/>
                </a:lnTo>
                <a:lnTo>
                  <a:pt x="2806564" y="657843"/>
                </a:lnTo>
                <a:lnTo>
                  <a:pt x="2822677" y="648576"/>
                </a:lnTo>
                <a:lnTo>
                  <a:pt x="2851814" y="648576"/>
                </a:lnTo>
                <a:lnTo>
                  <a:pt x="2841443" y="641498"/>
                </a:lnTo>
                <a:lnTo>
                  <a:pt x="2820581" y="639914"/>
                </a:lnTo>
                <a:close/>
              </a:path>
              <a:path w="5542280" h="744854">
                <a:moveTo>
                  <a:pt x="2851814" y="648576"/>
                </a:moveTo>
                <a:lnTo>
                  <a:pt x="2822677" y="648576"/>
                </a:lnTo>
                <a:lnTo>
                  <a:pt x="2845960" y="654536"/>
                </a:lnTo>
                <a:lnTo>
                  <a:pt x="2855134" y="671440"/>
                </a:lnTo>
                <a:lnTo>
                  <a:pt x="2849173" y="696586"/>
                </a:lnTo>
                <a:lnTo>
                  <a:pt x="2827752" y="705853"/>
                </a:lnTo>
                <a:lnTo>
                  <a:pt x="2853259" y="705853"/>
                </a:lnTo>
                <a:lnTo>
                  <a:pt x="2863562" y="690951"/>
                </a:lnTo>
                <a:lnTo>
                  <a:pt x="2865070" y="671440"/>
                </a:lnTo>
                <a:lnTo>
                  <a:pt x="2865192" y="669857"/>
                </a:lnTo>
                <a:lnTo>
                  <a:pt x="2857136" y="652208"/>
                </a:lnTo>
                <a:lnTo>
                  <a:pt x="2851814" y="648576"/>
                </a:lnTo>
                <a:close/>
              </a:path>
              <a:path w="5542280" h="744854">
                <a:moveTo>
                  <a:pt x="2879714" y="697750"/>
                </a:moveTo>
                <a:lnTo>
                  <a:pt x="2875244" y="705573"/>
                </a:lnTo>
                <a:lnTo>
                  <a:pt x="2905140" y="714654"/>
                </a:lnTo>
                <a:lnTo>
                  <a:pt x="2917014" y="713816"/>
                </a:lnTo>
                <a:lnTo>
                  <a:pt x="2928147" y="705993"/>
                </a:lnTo>
                <a:lnTo>
                  <a:pt x="2912823" y="705993"/>
                </a:lnTo>
                <a:lnTo>
                  <a:pt x="2879714" y="697750"/>
                </a:lnTo>
                <a:close/>
              </a:path>
              <a:path w="5542280" h="744854">
                <a:moveTo>
                  <a:pt x="2916455" y="640566"/>
                </a:moveTo>
                <a:lnTo>
                  <a:pt x="2883486" y="646946"/>
                </a:lnTo>
                <a:lnTo>
                  <a:pt x="2878736" y="668413"/>
                </a:lnTo>
                <a:lnTo>
                  <a:pt x="2925536" y="697610"/>
                </a:lnTo>
                <a:lnTo>
                  <a:pt x="2912823" y="705993"/>
                </a:lnTo>
                <a:lnTo>
                  <a:pt x="2928147" y="705993"/>
                </a:lnTo>
                <a:lnTo>
                  <a:pt x="2934244" y="701708"/>
                </a:lnTo>
                <a:lnTo>
                  <a:pt x="2934570" y="686481"/>
                </a:lnTo>
                <a:lnTo>
                  <a:pt x="2887677" y="657051"/>
                </a:lnTo>
                <a:lnTo>
                  <a:pt x="2895454" y="649600"/>
                </a:lnTo>
                <a:lnTo>
                  <a:pt x="2931395" y="649600"/>
                </a:lnTo>
                <a:lnTo>
                  <a:pt x="2932838" y="646946"/>
                </a:lnTo>
                <a:lnTo>
                  <a:pt x="2932940" y="646760"/>
                </a:lnTo>
                <a:lnTo>
                  <a:pt x="2916455" y="640566"/>
                </a:lnTo>
                <a:close/>
              </a:path>
              <a:path w="5542280" h="744854">
                <a:moveTo>
                  <a:pt x="2931395" y="649600"/>
                </a:moveTo>
                <a:lnTo>
                  <a:pt x="2895454" y="649600"/>
                </a:lnTo>
                <a:lnTo>
                  <a:pt x="2928609" y="654723"/>
                </a:lnTo>
                <a:lnTo>
                  <a:pt x="2931395" y="649600"/>
                </a:lnTo>
                <a:close/>
              </a:path>
              <a:path w="5542280" h="744854">
                <a:moveTo>
                  <a:pt x="3012429" y="639914"/>
                </a:moveTo>
                <a:lnTo>
                  <a:pt x="2995060" y="647738"/>
                </a:lnTo>
                <a:lnTo>
                  <a:pt x="2984396" y="663244"/>
                </a:lnTo>
                <a:lnTo>
                  <a:pt x="2982937" y="682895"/>
                </a:lnTo>
                <a:lnTo>
                  <a:pt x="2982813" y="684572"/>
                </a:lnTo>
                <a:lnTo>
                  <a:pt x="2995060" y="706738"/>
                </a:lnTo>
                <a:lnTo>
                  <a:pt x="3019414" y="714654"/>
                </a:lnTo>
                <a:lnTo>
                  <a:pt x="3025934" y="714654"/>
                </a:lnTo>
                <a:lnTo>
                  <a:pt x="3041859" y="707343"/>
                </a:lnTo>
                <a:lnTo>
                  <a:pt x="3042824" y="705853"/>
                </a:lnTo>
                <a:lnTo>
                  <a:pt x="3020113" y="705853"/>
                </a:lnTo>
                <a:lnTo>
                  <a:pt x="3002184" y="699939"/>
                </a:lnTo>
                <a:lnTo>
                  <a:pt x="2992871" y="682895"/>
                </a:lnTo>
                <a:lnTo>
                  <a:pt x="2998925" y="657843"/>
                </a:lnTo>
                <a:lnTo>
                  <a:pt x="3014990" y="648576"/>
                </a:lnTo>
                <a:lnTo>
                  <a:pt x="3041807" y="648576"/>
                </a:lnTo>
                <a:lnTo>
                  <a:pt x="3031568" y="641358"/>
                </a:lnTo>
                <a:lnTo>
                  <a:pt x="3012429" y="639914"/>
                </a:lnTo>
                <a:close/>
              </a:path>
              <a:path w="5542280" h="744854">
                <a:moveTo>
                  <a:pt x="3057273" y="610298"/>
                </a:moveTo>
                <a:lnTo>
                  <a:pt x="3047354" y="610298"/>
                </a:lnTo>
                <a:lnTo>
                  <a:pt x="3047474" y="639914"/>
                </a:lnTo>
                <a:lnTo>
                  <a:pt x="3047537" y="655519"/>
                </a:lnTo>
                <a:lnTo>
                  <a:pt x="3053361" y="669205"/>
                </a:lnTo>
                <a:lnTo>
                  <a:pt x="3051871" y="691883"/>
                </a:lnTo>
                <a:lnTo>
                  <a:pt x="3047710" y="698308"/>
                </a:lnTo>
                <a:lnTo>
                  <a:pt x="3047773" y="713955"/>
                </a:lnTo>
                <a:lnTo>
                  <a:pt x="3057273" y="713955"/>
                </a:lnTo>
                <a:lnTo>
                  <a:pt x="3057273" y="610298"/>
                </a:lnTo>
                <a:close/>
              </a:path>
              <a:path w="5542280" h="744854">
                <a:moveTo>
                  <a:pt x="3047601" y="671440"/>
                </a:moveTo>
                <a:lnTo>
                  <a:pt x="3047455" y="671603"/>
                </a:lnTo>
                <a:lnTo>
                  <a:pt x="3041533" y="696586"/>
                </a:lnTo>
                <a:lnTo>
                  <a:pt x="3020113" y="705853"/>
                </a:lnTo>
                <a:lnTo>
                  <a:pt x="3042824" y="705853"/>
                </a:lnTo>
                <a:lnTo>
                  <a:pt x="3047710" y="698308"/>
                </a:lnTo>
                <a:lnTo>
                  <a:pt x="3047601" y="671440"/>
                </a:lnTo>
                <a:close/>
              </a:path>
              <a:path w="5542280" h="744854">
                <a:moveTo>
                  <a:pt x="3047537" y="655519"/>
                </a:moveTo>
                <a:lnTo>
                  <a:pt x="3047592" y="669205"/>
                </a:lnTo>
                <a:lnTo>
                  <a:pt x="3047710" y="698308"/>
                </a:lnTo>
                <a:lnTo>
                  <a:pt x="3051871" y="691883"/>
                </a:lnTo>
                <a:lnTo>
                  <a:pt x="3053204" y="671603"/>
                </a:lnTo>
                <a:lnTo>
                  <a:pt x="3053244" y="670994"/>
                </a:lnTo>
                <a:lnTo>
                  <a:pt x="3053361" y="669205"/>
                </a:lnTo>
                <a:lnTo>
                  <a:pt x="3047537" y="655519"/>
                </a:lnTo>
                <a:close/>
              </a:path>
              <a:path w="5542280" h="744854">
                <a:moveTo>
                  <a:pt x="3041807" y="648576"/>
                </a:moveTo>
                <a:lnTo>
                  <a:pt x="3014990" y="648576"/>
                </a:lnTo>
                <a:lnTo>
                  <a:pt x="3038273" y="654536"/>
                </a:lnTo>
                <a:lnTo>
                  <a:pt x="3047513" y="671440"/>
                </a:lnTo>
                <a:lnTo>
                  <a:pt x="3047537" y="655519"/>
                </a:lnTo>
                <a:lnTo>
                  <a:pt x="3045771" y="651370"/>
                </a:lnTo>
                <a:lnTo>
                  <a:pt x="3041807" y="648576"/>
                </a:lnTo>
                <a:close/>
              </a:path>
              <a:path w="5542280" h="744854">
                <a:moveTo>
                  <a:pt x="3106596" y="639914"/>
                </a:moveTo>
                <a:lnTo>
                  <a:pt x="3089553" y="647970"/>
                </a:lnTo>
                <a:lnTo>
                  <a:pt x="3079029" y="663524"/>
                </a:lnTo>
                <a:lnTo>
                  <a:pt x="3077492" y="684479"/>
                </a:lnTo>
                <a:lnTo>
                  <a:pt x="3090158" y="706644"/>
                </a:lnTo>
                <a:lnTo>
                  <a:pt x="3116049" y="714654"/>
                </a:lnTo>
                <a:lnTo>
                  <a:pt x="3121917" y="714654"/>
                </a:lnTo>
                <a:lnTo>
                  <a:pt x="3140573" y="704689"/>
                </a:lnTo>
                <a:lnTo>
                  <a:pt x="3105572" y="704689"/>
                </a:lnTo>
                <a:lnTo>
                  <a:pt x="3088343" y="688157"/>
                </a:lnTo>
                <a:lnTo>
                  <a:pt x="3089467" y="680288"/>
                </a:lnTo>
                <a:lnTo>
                  <a:pt x="3085036" y="680288"/>
                </a:lnTo>
                <a:lnTo>
                  <a:pt x="3085036" y="672884"/>
                </a:lnTo>
                <a:lnTo>
                  <a:pt x="3090524" y="672884"/>
                </a:lnTo>
                <a:lnTo>
                  <a:pt x="3092719" y="657517"/>
                </a:lnTo>
                <a:lnTo>
                  <a:pt x="3108366" y="648436"/>
                </a:lnTo>
                <a:lnTo>
                  <a:pt x="3136156" y="648436"/>
                </a:lnTo>
                <a:lnTo>
                  <a:pt x="3126387" y="641498"/>
                </a:lnTo>
                <a:lnTo>
                  <a:pt x="3106596" y="639914"/>
                </a:lnTo>
                <a:close/>
              </a:path>
              <a:path w="5542280" h="744854">
                <a:moveTo>
                  <a:pt x="3138820" y="696214"/>
                </a:moveTo>
                <a:lnTo>
                  <a:pt x="3136026" y="699473"/>
                </a:lnTo>
                <a:lnTo>
                  <a:pt x="3105572" y="704689"/>
                </a:lnTo>
                <a:lnTo>
                  <a:pt x="3140573" y="704689"/>
                </a:lnTo>
                <a:lnTo>
                  <a:pt x="3144408" y="702640"/>
                </a:lnTo>
                <a:lnTo>
                  <a:pt x="3138820" y="696214"/>
                </a:lnTo>
                <a:close/>
              </a:path>
              <a:path w="5542280" h="744854">
                <a:moveTo>
                  <a:pt x="3090524" y="672884"/>
                </a:moveTo>
                <a:lnTo>
                  <a:pt x="3085036" y="672884"/>
                </a:lnTo>
                <a:lnTo>
                  <a:pt x="3085036" y="680288"/>
                </a:lnTo>
                <a:lnTo>
                  <a:pt x="3089467" y="680288"/>
                </a:lnTo>
                <a:lnTo>
                  <a:pt x="3090524" y="672884"/>
                </a:lnTo>
                <a:close/>
              </a:path>
              <a:path w="5542280" h="744854">
                <a:moveTo>
                  <a:pt x="3138461" y="672884"/>
                </a:moveTo>
                <a:lnTo>
                  <a:pt x="3090524" y="672884"/>
                </a:lnTo>
                <a:lnTo>
                  <a:pt x="3089467" y="680288"/>
                </a:lnTo>
                <a:lnTo>
                  <a:pt x="3148879" y="680288"/>
                </a:lnTo>
                <a:lnTo>
                  <a:pt x="3148939" y="675817"/>
                </a:lnTo>
                <a:lnTo>
                  <a:pt x="3139659" y="675817"/>
                </a:lnTo>
                <a:lnTo>
                  <a:pt x="3138461" y="672884"/>
                </a:lnTo>
                <a:close/>
              </a:path>
              <a:path w="5542280" h="744854">
                <a:moveTo>
                  <a:pt x="3136156" y="648436"/>
                </a:moveTo>
                <a:lnTo>
                  <a:pt x="3108366" y="648436"/>
                </a:lnTo>
                <a:lnTo>
                  <a:pt x="3130858" y="654257"/>
                </a:lnTo>
                <a:lnTo>
                  <a:pt x="3139659" y="675817"/>
                </a:lnTo>
                <a:lnTo>
                  <a:pt x="3143571" y="672884"/>
                </a:lnTo>
                <a:lnTo>
                  <a:pt x="3148978" y="672884"/>
                </a:lnTo>
                <a:lnTo>
                  <a:pt x="3149019" y="669857"/>
                </a:lnTo>
                <a:lnTo>
                  <a:pt x="3141335" y="652115"/>
                </a:lnTo>
                <a:lnTo>
                  <a:pt x="3136156" y="648436"/>
                </a:lnTo>
                <a:close/>
              </a:path>
              <a:path w="5542280" h="744854">
                <a:moveTo>
                  <a:pt x="3148978" y="672884"/>
                </a:moveTo>
                <a:lnTo>
                  <a:pt x="3143571" y="672884"/>
                </a:lnTo>
                <a:lnTo>
                  <a:pt x="3139659" y="675817"/>
                </a:lnTo>
                <a:lnTo>
                  <a:pt x="3148939" y="675817"/>
                </a:lnTo>
                <a:lnTo>
                  <a:pt x="3148978" y="672884"/>
                </a:lnTo>
                <a:close/>
              </a:path>
              <a:path w="5542280" h="744854">
                <a:moveTo>
                  <a:pt x="3215269" y="640613"/>
                </a:moveTo>
                <a:lnTo>
                  <a:pt x="3205769" y="640613"/>
                </a:lnTo>
                <a:lnTo>
                  <a:pt x="3205769" y="741057"/>
                </a:lnTo>
                <a:lnTo>
                  <a:pt x="3215688" y="741057"/>
                </a:lnTo>
                <a:lnTo>
                  <a:pt x="3215578" y="714654"/>
                </a:lnTo>
                <a:lnTo>
                  <a:pt x="3215501" y="696282"/>
                </a:lnTo>
                <a:lnTo>
                  <a:pt x="3209681" y="685224"/>
                </a:lnTo>
                <a:lnTo>
                  <a:pt x="3211171" y="662453"/>
                </a:lnTo>
                <a:lnTo>
                  <a:pt x="3215334" y="656083"/>
                </a:lnTo>
                <a:lnTo>
                  <a:pt x="3215269" y="640613"/>
                </a:lnTo>
                <a:close/>
              </a:path>
              <a:path w="5542280" h="744854">
                <a:moveTo>
                  <a:pt x="3215446" y="682896"/>
                </a:moveTo>
                <a:lnTo>
                  <a:pt x="3215501" y="696282"/>
                </a:lnTo>
                <a:lnTo>
                  <a:pt x="3221323" y="707343"/>
                </a:lnTo>
                <a:lnTo>
                  <a:pt x="3243628" y="714654"/>
                </a:lnTo>
                <a:lnTo>
                  <a:pt x="3250613" y="714654"/>
                </a:lnTo>
                <a:lnTo>
                  <a:pt x="3267936" y="706738"/>
                </a:lnTo>
                <a:lnTo>
                  <a:pt x="3268545" y="705853"/>
                </a:lnTo>
                <a:lnTo>
                  <a:pt x="3242930" y="705853"/>
                </a:lnTo>
                <a:lnTo>
                  <a:pt x="3224722" y="699939"/>
                </a:lnTo>
                <a:lnTo>
                  <a:pt x="3215446" y="682896"/>
                </a:lnTo>
                <a:close/>
              </a:path>
              <a:path w="5542280" h="744854">
                <a:moveTo>
                  <a:pt x="3267160" y="648576"/>
                </a:moveTo>
                <a:lnTo>
                  <a:pt x="3237714" y="648576"/>
                </a:lnTo>
                <a:lnTo>
                  <a:pt x="3260997" y="654629"/>
                </a:lnTo>
                <a:lnTo>
                  <a:pt x="3270311" y="671533"/>
                </a:lnTo>
                <a:lnTo>
                  <a:pt x="3264331" y="696282"/>
                </a:lnTo>
                <a:lnTo>
                  <a:pt x="3264257" y="696586"/>
                </a:lnTo>
                <a:lnTo>
                  <a:pt x="3242930" y="705853"/>
                </a:lnTo>
                <a:lnTo>
                  <a:pt x="3268545" y="705853"/>
                </a:lnTo>
                <a:lnTo>
                  <a:pt x="3278646" y="691184"/>
                </a:lnTo>
                <a:lnTo>
                  <a:pt x="3280105" y="671533"/>
                </a:lnTo>
                <a:lnTo>
                  <a:pt x="3280230" y="669857"/>
                </a:lnTo>
                <a:lnTo>
                  <a:pt x="3272313" y="652115"/>
                </a:lnTo>
                <a:lnTo>
                  <a:pt x="3267160" y="648576"/>
                </a:lnTo>
                <a:close/>
              </a:path>
              <a:path w="5542280" h="744854">
                <a:moveTo>
                  <a:pt x="3215334" y="656083"/>
                </a:moveTo>
                <a:lnTo>
                  <a:pt x="3211171" y="662453"/>
                </a:lnTo>
                <a:lnTo>
                  <a:pt x="3209834" y="682896"/>
                </a:lnTo>
                <a:lnTo>
                  <a:pt x="3209806" y="683322"/>
                </a:lnTo>
                <a:lnTo>
                  <a:pt x="3209681" y="685224"/>
                </a:lnTo>
                <a:lnTo>
                  <a:pt x="3215501" y="696282"/>
                </a:lnTo>
                <a:lnTo>
                  <a:pt x="3215391" y="669857"/>
                </a:lnTo>
                <a:lnTo>
                  <a:pt x="3215334" y="656083"/>
                </a:lnTo>
                <a:close/>
              </a:path>
              <a:path w="5542280" h="744854">
                <a:moveTo>
                  <a:pt x="3237202" y="639914"/>
                </a:moveTo>
                <a:lnTo>
                  <a:pt x="3221183" y="647132"/>
                </a:lnTo>
                <a:lnTo>
                  <a:pt x="3215334" y="656083"/>
                </a:lnTo>
                <a:lnTo>
                  <a:pt x="3215446" y="682896"/>
                </a:lnTo>
                <a:lnTo>
                  <a:pt x="3218246" y="671533"/>
                </a:lnTo>
                <a:lnTo>
                  <a:pt x="3221463" y="657982"/>
                </a:lnTo>
                <a:lnTo>
                  <a:pt x="3237714" y="648576"/>
                </a:lnTo>
                <a:lnTo>
                  <a:pt x="3267160" y="648576"/>
                </a:lnTo>
                <a:lnTo>
                  <a:pt x="3256853" y="641498"/>
                </a:lnTo>
                <a:lnTo>
                  <a:pt x="3237202" y="639914"/>
                </a:lnTo>
                <a:close/>
              </a:path>
              <a:path w="5542280" h="744854">
                <a:moveTo>
                  <a:pt x="3310368" y="610298"/>
                </a:moveTo>
                <a:lnTo>
                  <a:pt x="3300449" y="610298"/>
                </a:lnTo>
                <a:lnTo>
                  <a:pt x="3300449" y="713955"/>
                </a:lnTo>
                <a:lnTo>
                  <a:pt x="3310368" y="713955"/>
                </a:lnTo>
                <a:lnTo>
                  <a:pt x="3310368" y="610298"/>
                </a:lnTo>
                <a:close/>
              </a:path>
              <a:path w="5542280" h="744854">
                <a:moveTo>
                  <a:pt x="3382337" y="672545"/>
                </a:moveTo>
                <a:lnTo>
                  <a:pt x="3347605" y="673442"/>
                </a:lnTo>
                <a:lnTo>
                  <a:pt x="3332704" y="686015"/>
                </a:lnTo>
                <a:lnTo>
                  <a:pt x="3337175" y="707622"/>
                </a:lnTo>
                <a:lnTo>
                  <a:pt x="3358642" y="714654"/>
                </a:lnTo>
                <a:lnTo>
                  <a:pt x="3371401" y="713210"/>
                </a:lnTo>
                <a:lnTo>
                  <a:pt x="3377719" y="706831"/>
                </a:lnTo>
                <a:lnTo>
                  <a:pt x="3354311" y="706831"/>
                </a:lnTo>
                <a:lnTo>
                  <a:pt x="3341598" y="697191"/>
                </a:lnTo>
                <a:lnTo>
                  <a:pt x="3348444" y="681126"/>
                </a:lnTo>
                <a:lnTo>
                  <a:pt x="3382622" y="679965"/>
                </a:lnTo>
                <a:lnTo>
                  <a:pt x="3382372" y="673442"/>
                </a:lnTo>
                <a:lnTo>
                  <a:pt x="3382337" y="672545"/>
                </a:lnTo>
                <a:close/>
              </a:path>
              <a:path w="5542280" h="744854">
                <a:moveTo>
                  <a:pt x="3393427" y="691883"/>
                </a:moveTo>
                <a:lnTo>
                  <a:pt x="3383508" y="691883"/>
                </a:lnTo>
                <a:lnTo>
                  <a:pt x="3385744" y="698728"/>
                </a:lnTo>
                <a:lnTo>
                  <a:pt x="3383432" y="701062"/>
                </a:lnTo>
                <a:lnTo>
                  <a:pt x="3383899" y="713210"/>
                </a:lnTo>
                <a:lnTo>
                  <a:pt x="3383928" y="713955"/>
                </a:lnTo>
                <a:lnTo>
                  <a:pt x="3393427" y="713955"/>
                </a:lnTo>
                <a:lnTo>
                  <a:pt x="3393427" y="691883"/>
                </a:lnTo>
                <a:close/>
              </a:path>
              <a:path w="5542280" h="744854">
                <a:moveTo>
                  <a:pt x="3383107" y="692592"/>
                </a:moveTo>
                <a:lnTo>
                  <a:pt x="3378666" y="700451"/>
                </a:lnTo>
                <a:lnTo>
                  <a:pt x="3354311" y="706831"/>
                </a:lnTo>
                <a:lnTo>
                  <a:pt x="3377719" y="706831"/>
                </a:lnTo>
                <a:lnTo>
                  <a:pt x="3383432" y="701062"/>
                </a:lnTo>
                <a:lnTo>
                  <a:pt x="3383107" y="692592"/>
                </a:lnTo>
                <a:close/>
              </a:path>
              <a:path w="5542280" h="744854">
                <a:moveTo>
                  <a:pt x="3383508" y="691883"/>
                </a:moveTo>
                <a:lnTo>
                  <a:pt x="3383107" y="692592"/>
                </a:lnTo>
                <a:lnTo>
                  <a:pt x="3383284" y="697191"/>
                </a:lnTo>
                <a:lnTo>
                  <a:pt x="3383343" y="698728"/>
                </a:lnTo>
                <a:lnTo>
                  <a:pt x="3383432" y="701062"/>
                </a:lnTo>
                <a:lnTo>
                  <a:pt x="3385744" y="698728"/>
                </a:lnTo>
                <a:lnTo>
                  <a:pt x="3383508" y="691883"/>
                </a:lnTo>
                <a:close/>
              </a:path>
              <a:path w="5542280" h="744854">
                <a:moveTo>
                  <a:pt x="3387390" y="648576"/>
                </a:moveTo>
                <a:lnTo>
                  <a:pt x="3369585" y="648576"/>
                </a:lnTo>
                <a:lnTo>
                  <a:pt x="3381739" y="656958"/>
                </a:lnTo>
                <a:lnTo>
                  <a:pt x="3383080" y="691883"/>
                </a:lnTo>
                <a:lnTo>
                  <a:pt x="3383107" y="692592"/>
                </a:lnTo>
                <a:lnTo>
                  <a:pt x="3383508" y="691883"/>
                </a:lnTo>
                <a:lnTo>
                  <a:pt x="3393427" y="691883"/>
                </a:lnTo>
                <a:lnTo>
                  <a:pt x="3393427" y="679965"/>
                </a:lnTo>
                <a:lnTo>
                  <a:pt x="3385464" y="679965"/>
                </a:lnTo>
                <a:lnTo>
                  <a:pt x="3385464" y="672545"/>
                </a:lnTo>
                <a:lnTo>
                  <a:pt x="3393427" y="672545"/>
                </a:lnTo>
                <a:lnTo>
                  <a:pt x="3393427" y="668413"/>
                </a:lnTo>
                <a:lnTo>
                  <a:pt x="3390819" y="651696"/>
                </a:lnTo>
                <a:lnTo>
                  <a:pt x="3387390" y="648576"/>
                </a:lnTo>
                <a:close/>
              </a:path>
              <a:path w="5542280" h="744854">
                <a:moveTo>
                  <a:pt x="3393427" y="672545"/>
                </a:moveTo>
                <a:lnTo>
                  <a:pt x="3385464" y="672545"/>
                </a:lnTo>
                <a:lnTo>
                  <a:pt x="3385464" y="679965"/>
                </a:lnTo>
                <a:lnTo>
                  <a:pt x="3393427" y="679965"/>
                </a:lnTo>
                <a:lnTo>
                  <a:pt x="3393427" y="672545"/>
                </a:lnTo>
                <a:close/>
              </a:path>
              <a:path w="5542280" h="744854">
                <a:moveTo>
                  <a:pt x="3363671" y="639914"/>
                </a:moveTo>
                <a:lnTo>
                  <a:pt x="3333775" y="649833"/>
                </a:lnTo>
                <a:lnTo>
                  <a:pt x="3338245" y="657237"/>
                </a:lnTo>
                <a:lnTo>
                  <a:pt x="3369585" y="648576"/>
                </a:lnTo>
                <a:lnTo>
                  <a:pt x="3387390" y="648576"/>
                </a:lnTo>
                <a:lnTo>
                  <a:pt x="3380481" y="642289"/>
                </a:lnTo>
                <a:lnTo>
                  <a:pt x="3363671" y="639914"/>
                </a:lnTo>
                <a:close/>
              </a:path>
              <a:path w="5542280" h="744854">
                <a:moveTo>
                  <a:pt x="3429867" y="640613"/>
                </a:moveTo>
                <a:lnTo>
                  <a:pt x="3420367" y="640613"/>
                </a:lnTo>
                <a:lnTo>
                  <a:pt x="3420367" y="713955"/>
                </a:lnTo>
                <a:lnTo>
                  <a:pt x="3430286" y="713955"/>
                </a:lnTo>
                <a:lnTo>
                  <a:pt x="3430286" y="669810"/>
                </a:lnTo>
                <a:lnTo>
                  <a:pt x="3435028" y="660730"/>
                </a:lnTo>
                <a:lnTo>
                  <a:pt x="3429867" y="660730"/>
                </a:lnTo>
                <a:lnTo>
                  <a:pt x="3429867" y="640613"/>
                </a:lnTo>
                <a:close/>
              </a:path>
              <a:path w="5542280" h="744854">
                <a:moveTo>
                  <a:pt x="3479736" y="648855"/>
                </a:moveTo>
                <a:lnTo>
                  <a:pt x="3462976" y="648855"/>
                </a:lnTo>
                <a:lnTo>
                  <a:pt x="3476108" y="658774"/>
                </a:lnTo>
                <a:lnTo>
                  <a:pt x="3478063" y="713955"/>
                </a:lnTo>
                <a:lnTo>
                  <a:pt x="3487982" y="713955"/>
                </a:lnTo>
                <a:lnTo>
                  <a:pt x="3487982" y="664269"/>
                </a:lnTo>
                <a:lnTo>
                  <a:pt x="3479736" y="648855"/>
                </a:lnTo>
                <a:close/>
              </a:path>
              <a:path w="5542280" h="744854">
                <a:moveTo>
                  <a:pt x="3457807" y="639914"/>
                </a:moveTo>
                <a:lnTo>
                  <a:pt x="3450729" y="639914"/>
                </a:lnTo>
                <a:lnTo>
                  <a:pt x="3430658" y="651649"/>
                </a:lnTo>
                <a:lnTo>
                  <a:pt x="3429867" y="660730"/>
                </a:lnTo>
                <a:lnTo>
                  <a:pt x="3435028" y="660730"/>
                </a:lnTo>
                <a:lnTo>
                  <a:pt x="3438482" y="654117"/>
                </a:lnTo>
                <a:lnTo>
                  <a:pt x="3462976" y="648855"/>
                </a:lnTo>
                <a:lnTo>
                  <a:pt x="3479736" y="648855"/>
                </a:lnTo>
                <a:lnTo>
                  <a:pt x="3478017" y="645642"/>
                </a:lnTo>
                <a:lnTo>
                  <a:pt x="3457807" y="639914"/>
                </a:lnTo>
                <a:close/>
              </a:path>
              <a:path w="5542280" h="744854">
                <a:moveTo>
                  <a:pt x="3576174" y="729462"/>
                </a:moveTo>
                <a:lnTo>
                  <a:pt x="3572682" y="737006"/>
                </a:lnTo>
                <a:lnTo>
                  <a:pt x="3588188" y="741756"/>
                </a:lnTo>
                <a:lnTo>
                  <a:pt x="3595174" y="741756"/>
                </a:lnTo>
                <a:lnTo>
                  <a:pt x="3607258" y="732070"/>
                </a:lnTo>
                <a:lnTo>
                  <a:pt x="3594521" y="732070"/>
                </a:lnTo>
                <a:lnTo>
                  <a:pt x="3576174" y="729462"/>
                </a:lnTo>
                <a:close/>
              </a:path>
              <a:path w="5542280" h="744854">
                <a:moveTo>
                  <a:pt x="3609702" y="640613"/>
                </a:moveTo>
                <a:lnTo>
                  <a:pt x="3599784" y="640613"/>
                </a:lnTo>
                <a:lnTo>
                  <a:pt x="3599784" y="719404"/>
                </a:lnTo>
                <a:lnTo>
                  <a:pt x="3594521" y="732070"/>
                </a:lnTo>
                <a:lnTo>
                  <a:pt x="3607258" y="732070"/>
                </a:lnTo>
                <a:lnTo>
                  <a:pt x="3607840" y="731604"/>
                </a:lnTo>
                <a:lnTo>
                  <a:pt x="3609684" y="641498"/>
                </a:lnTo>
                <a:lnTo>
                  <a:pt x="3609702" y="640613"/>
                </a:lnTo>
                <a:close/>
              </a:path>
              <a:path w="5542280" h="744854">
                <a:moveTo>
                  <a:pt x="3536474" y="639914"/>
                </a:moveTo>
                <a:lnTo>
                  <a:pt x="3519431" y="647970"/>
                </a:lnTo>
                <a:lnTo>
                  <a:pt x="3508907" y="663524"/>
                </a:lnTo>
                <a:lnTo>
                  <a:pt x="3507370" y="684479"/>
                </a:lnTo>
                <a:lnTo>
                  <a:pt x="3520036" y="706644"/>
                </a:lnTo>
                <a:lnTo>
                  <a:pt x="3545927" y="714654"/>
                </a:lnTo>
                <a:lnTo>
                  <a:pt x="3551794" y="714654"/>
                </a:lnTo>
                <a:lnTo>
                  <a:pt x="3570450" y="704689"/>
                </a:lnTo>
                <a:lnTo>
                  <a:pt x="3535450" y="704689"/>
                </a:lnTo>
                <a:lnTo>
                  <a:pt x="3518220" y="688157"/>
                </a:lnTo>
                <a:lnTo>
                  <a:pt x="3519344" y="680288"/>
                </a:lnTo>
                <a:lnTo>
                  <a:pt x="3514914" y="680288"/>
                </a:lnTo>
                <a:lnTo>
                  <a:pt x="3514914" y="672884"/>
                </a:lnTo>
                <a:lnTo>
                  <a:pt x="3520402" y="672884"/>
                </a:lnTo>
                <a:lnTo>
                  <a:pt x="3522597" y="657517"/>
                </a:lnTo>
                <a:lnTo>
                  <a:pt x="3538244" y="648436"/>
                </a:lnTo>
                <a:lnTo>
                  <a:pt x="3566033" y="648436"/>
                </a:lnTo>
                <a:lnTo>
                  <a:pt x="3556265" y="641498"/>
                </a:lnTo>
                <a:lnTo>
                  <a:pt x="3536474" y="639914"/>
                </a:lnTo>
                <a:close/>
              </a:path>
              <a:path w="5542280" h="744854">
                <a:moveTo>
                  <a:pt x="3568698" y="696214"/>
                </a:moveTo>
                <a:lnTo>
                  <a:pt x="3565904" y="699473"/>
                </a:lnTo>
                <a:lnTo>
                  <a:pt x="3535450" y="704689"/>
                </a:lnTo>
                <a:lnTo>
                  <a:pt x="3570450" y="704689"/>
                </a:lnTo>
                <a:lnTo>
                  <a:pt x="3574286" y="702640"/>
                </a:lnTo>
                <a:lnTo>
                  <a:pt x="3568698" y="696214"/>
                </a:lnTo>
                <a:close/>
              </a:path>
              <a:path w="5542280" h="744854">
                <a:moveTo>
                  <a:pt x="3520402" y="672884"/>
                </a:moveTo>
                <a:lnTo>
                  <a:pt x="3514914" y="672884"/>
                </a:lnTo>
                <a:lnTo>
                  <a:pt x="3514914" y="680288"/>
                </a:lnTo>
                <a:lnTo>
                  <a:pt x="3519344" y="680288"/>
                </a:lnTo>
                <a:lnTo>
                  <a:pt x="3520402" y="672884"/>
                </a:lnTo>
                <a:close/>
              </a:path>
              <a:path w="5542280" h="744854">
                <a:moveTo>
                  <a:pt x="3568339" y="672884"/>
                </a:moveTo>
                <a:lnTo>
                  <a:pt x="3520402" y="672884"/>
                </a:lnTo>
                <a:lnTo>
                  <a:pt x="3519344" y="680288"/>
                </a:lnTo>
                <a:lnTo>
                  <a:pt x="3578757" y="680288"/>
                </a:lnTo>
                <a:lnTo>
                  <a:pt x="3578817" y="675817"/>
                </a:lnTo>
                <a:lnTo>
                  <a:pt x="3569536" y="675817"/>
                </a:lnTo>
                <a:lnTo>
                  <a:pt x="3568339" y="672884"/>
                </a:lnTo>
                <a:close/>
              </a:path>
              <a:path w="5542280" h="744854">
                <a:moveTo>
                  <a:pt x="3566033" y="648436"/>
                </a:moveTo>
                <a:lnTo>
                  <a:pt x="3538244" y="648436"/>
                </a:lnTo>
                <a:lnTo>
                  <a:pt x="3560735" y="654257"/>
                </a:lnTo>
                <a:lnTo>
                  <a:pt x="3569536" y="675817"/>
                </a:lnTo>
                <a:lnTo>
                  <a:pt x="3573448" y="672884"/>
                </a:lnTo>
                <a:lnTo>
                  <a:pt x="3578856" y="672884"/>
                </a:lnTo>
                <a:lnTo>
                  <a:pt x="3578896" y="669857"/>
                </a:lnTo>
                <a:lnTo>
                  <a:pt x="3571213" y="652115"/>
                </a:lnTo>
                <a:lnTo>
                  <a:pt x="3566033" y="648436"/>
                </a:lnTo>
                <a:close/>
              </a:path>
              <a:path w="5542280" h="744854">
                <a:moveTo>
                  <a:pt x="3578856" y="672884"/>
                </a:moveTo>
                <a:lnTo>
                  <a:pt x="3573448" y="672884"/>
                </a:lnTo>
                <a:lnTo>
                  <a:pt x="3569536" y="675817"/>
                </a:lnTo>
                <a:lnTo>
                  <a:pt x="3578817" y="675817"/>
                </a:lnTo>
                <a:lnTo>
                  <a:pt x="3578856" y="672884"/>
                </a:lnTo>
                <a:close/>
              </a:path>
              <a:path w="5542280" h="744854">
                <a:moveTo>
                  <a:pt x="3602764" y="610298"/>
                </a:moveTo>
                <a:lnTo>
                  <a:pt x="3604813" y="624408"/>
                </a:lnTo>
                <a:lnTo>
                  <a:pt x="3606955" y="624408"/>
                </a:lnTo>
                <a:lnTo>
                  <a:pt x="3602764" y="610298"/>
                </a:lnTo>
                <a:close/>
              </a:path>
              <a:path w="5542280" h="744854">
                <a:moveTo>
                  <a:pt x="3681792" y="672545"/>
                </a:moveTo>
                <a:lnTo>
                  <a:pt x="3647060" y="673442"/>
                </a:lnTo>
                <a:lnTo>
                  <a:pt x="3632159" y="686015"/>
                </a:lnTo>
                <a:lnTo>
                  <a:pt x="3636629" y="707622"/>
                </a:lnTo>
                <a:lnTo>
                  <a:pt x="3658097" y="714654"/>
                </a:lnTo>
                <a:lnTo>
                  <a:pt x="3670855" y="713210"/>
                </a:lnTo>
                <a:lnTo>
                  <a:pt x="3677174" y="706831"/>
                </a:lnTo>
                <a:lnTo>
                  <a:pt x="3653766" y="706831"/>
                </a:lnTo>
                <a:lnTo>
                  <a:pt x="3641053" y="697191"/>
                </a:lnTo>
                <a:lnTo>
                  <a:pt x="3647898" y="681126"/>
                </a:lnTo>
                <a:lnTo>
                  <a:pt x="3682077" y="679965"/>
                </a:lnTo>
                <a:lnTo>
                  <a:pt x="3681826" y="673442"/>
                </a:lnTo>
                <a:lnTo>
                  <a:pt x="3681792" y="672545"/>
                </a:lnTo>
                <a:close/>
              </a:path>
              <a:path w="5542280" h="744854">
                <a:moveTo>
                  <a:pt x="3692882" y="691883"/>
                </a:moveTo>
                <a:lnTo>
                  <a:pt x="3682963" y="691883"/>
                </a:lnTo>
                <a:lnTo>
                  <a:pt x="3685198" y="698728"/>
                </a:lnTo>
                <a:lnTo>
                  <a:pt x="3682887" y="701062"/>
                </a:lnTo>
                <a:lnTo>
                  <a:pt x="3683354" y="713210"/>
                </a:lnTo>
                <a:lnTo>
                  <a:pt x="3683382" y="713955"/>
                </a:lnTo>
                <a:lnTo>
                  <a:pt x="3692882" y="713955"/>
                </a:lnTo>
                <a:lnTo>
                  <a:pt x="3692882" y="691883"/>
                </a:lnTo>
                <a:close/>
              </a:path>
              <a:path w="5542280" h="744854">
                <a:moveTo>
                  <a:pt x="3682562" y="692592"/>
                </a:moveTo>
                <a:lnTo>
                  <a:pt x="3678120" y="700451"/>
                </a:lnTo>
                <a:lnTo>
                  <a:pt x="3653766" y="706831"/>
                </a:lnTo>
                <a:lnTo>
                  <a:pt x="3677174" y="706831"/>
                </a:lnTo>
                <a:lnTo>
                  <a:pt x="3682887" y="701062"/>
                </a:lnTo>
                <a:lnTo>
                  <a:pt x="3682562" y="692592"/>
                </a:lnTo>
                <a:close/>
              </a:path>
              <a:path w="5542280" h="744854">
                <a:moveTo>
                  <a:pt x="3682963" y="691883"/>
                </a:moveTo>
                <a:lnTo>
                  <a:pt x="3682562" y="692592"/>
                </a:lnTo>
                <a:lnTo>
                  <a:pt x="3682738" y="697191"/>
                </a:lnTo>
                <a:lnTo>
                  <a:pt x="3682797" y="698728"/>
                </a:lnTo>
                <a:lnTo>
                  <a:pt x="3682887" y="701062"/>
                </a:lnTo>
                <a:lnTo>
                  <a:pt x="3685198" y="698728"/>
                </a:lnTo>
                <a:lnTo>
                  <a:pt x="3682963" y="691883"/>
                </a:lnTo>
                <a:close/>
              </a:path>
              <a:path w="5542280" h="744854">
                <a:moveTo>
                  <a:pt x="3686845" y="648576"/>
                </a:moveTo>
                <a:lnTo>
                  <a:pt x="3669040" y="648576"/>
                </a:lnTo>
                <a:lnTo>
                  <a:pt x="3681193" y="656958"/>
                </a:lnTo>
                <a:lnTo>
                  <a:pt x="3682534" y="691883"/>
                </a:lnTo>
                <a:lnTo>
                  <a:pt x="3682562" y="692592"/>
                </a:lnTo>
                <a:lnTo>
                  <a:pt x="3682963" y="691883"/>
                </a:lnTo>
                <a:lnTo>
                  <a:pt x="3692882" y="691883"/>
                </a:lnTo>
                <a:lnTo>
                  <a:pt x="3692882" y="679965"/>
                </a:lnTo>
                <a:lnTo>
                  <a:pt x="3684919" y="679965"/>
                </a:lnTo>
                <a:lnTo>
                  <a:pt x="3684919" y="672545"/>
                </a:lnTo>
                <a:lnTo>
                  <a:pt x="3692882" y="672545"/>
                </a:lnTo>
                <a:lnTo>
                  <a:pt x="3692882" y="668413"/>
                </a:lnTo>
                <a:lnTo>
                  <a:pt x="3690274" y="651696"/>
                </a:lnTo>
                <a:lnTo>
                  <a:pt x="3686845" y="648576"/>
                </a:lnTo>
                <a:close/>
              </a:path>
              <a:path w="5542280" h="744854">
                <a:moveTo>
                  <a:pt x="3692882" y="672545"/>
                </a:moveTo>
                <a:lnTo>
                  <a:pt x="3684919" y="672545"/>
                </a:lnTo>
                <a:lnTo>
                  <a:pt x="3684919" y="679965"/>
                </a:lnTo>
                <a:lnTo>
                  <a:pt x="3692882" y="679965"/>
                </a:lnTo>
                <a:lnTo>
                  <a:pt x="3692882" y="672545"/>
                </a:lnTo>
                <a:close/>
              </a:path>
              <a:path w="5542280" h="744854">
                <a:moveTo>
                  <a:pt x="3663126" y="639914"/>
                </a:moveTo>
                <a:lnTo>
                  <a:pt x="3633230" y="649833"/>
                </a:lnTo>
                <a:lnTo>
                  <a:pt x="3637700" y="657237"/>
                </a:lnTo>
                <a:lnTo>
                  <a:pt x="3669040" y="648576"/>
                </a:lnTo>
                <a:lnTo>
                  <a:pt x="3686845" y="648576"/>
                </a:lnTo>
                <a:lnTo>
                  <a:pt x="3679936" y="642289"/>
                </a:lnTo>
                <a:lnTo>
                  <a:pt x="3663126" y="639914"/>
                </a:lnTo>
                <a:close/>
              </a:path>
              <a:path w="5542280" h="744854">
                <a:moveTo>
                  <a:pt x="3729322" y="640613"/>
                </a:moveTo>
                <a:lnTo>
                  <a:pt x="3719822" y="640613"/>
                </a:lnTo>
                <a:lnTo>
                  <a:pt x="3719822" y="713955"/>
                </a:lnTo>
                <a:lnTo>
                  <a:pt x="3729741" y="713955"/>
                </a:lnTo>
                <a:lnTo>
                  <a:pt x="3729741" y="669810"/>
                </a:lnTo>
                <a:lnTo>
                  <a:pt x="3734434" y="660450"/>
                </a:lnTo>
                <a:lnTo>
                  <a:pt x="3729322" y="660450"/>
                </a:lnTo>
                <a:lnTo>
                  <a:pt x="3729322" y="640613"/>
                </a:lnTo>
                <a:close/>
              </a:path>
              <a:path w="5542280" h="744854">
                <a:moveTo>
                  <a:pt x="3777130" y="648855"/>
                </a:moveTo>
                <a:lnTo>
                  <a:pt x="3761033" y="648855"/>
                </a:lnTo>
                <a:lnTo>
                  <a:pt x="3773700" y="658774"/>
                </a:lnTo>
                <a:lnTo>
                  <a:pt x="3775562" y="713955"/>
                </a:lnTo>
                <a:lnTo>
                  <a:pt x="3785481" y="713955"/>
                </a:lnTo>
                <a:lnTo>
                  <a:pt x="3785481" y="669810"/>
                </a:lnTo>
                <a:lnTo>
                  <a:pt x="3789660" y="661428"/>
                </a:lnTo>
                <a:lnTo>
                  <a:pt x="3784363" y="661428"/>
                </a:lnTo>
                <a:lnTo>
                  <a:pt x="3780452" y="659891"/>
                </a:lnTo>
                <a:lnTo>
                  <a:pt x="3783059" y="655150"/>
                </a:lnTo>
                <a:lnTo>
                  <a:pt x="3782873" y="654257"/>
                </a:lnTo>
                <a:lnTo>
                  <a:pt x="3777130" y="648855"/>
                </a:lnTo>
                <a:close/>
              </a:path>
              <a:path w="5542280" h="744854">
                <a:moveTo>
                  <a:pt x="3833105" y="648855"/>
                </a:moveTo>
                <a:lnTo>
                  <a:pt x="3816774" y="648855"/>
                </a:lnTo>
                <a:lnTo>
                  <a:pt x="3829300" y="658774"/>
                </a:lnTo>
                <a:lnTo>
                  <a:pt x="3831163" y="713955"/>
                </a:lnTo>
                <a:lnTo>
                  <a:pt x="3841081" y="713955"/>
                </a:lnTo>
                <a:lnTo>
                  <a:pt x="3841081" y="664269"/>
                </a:lnTo>
                <a:lnTo>
                  <a:pt x="3833105" y="648855"/>
                </a:lnTo>
                <a:close/>
              </a:path>
              <a:path w="5542280" h="744854">
                <a:moveTo>
                  <a:pt x="3783059" y="655150"/>
                </a:moveTo>
                <a:lnTo>
                  <a:pt x="3780452" y="659891"/>
                </a:lnTo>
                <a:lnTo>
                  <a:pt x="3784363" y="661428"/>
                </a:lnTo>
                <a:lnTo>
                  <a:pt x="3783059" y="655150"/>
                </a:lnTo>
                <a:close/>
              </a:path>
              <a:path w="5542280" h="744854">
                <a:moveTo>
                  <a:pt x="3811465" y="639914"/>
                </a:moveTo>
                <a:lnTo>
                  <a:pt x="3803828" y="639914"/>
                </a:lnTo>
                <a:lnTo>
                  <a:pt x="3786366" y="649135"/>
                </a:lnTo>
                <a:lnTo>
                  <a:pt x="3783059" y="655150"/>
                </a:lnTo>
                <a:lnTo>
                  <a:pt x="3784363" y="661428"/>
                </a:lnTo>
                <a:lnTo>
                  <a:pt x="3789660" y="661428"/>
                </a:lnTo>
                <a:lnTo>
                  <a:pt x="3793235" y="654257"/>
                </a:lnTo>
                <a:lnTo>
                  <a:pt x="3793304" y="654117"/>
                </a:lnTo>
                <a:lnTo>
                  <a:pt x="3816774" y="648855"/>
                </a:lnTo>
                <a:lnTo>
                  <a:pt x="3833105" y="648855"/>
                </a:lnTo>
                <a:lnTo>
                  <a:pt x="3831442" y="645642"/>
                </a:lnTo>
                <a:lnTo>
                  <a:pt x="3811465" y="639914"/>
                </a:lnTo>
                <a:close/>
              </a:path>
              <a:path w="5542280" h="744854">
                <a:moveTo>
                  <a:pt x="3749485" y="639914"/>
                </a:moveTo>
                <a:lnTo>
                  <a:pt x="3730020" y="651649"/>
                </a:lnTo>
                <a:lnTo>
                  <a:pt x="3729455" y="658774"/>
                </a:lnTo>
                <a:lnTo>
                  <a:pt x="3729366" y="659891"/>
                </a:lnTo>
                <a:lnTo>
                  <a:pt x="3729322" y="660450"/>
                </a:lnTo>
                <a:lnTo>
                  <a:pt x="3734434" y="660450"/>
                </a:lnTo>
                <a:lnTo>
                  <a:pt x="3737540" y="654257"/>
                </a:lnTo>
                <a:lnTo>
                  <a:pt x="3737610" y="654117"/>
                </a:lnTo>
                <a:lnTo>
                  <a:pt x="3761033" y="648855"/>
                </a:lnTo>
                <a:lnTo>
                  <a:pt x="3777130" y="648855"/>
                </a:lnTo>
                <a:lnTo>
                  <a:pt x="3769555" y="641730"/>
                </a:lnTo>
                <a:lnTo>
                  <a:pt x="3749485" y="639914"/>
                </a:lnTo>
                <a:close/>
              </a:path>
              <a:path w="5542280" h="744854">
                <a:moveTo>
                  <a:pt x="3889680" y="639914"/>
                </a:moveTo>
                <a:lnTo>
                  <a:pt x="3872637" y="647970"/>
                </a:lnTo>
                <a:lnTo>
                  <a:pt x="3862113" y="663524"/>
                </a:lnTo>
                <a:lnTo>
                  <a:pt x="3860576" y="684479"/>
                </a:lnTo>
                <a:lnTo>
                  <a:pt x="3873242" y="706644"/>
                </a:lnTo>
                <a:lnTo>
                  <a:pt x="3899133" y="714654"/>
                </a:lnTo>
                <a:lnTo>
                  <a:pt x="3905001" y="714654"/>
                </a:lnTo>
                <a:lnTo>
                  <a:pt x="3923657" y="704689"/>
                </a:lnTo>
                <a:lnTo>
                  <a:pt x="3888656" y="704689"/>
                </a:lnTo>
                <a:lnTo>
                  <a:pt x="3871427" y="688157"/>
                </a:lnTo>
                <a:lnTo>
                  <a:pt x="3872551" y="680288"/>
                </a:lnTo>
                <a:lnTo>
                  <a:pt x="3868120" y="680288"/>
                </a:lnTo>
                <a:lnTo>
                  <a:pt x="3868120" y="672884"/>
                </a:lnTo>
                <a:lnTo>
                  <a:pt x="3873608" y="672884"/>
                </a:lnTo>
                <a:lnTo>
                  <a:pt x="3875803" y="657517"/>
                </a:lnTo>
                <a:lnTo>
                  <a:pt x="3891450" y="648436"/>
                </a:lnTo>
                <a:lnTo>
                  <a:pt x="3919240" y="648436"/>
                </a:lnTo>
                <a:lnTo>
                  <a:pt x="3909471" y="641498"/>
                </a:lnTo>
                <a:lnTo>
                  <a:pt x="3889680" y="639914"/>
                </a:lnTo>
                <a:close/>
              </a:path>
              <a:path w="5542280" h="744854">
                <a:moveTo>
                  <a:pt x="3921904" y="696214"/>
                </a:moveTo>
                <a:lnTo>
                  <a:pt x="3919110" y="699473"/>
                </a:lnTo>
                <a:lnTo>
                  <a:pt x="3888656" y="704689"/>
                </a:lnTo>
                <a:lnTo>
                  <a:pt x="3923657" y="704689"/>
                </a:lnTo>
                <a:lnTo>
                  <a:pt x="3927492" y="702640"/>
                </a:lnTo>
                <a:lnTo>
                  <a:pt x="3921904" y="696214"/>
                </a:lnTo>
                <a:close/>
              </a:path>
              <a:path w="5542280" h="744854">
                <a:moveTo>
                  <a:pt x="3873608" y="672884"/>
                </a:moveTo>
                <a:lnTo>
                  <a:pt x="3868120" y="672884"/>
                </a:lnTo>
                <a:lnTo>
                  <a:pt x="3868120" y="680288"/>
                </a:lnTo>
                <a:lnTo>
                  <a:pt x="3872551" y="680288"/>
                </a:lnTo>
                <a:lnTo>
                  <a:pt x="3873608" y="672884"/>
                </a:lnTo>
                <a:close/>
              </a:path>
              <a:path w="5542280" h="744854">
                <a:moveTo>
                  <a:pt x="3921545" y="672884"/>
                </a:moveTo>
                <a:lnTo>
                  <a:pt x="3873608" y="672884"/>
                </a:lnTo>
                <a:lnTo>
                  <a:pt x="3872551" y="680288"/>
                </a:lnTo>
                <a:lnTo>
                  <a:pt x="3931963" y="680288"/>
                </a:lnTo>
                <a:lnTo>
                  <a:pt x="3932023" y="675817"/>
                </a:lnTo>
                <a:lnTo>
                  <a:pt x="3922743" y="675817"/>
                </a:lnTo>
                <a:lnTo>
                  <a:pt x="3921545" y="672884"/>
                </a:lnTo>
                <a:close/>
              </a:path>
              <a:path w="5542280" h="744854">
                <a:moveTo>
                  <a:pt x="3919240" y="648436"/>
                </a:moveTo>
                <a:lnTo>
                  <a:pt x="3891450" y="648436"/>
                </a:lnTo>
                <a:lnTo>
                  <a:pt x="3913942" y="654257"/>
                </a:lnTo>
                <a:lnTo>
                  <a:pt x="3922743" y="675817"/>
                </a:lnTo>
                <a:lnTo>
                  <a:pt x="3926655" y="672884"/>
                </a:lnTo>
                <a:lnTo>
                  <a:pt x="3932062" y="672884"/>
                </a:lnTo>
                <a:lnTo>
                  <a:pt x="3932103" y="669857"/>
                </a:lnTo>
                <a:lnTo>
                  <a:pt x="3924419" y="652115"/>
                </a:lnTo>
                <a:lnTo>
                  <a:pt x="3919240" y="648436"/>
                </a:lnTo>
                <a:close/>
              </a:path>
              <a:path w="5542280" h="744854">
                <a:moveTo>
                  <a:pt x="3932062" y="672884"/>
                </a:moveTo>
                <a:lnTo>
                  <a:pt x="3926655" y="672884"/>
                </a:lnTo>
                <a:lnTo>
                  <a:pt x="3922743" y="675817"/>
                </a:lnTo>
                <a:lnTo>
                  <a:pt x="3932023" y="675817"/>
                </a:lnTo>
                <a:lnTo>
                  <a:pt x="3932062" y="672884"/>
                </a:lnTo>
                <a:close/>
              </a:path>
              <a:path w="5542280" h="744854">
                <a:moveTo>
                  <a:pt x="3961791" y="640613"/>
                </a:moveTo>
                <a:lnTo>
                  <a:pt x="3952291" y="640613"/>
                </a:lnTo>
                <a:lnTo>
                  <a:pt x="3952291" y="713955"/>
                </a:lnTo>
                <a:lnTo>
                  <a:pt x="3962210" y="713955"/>
                </a:lnTo>
                <a:lnTo>
                  <a:pt x="3962210" y="669810"/>
                </a:lnTo>
                <a:lnTo>
                  <a:pt x="3966952" y="660730"/>
                </a:lnTo>
                <a:lnTo>
                  <a:pt x="3961791" y="660730"/>
                </a:lnTo>
                <a:lnTo>
                  <a:pt x="3961791" y="640613"/>
                </a:lnTo>
                <a:close/>
              </a:path>
              <a:path w="5542280" h="744854">
                <a:moveTo>
                  <a:pt x="4011660" y="648855"/>
                </a:moveTo>
                <a:lnTo>
                  <a:pt x="3994900" y="648855"/>
                </a:lnTo>
                <a:lnTo>
                  <a:pt x="4008032" y="658774"/>
                </a:lnTo>
                <a:lnTo>
                  <a:pt x="4009987" y="713955"/>
                </a:lnTo>
                <a:lnTo>
                  <a:pt x="4019906" y="713955"/>
                </a:lnTo>
                <a:lnTo>
                  <a:pt x="4019906" y="664269"/>
                </a:lnTo>
                <a:lnTo>
                  <a:pt x="4011660" y="648855"/>
                </a:lnTo>
                <a:close/>
              </a:path>
              <a:path w="5542280" h="744854">
                <a:moveTo>
                  <a:pt x="3989731" y="639914"/>
                </a:moveTo>
                <a:lnTo>
                  <a:pt x="3982653" y="639914"/>
                </a:lnTo>
                <a:lnTo>
                  <a:pt x="3962583" y="651649"/>
                </a:lnTo>
                <a:lnTo>
                  <a:pt x="3961791" y="660730"/>
                </a:lnTo>
                <a:lnTo>
                  <a:pt x="3966952" y="660730"/>
                </a:lnTo>
                <a:lnTo>
                  <a:pt x="3970406" y="654117"/>
                </a:lnTo>
                <a:lnTo>
                  <a:pt x="3994900" y="648855"/>
                </a:lnTo>
                <a:lnTo>
                  <a:pt x="4011660" y="648855"/>
                </a:lnTo>
                <a:lnTo>
                  <a:pt x="4009941" y="645642"/>
                </a:lnTo>
                <a:lnTo>
                  <a:pt x="3989731" y="639914"/>
                </a:lnTo>
                <a:close/>
              </a:path>
              <a:path w="5542280" h="744854">
                <a:moveTo>
                  <a:pt x="4058293" y="624408"/>
                </a:moveTo>
                <a:lnTo>
                  <a:pt x="4048375" y="624408"/>
                </a:lnTo>
                <a:lnTo>
                  <a:pt x="4048375" y="700079"/>
                </a:lnTo>
                <a:lnTo>
                  <a:pt x="4057688" y="712791"/>
                </a:lnTo>
                <a:lnTo>
                  <a:pt x="4069888" y="714654"/>
                </a:lnTo>
                <a:lnTo>
                  <a:pt x="4085395" y="709485"/>
                </a:lnTo>
                <a:lnTo>
                  <a:pt x="4083751" y="706132"/>
                </a:lnTo>
                <a:lnTo>
                  <a:pt x="4075383" y="706132"/>
                </a:lnTo>
                <a:lnTo>
                  <a:pt x="4059364" y="700311"/>
                </a:lnTo>
                <a:lnTo>
                  <a:pt x="4058293" y="624408"/>
                </a:lnTo>
                <a:close/>
              </a:path>
              <a:path w="5542280" h="744854">
                <a:moveTo>
                  <a:pt x="4081902" y="702360"/>
                </a:moveTo>
                <a:lnTo>
                  <a:pt x="4075383" y="706132"/>
                </a:lnTo>
                <a:lnTo>
                  <a:pt x="4083751" y="706132"/>
                </a:lnTo>
                <a:lnTo>
                  <a:pt x="4081902" y="702360"/>
                </a:lnTo>
                <a:close/>
              </a:path>
              <a:path w="5542280" h="744854">
                <a:moveTo>
                  <a:pt x="4048375" y="640613"/>
                </a:moveTo>
                <a:lnTo>
                  <a:pt x="4035243" y="640613"/>
                </a:lnTo>
                <a:lnTo>
                  <a:pt x="4035243" y="648855"/>
                </a:lnTo>
                <a:lnTo>
                  <a:pt x="4048375" y="648855"/>
                </a:lnTo>
                <a:lnTo>
                  <a:pt x="4048375" y="640613"/>
                </a:lnTo>
                <a:close/>
              </a:path>
              <a:path w="5542280" h="744854">
                <a:moveTo>
                  <a:pt x="4080645" y="640613"/>
                </a:moveTo>
                <a:lnTo>
                  <a:pt x="4058522" y="640613"/>
                </a:lnTo>
                <a:lnTo>
                  <a:pt x="4058638" y="648855"/>
                </a:lnTo>
                <a:lnTo>
                  <a:pt x="4080645" y="648855"/>
                </a:lnTo>
                <a:lnTo>
                  <a:pt x="4080645" y="640613"/>
                </a:lnTo>
                <a:close/>
              </a:path>
              <a:path w="5542280" h="744854">
                <a:moveTo>
                  <a:pt x="4123584" y="639914"/>
                </a:moveTo>
                <a:lnTo>
                  <a:pt x="4106028" y="647831"/>
                </a:lnTo>
                <a:lnTo>
                  <a:pt x="4095085" y="663384"/>
                </a:lnTo>
                <a:lnTo>
                  <a:pt x="4093578" y="682895"/>
                </a:lnTo>
                <a:lnTo>
                  <a:pt x="4093455" y="684479"/>
                </a:lnTo>
                <a:lnTo>
                  <a:pt x="4106028" y="706644"/>
                </a:lnTo>
                <a:lnTo>
                  <a:pt x="4130755" y="714654"/>
                </a:lnTo>
                <a:lnTo>
                  <a:pt x="4137926" y="714654"/>
                </a:lnTo>
                <a:lnTo>
                  <a:pt x="4155715" y="706644"/>
                </a:lnTo>
                <a:lnTo>
                  <a:pt x="4156262" y="705853"/>
                </a:lnTo>
                <a:lnTo>
                  <a:pt x="4130755" y="705853"/>
                </a:lnTo>
                <a:lnTo>
                  <a:pt x="4112827" y="699939"/>
                </a:lnTo>
                <a:lnTo>
                  <a:pt x="4103514" y="682895"/>
                </a:lnTo>
                <a:lnTo>
                  <a:pt x="4109567" y="657843"/>
                </a:lnTo>
                <a:lnTo>
                  <a:pt x="4125679" y="648576"/>
                </a:lnTo>
                <a:lnTo>
                  <a:pt x="4154816" y="648576"/>
                </a:lnTo>
                <a:lnTo>
                  <a:pt x="4144446" y="641498"/>
                </a:lnTo>
                <a:lnTo>
                  <a:pt x="4123584" y="639914"/>
                </a:lnTo>
                <a:close/>
              </a:path>
              <a:path w="5542280" h="744854">
                <a:moveTo>
                  <a:pt x="4154816" y="648576"/>
                </a:moveTo>
                <a:lnTo>
                  <a:pt x="4125679" y="648576"/>
                </a:lnTo>
                <a:lnTo>
                  <a:pt x="4148962" y="654536"/>
                </a:lnTo>
                <a:lnTo>
                  <a:pt x="4158136" y="671440"/>
                </a:lnTo>
                <a:lnTo>
                  <a:pt x="4152176" y="696586"/>
                </a:lnTo>
                <a:lnTo>
                  <a:pt x="4130755" y="705853"/>
                </a:lnTo>
                <a:lnTo>
                  <a:pt x="4156262" y="705853"/>
                </a:lnTo>
                <a:lnTo>
                  <a:pt x="4166565" y="690951"/>
                </a:lnTo>
                <a:lnTo>
                  <a:pt x="4168072" y="671440"/>
                </a:lnTo>
                <a:lnTo>
                  <a:pt x="4168194" y="669857"/>
                </a:lnTo>
                <a:lnTo>
                  <a:pt x="4160138" y="652208"/>
                </a:lnTo>
                <a:lnTo>
                  <a:pt x="4154816" y="648576"/>
                </a:lnTo>
                <a:close/>
              </a:path>
              <a:path w="5542280" h="744854">
                <a:moveTo>
                  <a:pt x="4236602" y="624408"/>
                </a:moveTo>
                <a:lnTo>
                  <a:pt x="4226683" y="624408"/>
                </a:lnTo>
                <a:lnTo>
                  <a:pt x="4226683" y="700079"/>
                </a:lnTo>
                <a:lnTo>
                  <a:pt x="4235997" y="712791"/>
                </a:lnTo>
                <a:lnTo>
                  <a:pt x="4248197" y="714654"/>
                </a:lnTo>
                <a:lnTo>
                  <a:pt x="4263703" y="709485"/>
                </a:lnTo>
                <a:lnTo>
                  <a:pt x="4262060" y="706132"/>
                </a:lnTo>
                <a:lnTo>
                  <a:pt x="4253692" y="706132"/>
                </a:lnTo>
                <a:lnTo>
                  <a:pt x="4237673" y="700311"/>
                </a:lnTo>
                <a:lnTo>
                  <a:pt x="4236602" y="624408"/>
                </a:lnTo>
                <a:close/>
              </a:path>
              <a:path w="5542280" h="744854">
                <a:moveTo>
                  <a:pt x="4260211" y="702360"/>
                </a:moveTo>
                <a:lnTo>
                  <a:pt x="4253692" y="706132"/>
                </a:lnTo>
                <a:lnTo>
                  <a:pt x="4262060" y="706132"/>
                </a:lnTo>
                <a:lnTo>
                  <a:pt x="4260211" y="702360"/>
                </a:lnTo>
                <a:close/>
              </a:path>
              <a:path w="5542280" h="744854">
                <a:moveTo>
                  <a:pt x="4226683" y="640613"/>
                </a:moveTo>
                <a:lnTo>
                  <a:pt x="4213551" y="640613"/>
                </a:lnTo>
                <a:lnTo>
                  <a:pt x="4213551" y="648855"/>
                </a:lnTo>
                <a:lnTo>
                  <a:pt x="4226683" y="648855"/>
                </a:lnTo>
                <a:lnTo>
                  <a:pt x="4226683" y="640613"/>
                </a:lnTo>
                <a:close/>
              </a:path>
              <a:path w="5542280" h="744854">
                <a:moveTo>
                  <a:pt x="4258954" y="640613"/>
                </a:moveTo>
                <a:lnTo>
                  <a:pt x="4236831" y="640613"/>
                </a:lnTo>
                <a:lnTo>
                  <a:pt x="4236947" y="648855"/>
                </a:lnTo>
                <a:lnTo>
                  <a:pt x="4258954" y="648855"/>
                </a:lnTo>
                <a:lnTo>
                  <a:pt x="4258954" y="640613"/>
                </a:lnTo>
                <a:close/>
              </a:path>
              <a:path w="5542280" h="744854">
                <a:moveTo>
                  <a:pt x="4291259" y="640613"/>
                </a:moveTo>
                <a:lnTo>
                  <a:pt x="4281760" y="640613"/>
                </a:lnTo>
                <a:lnTo>
                  <a:pt x="4281760" y="713955"/>
                </a:lnTo>
                <a:lnTo>
                  <a:pt x="4291678" y="713955"/>
                </a:lnTo>
                <a:lnTo>
                  <a:pt x="4293867" y="661195"/>
                </a:lnTo>
                <a:lnTo>
                  <a:pt x="4294430" y="660590"/>
                </a:lnTo>
                <a:lnTo>
                  <a:pt x="4291259" y="660590"/>
                </a:lnTo>
                <a:lnTo>
                  <a:pt x="4291259" y="640613"/>
                </a:lnTo>
                <a:close/>
              </a:path>
              <a:path w="5542280" h="744854">
                <a:moveTo>
                  <a:pt x="4318641" y="639914"/>
                </a:moveTo>
                <a:lnTo>
                  <a:pt x="4311469" y="639914"/>
                </a:lnTo>
                <a:lnTo>
                  <a:pt x="4295777" y="647272"/>
                </a:lnTo>
                <a:lnTo>
                  <a:pt x="4291259" y="660590"/>
                </a:lnTo>
                <a:lnTo>
                  <a:pt x="4294430" y="660590"/>
                </a:lnTo>
                <a:lnTo>
                  <a:pt x="4302622" y="651789"/>
                </a:lnTo>
                <a:lnTo>
                  <a:pt x="4316405" y="649414"/>
                </a:lnTo>
                <a:lnTo>
                  <a:pt x="4318641" y="639914"/>
                </a:lnTo>
                <a:close/>
              </a:path>
              <a:path w="5542280" h="744854">
                <a:moveTo>
                  <a:pt x="4346658" y="640613"/>
                </a:moveTo>
                <a:lnTo>
                  <a:pt x="4336739" y="640613"/>
                </a:lnTo>
                <a:lnTo>
                  <a:pt x="4336739" y="713955"/>
                </a:lnTo>
                <a:lnTo>
                  <a:pt x="4346658" y="713955"/>
                </a:lnTo>
                <a:lnTo>
                  <a:pt x="4346658" y="640613"/>
                </a:lnTo>
                <a:close/>
              </a:path>
              <a:path w="5542280" h="744854">
                <a:moveTo>
                  <a:pt x="4339720" y="610298"/>
                </a:moveTo>
                <a:lnTo>
                  <a:pt x="4341768" y="624408"/>
                </a:lnTo>
                <a:lnTo>
                  <a:pt x="4343910" y="624408"/>
                </a:lnTo>
                <a:lnTo>
                  <a:pt x="4339720" y="610298"/>
                </a:lnTo>
                <a:close/>
              </a:path>
              <a:path w="5542280" h="744854">
                <a:moveTo>
                  <a:pt x="4405782" y="639914"/>
                </a:moveTo>
                <a:lnTo>
                  <a:pt x="4389810" y="647132"/>
                </a:lnTo>
                <a:lnTo>
                  <a:pt x="4383991" y="655914"/>
                </a:lnTo>
                <a:lnTo>
                  <a:pt x="4383935" y="669764"/>
                </a:lnTo>
                <a:lnTo>
                  <a:pt x="4383828" y="696062"/>
                </a:lnTo>
                <a:lnTo>
                  <a:pt x="4389670" y="707343"/>
                </a:lnTo>
                <a:lnTo>
                  <a:pt x="4412115" y="714654"/>
                </a:lnTo>
                <a:lnTo>
                  <a:pt x="4419100" y="714654"/>
                </a:lnTo>
                <a:lnTo>
                  <a:pt x="4436423" y="706738"/>
                </a:lnTo>
                <a:lnTo>
                  <a:pt x="4437029" y="705853"/>
                </a:lnTo>
                <a:lnTo>
                  <a:pt x="4411417" y="705853"/>
                </a:lnTo>
                <a:lnTo>
                  <a:pt x="4393209" y="699939"/>
                </a:lnTo>
                <a:lnTo>
                  <a:pt x="4384036" y="682895"/>
                </a:lnTo>
                <a:lnTo>
                  <a:pt x="4389950" y="657843"/>
                </a:lnTo>
                <a:lnTo>
                  <a:pt x="4406201" y="648576"/>
                </a:lnTo>
                <a:lnTo>
                  <a:pt x="4435692" y="648576"/>
                </a:lnTo>
                <a:lnTo>
                  <a:pt x="4425340" y="641498"/>
                </a:lnTo>
                <a:lnTo>
                  <a:pt x="4405782" y="639914"/>
                </a:lnTo>
                <a:close/>
              </a:path>
              <a:path w="5542280" h="744854">
                <a:moveTo>
                  <a:pt x="4384175" y="610298"/>
                </a:moveTo>
                <a:lnTo>
                  <a:pt x="4374256" y="610298"/>
                </a:lnTo>
                <a:lnTo>
                  <a:pt x="4374256" y="713955"/>
                </a:lnTo>
                <a:lnTo>
                  <a:pt x="4383756" y="713955"/>
                </a:lnTo>
                <a:lnTo>
                  <a:pt x="4383828" y="696062"/>
                </a:lnTo>
                <a:lnTo>
                  <a:pt x="4378168" y="685131"/>
                </a:lnTo>
                <a:lnTo>
                  <a:pt x="4379658" y="662453"/>
                </a:lnTo>
                <a:lnTo>
                  <a:pt x="4383991" y="655914"/>
                </a:lnTo>
                <a:lnTo>
                  <a:pt x="4384055" y="639914"/>
                </a:lnTo>
                <a:lnTo>
                  <a:pt x="4384175" y="610298"/>
                </a:lnTo>
                <a:close/>
              </a:path>
              <a:path w="5542280" h="744854">
                <a:moveTo>
                  <a:pt x="4435692" y="648576"/>
                </a:moveTo>
                <a:lnTo>
                  <a:pt x="4406201" y="648576"/>
                </a:lnTo>
                <a:lnTo>
                  <a:pt x="4429484" y="654536"/>
                </a:lnTo>
                <a:lnTo>
                  <a:pt x="4438798" y="671440"/>
                </a:lnTo>
                <a:lnTo>
                  <a:pt x="4432870" y="696062"/>
                </a:lnTo>
                <a:lnTo>
                  <a:pt x="4432744" y="696586"/>
                </a:lnTo>
                <a:lnTo>
                  <a:pt x="4411417" y="705853"/>
                </a:lnTo>
                <a:lnTo>
                  <a:pt x="4437029" y="705853"/>
                </a:lnTo>
                <a:lnTo>
                  <a:pt x="4447133" y="691091"/>
                </a:lnTo>
                <a:lnTo>
                  <a:pt x="4448592" y="671440"/>
                </a:lnTo>
                <a:lnTo>
                  <a:pt x="4448716" y="669764"/>
                </a:lnTo>
                <a:lnTo>
                  <a:pt x="4440800" y="652068"/>
                </a:lnTo>
                <a:lnTo>
                  <a:pt x="4435692" y="648576"/>
                </a:lnTo>
                <a:close/>
              </a:path>
              <a:path w="5542280" h="744854">
                <a:moveTo>
                  <a:pt x="4383991" y="655914"/>
                </a:moveTo>
                <a:lnTo>
                  <a:pt x="4379658" y="662453"/>
                </a:lnTo>
                <a:lnTo>
                  <a:pt x="4378168" y="685131"/>
                </a:lnTo>
                <a:lnTo>
                  <a:pt x="4383828" y="696062"/>
                </a:lnTo>
                <a:lnTo>
                  <a:pt x="4383935" y="669764"/>
                </a:lnTo>
                <a:lnTo>
                  <a:pt x="4383991" y="655914"/>
                </a:lnTo>
                <a:close/>
              </a:path>
              <a:path w="5542280" h="744854">
                <a:moveTo>
                  <a:pt x="4478156" y="640613"/>
                </a:moveTo>
                <a:lnTo>
                  <a:pt x="4468237" y="640613"/>
                </a:lnTo>
                <a:lnTo>
                  <a:pt x="4468237" y="690206"/>
                </a:lnTo>
                <a:lnTo>
                  <a:pt x="4478249" y="708833"/>
                </a:lnTo>
                <a:lnTo>
                  <a:pt x="4499251" y="714654"/>
                </a:lnTo>
                <a:lnTo>
                  <a:pt x="4505770" y="714654"/>
                </a:lnTo>
                <a:lnTo>
                  <a:pt x="4520259" y="705713"/>
                </a:lnTo>
                <a:lnTo>
                  <a:pt x="4493244" y="705713"/>
                </a:lnTo>
                <a:lnTo>
                  <a:pt x="4480065" y="695841"/>
                </a:lnTo>
                <a:lnTo>
                  <a:pt x="4478156" y="640613"/>
                </a:lnTo>
                <a:close/>
              </a:path>
              <a:path w="5542280" h="744854">
                <a:moveTo>
                  <a:pt x="4535154" y="693839"/>
                </a:moveTo>
                <a:lnTo>
                  <a:pt x="4525654" y="693839"/>
                </a:lnTo>
                <a:lnTo>
                  <a:pt x="4525654" y="713955"/>
                </a:lnTo>
                <a:lnTo>
                  <a:pt x="4535154" y="713955"/>
                </a:lnTo>
                <a:lnTo>
                  <a:pt x="4535154" y="693839"/>
                </a:lnTo>
                <a:close/>
              </a:path>
              <a:path w="5542280" h="744854">
                <a:moveTo>
                  <a:pt x="4535154" y="640613"/>
                </a:moveTo>
                <a:lnTo>
                  <a:pt x="4525235" y="640613"/>
                </a:lnTo>
                <a:lnTo>
                  <a:pt x="4525235" y="684618"/>
                </a:lnTo>
                <a:lnTo>
                  <a:pt x="4517319" y="700498"/>
                </a:lnTo>
                <a:lnTo>
                  <a:pt x="4493244" y="705713"/>
                </a:lnTo>
                <a:lnTo>
                  <a:pt x="4520259" y="705713"/>
                </a:lnTo>
                <a:lnTo>
                  <a:pt x="4524863" y="702873"/>
                </a:lnTo>
                <a:lnTo>
                  <a:pt x="4525654" y="693839"/>
                </a:lnTo>
                <a:lnTo>
                  <a:pt x="4535154" y="693839"/>
                </a:lnTo>
                <a:lnTo>
                  <a:pt x="4535154" y="640613"/>
                </a:lnTo>
                <a:close/>
              </a:path>
              <a:path w="5542280" h="744854">
                <a:moveTo>
                  <a:pt x="4574392" y="624408"/>
                </a:moveTo>
                <a:lnTo>
                  <a:pt x="4564473" y="624408"/>
                </a:lnTo>
                <a:lnTo>
                  <a:pt x="4564473" y="700079"/>
                </a:lnTo>
                <a:lnTo>
                  <a:pt x="4573787" y="712791"/>
                </a:lnTo>
                <a:lnTo>
                  <a:pt x="4585987" y="714654"/>
                </a:lnTo>
                <a:lnTo>
                  <a:pt x="4601494" y="709485"/>
                </a:lnTo>
                <a:lnTo>
                  <a:pt x="4599850" y="706132"/>
                </a:lnTo>
                <a:lnTo>
                  <a:pt x="4591482" y="706132"/>
                </a:lnTo>
                <a:lnTo>
                  <a:pt x="4575463" y="700311"/>
                </a:lnTo>
                <a:lnTo>
                  <a:pt x="4574392" y="624408"/>
                </a:lnTo>
                <a:close/>
              </a:path>
              <a:path w="5542280" h="744854">
                <a:moveTo>
                  <a:pt x="4598001" y="702360"/>
                </a:moveTo>
                <a:lnTo>
                  <a:pt x="4591482" y="706132"/>
                </a:lnTo>
                <a:lnTo>
                  <a:pt x="4599850" y="706132"/>
                </a:lnTo>
                <a:lnTo>
                  <a:pt x="4598001" y="702360"/>
                </a:lnTo>
                <a:close/>
              </a:path>
              <a:path w="5542280" h="744854">
                <a:moveTo>
                  <a:pt x="4564473" y="640613"/>
                </a:moveTo>
                <a:lnTo>
                  <a:pt x="4551342" y="640613"/>
                </a:lnTo>
                <a:lnTo>
                  <a:pt x="4551342" y="648855"/>
                </a:lnTo>
                <a:lnTo>
                  <a:pt x="4564473" y="648855"/>
                </a:lnTo>
                <a:lnTo>
                  <a:pt x="4564473" y="640613"/>
                </a:lnTo>
                <a:close/>
              </a:path>
              <a:path w="5542280" h="744854">
                <a:moveTo>
                  <a:pt x="4596744" y="640613"/>
                </a:moveTo>
                <a:lnTo>
                  <a:pt x="4574621" y="640613"/>
                </a:lnTo>
                <a:lnTo>
                  <a:pt x="4574737" y="648855"/>
                </a:lnTo>
                <a:lnTo>
                  <a:pt x="4596744" y="648855"/>
                </a:lnTo>
                <a:lnTo>
                  <a:pt x="4596744" y="640613"/>
                </a:lnTo>
                <a:close/>
              </a:path>
              <a:path w="5542280" h="744854">
                <a:moveTo>
                  <a:pt x="4663921" y="672545"/>
                </a:moveTo>
                <a:lnTo>
                  <a:pt x="4629189" y="673442"/>
                </a:lnTo>
                <a:lnTo>
                  <a:pt x="4614288" y="686015"/>
                </a:lnTo>
                <a:lnTo>
                  <a:pt x="4618758" y="707622"/>
                </a:lnTo>
                <a:lnTo>
                  <a:pt x="4640226" y="714654"/>
                </a:lnTo>
                <a:lnTo>
                  <a:pt x="4652985" y="713210"/>
                </a:lnTo>
                <a:lnTo>
                  <a:pt x="4659303" y="706831"/>
                </a:lnTo>
                <a:lnTo>
                  <a:pt x="4635895" y="706831"/>
                </a:lnTo>
                <a:lnTo>
                  <a:pt x="4623182" y="697191"/>
                </a:lnTo>
                <a:lnTo>
                  <a:pt x="4630027" y="681126"/>
                </a:lnTo>
                <a:lnTo>
                  <a:pt x="4664206" y="679965"/>
                </a:lnTo>
                <a:lnTo>
                  <a:pt x="4663955" y="673442"/>
                </a:lnTo>
                <a:lnTo>
                  <a:pt x="4663921" y="672545"/>
                </a:lnTo>
                <a:close/>
              </a:path>
              <a:path w="5542280" h="744854">
                <a:moveTo>
                  <a:pt x="4675011" y="691883"/>
                </a:moveTo>
                <a:lnTo>
                  <a:pt x="4665092" y="691883"/>
                </a:lnTo>
                <a:lnTo>
                  <a:pt x="4667328" y="698728"/>
                </a:lnTo>
                <a:lnTo>
                  <a:pt x="4665016" y="701062"/>
                </a:lnTo>
                <a:lnTo>
                  <a:pt x="4665483" y="713210"/>
                </a:lnTo>
                <a:lnTo>
                  <a:pt x="4665511" y="713955"/>
                </a:lnTo>
                <a:lnTo>
                  <a:pt x="4675011" y="713955"/>
                </a:lnTo>
                <a:lnTo>
                  <a:pt x="4675011" y="691883"/>
                </a:lnTo>
                <a:close/>
              </a:path>
              <a:path w="5542280" h="744854">
                <a:moveTo>
                  <a:pt x="4664691" y="692592"/>
                </a:moveTo>
                <a:lnTo>
                  <a:pt x="4660249" y="700451"/>
                </a:lnTo>
                <a:lnTo>
                  <a:pt x="4635895" y="706831"/>
                </a:lnTo>
                <a:lnTo>
                  <a:pt x="4659303" y="706831"/>
                </a:lnTo>
                <a:lnTo>
                  <a:pt x="4665016" y="701062"/>
                </a:lnTo>
                <a:lnTo>
                  <a:pt x="4664691" y="692592"/>
                </a:lnTo>
                <a:close/>
              </a:path>
              <a:path w="5542280" h="744854">
                <a:moveTo>
                  <a:pt x="4665092" y="691883"/>
                </a:moveTo>
                <a:lnTo>
                  <a:pt x="4664691" y="692592"/>
                </a:lnTo>
                <a:lnTo>
                  <a:pt x="4664868" y="697191"/>
                </a:lnTo>
                <a:lnTo>
                  <a:pt x="4664927" y="698728"/>
                </a:lnTo>
                <a:lnTo>
                  <a:pt x="4665016" y="701062"/>
                </a:lnTo>
                <a:lnTo>
                  <a:pt x="4667328" y="698728"/>
                </a:lnTo>
                <a:lnTo>
                  <a:pt x="4665092" y="691883"/>
                </a:lnTo>
                <a:close/>
              </a:path>
              <a:path w="5542280" h="744854">
                <a:moveTo>
                  <a:pt x="4668974" y="648576"/>
                </a:moveTo>
                <a:lnTo>
                  <a:pt x="4651169" y="648576"/>
                </a:lnTo>
                <a:lnTo>
                  <a:pt x="4663322" y="656958"/>
                </a:lnTo>
                <a:lnTo>
                  <a:pt x="4664664" y="691883"/>
                </a:lnTo>
                <a:lnTo>
                  <a:pt x="4664691" y="692592"/>
                </a:lnTo>
                <a:lnTo>
                  <a:pt x="4665092" y="691883"/>
                </a:lnTo>
                <a:lnTo>
                  <a:pt x="4675011" y="691883"/>
                </a:lnTo>
                <a:lnTo>
                  <a:pt x="4675011" y="679965"/>
                </a:lnTo>
                <a:lnTo>
                  <a:pt x="4667048" y="679965"/>
                </a:lnTo>
                <a:lnTo>
                  <a:pt x="4667048" y="672545"/>
                </a:lnTo>
                <a:lnTo>
                  <a:pt x="4675011" y="672545"/>
                </a:lnTo>
                <a:lnTo>
                  <a:pt x="4675011" y="668413"/>
                </a:lnTo>
                <a:lnTo>
                  <a:pt x="4672403" y="651696"/>
                </a:lnTo>
                <a:lnTo>
                  <a:pt x="4668974" y="648576"/>
                </a:lnTo>
                <a:close/>
              </a:path>
              <a:path w="5542280" h="744854">
                <a:moveTo>
                  <a:pt x="4675011" y="672545"/>
                </a:moveTo>
                <a:lnTo>
                  <a:pt x="4667048" y="672545"/>
                </a:lnTo>
                <a:lnTo>
                  <a:pt x="4667048" y="679965"/>
                </a:lnTo>
                <a:lnTo>
                  <a:pt x="4675011" y="679965"/>
                </a:lnTo>
                <a:lnTo>
                  <a:pt x="4675011" y="672545"/>
                </a:lnTo>
                <a:close/>
              </a:path>
              <a:path w="5542280" h="744854">
                <a:moveTo>
                  <a:pt x="4645255" y="639914"/>
                </a:moveTo>
                <a:lnTo>
                  <a:pt x="4615359" y="649833"/>
                </a:lnTo>
                <a:lnTo>
                  <a:pt x="4619829" y="657237"/>
                </a:lnTo>
                <a:lnTo>
                  <a:pt x="4651169" y="648576"/>
                </a:lnTo>
                <a:lnTo>
                  <a:pt x="4668974" y="648576"/>
                </a:lnTo>
                <a:lnTo>
                  <a:pt x="4662065" y="642289"/>
                </a:lnTo>
                <a:lnTo>
                  <a:pt x="4645255" y="639914"/>
                </a:lnTo>
                <a:close/>
              </a:path>
              <a:path w="5542280" h="744854">
                <a:moveTo>
                  <a:pt x="4668864" y="611835"/>
                </a:moveTo>
                <a:lnTo>
                  <a:pt x="4655593" y="611835"/>
                </a:lnTo>
                <a:lnTo>
                  <a:pt x="4636454" y="629157"/>
                </a:lnTo>
                <a:lnTo>
                  <a:pt x="4646233" y="629157"/>
                </a:lnTo>
                <a:lnTo>
                  <a:pt x="4668864" y="611835"/>
                </a:lnTo>
                <a:close/>
              </a:path>
              <a:path w="5542280" h="744854">
                <a:moveTo>
                  <a:pt x="4711451" y="640613"/>
                </a:moveTo>
                <a:lnTo>
                  <a:pt x="4701951" y="640613"/>
                </a:lnTo>
                <a:lnTo>
                  <a:pt x="4701951" y="713955"/>
                </a:lnTo>
                <a:lnTo>
                  <a:pt x="4711870" y="713955"/>
                </a:lnTo>
                <a:lnTo>
                  <a:pt x="4714058" y="661195"/>
                </a:lnTo>
                <a:lnTo>
                  <a:pt x="4714622" y="660590"/>
                </a:lnTo>
                <a:lnTo>
                  <a:pt x="4711451" y="660590"/>
                </a:lnTo>
                <a:lnTo>
                  <a:pt x="4711451" y="640613"/>
                </a:lnTo>
                <a:close/>
              </a:path>
              <a:path w="5542280" h="744854">
                <a:moveTo>
                  <a:pt x="4738832" y="639914"/>
                </a:moveTo>
                <a:lnTo>
                  <a:pt x="4731661" y="639914"/>
                </a:lnTo>
                <a:lnTo>
                  <a:pt x="4715968" y="647272"/>
                </a:lnTo>
                <a:lnTo>
                  <a:pt x="4711451" y="660590"/>
                </a:lnTo>
                <a:lnTo>
                  <a:pt x="4714622" y="660590"/>
                </a:lnTo>
                <a:lnTo>
                  <a:pt x="4722813" y="651789"/>
                </a:lnTo>
                <a:lnTo>
                  <a:pt x="4736597" y="649414"/>
                </a:lnTo>
                <a:lnTo>
                  <a:pt x="4738832" y="639914"/>
                </a:lnTo>
                <a:close/>
              </a:path>
              <a:path w="5542280" h="744854">
                <a:moveTo>
                  <a:pt x="4766849" y="640613"/>
                </a:moveTo>
                <a:lnTo>
                  <a:pt x="4756931" y="640613"/>
                </a:lnTo>
                <a:lnTo>
                  <a:pt x="4756931" y="713955"/>
                </a:lnTo>
                <a:lnTo>
                  <a:pt x="4766849" y="713955"/>
                </a:lnTo>
                <a:lnTo>
                  <a:pt x="4766849" y="640613"/>
                </a:lnTo>
                <a:close/>
              </a:path>
              <a:path w="5542280" h="744854">
                <a:moveTo>
                  <a:pt x="4759911" y="610298"/>
                </a:moveTo>
                <a:lnTo>
                  <a:pt x="4761960" y="624408"/>
                </a:lnTo>
                <a:lnTo>
                  <a:pt x="4764102" y="624408"/>
                </a:lnTo>
                <a:lnTo>
                  <a:pt x="4759911" y="610298"/>
                </a:lnTo>
                <a:close/>
              </a:path>
              <a:path w="5542280" h="744854">
                <a:moveTo>
                  <a:pt x="4817172" y="639914"/>
                </a:moveTo>
                <a:lnTo>
                  <a:pt x="4799617" y="647831"/>
                </a:lnTo>
                <a:lnTo>
                  <a:pt x="4788674" y="663384"/>
                </a:lnTo>
                <a:lnTo>
                  <a:pt x="4787166" y="682895"/>
                </a:lnTo>
                <a:lnTo>
                  <a:pt x="4787044" y="684479"/>
                </a:lnTo>
                <a:lnTo>
                  <a:pt x="4799617" y="706644"/>
                </a:lnTo>
                <a:lnTo>
                  <a:pt x="4824344" y="714654"/>
                </a:lnTo>
                <a:lnTo>
                  <a:pt x="4831515" y="714654"/>
                </a:lnTo>
                <a:lnTo>
                  <a:pt x="4849303" y="706644"/>
                </a:lnTo>
                <a:lnTo>
                  <a:pt x="4849851" y="705853"/>
                </a:lnTo>
                <a:lnTo>
                  <a:pt x="4824344" y="705853"/>
                </a:lnTo>
                <a:lnTo>
                  <a:pt x="4806416" y="699939"/>
                </a:lnTo>
                <a:lnTo>
                  <a:pt x="4797102" y="682895"/>
                </a:lnTo>
                <a:lnTo>
                  <a:pt x="4803156" y="657843"/>
                </a:lnTo>
                <a:lnTo>
                  <a:pt x="4819268" y="648576"/>
                </a:lnTo>
                <a:lnTo>
                  <a:pt x="4848405" y="648576"/>
                </a:lnTo>
                <a:lnTo>
                  <a:pt x="4838034" y="641498"/>
                </a:lnTo>
                <a:lnTo>
                  <a:pt x="4817172" y="639914"/>
                </a:lnTo>
                <a:close/>
              </a:path>
              <a:path w="5542280" h="744854">
                <a:moveTo>
                  <a:pt x="4848405" y="648576"/>
                </a:moveTo>
                <a:lnTo>
                  <a:pt x="4819268" y="648576"/>
                </a:lnTo>
                <a:lnTo>
                  <a:pt x="4842551" y="654536"/>
                </a:lnTo>
                <a:lnTo>
                  <a:pt x="4851725" y="671440"/>
                </a:lnTo>
                <a:lnTo>
                  <a:pt x="4845764" y="696586"/>
                </a:lnTo>
                <a:lnTo>
                  <a:pt x="4824344" y="705853"/>
                </a:lnTo>
                <a:lnTo>
                  <a:pt x="4849851" y="705853"/>
                </a:lnTo>
                <a:lnTo>
                  <a:pt x="4860153" y="690951"/>
                </a:lnTo>
                <a:lnTo>
                  <a:pt x="4861661" y="671440"/>
                </a:lnTo>
                <a:lnTo>
                  <a:pt x="4861783" y="669857"/>
                </a:lnTo>
                <a:lnTo>
                  <a:pt x="4853727" y="652208"/>
                </a:lnTo>
                <a:lnTo>
                  <a:pt x="4848405" y="648576"/>
                </a:lnTo>
                <a:close/>
              </a:path>
              <a:path w="5542280" h="744854">
                <a:moveTo>
                  <a:pt x="4880962" y="639914"/>
                </a:moveTo>
                <a:lnTo>
                  <a:pt x="4883011" y="655142"/>
                </a:lnTo>
                <a:lnTo>
                  <a:pt x="4885060" y="655142"/>
                </a:lnTo>
                <a:lnTo>
                  <a:pt x="4880962" y="639914"/>
                </a:lnTo>
                <a:close/>
              </a:path>
              <a:path w="5542280" h="744854">
                <a:moveTo>
                  <a:pt x="4882173" y="708507"/>
                </a:moveTo>
                <a:lnTo>
                  <a:pt x="4876026" y="734352"/>
                </a:lnTo>
                <a:lnTo>
                  <a:pt x="4882732" y="734352"/>
                </a:lnTo>
                <a:lnTo>
                  <a:pt x="4888599" y="715073"/>
                </a:lnTo>
                <a:lnTo>
                  <a:pt x="4888331" y="714514"/>
                </a:lnTo>
                <a:lnTo>
                  <a:pt x="4883290" y="714514"/>
                </a:lnTo>
                <a:lnTo>
                  <a:pt x="4882173" y="708507"/>
                </a:lnTo>
                <a:close/>
              </a:path>
              <a:path w="5542280" h="744854">
                <a:moveTo>
                  <a:pt x="4881102" y="699427"/>
                </a:moveTo>
                <a:lnTo>
                  <a:pt x="4883290" y="714514"/>
                </a:lnTo>
                <a:lnTo>
                  <a:pt x="4888331" y="714514"/>
                </a:lnTo>
                <a:lnTo>
                  <a:pt x="4881102" y="699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5531958"/>
            <a:ext cx="4126946" cy="2311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5150958"/>
            <a:ext cx="4193623" cy="253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95900" y="1171575"/>
            <a:ext cx="1504950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95900" y="1552575"/>
            <a:ext cx="4191000" cy="49625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182225" y="2647950"/>
            <a:ext cx="1495425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67575" y="2990850"/>
            <a:ext cx="4486275" cy="3105150"/>
          </a:xfrm>
          <a:prstGeom prst="rect">
            <a:avLst/>
          </a:prstGeom>
        </p:spPr>
      </p:pic>
      <p:sp>
        <p:nvSpPr>
          <p:cNvPr id="23" name="Retângulo 22">
            <a:hlinkClick r:id="rId16" action="ppaction://hlinksldjump"/>
            <a:extLst>
              <a:ext uri="{FF2B5EF4-FFF2-40B4-BE49-F238E27FC236}">
                <a16:creationId xmlns:a16="http://schemas.microsoft.com/office/drawing/2014/main" id="{7FD52264-9A0A-F152-12EE-2E4BDFC1B04E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Google Shape;163;p3">
            <a:hlinkClick r:id="rId17" action="ppaction://hlinksldjump"/>
            <a:extLst>
              <a:ext uri="{FF2B5EF4-FFF2-40B4-BE49-F238E27FC236}">
                <a16:creationId xmlns:a16="http://schemas.microsoft.com/office/drawing/2014/main" id="{D752B905-F541-1B05-6753-1B10C82DEEBD}"/>
              </a:ext>
            </a:extLst>
          </p:cNvPr>
          <p:cNvSpPr/>
          <p:nvPr/>
        </p:nvSpPr>
        <p:spPr>
          <a:xfrm>
            <a:off x="10988394" y="711708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378" y="600075"/>
            <a:ext cx="4078259" cy="311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" y="952500"/>
            <a:ext cx="5257800" cy="9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6" name="object 6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4223" y="569976"/>
              <a:ext cx="157189" cy="9194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80" y="1531458"/>
            <a:ext cx="2331470" cy="2515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80" y="1912458"/>
            <a:ext cx="2395286" cy="5507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2598782"/>
            <a:ext cx="2240301" cy="4028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4644" y="32740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3513182"/>
            <a:ext cx="1929808" cy="4055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4679" y="4579458"/>
            <a:ext cx="2418280" cy="7109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4679" y="4046582"/>
            <a:ext cx="2198453" cy="3978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67100" y="1200150"/>
            <a:ext cx="1819275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25025" y="3686175"/>
            <a:ext cx="1743075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25025" y="4067175"/>
            <a:ext cx="1314450" cy="2000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67700" y="990600"/>
            <a:ext cx="1000125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267825" y="4772025"/>
            <a:ext cx="1476375" cy="3048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67825" y="5153025"/>
            <a:ext cx="1409700" cy="9525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67100" y="4010025"/>
            <a:ext cx="3590925" cy="2657475"/>
            <a:chOff x="4622800" y="5346700"/>
            <a:chExt cx="4787900" cy="3543300"/>
          </a:xfrm>
        </p:grpSpPr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22800" y="5346700"/>
              <a:ext cx="4787900" cy="3543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27700" y="6731000"/>
              <a:ext cx="2463800" cy="12065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8575" y="3514725"/>
            <a:ext cx="1924050" cy="10096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7100" y="3629025"/>
            <a:ext cx="1562100" cy="304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648575" y="3133725"/>
            <a:ext cx="1495425" cy="3048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467101" y="1581150"/>
            <a:ext cx="4010024" cy="189547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267700" y="1371601"/>
            <a:ext cx="2286000" cy="1504949"/>
          </a:xfrm>
          <a:prstGeom prst="rect">
            <a:avLst/>
          </a:prstGeom>
        </p:spPr>
      </p:pic>
      <p:sp>
        <p:nvSpPr>
          <p:cNvPr id="32" name="Retângulo 31">
            <a:hlinkClick r:id="rId29" action="ppaction://hlinksldjump"/>
            <a:extLst>
              <a:ext uri="{FF2B5EF4-FFF2-40B4-BE49-F238E27FC236}">
                <a16:creationId xmlns:a16="http://schemas.microsoft.com/office/drawing/2014/main" id="{1DEA7EA8-56D4-7A74-D694-57AAC50EEB08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Google Shape;163;p3">
            <a:hlinkClick r:id="rId30" action="ppaction://hlinksldjump"/>
            <a:extLst>
              <a:ext uri="{FF2B5EF4-FFF2-40B4-BE49-F238E27FC236}">
                <a16:creationId xmlns:a16="http://schemas.microsoft.com/office/drawing/2014/main" id="{F7FA1D16-B9B1-31B5-2738-866B188764C7}"/>
              </a:ext>
            </a:extLst>
          </p:cNvPr>
          <p:cNvSpPr/>
          <p:nvPr/>
        </p:nvSpPr>
        <p:spPr>
          <a:xfrm>
            <a:off x="10988394" y="711708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319713" cy="395288"/>
            <a:chOff x="965200" y="755903"/>
            <a:chExt cx="709295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7050226" cy="4983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85724" y="569976"/>
              <a:ext cx="129997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350195" cy="40286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5882" y="2065382"/>
            <a:ext cx="2346960" cy="1007745"/>
          </a:xfrm>
          <a:custGeom>
            <a:avLst/>
            <a:gdLst/>
            <a:ahLst/>
            <a:cxnLst/>
            <a:rect l="l" t="t" r="r" b="b"/>
            <a:pathLst>
              <a:path w="3129279" h="1343660">
                <a:moveTo>
                  <a:pt x="4190" y="83820"/>
                </a:moveTo>
                <a:lnTo>
                  <a:pt x="139" y="91782"/>
                </a:lnTo>
                <a:lnTo>
                  <a:pt x="3771" y="95508"/>
                </a:lnTo>
                <a:lnTo>
                  <a:pt x="36461" y="104495"/>
                </a:lnTo>
                <a:lnTo>
                  <a:pt x="44843" y="104495"/>
                </a:lnTo>
                <a:lnTo>
                  <a:pt x="62399" y="98348"/>
                </a:lnTo>
                <a:lnTo>
                  <a:pt x="64168" y="95694"/>
                </a:lnTo>
                <a:lnTo>
                  <a:pt x="30035" y="95694"/>
                </a:lnTo>
                <a:lnTo>
                  <a:pt x="4190" y="83820"/>
                </a:lnTo>
                <a:close/>
              </a:path>
              <a:path w="3129279" h="1343660">
                <a:moveTo>
                  <a:pt x="30268" y="5029"/>
                </a:moveTo>
                <a:lnTo>
                  <a:pt x="12852" y="11222"/>
                </a:lnTo>
                <a:lnTo>
                  <a:pt x="3771" y="22584"/>
                </a:lnTo>
                <a:lnTo>
                  <a:pt x="3585" y="41304"/>
                </a:lnTo>
                <a:lnTo>
                  <a:pt x="61607" y="71619"/>
                </a:lnTo>
                <a:lnTo>
                  <a:pt x="58161" y="89780"/>
                </a:lnTo>
                <a:lnTo>
                  <a:pt x="30035" y="95694"/>
                </a:lnTo>
                <a:lnTo>
                  <a:pt x="64168" y="95694"/>
                </a:lnTo>
                <a:lnTo>
                  <a:pt x="72923" y="82562"/>
                </a:lnTo>
                <a:lnTo>
                  <a:pt x="67428" y="62213"/>
                </a:lnTo>
                <a:lnTo>
                  <a:pt x="21048" y="44936"/>
                </a:lnTo>
                <a:lnTo>
                  <a:pt x="12712" y="28219"/>
                </a:lnTo>
                <a:lnTo>
                  <a:pt x="27707" y="14621"/>
                </a:lnTo>
                <a:lnTo>
                  <a:pt x="68477" y="14621"/>
                </a:lnTo>
                <a:lnTo>
                  <a:pt x="68872" y="13690"/>
                </a:lnTo>
                <a:lnTo>
                  <a:pt x="30268" y="5029"/>
                </a:lnTo>
                <a:close/>
              </a:path>
              <a:path w="3129279" h="1343660">
                <a:moveTo>
                  <a:pt x="68477" y="14621"/>
                </a:moveTo>
                <a:lnTo>
                  <a:pt x="27707" y="14621"/>
                </a:lnTo>
                <a:lnTo>
                  <a:pt x="65379" y="21932"/>
                </a:lnTo>
                <a:lnTo>
                  <a:pt x="68477" y="14621"/>
                </a:lnTo>
                <a:close/>
              </a:path>
              <a:path w="3129279" h="1343660">
                <a:moveTo>
                  <a:pt x="115052" y="29616"/>
                </a:moveTo>
                <a:lnTo>
                  <a:pt x="98009" y="37672"/>
                </a:lnTo>
                <a:lnTo>
                  <a:pt x="87484" y="53225"/>
                </a:lnTo>
                <a:lnTo>
                  <a:pt x="85948" y="74180"/>
                </a:lnTo>
                <a:lnTo>
                  <a:pt x="98614" y="96346"/>
                </a:lnTo>
                <a:lnTo>
                  <a:pt x="124505" y="104355"/>
                </a:lnTo>
                <a:lnTo>
                  <a:pt x="130372" y="104355"/>
                </a:lnTo>
                <a:lnTo>
                  <a:pt x="149028" y="94390"/>
                </a:lnTo>
                <a:lnTo>
                  <a:pt x="114027" y="94390"/>
                </a:lnTo>
                <a:lnTo>
                  <a:pt x="96798" y="77859"/>
                </a:lnTo>
                <a:lnTo>
                  <a:pt x="97922" y="69989"/>
                </a:lnTo>
                <a:lnTo>
                  <a:pt x="93492" y="69989"/>
                </a:lnTo>
                <a:lnTo>
                  <a:pt x="93492" y="62585"/>
                </a:lnTo>
                <a:lnTo>
                  <a:pt x="98980" y="62585"/>
                </a:lnTo>
                <a:lnTo>
                  <a:pt x="101175" y="47218"/>
                </a:lnTo>
                <a:lnTo>
                  <a:pt x="116821" y="38138"/>
                </a:lnTo>
                <a:lnTo>
                  <a:pt x="144611" y="38138"/>
                </a:lnTo>
                <a:lnTo>
                  <a:pt x="134843" y="31199"/>
                </a:lnTo>
                <a:lnTo>
                  <a:pt x="115052" y="29616"/>
                </a:lnTo>
                <a:close/>
              </a:path>
              <a:path w="3129279" h="1343660">
                <a:moveTo>
                  <a:pt x="147276" y="85915"/>
                </a:moveTo>
                <a:lnTo>
                  <a:pt x="144482" y="89175"/>
                </a:lnTo>
                <a:lnTo>
                  <a:pt x="114027" y="94390"/>
                </a:lnTo>
                <a:lnTo>
                  <a:pt x="149028" y="94390"/>
                </a:lnTo>
                <a:lnTo>
                  <a:pt x="152864" y="92341"/>
                </a:lnTo>
                <a:lnTo>
                  <a:pt x="147276" y="85915"/>
                </a:lnTo>
                <a:close/>
              </a:path>
              <a:path w="3129279" h="1343660">
                <a:moveTo>
                  <a:pt x="98980" y="62585"/>
                </a:moveTo>
                <a:lnTo>
                  <a:pt x="93492" y="62585"/>
                </a:lnTo>
                <a:lnTo>
                  <a:pt x="93492" y="69989"/>
                </a:lnTo>
                <a:lnTo>
                  <a:pt x="97922" y="69989"/>
                </a:lnTo>
                <a:lnTo>
                  <a:pt x="98980" y="62585"/>
                </a:lnTo>
                <a:close/>
              </a:path>
              <a:path w="3129279" h="1343660">
                <a:moveTo>
                  <a:pt x="146917" y="62585"/>
                </a:moveTo>
                <a:lnTo>
                  <a:pt x="98980" y="62585"/>
                </a:lnTo>
                <a:lnTo>
                  <a:pt x="97922" y="69989"/>
                </a:lnTo>
                <a:lnTo>
                  <a:pt x="157334" y="69989"/>
                </a:lnTo>
                <a:lnTo>
                  <a:pt x="157394" y="65519"/>
                </a:lnTo>
                <a:lnTo>
                  <a:pt x="148114" y="65519"/>
                </a:lnTo>
                <a:lnTo>
                  <a:pt x="146917" y="62585"/>
                </a:lnTo>
                <a:close/>
              </a:path>
              <a:path w="3129279" h="1343660">
                <a:moveTo>
                  <a:pt x="144611" y="38138"/>
                </a:moveTo>
                <a:lnTo>
                  <a:pt x="116821" y="38138"/>
                </a:lnTo>
                <a:lnTo>
                  <a:pt x="139313" y="43958"/>
                </a:lnTo>
                <a:lnTo>
                  <a:pt x="148114" y="65519"/>
                </a:lnTo>
                <a:lnTo>
                  <a:pt x="152026" y="62585"/>
                </a:lnTo>
                <a:lnTo>
                  <a:pt x="157434" y="62585"/>
                </a:lnTo>
                <a:lnTo>
                  <a:pt x="157474" y="59558"/>
                </a:lnTo>
                <a:lnTo>
                  <a:pt x="149791" y="41816"/>
                </a:lnTo>
                <a:lnTo>
                  <a:pt x="144611" y="38138"/>
                </a:lnTo>
                <a:close/>
              </a:path>
              <a:path w="3129279" h="1343660">
                <a:moveTo>
                  <a:pt x="157434" y="62585"/>
                </a:moveTo>
                <a:lnTo>
                  <a:pt x="152026" y="62585"/>
                </a:lnTo>
                <a:lnTo>
                  <a:pt x="148114" y="65519"/>
                </a:lnTo>
                <a:lnTo>
                  <a:pt x="157394" y="65519"/>
                </a:lnTo>
                <a:lnTo>
                  <a:pt x="157434" y="62585"/>
                </a:lnTo>
                <a:close/>
              </a:path>
              <a:path w="3129279" h="1343660">
                <a:moveTo>
                  <a:pt x="179758" y="112598"/>
                </a:moveTo>
                <a:lnTo>
                  <a:pt x="174729" y="120142"/>
                </a:lnTo>
                <a:lnTo>
                  <a:pt x="178548" y="123774"/>
                </a:lnTo>
                <a:lnTo>
                  <a:pt x="208956" y="131457"/>
                </a:lnTo>
                <a:lnTo>
                  <a:pt x="231168" y="126428"/>
                </a:lnTo>
                <a:lnTo>
                  <a:pt x="234180" y="122656"/>
                </a:lnTo>
                <a:lnTo>
                  <a:pt x="208676" y="122656"/>
                </a:lnTo>
                <a:lnTo>
                  <a:pt x="179758" y="112598"/>
                </a:lnTo>
                <a:close/>
              </a:path>
              <a:path w="3129279" h="1343660">
                <a:moveTo>
                  <a:pt x="245697" y="30314"/>
                </a:moveTo>
                <a:lnTo>
                  <a:pt x="236197" y="30314"/>
                </a:lnTo>
                <a:lnTo>
                  <a:pt x="235759" y="44005"/>
                </a:lnTo>
                <a:lnTo>
                  <a:pt x="235677" y="46569"/>
                </a:lnTo>
                <a:lnTo>
                  <a:pt x="241785" y="57463"/>
                </a:lnTo>
                <a:lnTo>
                  <a:pt x="240249" y="79209"/>
                </a:lnTo>
                <a:lnTo>
                  <a:pt x="234364" y="87597"/>
                </a:lnTo>
                <a:lnTo>
                  <a:pt x="233610" y="111166"/>
                </a:lnTo>
                <a:lnTo>
                  <a:pt x="233590" y="111806"/>
                </a:lnTo>
                <a:lnTo>
                  <a:pt x="224835" y="120468"/>
                </a:lnTo>
                <a:lnTo>
                  <a:pt x="208676" y="122656"/>
                </a:lnTo>
                <a:lnTo>
                  <a:pt x="234180" y="122656"/>
                </a:lnTo>
                <a:lnTo>
                  <a:pt x="243357" y="111166"/>
                </a:lnTo>
                <a:lnTo>
                  <a:pt x="245697" y="30314"/>
                </a:lnTo>
                <a:close/>
              </a:path>
              <a:path w="3129279" h="1343660">
                <a:moveTo>
                  <a:pt x="200155" y="29616"/>
                </a:moveTo>
                <a:lnTo>
                  <a:pt x="182692" y="37067"/>
                </a:lnTo>
                <a:lnTo>
                  <a:pt x="171842" y="51968"/>
                </a:lnTo>
                <a:lnTo>
                  <a:pt x="170259" y="72085"/>
                </a:lnTo>
                <a:lnTo>
                  <a:pt x="182692" y="93319"/>
                </a:lnTo>
                <a:lnTo>
                  <a:pt x="207140" y="100863"/>
                </a:lnTo>
                <a:lnTo>
                  <a:pt x="213659" y="100863"/>
                </a:lnTo>
                <a:lnTo>
                  <a:pt x="229957" y="93878"/>
                </a:lnTo>
                <a:lnTo>
                  <a:pt x="231231" y="92062"/>
                </a:lnTo>
                <a:lnTo>
                  <a:pt x="208118" y="92062"/>
                </a:lnTo>
                <a:lnTo>
                  <a:pt x="198013" y="90944"/>
                </a:lnTo>
                <a:lnTo>
                  <a:pt x="181481" y="75112"/>
                </a:lnTo>
                <a:lnTo>
                  <a:pt x="181481" y="55135"/>
                </a:lnTo>
                <a:lnTo>
                  <a:pt x="198013" y="39441"/>
                </a:lnTo>
                <a:lnTo>
                  <a:pt x="231681" y="39441"/>
                </a:lnTo>
                <a:lnTo>
                  <a:pt x="229957" y="36368"/>
                </a:lnTo>
                <a:lnTo>
                  <a:pt x="200155" y="29616"/>
                </a:lnTo>
                <a:close/>
              </a:path>
              <a:path w="3129279" h="1343660">
                <a:moveTo>
                  <a:pt x="235140" y="63340"/>
                </a:moveTo>
                <a:lnTo>
                  <a:pt x="230004" y="83214"/>
                </a:lnTo>
                <a:lnTo>
                  <a:pt x="208118" y="92062"/>
                </a:lnTo>
                <a:lnTo>
                  <a:pt x="231231" y="92062"/>
                </a:lnTo>
                <a:lnTo>
                  <a:pt x="234364" y="87597"/>
                </a:lnTo>
                <a:lnTo>
                  <a:pt x="235140" y="63340"/>
                </a:lnTo>
                <a:close/>
              </a:path>
              <a:path w="3129279" h="1343660">
                <a:moveTo>
                  <a:pt x="235677" y="46569"/>
                </a:moveTo>
                <a:lnTo>
                  <a:pt x="235504" y="51968"/>
                </a:lnTo>
                <a:lnTo>
                  <a:pt x="235403" y="55135"/>
                </a:lnTo>
                <a:lnTo>
                  <a:pt x="235295" y="58505"/>
                </a:lnTo>
                <a:lnTo>
                  <a:pt x="236058" y="59791"/>
                </a:lnTo>
                <a:lnTo>
                  <a:pt x="235140" y="63340"/>
                </a:lnTo>
                <a:lnTo>
                  <a:pt x="234364" y="87597"/>
                </a:lnTo>
                <a:lnTo>
                  <a:pt x="240249" y="79209"/>
                </a:lnTo>
                <a:lnTo>
                  <a:pt x="241621" y="59791"/>
                </a:lnTo>
                <a:lnTo>
                  <a:pt x="241712" y="58505"/>
                </a:lnTo>
                <a:lnTo>
                  <a:pt x="241785" y="57463"/>
                </a:lnTo>
                <a:lnTo>
                  <a:pt x="235677" y="46569"/>
                </a:lnTo>
                <a:close/>
              </a:path>
              <a:path w="3129279" h="1343660">
                <a:moveTo>
                  <a:pt x="235295" y="58505"/>
                </a:moveTo>
                <a:lnTo>
                  <a:pt x="235254" y="59791"/>
                </a:lnTo>
                <a:lnTo>
                  <a:pt x="235140" y="63340"/>
                </a:lnTo>
                <a:lnTo>
                  <a:pt x="236058" y="59791"/>
                </a:lnTo>
                <a:lnTo>
                  <a:pt x="235295" y="58505"/>
                </a:lnTo>
                <a:close/>
              </a:path>
              <a:path w="3129279" h="1343660">
                <a:moveTo>
                  <a:pt x="231681" y="39441"/>
                </a:moveTo>
                <a:lnTo>
                  <a:pt x="198013" y="39441"/>
                </a:lnTo>
                <a:lnTo>
                  <a:pt x="226698" y="44005"/>
                </a:lnTo>
                <a:lnTo>
                  <a:pt x="235295" y="58505"/>
                </a:lnTo>
                <a:lnTo>
                  <a:pt x="235677" y="46569"/>
                </a:lnTo>
                <a:lnTo>
                  <a:pt x="231681" y="39441"/>
                </a:lnTo>
                <a:close/>
              </a:path>
              <a:path w="3129279" h="1343660">
                <a:moveTo>
                  <a:pt x="282797" y="30314"/>
                </a:moveTo>
                <a:lnTo>
                  <a:pt x="273297" y="30314"/>
                </a:lnTo>
                <a:lnTo>
                  <a:pt x="273297" y="103657"/>
                </a:lnTo>
                <a:lnTo>
                  <a:pt x="283216" y="103657"/>
                </a:lnTo>
                <a:lnTo>
                  <a:pt x="285405" y="50897"/>
                </a:lnTo>
                <a:lnTo>
                  <a:pt x="285968" y="50291"/>
                </a:lnTo>
                <a:lnTo>
                  <a:pt x="282797" y="50291"/>
                </a:lnTo>
                <a:lnTo>
                  <a:pt x="282797" y="30314"/>
                </a:lnTo>
                <a:close/>
              </a:path>
              <a:path w="3129279" h="1343660">
                <a:moveTo>
                  <a:pt x="310178" y="29616"/>
                </a:moveTo>
                <a:lnTo>
                  <a:pt x="303007" y="29616"/>
                </a:lnTo>
                <a:lnTo>
                  <a:pt x="287314" y="36974"/>
                </a:lnTo>
                <a:lnTo>
                  <a:pt x="282797" y="50291"/>
                </a:lnTo>
                <a:lnTo>
                  <a:pt x="285968" y="50291"/>
                </a:lnTo>
                <a:lnTo>
                  <a:pt x="294159" y="41490"/>
                </a:lnTo>
                <a:lnTo>
                  <a:pt x="307943" y="39116"/>
                </a:lnTo>
                <a:lnTo>
                  <a:pt x="310178" y="29616"/>
                </a:lnTo>
                <a:close/>
              </a:path>
              <a:path w="3129279" h="1343660">
                <a:moveTo>
                  <a:pt x="349295" y="29616"/>
                </a:moveTo>
                <a:lnTo>
                  <a:pt x="332252" y="37672"/>
                </a:lnTo>
                <a:lnTo>
                  <a:pt x="321727" y="53225"/>
                </a:lnTo>
                <a:lnTo>
                  <a:pt x="320191" y="74180"/>
                </a:lnTo>
                <a:lnTo>
                  <a:pt x="332857" y="96346"/>
                </a:lnTo>
                <a:lnTo>
                  <a:pt x="358748" y="104355"/>
                </a:lnTo>
                <a:lnTo>
                  <a:pt x="364615" y="104355"/>
                </a:lnTo>
                <a:lnTo>
                  <a:pt x="383271" y="94390"/>
                </a:lnTo>
                <a:lnTo>
                  <a:pt x="348271" y="94390"/>
                </a:lnTo>
                <a:lnTo>
                  <a:pt x="331041" y="77859"/>
                </a:lnTo>
                <a:lnTo>
                  <a:pt x="332165" y="69989"/>
                </a:lnTo>
                <a:lnTo>
                  <a:pt x="327735" y="69989"/>
                </a:lnTo>
                <a:lnTo>
                  <a:pt x="327735" y="62585"/>
                </a:lnTo>
                <a:lnTo>
                  <a:pt x="333223" y="62585"/>
                </a:lnTo>
                <a:lnTo>
                  <a:pt x="335418" y="47218"/>
                </a:lnTo>
                <a:lnTo>
                  <a:pt x="351064" y="38138"/>
                </a:lnTo>
                <a:lnTo>
                  <a:pt x="378854" y="38138"/>
                </a:lnTo>
                <a:lnTo>
                  <a:pt x="369086" y="31199"/>
                </a:lnTo>
                <a:lnTo>
                  <a:pt x="349295" y="29616"/>
                </a:lnTo>
                <a:close/>
              </a:path>
              <a:path w="3129279" h="1343660">
                <a:moveTo>
                  <a:pt x="381519" y="85915"/>
                </a:moveTo>
                <a:lnTo>
                  <a:pt x="378725" y="89175"/>
                </a:lnTo>
                <a:lnTo>
                  <a:pt x="348271" y="94390"/>
                </a:lnTo>
                <a:lnTo>
                  <a:pt x="383271" y="94390"/>
                </a:lnTo>
                <a:lnTo>
                  <a:pt x="387107" y="92341"/>
                </a:lnTo>
                <a:lnTo>
                  <a:pt x="381519" y="85915"/>
                </a:lnTo>
                <a:close/>
              </a:path>
              <a:path w="3129279" h="1343660">
                <a:moveTo>
                  <a:pt x="333223" y="62585"/>
                </a:moveTo>
                <a:lnTo>
                  <a:pt x="327735" y="62585"/>
                </a:lnTo>
                <a:lnTo>
                  <a:pt x="327735" y="69989"/>
                </a:lnTo>
                <a:lnTo>
                  <a:pt x="332165" y="69989"/>
                </a:lnTo>
                <a:lnTo>
                  <a:pt x="333223" y="62585"/>
                </a:lnTo>
                <a:close/>
              </a:path>
              <a:path w="3129279" h="1343660">
                <a:moveTo>
                  <a:pt x="381160" y="62585"/>
                </a:moveTo>
                <a:lnTo>
                  <a:pt x="333223" y="62585"/>
                </a:lnTo>
                <a:lnTo>
                  <a:pt x="332165" y="69989"/>
                </a:lnTo>
                <a:lnTo>
                  <a:pt x="391577" y="69989"/>
                </a:lnTo>
                <a:lnTo>
                  <a:pt x="391637" y="65519"/>
                </a:lnTo>
                <a:lnTo>
                  <a:pt x="382357" y="65519"/>
                </a:lnTo>
                <a:lnTo>
                  <a:pt x="381160" y="62585"/>
                </a:lnTo>
                <a:close/>
              </a:path>
              <a:path w="3129279" h="1343660">
                <a:moveTo>
                  <a:pt x="378854" y="38138"/>
                </a:moveTo>
                <a:lnTo>
                  <a:pt x="351064" y="38138"/>
                </a:lnTo>
                <a:lnTo>
                  <a:pt x="373556" y="43958"/>
                </a:lnTo>
                <a:lnTo>
                  <a:pt x="382357" y="65519"/>
                </a:lnTo>
                <a:lnTo>
                  <a:pt x="386269" y="62585"/>
                </a:lnTo>
                <a:lnTo>
                  <a:pt x="391677" y="62585"/>
                </a:lnTo>
                <a:lnTo>
                  <a:pt x="391717" y="59558"/>
                </a:lnTo>
                <a:lnTo>
                  <a:pt x="384034" y="41816"/>
                </a:lnTo>
                <a:lnTo>
                  <a:pt x="378854" y="38138"/>
                </a:lnTo>
                <a:close/>
              </a:path>
              <a:path w="3129279" h="1343660">
                <a:moveTo>
                  <a:pt x="391677" y="62585"/>
                </a:moveTo>
                <a:lnTo>
                  <a:pt x="386269" y="62585"/>
                </a:lnTo>
                <a:lnTo>
                  <a:pt x="382357" y="65519"/>
                </a:lnTo>
                <a:lnTo>
                  <a:pt x="391637" y="65519"/>
                </a:lnTo>
                <a:lnTo>
                  <a:pt x="391677" y="62585"/>
                </a:lnTo>
                <a:close/>
              </a:path>
              <a:path w="3129279" h="1343660">
                <a:moveTo>
                  <a:pt x="414002" y="112598"/>
                </a:moveTo>
                <a:lnTo>
                  <a:pt x="408972" y="120142"/>
                </a:lnTo>
                <a:lnTo>
                  <a:pt x="412791" y="123774"/>
                </a:lnTo>
                <a:lnTo>
                  <a:pt x="443199" y="131457"/>
                </a:lnTo>
                <a:lnTo>
                  <a:pt x="465411" y="126428"/>
                </a:lnTo>
                <a:lnTo>
                  <a:pt x="468423" y="122656"/>
                </a:lnTo>
                <a:lnTo>
                  <a:pt x="442919" y="122656"/>
                </a:lnTo>
                <a:lnTo>
                  <a:pt x="414002" y="112598"/>
                </a:lnTo>
                <a:close/>
              </a:path>
              <a:path w="3129279" h="1343660">
                <a:moveTo>
                  <a:pt x="479940" y="30314"/>
                </a:moveTo>
                <a:lnTo>
                  <a:pt x="470440" y="30314"/>
                </a:lnTo>
                <a:lnTo>
                  <a:pt x="470002" y="44005"/>
                </a:lnTo>
                <a:lnTo>
                  <a:pt x="469920" y="46569"/>
                </a:lnTo>
                <a:lnTo>
                  <a:pt x="476028" y="57463"/>
                </a:lnTo>
                <a:lnTo>
                  <a:pt x="474492" y="79209"/>
                </a:lnTo>
                <a:lnTo>
                  <a:pt x="468607" y="87597"/>
                </a:lnTo>
                <a:lnTo>
                  <a:pt x="467853" y="111166"/>
                </a:lnTo>
                <a:lnTo>
                  <a:pt x="467833" y="111806"/>
                </a:lnTo>
                <a:lnTo>
                  <a:pt x="459078" y="120468"/>
                </a:lnTo>
                <a:lnTo>
                  <a:pt x="442919" y="122656"/>
                </a:lnTo>
                <a:lnTo>
                  <a:pt x="468423" y="122656"/>
                </a:lnTo>
                <a:lnTo>
                  <a:pt x="477600" y="111166"/>
                </a:lnTo>
                <a:lnTo>
                  <a:pt x="479940" y="30314"/>
                </a:lnTo>
                <a:close/>
              </a:path>
              <a:path w="3129279" h="1343660">
                <a:moveTo>
                  <a:pt x="434398" y="29616"/>
                </a:moveTo>
                <a:lnTo>
                  <a:pt x="416935" y="37067"/>
                </a:lnTo>
                <a:lnTo>
                  <a:pt x="406085" y="51968"/>
                </a:lnTo>
                <a:lnTo>
                  <a:pt x="404502" y="72085"/>
                </a:lnTo>
                <a:lnTo>
                  <a:pt x="416935" y="93319"/>
                </a:lnTo>
                <a:lnTo>
                  <a:pt x="441383" y="100863"/>
                </a:lnTo>
                <a:lnTo>
                  <a:pt x="447902" y="100863"/>
                </a:lnTo>
                <a:lnTo>
                  <a:pt x="464200" y="93878"/>
                </a:lnTo>
                <a:lnTo>
                  <a:pt x="465475" y="92062"/>
                </a:lnTo>
                <a:lnTo>
                  <a:pt x="442361" y="92062"/>
                </a:lnTo>
                <a:lnTo>
                  <a:pt x="432256" y="90944"/>
                </a:lnTo>
                <a:lnTo>
                  <a:pt x="415725" y="75112"/>
                </a:lnTo>
                <a:lnTo>
                  <a:pt x="415725" y="55135"/>
                </a:lnTo>
                <a:lnTo>
                  <a:pt x="432256" y="39441"/>
                </a:lnTo>
                <a:lnTo>
                  <a:pt x="465924" y="39441"/>
                </a:lnTo>
                <a:lnTo>
                  <a:pt x="464200" y="36368"/>
                </a:lnTo>
                <a:lnTo>
                  <a:pt x="434398" y="29616"/>
                </a:lnTo>
                <a:close/>
              </a:path>
              <a:path w="3129279" h="1343660">
                <a:moveTo>
                  <a:pt x="469384" y="63340"/>
                </a:moveTo>
                <a:lnTo>
                  <a:pt x="464247" y="83214"/>
                </a:lnTo>
                <a:lnTo>
                  <a:pt x="442361" y="92062"/>
                </a:lnTo>
                <a:lnTo>
                  <a:pt x="465475" y="92062"/>
                </a:lnTo>
                <a:lnTo>
                  <a:pt x="468607" y="87597"/>
                </a:lnTo>
                <a:lnTo>
                  <a:pt x="469384" y="63340"/>
                </a:lnTo>
                <a:close/>
              </a:path>
              <a:path w="3129279" h="1343660">
                <a:moveTo>
                  <a:pt x="469920" y="46569"/>
                </a:moveTo>
                <a:lnTo>
                  <a:pt x="469747" y="51968"/>
                </a:lnTo>
                <a:lnTo>
                  <a:pt x="469646" y="55135"/>
                </a:lnTo>
                <a:lnTo>
                  <a:pt x="469538" y="58505"/>
                </a:lnTo>
                <a:lnTo>
                  <a:pt x="470301" y="59791"/>
                </a:lnTo>
                <a:lnTo>
                  <a:pt x="469384" y="63340"/>
                </a:lnTo>
                <a:lnTo>
                  <a:pt x="468607" y="87597"/>
                </a:lnTo>
                <a:lnTo>
                  <a:pt x="474492" y="79209"/>
                </a:lnTo>
                <a:lnTo>
                  <a:pt x="475864" y="59791"/>
                </a:lnTo>
                <a:lnTo>
                  <a:pt x="475955" y="58505"/>
                </a:lnTo>
                <a:lnTo>
                  <a:pt x="476028" y="57463"/>
                </a:lnTo>
                <a:lnTo>
                  <a:pt x="469920" y="46569"/>
                </a:lnTo>
                <a:close/>
              </a:path>
              <a:path w="3129279" h="1343660">
                <a:moveTo>
                  <a:pt x="469538" y="58505"/>
                </a:moveTo>
                <a:lnTo>
                  <a:pt x="469497" y="59791"/>
                </a:lnTo>
                <a:lnTo>
                  <a:pt x="469384" y="63340"/>
                </a:lnTo>
                <a:lnTo>
                  <a:pt x="470301" y="59791"/>
                </a:lnTo>
                <a:lnTo>
                  <a:pt x="469538" y="58505"/>
                </a:lnTo>
                <a:close/>
              </a:path>
              <a:path w="3129279" h="1343660">
                <a:moveTo>
                  <a:pt x="465924" y="39441"/>
                </a:moveTo>
                <a:lnTo>
                  <a:pt x="432256" y="39441"/>
                </a:lnTo>
                <a:lnTo>
                  <a:pt x="460941" y="44005"/>
                </a:lnTo>
                <a:lnTo>
                  <a:pt x="469538" y="58505"/>
                </a:lnTo>
                <a:lnTo>
                  <a:pt x="469920" y="46569"/>
                </a:lnTo>
                <a:lnTo>
                  <a:pt x="465924" y="39441"/>
                </a:lnTo>
                <a:close/>
              </a:path>
              <a:path w="3129279" h="1343660">
                <a:moveTo>
                  <a:pt x="551912" y="62247"/>
                </a:moveTo>
                <a:lnTo>
                  <a:pt x="517180" y="63144"/>
                </a:lnTo>
                <a:lnTo>
                  <a:pt x="502278" y="75717"/>
                </a:lnTo>
                <a:lnTo>
                  <a:pt x="506749" y="97324"/>
                </a:lnTo>
                <a:lnTo>
                  <a:pt x="528216" y="104355"/>
                </a:lnTo>
                <a:lnTo>
                  <a:pt x="540975" y="102912"/>
                </a:lnTo>
                <a:lnTo>
                  <a:pt x="547293" y="96532"/>
                </a:lnTo>
                <a:lnTo>
                  <a:pt x="523885" y="96532"/>
                </a:lnTo>
                <a:lnTo>
                  <a:pt x="511173" y="86893"/>
                </a:lnTo>
                <a:lnTo>
                  <a:pt x="518018" y="70827"/>
                </a:lnTo>
                <a:lnTo>
                  <a:pt x="552197" y="69667"/>
                </a:lnTo>
                <a:lnTo>
                  <a:pt x="551946" y="63144"/>
                </a:lnTo>
                <a:lnTo>
                  <a:pt x="551912" y="62247"/>
                </a:lnTo>
                <a:close/>
              </a:path>
              <a:path w="3129279" h="1343660">
                <a:moveTo>
                  <a:pt x="563001" y="81584"/>
                </a:moveTo>
                <a:lnTo>
                  <a:pt x="553083" y="81584"/>
                </a:lnTo>
                <a:lnTo>
                  <a:pt x="555318" y="88430"/>
                </a:lnTo>
                <a:lnTo>
                  <a:pt x="553007" y="90763"/>
                </a:lnTo>
                <a:lnTo>
                  <a:pt x="553473" y="102912"/>
                </a:lnTo>
                <a:lnTo>
                  <a:pt x="553502" y="103657"/>
                </a:lnTo>
                <a:lnTo>
                  <a:pt x="563001" y="103657"/>
                </a:lnTo>
                <a:lnTo>
                  <a:pt x="563001" y="81584"/>
                </a:lnTo>
                <a:close/>
              </a:path>
              <a:path w="3129279" h="1343660">
                <a:moveTo>
                  <a:pt x="552682" y="82294"/>
                </a:moveTo>
                <a:lnTo>
                  <a:pt x="548240" y="90153"/>
                </a:lnTo>
                <a:lnTo>
                  <a:pt x="523885" y="96532"/>
                </a:lnTo>
                <a:lnTo>
                  <a:pt x="547293" y="96532"/>
                </a:lnTo>
                <a:lnTo>
                  <a:pt x="553007" y="90763"/>
                </a:lnTo>
                <a:lnTo>
                  <a:pt x="552682" y="82294"/>
                </a:lnTo>
                <a:close/>
              </a:path>
              <a:path w="3129279" h="1343660">
                <a:moveTo>
                  <a:pt x="553083" y="81584"/>
                </a:moveTo>
                <a:lnTo>
                  <a:pt x="552682" y="82294"/>
                </a:lnTo>
                <a:lnTo>
                  <a:pt x="552858" y="86893"/>
                </a:lnTo>
                <a:lnTo>
                  <a:pt x="552917" y="88430"/>
                </a:lnTo>
                <a:lnTo>
                  <a:pt x="553007" y="90763"/>
                </a:lnTo>
                <a:lnTo>
                  <a:pt x="555318" y="88430"/>
                </a:lnTo>
                <a:lnTo>
                  <a:pt x="553083" y="81584"/>
                </a:lnTo>
                <a:close/>
              </a:path>
              <a:path w="3129279" h="1343660">
                <a:moveTo>
                  <a:pt x="556965" y="38277"/>
                </a:moveTo>
                <a:lnTo>
                  <a:pt x="539159" y="38277"/>
                </a:lnTo>
                <a:lnTo>
                  <a:pt x="551313" y="46659"/>
                </a:lnTo>
                <a:lnTo>
                  <a:pt x="552654" y="81584"/>
                </a:lnTo>
                <a:lnTo>
                  <a:pt x="552682" y="82294"/>
                </a:lnTo>
                <a:lnTo>
                  <a:pt x="553083" y="81584"/>
                </a:lnTo>
                <a:lnTo>
                  <a:pt x="563001" y="81584"/>
                </a:lnTo>
                <a:lnTo>
                  <a:pt x="563001" y="69667"/>
                </a:lnTo>
                <a:lnTo>
                  <a:pt x="555038" y="69667"/>
                </a:lnTo>
                <a:lnTo>
                  <a:pt x="555038" y="62247"/>
                </a:lnTo>
                <a:lnTo>
                  <a:pt x="563001" y="62247"/>
                </a:lnTo>
                <a:lnTo>
                  <a:pt x="563001" y="58115"/>
                </a:lnTo>
                <a:lnTo>
                  <a:pt x="560394" y="41397"/>
                </a:lnTo>
                <a:lnTo>
                  <a:pt x="556965" y="38277"/>
                </a:lnTo>
                <a:close/>
              </a:path>
              <a:path w="3129279" h="1343660">
                <a:moveTo>
                  <a:pt x="563001" y="62247"/>
                </a:moveTo>
                <a:lnTo>
                  <a:pt x="555038" y="62247"/>
                </a:lnTo>
                <a:lnTo>
                  <a:pt x="555038" y="69667"/>
                </a:lnTo>
                <a:lnTo>
                  <a:pt x="563001" y="69667"/>
                </a:lnTo>
                <a:lnTo>
                  <a:pt x="563001" y="62247"/>
                </a:lnTo>
                <a:close/>
              </a:path>
              <a:path w="3129279" h="1343660">
                <a:moveTo>
                  <a:pt x="533245" y="29616"/>
                </a:moveTo>
                <a:lnTo>
                  <a:pt x="503349" y="39535"/>
                </a:lnTo>
                <a:lnTo>
                  <a:pt x="507820" y="46939"/>
                </a:lnTo>
                <a:lnTo>
                  <a:pt x="539159" y="38277"/>
                </a:lnTo>
                <a:lnTo>
                  <a:pt x="556965" y="38277"/>
                </a:lnTo>
                <a:lnTo>
                  <a:pt x="550056" y="31991"/>
                </a:lnTo>
                <a:lnTo>
                  <a:pt x="533245" y="29616"/>
                </a:lnTo>
                <a:close/>
              </a:path>
              <a:path w="3129279" h="1343660">
                <a:moveTo>
                  <a:pt x="670875" y="62247"/>
                </a:moveTo>
                <a:lnTo>
                  <a:pt x="636143" y="63144"/>
                </a:lnTo>
                <a:lnTo>
                  <a:pt x="621242" y="75717"/>
                </a:lnTo>
                <a:lnTo>
                  <a:pt x="625712" y="97324"/>
                </a:lnTo>
                <a:lnTo>
                  <a:pt x="647179" y="104355"/>
                </a:lnTo>
                <a:lnTo>
                  <a:pt x="659939" y="102912"/>
                </a:lnTo>
                <a:lnTo>
                  <a:pt x="666257" y="96532"/>
                </a:lnTo>
                <a:lnTo>
                  <a:pt x="642849" y="96532"/>
                </a:lnTo>
                <a:lnTo>
                  <a:pt x="630136" y="86893"/>
                </a:lnTo>
                <a:lnTo>
                  <a:pt x="636981" y="70827"/>
                </a:lnTo>
                <a:lnTo>
                  <a:pt x="671160" y="69667"/>
                </a:lnTo>
                <a:lnTo>
                  <a:pt x="670909" y="63144"/>
                </a:lnTo>
                <a:lnTo>
                  <a:pt x="670875" y="62247"/>
                </a:lnTo>
                <a:close/>
              </a:path>
              <a:path w="3129279" h="1343660">
                <a:moveTo>
                  <a:pt x="681965" y="81584"/>
                </a:moveTo>
                <a:lnTo>
                  <a:pt x="672046" y="81584"/>
                </a:lnTo>
                <a:lnTo>
                  <a:pt x="674281" y="88430"/>
                </a:lnTo>
                <a:lnTo>
                  <a:pt x="671970" y="90763"/>
                </a:lnTo>
                <a:lnTo>
                  <a:pt x="672436" y="102912"/>
                </a:lnTo>
                <a:lnTo>
                  <a:pt x="672465" y="103657"/>
                </a:lnTo>
                <a:lnTo>
                  <a:pt x="681965" y="103657"/>
                </a:lnTo>
                <a:lnTo>
                  <a:pt x="681965" y="81584"/>
                </a:lnTo>
                <a:close/>
              </a:path>
              <a:path w="3129279" h="1343660">
                <a:moveTo>
                  <a:pt x="671645" y="82294"/>
                </a:moveTo>
                <a:lnTo>
                  <a:pt x="667203" y="90153"/>
                </a:lnTo>
                <a:lnTo>
                  <a:pt x="642849" y="96532"/>
                </a:lnTo>
                <a:lnTo>
                  <a:pt x="666257" y="96532"/>
                </a:lnTo>
                <a:lnTo>
                  <a:pt x="671970" y="90763"/>
                </a:lnTo>
                <a:lnTo>
                  <a:pt x="671645" y="82294"/>
                </a:lnTo>
                <a:close/>
              </a:path>
              <a:path w="3129279" h="1343660">
                <a:moveTo>
                  <a:pt x="672046" y="81584"/>
                </a:moveTo>
                <a:lnTo>
                  <a:pt x="671645" y="82294"/>
                </a:lnTo>
                <a:lnTo>
                  <a:pt x="671821" y="86893"/>
                </a:lnTo>
                <a:lnTo>
                  <a:pt x="671880" y="88430"/>
                </a:lnTo>
                <a:lnTo>
                  <a:pt x="671970" y="90763"/>
                </a:lnTo>
                <a:lnTo>
                  <a:pt x="674281" y="88430"/>
                </a:lnTo>
                <a:lnTo>
                  <a:pt x="672046" y="81584"/>
                </a:lnTo>
                <a:close/>
              </a:path>
              <a:path w="3129279" h="1343660">
                <a:moveTo>
                  <a:pt x="675928" y="38277"/>
                </a:moveTo>
                <a:lnTo>
                  <a:pt x="658123" y="38277"/>
                </a:lnTo>
                <a:lnTo>
                  <a:pt x="670276" y="46659"/>
                </a:lnTo>
                <a:lnTo>
                  <a:pt x="671618" y="81584"/>
                </a:lnTo>
                <a:lnTo>
                  <a:pt x="671645" y="82294"/>
                </a:lnTo>
                <a:lnTo>
                  <a:pt x="672046" y="81584"/>
                </a:lnTo>
                <a:lnTo>
                  <a:pt x="681965" y="81584"/>
                </a:lnTo>
                <a:lnTo>
                  <a:pt x="681965" y="69667"/>
                </a:lnTo>
                <a:lnTo>
                  <a:pt x="674002" y="69667"/>
                </a:lnTo>
                <a:lnTo>
                  <a:pt x="674002" y="62247"/>
                </a:lnTo>
                <a:lnTo>
                  <a:pt x="681965" y="62247"/>
                </a:lnTo>
                <a:lnTo>
                  <a:pt x="681965" y="58115"/>
                </a:lnTo>
                <a:lnTo>
                  <a:pt x="679357" y="41397"/>
                </a:lnTo>
                <a:lnTo>
                  <a:pt x="675928" y="38277"/>
                </a:lnTo>
                <a:close/>
              </a:path>
              <a:path w="3129279" h="1343660">
                <a:moveTo>
                  <a:pt x="681965" y="62247"/>
                </a:moveTo>
                <a:lnTo>
                  <a:pt x="674002" y="62247"/>
                </a:lnTo>
                <a:lnTo>
                  <a:pt x="674002" y="69667"/>
                </a:lnTo>
                <a:lnTo>
                  <a:pt x="681965" y="69667"/>
                </a:lnTo>
                <a:lnTo>
                  <a:pt x="681965" y="62247"/>
                </a:lnTo>
                <a:close/>
              </a:path>
              <a:path w="3129279" h="1343660">
                <a:moveTo>
                  <a:pt x="652209" y="29616"/>
                </a:moveTo>
                <a:lnTo>
                  <a:pt x="622313" y="39535"/>
                </a:lnTo>
                <a:lnTo>
                  <a:pt x="626783" y="46939"/>
                </a:lnTo>
                <a:lnTo>
                  <a:pt x="658123" y="38277"/>
                </a:lnTo>
                <a:lnTo>
                  <a:pt x="675928" y="38277"/>
                </a:lnTo>
                <a:lnTo>
                  <a:pt x="669019" y="31991"/>
                </a:lnTo>
                <a:lnTo>
                  <a:pt x="652209" y="29616"/>
                </a:lnTo>
                <a:close/>
              </a:path>
              <a:path w="3129279" h="1343660">
                <a:moveTo>
                  <a:pt x="754967" y="30314"/>
                </a:moveTo>
                <a:lnTo>
                  <a:pt x="745467" y="30314"/>
                </a:lnTo>
                <a:lnTo>
                  <a:pt x="745467" y="103657"/>
                </a:lnTo>
                <a:lnTo>
                  <a:pt x="755386" y="103657"/>
                </a:lnTo>
                <a:lnTo>
                  <a:pt x="757574" y="50897"/>
                </a:lnTo>
                <a:lnTo>
                  <a:pt x="758138" y="50291"/>
                </a:lnTo>
                <a:lnTo>
                  <a:pt x="754967" y="50291"/>
                </a:lnTo>
                <a:lnTo>
                  <a:pt x="754967" y="30314"/>
                </a:lnTo>
                <a:close/>
              </a:path>
              <a:path w="3129279" h="1343660">
                <a:moveTo>
                  <a:pt x="782348" y="29616"/>
                </a:moveTo>
                <a:lnTo>
                  <a:pt x="775177" y="29616"/>
                </a:lnTo>
                <a:lnTo>
                  <a:pt x="759484" y="36974"/>
                </a:lnTo>
                <a:lnTo>
                  <a:pt x="754967" y="50291"/>
                </a:lnTo>
                <a:lnTo>
                  <a:pt x="758138" y="50291"/>
                </a:lnTo>
                <a:lnTo>
                  <a:pt x="766329" y="41490"/>
                </a:lnTo>
                <a:lnTo>
                  <a:pt x="780113" y="39116"/>
                </a:lnTo>
                <a:lnTo>
                  <a:pt x="782348" y="29616"/>
                </a:lnTo>
                <a:close/>
              </a:path>
              <a:path w="3129279" h="1343660">
                <a:moveTo>
                  <a:pt x="821465" y="29616"/>
                </a:moveTo>
                <a:lnTo>
                  <a:pt x="804421" y="37672"/>
                </a:lnTo>
                <a:lnTo>
                  <a:pt x="793897" y="53225"/>
                </a:lnTo>
                <a:lnTo>
                  <a:pt x="792360" y="74180"/>
                </a:lnTo>
                <a:lnTo>
                  <a:pt x="805027" y="96346"/>
                </a:lnTo>
                <a:lnTo>
                  <a:pt x="830918" y="104355"/>
                </a:lnTo>
                <a:lnTo>
                  <a:pt x="836785" y="104355"/>
                </a:lnTo>
                <a:lnTo>
                  <a:pt x="855441" y="94390"/>
                </a:lnTo>
                <a:lnTo>
                  <a:pt x="820440" y="94390"/>
                </a:lnTo>
                <a:lnTo>
                  <a:pt x="803210" y="77859"/>
                </a:lnTo>
                <a:lnTo>
                  <a:pt x="804335" y="69989"/>
                </a:lnTo>
                <a:lnTo>
                  <a:pt x="799904" y="69989"/>
                </a:lnTo>
                <a:lnTo>
                  <a:pt x="799904" y="62585"/>
                </a:lnTo>
                <a:lnTo>
                  <a:pt x="805392" y="62585"/>
                </a:lnTo>
                <a:lnTo>
                  <a:pt x="807588" y="47218"/>
                </a:lnTo>
                <a:lnTo>
                  <a:pt x="823234" y="38138"/>
                </a:lnTo>
                <a:lnTo>
                  <a:pt x="851024" y="38138"/>
                </a:lnTo>
                <a:lnTo>
                  <a:pt x="841255" y="31199"/>
                </a:lnTo>
                <a:lnTo>
                  <a:pt x="821465" y="29616"/>
                </a:lnTo>
                <a:close/>
              </a:path>
              <a:path w="3129279" h="1343660">
                <a:moveTo>
                  <a:pt x="853689" y="85915"/>
                </a:moveTo>
                <a:lnTo>
                  <a:pt x="850895" y="89175"/>
                </a:lnTo>
                <a:lnTo>
                  <a:pt x="820440" y="94390"/>
                </a:lnTo>
                <a:lnTo>
                  <a:pt x="855441" y="94390"/>
                </a:lnTo>
                <a:lnTo>
                  <a:pt x="859277" y="92341"/>
                </a:lnTo>
                <a:lnTo>
                  <a:pt x="853689" y="85915"/>
                </a:lnTo>
                <a:close/>
              </a:path>
              <a:path w="3129279" h="1343660">
                <a:moveTo>
                  <a:pt x="805392" y="62585"/>
                </a:moveTo>
                <a:lnTo>
                  <a:pt x="799904" y="62585"/>
                </a:lnTo>
                <a:lnTo>
                  <a:pt x="799904" y="69989"/>
                </a:lnTo>
                <a:lnTo>
                  <a:pt x="804335" y="69989"/>
                </a:lnTo>
                <a:lnTo>
                  <a:pt x="805392" y="62585"/>
                </a:lnTo>
                <a:close/>
              </a:path>
              <a:path w="3129279" h="1343660">
                <a:moveTo>
                  <a:pt x="853329" y="62585"/>
                </a:moveTo>
                <a:lnTo>
                  <a:pt x="805392" y="62585"/>
                </a:lnTo>
                <a:lnTo>
                  <a:pt x="804335" y="69989"/>
                </a:lnTo>
                <a:lnTo>
                  <a:pt x="863747" y="69989"/>
                </a:lnTo>
                <a:lnTo>
                  <a:pt x="863807" y="65519"/>
                </a:lnTo>
                <a:lnTo>
                  <a:pt x="854527" y="65519"/>
                </a:lnTo>
                <a:lnTo>
                  <a:pt x="853329" y="62585"/>
                </a:lnTo>
                <a:close/>
              </a:path>
              <a:path w="3129279" h="1343660">
                <a:moveTo>
                  <a:pt x="851024" y="38138"/>
                </a:moveTo>
                <a:lnTo>
                  <a:pt x="823234" y="38138"/>
                </a:lnTo>
                <a:lnTo>
                  <a:pt x="845726" y="43958"/>
                </a:lnTo>
                <a:lnTo>
                  <a:pt x="854527" y="65519"/>
                </a:lnTo>
                <a:lnTo>
                  <a:pt x="858439" y="62585"/>
                </a:lnTo>
                <a:lnTo>
                  <a:pt x="863846" y="62585"/>
                </a:lnTo>
                <a:lnTo>
                  <a:pt x="863887" y="59558"/>
                </a:lnTo>
                <a:lnTo>
                  <a:pt x="856203" y="41816"/>
                </a:lnTo>
                <a:lnTo>
                  <a:pt x="851024" y="38138"/>
                </a:lnTo>
                <a:close/>
              </a:path>
              <a:path w="3129279" h="1343660">
                <a:moveTo>
                  <a:pt x="863846" y="62585"/>
                </a:moveTo>
                <a:lnTo>
                  <a:pt x="858439" y="62585"/>
                </a:lnTo>
                <a:lnTo>
                  <a:pt x="854527" y="65519"/>
                </a:lnTo>
                <a:lnTo>
                  <a:pt x="863807" y="65519"/>
                </a:lnTo>
                <a:lnTo>
                  <a:pt x="863846" y="62585"/>
                </a:lnTo>
                <a:close/>
              </a:path>
              <a:path w="3129279" h="1343660">
                <a:moveTo>
                  <a:pt x="907266" y="29616"/>
                </a:moveTo>
                <a:lnTo>
                  <a:pt x="889291" y="37532"/>
                </a:lnTo>
                <a:lnTo>
                  <a:pt x="878301" y="53086"/>
                </a:lnTo>
                <a:lnTo>
                  <a:pt x="876672" y="74180"/>
                </a:lnTo>
                <a:lnTo>
                  <a:pt x="889291" y="96346"/>
                </a:lnTo>
                <a:lnTo>
                  <a:pt x="914530" y="104355"/>
                </a:lnTo>
                <a:lnTo>
                  <a:pt x="926405" y="103145"/>
                </a:lnTo>
                <a:lnTo>
                  <a:pt x="936039" y="95554"/>
                </a:lnTo>
                <a:lnTo>
                  <a:pt x="909175" y="95554"/>
                </a:lnTo>
                <a:lnTo>
                  <a:pt x="892784" y="86288"/>
                </a:lnTo>
                <a:lnTo>
                  <a:pt x="886730" y="61142"/>
                </a:lnTo>
                <a:lnTo>
                  <a:pt x="896090" y="44238"/>
                </a:lnTo>
                <a:lnTo>
                  <a:pt x="918768" y="38277"/>
                </a:lnTo>
                <a:lnTo>
                  <a:pt x="938569" y="38277"/>
                </a:lnTo>
                <a:lnTo>
                  <a:pt x="936463" y="35670"/>
                </a:lnTo>
                <a:lnTo>
                  <a:pt x="907266" y="29616"/>
                </a:lnTo>
                <a:close/>
              </a:path>
              <a:path w="3129279" h="1343660">
                <a:moveTo>
                  <a:pt x="935904" y="84797"/>
                </a:moveTo>
                <a:lnTo>
                  <a:pt x="933390" y="88430"/>
                </a:lnTo>
                <a:lnTo>
                  <a:pt x="909175" y="95554"/>
                </a:lnTo>
                <a:lnTo>
                  <a:pt x="936039" y="95554"/>
                </a:lnTo>
                <a:lnTo>
                  <a:pt x="943308" y="89827"/>
                </a:lnTo>
                <a:lnTo>
                  <a:pt x="935904" y="84797"/>
                </a:lnTo>
                <a:close/>
              </a:path>
              <a:path w="3129279" h="1343660">
                <a:moveTo>
                  <a:pt x="938569" y="38277"/>
                </a:moveTo>
                <a:lnTo>
                  <a:pt x="918768" y="38277"/>
                </a:lnTo>
                <a:lnTo>
                  <a:pt x="935904" y="49174"/>
                </a:lnTo>
                <a:lnTo>
                  <a:pt x="943171" y="44238"/>
                </a:lnTo>
                <a:lnTo>
                  <a:pt x="943384" y="44238"/>
                </a:lnTo>
                <a:lnTo>
                  <a:pt x="938569" y="38277"/>
                </a:lnTo>
                <a:close/>
              </a:path>
              <a:path w="3129279" h="1343660">
                <a:moveTo>
                  <a:pt x="983266" y="29616"/>
                </a:moveTo>
                <a:lnTo>
                  <a:pt x="966222" y="37672"/>
                </a:lnTo>
                <a:lnTo>
                  <a:pt x="955698" y="53225"/>
                </a:lnTo>
                <a:lnTo>
                  <a:pt x="954161" y="74180"/>
                </a:lnTo>
                <a:lnTo>
                  <a:pt x="966828" y="96346"/>
                </a:lnTo>
                <a:lnTo>
                  <a:pt x="992719" y="104355"/>
                </a:lnTo>
                <a:lnTo>
                  <a:pt x="998586" y="104355"/>
                </a:lnTo>
                <a:lnTo>
                  <a:pt x="1017242" y="94390"/>
                </a:lnTo>
                <a:lnTo>
                  <a:pt x="982241" y="94390"/>
                </a:lnTo>
                <a:lnTo>
                  <a:pt x="965011" y="77859"/>
                </a:lnTo>
                <a:lnTo>
                  <a:pt x="966136" y="69989"/>
                </a:lnTo>
                <a:lnTo>
                  <a:pt x="961705" y="69989"/>
                </a:lnTo>
                <a:lnTo>
                  <a:pt x="961705" y="62585"/>
                </a:lnTo>
                <a:lnTo>
                  <a:pt x="967193" y="62585"/>
                </a:lnTo>
                <a:lnTo>
                  <a:pt x="969389" y="47218"/>
                </a:lnTo>
                <a:lnTo>
                  <a:pt x="985035" y="38138"/>
                </a:lnTo>
                <a:lnTo>
                  <a:pt x="1012825" y="38138"/>
                </a:lnTo>
                <a:lnTo>
                  <a:pt x="1003056" y="31199"/>
                </a:lnTo>
                <a:lnTo>
                  <a:pt x="983266" y="29616"/>
                </a:lnTo>
                <a:close/>
              </a:path>
              <a:path w="3129279" h="1343660">
                <a:moveTo>
                  <a:pt x="1015490" y="85915"/>
                </a:moveTo>
                <a:lnTo>
                  <a:pt x="1012696" y="89175"/>
                </a:lnTo>
                <a:lnTo>
                  <a:pt x="982241" y="94390"/>
                </a:lnTo>
                <a:lnTo>
                  <a:pt x="1017242" y="94390"/>
                </a:lnTo>
                <a:lnTo>
                  <a:pt x="1021078" y="92341"/>
                </a:lnTo>
                <a:lnTo>
                  <a:pt x="1015490" y="85915"/>
                </a:lnTo>
                <a:close/>
              </a:path>
              <a:path w="3129279" h="1343660">
                <a:moveTo>
                  <a:pt x="967193" y="62585"/>
                </a:moveTo>
                <a:lnTo>
                  <a:pt x="961705" y="62585"/>
                </a:lnTo>
                <a:lnTo>
                  <a:pt x="961705" y="69989"/>
                </a:lnTo>
                <a:lnTo>
                  <a:pt x="966136" y="69989"/>
                </a:lnTo>
                <a:lnTo>
                  <a:pt x="967193" y="62585"/>
                </a:lnTo>
                <a:close/>
              </a:path>
              <a:path w="3129279" h="1343660">
                <a:moveTo>
                  <a:pt x="1015130" y="62585"/>
                </a:moveTo>
                <a:lnTo>
                  <a:pt x="967193" y="62585"/>
                </a:lnTo>
                <a:lnTo>
                  <a:pt x="966136" y="69989"/>
                </a:lnTo>
                <a:lnTo>
                  <a:pt x="1025548" y="69989"/>
                </a:lnTo>
                <a:lnTo>
                  <a:pt x="1025608" y="65519"/>
                </a:lnTo>
                <a:lnTo>
                  <a:pt x="1016328" y="65519"/>
                </a:lnTo>
                <a:lnTo>
                  <a:pt x="1015130" y="62585"/>
                </a:lnTo>
                <a:close/>
              </a:path>
              <a:path w="3129279" h="1343660">
                <a:moveTo>
                  <a:pt x="1012825" y="38138"/>
                </a:moveTo>
                <a:lnTo>
                  <a:pt x="985035" y="38138"/>
                </a:lnTo>
                <a:lnTo>
                  <a:pt x="1007527" y="43958"/>
                </a:lnTo>
                <a:lnTo>
                  <a:pt x="1016328" y="65519"/>
                </a:lnTo>
                <a:lnTo>
                  <a:pt x="1020239" y="62585"/>
                </a:lnTo>
                <a:lnTo>
                  <a:pt x="1025647" y="62585"/>
                </a:lnTo>
                <a:lnTo>
                  <a:pt x="1025688" y="59558"/>
                </a:lnTo>
                <a:lnTo>
                  <a:pt x="1018004" y="41816"/>
                </a:lnTo>
                <a:lnTo>
                  <a:pt x="1012825" y="38138"/>
                </a:lnTo>
                <a:close/>
              </a:path>
              <a:path w="3129279" h="1343660">
                <a:moveTo>
                  <a:pt x="1025647" y="62585"/>
                </a:moveTo>
                <a:lnTo>
                  <a:pt x="1020239" y="62585"/>
                </a:lnTo>
                <a:lnTo>
                  <a:pt x="1016328" y="65519"/>
                </a:lnTo>
                <a:lnTo>
                  <a:pt x="1025608" y="65519"/>
                </a:lnTo>
                <a:lnTo>
                  <a:pt x="1025647" y="62585"/>
                </a:lnTo>
                <a:close/>
              </a:path>
              <a:path w="3129279" h="1343660">
                <a:moveTo>
                  <a:pt x="1055795" y="30314"/>
                </a:moveTo>
                <a:lnTo>
                  <a:pt x="1045877" y="30314"/>
                </a:lnTo>
                <a:lnTo>
                  <a:pt x="1045877" y="103657"/>
                </a:lnTo>
                <a:lnTo>
                  <a:pt x="1055795" y="103657"/>
                </a:lnTo>
                <a:lnTo>
                  <a:pt x="1055795" y="30314"/>
                </a:lnTo>
                <a:close/>
              </a:path>
              <a:path w="3129279" h="1343660">
                <a:moveTo>
                  <a:pt x="1048857" y="0"/>
                </a:moveTo>
                <a:lnTo>
                  <a:pt x="1050906" y="14109"/>
                </a:lnTo>
                <a:lnTo>
                  <a:pt x="1053048" y="14109"/>
                </a:lnTo>
                <a:lnTo>
                  <a:pt x="1048857" y="0"/>
                </a:lnTo>
                <a:close/>
              </a:path>
              <a:path w="3129279" h="1343660">
                <a:moveTo>
                  <a:pt x="1094989" y="14109"/>
                </a:moveTo>
                <a:lnTo>
                  <a:pt x="1085070" y="14109"/>
                </a:lnTo>
                <a:lnTo>
                  <a:pt x="1085070" y="89780"/>
                </a:lnTo>
                <a:lnTo>
                  <a:pt x="1094383" y="102493"/>
                </a:lnTo>
                <a:lnTo>
                  <a:pt x="1106584" y="104355"/>
                </a:lnTo>
                <a:lnTo>
                  <a:pt x="1122091" y="99187"/>
                </a:lnTo>
                <a:lnTo>
                  <a:pt x="1120447" y="95834"/>
                </a:lnTo>
                <a:lnTo>
                  <a:pt x="1112079" y="95834"/>
                </a:lnTo>
                <a:lnTo>
                  <a:pt x="1096060" y="90013"/>
                </a:lnTo>
                <a:lnTo>
                  <a:pt x="1094989" y="14109"/>
                </a:lnTo>
                <a:close/>
              </a:path>
              <a:path w="3129279" h="1343660">
                <a:moveTo>
                  <a:pt x="1118598" y="92062"/>
                </a:moveTo>
                <a:lnTo>
                  <a:pt x="1112079" y="95834"/>
                </a:lnTo>
                <a:lnTo>
                  <a:pt x="1120447" y="95834"/>
                </a:lnTo>
                <a:lnTo>
                  <a:pt x="1118598" y="92062"/>
                </a:lnTo>
                <a:close/>
              </a:path>
              <a:path w="3129279" h="1343660">
                <a:moveTo>
                  <a:pt x="1085070" y="30314"/>
                </a:moveTo>
                <a:lnTo>
                  <a:pt x="1071938" y="30314"/>
                </a:lnTo>
                <a:lnTo>
                  <a:pt x="1071938" y="38557"/>
                </a:lnTo>
                <a:lnTo>
                  <a:pt x="1085070" y="38557"/>
                </a:lnTo>
                <a:lnTo>
                  <a:pt x="1085070" y="30314"/>
                </a:lnTo>
                <a:close/>
              </a:path>
              <a:path w="3129279" h="1343660">
                <a:moveTo>
                  <a:pt x="1117341" y="30314"/>
                </a:moveTo>
                <a:lnTo>
                  <a:pt x="1095217" y="30314"/>
                </a:lnTo>
                <a:lnTo>
                  <a:pt x="1095334" y="38557"/>
                </a:lnTo>
                <a:lnTo>
                  <a:pt x="1117341" y="38557"/>
                </a:lnTo>
                <a:lnTo>
                  <a:pt x="1117341" y="30314"/>
                </a:lnTo>
                <a:close/>
              </a:path>
              <a:path w="3129279" h="1343660">
                <a:moveTo>
                  <a:pt x="1184518" y="62247"/>
                </a:moveTo>
                <a:lnTo>
                  <a:pt x="1149786" y="63144"/>
                </a:lnTo>
                <a:lnTo>
                  <a:pt x="1134885" y="75717"/>
                </a:lnTo>
                <a:lnTo>
                  <a:pt x="1139355" y="97324"/>
                </a:lnTo>
                <a:lnTo>
                  <a:pt x="1160822" y="104355"/>
                </a:lnTo>
                <a:lnTo>
                  <a:pt x="1173582" y="102912"/>
                </a:lnTo>
                <a:lnTo>
                  <a:pt x="1179900" y="96532"/>
                </a:lnTo>
                <a:lnTo>
                  <a:pt x="1156492" y="96532"/>
                </a:lnTo>
                <a:lnTo>
                  <a:pt x="1143779" y="86893"/>
                </a:lnTo>
                <a:lnTo>
                  <a:pt x="1150624" y="70827"/>
                </a:lnTo>
                <a:lnTo>
                  <a:pt x="1184803" y="69667"/>
                </a:lnTo>
                <a:lnTo>
                  <a:pt x="1184553" y="63144"/>
                </a:lnTo>
                <a:lnTo>
                  <a:pt x="1184518" y="62247"/>
                </a:lnTo>
                <a:close/>
              </a:path>
              <a:path w="3129279" h="1343660">
                <a:moveTo>
                  <a:pt x="1195608" y="81584"/>
                </a:moveTo>
                <a:lnTo>
                  <a:pt x="1185689" y="81584"/>
                </a:lnTo>
                <a:lnTo>
                  <a:pt x="1187924" y="88430"/>
                </a:lnTo>
                <a:lnTo>
                  <a:pt x="1185613" y="90763"/>
                </a:lnTo>
                <a:lnTo>
                  <a:pt x="1186080" y="102912"/>
                </a:lnTo>
                <a:lnTo>
                  <a:pt x="1186108" y="103657"/>
                </a:lnTo>
                <a:lnTo>
                  <a:pt x="1195608" y="103657"/>
                </a:lnTo>
                <a:lnTo>
                  <a:pt x="1195608" y="81584"/>
                </a:lnTo>
                <a:close/>
              </a:path>
              <a:path w="3129279" h="1343660">
                <a:moveTo>
                  <a:pt x="1185288" y="82294"/>
                </a:moveTo>
                <a:lnTo>
                  <a:pt x="1180846" y="90153"/>
                </a:lnTo>
                <a:lnTo>
                  <a:pt x="1156492" y="96532"/>
                </a:lnTo>
                <a:lnTo>
                  <a:pt x="1179900" y="96532"/>
                </a:lnTo>
                <a:lnTo>
                  <a:pt x="1185613" y="90763"/>
                </a:lnTo>
                <a:lnTo>
                  <a:pt x="1185288" y="82294"/>
                </a:lnTo>
                <a:close/>
              </a:path>
              <a:path w="3129279" h="1343660">
                <a:moveTo>
                  <a:pt x="1185689" y="81584"/>
                </a:moveTo>
                <a:lnTo>
                  <a:pt x="1185288" y="82294"/>
                </a:lnTo>
                <a:lnTo>
                  <a:pt x="1185464" y="86893"/>
                </a:lnTo>
                <a:lnTo>
                  <a:pt x="1185523" y="88430"/>
                </a:lnTo>
                <a:lnTo>
                  <a:pt x="1185613" y="90763"/>
                </a:lnTo>
                <a:lnTo>
                  <a:pt x="1187924" y="88430"/>
                </a:lnTo>
                <a:lnTo>
                  <a:pt x="1185689" y="81584"/>
                </a:lnTo>
                <a:close/>
              </a:path>
              <a:path w="3129279" h="1343660">
                <a:moveTo>
                  <a:pt x="1189571" y="38277"/>
                </a:moveTo>
                <a:lnTo>
                  <a:pt x="1171766" y="38277"/>
                </a:lnTo>
                <a:lnTo>
                  <a:pt x="1183920" y="46659"/>
                </a:lnTo>
                <a:lnTo>
                  <a:pt x="1185261" y="81584"/>
                </a:lnTo>
                <a:lnTo>
                  <a:pt x="1185288" y="82294"/>
                </a:lnTo>
                <a:lnTo>
                  <a:pt x="1185689" y="81584"/>
                </a:lnTo>
                <a:lnTo>
                  <a:pt x="1195608" y="81584"/>
                </a:lnTo>
                <a:lnTo>
                  <a:pt x="1195608" y="69667"/>
                </a:lnTo>
                <a:lnTo>
                  <a:pt x="1187645" y="69667"/>
                </a:lnTo>
                <a:lnTo>
                  <a:pt x="1187645" y="62247"/>
                </a:lnTo>
                <a:lnTo>
                  <a:pt x="1195608" y="62247"/>
                </a:lnTo>
                <a:lnTo>
                  <a:pt x="1195608" y="58115"/>
                </a:lnTo>
                <a:lnTo>
                  <a:pt x="1193000" y="41397"/>
                </a:lnTo>
                <a:lnTo>
                  <a:pt x="1189571" y="38277"/>
                </a:lnTo>
                <a:close/>
              </a:path>
              <a:path w="3129279" h="1343660">
                <a:moveTo>
                  <a:pt x="1195608" y="62247"/>
                </a:moveTo>
                <a:lnTo>
                  <a:pt x="1187645" y="62247"/>
                </a:lnTo>
                <a:lnTo>
                  <a:pt x="1187645" y="69667"/>
                </a:lnTo>
                <a:lnTo>
                  <a:pt x="1195608" y="69667"/>
                </a:lnTo>
                <a:lnTo>
                  <a:pt x="1195608" y="62247"/>
                </a:lnTo>
                <a:close/>
              </a:path>
              <a:path w="3129279" h="1343660">
                <a:moveTo>
                  <a:pt x="1165852" y="29616"/>
                </a:moveTo>
                <a:lnTo>
                  <a:pt x="1135956" y="39535"/>
                </a:lnTo>
                <a:lnTo>
                  <a:pt x="1140426" y="46939"/>
                </a:lnTo>
                <a:lnTo>
                  <a:pt x="1171766" y="38277"/>
                </a:lnTo>
                <a:lnTo>
                  <a:pt x="1189571" y="38277"/>
                </a:lnTo>
                <a:lnTo>
                  <a:pt x="1182662" y="31991"/>
                </a:lnTo>
                <a:lnTo>
                  <a:pt x="1165852" y="29616"/>
                </a:lnTo>
                <a:close/>
              </a:path>
              <a:path w="3129279" h="1343660">
                <a:moveTo>
                  <a:pt x="1303481" y="62247"/>
                </a:moveTo>
                <a:lnTo>
                  <a:pt x="1268749" y="63144"/>
                </a:lnTo>
                <a:lnTo>
                  <a:pt x="1253848" y="75717"/>
                </a:lnTo>
                <a:lnTo>
                  <a:pt x="1258318" y="97324"/>
                </a:lnTo>
                <a:lnTo>
                  <a:pt x="1279786" y="104355"/>
                </a:lnTo>
                <a:lnTo>
                  <a:pt x="1292545" y="102912"/>
                </a:lnTo>
                <a:lnTo>
                  <a:pt x="1298863" y="96532"/>
                </a:lnTo>
                <a:lnTo>
                  <a:pt x="1275455" y="96532"/>
                </a:lnTo>
                <a:lnTo>
                  <a:pt x="1262742" y="86893"/>
                </a:lnTo>
                <a:lnTo>
                  <a:pt x="1269588" y="70827"/>
                </a:lnTo>
                <a:lnTo>
                  <a:pt x="1303766" y="69667"/>
                </a:lnTo>
                <a:lnTo>
                  <a:pt x="1303516" y="63144"/>
                </a:lnTo>
                <a:lnTo>
                  <a:pt x="1303481" y="62247"/>
                </a:lnTo>
                <a:close/>
              </a:path>
              <a:path w="3129279" h="1343660">
                <a:moveTo>
                  <a:pt x="1314571" y="81584"/>
                </a:moveTo>
                <a:lnTo>
                  <a:pt x="1304652" y="81584"/>
                </a:lnTo>
                <a:lnTo>
                  <a:pt x="1306888" y="88430"/>
                </a:lnTo>
                <a:lnTo>
                  <a:pt x="1304576" y="90763"/>
                </a:lnTo>
                <a:lnTo>
                  <a:pt x="1305043" y="102912"/>
                </a:lnTo>
                <a:lnTo>
                  <a:pt x="1305071" y="103657"/>
                </a:lnTo>
                <a:lnTo>
                  <a:pt x="1314571" y="103657"/>
                </a:lnTo>
                <a:lnTo>
                  <a:pt x="1314571" y="81584"/>
                </a:lnTo>
                <a:close/>
              </a:path>
              <a:path w="3129279" h="1343660">
                <a:moveTo>
                  <a:pt x="1304251" y="82294"/>
                </a:moveTo>
                <a:lnTo>
                  <a:pt x="1299809" y="90153"/>
                </a:lnTo>
                <a:lnTo>
                  <a:pt x="1275455" y="96532"/>
                </a:lnTo>
                <a:lnTo>
                  <a:pt x="1298863" y="96532"/>
                </a:lnTo>
                <a:lnTo>
                  <a:pt x="1304576" y="90763"/>
                </a:lnTo>
                <a:lnTo>
                  <a:pt x="1304251" y="82294"/>
                </a:lnTo>
                <a:close/>
              </a:path>
              <a:path w="3129279" h="1343660">
                <a:moveTo>
                  <a:pt x="1304652" y="81584"/>
                </a:moveTo>
                <a:lnTo>
                  <a:pt x="1304251" y="82294"/>
                </a:lnTo>
                <a:lnTo>
                  <a:pt x="1304428" y="86893"/>
                </a:lnTo>
                <a:lnTo>
                  <a:pt x="1304487" y="88430"/>
                </a:lnTo>
                <a:lnTo>
                  <a:pt x="1304576" y="90763"/>
                </a:lnTo>
                <a:lnTo>
                  <a:pt x="1306888" y="88430"/>
                </a:lnTo>
                <a:lnTo>
                  <a:pt x="1304652" y="81584"/>
                </a:lnTo>
                <a:close/>
              </a:path>
              <a:path w="3129279" h="1343660">
                <a:moveTo>
                  <a:pt x="1308534" y="38277"/>
                </a:moveTo>
                <a:lnTo>
                  <a:pt x="1290729" y="38277"/>
                </a:lnTo>
                <a:lnTo>
                  <a:pt x="1302883" y="46659"/>
                </a:lnTo>
                <a:lnTo>
                  <a:pt x="1304224" y="81584"/>
                </a:lnTo>
                <a:lnTo>
                  <a:pt x="1304251" y="82294"/>
                </a:lnTo>
                <a:lnTo>
                  <a:pt x="1304652" y="81584"/>
                </a:lnTo>
                <a:lnTo>
                  <a:pt x="1314571" y="81584"/>
                </a:lnTo>
                <a:lnTo>
                  <a:pt x="1314571" y="69667"/>
                </a:lnTo>
                <a:lnTo>
                  <a:pt x="1306608" y="69667"/>
                </a:lnTo>
                <a:lnTo>
                  <a:pt x="1306608" y="62247"/>
                </a:lnTo>
                <a:lnTo>
                  <a:pt x="1314571" y="62247"/>
                </a:lnTo>
                <a:lnTo>
                  <a:pt x="1314571" y="58115"/>
                </a:lnTo>
                <a:lnTo>
                  <a:pt x="1311963" y="41397"/>
                </a:lnTo>
                <a:lnTo>
                  <a:pt x="1308534" y="38277"/>
                </a:lnTo>
                <a:close/>
              </a:path>
              <a:path w="3129279" h="1343660">
                <a:moveTo>
                  <a:pt x="1314571" y="62247"/>
                </a:moveTo>
                <a:lnTo>
                  <a:pt x="1306608" y="62247"/>
                </a:lnTo>
                <a:lnTo>
                  <a:pt x="1306608" y="69667"/>
                </a:lnTo>
                <a:lnTo>
                  <a:pt x="1314571" y="69667"/>
                </a:lnTo>
                <a:lnTo>
                  <a:pt x="1314571" y="62247"/>
                </a:lnTo>
                <a:close/>
              </a:path>
              <a:path w="3129279" h="1343660">
                <a:moveTo>
                  <a:pt x="1284815" y="29616"/>
                </a:moveTo>
                <a:lnTo>
                  <a:pt x="1254919" y="39535"/>
                </a:lnTo>
                <a:lnTo>
                  <a:pt x="1259390" y="46939"/>
                </a:lnTo>
                <a:lnTo>
                  <a:pt x="1290729" y="38277"/>
                </a:lnTo>
                <a:lnTo>
                  <a:pt x="1308534" y="38277"/>
                </a:lnTo>
                <a:lnTo>
                  <a:pt x="1301626" y="31991"/>
                </a:lnTo>
                <a:lnTo>
                  <a:pt x="1284815" y="29616"/>
                </a:lnTo>
                <a:close/>
              </a:path>
              <a:path w="3129279" h="1343660">
                <a:moveTo>
                  <a:pt x="1363724" y="29616"/>
                </a:moveTo>
                <a:lnTo>
                  <a:pt x="1346354" y="37439"/>
                </a:lnTo>
                <a:lnTo>
                  <a:pt x="1335690" y="52946"/>
                </a:lnTo>
                <a:lnTo>
                  <a:pt x="1334232" y="72597"/>
                </a:lnTo>
                <a:lnTo>
                  <a:pt x="1334107" y="74273"/>
                </a:lnTo>
                <a:lnTo>
                  <a:pt x="1346354" y="96439"/>
                </a:lnTo>
                <a:lnTo>
                  <a:pt x="1370709" y="104355"/>
                </a:lnTo>
                <a:lnTo>
                  <a:pt x="1377228" y="104355"/>
                </a:lnTo>
                <a:lnTo>
                  <a:pt x="1393154" y="97044"/>
                </a:lnTo>
                <a:lnTo>
                  <a:pt x="1394119" y="95554"/>
                </a:lnTo>
                <a:lnTo>
                  <a:pt x="1371407" y="95554"/>
                </a:lnTo>
                <a:lnTo>
                  <a:pt x="1353479" y="89640"/>
                </a:lnTo>
                <a:lnTo>
                  <a:pt x="1344166" y="72597"/>
                </a:lnTo>
                <a:lnTo>
                  <a:pt x="1350219" y="47544"/>
                </a:lnTo>
                <a:lnTo>
                  <a:pt x="1366285" y="38277"/>
                </a:lnTo>
                <a:lnTo>
                  <a:pt x="1393102" y="38277"/>
                </a:lnTo>
                <a:lnTo>
                  <a:pt x="1382863" y="31060"/>
                </a:lnTo>
                <a:lnTo>
                  <a:pt x="1363724" y="29616"/>
                </a:lnTo>
                <a:close/>
              </a:path>
              <a:path w="3129279" h="1343660">
                <a:moveTo>
                  <a:pt x="1408567" y="0"/>
                </a:moveTo>
                <a:lnTo>
                  <a:pt x="1398649" y="0"/>
                </a:lnTo>
                <a:lnTo>
                  <a:pt x="1398768" y="29616"/>
                </a:lnTo>
                <a:lnTo>
                  <a:pt x="1398831" y="45221"/>
                </a:lnTo>
                <a:lnTo>
                  <a:pt x="1404656" y="58906"/>
                </a:lnTo>
                <a:lnTo>
                  <a:pt x="1403166" y="81584"/>
                </a:lnTo>
                <a:lnTo>
                  <a:pt x="1399004" y="88010"/>
                </a:lnTo>
                <a:lnTo>
                  <a:pt x="1399068" y="103657"/>
                </a:lnTo>
                <a:lnTo>
                  <a:pt x="1408567" y="103657"/>
                </a:lnTo>
                <a:lnTo>
                  <a:pt x="1408567" y="0"/>
                </a:lnTo>
                <a:close/>
              </a:path>
              <a:path w="3129279" h="1343660">
                <a:moveTo>
                  <a:pt x="1398896" y="61141"/>
                </a:moveTo>
                <a:lnTo>
                  <a:pt x="1398750" y="61304"/>
                </a:lnTo>
                <a:lnTo>
                  <a:pt x="1392828" y="86288"/>
                </a:lnTo>
                <a:lnTo>
                  <a:pt x="1371407" y="95554"/>
                </a:lnTo>
                <a:lnTo>
                  <a:pt x="1394119" y="95554"/>
                </a:lnTo>
                <a:lnTo>
                  <a:pt x="1399004" y="88010"/>
                </a:lnTo>
                <a:lnTo>
                  <a:pt x="1398896" y="61141"/>
                </a:lnTo>
                <a:close/>
              </a:path>
              <a:path w="3129279" h="1343660">
                <a:moveTo>
                  <a:pt x="1398831" y="45221"/>
                </a:moveTo>
                <a:lnTo>
                  <a:pt x="1398887" y="58906"/>
                </a:lnTo>
                <a:lnTo>
                  <a:pt x="1399004" y="88010"/>
                </a:lnTo>
                <a:lnTo>
                  <a:pt x="1403166" y="81584"/>
                </a:lnTo>
                <a:lnTo>
                  <a:pt x="1404498" y="61304"/>
                </a:lnTo>
                <a:lnTo>
                  <a:pt x="1404538" y="60696"/>
                </a:lnTo>
                <a:lnTo>
                  <a:pt x="1404656" y="58906"/>
                </a:lnTo>
                <a:lnTo>
                  <a:pt x="1398831" y="45221"/>
                </a:lnTo>
                <a:close/>
              </a:path>
              <a:path w="3129279" h="1343660">
                <a:moveTo>
                  <a:pt x="1393102" y="38277"/>
                </a:moveTo>
                <a:lnTo>
                  <a:pt x="1366285" y="38277"/>
                </a:lnTo>
                <a:lnTo>
                  <a:pt x="1389568" y="44238"/>
                </a:lnTo>
                <a:lnTo>
                  <a:pt x="1398807" y="61141"/>
                </a:lnTo>
                <a:lnTo>
                  <a:pt x="1398831" y="45221"/>
                </a:lnTo>
                <a:lnTo>
                  <a:pt x="1397065" y="41071"/>
                </a:lnTo>
                <a:lnTo>
                  <a:pt x="1393102" y="38277"/>
                </a:lnTo>
                <a:close/>
              </a:path>
              <a:path w="3129279" h="1343660">
                <a:moveTo>
                  <a:pt x="1457891" y="29616"/>
                </a:moveTo>
                <a:lnTo>
                  <a:pt x="1440847" y="37672"/>
                </a:lnTo>
                <a:lnTo>
                  <a:pt x="1430323" y="53225"/>
                </a:lnTo>
                <a:lnTo>
                  <a:pt x="1428787" y="74180"/>
                </a:lnTo>
                <a:lnTo>
                  <a:pt x="1441453" y="96346"/>
                </a:lnTo>
                <a:lnTo>
                  <a:pt x="1467344" y="104355"/>
                </a:lnTo>
                <a:lnTo>
                  <a:pt x="1473211" y="104355"/>
                </a:lnTo>
                <a:lnTo>
                  <a:pt x="1491867" y="94390"/>
                </a:lnTo>
                <a:lnTo>
                  <a:pt x="1456867" y="94390"/>
                </a:lnTo>
                <a:lnTo>
                  <a:pt x="1439637" y="77859"/>
                </a:lnTo>
                <a:lnTo>
                  <a:pt x="1440761" y="69989"/>
                </a:lnTo>
                <a:lnTo>
                  <a:pt x="1436331" y="69989"/>
                </a:lnTo>
                <a:lnTo>
                  <a:pt x="1436331" y="62585"/>
                </a:lnTo>
                <a:lnTo>
                  <a:pt x="1441819" y="62585"/>
                </a:lnTo>
                <a:lnTo>
                  <a:pt x="1444014" y="47218"/>
                </a:lnTo>
                <a:lnTo>
                  <a:pt x="1459660" y="38138"/>
                </a:lnTo>
                <a:lnTo>
                  <a:pt x="1487450" y="38138"/>
                </a:lnTo>
                <a:lnTo>
                  <a:pt x="1477682" y="31199"/>
                </a:lnTo>
                <a:lnTo>
                  <a:pt x="1457891" y="29616"/>
                </a:lnTo>
                <a:close/>
              </a:path>
              <a:path w="3129279" h="1343660">
                <a:moveTo>
                  <a:pt x="1490115" y="85915"/>
                </a:moveTo>
                <a:lnTo>
                  <a:pt x="1487321" y="89175"/>
                </a:lnTo>
                <a:lnTo>
                  <a:pt x="1456867" y="94390"/>
                </a:lnTo>
                <a:lnTo>
                  <a:pt x="1491867" y="94390"/>
                </a:lnTo>
                <a:lnTo>
                  <a:pt x="1495703" y="92341"/>
                </a:lnTo>
                <a:lnTo>
                  <a:pt x="1490115" y="85915"/>
                </a:lnTo>
                <a:close/>
              </a:path>
              <a:path w="3129279" h="1343660">
                <a:moveTo>
                  <a:pt x="1441819" y="62585"/>
                </a:moveTo>
                <a:lnTo>
                  <a:pt x="1436331" y="62585"/>
                </a:lnTo>
                <a:lnTo>
                  <a:pt x="1436331" y="69989"/>
                </a:lnTo>
                <a:lnTo>
                  <a:pt x="1440761" y="69989"/>
                </a:lnTo>
                <a:lnTo>
                  <a:pt x="1441819" y="62585"/>
                </a:lnTo>
                <a:close/>
              </a:path>
              <a:path w="3129279" h="1343660">
                <a:moveTo>
                  <a:pt x="1489756" y="62585"/>
                </a:moveTo>
                <a:lnTo>
                  <a:pt x="1441819" y="62585"/>
                </a:lnTo>
                <a:lnTo>
                  <a:pt x="1440761" y="69989"/>
                </a:lnTo>
                <a:lnTo>
                  <a:pt x="1500173" y="69989"/>
                </a:lnTo>
                <a:lnTo>
                  <a:pt x="1500233" y="65519"/>
                </a:lnTo>
                <a:lnTo>
                  <a:pt x="1490953" y="65519"/>
                </a:lnTo>
                <a:lnTo>
                  <a:pt x="1489756" y="62585"/>
                </a:lnTo>
                <a:close/>
              </a:path>
              <a:path w="3129279" h="1343660">
                <a:moveTo>
                  <a:pt x="1487450" y="38138"/>
                </a:moveTo>
                <a:lnTo>
                  <a:pt x="1459660" y="38138"/>
                </a:lnTo>
                <a:lnTo>
                  <a:pt x="1482152" y="43958"/>
                </a:lnTo>
                <a:lnTo>
                  <a:pt x="1490953" y="65519"/>
                </a:lnTo>
                <a:lnTo>
                  <a:pt x="1494865" y="62585"/>
                </a:lnTo>
                <a:lnTo>
                  <a:pt x="1500273" y="62585"/>
                </a:lnTo>
                <a:lnTo>
                  <a:pt x="1500313" y="59558"/>
                </a:lnTo>
                <a:lnTo>
                  <a:pt x="1492630" y="41816"/>
                </a:lnTo>
                <a:lnTo>
                  <a:pt x="1487450" y="38138"/>
                </a:lnTo>
                <a:close/>
              </a:path>
              <a:path w="3129279" h="1343660">
                <a:moveTo>
                  <a:pt x="1500273" y="62585"/>
                </a:moveTo>
                <a:lnTo>
                  <a:pt x="1494865" y="62585"/>
                </a:lnTo>
                <a:lnTo>
                  <a:pt x="1490953" y="65519"/>
                </a:lnTo>
                <a:lnTo>
                  <a:pt x="1500233" y="65519"/>
                </a:lnTo>
                <a:lnTo>
                  <a:pt x="1500273" y="62585"/>
                </a:lnTo>
                <a:close/>
              </a:path>
              <a:path w="3129279" h="1343660">
                <a:moveTo>
                  <a:pt x="1587558" y="30314"/>
                </a:moveTo>
                <a:lnTo>
                  <a:pt x="1578058" y="30314"/>
                </a:lnTo>
                <a:lnTo>
                  <a:pt x="1577995" y="45380"/>
                </a:lnTo>
                <a:lnTo>
                  <a:pt x="1583646" y="58906"/>
                </a:lnTo>
                <a:lnTo>
                  <a:pt x="1582110" y="81724"/>
                </a:lnTo>
                <a:lnTo>
                  <a:pt x="1577817" y="88233"/>
                </a:lnTo>
                <a:lnTo>
                  <a:pt x="1577749" y="104355"/>
                </a:lnTo>
                <a:lnTo>
                  <a:pt x="1577639" y="130759"/>
                </a:lnTo>
                <a:lnTo>
                  <a:pt x="1587558" y="130759"/>
                </a:lnTo>
                <a:lnTo>
                  <a:pt x="1587558" y="30314"/>
                </a:lnTo>
                <a:close/>
              </a:path>
              <a:path w="3129279" h="1343660">
                <a:moveTo>
                  <a:pt x="1542714" y="29616"/>
                </a:moveTo>
                <a:lnTo>
                  <a:pt x="1525345" y="37439"/>
                </a:lnTo>
                <a:lnTo>
                  <a:pt x="1514681" y="53086"/>
                </a:lnTo>
                <a:lnTo>
                  <a:pt x="1513098" y="74366"/>
                </a:lnTo>
                <a:lnTo>
                  <a:pt x="1525345" y="96439"/>
                </a:lnTo>
                <a:lnTo>
                  <a:pt x="1549699" y="104355"/>
                </a:lnTo>
                <a:lnTo>
                  <a:pt x="1556125" y="104355"/>
                </a:lnTo>
                <a:lnTo>
                  <a:pt x="1572005" y="97044"/>
                </a:lnTo>
                <a:lnTo>
                  <a:pt x="1572988" y="95554"/>
                </a:lnTo>
                <a:lnTo>
                  <a:pt x="1550398" y="95554"/>
                </a:lnTo>
                <a:lnTo>
                  <a:pt x="1532469" y="89640"/>
                </a:lnTo>
                <a:lnTo>
                  <a:pt x="1523156" y="72597"/>
                </a:lnTo>
                <a:lnTo>
                  <a:pt x="1529210" y="47684"/>
                </a:lnTo>
                <a:lnTo>
                  <a:pt x="1545275" y="38277"/>
                </a:lnTo>
                <a:lnTo>
                  <a:pt x="1572232" y="38277"/>
                </a:lnTo>
                <a:lnTo>
                  <a:pt x="1561993" y="31060"/>
                </a:lnTo>
                <a:lnTo>
                  <a:pt x="1542714" y="29616"/>
                </a:lnTo>
                <a:close/>
              </a:path>
              <a:path w="3129279" h="1343660">
                <a:moveTo>
                  <a:pt x="1572232" y="38277"/>
                </a:moveTo>
                <a:lnTo>
                  <a:pt x="1545275" y="38277"/>
                </a:lnTo>
                <a:lnTo>
                  <a:pt x="1568559" y="44331"/>
                </a:lnTo>
                <a:lnTo>
                  <a:pt x="1577779" y="61235"/>
                </a:lnTo>
                <a:lnTo>
                  <a:pt x="1571818" y="86288"/>
                </a:lnTo>
                <a:lnTo>
                  <a:pt x="1550398" y="95554"/>
                </a:lnTo>
                <a:lnTo>
                  <a:pt x="1572988" y="95554"/>
                </a:lnTo>
                <a:lnTo>
                  <a:pt x="1577817" y="88233"/>
                </a:lnTo>
                <a:lnTo>
                  <a:pt x="1577939" y="58906"/>
                </a:lnTo>
                <a:lnTo>
                  <a:pt x="1577995" y="45380"/>
                </a:lnTo>
                <a:lnTo>
                  <a:pt x="1576196" y="41071"/>
                </a:lnTo>
                <a:lnTo>
                  <a:pt x="1572232" y="38277"/>
                </a:lnTo>
                <a:close/>
              </a:path>
              <a:path w="3129279" h="1343660">
                <a:moveTo>
                  <a:pt x="1577995" y="45380"/>
                </a:moveTo>
                <a:lnTo>
                  <a:pt x="1577939" y="58906"/>
                </a:lnTo>
                <a:lnTo>
                  <a:pt x="1577817" y="88233"/>
                </a:lnTo>
                <a:lnTo>
                  <a:pt x="1582110" y="81724"/>
                </a:lnTo>
                <a:lnTo>
                  <a:pt x="1583646" y="58906"/>
                </a:lnTo>
                <a:lnTo>
                  <a:pt x="1577995" y="45380"/>
                </a:lnTo>
                <a:close/>
              </a:path>
              <a:path w="3129279" h="1343660">
                <a:moveTo>
                  <a:pt x="1624402" y="30314"/>
                </a:moveTo>
                <a:lnTo>
                  <a:pt x="1614483" y="30314"/>
                </a:lnTo>
                <a:lnTo>
                  <a:pt x="1614483" y="79908"/>
                </a:lnTo>
                <a:lnTo>
                  <a:pt x="1624495" y="98535"/>
                </a:lnTo>
                <a:lnTo>
                  <a:pt x="1645496" y="104355"/>
                </a:lnTo>
                <a:lnTo>
                  <a:pt x="1652016" y="104355"/>
                </a:lnTo>
                <a:lnTo>
                  <a:pt x="1666505" y="95415"/>
                </a:lnTo>
                <a:lnTo>
                  <a:pt x="1639489" y="95415"/>
                </a:lnTo>
                <a:lnTo>
                  <a:pt x="1626311" y="85543"/>
                </a:lnTo>
                <a:lnTo>
                  <a:pt x="1624402" y="30314"/>
                </a:lnTo>
                <a:close/>
              </a:path>
              <a:path w="3129279" h="1343660">
                <a:moveTo>
                  <a:pt x="1681399" y="83540"/>
                </a:moveTo>
                <a:lnTo>
                  <a:pt x="1671900" y="83540"/>
                </a:lnTo>
                <a:lnTo>
                  <a:pt x="1671900" y="103657"/>
                </a:lnTo>
                <a:lnTo>
                  <a:pt x="1681399" y="103657"/>
                </a:lnTo>
                <a:lnTo>
                  <a:pt x="1681399" y="83540"/>
                </a:lnTo>
                <a:close/>
              </a:path>
              <a:path w="3129279" h="1343660">
                <a:moveTo>
                  <a:pt x="1681399" y="30314"/>
                </a:moveTo>
                <a:lnTo>
                  <a:pt x="1671481" y="30314"/>
                </a:lnTo>
                <a:lnTo>
                  <a:pt x="1671481" y="74320"/>
                </a:lnTo>
                <a:lnTo>
                  <a:pt x="1663564" y="90199"/>
                </a:lnTo>
                <a:lnTo>
                  <a:pt x="1639489" y="95415"/>
                </a:lnTo>
                <a:lnTo>
                  <a:pt x="1666505" y="95415"/>
                </a:lnTo>
                <a:lnTo>
                  <a:pt x="1671108" y="92574"/>
                </a:lnTo>
                <a:lnTo>
                  <a:pt x="1671900" y="83540"/>
                </a:lnTo>
                <a:lnTo>
                  <a:pt x="1681399" y="83540"/>
                </a:lnTo>
                <a:lnTo>
                  <a:pt x="1681399" y="30314"/>
                </a:lnTo>
                <a:close/>
              </a:path>
              <a:path w="3129279" h="1343660">
                <a:moveTo>
                  <a:pt x="1753414" y="62247"/>
                </a:moveTo>
                <a:lnTo>
                  <a:pt x="1718682" y="63144"/>
                </a:lnTo>
                <a:lnTo>
                  <a:pt x="1703780" y="75717"/>
                </a:lnTo>
                <a:lnTo>
                  <a:pt x="1708251" y="97324"/>
                </a:lnTo>
                <a:lnTo>
                  <a:pt x="1729718" y="104355"/>
                </a:lnTo>
                <a:lnTo>
                  <a:pt x="1742477" y="102912"/>
                </a:lnTo>
                <a:lnTo>
                  <a:pt x="1748795" y="96532"/>
                </a:lnTo>
                <a:lnTo>
                  <a:pt x="1725387" y="96532"/>
                </a:lnTo>
                <a:lnTo>
                  <a:pt x="1712675" y="86893"/>
                </a:lnTo>
                <a:lnTo>
                  <a:pt x="1719520" y="70827"/>
                </a:lnTo>
                <a:lnTo>
                  <a:pt x="1753699" y="69667"/>
                </a:lnTo>
                <a:lnTo>
                  <a:pt x="1753448" y="63144"/>
                </a:lnTo>
                <a:lnTo>
                  <a:pt x="1753414" y="62247"/>
                </a:lnTo>
                <a:close/>
              </a:path>
              <a:path w="3129279" h="1343660">
                <a:moveTo>
                  <a:pt x="1764503" y="81584"/>
                </a:moveTo>
                <a:lnTo>
                  <a:pt x="1754585" y="81584"/>
                </a:lnTo>
                <a:lnTo>
                  <a:pt x="1756820" y="88430"/>
                </a:lnTo>
                <a:lnTo>
                  <a:pt x="1754509" y="90763"/>
                </a:lnTo>
                <a:lnTo>
                  <a:pt x="1754975" y="102912"/>
                </a:lnTo>
                <a:lnTo>
                  <a:pt x="1755004" y="103657"/>
                </a:lnTo>
                <a:lnTo>
                  <a:pt x="1764503" y="103657"/>
                </a:lnTo>
                <a:lnTo>
                  <a:pt x="1764503" y="81584"/>
                </a:lnTo>
                <a:close/>
              </a:path>
              <a:path w="3129279" h="1343660">
                <a:moveTo>
                  <a:pt x="1754183" y="82294"/>
                </a:moveTo>
                <a:lnTo>
                  <a:pt x="1749742" y="90153"/>
                </a:lnTo>
                <a:lnTo>
                  <a:pt x="1725387" y="96532"/>
                </a:lnTo>
                <a:lnTo>
                  <a:pt x="1748795" y="96532"/>
                </a:lnTo>
                <a:lnTo>
                  <a:pt x="1754509" y="90763"/>
                </a:lnTo>
                <a:lnTo>
                  <a:pt x="1754183" y="82294"/>
                </a:lnTo>
                <a:close/>
              </a:path>
              <a:path w="3129279" h="1343660">
                <a:moveTo>
                  <a:pt x="1754585" y="81584"/>
                </a:moveTo>
                <a:lnTo>
                  <a:pt x="1754183" y="82294"/>
                </a:lnTo>
                <a:lnTo>
                  <a:pt x="1754360" y="86893"/>
                </a:lnTo>
                <a:lnTo>
                  <a:pt x="1754419" y="88430"/>
                </a:lnTo>
                <a:lnTo>
                  <a:pt x="1754509" y="90763"/>
                </a:lnTo>
                <a:lnTo>
                  <a:pt x="1756820" y="88430"/>
                </a:lnTo>
                <a:lnTo>
                  <a:pt x="1754585" y="81584"/>
                </a:lnTo>
                <a:close/>
              </a:path>
              <a:path w="3129279" h="1343660">
                <a:moveTo>
                  <a:pt x="1758467" y="38277"/>
                </a:moveTo>
                <a:lnTo>
                  <a:pt x="1740661" y="38277"/>
                </a:lnTo>
                <a:lnTo>
                  <a:pt x="1752815" y="46659"/>
                </a:lnTo>
                <a:lnTo>
                  <a:pt x="1754156" y="81584"/>
                </a:lnTo>
                <a:lnTo>
                  <a:pt x="1754183" y="82294"/>
                </a:lnTo>
                <a:lnTo>
                  <a:pt x="1754585" y="81584"/>
                </a:lnTo>
                <a:lnTo>
                  <a:pt x="1764503" y="81584"/>
                </a:lnTo>
                <a:lnTo>
                  <a:pt x="1764503" y="69667"/>
                </a:lnTo>
                <a:lnTo>
                  <a:pt x="1756540" y="69667"/>
                </a:lnTo>
                <a:lnTo>
                  <a:pt x="1756540" y="62247"/>
                </a:lnTo>
                <a:lnTo>
                  <a:pt x="1764503" y="62247"/>
                </a:lnTo>
                <a:lnTo>
                  <a:pt x="1764503" y="58115"/>
                </a:lnTo>
                <a:lnTo>
                  <a:pt x="1761895" y="41397"/>
                </a:lnTo>
                <a:lnTo>
                  <a:pt x="1758467" y="38277"/>
                </a:lnTo>
                <a:close/>
              </a:path>
              <a:path w="3129279" h="1343660">
                <a:moveTo>
                  <a:pt x="1764503" y="62247"/>
                </a:moveTo>
                <a:lnTo>
                  <a:pt x="1756540" y="62247"/>
                </a:lnTo>
                <a:lnTo>
                  <a:pt x="1756540" y="69667"/>
                </a:lnTo>
                <a:lnTo>
                  <a:pt x="1764503" y="69667"/>
                </a:lnTo>
                <a:lnTo>
                  <a:pt x="1764503" y="62247"/>
                </a:lnTo>
                <a:close/>
              </a:path>
              <a:path w="3129279" h="1343660">
                <a:moveTo>
                  <a:pt x="1734747" y="29616"/>
                </a:moveTo>
                <a:lnTo>
                  <a:pt x="1704851" y="39535"/>
                </a:lnTo>
                <a:lnTo>
                  <a:pt x="1709322" y="46939"/>
                </a:lnTo>
                <a:lnTo>
                  <a:pt x="1740661" y="38277"/>
                </a:lnTo>
                <a:lnTo>
                  <a:pt x="1758467" y="38277"/>
                </a:lnTo>
                <a:lnTo>
                  <a:pt x="1751558" y="31991"/>
                </a:lnTo>
                <a:lnTo>
                  <a:pt x="1734747" y="29616"/>
                </a:lnTo>
                <a:close/>
              </a:path>
              <a:path w="3129279" h="1343660">
                <a:moveTo>
                  <a:pt x="1813656" y="29616"/>
                </a:moveTo>
                <a:lnTo>
                  <a:pt x="1796287" y="37439"/>
                </a:lnTo>
                <a:lnTo>
                  <a:pt x="1785623" y="52946"/>
                </a:lnTo>
                <a:lnTo>
                  <a:pt x="1784164" y="72597"/>
                </a:lnTo>
                <a:lnTo>
                  <a:pt x="1784039" y="74273"/>
                </a:lnTo>
                <a:lnTo>
                  <a:pt x="1796287" y="96439"/>
                </a:lnTo>
                <a:lnTo>
                  <a:pt x="1820641" y="104355"/>
                </a:lnTo>
                <a:lnTo>
                  <a:pt x="1827160" y="104355"/>
                </a:lnTo>
                <a:lnTo>
                  <a:pt x="1843086" y="97044"/>
                </a:lnTo>
                <a:lnTo>
                  <a:pt x="1844051" y="95554"/>
                </a:lnTo>
                <a:lnTo>
                  <a:pt x="1821339" y="95554"/>
                </a:lnTo>
                <a:lnTo>
                  <a:pt x="1803411" y="89640"/>
                </a:lnTo>
                <a:lnTo>
                  <a:pt x="1794098" y="72597"/>
                </a:lnTo>
                <a:lnTo>
                  <a:pt x="1800151" y="47544"/>
                </a:lnTo>
                <a:lnTo>
                  <a:pt x="1816217" y="38277"/>
                </a:lnTo>
                <a:lnTo>
                  <a:pt x="1843034" y="38277"/>
                </a:lnTo>
                <a:lnTo>
                  <a:pt x="1832795" y="31060"/>
                </a:lnTo>
                <a:lnTo>
                  <a:pt x="1813656" y="29616"/>
                </a:lnTo>
                <a:close/>
              </a:path>
              <a:path w="3129279" h="1343660">
                <a:moveTo>
                  <a:pt x="1858500" y="0"/>
                </a:moveTo>
                <a:lnTo>
                  <a:pt x="1848581" y="0"/>
                </a:lnTo>
                <a:lnTo>
                  <a:pt x="1848701" y="29616"/>
                </a:lnTo>
                <a:lnTo>
                  <a:pt x="1848764" y="45221"/>
                </a:lnTo>
                <a:lnTo>
                  <a:pt x="1854588" y="58906"/>
                </a:lnTo>
                <a:lnTo>
                  <a:pt x="1853098" y="81584"/>
                </a:lnTo>
                <a:lnTo>
                  <a:pt x="1848937" y="88010"/>
                </a:lnTo>
                <a:lnTo>
                  <a:pt x="1849000" y="103657"/>
                </a:lnTo>
                <a:lnTo>
                  <a:pt x="1858500" y="103657"/>
                </a:lnTo>
                <a:lnTo>
                  <a:pt x="1858500" y="0"/>
                </a:lnTo>
                <a:close/>
              </a:path>
              <a:path w="3129279" h="1343660">
                <a:moveTo>
                  <a:pt x="1848828" y="61141"/>
                </a:moveTo>
                <a:lnTo>
                  <a:pt x="1848682" y="61304"/>
                </a:lnTo>
                <a:lnTo>
                  <a:pt x="1842760" y="86288"/>
                </a:lnTo>
                <a:lnTo>
                  <a:pt x="1821339" y="95554"/>
                </a:lnTo>
                <a:lnTo>
                  <a:pt x="1844051" y="95554"/>
                </a:lnTo>
                <a:lnTo>
                  <a:pt x="1848937" y="88010"/>
                </a:lnTo>
                <a:lnTo>
                  <a:pt x="1848828" y="61141"/>
                </a:lnTo>
                <a:close/>
              </a:path>
              <a:path w="3129279" h="1343660">
                <a:moveTo>
                  <a:pt x="1848764" y="45221"/>
                </a:moveTo>
                <a:lnTo>
                  <a:pt x="1848819" y="58906"/>
                </a:lnTo>
                <a:lnTo>
                  <a:pt x="1848937" y="88010"/>
                </a:lnTo>
                <a:lnTo>
                  <a:pt x="1853098" y="81584"/>
                </a:lnTo>
                <a:lnTo>
                  <a:pt x="1854430" y="61304"/>
                </a:lnTo>
                <a:lnTo>
                  <a:pt x="1854470" y="60696"/>
                </a:lnTo>
                <a:lnTo>
                  <a:pt x="1854588" y="58906"/>
                </a:lnTo>
                <a:lnTo>
                  <a:pt x="1848764" y="45221"/>
                </a:lnTo>
                <a:close/>
              </a:path>
              <a:path w="3129279" h="1343660">
                <a:moveTo>
                  <a:pt x="1843034" y="38277"/>
                </a:moveTo>
                <a:lnTo>
                  <a:pt x="1816217" y="38277"/>
                </a:lnTo>
                <a:lnTo>
                  <a:pt x="1839500" y="44238"/>
                </a:lnTo>
                <a:lnTo>
                  <a:pt x="1848740" y="61141"/>
                </a:lnTo>
                <a:lnTo>
                  <a:pt x="1848764" y="45221"/>
                </a:lnTo>
                <a:lnTo>
                  <a:pt x="1846998" y="41071"/>
                </a:lnTo>
                <a:lnTo>
                  <a:pt x="1843034" y="38277"/>
                </a:lnTo>
                <a:close/>
              </a:path>
              <a:path w="3129279" h="1343660">
                <a:moveTo>
                  <a:pt x="1930494" y="62247"/>
                </a:moveTo>
                <a:lnTo>
                  <a:pt x="1895762" y="63144"/>
                </a:lnTo>
                <a:lnTo>
                  <a:pt x="1880861" y="75717"/>
                </a:lnTo>
                <a:lnTo>
                  <a:pt x="1885331" y="97324"/>
                </a:lnTo>
                <a:lnTo>
                  <a:pt x="1906799" y="104355"/>
                </a:lnTo>
                <a:lnTo>
                  <a:pt x="1919558" y="102912"/>
                </a:lnTo>
                <a:lnTo>
                  <a:pt x="1925876" y="96532"/>
                </a:lnTo>
                <a:lnTo>
                  <a:pt x="1902468" y="96532"/>
                </a:lnTo>
                <a:lnTo>
                  <a:pt x="1889755" y="86893"/>
                </a:lnTo>
                <a:lnTo>
                  <a:pt x="1896601" y="70827"/>
                </a:lnTo>
                <a:lnTo>
                  <a:pt x="1930779" y="69667"/>
                </a:lnTo>
                <a:lnTo>
                  <a:pt x="1930529" y="63144"/>
                </a:lnTo>
                <a:lnTo>
                  <a:pt x="1930494" y="62247"/>
                </a:lnTo>
                <a:close/>
              </a:path>
              <a:path w="3129279" h="1343660">
                <a:moveTo>
                  <a:pt x="1941584" y="81584"/>
                </a:moveTo>
                <a:lnTo>
                  <a:pt x="1931665" y="81584"/>
                </a:lnTo>
                <a:lnTo>
                  <a:pt x="1933900" y="88430"/>
                </a:lnTo>
                <a:lnTo>
                  <a:pt x="1931589" y="90763"/>
                </a:lnTo>
                <a:lnTo>
                  <a:pt x="1932056" y="102912"/>
                </a:lnTo>
                <a:lnTo>
                  <a:pt x="1932084" y="103657"/>
                </a:lnTo>
                <a:lnTo>
                  <a:pt x="1941584" y="103657"/>
                </a:lnTo>
                <a:lnTo>
                  <a:pt x="1941584" y="81584"/>
                </a:lnTo>
                <a:close/>
              </a:path>
              <a:path w="3129279" h="1343660">
                <a:moveTo>
                  <a:pt x="1931264" y="82294"/>
                </a:moveTo>
                <a:lnTo>
                  <a:pt x="1926822" y="90153"/>
                </a:lnTo>
                <a:lnTo>
                  <a:pt x="1902468" y="96532"/>
                </a:lnTo>
                <a:lnTo>
                  <a:pt x="1925876" y="96532"/>
                </a:lnTo>
                <a:lnTo>
                  <a:pt x="1931589" y="90763"/>
                </a:lnTo>
                <a:lnTo>
                  <a:pt x="1931264" y="82294"/>
                </a:lnTo>
                <a:close/>
              </a:path>
              <a:path w="3129279" h="1343660">
                <a:moveTo>
                  <a:pt x="1931665" y="81584"/>
                </a:moveTo>
                <a:lnTo>
                  <a:pt x="1931264" y="82294"/>
                </a:lnTo>
                <a:lnTo>
                  <a:pt x="1931441" y="86893"/>
                </a:lnTo>
                <a:lnTo>
                  <a:pt x="1931500" y="88430"/>
                </a:lnTo>
                <a:lnTo>
                  <a:pt x="1931589" y="90763"/>
                </a:lnTo>
                <a:lnTo>
                  <a:pt x="1933900" y="88430"/>
                </a:lnTo>
                <a:lnTo>
                  <a:pt x="1931665" y="81584"/>
                </a:lnTo>
                <a:close/>
              </a:path>
              <a:path w="3129279" h="1343660">
                <a:moveTo>
                  <a:pt x="1935547" y="38277"/>
                </a:moveTo>
                <a:lnTo>
                  <a:pt x="1917742" y="38277"/>
                </a:lnTo>
                <a:lnTo>
                  <a:pt x="1929896" y="46659"/>
                </a:lnTo>
                <a:lnTo>
                  <a:pt x="1931237" y="81584"/>
                </a:lnTo>
                <a:lnTo>
                  <a:pt x="1931264" y="82294"/>
                </a:lnTo>
                <a:lnTo>
                  <a:pt x="1931665" y="81584"/>
                </a:lnTo>
                <a:lnTo>
                  <a:pt x="1941584" y="81584"/>
                </a:lnTo>
                <a:lnTo>
                  <a:pt x="1941584" y="69667"/>
                </a:lnTo>
                <a:lnTo>
                  <a:pt x="1933621" y="69667"/>
                </a:lnTo>
                <a:lnTo>
                  <a:pt x="1933621" y="62247"/>
                </a:lnTo>
                <a:lnTo>
                  <a:pt x="1941584" y="62247"/>
                </a:lnTo>
                <a:lnTo>
                  <a:pt x="1941584" y="58115"/>
                </a:lnTo>
                <a:lnTo>
                  <a:pt x="1938976" y="41397"/>
                </a:lnTo>
                <a:lnTo>
                  <a:pt x="1935547" y="38277"/>
                </a:lnTo>
                <a:close/>
              </a:path>
              <a:path w="3129279" h="1343660">
                <a:moveTo>
                  <a:pt x="1941584" y="62247"/>
                </a:moveTo>
                <a:lnTo>
                  <a:pt x="1933621" y="62247"/>
                </a:lnTo>
                <a:lnTo>
                  <a:pt x="1933621" y="69667"/>
                </a:lnTo>
                <a:lnTo>
                  <a:pt x="1941584" y="69667"/>
                </a:lnTo>
                <a:lnTo>
                  <a:pt x="1941584" y="62247"/>
                </a:lnTo>
                <a:close/>
              </a:path>
              <a:path w="3129279" h="1343660">
                <a:moveTo>
                  <a:pt x="1911828" y="29616"/>
                </a:moveTo>
                <a:lnTo>
                  <a:pt x="1881932" y="39535"/>
                </a:lnTo>
                <a:lnTo>
                  <a:pt x="1886402" y="46939"/>
                </a:lnTo>
                <a:lnTo>
                  <a:pt x="1917742" y="38277"/>
                </a:lnTo>
                <a:lnTo>
                  <a:pt x="1935547" y="38277"/>
                </a:lnTo>
                <a:lnTo>
                  <a:pt x="1928638" y="31991"/>
                </a:lnTo>
                <a:lnTo>
                  <a:pt x="1911828" y="29616"/>
                </a:lnTo>
                <a:close/>
              </a:path>
              <a:path w="3129279" h="1343660">
                <a:moveTo>
                  <a:pt x="1978024" y="30314"/>
                </a:moveTo>
                <a:lnTo>
                  <a:pt x="1968524" y="30314"/>
                </a:lnTo>
                <a:lnTo>
                  <a:pt x="1968524" y="103657"/>
                </a:lnTo>
                <a:lnTo>
                  <a:pt x="1978443" y="103657"/>
                </a:lnTo>
                <a:lnTo>
                  <a:pt x="1978443" y="59512"/>
                </a:lnTo>
                <a:lnTo>
                  <a:pt x="1983137" y="50152"/>
                </a:lnTo>
                <a:lnTo>
                  <a:pt x="1978024" y="50152"/>
                </a:lnTo>
                <a:lnTo>
                  <a:pt x="1978024" y="30314"/>
                </a:lnTo>
                <a:close/>
              </a:path>
              <a:path w="3129279" h="1343660">
                <a:moveTo>
                  <a:pt x="2025832" y="38557"/>
                </a:moveTo>
                <a:lnTo>
                  <a:pt x="2009736" y="38557"/>
                </a:lnTo>
                <a:lnTo>
                  <a:pt x="2022402" y="48475"/>
                </a:lnTo>
                <a:lnTo>
                  <a:pt x="2024264" y="103657"/>
                </a:lnTo>
                <a:lnTo>
                  <a:pt x="2034183" y="103657"/>
                </a:lnTo>
                <a:lnTo>
                  <a:pt x="2034183" y="59512"/>
                </a:lnTo>
                <a:lnTo>
                  <a:pt x="2038362" y="51130"/>
                </a:lnTo>
                <a:lnTo>
                  <a:pt x="2033066" y="51130"/>
                </a:lnTo>
                <a:lnTo>
                  <a:pt x="2029154" y="49593"/>
                </a:lnTo>
                <a:lnTo>
                  <a:pt x="2031761" y="44851"/>
                </a:lnTo>
                <a:lnTo>
                  <a:pt x="2031575" y="43958"/>
                </a:lnTo>
                <a:lnTo>
                  <a:pt x="2025832" y="38557"/>
                </a:lnTo>
                <a:close/>
              </a:path>
              <a:path w="3129279" h="1343660">
                <a:moveTo>
                  <a:pt x="2081807" y="38557"/>
                </a:moveTo>
                <a:lnTo>
                  <a:pt x="2065476" y="38557"/>
                </a:lnTo>
                <a:lnTo>
                  <a:pt x="2078002" y="48475"/>
                </a:lnTo>
                <a:lnTo>
                  <a:pt x="2079865" y="103657"/>
                </a:lnTo>
                <a:lnTo>
                  <a:pt x="2089784" y="103657"/>
                </a:lnTo>
                <a:lnTo>
                  <a:pt x="2089784" y="53970"/>
                </a:lnTo>
                <a:lnTo>
                  <a:pt x="2081807" y="38557"/>
                </a:lnTo>
                <a:close/>
              </a:path>
              <a:path w="3129279" h="1343660">
                <a:moveTo>
                  <a:pt x="2031761" y="44851"/>
                </a:moveTo>
                <a:lnTo>
                  <a:pt x="2029154" y="49593"/>
                </a:lnTo>
                <a:lnTo>
                  <a:pt x="2033066" y="51130"/>
                </a:lnTo>
                <a:lnTo>
                  <a:pt x="2031761" y="44851"/>
                </a:lnTo>
                <a:close/>
              </a:path>
              <a:path w="3129279" h="1343660">
                <a:moveTo>
                  <a:pt x="2060167" y="29616"/>
                </a:moveTo>
                <a:lnTo>
                  <a:pt x="2052531" y="29616"/>
                </a:lnTo>
                <a:lnTo>
                  <a:pt x="2035068" y="38836"/>
                </a:lnTo>
                <a:lnTo>
                  <a:pt x="2031761" y="44851"/>
                </a:lnTo>
                <a:lnTo>
                  <a:pt x="2033066" y="51130"/>
                </a:lnTo>
                <a:lnTo>
                  <a:pt x="2038362" y="51130"/>
                </a:lnTo>
                <a:lnTo>
                  <a:pt x="2041937" y="43958"/>
                </a:lnTo>
                <a:lnTo>
                  <a:pt x="2042006" y="43819"/>
                </a:lnTo>
                <a:lnTo>
                  <a:pt x="2065476" y="38557"/>
                </a:lnTo>
                <a:lnTo>
                  <a:pt x="2081807" y="38557"/>
                </a:lnTo>
                <a:lnTo>
                  <a:pt x="2080145" y="35344"/>
                </a:lnTo>
                <a:lnTo>
                  <a:pt x="2060167" y="29616"/>
                </a:lnTo>
                <a:close/>
              </a:path>
              <a:path w="3129279" h="1343660">
                <a:moveTo>
                  <a:pt x="1998187" y="29616"/>
                </a:moveTo>
                <a:lnTo>
                  <a:pt x="1978722" y="41351"/>
                </a:lnTo>
                <a:lnTo>
                  <a:pt x="1978157" y="48475"/>
                </a:lnTo>
                <a:lnTo>
                  <a:pt x="1978068" y="49593"/>
                </a:lnTo>
                <a:lnTo>
                  <a:pt x="1978024" y="50152"/>
                </a:lnTo>
                <a:lnTo>
                  <a:pt x="1983137" y="50152"/>
                </a:lnTo>
                <a:lnTo>
                  <a:pt x="1986243" y="43958"/>
                </a:lnTo>
                <a:lnTo>
                  <a:pt x="1986313" y="43819"/>
                </a:lnTo>
                <a:lnTo>
                  <a:pt x="2009736" y="38557"/>
                </a:lnTo>
                <a:lnTo>
                  <a:pt x="2025832" y="38557"/>
                </a:lnTo>
                <a:lnTo>
                  <a:pt x="2018257" y="31432"/>
                </a:lnTo>
                <a:lnTo>
                  <a:pt x="1998187" y="29616"/>
                </a:lnTo>
                <a:close/>
              </a:path>
              <a:path w="3129279" h="1343660">
                <a:moveTo>
                  <a:pt x="2138383" y="29616"/>
                </a:moveTo>
                <a:lnTo>
                  <a:pt x="2121339" y="37672"/>
                </a:lnTo>
                <a:lnTo>
                  <a:pt x="2110815" y="53225"/>
                </a:lnTo>
                <a:lnTo>
                  <a:pt x="2109278" y="74180"/>
                </a:lnTo>
                <a:lnTo>
                  <a:pt x="2121945" y="96346"/>
                </a:lnTo>
                <a:lnTo>
                  <a:pt x="2147836" y="104355"/>
                </a:lnTo>
                <a:lnTo>
                  <a:pt x="2153703" y="104355"/>
                </a:lnTo>
                <a:lnTo>
                  <a:pt x="2172359" y="94390"/>
                </a:lnTo>
                <a:lnTo>
                  <a:pt x="2137358" y="94390"/>
                </a:lnTo>
                <a:lnTo>
                  <a:pt x="2120129" y="77859"/>
                </a:lnTo>
                <a:lnTo>
                  <a:pt x="2121253" y="69989"/>
                </a:lnTo>
                <a:lnTo>
                  <a:pt x="2116822" y="69989"/>
                </a:lnTo>
                <a:lnTo>
                  <a:pt x="2116822" y="62585"/>
                </a:lnTo>
                <a:lnTo>
                  <a:pt x="2122311" y="62585"/>
                </a:lnTo>
                <a:lnTo>
                  <a:pt x="2124506" y="47218"/>
                </a:lnTo>
                <a:lnTo>
                  <a:pt x="2140152" y="38138"/>
                </a:lnTo>
                <a:lnTo>
                  <a:pt x="2167942" y="38138"/>
                </a:lnTo>
                <a:lnTo>
                  <a:pt x="2158174" y="31199"/>
                </a:lnTo>
                <a:lnTo>
                  <a:pt x="2138383" y="29616"/>
                </a:lnTo>
                <a:close/>
              </a:path>
              <a:path w="3129279" h="1343660">
                <a:moveTo>
                  <a:pt x="2170607" y="85915"/>
                </a:moveTo>
                <a:lnTo>
                  <a:pt x="2167813" y="89175"/>
                </a:lnTo>
                <a:lnTo>
                  <a:pt x="2137358" y="94390"/>
                </a:lnTo>
                <a:lnTo>
                  <a:pt x="2172359" y="94390"/>
                </a:lnTo>
                <a:lnTo>
                  <a:pt x="2176195" y="92341"/>
                </a:lnTo>
                <a:lnTo>
                  <a:pt x="2170607" y="85915"/>
                </a:lnTo>
                <a:close/>
              </a:path>
              <a:path w="3129279" h="1343660">
                <a:moveTo>
                  <a:pt x="2122311" y="62585"/>
                </a:moveTo>
                <a:lnTo>
                  <a:pt x="2116822" y="62585"/>
                </a:lnTo>
                <a:lnTo>
                  <a:pt x="2116822" y="69989"/>
                </a:lnTo>
                <a:lnTo>
                  <a:pt x="2121253" y="69989"/>
                </a:lnTo>
                <a:lnTo>
                  <a:pt x="2122311" y="62585"/>
                </a:lnTo>
                <a:close/>
              </a:path>
              <a:path w="3129279" h="1343660">
                <a:moveTo>
                  <a:pt x="2170247" y="62585"/>
                </a:moveTo>
                <a:lnTo>
                  <a:pt x="2122311" y="62585"/>
                </a:lnTo>
                <a:lnTo>
                  <a:pt x="2121253" y="69989"/>
                </a:lnTo>
                <a:lnTo>
                  <a:pt x="2180665" y="69989"/>
                </a:lnTo>
                <a:lnTo>
                  <a:pt x="2180725" y="65519"/>
                </a:lnTo>
                <a:lnTo>
                  <a:pt x="2171445" y="65519"/>
                </a:lnTo>
                <a:lnTo>
                  <a:pt x="2170247" y="62585"/>
                </a:lnTo>
                <a:close/>
              </a:path>
              <a:path w="3129279" h="1343660">
                <a:moveTo>
                  <a:pt x="2167942" y="38138"/>
                </a:moveTo>
                <a:lnTo>
                  <a:pt x="2140152" y="38138"/>
                </a:lnTo>
                <a:lnTo>
                  <a:pt x="2162644" y="43958"/>
                </a:lnTo>
                <a:lnTo>
                  <a:pt x="2171445" y="65519"/>
                </a:lnTo>
                <a:lnTo>
                  <a:pt x="2175357" y="62585"/>
                </a:lnTo>
                <a:lnTo>
                  <a:pt x="2180764" y="62585"/>
                </a:lnTo>
                <a:lnTo>
                  <a:pt x="2180805" y="59558"/>
                </a:lnTo>
                <a:lnTo>
                  <a:pt x="2173121" y="41816"/>
                </a:lnTo>
                <a:lnTo>
                  <a:pt x="2167942" y="38138"/>
                </a:lnTo>
                <a:close/>
              </a:path>
              <a:path w="3129279" h="1343660">
                <a:moveTo>
                  <a:pt x="2180764" y="62585"/>
                </a:moveTo>
                <a:lnTo>
                  <a:pt x="2175357" y="62585"/>
                </a:lnTo>
                <a:lnTo>
                  <a:pt x="2171445" y="65519"/>
                </a:lnTo>
                <a:lnTo>
                  <a:pt x="2180725" y="65519"/>
                </a:lnTo>
                <a:lnTo>
                  <a:pt x="2180764" y="62585"/>
                </a:lnTo>
                <a:close/>
              </a:path>
              <a:path w="3129279" h="1343660">
                <a:moveTo>
                  <a:pt x="2210493" y="30314"/>
                </a:moveTo>
                <a:lnTo>
                  <a:pt x="2200994" y="30314"/>
                </a:lnTo>
                <a:lnTo>
                  <a:pt x="2200994" y="103657"/>
                </a:lnTo>
                <a:lnTo>
                  <a:pt x="2210912" y="103657"/>
                </a:lnTo>
                <a:lnTo>
                  <a:pt x="2210912" y="59512"/>
                </a:lnTo>
                <a:lnTo>
                  <a:pt x="2215655" y="50431"/>
                </a:lnTo>
                <a:lnTo>
                  <a:pt x="2210493" y="50431"/>
                </a:lnTo>
                <a:lnTo>
                  <a:pt x="2210493" y="30314"/>
                </a:lnTo>
                <a:close/>
              </a:path>
              <a:path w="3129279" h="1343660">
                <a:moveTo>
                  <a:pt x="2260362" y="38557"/>
                </a:moveTo>
                <a:lnTo>
                  <a:pt x="2243602" y="38557"/>
                </a:lnTo>
                <a:lnTo>
                  <a:pt x="2256734" y="48475"/>
                </a:lnTo>
                <a:lnTo>
                  <a:pt x="2258690" y="103657"/>
                </a:lnTo>
                <a:lnTo>
                  <a:pt x="2268608" y="103657"/>
                </a:lnTo>
                <a:lnTo>
                  <a:pt x="2268608" y="53970"/>
                </a:lnTo>
                <a:lnTo>
                  <a:pt x="2260362" y="38557"/>
                </a:lnTo>
                <a:close/>
              </a:path>
              <a:path w="3129279" h="1343660">
                <a:moveTo>
                  <a:pt x="2238433" y="29616"/>
                </a:moveTo>
                <a:lnTo>
                  <a:pt x="2231355" y="29616"/>
                </a:lnTo>
                <a:lnTo>
                  <a:pt x="2211285" y="41351"/>
                </a:lnTo>
                <a:lnTo>
                  <a:pt x="2210493" y="50431"/>
                </a:lnTo>
                <a:lnTo>
                  <a:pt x="2215655" y="50431"/>
                </a:lnTo>
                <a:lnTo>
                  <a:pt x="2219108" y="43819"/>
                </a:lnTo>
                <a:lnTo>
                  <a:pt x="2243602" y="38557"/>
                </a:lnTo>
                <a:lnTo>
                  <a:pt x="2260362" y="38557"/>
                </a:lnTo>
                <a:lnTo>
                  <a:pt x="2258643" y="35344"/>
                </a:lnTo>
                <a:lnTo>
                  <a:pt x="2238433" y="29616"/>
                </a:lnTo>
                <a:close/>
              </a:path>
              <a:path w="3129279" h="1343660">
                <a:moveTo>
                  <a:pt x="2306995" y="14109"/>
                </a:moveTo>
                <a:lnTo>
                  <a:pt x="2297077" y="14109"/>
                </a:lnTo>
                <a:lnTo>
                  <a:pt x="2297077" y="89780"/>
                </a:lnTo>
                <a:lnTo>
                  <a:pt x="2306390" y="102493"/>
                </a:lnTo>
                <a:lnTo>
                  <a:pt x="2318590" y="104355"/>
                </a:lnTo>
                <a:lnTo>
                  <a:pt x="2334097" y="99187"/>
                </a:lnTo>
                <a:lnTo>
                  <a:pt x="2332454" y="95834"/>
                </a:lnTo>
                <a:lnTo>
                  <a:pt x="2324085" y="95834"/>
                </a:lnTo>
                <a:lnTo>
                  <a:pt x="2308067" y="90013"/>
                </a:lnTo>
                <a:lnTo>
                  <a:pt x="2306995" y="14109"/>
                </a:lnTo>
                <a:close/>
              </a:path>
              <a:path w="3129279" h="1343660">
                <a:moveTo>
                  <a:pt x="2330605" y="92062"/>
                </a:moveTo>
                <a:lnTo>
                  <a:pt x="2324085" y="95834"/>
                </a:lnTo>
                <a:lnTo>
                  <a:pt x="2332454" y="95834"/>
                </a:lnTo>
                <a:lnTo>
                  <a:pt x="2330605" y="92062"/>
                </a:lnTo>
                <a:close/>
              </a:path>
              <a:path w="3129279" h="1343660">
                <a:moveTo>
                  <a:pt x="2297077" y="30314"/>
                </a:moveTo>
                <a:lnTo>
                  <a:pt x="2283945" y="30314"/>
                </a:lnTo>
                <a:lnTo>
                  <a:pt x="2283945" y="38557"/>
                </a:lnTo>
                <a:lnTo>
                  <a:pt x="2297077" y="38557"/>
                </a:lnTo>
                <a:lnTo>
                  <a:pt x="2297077" y="30314"/>
                </a:lnTo>
                <a:close/>
              </a:path>
              <a:path w="3129279" h="1343660">
                <a:moveTo>
                  <a:pt x="2329347" y="30314"/>
                </a:moveTo>
                <a:lnTo>
                  <a:pt x="2307224" y="30314"/>
                </a:lnTo>
                <a:lnTo>
                  <a:pt x="2307340" y="38557"/>
                </a:lnTo>
                <a:lnTo>
                  <a:pt x="2329347" y="38557"/>
                </a:lnTo>
                <a:lnTo>
                  <a:pt x="2329347" y="30314"/>
                </a:lnTo>
                <a:close/>
              </a:path>
              <a:path w="3129279" h="1343660">
                <a:moveTo>
                  <a:pt x="2371261" y="29616"/>
                </a:moveTo>
                <a:lnTo>
                  <a:pt x="2354218" y="37672"/>
                </a:lnTo>
                <a:lnTo>
                  <a:pt x="2343694" y="53225"/>
                </a:lnTo>
                <a:lnTo>
                  <a:pt x="2342157" y="74180"/>
                </a:lnTo>
                <a:lnTo>
                  <a:pt x="2354823" y="96346"/>
                </a:lnTo>
                <a:lnTo>
                  <a:pt x="2380715" y="104355"/>
                </a:lnTo>
                <a:lnTo>
                  <a:pt x="2386582" y="104355"/>
                </a:lnTo>
                <a:lnTo>
                  <a:pt x="2405238" y="94390"/>
                </a:lnTo>
                <a:lnTo>
                  <a:pt x="2370237" y="94390"/>
                </a:lnTo>
                <a:lnTo>
                  <a:pt x="2353007" y="77859"/>
                </a:lnTo>
                <a:lnTo>
                  <a:pt x="2354132" y="69989"/>
                </a:lnTo>
                <a:lnTo>
                  <a:pt x="2349701" y="69989"/>
                </a:lnTo>
                <a:lnTo>
                  <a:pt x="2349701" y="62585"/>
                </a:lnTo>
                <a:lnTo>
                  <a:pt x="2355189" y="62585"/>
                </a:lnTo>
                <a:lnTo>
                  <a:pt x="2357385" y="47218"/>
                </a:lnTo>
                <a:lnTo>
                  <a:pt x="2373031" y="38138"/>
                </a:lnTo>
                <a:lnTo>
                  <a:pt x="2400821" y="38138"/>
                </a:lnTo>
                <a:lnTo>
                  <a:pt x="2391052" y="31199"/>
                </a:lnTo>
                <a:lnTo>
                  <a:pt x="2371261" y="29616"/>
                </a:lnTo>
                <a:close/>
              </a:path>
              <a:path w="3129279" h="1343660">
                <a:moveTo>
                  <a:pt x="2403486" y="85915"/>
                </a:moveTo>
                <a:lnTo>
                  <a:pt x="2400692" y="89175"/>
                </a:lnTo>
                <a:lnTo>
                  <a:pt x="2370237" y="94390"/>
                </a:lnTo>
                <a:lnTo>
                  <a:pt x="2405238" y="94390"/>
                </a:lnTo>
                <a:lnTo>
                  <a:pt x="2409074" y="92341"/>
                </a:lnTo>
                <a:lnTo>
                  <a:pt x="2403486" y="85915"/>
                </a:lnTo>
                <a:close/>
              </a:path>
              <a:path w="3129279" h="1343660">
                <a:moveTo>
                  <a:pt x="2355189" y="62585"/>
                </a:moveTo>
                <a:lnTo>
                  <a:pt x="2349701" y="62585"/>
                </a:lnTo>
                <a:lnTo>
                  <a:pt x="2349701" y="69989"/>
                </a:lnTo>
                <a:lnTo>
                  <a:pt x="2354132" y="69989"/>
                </a:lnTo>
                <a:lnTo>
                  <a:pt x="2355189" y="62585"/>
                </a:lnTo>
                <a:close/>
              </a:path>
              <a:path w="3129279" h="1343660">
                <a:moveTo>
                  <a:pt x="2403126" y="62585"/>
                </a:moveTo>
                <a:lnTo>
                  <a:pt x="2355189" y="62585"/>
                </a:lnTo>
                <a:lnTo>
                  <a:pt x="2354132" y="69989"/>
                </a:lnTo>
                <a:lnTo>
                  <a:pt x="2413544" y="69989"/>
                </a:lnTo>
                <a:lnTo>
                  <a:pt x="2413604" y="65519"/>
                </a:lnTo>
                <a:lnTo>
                  <a:pt x="2404324" y="65519"/>
                </a:lnTo>
                <a:lnTo>
                  <a:pt x="2403126" y="62585"/>
                </a:lnTo>
                <a:close/>
              </a:path>
              <a:path w="3129279" h="1343660">
                <a:moveTo>
                  <a:pt x="2400821" y="38138"/>
                </a:moveTo>
                <a:lnTo>
                  <a:pt x="2373031" y="38138"/>
                </a:lnTo>
                <a:lnTo>
                  <a:pt x="2395523" y="43958"/>
                </a:lnTo>
                <a:lnTo>
                  <a:pt x="2404324" y="65519"/>
                </a:lnTo>
                <a:lnTo>
                  <a:pt x="2408235" y="62585"/>
                </a:lnTo>
                <a:lnTo>
                  <a:pt x="2413643" y="62585"/>
                </a:lnTo>
                <a:lnTo>
                  <a:pt x="2413684" y="59558"/>
                </a:lnTo>
                <a:lnTo>
                  <a:pt x="2406000" y="41816"/>
                </a:lnTo>
                <a:lnTo>
                  <a:pt x="2400821" y="38138"/>
                </a:lnTo>
                <a:close/>
              </a:path>
              <a:path w="3129279" h="1343660">
                <a:moveTo>
                  <a:pt x="2413643" y="62585"/>
                </a:moveTo>
                <a:lnTo>
                  <a:pt x="2408235" y="62585"/>
                </a:lnTo>
                <a:lnTo>
                  <a:pt x="2404324" y="65519"/>
                </a:lnTo>
                <a:lnTo>
                  <a:pt x="2413604" y="65519"/>
                </a:lnTo>
                <a:lnTo>
                  <a:pt x="2413643" y="62585"/>
                </a:lnTo>
                <a:close/>
              </a:path>
              <a:path w="3129279" h="1343660">
                <a:moveTo>
                  <a:pt x="2493625" y="29616"/>
                </a:moveTo>
                <a:lnTo>
                  <a:pt x="2475650" y="37532"/>
                </a:lnTo>
                <a:lnTo>
                  <a:pt x="2464660" y="53086"/>
                </a:lnTo>
                <a:lnTo>
                  <a:pt x="2463031" y="74180"/>
                </a:lnTo>
                <a:lnTo>
                  <a:pt x="2475650" y="96346"/>
                </a:lnTo>
                <a:lnTo>
                  <a:pt x="2500889" y="104355"/>
                </a:lnTo>
                <a:lnTo>
                  <a:pt x="2512764" y="103145"/>
                </a:lnTo>
                <a:lnTo>
                  <a:pt x="2522398" y="95554"/>
                </a:lnTo>
                <a:lnTo>
                  <a:pt x="2495534" y="95554"/>
                </a:lnTo>
                <a:lnTo>
                  <a:pt x="2479142" y="86288"/>
                </a:lnTo>
                <a:lnTo>
                  <a:pt x="2473089" y="61142"/>
                </a:lnTo>
                <a:lnTo>
                  <a:pt x="2482449" y="44238"/>
                </a:lnTo>
                <a:lnTo>
                  <a:pt x="2505127" y="38277"/>
                </a:lnTo>
                <a:lnTo>
                  <a:pt x="2524928" y="38277"/>
                </a:lnTo>
                <a:lnTo>
                  <a:pt x="2522822" y="35670"/>
                </a:lnTo>
                <a:lnTo>
                  <a:pt x="2493625" y="29616"/>
                </a:lnTo>
                <a:close/>
              </a:path>
              <a:path w="3129279" h="1343660">
                <a:moveTo>
                  <a:pt x="2522263" y="84797"/>
                </a:moveTo>
                <a:lnTo>
                  <a:pt x="2519749" y="88430"/>
                </a:lnTo>
                <a:lnTo>
                  <a:pt x="2495534" y="95554"/>
                </a:lnTo>
                <a:lnTo>
                  <a:pt x="2522398" y="95554"/>
                </a:lnTo>
                <a:lnTo>
                  <a:pt x="2529668" y="89827"/>
                </a:lnTo>
                <a:lnTo>
                  <a:pt x="2522263" y="84797"/>
                </a:lnTo>
                <a:close/>
              </a:path>
              <a:path w="3129279" h="1343660">
                <a:moveTo>
                  <a:pt x="2524928" y="38277"/>
                </a:moveTo>
                <a:lnTo>
                  <a:pt x="2505127" y="38277"/>
                </a:lnTo>
                <a:lnTo>
                  <a:pt x="2522263" y="49174"/>
                </a:lnTo>
                <a:lnTo>
                  <a:pt x="2529530" y="44238"/>
                </a:lnTo>
                <a:lnTo>
                  <a:pt x="2529743" y="44238"/>
                </a:lnTo>
                <a:lnTo>
                  <a:pt x="2524928" y="38277"/>
                </a:lnTo>
                <a:close/>
              </a:path>
              <a:path w="3129279" h="1343660">
                <a:moveTo>
                  <a:pt x="2570649" y="29616"/>
                </a:moveTo>
                <a:lnTo>
                  <a:pt x="2553093" y="37532"/>
                </a:lnTo>
                <a:lnTo>
                  <a:pt x="2542150" y="53086"/>
                </a:lnTo>
                <a:lnTo>
                  <a:pt x="2540643" y="72597"/>
                </a:lnTo>
                <a:lnTo>
                  <a:pt x="2540520" y="74180"/>
                </a:lnTo>
                <a:lnTo>
                  <a:pt x="2553093" y="96346"/>
                </a:lnTo>
                <a:lnTo>
                  <a:pt x="2577820" y="104355"/>
                </a:lnTo>
                <a:lnTo>
                  <a:pt x="2584991" y="104355"/>
                </a:lnTo>
                <a:lnTo>
                  <a:pt x="2602780" y="96346"/>
                </a:lnTo>
                <a:lnTo>
                  <a:pt x="2603327" y="95554"/>
                </a:lnTo>
                <a:lnTo>
                  <a:pt x="2577820" y="95554"/>
                </a:lnTo>
                <a:lnTo>
                  <a:pt x="2559892" y="89640"/>
                </a:lnTo>
                <a:lnTo>
                  <a:pt x="2550579" y="72597"/>
                </a:lnTo>
                <a:lnTo>
                  <a:pt x="2556632" y="47544"/>
                </a:lnTo>
                <a:lnTo>
                  <a:pt x="2572745" y="38277"/>
                </a:lnTo>
                <a:lnTo>
                  <a:pt x="2601882" y="38277"/>
                </a:lnTo>
                <a:lnTo>
                  <a:pt x="2591511" y="31199"/>
                </a:lnTo>
                <a:lnTo>
                  <a:pt x="2570649" y="29616"/>
                </a:lnTo>
                <a:close/>
              </a:path>
              <a:path w="3129279" h="1343660">
                <a:moveTo>
                  <a:pt x="2601882" y="38277"/>
                </a:moveTo>
                <a:lnTo>
                  <a:pt x="2572745" y="38277"/>
                </a:lnTo>
                <a:lnTo>
                  <a:pt x="2596028" y="44238"/>
                </a:lnTo>
                <a:lnTo>
                  <a:pt x="2605201" y="61142"/>
                </a:lnTo>
                <a:lnTo>
                  <a:pt x="2599241" y="86288"/>
                </a:lnTo>
                <a:lnTo>
                  <a:pt x="2577820" y="95554"/>
                </a:lnTo>
                <a:lnTo>
                  <a:pt x="2603327" y="95554"/>
                </a:lnTo>
                <a:lnTo>
                  <a:pt x="2613630" y="80653"/>
                </a:lnTo>
                <a:lnTo>
                  <a:pt x="2615138" y="61142"/>
                </a:lnTo>
                <a:lnTo>
                  <a:pt x="2615260" y="59558"/>
                </a:lnTo>
                <a:lnTo>
                  <a:pt x="2607204" y="41910"/>
                </a:lnTo>
                <a:lnTo>
                  <a:pt x="2601882" y="38277"/>
                </a:lnTo>
                <a:close/>
              </a:path>
              <a:path w="3129279" h="1343660">
                <a:moveTo>
                  <a:pt x="2645010" y="30314"/>
                </a:moveTo>
                <a:lnTo>
                  <a:pt x="2635510" y="30314"/>
                </a:lnTo>
                <a:lnTo>
                  <a:pt x="2635510" y="103657"/>
                </a:lnTo>
                <a:lnTo>
                  <a:pt x="2645428" y="103657"/>
                </a:lnTo>
                <a:lnTo>
                  <a:pt x="2645428" y="59512"/>
                </a:lnTo>
                <a:lnTo>
                  <a:pt x="2650122" y="50152"/>
                </a:lnTo>
                <a:lnTo>
                  <a:pt x="2645010" y="50152"/>
                </a:lnTo>
                <a:lnTo>
                  <a:pt x="2645010" y="30314"/>
                </a:lnTo>
                <a:close/>
              </a:path>
              <a:path w="3129279" h="1343660">
                <a:moveTo>
                  <a:pt x="2692818" y="38557"/>
                </a:moveTo>
                <a:lnTo>
                  <a:pt x="2676721" y="38557"/>
                </a:lnTo>
                <a:lnTo>
                  <a:pt x="2689387" y="48475"/>
                </a:lnTo>
                <a:lnTo>
                  <a:pt x="2691250" y="103657"/>
                </a:lnTo>
                <a:lnTo>
                  <a:pt x="2701169" y="103657"/>
                </a:lnTo>
                <a:lnTo>
                  <a:pt x="2701169" y="59512"/>
                </a:lnTo>
                <a:lnTo>
                  <a:pt x="2705347" y="51130"/>
                </a:lnTo>
                <a:lnTo>
                  <a:pt x="2700051" y="51130"/>
                </a:lnTo>
                <a:lnTo>
                  <a:pt x="2696140" y="49593"/>
                </a:lnTo>
                <a:lnTo>
                  <a:pt x="2698747" y="44851"/>
                </a:lnTo>
                <a:lnTo>
                  <a:pt x="2698561" y="43958"/>
                </a:lnTo>
                <a:lnTo>
                  <a:pt x="2692818" y="38557"/>
                </a:lnTo>
                <a:close/>
              </a:path>
              <a:path w="3129279" h="1343660">
                <a:moveTo>
                  <a:pt x="2748793" y="38557"/>
                </a:moveTo>
                <a:lnTo>
                  <a:pt x="2732462" y="38557"/>
                </a:lnTo>
                <a:lnTo>
                  <a:pt x="2744988" y="48475"/>
                </a:lnTo>
                <a:lnTo>
                  <a:pt x="2746851" y="103657"/>
                </a:lnTo>
                <a:lnTo>
                  <a:pt x="2756769" y="103657"/>
                </a:lnTo>
                <a:lnTo>
                  <a:pt x="2756769" y="53970"/>
                </a:lnTo>
                <a:lnTo>
                  <a:pt x="2748793" y="38557"/>
                </a:lnTo>
                <a:close/>
              </a:path>
              <a:path w="3129279" h="1343660">
                <a:moveTo>
                  <a:pt x="2698747" y="44851"/>
                </a:moveTo>
                <a:lnTo>
                  <a:pt x="2696140" y="49593"/>
                </a:lnTo>
                <a:lnTo>
                  <a:pt x="2700051" y="51130"/>
                </a:lnTo>
                <a:lnTo>
                  <a:pt x="2698747" y="44851"/>
                </a:lnTo>
                <a:close/>
              </a:path>
              <a:path w="3129279" h="1343660">
                <a:moveTo>
                  <a:pt x="2727153" y="29616"/>
                </a:moveTo>
                <a:lnTo>
                  <a:pt x="2719516" y="29616"/>
                </a:lnTo>
                <a:lnTo>
                  <a:pt x="2702054" y="38836"/>
                </a:lnTo>
                <a:lnTo>
                  <a:pt x="2698747" y="44851"/>
                </a:lnTo>
                <a:lnTo>
                  <a:pt x="2700051" y="51130"/>
                </a:lnTo>
                <a:lnTo>
                  <a:pt x="2705347" y="51130"/>
                </a:lnTo>
                <a:lnTo>
                  <a:pt x="2708922" y="43958"/>
                </a:lnTo>
                <a:lnTo>
                  <a:pt x="2708992" y="43819"/>
                </a:lnTo>
                <a:lnTo>
                  <a:pt x="2732462" y="38557"/>
                </a:lnTo>
                <a:lnTo>
                  <a:pt x="2748793" y="38557"/>
                </a:lnTo>
                <a:lnTo>
                  <a:pt x="2747130" y="35344"/>
                </a:lnTo>
                <a:lnTo>
                  <a:pt x="2727153" y="29616"/>
                </a:lnTo>
                <a:close/>
              </a:path>
              <a:path w="3129279" h="1343660">
                <a:moveTo>
                  <a:pt x="2665173" y="29616"/>
                </a:moveTo>
                <a:lnTo>
                  <a:pt x="2645708" y="41351"/>
                </a:lnTo>
                <a:lnTo>
                  <a:pt x="2645143" y="48475"/>
                </a:lnTo>
                <a:lnTo>
                  <a:pt x="2645054" y="49593"/>
                </a:lnTo>
                <a:lnTo>
                  <a:pt x="2645010" y="50152"/>
                </a:lnTo>
                <a:lnTo>
                  <a:pt x="2650122" y="50152"/>
                </a:lnTo>
                <a:lnTo>
                  <a:pt x="2653228" y="43958"/>
                </a:lnTo>
                <a:lnTo>
                  <a:pt x="2653298" y="43819"/>
                </a:lnTo>
                <a:lnTo>
                  <a:pt x="2676721" y="38557"/>
                </a:lnTo>
                <a:lnTo>
                  <a:pt x="2692818" y="38557"/>
                </a:lnTo>
                <a:lnTo>
                  <a:pt x="2685243" y="31432"/>
                </a:lnTo>
                <a:lnTo>
                  <a:pt x="2665173" y="29616"/>
                </a:lnTo>
                <a:close/>
              </a:path>
              <a:path w="3129279" h="1343660">
                <a:moveTo>
                  <a:pt x="2851756" y="29616"/>
                </a:moveTo>
                <a:lnTo>
                  <a:pt x="2835784" y="36834"/>
                </a:lnTo>
                <a:lnTo>
                  <a:pt x="2829965" y="45616"/>
                </a:lnTo>
                <a:lnTo>
                  <a:pt x="2829909" y="59465"/>
                </a:lnTo>
                <a:lnTo>
                  <a:pt x="2829802" y="85763"/>
                </a:lnTo>
                <a:lnTo>
                  <a:pt x="2835644" y="97044"/>
                </a:lnTo>
                <a:lnTo>
                  <a:pt x="2858089" y="104355"/>
                </a:lnTo>
                <a:lnTo>
                  <a:pt x="2865074" y="104355"/>
                </a:lnTo>
                <a:lnTo>
                  <a:pt x="2882397" y="96439"/>
                </a:lnTo>
                <a:lnTo>
                  <a:pt x="2883002" y="95554"/>
                </a:lnTo>
                <a:lnTo>
                  <a:pt x="2857391" y="95554"/>
                </a:lnTo>
                <a:lnTo>
                  <a:pt x="2839183" y="89640"/>
                </a:lnTo>
                <a:lnTo>
                  <a:pt x="2830009" y="72597"/>
                </a:lnTo>
                <a:lnTo>
                  <a:pt x="2835923" y="47544"/>
                </a:lnTo>
                <a:lnTo>
                  <a:pt x="2852175" y="38277"/>
                </a:lnTo>
                <a:lnTo>
                  <a:pt x="2881666" y="38277"/>
                </a:lnTo>
                <a:lnTo>
                  <a:pt x="2871314" y="31199"/>
                </a:lnTo>
                <a:lnTo>
                  <a:pt x="2851756" y="29616"/>
                </a:lnTo>
                <a:close/>
              </a:path>
              <a:path w="3129279" h="1343660">
                <a:moveTo>
                  <a:pt x="2830149" y="0"/>
                </a:moveTo>
                <a:lnTo>
                  <a:pt x="2820230" y="0"/>
                </a:lnTo>
                <a:lnTo>
                  <a:pt x="2820230" y="103657"/>
                </a:lnTo>
                <a:lnTo>
                  <a:pt x="2829730" y="103657"/>
                </a:lnTo>
                <a:lnTo>
                  <a:pt x="2829802" y="85763"/>
                </a:lnTo>
                <a:lnTo>
                  <a:pt x="2824142" y="74832"/>
                </a:lnTo>
                <a:lnTo>
                  <a:pt x="2825632" y="52154"/>
                </a:lnTo>
                <a:lnTo>
                  <a:pt x="2829965" y="45616"/>
                </a:lnTo>
                <a:lnTo>
                  <a:pt x="2830029" y="29616"/>
                </a:lnTo>
                <a:lnTo>
                  <a:pt x="2830149" y="0"/>
                </a:lnTo>
                <a:close/>
              </a:path>
              <a:path w="3129279" h="1343660">
                <a:moveTo>
                  <a:pt x="2881666" y="38277"/>
                </a:moveTo>
                <a:lnTo>
                  <a:pt x="2852175" y="38277"/>
                </a:lnTo>
                <a:lnTo>
                  <a:pt x="2875458" y="44238"/>
                </a:lnTo>
                <a:lnTo>
                  <a:pt x="2884772" y="61142"/>
                </a:lnTo>
                <a:lnTo>
                  <a:pt x="2878844" y="85763"/>
                </a:lnTo>
                <a:lnTo>
                  <a:pt x="2878718" y="86288"/>
                </a:lnTo>
                <a:lnTo>
                  <a:pt x="2857391" y="95554"/>
                </a:lnTo>
                <a:lnTo>
                  <a:pt x="2883002" y="95554"/>
                </a:lnTo>
                <a:lnTo>
                  <a:pt x="2893107" y="80793"/>
                </a:lnTo>
                <a:lnTo>
                  <a:pt x="2894566" y="61142"/>
                </a:lnTo>
                <a:lnTo>
                  <a:pt x="2894690" y="59465"/>
                </a:lnTo>
                <a:lnTo>
                  <a:pt x="2886774" y="41770"/>
                </a:lnTo>
                <a:lnTo>
                  <a:pt x="2881666" y="38277"/>
                </a:lnTo>
                <a:close/>
              </a:path>
              <a:path w="3129279" h="1343660">
                <a:moveTo>
                  <a:pt x="2829965" y="45616"/>
                </a:moveTo>
                <a:lnTo>
                  <a:pt x="2825632" y="52154"/>
                </a:lnTo>
                <a:lnTo>
                  <a:pt x="2824142" y="74832"/>
                </a:lnTo>
                <a:lnTo>
                  <a:pt x="2829802" y="85763"/>
                </a:lnTo>
                <a:lnTo>
                  <a:pt x="2829909" y="59465"/>
                </a:lnTo>
                <a:lnTo>
                  <a:pt x="2829965" y="45616"/>
                </a:lnTo>
                <a:close/>
              </a:path>
              <a:path w="3129279" h="1343660">
                <a:moveTo>
                  <a:pt x="2958872" y="62247"/>
                </a:moveTo>
                <a:lnTo>
                  <a:pt x="2924140" y="63144"/>
                </a:lnTo>
                <a:lnTo>
                  <a:pt x="2909239" y="75717"/>
                </a:lnTo>
                <a:lnTo>
                  <a:pt x="2913709" y="97324"/>
                </a:lnTo>
                <a:lnTo>
                  <a:pt x="2935176" y="104355"/>
                </a:lnTo>
                <a:lnTo>
                  <a:pt x="2947935" y="102912"/>
                </a:lnTo>
                <a:lnTo>
                  <a:pt x="2954253" y="96532"/>
                </a:lnTo>
                <a:lnTo>
                  <a:pt x="2930846" y="96532"/>
                </a:lnTo>
                <a:lnTo>
                  <a:pt x="2918133" y="86893"/>
                </a:lnTo>
                <a:lnTo>
                  <a:pt x="2924978" y="70827"/>
                </a:lnTo>
                <a:lnTo>
                  <a:pt x="2959157" y="69667"/>
                </a:lnTo>
                <a:lnTo>
                  <a:pt x="2958906" y="63144"/>
                </a:lnTo>
                <a:lnTo>
                  <a:pt x="2958872" y="62247"/>
                </a:lnTo>
                <a:close/>
              </a:path>
              <a:path w="3129279" h="1343660">
                <a:moveTo>
                  <a:pt x="2969961" y="81584"/>
                </a:moveTo>
                <a:lnTo>
                  <a:pt x="2960043" y="81584"/>
                </a:lnTo>
                <a:lnTo>
                  <a:pt x="2962278" y="88430"/>
                </a:lnTo>
                <a:lnTo>
                  <a:pt x="2959967" y="90763"/>
                </a:lnTo>
                <a:lnTo>
                  <a:pt x="2960433" y="102912"/>
                </a:lnTo>
                <a:lnTo>
                  <a:pt x="2960462" y="103657"/>
                </a:lnTo>
                <a:lnTo>
                  <a:pt x="2969961" y="103657"/>
                </a:lnTo>
                <a:lnTo>
                  <a:pt x="2969961" y="81584"/>
                </a:lnTo>
                <a:close/>
              </a:path>
              <a:path w="3129279" h="1343660">
                <a:moveTo>
                  <a:pt x="2959642" y="82294"/>
                </a:moveTo>
                <a:lnTo>
                  <a:pt x="2955200" y="90153"/>
                </a:lnTo>
                <a:lnTo>
                  <a:pt x="2930846" y="96532"/>
                </a:lnTo>
                <a:lnTo>
                  <a:pt x="2954253" y="96532"/>
                </a:lnTo>
                <a:lnTo>
                  <a:pt x="2959967" y="90763"/>
                </a:lnTo>
                <a:lnTo>
                  <a:pt x="2959642" y="82294"/>
                </a:lnTo>
                <a:close/>
              </a:path>
              <a:path w="3129279" h="1343660">
                <a:moveTo>
                  <a:pt x="2960043" y="81584"/>
                </a:moveTo>
                <a:lnTo>
                  <a:pt x="2959642" y="82294"/>
                </a:lnTo>
                <a:lnTo>
                  <a:pt x="2959818" y="86893"/>
                </a:lnTo>
                <a:lnTo>
                  <a:pt x="2959877" y="88430"/>
                </a:lnTo>
                <a:lnTo>
                  <a:pt x="2959967" y="90763"/>
                </a:lnTo>
                <a:lnTo>
                  <a:pt x="2962278" y="88430"/>
                </a:lnTo>
                <a:lnTo>
                  <a:pt x="2960043" y="81584"/>
                </a:lnTo>
                <a:close/>
              </a:path>
              <a:path w="3129279" h="1343660">
                <a:moveTo>
                  <a:pt x="2963925" y="38277"/>
                </a:moveTo>
                <a:lnTo>
                  <a:pt x="2946119" y="38277"/>
                </a:lnTo>
                <a:lnTo>
                  <a:pt x="2958273" y="46659"/>
                </a:lnTo>
                <a:lnTo>
                  <a:pt x="2959614" y="81584"/>
                </a:lnTo>
                <a:lnTo>
                  <a:pt x="2959642" y="82294"/>
                </a:lnTo>
                <a:lnTo>
                  <a:pt x="2960043" y="81584"/>
                </a:lnTo>
                <a:lnTo>
                  <a:pt x="2969961" y="81584"/>
                </a:lnTo>
                <a:lnTo>
                  <a:pt x="2969961" y="69667"/>
                </a:lnTo>
                <a:lnTo>
                  <a:pt x="2961998" y="69667"/>
                </a:lnTo>
                <a:lnTo>
                  <a:pt x="2961998" y="62247"/>
                </a:lnTo>
                <a:lnTo>
                  <a:pt x="2969961" y="62247"/>
                </a:lnTo>
                <a:lnTo>
                  <a:pt x="2969961" y="58115"/>
                </a:lnTo>
                <a:lnTo>
                  <a:pt x="2967354" y="41397"/>
                </a:lnTo>
                <a:lnTo>
                  <a:pt x="2963925" y="38277"/>
                </a:lnTo>
                <a:close/>
              </a:path>
              <a:path w="3129279" h="1343660">
                <a:moveTo>
                  <a:pt x="2969961" y="62247"/>
                </a:moveTo>
                <a:lnTo>
                  <a:pt x="2961998" y="62247"/>
                </a:lnTo>
                <a:lnTo>
                  <a:pt x="2961998" y="69667"/>
                </a:lnTo>
                <a:lnTo>
                  <a:pt x="2969961" y="69667"/>
                </a:lnTo>
                <a:lnTo>
                  <a:pt x="2969961" y="62247"/>
                </a:lnTo>
                <a:close/>
              </a:path>
              <a:path w="3129279" h="1343660">
                <a:moveTo>
                  <a:pt x="2940205" y="29616"/>
                </a:moveTo>
                <a:lnTo>
                  <a:pt x="2910310" y="39535"/>
                </a:lnTo>
                <a:lnTo>
                  <a:pt x="2914780" y="46939"/>
                </a:lnTo>
                <a:lnTo>
                  <a:pt x="2946119" y="38277"/>
                </a:lnTo>
                <a:lnTo>
                  <a:pt x="2963925" y="38277"/>
                </a:lnTo>
                <a:lnTo>
                  <a:pt x="2957016" y="31991"/>
                </a:lnTo>
                <a:lnTo>
                  <a:pt x="2940205" y="29616"/>
                </a:lnTo>
                <a:close/>
              </a:path>
              <a:path w="3129279" h="1343660">
                <a:moveTo>
                  <a:pt x="2991174" y="87452"/>
                </a:moveTo>
                <a:lnTo>
                  <a:pt x="2986704" y="95275"/>
                </a:lnTo>
                <a:lnTo>
                  <a:pt x="3016599" y="104355"/>
                </a:lnTo>
                <a:lnTo>
                  <a:pt x="3028474" y="103517"/>
                </a:lnTo>
                <a:lnTo>
                  <a:pt x="3039607" y="95694"/>
                </a:lnTo>
                <a:lnTo>
                  <a:pt x="3024283" y="95694"/>
                </a:lnTo>
                <a:lnTo>
                  <a:pt x="2991174" y="87452"/>
                </a:lnTo>
                <a:close/>
              </a:path>
              <a:path w="3129279" h="1343660">
                <a:moveTo>
                  <a:pt x="3027915" y="30268"/>
                </a:moveTo>
                <a:lnTo>
                  <a:pt x="2994946" y="36647"/>
                </a:lnTo>
                <a:lnTo>
                  <a:pt x="2990196" y="58115"/>
                </a:lnTo>
                <a:lnTo>
                  <a:pt x="3036996" y="87312"/>
                </a:lnTo>
                <a:lnTo>
                  <a:pt x="3024283" y="95694"/>
                </a:lnTo>
                <a:lnTo>
                  <a:pt x="3039607" y="95694"/>
                </a:lnTo>
                <a:lnTo>
                  <a:pt x="3045704" y="91410"/>
                </a:lnTo>
                <a:lnTo>
                  <a:pt x="3046030" y="76183"/>
                </a:lnTo>
                <a:lnTo>
                  <a:pt x="2999137" y="46752"/>
                </a:lnTo>
                <a:lnTo>
                  <a:pt x="3006914" y="39302"/>
                </a:lnTo>
                <a:lnTo>
                  <a:pt x="3042855" y="39302"/>
                </a:lnTo>
                <a:lnTo>
                  <a:pt x="3044299" y="36647"/>
                </a:lnTo>
                <a:lnTo>
                  <a:pt x="3044400" y="36461"/>
                </a:lnTo>
                <a:lnTo>
                  <a:pt x="3027915" y="30268"/>
                </a:lnTo>
                <a:close/>
              </a:path>
              <a:path w="3129279" h="1343660">
                <a:moveTo>
                  <a:pt x="3042855" y="39302"/>
                </a:moveTo>
                <a:lnTo>
                  <a:pt x="3006914" y="39302"/>
                </a:lnTo>
                <a:lnTo>
                  <a:pt x="3040069" y="44424"/>
                </a:lnTo>
                <a:lnTo>
                  <a:pt x="3042855" y="39302"/>
                </a:lnTo>
                <a:close/>
              </a:path>
              <a:path w="3129279" h="1343660">
                <a:moveTo>
                  <a:pt x="3086815" y="29616"/>
                </a:moveTo>
                <a:lnTo>
                  <a:pt x="3069772" y="37672"/>
                </a:lnTo>
                <a:lnTo>
                  <a:pt x="3059247" y="53225"/>
                </a:lnTo>
                <a:lnTo>
                  <a:pt x="3057711" y="74180"/>
                </a:lnTo>
                <a:lnTo>
                  <a:pt x="3070377" y="96346"/>
                </a:lnTo>
                <a:lnTo>
                  <a:pt x="3096268" y="104355"/>
                </a:lnTo>
                <a:lnTo>
                  <a:pt x="3102135" y="104355"/>
                </a:lnTo>
                <a:lnTo>
                  <a:pt x="3120791" y="94390"/>
                </a:lnTo>
                <a:lnTo>
                  <a:pt x="3085790" y="94390"/>
                </a:lnTo>
                <a:lnTo>
                  <a:pt x="3068561" y="77859"/>
                </a:lnTo>
                <a:lnTo>
                  <a:pt x="3069685" y="69989"/>
                </a:lnTo>
                <a:lnTo>
                  <a:pt x="3065254" y="69989"/>
                </a:lnTo>
                <a:lnTo>
                  <a:pt x="3065254" y="62585"/>
                </a:lnTo>
                <a:lnTo>
                  <a:pt x="3070743" y="62585"/>
                </a:lnTo>
                <a:lnTo>
                  <a:pt x="3072938" y="47218"/>
                </a:lnTo>
                <a:lnTo>
                  <a:pt x="3088584" y="38138"/>
                </a:lnTo>
                <a:lnTo>
                  <a:pt x="3116374" y="38138"/>
                </a:lnTo>
                <a:lnTo>
                  <a:pt x="3106605" y="31199"/>
                </a:lnTo>
                <a:lnTo>
                  <a:pt x="3086815" y="29616"/>
                </a:lnTo>
                <a:close/>
              </a:path>
              <a:path w="3129279" h="1343660">
                <a:moveTo>
                  <a:pt x="3119039" y="85915"/>
                </a:moveTo>
                <a:lnTo>
                  <a:pt x="3116245" y="89175"/>
                </a:lnTo>
                <a:lnTo>
                  <a:pt x="3085790" y="94390"/>
                </a:lnTo>
                <a:lnTo>
                  <a:pt x="3120791" y="94390"/>
                </a:lnTo>
                <a:lnTo>
                  <a:pt x="3124627" y="92341"/>
                </a:lnTo>
                <a:lnTo>
                  <a:pt x="3119039" y="85915"/>
                </a:lnTo>
                <a:close/>
              </a:path>
              <a:path w="3129279" h="1343660">
                <a:moveTo>
                  <a:pt x="3070743" y="62585"/>
                </a:moveTo>
                <a:lnTo>
                  <a:pt x="3065254" y="62585"/>
                </a:lnTo>
                <a:lnTo>
                  <a:pt x="3065254" y="69989"/>
                </a:lnTo>
                <a:lnTo>
                  <a:pt x="3069685" y="69989"/>
                </a:lnTo>
                <a:lnTo>
                  <a:pt x="3070743" y="62585"/>
                </a:lnTo>
                <a:close/>
              </a:path>
              <a:path w="3129279" h="1343660">
                <a:moveTo>
                  <a:pt x="3118679" y="62585"/>
                </a:moveTo>
                <a:lnTo>
                  <a:pt x="3070743" y="62585"/>
                </a:lnTo>
                <a:lnTo>
                  <a:pt x="3069685" y="69989"/>
                </a:lnTo>
                <a:lnTo>
                  <a:pt x="3129097" y="69989"/>
                </a:lnTo>
                <a:lnTo>
                  <a:pt x="3129157" y="65519"/>
                </a:lnTo>
                <a:lnTo>
                  <a:pt x="3119877" y="65519"/>
                </a:lnTo>
                <a:lnTo>
                  <a:pt x="3118679" y="62585"/>
                </a:lnTo>
                <a:close/>
              </a:path>
              <a:path w="3129279" h="1343660">
                <a:moveTo>
                  <a:pt x="3116374" y="38138"/>
                </a:moveTo>
                <a:lnTo>
                  <a:pt x="3088584" y="38138"/>
                </a:lnTo>
                <a:lnTo>
                  <a:pt x="3111076" y="43958"/>
                </a:lnTo>
                <a:lnTo>
                  <a:pt x="3119877" y="65519"/>
                </a:lnTo>
                <a:lnTo>
                  <a:pt x="3123789" y="62585"/>
                </a:lnTo>
                <a:lnTo>
                  <a:pt x="3129196" y="62585"/>
                </a:lnTo>
                <a:lnTo>
                  <a:pt x="3129237" y="59558"/>
                </a:lnTo>
                <a:lnTo>
                  <a:pt x="3121553" y="41816"/>
                </a:lnTo>
                <a:lnTo>
                  <a:pt x="3116374" y="38138"/>
                </a:lnTo>
                <a:close/>
              </a:path>
              <a:path w="3129279" h="1343660">
                <a:moveTo>
                  <a:pt x="3129196" y="62585"/>
                </a:moveTo>
                <a:lnTo>
                  <a:pt x="3123789" y="62585"/>
                </a:lnTo>
                <a:lnTo>
                  <a:pt x="3119877" y="65519"/>
                </a:lnTo>
                <a:lnTo>
                  <a:pt x="3129157" y="65519"/>
                </a:lnTo>
                <a:lnTo>
                  <a:pt x="3129196" y="62585"/>
                </a:lnTo>
                <a:close/>
              </a:path>
              <a:path w="3129279" h="1343660">
                <a:moveTo>
                  <a:pt x="16903" y="233514"/>
                </a:moveTo>
                <a:lnTo>
                  <a:pt x="7404" y="233514"/>
                </a:lnTo>
                <a:lnTo>
                  <a:pt x="7404" y="306857"/>
                </a:lnTo>
                <a:lnTo>
                  <a:pt x="17322" y="306857"/>
                </a:lnTo>
                <a:lnTo>
                  <a:pt x="17322" y="262712"/>
                </a:lnTo>
                <a:lnTo>
                  <a:pt x="22065" y="253631"/>
                </a:lnTo>
                <a:lnTo>
                  <a:pt x="16903" y="253631"/>
                </a:lnTo>
                <a:lnTo>
                  <a:pt x="16903" y="233514"/>
                </a:lnTo>
                <a:close/>
              </a:path>
              <a:path w="3129279" h="1343660">
                <a:moveTo>
                  <a:pt x="66772" y="241757"/>
                </a:moveTo>
                <a:lnTo>
                  <a:pt x="50012" y="241757"/>
                </a:lnTo>
                <a:lnTo>
                  <a:pt x="63144" y="251675"/>
                </a:lnTo>
                <a:lnTo>
                  <a:pt x="65100" y="306857"/>
                </a:lnTo>
                <a:lnTo>
                  <a:pt x="75018" y="306857"/>
                </a:lnTo>
                <a:lnTo>
                  <a:pt x="75018" y="257170"/>
                </a:lnTo>
                <a:lnTo>
                  <a:pt x="66772" y="241757"/>
                </a:lnTo>
                <a:close/>
              </a:path>
              <a:path w="3129279" h="1343660">
                <a:moveTo>
                  <a:pt x="44843" y="232816"/>
                </a:moveTo>
                <a:lnTo>
                  <a:pt x="37765" y="232816"/>
                </a:lnTo>
                <a:lnTo>
                  <a:pt x="17695" y="244551"/>
                </a:lnTo>
                <a:lnTo>
                  <a:pt x="16903" y="253631"/>
                </a:lnTo>
                <a:lnTo>
                  <a:pt x="22065" y="253631"/>
                </a:lnTo>
                <a:lnTo>
                  <a:pt x="25518" y="247019"/>
                </a:lnTo>
                <a:lnTo>
                  <a:pt x="50012" y="241757"/>
                </a:lnTo>
                <a:lnTo>
                  <a:pt x="66772" y="241757"/>
                </a:lnTo>
                <a:lnTo>
                  <a:pt x="65053" y="238544"/>
                </a:lnTo>
                <a:lnTo>
                  <a:pt x="44843" y="232816"/>
                </a:lnTo>
                <a:close/>
              </a:path>
              <a:path w="3129279" h="1343660">
                <a:moveTo>
                  <a:pt x="124535" y="232816"/>
                </a:moveTo>
                <a:lnTo>
                  <a:pt x="106979" y="240732"/>
                </a:lnTo>
                <a:lnTo>
                  <a:pt x="96036" y="256286"/>
                </a:lnTo>
                <a:lnTo>
                  <a:pt x="94528" y="275797"/>
                </a:lnTo>
                <a:lnTo>
                  <a:pt x="94406" y="277380"/>
                </a:lnTo>
                <a:lnTo>
                  <a:pt x="106979" y="299546"/>
                </a:lnTo>
                <a:lnTo>
                  <a:pt x="131706" y="307555"/>
                </a:lnTo>
                <a:lnTo>
                  <a:pt x="138877" y="307555"/>
                </a:lnTo>
                <a:lnTo>
                  <a:pt x="156666" y="299546"/>
                </a:lnTo>
                <a:lnTo>
                  <a:pt x="157213" y="298754"/>
                </a:lnTo>
                <a:lnTo>
                  <a:pt x="131706" y="298754"/>
                </a:lnTo>
                <a:lnTo>
                  <a:pt x="113778" y="292840"/>
                </a:lnTo>
                <a:lnTo>
                  <a:pt x="104465" y="275797"/>
                </a:lnTo>
                <a:lnTo>
                  <a:pt x="110518" y="250744"/>
                </a:lnTo>
                <a:lnTo>
                  <a:pt x="126630" y="241477"/>
                </a:lnTo>
                <a:lnTo>
                  <a:pt x="155768" y="241477"/>
                </a:lnTo>
                <a:lnTo>
                  <a:pt x="145397" y="234399"/>
                </a:lnTo>
                <a:lnTo>
                  <a:pt x="124535" y="232816"/>
                </a:lnTo>
                <a:close/>
              </a:path>
              <a:path w="3129279" h="1343660">
                <a:moveTo>
                  <a:pt x="155768" y="241477"/>
                </a:moveTo>
                <a:lnTo>
                  <a:pt x="126630" y="241477"/>
                </a:lnTo>
                <a:lnTo>
                  <a:pt x="149914" y="247438"/>
                </a:lnTo>
                <a:lnTo>
                  <a:pt x="159087" y="264342"/>
                </a:lnTo>
                <a:lnTo>
                  <a:pt x="153127" y="289488"/>
                </a:lnTo>
                <a:lnTo>
                  <a:pt x="131706" y="298754"/>
                </a:lnTo>
                <a:lnTo>
                  <a:pt x="157213" y="298754"/>
                </a:lnTo>
                <a:lnTo>
                  <a:pt x="167516" y="283853"/>
                </a:lnTo>
                <a:lnTo>
                  <a:pt x="169023" y="264342"/>
                </a:lnTo>
                <a:lnTo>
                  <a:pt x="169146" y="262758"/>
                </a:lnTo>
                <a:lnTo>
                  <a:pt x="161090" y="245110"/>
                </a:lnTo>
                <a:lnTo>
                  <a:pt x="155768" y="241477"/>
                </a:lnTo>
                <a:close/>
              </a:path>
              <a:path w="3129279" h="1343660">
                <a:moveTo>
                  <a:pt x="183668" y="290652"/>
                </a:moveTo>
                <a:lnTo>
                  <a:pt x="179197" y="298475"/>
                </a:lnTo>
                <a:lnTo>
                  <a:pt x="209093" y="307555"/>
                </a:lnTo>
                <a:lnTo>
                  <a:pt x="220968" y="306717"/>
                </a:lnTo>
                <a:lnTo>
                  <a:pt x="232101" y="298894"/>
                </a:lnTo>
                <a:lnTo>
                  <a:pt x="216777" y="298894"/>
                </a:lnTo>
                <a:lnTo>
                  <a:pt x="183668" y="290652"/>
                </a:lnTo>
                <a:close/>
              </a:path>
              <a:path w="3129279" h="1343660">
                <a:moveTo>
                  <a:pt x="220409" y="233468"/>
                </a:moveTo>
                <a:lnTo>
                  <a:pt x="187440" y="239847"/>
                </a:lnTo>
                <a:lnTo>
                  <a:pt x="182690" y="261315"/>
                </a:lnTo>
                <a:lnTo>
                  <a:pt x="229489" y="290512"/>
                </a:lnTo>
                <a:lnTo>
                  <a:pt x="216777" y="298894"/>
                </a:lnTo>
                <a:lnTo>
                  <a:pt x="232101" y="298894"/>
                </a:lnTo>
                <a:lnTo>
                  <a:pt x="238197" y="294610"/>
                </a:lnTo>
                <a:lnTo>
                  <a:pt x="238523" y="279383"/>
                </a:lnTo>
                <a:lnTo>
                  <a:pt x="191631" y="249952"/>
                </a:lnTo>
                <a:lnTo>
                  <a:pt x="199407" y="242502"/>
                </a:lnTo>
                <a:lnTo>
                  <a:pt x="235349" y="242502"/>
                </a:lnTo>
                <a:lnTo>
                  <a:pt x="236792" y="239847"/>
                </a:lnTo>
                <a:lnTo>
                  <a:pt x="236894" y="239661"/>
                </a:lnTo>
                <a:lnTo>
                  <a:pt x="220409" y="233468"/>
                </a:lnTo>
                <a:close/>
              </a:path>
              <a:path w="3129279" h="1343660">
                <a:moveTo>
                  <a:pt x="235349" y="242502"/>
                </a:moveTo>
                <a:lnTo>
                  <a:pt x="199407" y="242502"/>
                </a:lnTo>
                <a:lnTo>
                  <a:pt x="232563" y="247624"/>
                </a:lnTo>
                <a:lnTo>
                  <a:pt x="235349" y="242502"/>
                </a:lnTo>
                <a:close/>
              </a:path>
              <a:path w="3129279" h="1343660">
                <a:moveTo>
                  <a:pt x="303670" y="233514"/>
                </a:moveTo>
                <a:lnTo>
                  <a:pt x="294171" y="233514"/>
                </a:lnTo>
                <a:lnTo>
                  <a:pt x="294171" y="333959"/>
                </a:lnTo>
                <a:lnTo>
                  <a:pt x="304089" y="333959"/>
                </a:lnTo>
                <a:lnTo>
                  <a:pt x="303979" y="307555"/>
                </a:lnTo>
                <a:lnTo>
                  <a:pt x="303902" y="289184"/>
                </a:lnTo>
                <a:lnTo>
                  <a:pt x="298082" y="278125"/>
                </a:lnTo>
                <a:lnTo>
                  <a:pt x="299572" y="255354"/>
                </a:lnTo>
                <a:lnTo>
                  <a:pt x="303735" y="248985"/>
                </a:lnTo>
                <a:lnTo>
                  <a:pt x="303670" y="233514"/>
                </a:lnTo>
                <a:close/>
              </a:path>
              <a:path w="3129279" h="1343660">
                <a:moveTo>
                  <a:pt x="303847" y="275797"/>
                </a:moveTo>
                <a:lnTo>
                  <a:pt x="303902" y="289184"/>
                </a:lnTo>
                <a:lnTo>
                  <a:pt x="309724" y="300244"/>
                </a:lnTo>
                <a:lnTo>
                  <a:pt x="332029" y="307555"/>
                </a:lnTo>
                <a:lnTo>
                  <a:pt x="339014" y="307555"/>
                </a:lnTo>
                <a:lnTo>
                  <a:pt x="356337" y="299639"/>
                </a:lnTo>
                <a:lnTo>
                  <a:pt x="356946" y="298754"/>
                </a:lnTo>
                <a:lnTo>
                  <a:pt x="331331" y="298754"/>
                </a:lnTo>
                <a:lnTo>
                  <a:pt x="313123" y="292840"/>
                </a:lnTo>
                <a:lnTo>
                  <a:pt x="303847" y="275797"/>
                </a:lnTo>
                <a:close/>
              </a:path>
              <a:path w="3129279" h="1343660">
                <a:moveTo>
                  <a:pt x="355561" y="241477"/>
                </a:moveTo>
                <a:lnTo>
                  <a:pt x="326115" y="241477"/>
                </a:lnTo>
                <a:lnTo>
                  <a:pt x="349399" y="247531"/>
                </a:lnTo>
                <a:lnTo>
                  <a:pt x="358712" y="264435"/>
                </a:lnTo>
                <a:lnTo>
                  <a:pt x="352732" y="289184"/>
                </a:lnTo>
                <a:lnTo>
                  <a:pt x="352658" y="289488"/>
                </a:lnTo>
                <a:lnTo>
                  <a:pt x="331331" y="298754"/>
                </a:lnTo>
                <a:lnTo>
                  <a:pt x="356946" y="298754"/>
                </a:lnTo>
                <a:lnTo>
                  <a:pt x="367047" y="284086"/>
                </a:lnTo>
                <a:lnTo>
                  <a:pt x="368506" y="264435"/>
                </a:lnTo>
                <a:lnTo>
                  <a:pt x="368631" y="262758"/>
                </a:lnTo>
                <a:lnTo>
                  <a:pt x="360714" y="245016"/>
                </a:lnTo>
                <a:lnTo>
                  <a:pt x="355561" y="241477"/>
                </a:lnTo>
                <a:close/>
              </a:path>
              <a:path w="3129279" h="1343660">
                <a:moveTo>
                  <a:pt x="303735" y="248985"/>
                </a:moveTo>
                <a:lnTo>
                  <a:pt x="299572" y="255354"/>
                </a:lnTo>
                <a:lnTo>
                  <a:pt x="298235" y="275797"/>
                </a:lnTo>
                <a:lnTo>
                  <a:pt x="298207" y="276223"/>
                </a:lnTo>
                <a:lnTo>
                  <a:pt x="298082" y="278125"/>
                </a:lnTo>
                <a:lnTo>
                  <a:pt x="303902" y="289184"/>
                </a:lnTo>
                <a:lnTo>
                  <a:pt x="303792" y="262758"/>
                </a:lnTo>
                <a:lnTo>
                  <a:pt x="303735" y="248985"/>
                </a:lnTo>
                <a:close/>
              </a:path>
              <a:path w="3129279" h="1343660">
                <a:moveTo>
                  <a:pt x="325603" y="232816"/>
                </a:moveTo>
                <a:lnTo>
                  <a:pt x="309584" y="240034"/>
                </a:lnTo>
                <a:lnTo>
                  <a:pt x="303735" y="248985"/>
                </a:lnTo>
                <a:lnTo>
                  <a:pt x="303847" y="275797"/>
                </a:lnTo>
                <a:lnTo>
                  <a:pt x="306647" y="264435"/>
                </a:lnTo>
                <a:lnTo>
                  <a:pt x="309864" y="250884"/>
                </a:lnTo>
                <a:lnTo>
                  <a:pt x="326115" y="241477"/>
                </a:lnTo>
                <a:lnTo>
                  <a:pt x="355561" y="241477"/>
                </a:lnTo>
                <a:lnTo>
                  <a:pt x="345254" y="234399"/>
                </a:lnTo>
                <a:lnTo>
                  <a:pt x="325603" y="232816"/>
                </a:lnTo>
                <a:close/>
              </a:path>
              <a:path w="3129279" h="1343660">
                <a:moveTo>
                  <a:pt x="398350" y="233514"/>
                </a:moveTo>
                <a:lnTo>
                  <a:pt x="388850" y="233514"/>
                </a:lnTo>
                <a:lnTo>
                  <a:pt x="388850" y="306857"/>
                </a:lnTo>
                <a:lnTo>
                  <a:pt x="398769" y="306857"/>
                </a:lnTo>
                <a:lnTo>
                  <a:pt x="400957" y="254097"/>
                </a:lnTo>
                <a:lnTo>
                  <a:pt x="401521" y="253492"/>
                </a:lnTo>
                <a:lnTo>
                  <a:pt x="398350" y="253492"/>
                </a:lnTo>
                <a:lnTo>
                  <a:pt x="398350" y="233514"/>
                </a:lnTo>
                <a:close/>
              </a:path>
              <a:path w="3129279" h="1343660">
                <a:moveTo>
                  <a:pt x="425731" y="232816"/>
                </a:moveTo>
                <a:lnTo>
                  <a:pt x="418560" y="232816"/>
                </a:lnTo>
                <a:lnTo>
                  <a:pt x="402867" y="240173"/>
                </a:lnTo>
                <a:lnTo>
                  <a:pt x="398350" y="253492"/>
                </a:lnTo>
                <a:lnTo>
                  <a:pt x="401521" y="253492"/>
                </a:lnTo>
                <a:lnTo>
                  <a:pt x="409712" y="244690"/>
                </a:lnTo>
                <a:lnTo>
                  <a:pt x="423496" y="242316"/>
                </a:lnTo>
                <a:lnTo>
                  <a:pt x="425731" y="232816"/>
                </a:lnTo>
                <a:close/>
              </a:path>
              <a:path w="3129279" h="1343660">
                <a:moveTo>
                  <a:pt x="465872" y="232816"/>
                </a:moveTo>
                <a:lnTo>
                  <a:pt x="448316" y="240732"/>
                </a:lnTo>
                <a:lnTo>
                  <a:pt x="437373" y="256286"/>
                </a:lnTo>
                <a:lnTo>
                  <a:pt x="435866" y="275797"/>
                </a:lnTo>
                <a:lnTo>
                  <a:pt x="435743" y="277380"/>
                </a:lnTo>
                <a:lnTo>
                  <a:pt x="448316" y="299546"/>
                </a:lnTo>
                <a:lnTo>
                  <a:pt x="473043" y="307555"/>
                </a:lnTo>
                <a:lnTo>
                  <a:pt x="480215" y="307555"/>
                </a:lnTo>
                <a:lnTo>
                  <a:pt x="498003" y="299546"/>
                </a:lnTo>
                <a:lnTo>
                  <a:pt x="498550" y="298754"/>
                </a:lnTo>
                <a:lnTo>
                  <a:pt x="473043" y="298754"/>
                </a:lnTo>
                <a:lnTo>
                  <a:pt x="455115" y="292840"/>
                </a:lnTo>
                <a:lnTo>
                  <a:pt x="445802" y="275797"/>
                </a:lnTo>
                <a:lnTo>
                  <a:pt x="451855" y="250744"/>
                </a:lnTo>
                <a:lnTo>
                  <a:pt x="467968" y="241477"/>
                </a:lnTo>
                <a:lnTo>
                  <a:pt x="497105" y="241477"/>
                </a:lnTo>
                <a:lnTo>
                  <a:pt x="486734" y="234399"/>
                </a:lnTo>
                <a:lnTo>
                  <a:pt x="465872" y="232816"/>
                </a:lnTo>
                <a:close/>
              </a:path>
              <a:path w="3129279" h="1343660">
                <a:moveTo>
                  <a:pt x="497105" y="241477"/>
                </a:moveTo>
                <a:lnTo>
                  <a:pt x="467968" y="241477"/>
                </a:lnTo>
                <a:lnTo>
                  <a:pt x="491251" y="247438"/>
                </a:lnTo>
                <a:lnTo>
                  <a:pt x="500425" y="264342"/>
                </a:lnTo>
                <a:lnTo>
                  <a:pt x="494464" y="289488"/>
                </a:lnTo>
                <a:lnTo>
                  <a:pt x="473043" y="298754"/>
                </a:lnTo>
                <a:lnTo>
                  <a:pt x="498550" y="298754"/>
                </a:lnTo>
                <a:lnTo>
                  <a:pt x="508853" y="283853"/>
                </a:lnTo>
                <a:lnTo>
                  <a:pt x="510361" y="264342"/>
                </a:lnTo>
                <a:lnTo>
                  <a:pt x="510483" y="262758"/>
                </a:lnTo>
                <a:lnTo>
                  <a:pt x="502427" y="245110"/>
                </a:lnTo>
                <a:lnTo>
                  <a:pt x="497105" y="241477"/>
                </a:lnTo>
                <a:close/>
              </a:path>
              <a:path w="3129279" h="1343660">
                <a:moveTo>
                  <a:pt x="552945" y="232816"/>
                </a:moveTo>
                <a:lnTo>
                  <a:pt x="535576" y="240639"/>
                </a:lnTo>
                <a:lnTo>
                  <a:pt x="524912" y="256146"/>
                </a:lnTo>
                <a:lnTo>
                  <a:pt x="523453" y="275797"/>
                </a:lnTo>
                <a:lnTo>
                  <a:pt x="523329" y="277473"/>
                </a:lnTo>
                <a:lnTo>
                  <a:pt x="535576" y="299639"/>
                </a:lnTo>
                <a:lnTo>
                  <a:pt x="559930" y="307555"/>
                </a:lnTo>
                <a:lnTo>
                  <a:pt x="566450" y="307555"/>
                </a:lnTo>
                <a:lnTo>
                  <a:pt x="582375" y="300244"/>
                </a:lnTo>
                <a:lnTo>
                  <a:pt x="583340" y="298754"/>
                </a:lnTo>
                <a:lnTo>
                  <a:pt x="560629" y="298754"/>
                </a:lnTo>
                <a:lnTo>
                  <a:pt x="542701" y="292840"/>
                </a:lnTo>
                <a:lnTo>
                  <a:pt x="533387" y="275797"/>
                </a:lnTo>
                <a:lnTo>
                  <a:pt x="539441" y="250744"/>
                </a:lnTo>
                <a:lnTo>
                  <a:pt x="555506" y="241477"/>
                </a:lnTo>
                <a:lnTo>
                  <a:pt x="582323" y="241477"/>
                </a:lnTo>
                <a:lnTo>
                  <a:pt x="572084" y="234260"/>
                </a:lnTo>
                <a:lnTo>
                  <a:pt x="552945" y="232816"/>
                </a:lnTo>
                <a:close/>
              </a:path>
              <a:path w="3129279" h="1343660">
                <a:moveTo>
                  <a:pt x="597789" y="203200"/>
                </a:moveTo>
                <a:lnTo>
                  <a:pt x="587870" y="203200"/>
                </a:lnTo>
                <a:lnTo>
                  <a:pt x="587990" y="232816"/>
                </a:lnTo>
                <a:lnTo>
                  <a:pt x="588053" y="248421"/>
                </a:lnTo>
                <a:lnTo>
                  <a:pt x="593877" y="262106"/>
                </a:lnTo>
                <a:lnTo>
                  <a:pt x="592387" y="284784"/>
                </a:lnTo>
                <a:lnTo>
                  <a:pt x="588226" y="291210"/>
                </a:lnTo>
                <a:lnTo>
                  <a:pt x="588289" y="306857"/>
                </a:lnTo>
                <a:lnTo>
                  <a:pt x="597789" y="306857"/>
                </a:lnTo>
                <a:lnTo>
                  <a:pt x="597789" y="203200"/>
                </a:lnTo>
                <a:close/>
              </a:path>
              <a:path w="3129279" h="1343660">
                <a:moveTo>
                  <a:pt x="588117" y="264341"/>
                </a:moveTo>
                <a:lnTo>
                  <a:pt x="587971" y="264504"/>
                </a:lnTo>
                <a:lnTo>
                  <a:pt x="582049" y="289488"/>
                </a:lnTo>
                <a:lnTo>
                  <a:pt x="560629" y="298754"/>
                </a:lnTo>
                <a:lnTo>
                  <a:pt x="583340" y="298754"/>
                </a:lnTo>
                <a:lnTo>
                  <a:pt x="588226" y="291210"/>
                </a:lnTo>
                <a:lnTo>
                  <a:pt x="588117" y="264341"/>
                </a:lnTo>
                <a:close/>
              </a:path>
              <a:path w="3129279" h="1343660">
                <a:moveTo>
                  <a:pt x="588053" y="248421"/>
                </a:moveTo>
                <a:lnTo>
                  <a:pt x="588108" y="262106"/>
                </a:lnTo>
                <a:lnTo>
                  <a:pt x="588226" y="291210"/>
                </a:lnTo>
                <a:lnTo>
                  <a:pt x="592387" y="284784"/>
                </a:lnTo>
                <a:lnTo>
                  <a:pt x="593720" y="264504"/>
                </a:lnTo>
                <a:lnTo>
                  <a:pt x="593760" y="263895"/>
                </a:lnTo>
                <a:lnTo>
                  <a:pt x="593877" y="262106"/>
                </a:lnTo>
                <a:lnTo>
                  <a:pt x="588053" y="248421"/>
                </a:lnTo>
                <a:close/>
              </a:path>
              <a:path w="3129279" h="1343660">
                <a:moveTo>
                  <a:pt x="582323" y="241477"/>
                </a:moveTo>
                <a:lnTo>
                  <a:pt x="555506" y="241477"/>
                </a:lnTo>
                <a:lnTo>
                  <a:pt x="578790" y="247438"/>
                </a:lnTo>
                <a:lnTo>
                  <a:pt x="588029" y="264341"/>
                </a:lnTo>
                <a:lnTo>
                  <a:pt x="588053" y="248421"/>
                </a:lnTo>
                <a:lnTo>
                  <a:pt x="586287" y="244271"/>
                </a:lnTo>
                <a:lnTo>
                  <a:pt x="582323" y="241477"/>
                </a:lnTo>
                <a:close/>
              </a:path>
              <a:path w="3129279" h="1343660">
                <a:moveTo>
                  <a:pt x="634633" y="233514"/>
                </a:moveTo>
                <a:lnTo>
                  <a:pt x="624714" y="233514"/>
                </a:lnTo>
                <a:lnTo>
                  <a:pt x="624714" y="283108"/>
                </a:lnTo>
                <a:lnTo>
                  <a:pt x="634726" y="301735"/>
                </a:lnTo>
                <a:lnTo>
                  <a:pt x="655727" y="307555"/>
                </a:lnTo>
                <a:lnTo>
                  <a:pt x="662247" y="307555"/>
                </a:lnTo>
                <a:lnTo>
                  <a:pt x="676736" y="298615"/>
                </a:lnTo>
                <a:lnTo>
                  <a:pt x="649720" y="298615"/>
                </a:lnTo>
                <a:lnTo>
                  <a:pt x="636542" y="288743"/>
                </a:lnTo>
                <a:lnTo>
                  <a:pt x="634633" y="233514"/>
                </a:lnTo>
                <a:close/>
              </a:path>
              <a:path w="3129279" h="1343660">
                <a:moveTo>
                  <a:pt x="691630" y="286740"/>
                </a:moveTo>
                <a:lnTo>
                  <a:pt x="682131" y="286740"/>
                </a:lnTo>
                <a:lnTo>
                  <a:pt x="682131" y="306857"/>
                </a:lnTo>
                <a:lnTo>
                  <a:pt x="691630" y="306857"/>
                </a:lnTo>
                <a:lnTo>
                  <a:pt x="691630" y="286740"/>
                </a:lnTo>
                <a:close/>
              </a:path>
              <a:path w="3129279" h="1343660">
                <a:moveTo>
                  <a:pt x="691630" y="233514"/>
                </a:moveTo>
                <a:lnTo>
                  <a:pt x="681712" y="233514"/>
                </a:lnTo>
                <a:lnTo>
                  <a:pt x="681712" y="277520"/>
                </a:lnTo>
                <a:lnTo>
                  <a:pt x="673795" y="293399"/>
                </a:lnTo>
                <a:lnTo>
                  <a:pt x="649720" y="298615"/>
                </a:lnTo>
                <a:lnTo>
                  <a:pt x="676736" y="298615"/>
                </a:lnTo>
                <a:lnTo>
                  <a:pt x="681339" y="295774"/>
                </a:lnTo>
                <a:lnTo>
                  <a:pt x="682131" y="286740"/>
                </a:lnTo>
                <a:lnTo>
                  <a:pt x="691630" y="286740"/>
                </a:lnTo>
                <a:lnTo>
                  <a:pt x="691630" y="233514"/>
                </a:lnTo>
                <a:close/>
              </a:path>
              <a:path w="3129279" h="1343660">
                <a:moveTo>
                  <a:pt x="730868" y="217309"/>
                </a:moveTo>
                <a:lnTo>
                  <a:pt x="720950" y="217309"/>
                </a:lnTo>
                <a:lnTo>
                  <a:pt x="720950" y="292980"/>
                </a:lnTo>
                <a:lnTo>
                  <a:pt x="730263" y="305693"/>
                </a:lnTo>
                <a:lnTo>
                  <a:pt x="742464" y="307555"/>
                </a:lnTo>
                <a:lnTo>
                  <a:pt x="757970" y="302387"/>
                </a:lnTo>
                <a:lnTo>
                  <a:pt x="756327" y="299034"/>
                </a:lnTo>
                <a:lnTo>
                  <a:pt x="747958" y="299034"/>
                </a:lnTo>
                <a:lnTo>
                  <a:pt x="731939" y="293213"/>
                </a:lnTo>
                <a:lnTo>
                  <a:pt x="730868" y="217309"/>
                </a:lnTo>
                <a:close/>
              </a:path>
              <a:path w="3129279" h="1343660">
                <a:moveTo>
                  <a:pt x="754478" y="295262"/>
                </a:moveTo>
                <a:lnTo>
                  <a:pt x="747958" y="299034"/>
                </a:lnTo>
                <a:lnTo>
                  <a:pt x="756327" y="299034"/>
                </a:lnTo>
                <a:lnTo>
                  <a:pt x="754478" y="295262"/>
                </a:lnTo>
                <a:close/>
              </a:path>
              <a:path w="3129279" h="1343660">
                <a:moveTo>
                  <a:pt x="720950" y="233514"/>
                </a:moveTo>
                <a:lnTo>
                  <a:pt x="707818" y="233514"/>
                </a:lnTo>
                <a:lnTo>
                  <a:pt x="707818" y="241757"/>
                </a:lnTo>
                <a:lnTo>
                  <a:pt x="720950" y="241757"/>
                </a:lnTo>
                <a:lnTo>
                  <a:pt x="720950" y="233514"/>
                </a:lnTo>
                <a:close/>
              </a:path>
              <a:path w="3129279" h="1343660">
                <a:moveTo>
                  <a:pt x="753220" y="233514"/>
                </a:moveTo>
                <a:lnTo>
                  <a:pt x="731097" y="233514"/>
                </a:lnTo>
                <a:lnTo>
                  <a:pt x="731213" y="241757"/>
                </a:lnTo>
                <a:lnTo>
                  <a:pt x="753220" y="241757"/>
                </a:lnTo>
                <a:lnTo>
                  <a:pt x="753220" y="233514"/>
                </a:lnTo>
                <a:close/>
              </a:path>
              <a:path w="3129279" h="1343660">
                <a:moveTo>
                  <a:pt x="796159" y="232816"/>
                </a:moveTo>
                <a:lnTo>
                  <a:pt x="778603" y="240732"/>
                </a:lnTo>
                <a:lnTo>
                  <a:pt x="767660" y="256286"/>
                </a:lnTo>
                <a:lnTo>
                  <a:pt x="766153" y="275797"/>
                </a:lnTo>
                <a:lnTo>
                  <a:pt x="766030" y="277380"/>
                </a:lnTo>
                <a:lnTo>
                  <a:pt x="778603" y="299546"/>
                </a:lnTo>
                <a:lnTo>
                  <a:pt x="803330" y="307555"/>
                </a:lnTo>
                <a:lnTo>
                  <a:pt x="810501" y="307555"/>
                </a:lnTo>
                <a:lnTo>
                  <a:pt x="828290" y="299546"/>
                </a:lnTo>
                <a:lnTo>
                  <a:pt x="828837" y="298754"/>
                </a:lnTo>
                <a:lnTo>
                  <a:pt x="803330" y="298754"/>
                </a:lnTo>
                <a:lnTo>
                  <a:pt x="785402" y="292840"/>
                </a:lnTo>
                <a:lnTo>
                  <a:pt x="776089" y="275797"/>
                </a:lnTo>
                <a:lnTo>
                  <a:pt x="782142" y="250744"/>
                </a:lnTo>
                <a:lnTo>
                  <a:pt x="798254" y="241477"/>
                </a:lnTo>
                <a:lnTo>
                  <a:pt x="827392" y="241477"/>
                </a:lnTo>
                <a:lnTo>
                  <a:pt x="817021" y="234399"/>
                </a:lnTo>
                <a:lnTo>
                  <a:pt x="796159" y="232816"/>
                </a:lnTo>
                <a:close/>
              </a:path>
              <a:path w="3129279" h="1343660">
                <a:moveTo>
                  <a:pt x="827392" y="241477"/>
                </a:moveTo>
                <a:lnTo>
                  <a:pt x="798254" y="241477"/>
                </a:lnTo>
                <a:lnTo>
                  <a:pt x="821538" y="247438"/>
                </a:lnTo>
                <a:lnTo>
                  <a:pt x="830711" y="264342"/>
                </a:lnTo>
                <a:lnTo>
                  <a:pt x="824751" y="289488"/>
                </a:lnTo>
                <a:lnTo>
                  <a:pt x="803330" y="298754"/>
                </a:lnTo>
                <a:lnTo>
                  <a:pt x="828837" y="298754"/>
                </a:lnTo>
                <a:lnTo>
                  <a:pt x="839140" y="283853"/>
                </a:lnTo>
                <a:lnTo>
                  <a:pt x="840647" y="264342"/>
                </a:lnTo>
                <a:lnTo>
                  <a:pt x="840770" y="262758"/>
                </a:lnTo>
                <a:lnTo>
                  <a:pt x="832714" y="245110"/>
                </a:lnTo>
                <a:lnTo>
                  <a:pt x="827392" y="241477"/>
                </a:lnTo>
                <a:close/>
              </a:path>
              <a:path w="3129279" h="1343660">
                <a:moveTo>
                  <a:pt x="855292" y="290652"/>
                </a:moveTo>
                <a:lnTo>
                  <a:pt x="850822" y="298475"/>
                </a:lnTo>
                <a:lnTo>
                  <a:pt x="880717" y="307555"/>
                </a:lnTo>
                <a:lnTo>
                  <a:pt x="892592" y="306717"/>
                </a:lnTo>
                <a:lnTo>
                  <a:pt x="903725" y="298894"/>
                </a:lnTo>
                <a:lnTo>
                  <a:pt x="888401" y="298894"/>
                </a:lnTo>
                <a:lnTo>
                  <a:pt x="855292" y="290652"/>
                </a:lnTo>
                <a:close/>
              </a:path>
              <a:path w="3129279" h="1343660">
                <a:moveTo>
                  <a:pt x="892033" y="233468"/>
                </a:moveTo>
                <a:lnTo>
                  <a:pt x="859064" y="239847"/>
                </a:lnTo>
                <a:lnTo>
                  <a:pt x="854314" y="261315"/>
                </a:lnTo>
                <a:lnTo>
                  <a:pt x="901114" y="290512"/>
                </a:lnTo>
                <a:lnTo>
                  <a:pt x="888401" y="298894"/>
                </a:lnTo>
                <a:lnTo>
                  <a:pt x="903725" y="298894"/>
                </a:lnTo>
                <a:lnTo>
                  <a:pt x="909822" y="294610"/>
                </a:lnTo>
                <a:lnTo>
                  <a:pt x="910148" y="279383"/>
                </a:lnTo>
                <a:lnTo>
                  <a:pt x="863255" y="249952"/>
                </a:lnTo>
                <a:lnTo>
                  <a:pt x="871032" y="242502"/>
                </a:lnTo>
                <a:lnTo>
                  <a:pt x="906973" y="242502"/>
                </a:lnTo>
                <a:lnTo>
                  <a:pt x="908416" y="239847"/>
                </a:lnTo>
                <a:lnTo>
                  <a:pt x="908518" y="239661"/>
                </a:lnTo>
                <a:lnTo>
                  <a:pt x="892033" y="233468"/>
                </a:lnTo>
                <a:close/>
              </a:path>
              <a:path w="3129279" h="1343660">
                <a:moveTo>
                  <a:pt x="906973" y="242502"/>
                </a:moveTo>
                <a:lnTo>
                  <a:pt x="871032" y="242502"/>
                </a:lnTo>
                <a:lnTo>
                  <a:pt x="904187" y="247624"/>
                </a:lnTo>
                <a:lnTo>
                  <a:pt x="906973" y="242502"/>
                </a:lnTo>
                <a:close/>
              </a:path>
              <a:path w="3129279" h="1343660">
                <a:moveTo>
                  <a:pt x="962442" y="233514"/>
                </a:moveTo>
                <a:lnTo>
                  <a:pt x="952104" y="233514"/>
                </a:lnTo>
                <a:lnTo>
                  <a:pt x="984654" y="306857"/>
                </a:lnTo>
                <a:lnTo>
                  <a:pt x="994852" y="306857"/>
                </a:lnTo>
                <a:lnTo>
                  <a:pt x="997218" y="301548"/>
                </a:lnTo>
                <a:lnTo>
                  <a:pt x="987448" y="301548"/>
                </a:lnTo>
                <a:lnTo>
                  <a:pt x="989910" y="296024"/>
                </a:lnTo>
                <a:lnTo>
                  <a:pt x="962442" y="233514"/>
                </a:lnTo>
                <a:close/>
              </a:path>
              <a:path w="3129279" h="1343660">
                <a:moveTo>
                  <a:pt x="989910" y="296024"/>
                </a:moveTo>
                <a:lnTo>
                  <a:pt x="987448" y="301548"/>
                </a:lnTo>
                <a:lnTo>
                  <a:pt x="992338" y="301548"/>
                </a:lnTo>
                <a:lnTo>
                  <a:pt x="989910" y="296024"/>
                </a:lnTo>
                <a:close/>
              </a:path>
              <a:path w="3129279" h="1343660">
                <a:moveTo>
                  <a:pt x="1027542" y="233514"/>
                </a:moveTo>
                <a:lnTo>
                  <a:pt x="1017763" y="233514"/>
                </a:lnTo>
                <a:lnTo>
                  <a:pt x="989910" y="296024"/>
                </a:lnTo>
                <a:lnTo>
                  <a:pt x="992338" y="301548"/>
                </a:lnTo>
                <a:lnTo>
                  <a:pt x="997218" y="301548"/>
                </a:lnTo>
                <a:lnTo>
                  <a:pt x="1027542" y="233514"/>
                </a:lnTo>
                <a:close/>
              </a:path>
              <a:path w="3129279" h="1343660">
                <a:moveTo>
                  <a:pt x="1061165" y="232816"/>
                </a:moveTo>
                <a:lnTo>
                  <a:pt x="1044121" y="240872"/>
                </a:lnTo>
                <a:lnTo>
                  <a:pt x="1033597" y="256425"/>
                </a:lnTo>
                <a:lnTo>
                  <a:pt x="1032060" y="277380"/>
                </a:lnTo>
                <a:lnTo>
                  <a:pt x="1044727" y="299546"/>
                </a:lnTo>
                <a:lnTo>
                  <a:pt x="1070618" y="307555"/>
                </a:lnTo>
                <a:lnTo>
                  <a:pt x="1076485" y="307555"/>
                </a:lnTo>
                <a:lnTo>
                  <a:pt x="1095141" y="297590"/>
                </a:lnTo>
                <a:lnTo>
                  <a:pt x="1060140" y="297590"/>
                </a:lnTo>
                <a:lnTo>
                  <a:pt x="1042911" y="281059"/>
                </a:lnTo>
                <a:lnTo>
                  <a:pt x="1044035" y="273189"/>
                </a:lnTo>
                <a:lnTo>
                  <a:pt x="1039604" y="273189"/>
                </a:lnTo>
                <a:lnTo>
                  <a:pt x="1039604" y="265785"/>
                </a:lnTo>
                <a:lnTo>
                  <a:pt x="1045093" y="265785"/>
                </a:lnTo>
                <a:lnTo>
                  <a:pt x="1047288" y="250418"/>
                </a:lnTo>
                <a:lnTo>
                  <a:pt x="1062934" y="241338"/>
                </a:lnTo>
                <a:lnTo>
                  <a:pt x="1090724" y="241338"/>
                </a:lnTo>
                <a:lnTo>
                  <a:pt x="1080956" y="234399"/>
                </a:lnTo>
                <a:lnTo>
                  <a:pt x="1061165" y="232816"/>
                </a:lnTo>
                <a:close/>
              </a:path>
              <a:path w="3129279" h="1343660">
                <a:moveTo>
                  <a:pt x="1093389" y="289115"/>
                </a:moveTo>
                <a:lnTo>
                  <a:pt x="1090595" y="292375"/>
                </a:lnTo>
                <a:lnTo>
                  <a:pt x="1060140" y="297590"/>
                </a:lnTo>
                <a:lnTo>
                  <a:pt x="1095141" y="297590"/>
                </a:lnTo>
                <a:lnTo>
                  <a:pt x="1098977" y="295541"/>
                </a:lnTo>
                <a:lnTo>
                  <a:pt x="1093389" y="289115"/>
                </a:lnTo>
                <a:close/>
              </a:path>
              <a:path w="3129279" h="1343660">
                <a:moveTo>
                  <a:pt x="1045093" y="265785"/>
                </a:moveTo>
                <a:lnTo>
                  <a:pt x="1039604" y="265785"/>
                </a:lnTo>
                <a:lnTo>
                  <a:pt x="1039604" y="273189"/>
                </a:lnTo>
                <a:lnTo>
                  <a:pt x="1044035" y="273189"/>
                </a:lnTo>
                <a:lnTo>
                  <a:pt x="1045093" y="265785"/>
                </a:lnTo>
                <a:close/>
              </a:path>
              <a:path w="3129279" h="1343660">
                <a:moveTo>
                  <a:pt x="1093029" y="265785"/>
                </a:moveTo>
                <a:lnTo>
                  <a:pt x="1045093" y="265785"/>
                </a:lnTo>
                <a:lnTo>
                  <a:pt x="1044035" y="273189"/>
                </a:lnTo>
                <a:lnTo>
                  <a:pt x="1103447" y="273189"/>
                </a:lnTo>
                <a:lnTo>
                  <a:pt x="1103507" y="268719"/>
                </a:lnTo>
                <a:lnTo>
                  <a:pt x="1094227" y="268719"/>
                </a:lnTo>
                <a:lnTo>
                  <a:pt x="1093029" y="265785"/>
                </a:lnTo>
                <a:close/>
              </a:path>
              <a:path w="3129279" h="1343660">
                <a:moveTo>
                  <a:pt x="1090724" y="241338"/>
                </a:moveTo>
                <a:lnTo>
                  <a:pt x="1062934" y="241338"/>
                </a:lnTo>
                <a:lnTo>
                  <a:pt x="1085426" y="247158"/>
                </a:lnTo>
                <a:lnTo>
                  <a:pt x="1094227" y="268719"/>
                </a:lnTo>
                <a:lnTo>
                  <a:pt x="1098139" y="265785"/>
                </a:lnTo>
                <a:lnTo>
                  <a:pt x="1103546" y="265785"/>
                </a:lnTo>
                <a:lnTo>
                  <a:pt x="1103587" y="262758"/>
                </a:lnTo>
                <a:lnTo>
                  <a:pt x="1095903" y="245016"/>
                </a:lnTo>
                <a:lnTo>
                  <a:pt x="1090724" y="241338"/>
                </a:lnTo>
                <a:close/>
              </a:path>
              <a:path w="3129279" h="1343660">
                <a:moveTo>
                  <a:pt x="1103546" y="265785"/>
                </a:moveTo>
                <a:lnTo>
                  <a:pt x="1098139" y="265785"/>
                </a:lnTo>
                <a:lnTo>
                  <a:pt x="1094227" y="268719"/>
                </a:lnTo>
                <a:lnTo>
                  <a:pt x="1103507" y="268719"/>
                </a:lnTo>
                <a:lnTo>
                  <a:pt x="1103546" y="265785"/>
                </a:lnTo>
                <a:close/>
              </a:path>
              <a:path w="3129279" h="1343660">
                <a:moveTo>
                  <a:pt x="1133275" y="233514"/>
                </a:moveTo>
                <a:lnTo>
                  <a:pt x="1123776" y="233514"/>
                </a:lnTo>
                <a:lnTo>
                  <a:pt x="1123776" y="306857"/>
                </a:lnTo>
                <a:lnTo>
                  <a:pt x="1133694" y="306857"/>
                </a:lnTo>
                <a:lnTo>
                  <a:pt x="1133694" y="262712"/>
                </a:lnTo>
                <a:lnTo>
                  <a:pt x="1138437" y="253631"/>
                </a:lnTo>
                <a:lnTo>
                  <a:pt x="1133275" y="253631"/>
                </a:lnTo>
                <a:lnTo>
                  <a:pt x="1133275" y="233514"/>
                </a:lnTo>
                <a:close/>
              </a:path>
              <a:path w="3129279" h="1343660">
                <a:moveTo>
                  <a:pt x="1183144" y="241757"/>
                </a:moveTo>
                <a:lnTo>
                  <a:pt x="1166384" y="241757"/>
                </a:lnTo>
                <a:lnTo>
                  <a:pt x="1179516" y="251675"/>
                </a:lnTo>
                <a:lnTo>
                  <a:pt x="1181472" y="306857"/>
                </a:lnTo>
                <a:lnTo>
                  <a:pt x="1191391" y="306857"/>
                </a:lnTo>
                <a:lnTo>
                  <a:pt x="1191391" y="257170"/>
                </a:lnTo>
                <a:lnTo>
                  <a:pt x="1183144" y="241757"/>
                </a:lnTo>
                <a:close/>
              </a:path>
              <a:path w="3129279" h="1343660">
                <a:moveTo>
                  <a:pt x="1161215" y="232816"/>
                </a:moveTo>
                <a:lnTo>
                  <a:pt x="1154137" y="232816"/>
                </a:lnTo>
                <a:lnTo>
                  <a:pt x="1134067" y="244551"/>
                </a:lnTo>
                <a:lnTo>
                  <a:pt x="1133275" y="253631"/>
                </a:lnTo>
                <a:lnTo>
                  <a:pt x="1138437" y="253631"/>
                </a:lnTo>
                <a:lnTo>
                  <a:pt x="1141890" y="247019"/>
                </a:lnTo>
                <a:lnTo>
                  <a:pt x="1166384" y="241757"/>
                </a:lnTo>
                <a:lnTo>
                  <a:pt x="1183144" y="241757"/>
                </a:lnTo>
                <a:lnTo>
                  <a:pt x="1181425" y="238544"/>
                </a:lnTo>
                <a:lnTo>
                  <a:pt x="1161215" y="232816"/>
                </a:lnTo>
                <a:close/>
              </a:path>
              <a:path w="3129279" h="1343660">
                <a:moveTo>
                  <a:pt x="1240395" y="232816"/>
                </a:moveTo>
                <a:lnTo>
                  <a:pt x="1223025" y="240639"/>
                </a:lnTo>
                <a:lnTo>
                  <a:pt x="1212361" y="256146"/>
                </a:lnTo>
                <a:lnTo>
                  <a:pt x="1210903" y="275797"/>
                </a:lnTo>
                <a:lnTo>
                  <a:pt x="1210778" y="277473"/>
                </a:lnTo>
                <a:lnTo>
                  <a:pt x="1223025" y="299639"/>
                </a:lnTo>
                <a:lnTo>
                  <a:pt x="1247380" y="307555"/>
                </a:lnTo>
                <a:lnTo>
                  <a:pt x="1253899" y="307555"/>
                </a:lnTo>
                <a:lnTo>
                  <a:pt x="1269825" y="300244"/>
                </a:lnTo>
                <a:lnTo>
                  <a:pt x="1270790" y="298754"/>
                </a:lnTo>
                <a:lnTo>
                  <a:pt x="1248078" y="298754"/>
                </a:lnTo>
                <a:lnTo>
                  <a:pt x="1230150" y="292840"/>
                </a:lnTo>
                <a:lnTo>
                  <a:pt x="1220837" y="275797"/>
                </a:lnTo>
                <a:lnTo>
                  <a:pt x="1226890" y="250744"/>
                </a:lnTo>
                <a:lnTo>
                  <a:pt x="1242956" y="241477"/>
                </a:lnTo>
                <a:lnTo>
                  <a:pt x="1269773" y="241477"/>
                </a:lnTo>
                <a:lnTo>
                  <a:pt x="1259534" y="234260"/>
                </a:lnTo>
                <a:lnTo>
                  <a:pt x="1240395" y="232816"/>
                </a:lnTo>
                <a:close/>
              </a:path>
              <a:path w="3129279" h="1343660">
                <a:moveTo>
                  <a:pt x="1285238" y="203200"/>
                </a:moveTo>
                <a:lnTo>
                  <a:pt x="1275320" y="203200"/>
                </a:lnTo>
                <a:lnTo>
                  <a:pt x="1275439" y="232816"/>
                </a:lnTo>
                <a:lnTo>
                  <a:pt x="1275503" y="248421"/>
                </a:lnTo>
                <a:lnTo>
                  <a:pt x="1281327" y="262106"/>
                </a:lnTo>
                <a:lnTo>
                  <a:pt x="1279837" y="284784"/>
                </a:lnTo>
                <a:lnTo>
                  <a:pt x="1275676" y="291210"/>
                </a:lnTo>
                <a:lnTo>
                  <a:pt x="1275739" y="306857"/>
                </a:lnTo>
                <a:lnTo>
                  <a:pt x="1285238" y="306857"/>
                </a:lnTo>
                <a:lnTo>
                  <a:pt x="1285238" y="203200"/>
                </a:lnTo>
                <a:close/>
              </a:path>
              <a:path w="3129279" h="1343660">
                <a:moveTo>
                  <a:pt x="1275567" y="264341"/>
                </a:moveTo>
                <a:lnTo>
                  <a:pt x="1275421" y="264504"/>
                </a:lnTo>
                <a:lnTo>
                  <a:pt x="1269499" y="289488"/>
                </a:lnTo>
                <a:lnTo>
                  <a:pt x="1248078" y="298754"/>
                </a:lnTo>
                <a:lnTo>
                  <a:pt x="1270790" y="298754"/>
                </a:lnTo>
                <a:lnTo>
                  <a:pt x="1275676" y="291210"/>
                </a:lnTo>
                <a:lnTo>
                  <a:pt x="1275567" y="264341"/>
                </a:lnTo>
                <a:close/>
              </a:path>
              <a:path w="3129279" h="1343660">
                <a:moveTo>
                  <a:pt x="1275503" y="248421"/>
                </a:moveTo>
                <a:lnTo>
                  <a:pt x="1275558" y="262106"/>
                </a:lnTo>
                <a:lnTo>
                  <a:pt x="1275676" y="291210"/>
                </a:lnTo>
                <a:lnTo>
                  <a:pt x="1279837" y="284784"/>
                </a:lnTo>
                <a:lnTo>
                  <a:pt x="1281169" y="264504"/>
                </a:lnTo>
                <a:lnTo>
                  <a:pt x="1281209" y="263896"/>
                </a:lnTo>
                <a:lnTo>
                  <a:pt x="1281327" y="262106"/>
                </a:lnTo>
                <a:lnTo>
                  <a:pt x="1275503" y="248421"/>
                </a:lnTo>
                <a:close/>
              </a:path>
              <a:path w="3129279" h="1343660">
                <a:moveTo>
                  <a:pt x="1269773" y="241477"/>
                </a:moveTo>
                <a:lnTo>
                  <a:pt x="1242956" y="241477"/>
                </a:lnTo>
                <a:lnTo>
                  <a:pt x="1266239" y="247438"/>
                </a:lnTo>
                <a:lnTo>
                  <a:pt x="1275478" y="264341"/>
                </a:lnTo>
                <a:lnTo>
                  <a:pt x="1275503" y="248421"/>
                </a:lnTo>
                <a:lnTo>
                  <a:pt x="1273736" y="244271"/>
                </a:lnTo>
                <a:lnTo>
                  <a:pt x="1269773" y="241477"/>
                </a:lnTo>
                <a:close/>
              </a:path>
              <a:path w="3129279" h="1343660">
                <a:moveTo>
                  <a:pt x="1322781" y="233514"/>
                </a:moveTo>
                <a:lnTo>
                  <a:pt x="1312862" y="233514"/>
                </a:lnTo>
                <a:lnTo>
                  <a:pt x="1312862" y="306857"/>
                </a:lnTo>
                <a:lnTo>
                  <a:pt x="1322781" y="306857"/>
                </a:lnTo>
                <a:lnTo>
                  <a:pt x="1322781" y="233514"/>
                </a:lnTo>
                <a:close/>
              </a:path>
              <a:path w="3129279" h="1343660">
                <a:moveTo>
                  <a:pt x="1315842" y="203200"/>
                </a:moveTo>
                <a:lnTo>
                  <a:pt x="1317891" y="217309"/>
                </a:lnTo>
                <a:lnTo>
                  <a:pt x="1320033" y="217309"/>
                </a:lnTo>
                <a:lnTo>
                  <a:pt x="1315842" y="203200"/>
                </a:lnTo>
                <a:close/>
              </a:path>
              <a:path w="3129279" h="1343660">
                <a:moveTo>
                  <a:pt x="1372591" y="232816"/>
                </a:moveTo>
                <a:lnTo>
                  <a:pt x="1355222" y="240639"/>
                </a:lnTo>
                <a:lnTo>
                  <a:pt x="1344558" y="256146"/>
                </a:lnTo>
                <a:lnTo>
                  <a:pt x="1343099" y="275797"/>
                </a:lnTo>
                <a:lnTo>
                  <a:pt x="1342975" y="277473"/>
                </a:lnTo>
                <a:lnTo>
                  <a:pt x="1355222" y="299639"/>
                </a:lnTo>
                <a:lnTo>
                  <a:pt x="1379576" y="307555"/>
                </a:lnTo>
                <a:lnTo>
                  <a:pt x="1386096" y="307555"/>
                </a:lnTo>
                <a:lnTo>
                  <a:pt x="1402021" y="300244"/>
                </a:lnTo>
                <a:lnTo>
                  <a:pt x="1402986" y="298754"/>
                </a:lnTo>
                <a:lnTo>
                  <a:pt x="1380275" y="298754"/>
                </a:lnTo>
                <a:lnTo>
                  <a:pt x="1362347" y="292840"/>
                </a:lnTo>
                <a:lnTo>
                  <a:pt x="1353033" y="275797"/>
                </a:lnTo>
                <a:lnTo>
                  <a:pt x="1359087" y="250744"/>
                </a:lnTo>
                <a:lnTo>
                  <a:pt x="1375152" y="241477"/>
                </a:lnTo>
                <a:lnTo>
                  <a:pt x="1401969" y="241477"/>
                </a:lnTo>
                <a:lnTo>
                  <a:pt x="1391730" y="234260"/>
                </a:lnTo>
                <a:lnTo>
                  <a:pt x="1372591" y="232816"/>
                </a:lnTo>
                <a:close/>
              </a:path>
              <a:path w="3129279" h="1343660">
                <a:moveTo>
                  <a:pt x="1417435" y="203200"/>
                </a:moveTo>
                <a:lnTo>
                  <a:pt x="1407516" y="203200"/>
                </a:lnTo>
                <a:lnTo>
                  <a:pt x="1407636" y="232816"/>
                </a:lnTo>
                <a:lnTo>
                  <a:pt x="1407699" y="248421"/>
                </a:lnTo>
                <a:lnTo>
                  <a:pt x="1413523" y="262106"/>
                </a:lnTo>
                <a:lnTo>
                  <a:pt x="1412033" y="284784"/>
                </a:lnTo>
                <a:lnTo>
                  <a:pt x="1407872" y="291210"/>
                </a:lnTo>
                <a:lnTo>
                  <a:pt x="1407935" y="306857"/>
                </a:lnTo>
                <a:lnTo>
                  <a:pt x="1417435" y="306857"/>
                </a:lnTo>
                <a:lnTo>
                  <a:pt x="1417435" y="203200"/>
                </a:lnTo>
                <a:close/>
              </a:path>
              <a:path w="3129279" h="1343660">
                <a:moveTo>
                  <a:pt x="1407763" y="264341"/>
                </a:moveTo>
                <a:lnTo>
                  <a:pt x="1407617" y="264504"/>
                </a:lnTo>
                <a:lnTo>
                  <a:pt x="1401695" y="289488"/>
                </a:lnTo>
                <a:lnTo>
                  <a:pt x="1380275" y="298754"/>
                </a:lnTo>
                <a:lnTo>
                  <a:pt x="1402986" y="298754"/>
                </a:lnTo>
                <a:lnTo>
                  <a:pt x="1407872" y="291210"/>
                </a:lnTo>
                <a:lnTo>
                  <a:pt x="1407763" y="264341"/>
                </a:lnTo>
                <a:close/>
              </a:path>
              <a:path w="3129279" h="1343660">
                <a:moveTo>
                  <a:pt x="1407699" y="248421"/>
                </a:moveTo>
                <a:lnTo>
                  <a:pt x="1407754" y="262106"/>
                </a:lnTo>
                <a:lnTo>
                  <a:pt x="1407872" y="291210"/>
                </a:lnTo>
                <a:lnTo>
                  <a:pt x="1412033" y="284784"/>
                </a:lnTo>
                <a:lnTo>
                  <a:pt x="1413366" y="264504"/>
                </a:lnTo>
                <a:lnTo>
                  <a:pt x="1413406" y="263896"/>
                </a:lnTo>
                <a:lnTo>
                  <a:pt x="1413523" y="262106"/>
                </a:lnTo>
                <a:lnTo>
                  <a:pt x="1407699" y="248421"/>
                </a:lnTo>
                <a:close/>
              </a:path>
              <a:path w="3129279" h="1343660">
                <a:moveTo>
                  <a:pt x="1401969" y="241477"/>
                </a:moveTo>
                <a:lnTo>
                  <a:pt x="1375152" y="241477"/>
                </a:lnTo>
                <a:lnTo>
                  <a:pt x="1398436" y="247438"/>
                </a:lnTo>
                <a:lnTo>
                  <a:pt x="1407675" y="264341"/>
                </a:lnTo>
                <a:lnTo>
                  <a:pt x="1407699" y="248421"/>
                </a:lnTo>
                <a:lnTo>
                  <a:pt x="1405933" y="244271"/>
                </a:lnTo>
                <a:lnTo>
                  <a:pt x="1401969" y="241477"/>
                </a:lnTo>
                <a:close/>
              </a:path>
              <a:path w="3129279" h="1343660">
                <a:moveTo>
                  <a:pt x="1467783" y="232816"/>
                </a:moveTo>
                <a:lnTo>
                  <a:pt x="1450227" y="240732"/>
                </a:lnTo>
                <a:lnTo>
                  <a:pt x="1439284" y="256286"/>
                </a:lnTo>
                <a:lnTo>
                  <a:pt x="1437777" y="275797"/>
                </a:lnTo>
                <a:lnTo>
                  <a:pt x="1437654" y="277380"/>
                </a:lnTo>
                <a:lnTo>
                  <a:pt x="1450227" y="299546"/>
                </a:lnTo>
                <a:lnTo>
                  <a:pt x="1474954" y="307555"/>
                </a:lnTo>
                <a:lnTo>
                  <a:pt x="1482125" y="307555"/>
                </a:lnTo>
                <a:lnTo>
                  <a:pt x="1499914" y="299546"/>
                </a:lnTo>
                <a:lnTo>
                  <a:pt x="1500461" y="298754"/>
                </a:lnTo>
                <a:lnTo>
                  <a:pt x="1474954" y="298754"/>
                </a:lnTo>
                <a:lnTo>
                  <a:pt x="1457026" y="292840"/>
                </a:lnTo>
                <a:lnTo>
                  <a:pt x="1447713" y="275797"/>
                </a:lnTo>
                <a:lnTo>
                  <a:pt x="1453766" y="250744"/>
                </a:lnTo>
                <a:lnTo>
                  <a:pt x="1469879" y="241477"/>
                </a:lnTo>
                <a:lnTo>
                  <a:pt x="1499016" y="241477"/>
                </a:lnTo>
                <a:lnTo>
                  <a:pt x="1488645" y="234399"/>
                </a:lnTo>
                <a:lnTo>
                  <a:pt x="1467783" y="232816"/>
                </a:lnTo>
                <a:close/>
              </a:path>
              <a:path w="3129279" h="1343660">
                <a:moveTo>
                  <a:pt x="1499016" y="241477"/>
                </a:moveTo>
                <a:lnTo>
                  <a:pt x="1469879" y="241477"/>
                </a:lnTo>
                <a:lnTo>
                  <a:pt x="1493162" y="247438"/>
                </a:lnTo>
                <a:lnTo>
                  <a:pt x="1502335" y="264342"/>
                </a:lnTo>
                <a:lnTo>
                  <a:pt x="1496375" y="289488"/>
                </a:lnTo>
                <a:lnTo>
                  <a:pt x="1474954" y="298754"/>
                </a:lnTo>
                <a:lnTo>
                  <a:pt x="1500461" y="298754"/>
                </a:lnTo>
                <a:lnTo>
                  <a:pt x="1510764" y="283853"/>
                </a:lnTo>
                <a:lnTo>
                  <a:pt x="1512272" y="264342"/>
                </a:lnTo>
                <a:lnTo>
                  <a:pt x="1512394" y="262758"/>
                </a:lnTo>
                <a:lnTo>
                  <a:pt x="1504338" y="245110"/>
                </a:lnTo>
                <a:lnTo>
                  <a:pt x="1499016" y="241477"/>
                </a:lnTo>
                <a:close/>
              </a:path>
              <a:path w="3129279" h="1343660">
                <a:moveTo>
                  <a:pt x="1526916" y="290652"/>
                </a:moveTo>
                <a:lnTo>
                  <a:pt x="1522446" y="298475"/>
                </a:lnTo>
                <a:lnTo>
                  <a:pt x="1552342" y="307555"/>
                </a:lnTo>
                <a:lnTo>
                  <a:pt x="1564216" y="306717"/>
                </a:lnTo>
                <a:lnTo>
                  <a:pt x="1575349" y="298894"/>
                </a:lnTo>
                <a:lnTo>
                  <a:pt x="1560025" y="298894"/>
                </a:lnTo>
                <a:lnTo>
                  <a:pt x="1526916" y="290652"/>
                </a:lnTo>
                <a:close/>
              </a:path>
              <a:path w="3129279" h="1343660">
                <a:moveTo>
                  <a:pt x="1563657" y="233468"/>
                </a:moveTo>
                <a:lnTo>
                  <a:pt x="1530688" y="239847"/>
                </a:lnTo>
                <a:lnTo>
                  <a:pt x="1525938" y="261315"/>
                </a:lnTo>
                <a:lnTo>
                  <a:pt x="1572738" y="290512"/>
                </a:lnTo>
                <a:lnTo>
                  <a:pt x="1560025" y="298894"/>
                </a:lnTo>
                <a:lnTo>
                  <a:pt x="1575349" y="298894"/>
                </a:lnTo>
                <a:lnTo>
                  <a:pt x="1581446" y="294610"/>
                </a:lnTo>
                <a:lnTo>
                  <a:pt x="1581771" y="279383"/>
                </a:lnTo>
                <a:lnTo>
                  <a:pt x="1534879" y="249952"/>
                </a:lnTo>
                <a:lnTo>
                  <a:pt x="1542656" y="242502"/>
                </a:lnTo>
                <a:lnTo>
                  <a:pt x="1578597" y="242502"/>
                </a:lnTo>
                <a:lnTo>
                  <a:pt x="1580040" y="239847"/>
                </a:lnTo>
                <a:lnTo>
                  <a:pt x="1580142" y="239661"/>
                </a:lnTo>
                <a:lnTo>
                  <a:pt x="1563657" y="233468"/>
                </a:lnTo>
                <a:close/>
              </a:path>
              <a:path w="3129279" h="1343660">
                <a:moveTo>
                  <a:pt x="1578597" y="242502"/>
                </a:moveTo>
                <a:lnTo>
                  <a:pt x="1542656" y="242502"/>
                </a:lnTo>
                <a:lnTo>
                  <a:pt x="1575811" y="247624"/>
                </a:lnTo>
                <a:lnTo>
                  <a:pt x="1578597" y="242502"/>
                </a:lnTo>
                <a:close/>
              </a:path>
              <a:path w="3129279" h="1343660">
                <a:moveTo>
                  <a:pt x="1600996" y="301409"/>
                </a:moveTo>
                <a:lnTo>
                  <a:pt x="1594850" y="327253"/>
                </a:lnTo>
                <a:lnTo>
                  <a:pt x="1601555" y="327253"/>
                </a:lnTo>
                <a:lnTo>
                  <a:pt x="1607423" y="307975"/>
                </a:lnTo>
                <a:lnTo>
                  <a:pt x="1607155" y="307416"/>
                </a:lnTo>
                <a:lnTo>
                  <a:pt x="1602114" y="307416"/>
                </a:lnTo>
                <a:lnTo>
                  <a:pt x="1600996" y="301409"/>
                </a:lnTo>
                <a:close/>
              </a:path>
              <a:path w="3129279" h="1343660">
                <a:moveTo>
                  <a:pt x="1599925" y="292328"/>
                </a:moveTo>
                <a:lnTo>
                  <a:pt x="1602114" y="307416"/>
                </a:lnTo>
                <a:lnTo>
                  <a:pt x="1607155" y="307416"/>
                </a:lnTo>
                <a:lnTo>
                  <a:pt x="1599925" y="292328"/>
                </a:lnTo>
                <a:close/>
              </a:path>
              <a:path w="3129279" h="1343660">
                <a:moveTo>
                  <a:pt x="1690213" y="232816"/>
                </a:moveTo>
                <a:lnTo>
                  <a:pt x="1672239" y="240732"/>
                </a:lnTo>
                <a:lnTo>
                  <a:pt x="1661249" y="256286"/>
                </a:lnTo>
                <a:lnTo>
                  <a:pt x="1659619" y="277380"/>
                </a:lnTo>
                <a:lnTo>
                  <a:pt x="1672239" y="299546"/>
                </a:lnTo>
                <a:lnTo>
                  <a:pt x="1697478" y="307555"/>
                </a:lnTo>
                <a:lnTo>
                  <a:pt x="1709352" y="306345"/>
                </a:lnTo>
                <a:lnTo>
                  <a:pt x="1718986" y="298754"/>
                </a:lnTo>
                <a:lnTo>
                  <a:pt x="1692123" y="298754"/>
                </a:lnTo>
                <a:lnTo>
                  <a:pt x="1675731" y="289488"/>
                </a:lnTo>
                <a:lnTo>
                  <a:pt x="1669678" y="264342"/>
                </a:lnTo>
                <a:lnTo>
                  <a:pt x="1679037" y="247438"/>
                </a:lnTo>
                <a:lnTo>
                  <a:pt x="1701715" y="241477"/>
                </a:lnTo>
                <a:lnTo>
                  <a:pt x="1721517" y="241477"/>
                </a:lnTo>
                <a:lnTo>
                  <a:pt x="1719411" y="238870"/>
                </a:lnTo>
                <a:lnTo>
                  <a:pt x="1690213" y="232816"/>
                </a:lnTo>
                <a:close/>
              </a:path>
              <a:path w="3129279" h="1343660">
                <a:moveTo>
                  <a:pt x="1718852" y="287997"/>
                </a:moveTo>
                <a:lnTo>
                  <a:pt x="1716337" y="291630"/>
                </a:lnTo>
                <a:lnTo>
                  <a:pt x="1692123" y="298754"/>
                </a:lnTo>
                <a:lnTo>
                  <a:pt x="1718986" y="298754"/>
                </a:lnTo>
                <a:lnTo>
                  <a:pt x="1726256" y="293027"/>
                </a:lnTo>
                <a:lnTo>
                  <a:pt x="1718852" y="287997"/>
                </a:lnTo>
                <a:close/>
              </a:path>
              <a:path w="3129279" h="1343660">
                <a:moveTo>
                  <a:pt x="1721517" y="241477"/>
                </a:moveTo>
                <a:lnTo>
                  <a:pt x="1701715" y="241477"/>
                </a:lnTo>
                <a:lnTo>
                  <a:pt x="1718852" y="252374"/>
                </a:lnTo>
                <a:lnTo>
                  <a:pt x="1726119" y="247438"/>
                </a:lnTo>
                <a:lnTo>
                  <a:pt x="1726331" y="247438"/>
                </a:lnTo>
                <a:lnTo>
                  <a:pt x="1721517" y="241477"/>
                </a:lnTo>
                <a:close/>
              </a:path>
              <a:path w="3129279" h="1343660">
                <a:moveTo>
                  <a:pt x="1767238" y="232816"/>
                </a:moveTo>
                <a:lnTo>
                  <a:pt x="1749682" y="240732"/>
                </a:lnTo>
                <a:lnTo>
                  <a:pt x="1738739" y="256286"/>
                </a:lnTo>
                <a:lnTo>
                  <a:pt x="1737231" y="275797"/>
                </a:lnTo>
                <a:lnTo>
                  <a:pt x="1737109" y="277380"/>
                </a:lnTo>
                <a:lnTo>
                  <a:pt x="1749682" y="299546"/>
                </a:lnTo>
                <a:lnTo>
                  <a:pt x="1774409" y="307555"/>
                </a:lnTo>
                <a:lnTo>
                  <a:pt x="1781580" y="307555"/>
                </a:lnTo>
                <a:lnTo>
                  <a:pt x="1799369" y="299546"/>
                </a:lnTo>
                <a:lnTo>
                  <a:pt x="1799916" y="298754"/>
                </a:lnTo>
                <a:lnTo>
                  <a:pt x="1774409" y="298754"/>
                </a:lnTo>
                <a:lnTo>
                  <a:pt x="1756481" y="292840"/>
                </a:lnTo>
                <a:lnTo>
                  <a:pt x="1747167" y="275797"/>
                </a:lnTo>
                <a:lnTo>
                  <a:pt x="1753221" y="250744"/>
                </a:lnTo>
                <a:lnTo>
                  <a:pt x="1769333" y="241477"/>
                </a:lnTo>
                <a:lnTo>
                  <a:pt x="1798470" y="241477"/>
                </a:lnTo>
                <a:lnTo>
                  <a:pt x="1788099" y="234399"/>
                </a:lnTo>
                <a:lnTo>
                  <a:pt x="1767238" y="232816"/>
                </a:lnTo>
                <a:close/>
              </a:path>
              <a:path w="3129279" h="1343660">
                <a:moveTo>
                  <a:pt x="1798470" y="241477"/>
                </a:moveTo>
                <a:lnTo>
                  <a:pt x="1769333" y="241477"/>
                </a:lnTo>
                <a:lnTo>
                  <a:pt x="1792616" y="247438"/>
                </a:lnTo>
                <a:lnTo>
                  <a:pt x="1801790" y="264342"/>
                </a:lnTo>
                <a:lnTo>
                  <a:pt x="1795830" y="289488"/>
                </a:lnTo>
                <a:lnTo>
                  <a:pt x="1774409" y="298754"/>
                </a:lnTo>
                <a:lnTo>
                  <a:pt x="1799916" y="298754"/>
                </a:lnTo>
                <a:lnTo>
                  <a:pt x="1810219" y="283853"/>
                </a:lnTo>
                <a:lnTo>
                  <a:pt x="1811726" y="264342"/>
                </a:lnTo>
                <a:lnTo>
                  <a:pt x="1811849" y="262758"/>
                </a:lnTo>
                <a:lnTo>
                  <a:pt x="1803792" y="245110"/>
                </a:lnTo>
                <a:lnTo>
                  <a:pt x="1798470" y="241477"/>
                </a:lnTo>
                <a:close/>
              </a:path>
              <a:path w="3129279" h="1343660">
                <a:moveTo>
                  <a:pt x="1841598" y="233514"/>
                </a:moveTo>
                <a:lnTo>
                  <a:pt x="1832098" y="233514"/>
                </a:lnTo>
                <a:lnTo>
                  <a:pt x="1832098" y="306857"/>
                </a:lnTo>
                <a:lnTo>
                  <a:pt x="1842017" y="306857"/>
                </a:lnTo>
                <a:lnTo>
                  <a:pt x="1842017" y="262712"/>
                </a:lnTo>
                <a:lnTo>
                  <a:pt x="1846759" y="253631"/>
                </a:lnTo>
                <a:lnTo>
                  <a:pt x="1841598" y="253631"/>
                </a:lnTo>
                <a:lnTo>
                  <a:pt x="1841598" y="233514"/>
                </a:lnTo>
                <a:close/>
              </a:path>
              <a:path w="3129279" h="1343660">
                <a:moveTo>
                  <a:pt x="1891467" y="241757"/>
                </a:moveTo>
                <a:lnTo>
                  <a:pt x="1874707" y="241757"/>
                </a:lnTo>
                <a:lnTo>
                  <a:pt x="1887839" y="251675"/>
                </a:lnTo>
                <a:lnTo>
                  <a:pt x="1889795" y="306857"/>
                </a:lnTo>
                <a:lnTo>
                  <a:pt x="1899713" y="306857"/>
                </a:lnTo>
                <a:lnTo>
                  <a:pt x="1899713" y="257170"/>
                </a:lnTo>
                <a:lnTo>
                  <a:pt x="1891467" y="241757"/>
                </a:lnTo>
                <a:close/>
              </a:path>
              <a:path w="3129279" h="1343660">
                <a:moveTo>
                  <a:pt x="1869538" y="232816"/>
                </a:moveTo>
                <a:lnTo>
                  <a:pt x="1862460" y="232816"/>
                </a:lnTo>
                <a:lnTo>
                  <a:pt x="1842390" y="244551"/>
                </a:lnTo>
                <a:lnTo>
                  <a:pt x="1841598" y="253631"/>
                </a:lnTo>
                <a:lnTo>
                  <a:pt x="1846759" y="253631"/>
                </a:lnTo>
                <a:lnTo>
                  <a:pt x="1850213" y="247019"/>
                </a:lnTo>
                <a:lnTo>
                  <a:pt x="1874707" y="241757"/>
                </a:lnTo>
                <a:lnTo>
                  <a:pt x="1891467" y="241757"/>
                </a:lnTo>
                <a:lnTo>
                  <a:pt x="1889748" y="238544"/>
                </a:lnTo>
                <a:lnTo>
                  <a:pt x="1869538" y="232816"/>
                </a:lnTo>
                <a:close/>
              </a:path>
              <a:path w="3129279" h="1343660">
                <a:moveTo>
                  <a:pt x="1920777" y="290652"/>
                </a:moveTo>
                <a:lnTo>
                  <a:pt x="1916307" y="298475"/>
                </a:lnTo>
                <a:lnTo>
                  <a:pt x="1946203" y="307555"/>
                </a:lnTo>
                <a:lnTo>
                  <a:pt x="1958077" y="306717"/>
                </a:lnTo>
                <a:lnTo>
                  <a:pt x="1969210" y="298894"/>
                </a:lnTo>
                <a:lnTo>
                  <a:pt x="1953886" y="298894"/>
                </a:lnTo>
                <a:lnTo>
                  <a:pt x="1920777" y="290652"/>
                </a:lnTo>
                <a:close/>
              </a:path>
              <a:path w="3129279" h="1343660">
                <a:moveTo>
                  <a:pt x="1957518" y="233468"/>
                </a:moveTo>
                <a:lnTo>
                  <a:pt x="1924549" y="239847"/>
                </a:lnTo>
                <a:lnTo>
                  <a:pt x="1919799" y="261315"/>
                </a:lnTo>
                <a:lnTo>
                  <a:pt x="1966599" y="290512"/>
                </a:lnTo>
                <a:lnTo>
                  <a:pt x="1953886" y="298894"/>
                </a:lnTo>
                <a:lnTo>
                  <a:pt x="1969210" y="298894"/>
                </a:lnTo>
                <a:lnTo>
                  <a:pt x="1975307" y="294610"/>
                </a:lnTo>
                <a:lnTo>
                  <a:pt x="1975633" y="279383"/>
                </a:lnTo>
                <a:lnTo>
                  <a:pt x="1928740" y="249952"/>
                </a:lnTo>
                <a:lnTo>
                  <a:pt x="1936517" y="242502"/>
                </a:lnTo>
                <a:lnTo>
                  <a:pt x="1972458" y="242502"/>
                </a:lnTo>
                <a:lnTo>
                  <a:pt x="1973902" y="239847"/>
                </a:lnTo>
                <a:lnTo>
                  <a:pt x="1974003" y="239661"/>
                </a:lnTo>
                <a:lnTo>
                  <a:pt x="1957518" y="233468"/>
                </a:lnTo>
                <a:close/>
              </a:path>
              <a:path w="3129279" h="1343660">
                <a:moveTo>
                  <a:pt x="1972458" y="242502"/>
                </a:moveTo>
                <a:lnTo>
                  <a:pt x="1936517" y="242502"/>
                </a:lnTo>
                <a:lnTo>
                  <a:pt x="1969672" y="247624"/>
                </a:lnTo>
                <a:lnTo>
                  <a:pt x="1972458" y="242502"/>
                </a:lnTo>
                <a:close/>
              </a:path>
              <a:path w="3129279" h="1343660">
                <a:moveTo>
                  <a:pt x="2004637" y="233514"/>
                </a:moveTo>
                <a:lnTo>
                  <a:pt x="1994718" y="233514"/>
                </a:lnTo>
                <a:lnTo>
                  <a:pt x="1994718" y="306857"/>
                </a:lnTo>
                <a:lnTo>
                  <a:pt x="2004637" y="306857"/>
                </a:lnTo>
                <a:lnTo>
                  <a:pt x="2004637" y="233514"/>
                </a:lnTo>
                <a:close/>
              </a:path>
              <a:path w="3129279" h="1343660">
                <a:moveTo>
                  <a:pt x="1997698" y="203200"/>
                </a:moveTo>
                <a:lnTo>
                  <a:pt x="1999747" y="217309"/>
                </a:lnTo>
                <a:lnTo>
                  <a:pt x="2001889" y="217309"/>
                </a:lnTo>
                <a:lnTo>
                  <a:pt x="1997698" y="203200"/>
                </a:lnTo>
                <a:close/>
              </a:path>
              <a:path w="3129279" h="1343660">
                <a:moveTo>
                  <a:pt x="2054447" y="232816"/>
                </a:moveTo>
                <a:lnTo>
                  <a:pt x="2037078" y="240639"/>
                </a:lnTo>
                <a:lnTo>
                  <a:pt x="2026414" y="256146"/>
                </a:lnTo>
                <a:lnTo>
                  <a:pt x="2024955" y="275797"/>
                </a:lnTo>
                <a:lnTo>
                  <a:pt x="2024831" y="277473"/>
                </a:lnTo>
                <a:lnTo>
                  <a:pt x="2037078" y="299639"/>
                </a:lnTo>
                <a:lnTo>
                  <a:pt x="2061432" y="307555"/>
                </a:lnTo>
                <a:lnTo>
                  <a:pt x="2067952" y="307555"/>
                </a:lnTo>
                <a:lnTo>
                  <a:pt x="2083877" y="300244"/>
                </a:lnTo>
                <a:lnTo>
                  <a:pt x="2084842" y="298754"/>
                </a:lnTo>
                <a:lnTo>
                  <a:pt x="2062131" y="298754"/>
                </a:lnTo>
                <a:lnTo>
                  <a:pt x="2044203" y="292840"/>
                </a:lnTo>
                <a:lnTo>
                  <a:pt x="2034889" y="275797"/>
                </a:lnTo>
                <a:lnTo>
                  <a:pt x="2040943" y="250744"/>
                </a:lnTo>
                <a:lnTo>
                  <a:pt x="2057008" y="241477"/>
                </a:lnTo>
                <a:lnTo>
                  <a:pt x="2083825" y="241477"/>
                </a:lnTo>
                <a:lnTo>
                  <a:pt x="2073586" y="234260"/>
                </a:lnTo>
                <a:lnTo>
                  <a:pt x="2054447" y="232816"/>
                </a:lnTo>
                <a:close/>
              </a:path>
              <a:path w="3129279" h="1343660">
                <a:moveTo>
                  <a:pt x="2099291" y="203200"/>
                </a:moveTo>
                <a:lnTo>
                  <a:pt x="2089372" y="203200"/>
                </a:lnTo>
                <a:lnTo>
                  <a:pt x="2089492" y="232816"/>
                </a:lnTo>
                <a:lnTo>
                  <a:pt x="2089555" y="248421"/>
                </a:lnTo>
                <a:lnTo>
                  <a:pt x="2095379" y="262106"/>
                </a:lnTo>
                <a:lnTo>
                  <a:pt x="2093889" y="284784"/>
                </a:lnTo>
                <a:lnTo>
                  <a:pt x="2089728" y="291210"/>
                </a:lnTo>
                <a:lnTo>
                  <a:pt x="2089791" y="306857"/>
                </a:lnTo>
                <a:lnTo>
                  <a:pt x="2099291" y="306857"/>
                </a:lnTo>
                <a:lnTo>
                  <a:pt x="2099291" y="203200"/>
                </a:lnTo>
                <a:close/>
              </a:path>
              <a:path w="3129279" h="1343660">
                <a:moveTo>
                  <a:pt x="2089620" y="264341"/>
                </a:moveTo>
                <a:lnTo>
                  <a:pt x="2089473" y="264504"/>
                </a:lnTo>
                <a:lnTo>
                  <a:pt x="2083552" y="289488"/>
                </a:lnTo>
                <a:lnTo>
                  <a:pt x="2062131" y="298754"/>
                </a:lnTo>
                <a:lnTo>
                  <a:pt x="2084842" y="298754"/>
                </a:lnTo>
                <a:lnTo>
                  <a:pt x="2089728" y="291210"/>
                </a:lnTo>
                <a:lnTo>
                  <a:pt x="2089620" y="264341"/>
                </a:lnTo>
                <a:close/>
              </a:path>
              <a:path w="3129279" h="1343660">
                <a:moveTo>
                  <a:pt x="2089555" y="248421"/>
                </a:moveTo>
                <a:lnTo>
                  <a:pt x="2089611" y="262106"/>
                </a:lnTo>
                <a:lnTo>
                  <a:pt x="2089728" y="291210"/>
                </a:lnTo>
                <a:lnTo>
                  <a:pt x="2093889" y="284784"/>
                </a:lnTo>
                <a:lnTo>
                  <a:pt x="2095222" y="264504"/>
                </a:lnTo>
                <a:lnTo>
                  <a:pt x="2095262" y="263896"/>
                </a:lnTo>
                <a:lnTo>
                  <a:pt x="2095379" y="262106"/>
                </a:lnTo>
                <a:lnTo>
                  <a:pt x="2089555" y="248421"/>
                </a:lnTo>
                <a:close/>
              </a:path>
              <a:path w="3129279" h="1343660">
                <a:moveTo>
                  <a:pt x="2083825" y="241477"/>
                </a:moveTo>
                <a:lnTo>
                  <a:pt x="2057008" y="241477"/>
                </a:lnTo>
                <a:lnTo>
                  <a:pt x="2080292" y="247438"/>
                </a:lnTo>
                <a:lnTo>
                  <a:pt x="2089531" y="264341"/>
                </a:lnTo>
                <a:lnTo>
                  <a:pt x="2089555" y="248421"/>
                </a:lnTo>
                <a:lnTo>
                  <a:pt x="2087789" y="244271"/>
                </a:lnTo>
                <a:lnTo>
                  <a:pt x="2083825" y="241477"/>
                </a:lnTo>
                <a:close/>
              </a:path>
              <a:path w="3129279" h="1343660">
                <a:moveTo>
                  <a:pt x="2148615" y="232816"/>
                </a:moveTo>
                <a:lnTo>
                  <a:pt x="2131571" y="240872"/>
                </a:lnTo>
                <a:lnTo>
                  <a:pt x="2121047" y="256425"/>
                </a:lnTo>
                <a:lnTo>
                  <a:pt x="2119510" y="277380"/>
                </a:lnTo>
                <a:lnTo>
                  <a:pt x="2132176" y="299546"/>
                </a:lnTo>
                <a:lnTo>
                  <a:pt x="2158068" y="307555"/>
                </a:lnTo>
                <a:lnTo>
                  <a:pt x="2163935" y="307555"/>
                </a:lnTo>
                <a:lnTo>
                  <a:pt x="2182591" y="297590"/>
                </a:lnTo>
                <a:lnTo>
                  <a:pt x="2147590" y="297590"/>
                </a:lnTo>
                <a:lnTo>
                  <a:pt x="2130360" y="281059"/>
                </a:lnTo>
                <a:lnTo>
                  <a:pt x="2131485" y="273189"/>
                </a:lnTo>
                <a:lnTo>
                  <a:pt x="2127054" y="273189"/>
                </a:lnTo>
                <a:lnTo>
                  <a:pt x="2127054" y="265785"/>
                </a:lnTo>
                <a:lnTo>
                  <a:pt x="2132542" y="265785"/>
                </a:lnTo>
                <a:lnTo>
                  <a:pt x="2134738" y="250418"/>
                </a:lnTo>
                <a:lnTo>
                  <a:pt x="2150384" y="241338"/>
                </a:lnTo>
                <a:lnTo>
                  <a:pt x="2178174" y="241338"/>
                </a:lnTo>
                <a:lnTo>
                  <a:pt x="2168405" y="234399"/>
                </a:lnTo>
                <a:lnTo>
                  <a:pt x="2148615" y="232816"/>
                </a:lnTo>
                <a:close/>
              </a:path>
              <a:path w="3129279" h="1343660">
                <a:moveTo>
                  <a:pt x="2180839" y="289115"/>
                </a:moveTo>
                <a:lnTo>
                  <a:pt x="2178045" y="292375"/>
                </a:lnTo>
                <a:lnTo>
                  <a:pt x="2147590" y="297590"/>
                </a:lnTo>
                <a:lnTo>
                  <a:pt x="2182591" y="297590"/>
                </a:lnTo>
                <a:lnTo>
                  <a:pt x="2186427" y="295541"/>
                </a:lnTo>
                <a:lnTo>
                  <a:pt x="2180839" y="289115"/>
                </a:lnTo>
                <a:close/>
              </a:path>
              <a:path w="3129279" h="1343660">
                <a:moveTo>
                  <a:pt x="2132542" y="265785"/>
                </a:moveTo>
                <a:lnTo>
                  <a:pt x="2127054" y="265785"/>
                </a:lnTo>
                <a:lnTo>
                  <a:pt x="2127054" y="273189"/>
                </a:lnTo>
                <a:lnTo>
                  <a:pt x="2131485" y="273189"/>
                </a:lnTo>
                <a:lnTo>
                  <a:pt x="2132542" y="265785"/>
                </a:lnTo>
                <a:close/>
              </a:path>
              <a:path w="3129279" h="1343660">
                <a:moveTo>
                  <a:pt x="2180479" y="265785"/>
                </a:moveTo>
                <a:lnTo>
                  <a:pt x="2132542" y="265785"/>
                </a:lnTo>
                <a:lnTo>
                  <a:pt x="2131485" y="273189"/>
                </a:lnTo>
                <a:lnTo>
                  <a:pt x="2190897" y="273189"/>
                </a:lnTo>
                <a:lnTo>
                  <a:pt x="2190957" y="268719"/>
                </a:lnTo>
                <a:lnTo>
                  <a:pt x="2181677" y="268719"/>
                </a:lnTo>
                <a:lnTo>
                  <a:pt x="2180479" y="265785"/>
                </a:lnTo>
                <a:close/>
              </a:path>
              <a:path w="3129279" h="1343660">
                <a:moveTo>
                  <a:pt x="2178174" y="241338"/>
                </a:moveTo>
                <a:lnTo>
                  <a:pt x="2150384" y="241338"/>
                </a:lnTo>
                <a:lnTo>
                  <a:pt x="2172876" y="247158"/>
                </a:lnTo>
                <a:lnTo>
                  <a:pt x="2181677" y="268719"/>
                </a:lnTo>
                <a:lnTo>
                  <a:pt x="2185589" y="265785"/>
                </a:lnTo>
                <a:lnTo>
                  <a:pt x="2190996" y="265785"/>
                </a:lnTo>
                <a:lnTo>
                  <a:pt x="2191037" y="262758"/>
                </a:lnTo>
                <a:lnTo>
                  <a:pt x="2183353" y="245016"/>
                </a:lnTo>
                <a:lnTo>
                  <a:pt x="2178174" y="241338"/>
                </a:lnTo>
                <a:close/>
              </a:path>
              <a:path w="3129279" h="1343660">
                <a:moveTo>
                  <a:pt x="2190996" y="265785"/>
                </a:moveTo>
                <a:lnTo>
                  <a:pt x="2185589" y="265785"/>
                </a:lnTo>
                <a:lnTo>
                  <a:pt x="2181677" y="268719"/>
                </a:lnTo>
                <a:lnTo>
                  <a:pt x="2190957" y="268719"/>
                </a:lnTo>
                <a:lnTo>
                  <a:pt x="2190996" y="265785"/>
                </a:lnTo>
                <a:close/>
              </a:path>
              <a:path w="3129279" h="1343660">
                <a:moveTo>
                  <a:pt x="2220725" y="233514"/>
                </a:moveTo>
                <a:lnTo>
                  <a:pt x="2211226" y="233514"/>
                </a:lnTo>
                <a:lnTo>
                  <a:pt x="2211226" y="306857"/>
                </a:lnTo>
                <a:lnTo>
                  <a:pt x="2221144" y="306857"/>
                </a:lnTo>
                <a:lnTo>
                  <a:pt x="2223333" y="254097"/>
                </a:lnTo>
                <a:lnTo>
                  <a:pt x="2223896" y="253492"/>
                </a:lnTo>
                <a:lnTo>
                  <a:pt x="2220725" y="253492"/>
                </a:lnTo>
                <a:lnTo>
                  <a:pt x="2220725" y="233514"/>
                </a:lnTo>
                <a:close/>
              </a:path>
              <a:path w="3129279" h="1343660">
                <a:moveTo>
                  <a:pt x="2248106" y="232816"/>
                </a:moveTo>
                <a:lnTo>
                  <a:pt x="2240935" y="232816"/>
                </a:lnTo>
                <a:lnTo>
                  <a:pt x="2225242" y="240173"/>
                </a:lnTo>
                <a:lnTo>
                  <a:pt x="2220725" y="253492"/>
                </a:lnTo>
                <a:lnTo>
                  <a:pt x="2223896" y="253492"/>
                </a:lnTo>
                <a:lnTo>
                  <a:pt x="2232088" y="244690"/>
                </a:lnTo>
                <a:lnTo>
                  <a:pt x="2245871" y="242316"/>
                </a:lnTo>
                <a:lnTo>
                  <a:pt x="2248106" y="232816"/>
                </a:lnTo>
                <a:close/>
              </a:path>
              <a:path w="3129279" h="1343660">
                <a:moveTo>
                  <a:pt x="2305120" y="265447"/>
                </a:moveTo>
                <a:lnTo>
                  <a:pt x="2270388" y="266344"/>
                </a:lnTo>
                <a:lnTo>
                  <a:pt x="2255486" y="278917"/>
                </a:lnTo>
                <a:lnTo>
                  <a:pt x="2259956" y="300524"/>
                </a:lnTo>
                <a:lnTo>
                  <a:pt x="2281424" y="307555"/>
                </a:lnTo>
                <a:lnTo>
                  <a:pt x="2294183" y="306112"/>
                </a:lnTo>
                <a:lnTo>
                  <a:pt x="2300501" y="299732"/>
                </a:lnTo>
                <a:lnTo>
                  <a:pt x="2277093" y="299732"/>
                </a:lnTo>
                <a:lnTo>
                  <a:pt x="2264380" y="290093"/>
                </a:lnTo>
                <a:lnTo>
                  <a:pt x="2271226" y="274027"/>
                </a:lnTo>
                <a:lnTo>
                  <a:pt x="2305404" y="272867"/>
                </a:lnTo>
                <a:lnTo>
                  <a:pt x="2305154" y="266344"/>
                </a:lnTo>
                <a:lnTo>
                  <a:pt x="2305120" y="265447"/>
                </a:lnTo>
                <a:close/>
              </a:path>
              <a:path w="3129279" h="1343660">
                <a:moveTo>
                  <a:pt x="2316209" y="284784"/>
                </a:moveTo>
                <a:lnTo>
                  <a:pt x="2306290" y="284784"/>
                </a:lnTo>
                <a:lnTo>
                  <a:pt x="2308526" y="291630"/>
                </a:lnTo>
                <a:lnTo>
                  <a:pt x="2306215" y="293963"/>
                </a:lnTo>
                <a:lnTo>
                  <a:pt x="2306681" y="306112"/>
                </a:lnTo>
                <a:lnTo>
                  <a:pt x="2306710" y="306857"/>
                </a:lnTo>
                <a:lnTo>
                  <a:pt x="2316209" y="306857"/>
                </a:lnTo>
                <a:lnTo>
                  <a:pt x="2316209" y="284784"/>
                </a:lnTo>
                <a:close/>
              </a:path>
              <a:path w="3129279" h="1343660">
                <a:moveTo>
                  <a:pt x="2305889" y="285494"/>
                </a:moveTo>
                <a:lnTo>
                  <a:pt x="2301448" y="293353"/>
                </a:lnTo>
                <a:lnTo>
                  <a:pt x="2277093" y="299732"/>
                </a:lnTo>
                <a:lnTo>
                  <a:pt x="2300501" y="299732"/>
                </a:lnTo>
                <a:lnTo>
                  <a:pt x="2306215" y="293963"/>
                </a:lnTo>
                <a:lnTo>
                  <a:pt x="2305889" y="285494"/>
                </a:lnTo>
                <a:close/>
              </a:path>
              <a:path w="3129279" h="1343660">
                <a:moveTo>
                  <a:pt x="2306290" y="284784"/>
                </a:moveTo>
                <a:lnTo>
                  <a:pt x="2305889" y="285494"/>
                </a:lnTo>
                <a:lnTo>
                  <a:pt x="2306066" y="290093"/>
                </a:lnTo>
                <a:lnTo>
                  <a:pt x="2306125" y="291630"/>
                </a:lnTo>
                <a:lnTo>
                  <a:pt x="2306215" y="293963"/>
                </a:lnTo>
                <a:lnTo>
                  <a:pt x="2308526" y="291630"/>
                </a:lnTo>
                <a:lnTo>
                  <a:pt x="2306290" y="284784"/>
                </a:lnTo>
                <a:close/>
              </a:path>
              <a:path w="3129279" h="1343660">
                <a:moveTo>
                  <a:pt x="2310172" y="241477"/>
                </a:moveTo>
                <a:lnTo>
                  <a:pt x="2292367" y="241477"/>
                </a:lnTo>
                <a:lnTo>
                  <a:pt x="2304521" y="249859"/>
                </a:lnTo>
                <a:lnTo>
                  <a:pt x="2305862" y="284784"/>
                </a:lnTo>
                <a:lnTo>
                  <a:pt x="2305889" y="285494"/>
                </a:lnTo>
                <a:lnTo>
                  <a:pt x="2306290" y="284784"/>
                </a:lnTo>
                <a:lnTo>
                  <a:pt x="2316209" y="284784"/>
                </a:lnTo>
                <a:lnTo>
                  <a:pt x="2316209" y="272867"/>
                </a:lnTo>
                <a:lnTo>
                  <a:pt x="2308246" y="272867"/>
                </a:lnTo>
                <a:lnTo>
                  <a:pt x="2308246" y="265447"/>
                </a:lnTo>
                <a:lnTo>
                  <a:pt x="2316209" y="265447"/>
                </a:lnTo>
                <a:lnTo>
                  <a:pt x="2316209" y="261315"/>
                </a:lnTo>
                <a:lnTo>
                  <a:pt x="2313601" y="244597"/>
                </a:lnTo>
                <a:lnTo>
                  <a:pt x="2310172" y="241477"/>
                </a:lnTo>
                <a:close/>
              </a:path>
              <a:path w="3129279" h="1343660">
                <a:moveTo>
                  <a:pt x="2316209" y="265447"/>
                </a:moveTo>
                <a:lnTo>
                  <a:pt x="2308246" y="265447"/>
                </a:lnTo>
                <a:lnTo>
                  <a:pt x="2308246" y="272867"/>
                </a:lnTo>
                <a:lnTo>
                  <a:pt x="2316209" y="272867"/>
                </a:lnTo>
                <a:lnTo>
                  <a:pt x="2316209" y="265447"/>
                </a:lnTo>
                <a:close/>
              </a:path>
              <a:path w="3129279" h="1343660">
                <a:moveTo>
                  <a:pt x="2286453" y="232816"/>
                </a:moveTo>
                <a:lnTo>
                  <a:pt x="2256557" y="242735"/>
                </a:lnTo>
                <a:lnTo>
                  <a:pt x="2261028" y="250139"/>
                </a:lnTo>
                <a:lnTo>
                  <a:pt x="2292367" y="241477"/>
                </a:lnTo>
                <a:lnTo>
                  <a:pt x="2310172" y="241477"/>
                </a:lnTo>
                <a:lnTo>
                  <a:pt x="2303264" y="235191"/>
                </a:lnTo>
                <a:lnTo>
                  <a:pt x="2286453" y="232816"/>
                </a:lnTo>
                <a:close/>
              </a:path>
              <a:path w="3129279" h="1343660">
                <a:moveTo>
                  <a:pt x="2352649" y="233514"/>
                </a:moveTo>
                <a:lnTo>
                  <a:pt x="2343149" y="233514"/>
                </a:lnTo>
                <a:lnTo>
                  <a:pt x="2343149" y="306857"/>
                </a:lnTo>
                <a:lnTo>
                  <a:pt x="2353068" y="306857"/>
                </a:lnTo>
                <a:lnTo>
                  <a:pt x="2353068" y="262712"/>
                </a:lnTo>
                <a:lnTo>
                  <a:pt x="2357810" y="253631"/>
                </a:lnTo>
                <a:lnTo>
                  <a:pt x="2352649" y="253631"/>
                </a:lnTo>
                <a:lnTo>
                  <a:pt x="2352649" y="233514"/>
                </a:lnTo>
                <a:close/>
              </a:path>
              <a:path w="3129279" h="1343660">
                <a:moveTo>
                  <a:pt x="2402518" y="241757"/>
                </a:moveTo>
                <a:lnTo>
                  <a:pt x="2385758" y="241757"/>
                </a:lnTo>
                <a:lnTo>
                  <a:pt x="2398890" y="251675"/>
                </a:lnTo>
                <a:lnTo>
                  <a:pt x="2400846" y="306857"/>
                </a:lnTo>
                <a:lnTo>
                  <a:pt x="2410764" y="306857"/>
                </a:lnTo>
                <a:lnTo>
                  <a:pt x="2410764" y="257170"/>
                </a:lnTo>
                <a:lnTo>
                  <a:pt x="2402518" y="241757"/>
                </a:lnTo>
                <a:close/>
              </a:path>
              <a:path w="3129279" h="1343660">
                <a:moveTo>
                  <a:pt x="2380589" y="232816"/>
                </a:moveTo>
                <a:lnTo>
                  <a:pt x="2373511" y="232816"/>
                </a:lnTo>
                <a:lnTo>
                  <a:pt x="2353441" y="244551"/>
                </a:lnTo>
                <a:lnTo>
                  <a:pt x="2352649" y="253631"/>
                </a:lnTo>
                <a:lnTo>
                  <a:pt x="2357810" y="253631"/>
                </a:lnTo>
                <a:lnTo>
                  <a:pt x="2361264" y="247019"/>
                </a:lnTo>
                <a:lnTo>
                  <a:pt x="2385758" y="241757"/>
                </a:lnTo>
                <a:lnTo>
                  <a:pt x="2402518" y="241757"/>
                </a:lnTo>
                <a:lnTo>
                  <a:pt x="2400799" y="238544"/>
                </a:lnTo>
                <a:lnTo>
                  <a:pt x="2380589" y="232816"/>
                </a:lnTo>
                <a:close/>
              </a:path>
              <a:path w="3129279" h="1343660">
                <a:moveTo>
                  <a:pt x="2459768" y="232816"/>
                </a:moveTo>
                <a:lnTo>
                  <a:pt x="2442399" y="240639"/>
                </a:lnTo>
                <a:lnTo>
                  <a:pt x="2431735" y="256146"/>
                </a:lnTo>
                <a:lnTo>
                  <a:pt x="2430276" y="275797"/>
                </a:lnTo>
                <a:lnTo>
                  <a:pt x="2430152" y="277473"/>
                </a:lnTo>
                <a:lnTo>
                  <a:pt x="2442399" y="299639"/>
                </a:lnTo>
                <a:lnTo>
                  <a:pt x="2466753" y="307555"/>
                </a:lnTo>
                <a:lnTo>
                  <a:pt x="2473273" y="307555"/>
                </a:lnTo>
                <a:lnTo>
                  <a:pt x="2489198" y="300244"/>
                </a:lnTo>
                <a:lnTo>
                  <a:pt x="2490163" y="298754"/>
                </a:lnTo>
                <a:lnTo>
                  <a:pt x="2467452" y="298754"/>
                </a:lnTo>
                <a:lnTo>
                  <a:pt x="2449524" y="292840"/>
                </a:lnTo>
                <a:lnTo>
                  <a:pt x="2440210" y="275797"/>
                </a:lnTo>
                <a:lnTo>
                  <a:pt x="2446264" y="250744"/>
                </a:lnTo>
                <a:lnTo>
                  <a:pt x="2462329" y="241477"/>
                </a:lnTo>
                <a:lnTo>
                  <a:pt x="2489146" y="241477"/>
                </a:lnTo>
                <a:lnTo>
                  <a:pt x="2478907" y="234260"/>
                </a:lnTo>
                <a:lnTo>
                  <a:pt x="2459768" y="232816"/>
                </a:lnTo>
                <a:close/>
              </a:path>
              <a:path w="3129279" h="1343660">
                <a:moveTo>
                  <a:pt x="2504612" y="203200"/>
                </a:moveTo>
                <a:lnTo>
                  <a:pt x="2494693" y="203200"/>
                </a:lnTo>
                <a:lnTo>
                  <a:pt x="2494813" y="232816"/>
                </a:lnTo>
                <a:lnTo>
                  <a:pt x="2494876" y="248421"/>
                </a:lnTo>
                <a:lnTo>
                  <a:pt x="2500700" y="262106"/>
                </a:lnTo>
                <a:lnTo>
                  <a:pt x="2499210" y="284784"/>
                </a:lnTo>
                <a:lnTo>
                  <a:pt x="2495049" y="291210"/>
                </a:lnTo>
                <a:lnTo>
                  <a:pt x="2495112" y="306857"/>
                </a:lnTo>
                <a:lnTo>
                  <a:pt x="2504612" y="306857"/>
                </a:lnTo>
                <a:lnTo>
                  <a:pt x="2504612" y="203200"/>
                </a:lnTo>
                <a:close/>
              </a:path>
              <a:path w="3129279" h="1343660">
                <a:moveTo>
                  <a:pt x="2494941" y="264341"/>
                </a:moveTo>
                <a:lnTo>
                  <a:pt x="2494794" y="264504"/>
                </a:lnTo>
                <a:lnTo>
                  <a:pt x="2488873" y="289488"/>
                </a:lnTo>
                <a:lnTo>
                  <a:pt x="2467452" y="298754"/>
                </a:lnTo>
                <a:lnTo>
                  <a:pt x="2490163" y="298754"/>
                </a:lnTo>
                <a:lnTo>
                  <a:pt x="2495049" y="291210"/>
                </a:lnTo>
                <a:lnTo>
                  <a:pt x="2494941" y="264341"/>
                </a:lnTo>
                <a:close/>
              </a:path>
              <a:path w="3129279" h="1343660">
                <a:moveTo>
                  <a:pt x="2494876" y="248421"/>
                </a:moveTo>
                <a:lnTo>
                  <a:pt x="2494931" y="262106"/>
                </a:lnTo>
                <a:lnTo>
                  <a:pt x="2495049" y="291210"/>
                </a:lnTo>
                <a:lnTo>
                  <a:pt x="2499210" y="284784"/>
                </a:lnTo>
                <a:lnTo>
                  <a:pt x="2500543" y="264504"/>
                </a:lnTo>
                <a:lnTo>
                  <a:pt x="2500583" y="263896"/>
                </a:lnTo>
                <a:lnTo>
                  <a:pt x="2500700" y="262106"/>
                </a:lnTo>
                <a:lnTo>
                  <a:pt x="2494876" y="248421"/>
                </a:lnTo>
                <a:close/>
              </a:path>
              <a:path w="3129279" h="1343660">
                <a:moveTo>
                  <a:pt x="2489146" y="241477"/>
                </a:moveTo>
                <a:lnTo>
                  <a:pt x="2462329" y="241477"/>
                </a:lnTo>
                <a:lnTo>
                  <a:pt x="2485613" y="247438"/>
                </a:lnTo>
                <a:lnTo>
                  <a:pt x="2494852" y="264341"/>
                </a:lnTo>
                <a:lnTo>
                  <a:pt x="2494876" y="248421"/>
                </a:lnTo>
                <a:lnTo>
                  <a:pt x="2493110" y="244271"/>
                </a:lnTo>
                <a:lnTo>
                  <a:pt x="2489146" y="241477"/>
                </a:lnTo>
                <a:close/>
              </a:path>
              <a:path w="3129279" h="1343660">
                <a:moveTo>
                  <a:pt x="2554960" y="232816"/>
                </a:moveTo>
                <a:lnTo>
                  <a:pt x="2537404" y="240732"/>
                </a:lnTo>
                <a:lnTo>
                  <a:pt x="2526461" y="256286"/>
                </a:lnTo>
                <a:lnTo>
                  <a:pt x="2524954" y="275797"/>
                </a:lnTo>
                <a:lnTo>
                  <a:pt x="2524831" y="277380"/>
                </a:lnTo>
                <a:lnTo>
                  <a:pt x="2537404" y="299546"/>
                </a:lnTo>
                <a:lnTo>
                  <a:pt x="2562131" y="307555"/>
                </a:lnTo>
                <a:lnTo>
                  <a:pt x="2569303" y="307555"/>
                </a:lnTo>
                <a:lnTo>
                  <a:pt x="2587091" y="299546"/>
                </a:lnTo>
                <a:lnTo>
                  <a:pt x="2587638" y="298754"/>
                </a:lnTo>
                <a:lnTo>
                  <a:pt x="2562131" y="298754"/>
                </a:lnTo>
                <a:lnTo>
                  <a:pt x="2544203" y="292840"/>
                </a:lnTo>
                <a:lnTo>
                  <a:pt x="2534890" y="275797"/>
                </a:lnTo>
                <a:lnTo>
                  <a:pt x="2540943" y="250744"/>
                </a:lnTo>
                <a:lnTo>
                  <a:pt x="2557056" y="241477"/>
                </a:lnTo>
                <a:lnTo>
                  <a:pt x="2586193" y="241477"/>
                </a:lnTo>
                <a:lnTo>
                  <a:pt x="2575822" y="234399"/>
                </a:lnTo>
                <a:lnTo>
                  <a:pt x="2554960" y="232816"/>
                </a:lnTo>
                <a:close/>
              </a:path>
              <a:path w="3129279" h="1343660">
                <a:moveTo>
                  <a:pt x="2586193" y="241477"/>
                </a:moveTo>
                <a:lnTo>
                  <a:pt x="2557056" y="241477"/>
                </a:lnTo>
                <a:lnTo>
                  <a:pt x="2580339" y="247438"/>
                </a:lnTo>
                <a:lnTo>
                  <a:pt x="2589513" y="264342"/>
                </a:lnTo>
                <a:lnTo>
                  <a:pt x="2583552" y="289488"/>
                </a:lnTo>
                <a:lnTo>
                  <a:pt x="2562131" y="298754"/>
                </a:lnTo>
                <a:lnTo>
                  <a:pt x="2587638" y="298754"/>
                </a:lnTo>
                <a:lnTo>
                  <a:pt x="2597941" y="283853"/>
                </a:lnTo>
                <a:lnTo>
                  <a:pt x="2599449" y="264342"/>
                </a:lnTo>
                <a:lnTo>
                  <a:pt x="2599571" y="262758"/>
                </a:lnTo>
                <a:lnTo>
                  <a:pt x="2591515" y="245110"/>
                </a:lnTo>
                <a:lnTo>
                  <a:pt x="2586193" y="241477"/>
                </a:lnTo>
                <a:close/>
              </a:path>
              <a:path w="3129279" h="1343660">
                <a:moveTo>
                  <a:pt x="2700754" y="265447"/>
                </a:moveTo>
                <a:lnTo>
                  <a:pt x="2666022" y="266344"/>
                </a:lnTo>
                <a:lnTo>
                  <a:pt x="2651121" y="278917"/>
                </a:lnTo>
                <a:lnTo>
                  <a:pt x="2655591" y="300524"/>
                </a:lnTo>
                <a:lnTo>
                  <a:pt x="2677059" y="307555"/>
                </a:lnTo>
                <a:lnTo>
                  <a:pt x="2689818" y="306112"/>
                </a:lnTo>
                <a:lnTo>
                  <a:pt x="2696136" y="299732"/>
                </a:lnTo>
                <a:lnTo>
                  <a:pt x="2672728" y="299732"/>
                </a:lnTo>
                <a:lnTo>
                  <a:pt x="2660015" y="290093"/>
                </a:lnTo>
                <a:lnTo>
                  <a:pt x="2666860" y="274027"/>
                </a:lnTo>
                <a:lnTo>
                  <a:pt x="2701039" y="272867"/>
                </a:lnTo>
                <a:lnTo>
                  <a:pt x="2700789" y="266344"/>
                </a:lnTo>
                <a:lnTo>
                  <a:pt x="2700754" y="265447"/>
                </a:lnTo>
                <a:close/>
              </a:path>
              <a:path w="3129279" h="1343660">
                <a:moveTo>
                  <a:pt x="2711844" y="284784"/>
                </a:moveTo>
                <a:lnTo>
                  <a:pt x="2701925" y="284784"/>
                </a:lnTo>
                <a:lnTo>
                  <a:pt x="2704160" y="291630"/>
                </a:lnTo>
                <a:lnTo>
                  <a:pt x="2701849" y="293963"/>
                </a:lnTo>
                <a:lnTo>
                  <a:pt x="2702316" y="306112"/>
                </a:lnTo>
                <a:lnTo>
                  <a:pt x="2702344" y="306857"/>
                </a:lnTo>
                <a:lnTo>
                  <a:pt x="2711844" y="306857"/>
                </a:lnTo>
                <a:lnTo>
                  <a:pt x="2711844" y="284784"/>
                </a:lnTo>
                <a:close/>
              </a:path>
              <a:path w="3129279" h="1343660">
                <a:moveTo>
                  <a:pt x="2701524" y="285494"/>
                </a:moveTo>
                <a:lnTo>
                  <a:pt x="2697082" y="293353"/>
                </a:lnTo>
                <a:lnTo>
                  <a:pt x="2672728" y="299732"/>
                </a:lnTo>
                <a:lnTo>
                  <a:pt x="2696136" y="299732"/>
                </a:lnTo>
                <a:lnTo>
                  <a:pt x="2701849" y="293963"/>
                </a:lnTo>
                <a:lnTo>
                  <a:pt x="2701524" y="285494"/>
                </a:lnTo>
                <a:close/>
              </a:path>
              <a:path w="3129279" h="1343660">
                <a:moveTo>
                  <a:pt x="2701925" y="284784"/>
                </a:moveTo>
                <a:lnTo>
                  <a:pt x="2701524" y="285494"/>
                </a:lnTo>
                <a:lnTo>
                  <a:pt x="2701701" y="290093"/>
                </a:lnTo>
                <a:lnTo>
                  <a:pt x="2701760" y="291630"/>
                </a:lnTo>
                <a:lnTo>
                  <a:pt x="2701849" y="293963"/>
                </a:lnTo>
                <a:lnTo>
                  <a:pt x="2704160" y="291630"/>
                </a:lnTo>
                <a:lnTo>
                  <a:pt x="2701925" y="284784"/>
                </a:lnTo>
                <a:close/>
              </a:path>
              <a:path w="3129279" h="1343660">
                <a:moveTo>
                  <a:pt x="2705807" y="241477"/>
                </a:moveTo>
                <a:lnTo>
                  <a:pt x="2688002" y="241477"/>
                </a:lnTo>
                <a:lnTo>
                  <a:pt x="2700156" y="249859"/>
                </a:lnTo>
                <a:lnTo>
                  <a:pt x="2701497" y="284784"/>
                </a:lnTo>
                <a:lnTo>
                  <a:pt x="2701524" y="285494"/>
                </a:lnTo>
                <a:lnTo>
                  <a:pt x="2701925" y="284784"/>
                </a:lnTo>
                <a:lnTo>
                  <a:pt x="2711844" y="284784"/>
                </a:lnTo>
                <a:lnTo>
                  <a:pt x="2711844" y="272867"/>
                </a:lnTo>
                <a:lnTo>
                  <a:pt x="2703881" y="272867"/>
                </a:lnTo>
                <a:lnTo>
                  <a:pt x="2703881" y="265447"/>
                </a:lnTo>
                <a:lnTo>
                  <a:pt x="2711844" y="265447"/>
                </a:lnTo>
                <a:lnTo>
                  <a:pt x="2711844" y="261315"/>
                </a:lnTo>
                <a:lnTo>
                  <a:pt x="2709236" y="244597"/>
                </a:lnTo>
                <a:lnTo>
                  <a:pt x="2705807" y="241477"/>
                </a:lnTo>
                <a:close/>
              </a:path>
              <a:path w="3129279" h="1343660">
                <a:moveTo>
                  <a:pt x="2711844" y="265447"/>
                </a:moveTo>
                <a:lnTo>
                  <a:pt x="2703881" y="265447"/>
                </a:lnTo>
                <a:lnTo>
                  <a:pt x="2703881" y="272867"/>
                </a:lnTo>
                <a:lnTo>
                  <a:pt x="2711844" y="272867"/>
                </a:lnTo>
                <a:lnTo>
                  <a:pt x="2711844" y="265447"/>
                </a:lnTo>
                <a:close/>
              </a:path>
              <a:path w="3129279" h="1343660">
                <a:moveTo>
                  <a:pt x="2682088" y="232816"/>
                </a:moveTo>
                <a:lnTo>
                  <a:pt x="2652192" y="242735"/>
                </a:lnTo>
                <a:lnTo>
                  <a:pt x="2656662" y="250139"/>
                </a:lnTo>
                <a:lnTo>
                  <a:pt x="2688002" y="241477"/>
                </a:lnTo>
                <a:lnTo>
                  <a:pt x="2705807" y="241477"/>
                </a:lnTo>
                <a:lnTo>
                  <a:pt x="2698898" y="235191"/>
                </a:lnTo>
                <a:lnTo>
                  <a:pt x="2682088" y="232816"/>
                </a:lnTo>
                <a:close/>
              </a:path>
              <a:path w="3129279" h="1343660">
                <a:moveTo>
                  <a:pt x="2733056" y="290652"/>
                </a:moveTo>
                <a:lnTo>
                  <a:pt x="2728586" y="298475"/>
                </a:lnTo>
                <a:lnTo>
                  <a:pt x="2758482" y="307555"/>
                </a:lnTo>
                <a:lnTo>
                  <a:pt x="2770356" y="306717"/>
                </a:lnTo>
                <a:lnTo>
                  <a:pt x="2781489" y="298894"/>
                </a:lnTo>
                <a:lnTo>
                  <a:pt x="2766165" y="298894"/>
                </a:lnTo>
                <a:lnTo>
                  <a:pt x="2733056" y="290652"/>
                </a:lnTo>
                <a:close/>
              </a:path>
              <a:path w="3129279" h="1343660">
                <a:moveTo>
                  <a:pt x="2769797" y="233468"/>
                </a:moveTo>
                <a:lnTo>
                  <a:pt x="2736828" y="239847"/>
                </a:lnTo>
                <a:lnTo>
                  <a:pt x="2732078" y="261315"/>
                </a:lnTo>
                <a:lnTo>
                  <a:pt x="2778878" y="290512"/>
                </a:lnTo>
                <a:lnTo>
                  <a:pt x="2766165" y="298894"/>
                </a:lnTo>
                <a:lnTo>
                  <a:pt x="2781489" y="298894"/>
                </a:lnTo>
                <a:lnTo>
                  <a:pt x="2787586" y="294610"/>
                </a:lnTo>
                <a:lnTo>
                  <a:pt x="2787912" y="279383"/>
                </a:lnTo>
                <a:lnTo>
                  <a:pt x="2741019" y="249952"/>
                </a:lnTo>
                <a:lnTo>
                  <a:pt x="2748796" y="242502"/>
                </a:lnTo>
                <a:lnTo>
                  <a:pt x="2784737" y="242502"/>
                </a:lnTo>
                <a:lnTo>
                  <a:pt x="2786181" y="239847"/>
                </a:lnTo>
                <a:lnTo>
                  <a:pt x="2786282" y="239661"/>
                </a:lnTo>
                <a:lnTo>
                  <a:pt x="2769797" y="233468"/>
                </a:lnTo>
                <a:close/>
              </a:path>
              <a:path w="3129279" h="1343660">
                <a:moveTo>
                  <a:pt x="2784737" y="242502"/>
                </a:moveTo>
                <a:lnTo>
                  <a:pt x="2748796" y="242502"/>
                </a:lnTo>
                <a:lnTo>
                  <a:pt x="2781952" y="247624"/>
                </a:lnTo>
                <a:lnTo>
                  <a:pt x="2784737" y="242502"/>
                </a:lnTo>
                <a:close/>
              </a:path>
              <a:path w="3129279" h="1343660">
                <a:moveTo>
                  <a:pt x="29104" y="436016"/>
                </a:moveTo>
                <a:lnTo>
                  <a:pt x="12060" y="444072"/>
                </a:lnTo>
                <a:lnTo>
                  <a:pt x="1536" y="459625"/>
                </a:lnTo>
                <a:lnTo>
                  <a:pt x="0" y="480580"/>
                </a:lnTo>
                <a:lnTo>
                  <a:pt x="12666" y="502746"/>
                </a:lnTo>
                <a:lnTo>
                  <a:pt x="38557" y="510755"/>
                </a:lnTo>
                <a:lnTo>
                  <a:pt x="44424" y="510755"/>
                </a:lnTo>
                <a:lnTo>
                  <a:pt x="63080" y="500790"/>
                </a:lnTo>
                <a:lnTo>
                  <a:pt x="28079" y="500790"/>
                </a:lnTo>
                <a:lnTo>
                  <a:pt x="10850" y="484259"/>
                </a:lnTo>
                <a:lnTo>
                  <a:pt x="11974" y="476389"/>
                </a:lnTo>
                <a:lnTo>
                  <a:pt x="7543" y="476389"/>
                </a:lnTo>
                <a:lnTo>
                  <a:pt x="7543" y="468985"/>
                </a:lnTo>
                <a:lnTo>
                  <a:pt x="13031" y="468985"/>
                </a:lnTo>
                <a:lnTo>
                  <a:pt x="15227" y="453618"/>
                </a:lnTo>
                <a:lnTo>
                  <a:pt x="30873" y="444538"/>
                </a:lnTo>
                <a:lnTo>
                  <a:pt x="58663" y="444538"/>
                </a:lnTo>
                <a:lnTo>
                  <a:pt x="48894" y="437599"/>
                </a:lnTo>
                <a:lnTo>
                  <a:pt x="29104" y="436016"/>
                </a:lnTo>
                <a:close/>
              </a:path>
              <a:path w="3129279" h="1343660">
                <a:moveTo>
                  <a:pt x="61328" y="492315"/>
                </a:moveTo>
                <a:lnTo>
                  <a:pt x="58534" y="495575"/>
                </a:lnTo>
                <a:lnTo>
                  <a:pt x="28079" y="500790"/>
                </a:lnTo>
                <a:lnTo>
                  <a:pt x="63080" y="500790"/>
                </a:lnTo>
                <a:lnTo>
                  <a:pt x="66916" y="498741"/>
                </a:lnTo>
                <a:lnTo>
                  <a:pt x="61328" y="492315"/>
                </a:lnTo>
                <a:close/>
              </a:path>
              <a:path w="3129279" h="1343660">
                <a:moveTo>
                  <a:pt x="13031" y="468985"/>
                </a:moveTo>
                <a:lnTo>
                  <a:pt x="7543" y="468985"/>
                </a:lnTo>
                <a:lnTo>
                  <a:pt x="7543" y="476389"/>
                </a:lnTo>
                <a:lnTo>
                  <a:pt x="11974" y="476389"/>
                </a:lnTo>
                <a:lnTo>
                  <a:pt x="13031" y="468985"/>
                </a:lnTo>
                <a:close/>
              </a:path>
              <a:path w="3129279" h="1343660">
                <a:moveTo>
                  <a:pt x="60968" y="468985"/>
                </a:moveTo>
                <a:lnTo>
                  <a:pt x="13031" y="468985"/>
                </a:lnTo>
                <a:lnTo>
                  <a:pt x="11974" y="476389"/>
                </a:lnTo>
                <a:lnTo>
                  <a:pt x="71386" y="476389"/>
                </a:lnTo>
                <a:lnTo>
                  <a:pt x="71446" y="471919"/>
                </a:lnTo>
                <a:lnTo>
                  <a:pt x="62166" y="471919"/>
                </a:lnTo>
                <a:lnTo>
                  <a:pt x="60968" y="468985"/>
                </a:lnTo>
                <a:close/>
              </a:path>
              <a:path w="3129279" h="1343660">
                <a:moveTo>
                  <a:pt x="58663" y="444538"/>
                </a:moveTo>
                <a:lnTo>
                  <a:pt x="30873" y="444538"/>
                </a:lnTo>
                <a:lnTo>
                  <a:pt x="53365" y="450358"/>
                </a:lnTo>
                <a:lnTo>
                  <a:pt x="62166" y="471919"/>
                </a:lnTo>
                <a:lnTo>
                  <a:pt x="66078" y="468985"/>
                </a:lnTo>
                <a:lnTo>
                  <a:pt x="71485" y="468985"/>
                </a:lnTo>
                <a:lnTo>
                  <a:pt x="71526" y="465958"/>
                </a:lnTo>
                <a:lnTo>
                  <a:pt x="63842" y="448216"/>
                </a:lnTo>
                <a:lnTo>
                  <a:pt x="58663" y="444538"/>
                </a:lnTo>
                <a:close/>
              </a:path>
              <a:path w="3129279" h="1343660">
                <a:moveTo>
                  <a:pt x="71485" y="468985"/>
                </a:moveTo>
                <a:lnTo>
                  <a:pt x="66078" y="468985"/>
                </a:lnTo>
                <a:lnTo>
                  <a:pt x="62166" y="471919"/>
                </a:lnTo>
                <a:lnTo>
                  <a:pt x="71446" y="471919"/>
                </a:lnTo>
                <a:lnTo>
                  <a:pt x="71485" y="468985"/>
                </a:lnTo>
                <a:close/>
              </a:path>
              <a:path w="3129279" h="1343660">
                <a:moveTo>
                  <a:pt x="116491" y="469823"/>
                </a:moveTo>
                <a:lnTo>
                  <a:pt x="109506" y="469823"/>
                </a:lnTo>
                <a:lnTo>
                  <a:pt x="109433" y="472382"/>
                </a:lnTo>
                <a:lnTo>
                  <a:pt x="109366" y="474713"/>
                </a:lnTo>
                <a:lnTo>
                  <a:pt x="105737" y="474713"/>
                </a:lnTo>
                <a:lnTo>
                  <a:pt x="78492" y="510057"/>
                </a:lnTo>
                <a:lnTo>
                  <a:pt x="89668" y="510057"/>
                </a:lnTo>
                <a:lnTo>
                  <a:pt x="113071" y="479373"/>
                </a:lnTo>
                <a:lnTo>
                  <a:pt x="110903" y="476529"/>
                </a:lnTo>
                <a:lnTo>
                  <a:pt x="121706" y="476529"/>
                </a:lnTo>
                <a:lnTo>
                  <a:pt x="120620" y="475132"/>
                </a:lnTo>
                <a:lnTo>
                  <a:pt x="116351" y="475132"/>
                </a:lnTo>
                <a:lnTo>
                  <a:pt x="116362" y="474713"/>
                </a:lnTo>
                <a:lnTo>
                  <a:pt x="109366" y="474713"/>
                </a:lnTo>
                <a:lnTo>
                  <a:pt x="107558" y="472382"/>
                </a:lnTo>
                <a:lnTo>
                  <a:pt x="116423" y="472382"/>
                </a:lnTo>
                <a:lnTo>
                  <a:pt x="116491" y="469823"/>
                </a:lnTo>
                <a:close/>
              </a:path>
              <a:path w="3129279" h="1343660">
                <a:moveTo>
                  <a:pt x="121706" y="476529"/>
                </a:moveTo>
                <a:lnTo>
                  <a:pt x="110903" y="476529"/>
                </a:lnTo>
                <a:lnTo>
                  <a:pt x="114814" y="477088"/>
                </a:lnTo>
                <a:lnTo>
                  <a:pt x="113071" y="479373"/>
                </a:lnTo>
                <a:lnTo>
                  <a:pt x="136468" y="510057"/>
                </a:lnTo>
                <a:lnTo>
                  <a:pt x="147784" y="510057"/>
                </a:lnTo>
                <a:lnTo>
                  <a:pt x="121706" y="476529"/>
                </a:lnTo>
                <a:close/>
              </a:path>
              <a:path w="3129279" h="1343660">
                <a:moveTo>
                  <a:pt x="110903" y="476529"/>
                </a:moveTo>
                <a:lnTo>
                  <a:pt x="113071" y="479373"/>
                </a:lnTo>
                <a:lnTo>
                  <a:pt x="114814" y="477088"/>
                </a:lnTo>
                <a:lnTo>
                  <a:pt x="110903" y="476529"/>
                </a:lnTo>
                <a:close/>
              </a:path>
              <a:path w="3129279" h="1343660">
                <a:moveTo>
                  <a:pt x="116491" y="469823"/>
                </a:moveTo>
                <a:lnTo>
                  <a:pt x="116423" y="472382"/>
                </a:lnTo>
                <a:lnTo>
                  <a:pt x="116351" y="475132"/>
                </a:lnTo>
                <a:lnTo>
                  <a:pt x="118481" y="472382"/>
                </a:lnTo>
                <a:lnTo>
                  <a:pt x="116491" y="469823"/>
                </a:lnTo>
                <a:close/>
              </a:path>
              <a:path w="3129279" h="1343660">
                <a:moveTo>
                  <a:pt x="118481" y="472382"/>
                </a:moveTo>
                <a:lnTo>
                  <a:pt x="116351" y="475132"/>
                </a:lnTo>
                <a:lnTo>
                  <a:pt x="120620" y="475132"/>
                </a:lnTo>
                <a:lnTo>
                  <a:pt x="118481" y="472382"/>
                </a:lnTo>
                <a:close/>
              </a:path>
              <a:path w="3129279" h="1343660">
                <a:moveTo>
                  <a:pt x="109506" y="469823"/>
                </a:moveTo>
                <a:lnTo>
                  <a:pt x="107558" y="472382"/>
                </a:lnTo>
                <a:lnTo>
                  <a:pt x="109366" y="474713"/>
                </a:lnTo>
                <a:lnTo>
                  <a:pt x="109433" y="472382"/>
                </a:lnTo>
                <a:lnTo>
                  <a:pt x="109506" y="469823"/>
                </a:lnTo>
                <a:close/>
              </a:path>
              <a:path w="3129279" h="1343660">
                <a:moveTo>
                  <a:pt x="91065" y="436714"/>
                </a:moveTo>
                <a:lnTo>
                  <a:pt x="79889" y="436714"/>
                </a:lnTo>
                <a:lnTo>
                  <a:pt x="107558" y="472382"/>
                </a:lnTo>
                <a:lnTo>
                  <a:pt x="109506" y="469823"/>
                </a:lnTo>
                <a:lnTo>
                  <a:pt x="120463" y="469823"/>
                </a:lnTo>
                <a:lnTo>
                  <a:pt x="121761" y="468147"/>
                </a:lnTo>
                <a:lnTo>
                  <a:pt x="115233" y="468147"/>
                </a:lnTo>
                <a:lnTo>
                  <a:pt x="111042" y="468007"/>
                </a:lnTo>
                <a:lnTo>
                  <a:pt x="113089" y="465358"/>
                </a:lnTo>
                <a:lnTo>
                  <a:pt x="91065" y="436714"/>
                </a:lnTo>
                <a:close/>
              </a:path>
              <a:path w="3129279" h="1343660">
                <a:moveTo>
                  <a:pt x="120463" y="469823"/>
                </a:moveTo>
                <a:lnTo>
                  <a:pt x="116491" y="469823"/>
                </a:lnTo>
                <a:lnTo>
                  <a:pt x="118481" y="472382"/>
                </a:lnTo>
                <a:lnTo>
                  <a:pt x="120463" y="469823"/>
                </a:lnTo>
                <a:close/>
              </a:path>
              <a:path w="3129279" h="1343660">
                <a:moveTo>
                  <a:pt x="113089" y="465358"/>
                </a:moveTo>
                <a:lnTo>
                  <a:pt x="111042" y="468007"/>
                </a:lnTo>
                <a:lnTo>
                  <a:pt x="115233" y="468147"/>
                </a:lnTo>
                <a:lnTo>
                  <a:pt x="113089" y="465358"/>
                </a:lnTo>
                <a:close/>
              </a:path>
              <a:path w="3129279" h="1343660">
                <a:moveTo>
                  <a:pt x="146107" y="436714"/>
                </a:moveTo>
                <a:lnTo>
                  <a:pt x="135211" y="436714"/>
                </a:lnTo>
                <a:lnTo>
                  <a:pt x="113089" y="465358"/>
                </a:lnTo>
                <a:lnTo>
                  <a:pt x="115126" y="468007"/>
                </a:lnTo>
                <a:lnTo>
                  <a:pt x="115233" y="468147"/>
                </a:lnTo>
                <a:lnTo>
                  <a:pt x="121761" y="468147"/>
                </a:lnTo>
                <a:lnTo>
                  <a:pt x="146107" y="436714"/>
                </a:lnTo>
                <a:close/>
              </a:path>
              <a:path w="3129279" h="1343660">
                <a:moveTo>
                  <a:pt x="184891" y="436016"/>
                </a:moveTo>
                <a:lnTo>
                  <a:pt x="166917" y="443932"/>
                </a:lnTo>
                <a:lnTo>
                  <a:pt x="155927" y="459486"/>
                </a:lnTo>
                <a:lnTo>
                  <a:pt x="154297" y="480580"/>
                </a:lnTo>
                <a:lnTo>
                  <a:pt x="166917" y="502746"/>
                </a:lnTo>
                <a:lnTo>
                  <a:pt x="192156" y="510755"/>
                </a:lnTo>
                <a:lnTo>
                  <a:pt x="204030" y="509545"/>
                </a:lnTo>
                <a:lnTo>
                  <a:pt x="213664" y="501954"/>
                </a:lnTo>
                <a:lnTo>
                  <a:pt x="186801" y="501954"/>
                </a:lnTo>
                <a:lnTo>
                  <a:pt x="170409" y="492688"/>
                </a:lnTo>
                <a:lnTo>
                  <a:pt x="164355" y="467542"/>
                </a:lnTo>
                <a:lnTo>
                  <a:pt x="173715" y="450638"/>
                </a:lnTo>
                <a:lnTo>
                  <a:pt x="196393" y="444677"/>
                </a:lnTo>
                <a:lnTo>
                  <a:pt x="216195" y="444677"/>
                </a:lnTo>
                <a:lnTo>
                  <a:pt x="214089" y="442070"/>
                </a:lnTo>
                <a:lnTo>
                  <a:pt x="184891" y="436016"/>
                </a:lnTo>
                <a:close/>
              </a:path>
              <a:path w="3129279" h="1343660">
                <a:moveTo>
                  <a:pt x="213530" y="491197"/>
                </a:moveTo>
                <a:lnTo>
                  <a:pt x="211015" y="494830"/>
                </a:lnTo>
                <a:lnTo>
                  <a:pt x="186801" y="501954"/>
                </a:lnTo>
                <a:lnTo>
                  <a:pt x="213664" y="501954"/>
                </a:lnTo>
                <a:lnTo>
                  <a:pt x="220934" y="496227"/>
                </a:lnTo>
                <a:lnTo>
                  <a:pt x="213530" y="491197"/>
                </a:lnTo>
                <a:close/>
              </a:path>
              <a:path w="3129279" h="1343660">
                <a:moveTo>
                  <a:pt x="216195" y="444677"/>
                </a:moveTo>
                <a:lnTo>
                  <a:pt x="196393" y="444677"/>
                </a:lnTo>
                <a:lnTo>
                  <a:pt x="213530" y="455574"/>
                </a:lnTo>
                <a:lnTo>
                  <a:pt x="220797" y="450638"/>
                </a:lnTo>
                <a:lnTo>
                  <a:pt x="221009" y="450638"/>
                </a:lnTo>
                <a:lnTo>
                  <a:pt x="216195" y="444677"/>
                </a:lnTo>
                <a:close/>
              </a:path>
              <a:path w="3129279" h="1343660">
                <a:moveTo>
                  <a:pt x="260891" y="436016"/>
                </a:moveTo>
                <a:lnTo>
                  <a:pt x="243848" y="444072"/>
                </a:lnTo>
                <a:lnTo>
                  <a:pt x="233324" y="459625"/>
                </a:lnTo>
                <a:lnTo>
                  <a:pt x="231787" y="480580"/>
                </a:lnTo>
                <a:lnTo>
                  <a:pt x="244453" y="502746"/>
                </a:lnTo>
                <a:lnTo>
                  <a:pt x="270344" y="510755"/>
                </a:lnTo>
                <a:lnTo>
                  <a:pt x="276212" y="510755"/>
                </a:lnTo>
                <a:lnTo>
                  <a:pt x="294867" y="500790"/>
                </a:lnTo>
                <a:lnTo>
                  <a:pt x="259867" y="500790"/>
                </a:lnTo>
                <a:lnTo>
                  <a:pt x="242637" y="484259"/>
                </a:lnTo>
                <a:lnTo>
                  <a:pt x="243761" y="476389"/>
                </a:lnTo>
                <a:lnTo>
                  <a:pt x="239331" y="476389"/>
                </a:lnTo>
                <a:lnTo>
                  <a:pt x="239331" y="468985"/>
                </a:lnTo>
                <a:lnTo>
                  <a:pt x="244819" y="468985"/>
                </a:lnTo>
                <a:lnTo>
                  <a:pt x="247014" y="453618"/>
                </a:lnTo>
                <a:lnTo>
                  <a:pt x="262661" y="444538"/>
                </a:lnTo>
                <a:lnTo>
                  <a:pt x="290451" y="444538"/>
                </a:lnTo>
                <a:lnTo>
                  <a:pt x="280682" y="437599"/>
                </a:lnTo>
                <a:lnTo>
                  <a:pt x="260891" y="436016"/>
                </a:lnTo>
                <a:close/>
              </a:path>
              <a:path w="3129279" h="1343660">
                <a:moveTo>
                  <a:pt x="293115" y="492315"/>
                </a:moveTo>
                <a:lnTo>
                  <a:pt x="290321" y="495575"/>
                </a:lnTo>
                <a:lnTo>
                  <a:pt x="259867" y="500790"/>
                </a:lnTo>
                <a:lnTo>
                  <a:pt x="294867" y="500790"/>
                </a:lnTo>
                <a:lnTo>
                  <a:pt x="298703" y="498741"/>
                </a:lnTo>
                <a:lnTo>
                  <a:pt x="293115" y="492315"/>
                </a:lnTo>
                <a:close/>
              </a:path>
              <a:path w="3129279" h="1343660">
                <a:moveTo>
                  <a:pt x="244819" y="468985"/>
                </a:moveTo>
                <a:lnTo>
                  <a:pt x="239331" y="468985"/>
                </a:lnTo>
                <a:lnTo>
                  <a:pt x="239331" y="476389"/>
                </a:lnTo>
                <a:lnTo>
                  <a:pt x="243761" y="476389"/>
                </a:lnTo>
                <a:lnTo>
                  <a:pt x="244819" y="468985"/>
                </a:lnTo>
                <a:close/>
              </a:path>
              <a:path w="3129279" h="1343660">
                <a:moveTo>
                  <a:pt x="292756" y="468985"/>
                </a:moveTo>
                <a:lnTo>
                  <a:pt x="244819" y="468985"/>
                </a:lnTo>
                <a:lnTo>
                  <a:pt x="243761" y="476389"/>
                </a:lnTo>
                <a:lnTo>
                  <a:pt x="303174" y="476389"/>
                </a:lnTo>
                <a:lnTo>
                  <a:pt x="303233" y="471919"/>
                </a:lnTo>
                <a:lnTo>
                  <a:pt x="293953" y="471919"/>
                </a:lnTo>
                <a:lnTo>
                  <a:pt x="292756" y="468985"/>
                </a:lnTo>
                <a:close/>
              </a:path>
              <a:path w="3129279" h="1343660">
                <a:moveTo>
                  <a:pt x="290451" y="444538"/>
                </a:moveTo>
                <a:lnTo>
                  <a:pt x="262661" y="444538"/>
                </a:lnTo>
                <a:lnTo>
                  <a:pt x="285152" y="450358"/>
                </a:lnTo>
                <a:lnTo>
                  <a:pt x="293953" y="471919"/>
                </a:lnTo>
                <a:lnTo>
                  <a:pt x="297865" y="468985"/>
                </a:lnTo>
                <a:lnTo>
                  <a:pt x="303273" y="468985"/>
                </a:lnTo>
                <a:lnTo>
                  <a:pt x="303313" y="465958"/>
                </a:lnTo>
                <a:lnTo>
                  <a:pt x="295630" y="448216"/>
                </a:lnTo>
                <a:lnTo>
                  <a:pt x="290451" y="444538"/>
                </a:lnTo>
                <a:close/>
              </a:path>
              <a:path w="3129279" h="1343660">
                <a:moveTo>
                  <a:pt x="303273" y="468985"/>
                </a:moveTo>
                <a:lnTo>
                  <a:pt x="297865" y="468985"/>
                </a:lnTo>
                <a:lnTo>
                  <a:pt x="293953" y="471919"/>
                </a:lnTo>
                <a:lnTo>
                  <a:pt x="303233" y="471919"/>
                </a:lnTo>
                <a:lnTo>
                  <a:pt x="303273" y="468985"/>
                </a:lnTo>
                <a:close/>
              </a:path>
              <a:path w="3129279" h="1343660">
                <a:moveTo>
                  <a:pt x="349114" y="509219"/>
                </a:moveTo>
                <a:lnTo>
                  <a:pt x="348089" y="509219"/>
                </a:lnTo>
                <a:lnTo>
                  <a:pt x="344737" y="521931"/>
                </a:lnTo>
                <a:lnTo>
                  <a:pt x="352979" y="522537"/>
                </a:lnTo>
                <a:lnTo>
                  <a:pt x="336355" y="537578"/>
                </a:lnTo>
                <a:lnTo>
                  <a:pt x="348089" y="540791"/>
                </a:lnTo>
                <a:lnTo>
                  <a:pt x="362385" y="535296"/>
                </a:lnTo>
                <a:lnTo>
                  <a:pt x="363875" y="525564"/>
                </a:lnTo>
                <a:lnTo>
                  <a:pt x="352001" y="517321"/>
                </a:lnTo>
                <a:lnTo>
                  <a:pt x="353699" y="510755"/>
                </a:lnTo>
                <a:lnTo>
                  <a:pt x="353957" y="510755"/>
                </a:lnTo>
                <a:lnTo>
                  <a:pt x="349114" y="509219"/>
                </a:lnTo>
                <a:close/>
              </a:path>
              <a:path w="3129279" h="1343660">
                <a:moveTo>
                  <a:pt x="346692" y="436016"/>
                </a:moveTo>
                <a:lnTo>
                  <a:pt x="328718" y="443932"/>
                </a:lnTo>
                <a:lnTo>
                  <a:pt x="317728" y="459486"/>
                </a:lnTo>
                <a:lnTo>
                  <a:pt x="316098" y="480580"/>
                </a:lnTo>
                <a:lnTo>
                  <a:pt x="328718" y="502746"/>
                </a:lnTo>
                <a:lnTo>
                  <a:pt x="353957" y="510755"/>
                </a:lnTo>
                <a:lnTo>
                  <a:pt x="353699" y="510755"/>
                </a:lnTo>
                <a:lnTo>
                  <a:pt x="354012" y="509545"/>
                </a:lnTo>
                <a:lnTo>
                  <a:pt x="354096" y="509219"/>
                </a:lnTo>
                <a:lnTo>
                  <a:pt x="366245" y="509219"/>
                </a:lnTo>
                <a:lnTo>
                  <a:pt x="375465" y="501954"/>
                </a:lnTo>
                <a:lnTo>
                  <a:pt x="348602" y="501954"/>
                </a:lnTo>
                <a:lnTo>
                  <a:pt x="332210" y="492688"/>
                </a:lnTo>
                <a:lnTo>
                  <a:pt x="326156" y="467542"/>
                </a:lnTo>
                <a:lnTo>
                  <a:pt x="335516" y="450638"/>
                </a:lnTo>
                <a:lnTo>
                  <a:pt x="358194" y="444677"/>
                </a:lnTo>
                <a:lnTo>
                  <a:pt x="377996" y="444677"/>
                </a:lnTo>
                <a:lnTo>
                  <a:pt x="375890" y="442070"/>
                </a:lnTo>
                <a:lnTo>
                  <a:pt x="346692" y="436016"/>
                </a:lnTo>
                <a:close/>
              </a:path>
              <a:path w="3129279" h="1343660">
                <a:moveTo>
                  <a:pt x="366245" y="509219"/>
                </a:moveTo>
                <a:lnTo>
                  <a:pt x="354096" y="509219"/>
                </a:lnTo>
                <a:lnTo>
                  <a:pt x="353699" y="510755"/>
                </a:lnTo>
                <a:lnTo>
                  <a:pt x="353957" y="510755"/>
                </a:lnTo>
                <a:lnTo>
                  <a:pt x="365831" y="509545"/>
                </a:lnTo>
                <a:lnTo>
                  <a:pt x="366245" y="509219"/>
                </a:lnTo>
                <a:close/>
              </a:path>
              <a:path w="3129279" h="1343660">
                <a:moveTo>
                  <a:pt x="375331" y="491197"/>
                </a:moveTo>
                <a:lnTo>
                  <a:pt x="372816" y="494830"/>
                </a:lnTo>
                <a:lnTo>
                  <a:pt x="348602" y="501954"/>
                </a:lnTo>
                <a:lnTo>
                  <a:pt x="375465" y="501954"/>
                </a:lnTo>
                <a:lnTo>
                  <a:pt x="382735" y="496227"/>
                </a:lnTo>
                <a:lnTo>
                  <a:pt x="375331" y="491197"/>
                </a:lnTo>
                <a:close/>
              </a:path>
              <a:path w="3129279" h="1343660">
                <a:moveTo>
                  <a:pt x="377996" y="444677"/>
                </a:moveTo>
                <a:lnTo>
                  <a:pt x="358194" y="444677"/>
                </a:lnTo>
                <a:lnTo>
                  <a:pt x="375331" y="455574"/>
                </a:lnTo>
                <a:lnTo>
                  <a:pt x="382598" y="450638"/>
                </a:lnTo>
                <a:lnTo>
                  <a:pt x="382810" y="450638"/>
                </a:lnTo>
                <a:lnTo>
                  <a:pt x="377996" y="444677"/>
                </a:lnTo>
                <a:close/>
              </a:path>
              <a:path w="3129279" h="1343660">
                <a:moveTo>
                  <a:pt x="423717" y="436016"/>
                </a:moveTo>
                <a:lnTo>
                  <a:pt x="406161" y="443932"/>
                </a:lnTo>
                <a:lnTo>
                  <a:pt x="395218" y="459486"/>
                </a:lnTo>
                <a:lnTo>
                  <a:pt x="393710" y="478997"/>
                </a:lnTo>
                <a:lnTo>
                  <a:pt x="393588" y="480580"/>
                </a:lnTo>
                <a:lnTo>
                  <a:pt x="406161" y="502746"/>
                </a:lnTo>
                <a:lnTo>
                  <a:pt x="430888" y="510755"/>
                </a:lnTo>
                <a:lnTo>
                  <a:pt x="438059" y="510755"/>
                </a:lnTo>
                <a:lnTo>
                  <a:pt x="455847" y="502746"/>
                </a:lnTo>
                <a:lnTo>
                  <a:pt x="456395" y="501954"/>
                </a:lnTo>
                <a:lnTo>
                  <a:pt x="430888" y="501954"/>
                </a:lnTo>
                <a:lnTo>
                  <a:pt x="412960" y="496040"/>
                </a:lnTo>
                <a:lnTo>
                  <a:pt x="403646" y="478997"/>
                </a:lnTo>
                <a:lnTo>
                  <a:pt x="409700" y="453944"/>
                </a:lnTo>
                <a:lnTo>
                  <a:pt x="425812" y="444677"/>
                </a:lnTo>
                <a:lnTo>
                  <a:pt x="454950" y="444677"/>
                </a:lnTo>
                <a:lnTo>
                  <a:pt x="444578" y="437599"/>
                </a:lnTo>
                <a:lnTo>
                  <a:pt x="423717" y="436016"/>
                </a:lnTo>
                <a:close/>
              </a:path>
              <a:path w="3129279" h="1343660">
                <a:moveTo>
                  <a:pt x="454950" y="444677"/>
                </a:moveTo>
                <a:lnTo>
                  <a:pt x="425812" y="444677"/>
                </a:lnTo>
                <a:lnTo>
                  <a:pt x="449095" y="450638"/>
                </a:lnTo>
                <a:lnTo>
                  <a:pt x="458269" y="467542"/>
                </a:lnTo>
                <a:lnTo>
                  <a:pt x="452308" y="492688"/>
                </a:lnTo>
                <a:lnTo>
                  <a:pt x="430888" y="501954"/>
                </a:lnTo>
                <a:lnTo>
                  <a:pt x="456395" y="501954"/>
                </a:lnTo>
                <a:lnTo>
                  <a:pt x="466698" y="487053"/>
                </a:lnTo>
                <a:lnTo>
                  <a:pt x="468205" y="467542"/>
                </a:lnTo>
                <a:lnTo>
                  <a:pt x="468327" y="465958"/>
                </a:lnTo>
                <a:lnTo>
                  <a:pt x="460271" y="448310"/>
                </a:lnTo>
                <a:lnTo>
                  <a:pt x="454950" y="444677"/>
                </a:lnTo>
                <a:close/>
              </a:path>
              <a:path w="3129279" h="1343660">
                <a:moveTo>
                  <a:pt x="447303" y="418879"/>
                </a:moveTo>
                <a:lnTo>
                  <a:pt x="415707" y="418879"/>
                </a:lnTo>
                <a:lnTo>
                  <a:pt x="440387" y="424421"/>
                </a:lnTo>
                <a:lnTo>
                  <a:pt x="444020" y="424421"/>
                </a:lnTo>
                <a:lnTo>
                  <a:pt x="447303" y="418879"/>
                </a:lnTo>
                <a:close/>
              </a:path>
              <a:path w="3129279" h="1343660">
                <a:moveTo>
                  <a:pt x="417756" y="408495"/>
                </a:moveTo>
                <a:lnTo>
                  <a:pt x="408815" y="423862"/>
                </a:lnTo>
                <a:lnTo>
                  <a:pt x="414822" y="423862"/>
                </a:lnTo>
                <a:lnTo>
                  <a:pt x="415707" y="418879"/>
                </a:lnTo>
                <a:lnTo>
                  <a:pt x="447303" y="418879"/>
                </a:lnTo>
                <a:lnTo>
                  <a:pt x="450090" y="414176"/>
                </a:lnTo>
                <a:lnTo>
                  <a:pt x="446162" y="414176"/>
                </a:lnTo>
                <a:lnTo>
                  <a:pt x="417756" y="408495"/>
                </a:lnTo>
                <a:close/>
              </a:path>
              <a:path w="3129279" h="1343660">
                <a:moveTo>
                  <a:pt x="452960" y="409333"/>
                </a:moveTo>
                <a:lnTo>
                  <a:pt x="446953" y="409333"/>
                </a:lnTo>
                <a:lnTo>
                  <a:pt x="446162" y="414176"/>
                </a:lnTo>
                <a:lnTo>
                  <a:pt x="450090" y="414176"/>
                </a:lnTo>
                <a:lnTo>
                  <a:pt x="452960" y="409333"/>
                </a:lnTo>
                <a:close/>
              </a:path>
              <a:path w="3129279" h="1343660">
                <a:moveTo>
                  <a:pt x="510277" y="436016"/>
                </a:moveTo>
                <a:lnTo>
                  <a:pt x="493234" y="444072"/>
                </a:lnTo>
                <a:lnTo>
                  <a:pt x="482710" y="459625"/>
                </a:lnTo>
                <a:lnTo>
                  <a:pt x="481173" y="480580"/>
                </a:lnTo>
                <a:lnTo>
                  <a:pt x="493839" y="502746"/>
                </a:lnTo>
                <a:lnTo>
                  <a:pt x="519730" y="510755"/>
                </a:lnTo>
                <a:lnTo>
                  <a:pt x="525598" y="510755"/>
                </a:lnTo>
                <a:lnTo>
                  <a:pt x="544254" y="500790"/>
                </a:lnTo>
                <a:lnTo>
                  <a:pt x="509253" y="500790"/>
                </a:lnTo>
                <a:lnTo>
                  <a:pt x="492023" y="484259"/>
                </a:lnTo>
                <a:lnTo>
                  <a:pt x="493147" y="476389"/>
                </a:lnTo>
                <a:lnTo>
                  <a:pt x="488717" y="476389"/>
                </a:lnTo>
                <a:lnTo>
                  <a:pt x="488717" y="468985"/>
                </a:lnTo>
                <a:lnTo>
                  <a:pt x="494205" y="468985"/>
                </a:lnTo>
                <a:lnTo>
                  <a:pt x="496400" y="453618"/>
                </a:lnTo>
                <a:lnTo>
                  <a:pt x="512047" y="444538"/>
                </a:lnTo>
                <a:lnTo>
                  <a:pt x="539837" y="444538"/>
                </a:lnTo>
                <a:lnTo>
                  <a:pt x="530068" y="437599"/>
                </a:lnTo>
                <a:lnTo>
                  <a:pt x="510277" y="436016"/>
                </a:lnTo>
                <a:close/>
              </a:path>
              <a:path w="3129279" h="1343660">
                <a:moveTo>
                  <a:pt x="542502" y="492315"/>
                </a:moveTo>
                <a:lnTo>
                  <a:pt x="539708" y="495575"/>
                </a:lnTo>
                <a:lnTo>
                  <a:pt x="509253" y="500790"/>
                </a:lnTo>
                <a:lnTo>
                  <a:pt x="544254" y="500790"/>
                </a:lnTo>
                <a:lnTo>
                  <a:pt x="548090" y="498741"/>
                </a:lnTo>
                <a:lnTo>
                  <a:pt x="542502" y="492315"/>
                </a:lnTo>
                <a:close/>
              </a:path>
              <a:path w="3129279" h="1343660">
                <a:moveTo>
                  <a:pt x="494205" y="468985"/>
                </a:moveTo>
                <a:lnTo>
                  <a:pt x="488717" y="468985"/>
                </a:lnTo>
                <a:lnTo>
                  <a:pt x="488717" y="476389"/>
                </a:lnTo>
                <a:lnTo>
                  <a:pt x="493147" y="476389"/>
                </a:lnTo>
                <a:lnTo>
                  <a:pt x="494205" y="468985"/>
                </a:lnTo>
                <a:close/>
              </a:path>
              <a:path w="3129279" h="1343660">
                <a:moveTo>
                  <a:pt x="542142" y="468985"/>
                </a:moveTo>
                <a:lnTo>
                  <a:pt x="494205" y="468985"/>
                </a:lnTo>
                <a:lnTo>
                  <a:pt x="493147" y="476389"/>
                </a:lnTo>
                <a:lnTo>
                  <a:pt x="552560" y="476389"/>
                </a:lnTo>
                <a:lnTo>
                  <a:pt x="552620" y="471919"/>
                </a:lnTo>
                <a:lnTo>
                  <a:pt x="543340" y="471919"/>
                </a:lnTo>
                <a:lnTo>
                  <a:pt x="542142" y="468985"/>
                </a:lnTo>
                <a:close/>
              </a:path>
              <a:path w="3129279" h="1343660">
                <a:moveTo>
                  <a:pt x="539837" y="444538"/>
                </a:moveTo>
                <a:lnTo>
                  <a:pt x="512047" y="444538"/>
                </a:lnTo>
                <a:lnTo>
                  <a:pt x="534539" y="450358"/>
                </a:lnTo>
                <a:lnTo>
                  <a:pt x="543340" y="471919"/>
                </a:lnTo>
                <a:lnTo>
                  <a:pt x="547251" y="468985"/>
                </a:lnTo>
                <a:lnTo>
                  <a:pt x="552659" y="468985"/>
                </a:lnTo>
                <a:lnTo>
                  <a:pt x="552700" y="465958"/>
                </a:lnTo>
                <a:lnTo>
                  <a:pt x="545016" y="448216"/>
                </a:lnTo>
                <a:lnTo>
                  <a:pt x="539837" y="444538"/>
                </a:lnTo>
                <a:close/>
              </a:path>
              <a:path w="3129279" h="1343660">
                <a:moveTo>
                  <a:pt x="552659" y="468985"/>
                </a:moveTo>
                <a:lnTo>
                  <a:pt x="547251" y="468985"/>
                </a:lnTo>
                <a:lnTo>
                  <a:pt x="543340" y="471919"/>
                </a:lnTo>
                <a:lnTo>
                  <a:pt x="552620" y="471919"/>
                </a:lnTo>
                <a:lnTo>
                  <a:pt x="552659" y="468985"/>
                </a:lnTo>
                <a:close/>
              </a:path>
              <a:path w="3129279" h="1343660">
                <a:moveTo>
                  <a:pt x="567161" y="493852"/>
                </a:moveTo>
                <a:lnTo>
                  <a:pt x="562690" y="501675"/>
                </a:lnTo>
                <a:lnTo>
                  <a:pt x="592586" y="510755"/>
                </a:lnTo>
                <a:lnTo>
                  <a:pt x="604461" y="509917"/>
                </a:lnTo>
                <a:lnTo>
                  <a:pt x="615594" y="502094"/>
                </a:lnTo>
                <a:lnTo>
                  <a:pt x="600270" y="502094"/>
                </a:lnTo>
                <a:lnTo>
                  <a:pt x="567161" y="493852"/>
                </a:lnTo>
                <a:close/>
              </a:path>
              <a:path w="3129279" h="1343660">
                <a:moveTo>
                  <a:pt x="603902" y="436668"/>
                </a:moveTo>
                <a:lnTo>
                  <a:pt x="570933" y="443047"/>
                </a:lnTo>
                <a:lnTo>
                  <a:pt x="566183" y="464515"/>
                </a:lnTo>
                <a:lnTo>
                  <a:pt x="612982" y="493712"/>
                </a:lnTo>
                <a:lnTo>
                  <a:pt x="600270" y="502094"/>
                </a:lnTo>
                <a:lnTo>
                  <a:pt x="615594" y="502094"/>
                </a:lnTo>
                <a:lnTo>
                  <a:pt x="621690" y="497810"/>
                </a:lnTo>
                <a:lnTo>
                  <a:pt x="622016" y="482583"/>
                </a:lnTo>
                <a:lnTo>
                  <a:pt x="575124" y="453152"/>
                </a:lnTo>
                <a:lnTo>
                  <a:pt x="582900" y="445702"/>
                </a:lnTo>
                <a:lnTo>
                  <a:pt x="618842" y="445702"/>
                </a:lnTo>
                <a:lnTo>
                  <a:pt x="620285" y="443047"/>
                </a:lnTo>
                <a:lnTo>
                  <a:pt x="620386" y="442861"/>
                </a:lnTo>
                <a:lnTo>
                  <a:pt x="603902" y="436668"/>
                </a:lnTo>
                <a:close/>
              </a:path>
              <a:path w="3129279" h="1343660">
                <a:moveTo>
                  <a:pt x="618842" y="445702"/>
                </a:moveTo>
                <a:lnTo>
                  <a:pt x="582900" y="445702"/>
                </a:lnTo>
                <a:lnTo>
                  <a:pt x="616056" y="450824"/>
                </a:lnTo>
                <a:lnTo>
                  <a:pt x="618842" y="445702"/>
                </a:lnTo>
                <a:close/>
              </a:path>
              <a:path w="3129279" h="1343660">
                <a:moveTo>
                  <a:pt x="689259" y="420509"/>
                </a:moveTo>
                <a:lnTo>
                  <a:pt x="679340" y="420509"/>
                </a:lnTo>
                <a:lnTo>
                  <a:pt x="679340" y="496180"/>
                </a:lnTo>
                <a:lnTo>
                  <a:pt x="688653" y="508893"/>
                </a:lnTo>
                <a:lnTo>
                  <a:pt x="700854" y="510755"/>
                </a:lnTo>
                <a:lnTo>
                  <a:pt x="716360" y="505587"/>
                </a:lnTo>
                <a:lnTo>
                  <a:pt x="714717" y="502234"/>
                </a:lnTo>
                <a:lnTo>
                  <a:pt x="706348" y="502234"/>
                </a:lnTo>
                <a:lnTo>
                  <a:pt x="690330" y="496413"/>
                </a:lnTo>
                <a:lnTo>
                  <a:pt x="689259" y="420509"/>
                </a:lnTo>
                <a:close/>
              </a:path>
              <a:path w="3129279" h="1343660">
                <a:moveTo>
                  <a:pt x="712868" y="498462"/>
                </a:moveTo>
                <a:lnTo>
                  <a:pt x="706348" y="502234"/>
                </a:lnTo>
                <a:lnTo>
                  <a:pt x="714717" y="502234"/>
                </a:lnTo>
                <a:lnTo>
                  <a:pt x="712868" y="498462"/>
                </a:lnTo>
                <a:close/>
              </a:path>
              <a:path w="3129279" h="1343660">
                <a:moveTo>
                  <a:pt x="679340" y="436714"/>
                </a:moveTo>
                <a:lnTo>
                  <a:pt x="666208" y="436714"/>
                </a:lnTo>
                <a:lnTo>
                  <a:pt x="666208" y="444957"/>
                </a:lnTo>
                <a:lnTo>
                  <a:pt x="679340" y="444957"/>
                </a:lnTo>
                <a:lnTo>
                  <a:pt x="679340" y="436714"/>
                </a:lnTo>
                <a:close/>
              </a:path>
              <a:path w="3129279" h="1343660">
                <a:moveTo>
                  <a:pt x="711611" y="436714"/>
                </a:moveTo>
                <a:lnTo>
                  <a:pt x="689487" y="436714"/>
                </a:lnTo>
                <a:lnTo>
                  <a:pt x="689604" y="444957"/>
                </a:lnTo>
                <a:lnTo>
                  <a:pt x="711611" y="444957"/>
                </a:lnTo>
                <a:lnTo>
                  <a:pt x="711611" y="436714"/>
                </a:lnTo>
                <a:close/>
              </a:path>
              <a:path w="3129279" h="1343660">
                <a:moveTo>
                  <a:pt x="743916" y="436714"/>
                </a:moveTo>
                <a:lnTo>
                  <a:pt x="734417" y="436714"/>
                </a:lnTo>
                <a:lnTo>
                  <a:pt x="734417" y="510057"/>
                </a:lnTo>
                <a:lnTo>
                  <a:pt x="744335" y="510057"/>
                </a:lnTo>
                <a:lnTo>
                  <a:pt x="746524" y="457297"/>
                </a:lnTo>
                <a:lnTo>
                  <a:pt x="747087" y="456692"/>
                </a:lnTo>
                <a:lnTo>
                  <a:pt x="743916" y="456692"/>
                </a:lnTo>
                <a:lnTo>
                  <a:pt x="743916" y="436714"/>
                </a:lnTo>
                <a:close/>
              </a:path>
              <a:path w="3129279" h="1343660">
                <a:moveTo>
                  <a:pt x="771297" y="436016"/>
                </a:moveTo>
                <a:lnTo>
                  <a:pt x="764126" y="436016"/>
                </a:lnTo>
                <a:lnTo>
                  <a:pt x="748433" y="443373"/>
                </a:lnTo>
                <a:lnTo>
                  <a:pt x="743916" y="456692"/>
                </a:lnTo>
                <a:lnTo>
                  <a:pt x="747087" y="456692"/>
                </a:lnTo>
                <a:lnTo>
                  <a:pt x="755278" y="447890"/>
                </a:lnTo>
                <a:lnTo>
                  <a:pt x="769062" y="445516"/>
                </a:lnTo>
                <a:lnTo>
                  <a:pt x="771297" y="436016"/>
                </a:lnTo>
                <a:close/>
              </a:path>
              <a:path w="3129279" h="1343660">
                <a:moveTo>
                  <a:pt x="799315" y="436714"/>
                </a:moveTo>
                <a:lnTo>
                  <a:pt x="789396" y="436714"/>
                </a:lnTo>
                <a:lnTo>
                  <a:pt x="789396" y="510057"/>
                </a:lnTo>
                <a:lnTo>
                  <a:pt x="799315" y="510057"/>
                </a:lnTo>
                <a:lnTo>
                  <a:pt x="799315" y="436714"/>
                </a:lnTo>
                <a:close/>
              </a:path>
              <a:path w="3129279" h="1343660">
                <a:moveTo>
                  <a:pt x="792376" y="406400"/>
                </a:moveTo>
                <a:lnTo>
                  <a:pt x="794425" y="420509"/>
                </a:lnTo>
                <a:lnTo>
                  <a:pt x="796567" y="420509"/>
                </a:lnTo>
                <a:lnTo>
                  <a:pt x="792376" y="406400"/>
                </a:lnTo>
                <a:close/>
              </a:path>
              <a:path w="3129279" h="1343660">
                <a:moveTo>
                  <a:pt x="858439" y="436016"/>
                </a:moveTo>
                <a:lnTo>
                  <a:pt x="842467" y="443234"/>
                </a:lnTo>
                <a:lnTo>
                  <a:pt x="836648" y="452016"/>
                </a:lnTo>
                <a:lnTo>
                  <a:pt x="836592" y="465865"/>
                </a:lnTo>
                <a:lnTo>
                  <a:pt x="836485" y="492163"/>
                </a:lnTo>
                <a:lnTo>
                  <a:pt x="842327" y="503444"/>
                </a:lnTo>
                <a:lnTo>
                  <a:pt x="864772" y="510755"/>
                </a:lnTo>
                <a:lnTo>
                  <a:pt x="871757" y="510755"/>
                </a:lnTo>
                <a:lnTo>
                  <a:pt x="889080" y="502839"/>
                </a:lnTo>
                <a:lnTo>
                  <a:pt x="889685" y="501954"/>
                </a:lnTo>
                <a:lnTo>
                  <a:pt x="864073" y="501954"/>
                </a:lnTo>
                <a:lnTo>
                  <a:pt x="845866" y="496040"/>
                </a:lnTo>
                <a:lnTo>
                  <a:pt x="836692" y="478997"/>
                </a:lnTo>
                <a:lnTo>
                  <a:pt x="842606" y="453944"/>
                </a:lnTo>
                <a:lnTo>
                  <a:pt x="858858" y="444677"/>
                </a:lnTo>
                <a:lnTo>
                  <a:pt x="888349" y="444677"/>
                </a:lnTo>
                <a:lnTo>
                  <a:pt x="877997" y="437599"/>
                </a:lnTo>
                <a:lnTo>
                  <a:pt x="858439" y="436016"/>
                </a:lnTo>
                <a:close/>
              </a:path>
              <a:path w="3129279" h="1343660">
                <a:moveTo>
                  <a:pt x="836832" y="406400"/>
                </a:moveTo>
                <a:lnTo>
                  <a:pt x="826913" y="406400"/>
                </a:lnTo>
                <a:lnTo>
                  <a:pt x="826913" y="510057"/>
                </a:lnTo>
                <a:lnTo>
                  <a:pt x="836413" y="510057"/>
                </a:lnTo>
                <a:lnTo>
                  <a:pt x="836485" y="492163"/>
                </a:lnTo>
                <a:lnTo>
                  <a:pt x="830825" y="481232"/>
                </a:lnTo>
                <a:lnTo>
                  <a:pt x="832315" y="458554"/>
                </a:lnTo>
                <a:lnTo>
                  <a:pt x="836648" y="452016"/>
                </a:lnTo>
                <a:lnTo>
                  <a:pt x="836712" y="436016"/>
                </a:lnTo>
                <a:lnTo>
                  <a:pt x="836832" y="406400"/>
                </a:lnTo>
                <a:close/>
              </a:path>
              <a:path w="3129279" h="1343660">
                <a:moveTo>
                  <a:pt x="888349" y="444677"/>
                </a:moveTo>
                <a:lnTo>
                  <a:pt x="858858" y="444677"/>
                </a:lnTo>
                <a:lnTo>
                  <a:pt x="882141" y="450638"/>
                </a:lnTo>
                <a:lnTo>
                  <a:pt x="891455" y="467542"/>
                </a:lnTo>
                <a:lnTo>
                  <a:pt x="885527" y="492163"/>
                </a:lnTo>
                <a:lnTo>
                  <a:pt x="885401" y="492688"/>
                </a:lnTo>
                <a:lnTo>
                  <a:pt x="864073" y="501954"/>
                </a:lnTo>
                <a:lnTo>
                  <a:pt x="889685" y="501954"/>
                </a:lnTo>
                <a:lnTo>
                  <a:pt x="899790" y="487193"/>
                </a:lnTo>
                <a:lnTo>
                  <a:pt x="901249" y="467542"/>
                </a:lnTo>
                <a:lnTo>
                  <a:pt x="901373" y="465865"/>
                </a:lnTo>
                <a:lnTo>
                  <a:pt x="893457" y="448170"/>
                </a:lnTo>
                <a:lnTo>
                  <a:pt x="888349" y="444677"/>
                </a:lnTo>
                <a:close/>
              </a:path>
              <a:path w="3129279" h="1343660">
                <a:moveTo>
                  <a:pt x="836648" y="452016"/>
                </a:moveTo>
                <a:lnTo>
                  <a:pt x="832315" y="458554"/>
                </a:lnTo>
                <a:lnTo>
                  <a:pt x="830825" y="481232"/>
                </a:lnTo>
                <a:lnTo>
                  <a:pt x="836485" y="492163"/>
                </a:lnTo>
                <a:lnTo>
                  <a:pt x="836592" y="465865"/>
                </a:lnTo>
                <a:lnTo>
                  <a:pt x="836648" y="452016"/>
                </a:lnTo>
                <a:close/>
              </a:path>
              <a:path w="3129279" h="1343660">
                <a:moveTo>
                  <a:pt x="930813" y="436714"/>
                </a:moveTo>
                <a:lnTo>
                  <a:pt x="920894" y="436714"/>
                </a:lnTo>
                <a:lnTo>
                  <a:pt x="920894" y="486308"/>
                </a:lnTo>
                <a:lnTo>
                  <a:pt x="930906" y="504935"/>
                </a:lnTo>
                <a:lnTo>
                  <a:pt x="951908" y="510755"/>
                </a:lnTo>
                <a:lnTo>
                  <a:pt x="958427" y="510755"/>
                </a:lnTo>
                <a:lnTo>
                  <a:pt x="972916" y="501815"/>
                </a:lnTo>
                <a:lnTo>
                  <a:pt x="945901" y="501815"/>
                </a:lnTo>
                <a:lnTo>
                  <a:pt x="932722" y="491942"/>
                </a:lnTo>
                <a:lnTo>
                  <a:pt x="930813" y="436714"/>
                </a:lnTo>
                <a:close/>
              </a:path>
              <a:path w="3129279" h="1343660">
                <a:moveTo>
                  <a:pt x="987811" y="489940"/>
                </a:moveTo>
                <a:lnTo>
                  <a:pt x="978311" y="489940"/>
                </a:lnTo>
                <a:lnTo>
                  <a:pt x="978311" y="510057"/>
                </a:lnTo>
                <a:lnTo>
                  <a:pt x="987811" y="510057"/>
                </a:lnTo>
                <a:lnTo>
                  <a:pt x="987811" y="489940"/>
                </a:lnTo>
                <a:close/>
              </a:path>
              <a:path w="3129279" h="1343660">
                <a:moveTo>
                  <a:pt x="987811" y="436714"/>
                </a:moveTo>
                <a:lnTo>
                  <a:pt x="977892" y="436714"/>
                </a:lnTo>
                <a:lnTo>
                  <a:pt x="977892" y="480720"/>
                </a:lnTo>
                <a:lnTo>
                  <a:pt x="969976" y="496599"/>
                </a:lnTo>
                <a:lnTo>
                  <a:pt x="945901" y="501815"/>
                </a:lnTo>
                <a:lnTo>
                  <a:pt x="972916" y="501815"/>
                </a:lnTo>
                <a:lnTo>
                  <a:pt x="977519" y="498974"/>
                </a:lnTo>
                <a:lnTo>
                  <a:pt x="978311" y="489940"/>
                </a:lnTo>
                <a:lnTo>
                  <a:pt x="987811" y="489940"/>
                </a:lnTo>
                <a:lnTo>
                  <a:pt x="987811" y="436714"/>
                </a:lnTo>
                <a:close/>
              </a:path>
              <a:path w="3129279" h="1343660">
                <a:moveTo>
                  <a:pt x="1027049" y="420509"/>
                </a:moveTo>
                <a:lnTo>
                  <a:pt x="1017130" y="420509"/>
                </a:lnTo>
                <a:lnTo>
                  <a:pt x="1017130" y="496180"/>
                </a:lnTo>
                <a:lnTo>
                  <a:pt x="1026443" y="508893"/>
                </a:lnTo>
                <a:lnTo>
                  <a:pt x="1038644" y="510755"/>
                </a:lnTo>
                <a:lnTo>
                  <a:pt x="1054151" y="505587"/>
                </a:lnTo>
                <a:lnTo>
                  <a:pt x="1052507" y="502234"/>
                </a:lnTo>
                <a:lnTo>
                  <a:pt x="1044139" y="502234"/>
                </a:lnTo>
                <a:lnTo>
                  <a:pt x="1028120" y="496413"/>
                </a:lnTo>
                <a:lnTo>
                  <a:pt x="1027049" y="420509"/>
                </a:lnTo>
                <a:close/>
              </a:path>
              <a:path w="3129279" h="1343660">
                <a:moveTo>
                  <a:pt x="1050658" y="498462"/>
                </a:moveTo>
                <a:lnTo>
                  <a:pt x="1044139" y="502234"/>
                </a:lnTo>
                <a:lnTo>
                  <a:pt x="1052507" y="502234"/>
                </a:lnTo>
                <a:lnTo>
                  <a:pt x="1050658" y="498462"/>
                </a:lnTo>
                <a:close/>
              </a:path>
              <a:path w="3129279" h="1343660">
                <a:moveTo>
                  <a:pt x="1017130" y="436714"/>
                </a:moveTo>
                <a:lnTo>
                  <a:pt x="1003998" y="436714"/>
                </a:lnTo>
                <a:lnTo>
                  <a:pt x="1003998" y="444957"/>
                </a:lnTo>
                <a:lnTo>
                  <a:pt x="1017130" y="444957"/>
                </a:lnTo>
                <a:lnTo>
                  <a:pt x="1017130" y="436714"/>
                </a:lnTo>
                <a:close/>
              </a:path>
              <a:path w="3129279" h="1343660">
                <a:moveTo>
                  <a:pt x="1049401" y="436714"/>
                </a:moveTo>
                <a:lnTo>
                  <a:pt x="1027277" y="436714"/>
                </a:lnTo>
                <a:lnTo>
                  <a:pt x="1027394" y="444957"/>
                </a:lnTo>
                <a:lnTo>
                  <a:pt x="1049401" y="444957"/>
                </a:lnTo>
                <a:lnTo>
                  <a:pt x="1049401" y="436714"/>
                </a:lnTo>
                <a:close/>
              </a:path>
              <a:path w="3129279" h="1343660">
                <a:moveTo>
                  <a:pt x="1116578" y="468647"/>
                </a:moveTo>
                <a:lnTo>
                  <a:pt x="1081846" y="469544"/>
                </a:lnTo>
                <a:lnTo>
                  <a:pt x="1066945" y="482117"/>
                </a:lnTo>
                <a:lnTo>
                  <a:pt x="1071415" y="503724"/>
                </a:lnTo>
                <a:lnTo>
                  <a:pt x="1092882" y="510755"/>
                </a:lnTo>
                <a:lnTo>
                  <a:pt x="1105642" y="509312"/>
                </a:lnTo>
                <a:lnTo>
                  <a:pt x="1111960" y="502932"/>
                </a:lnTo>
                <a:lnTo>
                  <a:pt x="1088552" y="502932"/>
                </a:lnTo>
                <a:lnTo>
                  <a:pt x="1075839" y="493293"/>
                </a:lnTo>
                <a:lnTo>
                  <a:pt x="1082684" y="477227"/>
                </a:lnTo>
                <a:lnTo>
                  <a:pt x="1116863" y="476067"/>
                </a:lnTo>
                <a:lnTo>
                  <a:pt x="1116612" y="469544"/>
                </a:lnTo>
                <a:lnTo>
                  <a:pt x="1116578" y="468647"/>
                </a:lnTo>
                <a:close/>
              </a:path>
              <a:path w="3129279" h="1343660">
                <a:moveTo>
                  <a:pt x="1127668" y="487984"/>
                </a:moveTo>
                <a:lnTo>
                  <a:pt x="1117749" y="487984"/>
                </a:lnTo>
                <a:lnTo>
                  <a:pt x="1119984" y="494830"/>
                </a:lnTo>
                <a:lnTo>
                  <a:pt x="1117673" y="497163"/>
                </a:lnTo>
                <a:lnTo>
                  <a:pt x="1118140" y="509312"/>
                </a:lnTo>
                <a:lnTo>
                  <a:pt x="1118168" y="510057"/>
                </a:lnTo>
                <a:lnTo>
                  <a:pt x="1127668" y="510057"/>
                </a:lnTo>
                <a:lnTo>
                  <a:pt x="1127668" y="487984"/>
                </a:lnTo>
                <a:close/>
              </a:path>
              <a:path w="3129279" h="1343660">
                <a:moveTo>
                  <a:pt x="1117348" y="488694"/>
                </a:moveTo>
                <a:lnTo>
                  <a:pt x="1112906" y="496553"/>
                </a:lnTo>
                <a:lnTo>
                  <a:pt x="1088552" y="502932"/>
                </a:lnTo>
                <a:lnTo>
                  <a:pt x="1111960" y="502932"/>
                </a:lnTo>
                <a:lnTo>
                  <a:pt x="1117673" y="497163"/>
                </a:lnTo>
                <a:lnTo>
                  <a:pt x="1117348" y="488694"/>
                </a:lnTo>
                <a:close/>
              </a:path>
              <a:path w="3129279" h="1343660">
                <a:moveTo>
                  <a:pt x="1117749" y="487984"/>
                </a:moveTo>
                <a:lnTo>
                  <a:pt x="1117348" y="488694"/>
                </a:lnTo>
                <a:lnTo>
                  <a:pt x="1117524" y="493293"/>
                </a:lnTo>
                <a:lnTo>
                  <a:pt x="1117583" y="494830"/>
                </a:lnTo>
                <a:lnTo>
                  <a:pt x="1117673" y="497163"/>
                </a:lnTo>
                <a:lnTo>
                  <a:pt x="1119984" y="494830"/>
                </a:lnTo>
                <a:lnTo>
                  <a:pt x="1117749" y="487984"/>
                </a:lnTo>
                <a:close/>
              </a:path>
              <a:path w="3129279" h="1343660">
                <a:moveTo>
                  <a:pt x="1121631" y="444677"/>
                </a:moveTo>
                <a:lnTo>
                  <a:pt x="1103826" y="444677"/>
                </a:lnTo>
                <a:lnTo>
                  <a:pt x="1115979" y="453059"/>
                </a:lnTo>
                <a:lnTo>
                  <a:pt x="1117321" y="487984"/>
                </a:lnTo>
                <a:lnTo>
                  <a:pt x="1117348" y="488694"/>
                </a:lnTo>
                <a:lnTo>
                  <a:pt x="1117749" y="487984"/>
                </a:lnTo>
                <a:lnTo>
                  <a:pt x="1127668" y="487984"/>
                </a:lnTo>
                <a:lnTo>
                  <a:pt x="1127668" y="476067"/>
                </a:lnTo>
                <a:lnTo>
                  <a:pt x="1119705" y="476067"/>
                </a:lnTo>
                <a:lnTo>
                  <a:pt x="1119705" y="468647"/>
                </a:lnTo>
                <a:lnTo>
                  <a:pt x="1127668" y="468647"/>
                </a:lnTo>
                <a:lnTo>
                  <a:pt x="1127668" y="464515"/>
                </a:lnTo>
                <a:lnTo>
                  <a:pt x="1125060" y="447797"/>
                </a:lnTo>
                <a:lnTo>
                  <a:pt x="1121631" y="444677"/>
                </a:lnTo>
                <a:close/>
              </a:path>
              <a:path w="3129279" h="1343660">
                <a:moveTo>
                  <a:pt x="1127668" y="468647"/>
                </a:moveTo>
                <a:lnTo>
                  <a:pt x="1119705" y="468647"/>
                </a:lnTo>
                <a:lnTo>
                  <a:pt x="1119705" y="476067"/>
                </a:lnTo>
                <a:lnTo>
                  <a:pt x="1127668" y="476067"/>
                </a:lnTo>
                <a:lnTo>
                  <a:pt x="1127668" y="468647"/>
                </a:lnTo>
                <a:close/>
              </a:path>
              <a:path w="3129279" h="1343660">
                <a:moveTo>
                  <a:pt x="1097912" y="436016"/>
                </a:moveTo>
                <a:lnTo>
                  <a:pt x="1068016" y="445935"/>
                </a:lnTo>
                <a:lnTo>
                  <a:pt x="1072486" y="453339"/>
                </a:lnTo>
                <a:lnTo>
                  <a:pt x="1103826" y="444677"/>
                </a:lnTo>
                <a:lnTo>
                  <a:pt x="1121631" y="444677"/>
                </a:lnTo>
                <a:lnTo>
                  <a:pt x="1114722" y="438391"/>
                </a:lnTo>
                <a:lnTo>
                  <a:pt x="1097912" y="436016"/>
                </a:lnTo>
                <a:close/>
              </a:path>
              <a:path w="3129279" h="1343660">
                <a:moveTo>
                  <a:pt x="1121521" y="407936"/>
                </a:moveTo>
                <a:lnTo>
                  <a:pt x="1108249" y="407936"/>
                </a:lnTo>
                <a:lnTo>
                  <a:pt x="1089110" y="425259"/>
                </a:lnTo>
                <a:lnTo>
                  <a:pt x="1098890" y="425259"/>
                </a:lnTo>
                <a:lnTo>
                  <a:pt x="1121521" y="407936"/>
                </a:lnTo>
                <a:close/>
              </a:path>
              <a:path w="3129279" h="1343660">
                <a:moveTo>
                  <a:pt x="1164108" y="436714"/>
                </a:moveTo>
                <a:lnTo>
                  <a:pt x="1154608" y="436714"/>
                </a:lnTo>
                <a:lnTo>
                  <a:pt x="1154608" y="510057"/>
                </a:lnTo>
                <a:lnTo>
                  <a:pt x="1164527" y="510057"/>
                </a:lnTo>
                <a:lnTo>
                  <a:pt x="1166715" y="457297"/>
                </a:lnTo>
                <a:lnTo>
                  <a:pt x="1167279" y="456692"/>
                </a:lnTo>
                <a:lnTo>
                  <a:pt x="1164108" y="456692"/>
                </a:lnTo>
                <a:lnTo>
                  <a:pt x="1164108" y="436714"/>
                </a:lnTo>
                <a:close/>
              </a:path>
              <a:path w="3129279" h="1343660">
                <a:moveTo>
                  <a:pt x="1191489" y="436016"/>
                </a:moveTo>
                <a:lnTo>
                  <a:pt x="1184318" y="436016"/>
                </a:lnTo>
                <a:lnTo>
                  <a:pt x="1168625" y="443373"/>
                </a:lnTo>
                <a:lnTo>
                  <a:pt x="1164108" y="456692"/>
                </a:lnTo>
                <a:lnTo>
                  <a:pt x="1167279" y="456692"/>
                </a:lnTo>
                <a:lnTo>
                  <a:pt x="1175470" y="447890"/>
                </a:lnTo>
                <a:lnTo>
                  <a:pt x="1189254" y="445516"/>
                </a:lnTo>
                <a:lnTo>
                  <a:pt x="1191489" y="436016"/>
                </a:lnTo>
                <a:close/>
              </a:path>
              <a:path w="3129279" h="1343660">
                <a:moveTo>
                  <a:pt x="1219506" y="436714"/>
                </a:moveTo>
                <a:lnTo>
                  <a:pt x="1209588" y="436714"/>
                </a:lnTo>
                <a:lnTo>
                  <a:pt x="1209588" y="510057"/>
                </a:lnTo>
                <a:lnTo>
                  <a:pt x="1219506" y="510057"/>
                </a:lnTo>
                <a:lnTo>
                  <a:pt x="1219506" y="436714"/>
                </a:lnTo>
                <a:close/>
              </a:path>
              <a:path w="3129279" h="1343660">
                <a:moveTo>
                  <a:pt x="1212568" y="406400"/>
                </a:moveTo>
                <a:lnTo>
                  <a:pt x="1214617" y="420509"/>
                </a:lnTo>
                <a:lnTo>
                  <a:pt x="1216759" y="420509"/>
                </a:lnTo>
                <a:lnTo>
                  <a:pt x="1212568" y="406400"/>
                </a:lnTo>
                <a:close/>
              </a:path>
              <a:path w="3129279" h="1343660">
                <a:moveTo>
                  <a:pt x="1291476" y="468647"/>
                </a:moveTo>
                <a:lnTo>
                  <a:pt x="1256744" y="469544"/>
                </a:lnTo>
                <a:lnTo>
                  <a:pt x="1241843" y="482117"/>
                </a:lnTo>
                <a:lnTo>
                  <a:pt x="1246313" y="503724"/>
                </a:lnTo>
                <a:lnTo>
                  <a:pt x="1267780" y="510755"/>
                </a:lnTo>
                <a:lnTo>
                  <a:pt x="1280539" y="509312"/>
                </a:lnTo>
                <a:lnTo>
                  <a:pt x="1286858" y="502932"/>
                </a:lnTo>
                <a:lnTo>
                  <a:pt x="1263450" y="502932"/>
                </a:lnTo>
                <a:lnTo>
                  <a:pt x="1250737" y="493293"/>
                </a:lnTo>
                <a:lnTo>
                  <a:pt x="1257582" y="477227"/>
                </a:lnTo>
                <a:lnTo>
                  <a:pt x="1291761" y="476067"/>
                </a:lnTo>
                <a:lnTo>
                  <a:pt x="1291510" y="469544"/>
                </a:lnTo>
                <a:lnTo>
                  <a:pt x="1291476" y="468647"/>
                </a:lnTo>
                <a:close/>
              </a:path>
              <a:path w="3129279" h="1343660">
                <a:moveTo>
                  <a:pt x="1302566" y="487984"/>
                </a:moveTo>
                <a:lnTo>
                  <a:pt x="1292647" y="487984"/>
                </a:lnTo>
                <a:lnTo>
                  <a:pt x="1294882" y="494830"/>
                </a:lnTo>
                <a:lnTo>
                  <a:pt x="1292571" y="497163"/>
                </a:lnTo>
                <a:lnTo>
                  <a:pt x="1293037" y="509312"/>
                </a:lnTo>
                <a:lnTo>
                  <a:pt x="1293066" y="510057"/>
                </a:lnTo>
                <a:lnTo>
                  <a:pt x="1302566" y="510057"/>
                </a:lnTo>
                <a:lnTo>
                  <a:pt x="1302566" y="487984"/>
                </a:lnTo>
                <a:close/>
              </a:path>
              <a:path w="3129279" h="1343660">
                <a:moveTo>
                  <a:pt x="1292246" y="488694"/>
                </a:moveTo>
                <a:lnTo>
                  <a:pt x="1287804" y="496553"/>
                </a:lnTo>
                <a:lnTo>
                  <a:pt x="1263450" y="502932"/>
                </a:lnTo>
                <a:lnTo>
                  <a:pt x="1286858" y="502932"/>
                </a:lnTo>
                <a:lnTo>
                  <a:pt x="1292571" y="497163"/>
                </a:lnTo>
                <a:lnTo>
                  <a:pt x="1292246" y="488694"/>
                </a:lnTo>
                <a:close/>
              </a:path>
              <a:path w="3129279" h="1343660">
                <a:moveTo>
                  <a:pt x="1292647" y="487984"/>
                </a:moveTo>
                <a:lnTo>
                  <a:pt x="1292246" y="488694"/>
                </a:lnTo>
                <a:lnTo>
                  <a:pt x="1292422" y="493293"/>
                </a:lnTo>
                <a:lnTo>
                  <a:pt x="1292481" y="494830"/>
                </a:lnTo>
                <a:lnTo>
                  <a:pt x="1292571" y="497163"/>
                </a:lnTo>
                <a:lnTo>
                  <a:pt x="1294882" y="494830"/>
                </a:lnTo>
                <a:lnTo>
                  <a:pt x="1292647" y="487984"/>
                </a:lnTo>
                <a:close/>
              </a:path>
              <a:path w="3129279" h="1343660">
                <a:moveTo>
                  <a:pt x="1296529" y="444677"/>
                </a:moveTo>
                <a:lnTo>
                  <a:pt x="1278723" y="444677"/>
                </a:lnTo>
                <a:lnTo>
                  <a:pt x="1290877" y="453059"/>
                </a:lnTo>
                <a:lnTo>
                  <a:pt x="1292218" y="487984"/>
                </a:lnTo>
                <a:lnTo>
                  <a:pt x="1292246" y="488694"/>
                </a:lnTo>
                <a:lnTo>
                  <a:pt x="1292647" y="487984"/>
                </a:lnTo>
                <a:lnTo>
                  <a:pt x="1302566" y="487984"/>
                </a:lnTo>
                <a:lnTo>
                  <a:pt x="1302566" y="476067"/>
                </a:lnTo>
                <a:lnTo>
                  <a:pt x="1294603" y="476067"/>
                </a:lnTo>
                <a:lnTo>
                  <a:pt x="1294603" y="468647"/>
                </a:lnTo>
                <a:lnTo>
                  <a:pt x="1302566" y="468647"/>
                </a:lnTo>
                <a:lnTo>
                  <a:pt x="1302566" y="464515"/>
                </a:lnTo>
                <a:lnTo>
                  <a:pt x="1299958" y="447797"/>
                </a:lnTo>
                <a:lnTo>
                  <a:pt x="1296529" y="444677"/>
                </a:lnTo>
                <a:close/>
              </a:path>
              <a:path w="3129279" h="1343660">
                <a:moveTo>
                  <a:pt x="1302566" y="468647"/>
                </a:moveTo>
                <a:lnTo>
                  <a:pt x="1294603" y="468647"/>
                </a:lnTo>
                <a:lnTo>
                  <a:pt x="1294603" y="476067"/>
                </a:lnTo>
                <a:lnTo>
                  <a:pt x="1302566" y="476067"/>
                </a:lnTo>
                <a:lnTo>
                  <a:pt x="1302566" y="468647"/>
                </a:lnTo>
                <a:close/>
              </a:path>
              <a:path w="3129279" h="1343660">
                <a:moveTo>
                  <a:pt x="1272809" y="436016"/>
                </a:moveTo>
                <a:lnTo>
                  <a:pt x="1242914" y="445935"/>
                </a:lnTo>
                <a:lnTo>
                  <a:pt x="1247384" y="453339"/>
                </a:lnTo>
                <a:lnTo>
                  <a:pt x="1278723" y="444677"/>
                </a:lnTo>
                <a:lnTo>
                  <a:pt x="1296529" y="444677"/>
                </a:lnTo>
                <a:lnTo>
                  <a:pt x="1289620" y="438391"/>
                </a:lnTo>
                <a:lnTo>
                  <a:pt x="1272809" y="436016"/>
                </a:lnTo>
                <a:close/>
              </a:path>
              <a:path w="3129279" h="1343660">
                <a:moveTo>
                  <a:pt x="1323778" y="493852"/>
                </a:moveTo>
                <a:lnTo>
                  <a:pt x="1319308" y="501675"/>
                </a:lnTo>
                <a:lnTo>
                  <a:pt x="1349204" y="510755"/>
                </a:lnTo>
                <a:lnTo>
                  <a:pt x="1361078" y="509917"/>
                </a:lnTo>
                <a:lnTo>
                  <a:pt x="1372211" y="502094"/>
                </a:lnTo>
                <a:lnTo>
                  <a:pt x="1356887" y="502094"/>
                </a:lnTo>
                <a:lnTo>
                  <a:pt x="1323778" y="493852"/>
                </a:lnTo>
                <a:close/>
              </a:path>
              <a:path w="3129279" h="1343660">
                <a:moveTo>
                  <a:pt x="1360519" y="436668"/>
                </a:moveTo>
                <a:lnTo>
                  <a:pt x="1327550" y="443047"/>
                </a:lnTo>
                <a:lnTo>
                  <a:pt x="1322800" y="464515"/>
                </a:lnTo>
                <a:lnTo>
                  <a:pt x="1369600" y="493712"/>
                </a:lnTo>
                <a:lnTo>
                  <a:pt x="1356887" y="502094"/>
                </a:lnTo>
                <a:lnTo>
                  <a:pt x="1372211" y="502094"/>
                </a:lnTo>
                <a:lnTo>
                  <a:pt x="1378308" y="497810"/>
                </a:lnTo>
                <a:lnTo>
                  <a:pt x="1378634" y="482583"/>
                </a:lnTo>
                <a:lnTo>
                  <a:pt x="1331741" y="453152"/>
                </a:lnTo>
                <a:lnTo>
                  <a:pt x="1339518" y="445702"/>
                </a:lnTo>
                <a:lnTo>
                  <a:pt x="1375459" y="445702"/>
                </a:lnTo>
                <a:lnTo>
                  <a:pt x="1376903" y="443047"/>
                </a:lnTo>
                <a:lnTo>
                  <a:pt x="1377004" y="442861"/>
                </a:lnTo>
                <a:lnTo>
                  <a:pt x="1360519" y="436668"/>
                </a:lnTo>
                <a:close/>
              </a:path>
              <a:path w="3129279" h="1343660">
                <a:moveTo>
                  <a:pt x="1375459" y="445702"/>
                </a:moveTo>
                <a:lnTo>
                  <a:pt x="1339518" y="445702"/>
                </a:lnTo>
                <a:lnTo>
                  <a:pt x="1372673" y="450824"/>
                </a:lnTo>
                <a:lnTo>
                  <a:pt x="1375459" y="445702"/>
                </a:lnTo>
                <a:close/>
              </a:path>
              <a:path w="3129279" h="1343660">
                <a:moveTo>
                  <a:pt x="1455981" y="436016"/>
                </a:moveTo>
                <a:lnTo>
                  <a:pt x="1438937" y="444072"/>
                </a:lnTo>
                <a:lnTo>
                  <a:pt x="1428413" y="459625"/>
                </a:lnTo>
                <a:lnTo>
                  <a:pt x="1426877" y="480580"/>
                </a:lnTo>
                <a:lnTo>
                  <a:pt x="1439543" y="502746"/>
                </a:lnTo>
                <a:lnTo>
                  <a:pt x="1465434" y="510755"/>
                </a:lnTo>
                <a:lnTo>
                  <a:pt x="1471301" y="510755"/>
                </a:lnTo>
                <a:lnTo>
                  <a:pt x="1489957" y="500790"/>
                </a:lnTo>
                <a:lnTo>
                  <a:pt x="1454957" y="500790"/>
                </a:lnTo>
                <a:lnTo>
                  <a:pt x="1437727" y="484259"/>
                </a:lnTo>
                <a:lnTo>
                  <a:pt x="1438851" y="476389"/>
                </a:lnTo>
                <a:lnTo>
                  <a:pt x="1434421" y="476389"/>
                </a:lnTo>
                <a:lnTo>
                  <a:pt x="1434421" y="468985"/>
                </a:lnTo>
                <a:lnTo>
                  <a:pt x="1439909" y="468985"/>
                </a:lnTo>
                <a:lnTo>
                  <a:pt x="1442104" y="453618"/>
                </a:lnTo>
                <a:lnTo>
                  <a:pt x="1457750" y="444538"/>
                </a:lnTo>
                <a:lnTo>
                  <a:pt x="1485540" y="444538"/>
                </a:lnTo>
                <a:lnTo>
                  <a:pt x="1475772" y="437599"/>
                </a:lnTo>
                <a:lnTo>
                  <a:pt x="1455981" y="436016"/>
                </a:lnTo>
                <a:close/>
              </a:path>
              <a:path w="3129279" h="1343660">
                <a:moveTo>
                  <a:pt x="1488205" y="492315"/>
                </a:moveTo>
                <a:lnTo>
                  <a:pt x="1485411" y="495575"/>
                </a:lnTo>
                <a:lnTo>
                  <a:pt x="1454957" y="500790"/>
                </a:lnTo>
                <a:lnTo>
                  <a:pt x="1489957" y="500790"/>
                </a:lnTo>
                <a:lnTo>
                  <a:pt x="1493793" y="498741"/>
                </a:lnTo>
                <a:lnTo>
                  <a:pt x="1488205" y="492315"/>
                </a:lnTo>
                <a:close/>
              </a:path>
              <a:path w="3129279" h="1343660">
                <a:moveTo>
                  <a:pt x="1439909" y="468985"/>
                </a:moveTo>
                <a:lnTo>
                  <a:pt x="1434421" y="468985"/>
                </a:lnTo>
                <a:lnTo>
                  <a:pt x="1434421" y="476389"/>
                </a:lnTo>
                <a:lnTo>
                  <a:pt x="1438851" y="476389"/>
                </a:lnTo>
                <a:lnTo>
                  <a:pt x="1439909" y="468985"/>
                </a:lnTo>
                <a:close/>
              </a:path>
              <a:path w="3129279" h="1343660">
                <a:moveTo>
                  <a:pt x="1487846" y="468985"/>
                </a:moveTo>
                <a:lnTo>
                  <a:pt x="1439909" y="468985"/>
                </a:lnTo>
                <a:lnTo>
                  <a:pt x="1438851" y="476389"/>
                </a:lnTo>
                <a:lnTo>
                  <a:pt x="1498263" y="476389"/>
                </a:lnTo>
                <a:lnTo>
                  <a:pt x="1498323" y="471919"/>
                </a:lnTo>
                <a:lnTo>
                  <a:pt x="1489043" y="471919"/>
                </a:lnTo>
                <a:lnTo>
                  <a:pt x="1487846" y="468985"/>
                </a:lnTo>
                <a:close/>
              </a:path>
              <a:path w="3129279" h="1343660">
                <a:moveTo>
                  <a:pt x="1485540" y="444538"/>
                </a:moveTo>
                <a:lnTo>
                  <a:pt x="1457750" y="444538"/>
                </a:lnTo>
                <a:lnTo>
                  <a:pt x="1480242" y="450358"/>
                </a:lnTo>
                <a:lnTo>
                  <a:pt x="1489043" y="471919"/>
                </a:lnTo>
                <a:lnTo>
                  <a:pt x="1492955" y="468985"/>
                </a:lnTo>
                <a:lnTo>
                  <a:pt x="1498363" y="468985"/>
                </a:lnTo>
                <a:lnTo>
                  <a:pt x="1498403" y="465958"/>
                </a:lnTo>
                <a:lnTo>
                  <a:pt x="1490720" y="448216"/>
                </a:lnTo>
                <a:lnTo>
                  <a:pt x="1485540" y="444538"/>
                </a:lnTo>
                <a:close/>
              </a:path>
              <a:path w="3129279" h="1343660">
                <a:moveTo>
                  <a:pt x="1498363" y="468985"/>
                </a:moveTo>
                <a:lnTo>
                  <a:pt x="1492955" y="468985"/>
                </a:lnTo>
                <a:lnTo>
                  <a:pt x="1489043" y="471919"/>
                </a:lnTo>
                <a:lnTo>
                  <a:pt x="1498323" y="471919"/>
                </a:lnTo>
                <a:lnTo>
                  <a:pt x="1498363" y="468985"/>
                </a:lnTo>
                <a:close/>
              </a:path>
              <a:path w="3129279" h="1343660">
                <a:moveTo>
                  <a:pt x="1578344" y="436016"/>
                </a:moveTo>
                <a:lnTo>
                  <a:pt x="1560370" y="443932"/>
                </a:lnTo>
                <a:lnTo>
                  <a:pt x="1549380" y="459486"/>
                </a:lnTo>
                <a:lnTo>
                  <a:pt x="1547750" y="480580"/>
                </a:lnTo>
                <a:lnTo>
                  <a:pt x="1560370" y="502746"/>
                </a:lnTo>
                <a:lnTo>
                  <a:pt x="1585609" y="510755"/>
                </a:lnTo>
                <a:lnTo>
                  <a:pt x="1597483" y="509545"/>
                </a:lnTo>
                <a:lnTo>
                  <a:pt x="1607117" y="501954"/>
                </a:lnTo>
                <a:lnTo>
                  <a:pt x="1580254" y="501954"/>
                </a:lnTo>
                <a:lnTo>
                  <a:pt x="1563862" y="492688"/>
                </a:lnTo>
                <a:lnTo>
                  <a:pt x="1557808" y="467542"/>
                </a:lnTo>
                <a:lnTo>
                  <a:pt x="1567168" y="450638"/>
                </a:lnTo>
                <a:lnTo>
                  <a:pt x="1589846" y="444677"/>
                </a:lnTo>
                <a:lnTo>
                  <a:pt x="1609648" y="444677"/>
                </a:lnTo>
                <a:lnTo>
                  <a:pt x="1607542" y="442070"/>
                </a:lnTo>
                <a:lnTo>
                  <a:pt x="1578344" y="436016"/>
                </a:lnTo>
                <a:close/>
              </a:path>
              <a:path w="3129279" h="1343660">
                <a:moveTo>
                  <a:pt x="1606983" y="491197"/>
                </a:moveTo>
                <a:lnTo>
                  <a:pt x="1604468" y="494830"/>
                </a:lnTo>
                <a:lnTo>
                  <a:pt x="1580254" y="501954"/>
                </a:lnTo>
                <a:lnTo>
                  <a:pt x="1607117" y="501954"/>
                </a:lnTo>
                <a:lnTo>
                  <a:pt x="1614387" y="496227"/>
                </a:lnTo>
                <a:lnTo>
                  <a:pt x="1606983" y="491197"/>
                </a:lnTo>
                <a:close/>
              </a:path>
              <a:path w="3129279" h="1343660">
                <a:moveTo>
                  <a:pt x="1609648" y="444677"/>
                </a:moveTo>
                <a:lnTo>
                  <a:pt x="1589846" y="444677"/>
                </a:lnTo>
                <a:lnTo>
                  <a:pt x="1606983" y="455574"/>
                </a:lnTo>
                <a:lnTo>
                  <a:pt x="1614250" y="450638"/>
                </a:lnTo>
                <a:lnTo>
                  <a:pt x="1614462" y="450638"/>
                </a:lnTo>
                <a:lnTo>
                  <a:pt x="1609648" y="444677"/>
                </a:lnTo>
                <a:close/>
              </a:path>
              <a:path w="3129279" h="1343660">
                <a:moveTo>
                  <a:pt x="1678243" y="468647"/>
                </a:moveTo>
                <a:lnTo>
                  <a:pt x="1643511" y="469544"/>
                </a:lnTo>
                <a:lnTo>
                  <a:pt x="1628610" y="482117"/>
                </a:lnTo>
                <a:lnTo>
                  <a:pt x="1633080" y="503724"/>
                </a:lnTo>
                <a:lnTo>
                  <a:pt x="1654547" y="510755"/>
                </a:lnTo>
                <a:lnTo>
                  <a:pt x="1667307" y="509312"/>
                </a:lnTo>
                <a:lnTo>
                  <a:pt x="1673625" y="502932"/>
                </a:lnTo>
                <a:lnTo>
                  <a:pt x="1650217" y="502932"/>
                </a:lnTo>
                <a:lnTo>
                  <a:pt x="1637504" y="493293"/>
                </a:lnTo>
                <a:lnTo>
                  <a:pt x="1644349" y="477227"/>
                </a:lnTo>
                <a:lnTo>
                  <a:pt x="1678528" y="476067"/>
                </a:lnTo>
                <a:lnTo>
                  <a:pt x="1678278" y="469544"/>
                </a:lnTo>
                <a:lnTo>
                  <a:pt x="1678243" y="468647"/>
                </a:lnTo>
                <a:close/>
              </a:path>
              <a:path w="3129279" h="1343660">
                <a:moveTo>
                  <a:pt x="1689333" y="487984"/>
                </a:moveTo>
                <a:lnTo>
                  <a:pt x="1679414" y="487984"/>
                </a:lnTo>
                <a:lnTo>
                  <a:pt x="1681649" y="494830"/>
                </a:lnTo>
                <a:lnTo>
                  <a:pt x="1679338" y="497163"/>
                </a:lnTo>
                <a:lnTo>
                  <a:pt x="1679805" y="509312"/>
                </a:lnTo>
                <a:lnTo>
                  <a:pt x="1679833" y="510057"/>
                </a:lnTo>
                <a:lnTo>
                  <a:pt x="1689333" y="510057"/>
                </a:lnTo>
                <a:lnTo>
                  <a:pt x="1689333" y="487984"/>
                </a:lnTo>
                <a:close/>
              </a:path>
              <a:path w="3129279" h="1343660">
                <a:moveTo>
                  <a:pt x="1679013" y="488694"/>
                </a:moveTo>
                <a:lnTo>
                  <a:pt x="1674571" y="496553"/>
                </a:lnTo>
                <a:lnTo>
                  <a:pt x="1650217" y="502932"/>
                </a:lnTo>
                <a:lnTo>
                  <a:pt x="1673625" y="502932"/>
                </a:lnTo>
                <a:lnTo>
                  <a:pt x="1679338" y="497163"/>
                </a:lnTo>
                <a:lnTo>
                  <a:pt x="1679013" y="488694"/>
                </a:lnTo>
                <a:close/>
              </a:path>
              <a:path w="3129279" h="1343660">
                <a:moveTo>
                  <a:pt x="1679414" y="487984"/>
                </a:moveTo>
                <a:lnTo>
                  <a:pt x="1679013" y="488694"/>
                </a:lnTo>
                <a:lnTo>
                  <a:pt x="1679189" y="493293"/>
                </a:lnTo>
                <a:lnTo>
                  <a:pt x="1679248" y="494830"/>
                </a:lnTo>
                <a:lnTo>
                  <a:pt x="1679338" y="497163"/>
                </a:lnTo>
                <a:lnTo>
                  <a:pt x="1681649" y="494830"/>
                </a:lnTo>
                <a:lnTo>
                  <a:pt x="1679414" y="487984"/>
                </a:lnTo>
                <a:close/>
              </a:path>
              <a:path w="3129279" h="1343660">
                <a:moveTo>
                  <a:pt x="1683296" y="444677"/>
                </a:moveTo>
                <a:lnTo>
                  <a:pt x="1665491" y="444677"/>
                </a:lnTo>
                <a:lnTo>
                  <a:pt x="1677645" y="453059"/>
                </a:lnTo>
                <a:lnTo>
                  <a:pt x="1678986" y="487984"/>
                </a:lnTo>
                <a:lnTo>
                  <a:pt x="1679013" y="488694"/>
                </a:lnTo>
                <a:lnTo>
                  <a:pt x="1679414" y="487984"/>
                </a:lnTo>
                <a:lnTo>
                  <a:pt x="1689333" y="487984"/>
                </a:lnTo>
                <a:lnTo>
                  <a:pt x="1689333" y="476067"/>
                </a:lnTo>
                <a:lnTo>
                  <a:pt x="1681370" y="476067"/>
                </a:lnTo>
                <a:lnTo>
                  <a:pt x="1681370" y="468647"/>
                </a:lnTo>
                <a:lnTo>
                  <a:pt x="1689333" y="468647"/>
                </a:lnTo>
                <a:lnTo>
                  <a:pt x="1689333" y="464515"/>
                </a:lnTo>
                <a:lnTo>
                  <a:pt x="1686725" y="447797"/>
                </a:lnTo>
                <a:lnTo>
                  <a:pt x="1683296" y="444677"/>
                </a:lnTo>
                <a:close/>
              </a:path>
              <a:path w="3129279" h="1343660">
                <a:moveTo>
                  <a:pt x="1689333" y="468647"/>
                </a:moveTo>
                <a:lnTo>
                  <a:pt x="1681370" y="468647"/>
                </a:lnTo>
                <a:lnTo>
                  <a:pt x="1681370" y="476067"/>
                </a:lnTo>
                <a:lnTo>
                  <a:pt x="1689333" y="476067"/>
                </a:lnTo>
                <a:lnTo>
                  <a:pt x="1689333" y="468647"/>
                </a:lnTo>
                <a:close/>
              </a:path>
              <a:path w="3129279" h="1343660">
                <a:moveTo>
                  <a:pt x="1659577" y="436016"/>
                </a:moveTo>
                <a:lnTo>
                  <a:pt x="1629681" y="445935"/>
                </a:lnTo>
                <a:lnTo>
                  <a:pt x="1634151" y="453339"/>
                </a:lnTo>
                <a:lnTo>
                  <a:pt x="1665491" y="444677"/>
                </a:lnTo>
                <a:lnTo>
                  <a:pt x="1683296" y="444677"/>
                </a:lnTo>
                <a:lnTo>
                  <a:pt x="1676387" y="438391"/>
                </a:lnTo>
                <a:lnTo>
                  <a:pt x="1659577" y="436016"/>
                </a:lnTo>
                <a:close/>
              </a:path>
              <a:path w="3129279" h="1343660">
                <a:moveTo>
                  <a:pt x="1726192" y="406400"/>
                </a:moveTo>
                <a:lnTo>
                  <a:pt x="1716273" y="406400"/>
                </a:lnTo>
                <a:lnTo>
                  <a:pt x="1716273" y="510057"/>
                </a:lnTo>
                <a:lnTo>
                  <a:pt x="1726192" y="510057"/>
                </a:lnTo>
                <a:lnTo>
                  <a:pt x="1726192" y="406400"/>
                </a:lnTo>
                <a:close/>
              </a:path>
              <a:path w="3129279" h="1343660">
                <a:moveTo>
                  <a:pt x="1776980" y="436016"/>
                </a:moveTo>
                <a:lnTo>
                  <a:pt x="1759005" y="443932"/>
                </a:lnTo>
                <a:lnTo>
                  <a:pt x="1748016" y="459486"/>
                </a:lnTo>
                <a:lnTo>
                  <a:pt x="1746386" y="480580"/>
                </a:lnTo>
                <a:lnTo>
                  <a:pt x="1759005" y="502746"/>
                </a:lnTo>
                <a:lnTo>
                  <a:pt x="1784245" y="510755"/>
                </a:lnTo>
                <a:lnTo>
                  <a:pt x="1796119" y="509545"/>
                </a:lnTo>
                <a:lnTo>
                  <a:pt x="1805753" y="501954"/>
                </a:lnTo>
                <a:lnTo>
                  <a:pt x="1778890" y="501954"/>
                </a:lnTo>
                <a:lnTo>
                  <a:pt x="1762498" y="492688"/>
                </a:lnTo>
                <a:lnTo>
                  <a:pt x="1756444" y="467542"/>
                </a:lnTo>
                <a:lnTo>
                  <a:pt x="1765804" y="450638"/>
                </a:lnTo>
                <a:lnTo>
                  <a:pt x="1788482" y="444677"/>
                </a:lnTo>
                <a:lnTo>
                  <a:pt x="1808284" y="444677"/>
                </a:lnTo>
                <a:lnTo>
                  <a:pt x="1806178" y="442070"/>
                </a:lnTo>
                <a:lnTo>
                  <a:pt x="1776980" y="436016"/>
                </a:lnTo>
                <a:close/>
              </a:path>
              <a:path w="3129279" h="1343660">
                <a:moveTo>
                  <a:pt x="1805619" y="491197"/>
                </a:moveTo>
                <a:lnTo>
                  <a:pt x="1803104" y="494830"/>
                </a:lnTo>
                <a:lnTo>
                  <a:pt x="1778890" y="501954"/>
                </a:lnTo>
                <a:lnTo>
                  <a:pt x="1805753" y="501954"/>
                </a:lnTo>
                <a:lnTo>
                  <a:pt x="1813023" y="496227"/>
                </a:lnTo>
                <a:lnTo>
                  <a:pt x="1805619" y="491197"/>
                </a:lnTo>
                <a:close/>
              </a:path>
              <a:path w="3129279" h="1343660">
                <a:moveTo>
                  <a:pt x="1808284" y="444677"/>
                </a:moveTo>
                <a:lnTo>
                  <a:pt x="1788482" y="444677"/>
                </a:lnTo>
                <a:lnTo>
                  <a:pt x="1805619" y="455574"/>
                </a:lnTo>
                <a:lnTo>
                  <a:pt x="1812886" y="450638"/>
                </a:lnTo>
                <a:lnTo>
                  <a:pt x="1813098" y="450638"/>
                </a:lnTo>
                <a:lnTo>
                  <a:pt x="1808284" y="444677"/>
                </a:lnTo>
                <a:close/>
              </a:path>
              <a:path w="3129279" h="1343660">
                <a:moveTo>
                  <a:pt x="1841728" y="436714"/>
                </a:moveTo>
                <a:lnTo>
                  <a:pt x="1831809" y="436714"/>
                </a:lnTo>
                <a:lnTo>
                  <a:pt x="1831809" y="486308"/>
                </a:lnTo>
                <a:lnTo>
                  <a:pt x="1841821" y="504935"/>
                </a:lnTo>
                <a:lnTo>
                  <a:pt x="1862823" y="510755"/>
                </a:lnTo>
                <a:lnTo>
                  <a:pt x="1869342" y="510755"/>
                </a:lnTo>
                <a:lnTo>
                  <a:pt x="1883831" y="501815"/>
                </a:lnTo>
                <a:lnTo>
                  <a:pt x="1856815" y="501815"/>
                </a:lnTo>
                <a:lnTo>
                  <a:pt x="1843637" y="491942"/>
                </a:lnTo>
                <a:lnTo>
                  <a:pt x="1841728" y="436714"/>
                </a:lnTo>
                <a:close/>
              </a:path>
              <a:path w="3129279" h="1343660">
                <a:moveTo>
                  <a:pt x="1898725" y="489940"/>
                </a:moveTo>
                <a:lnTo>
                  <a:pt x="1889226" y="489940"/>
                </a:lnTo>
                <a:lnTo>
                  <a:pt x="1889226" y="510057"/>
                </a:lnTo>
                <a:lnTo>
                  <a:pt x="1898725" y="510057"/>
                </a:lnTo>
                <a:lnTo>
                  <a:pt x="1898725" y="489940"/>
                </a:lnTo>
                <a:close/>
              </a:path>
              <a:path w="3129279" h="1343660">
                <a:moveTo>
                  <a:pt x="1898725" y="436714"/>
                </a:moveTo>
                <a:lnTo>
                  <a:pt x="1888807" y="436714"/>
                </a:lnTo>
                <a:lnTo>
                  <a:pt x="1888807" y="480720"/>
                </a:lnTo>
                <a:lnTo>
                  <a:pt x="1880890" y="496599"/>
                </a:lnTo>
                <a:lnTo>
                  <a:pt x="1856815" y="501815"/>
                </a:lnTo>
                <a:lnTo>
                  <a:pt x="1883831" y="501815"/>
                </a:lnTo>
                <a:lnTo>
                  <a:pt x="1888434" y="498974"/>
                </a:lnTo>
                <a:lnTo>
                  <a:pt x="1889226" y="489940"/>
                </a:lnTo>
                <a:lnTo>
                  <a:pt x="1898725" y="489940"/>
                </a:lnTo>
                <a:lnTo>
                  <a:pt x="1898725" y="436714"/>
                </a:lnTo>
                <a:close/>
              </a:path>
              <a:path w="3129279" h="1343660">
                <a:moveTo>
                  <a:pt x="1936287" y="406400"/>
                </a:moveTo>
                <a:lnTo>
                  <a:pt x="1926369" y="406400"/>
                </a:lnTo>
                <a:lnTo>
                  <a:pt x="1926369" y="510057"/>
                </a:lnTo>
                <a:lnTo>
                  <a:pt x="1936287" y="510057"/>
                </a:lnTo>
                <a:lnTo>
                  <a:pt x="1936287" y="406400"/>
                </a:lnTo>
                <a:close/>
              </a:path>
              <a:path w="3129279" h="1343660">
                <a:moveTo>
                  <a:pt x="2008257" y="468647"/>
                </a:moveTo>
                <a:lnTo>
                  <a:pt x="1973525" y="469544"/>
                </a:lnTo>
                <a:lnTo>
                  <a:pt x="1958624" y="482117"/>
                </a:lnTo>
                <a:lnTo>
                  <a:pt x="1963094" y="503724"/>
                </a:lnTo>
                <a:lnTo>
                  <a:pt x="1984561" y="510755"/>
                </a:lnTo>
                <a:lnTo>
                  <a:pt x="1997321" y="509312"/>
                </a:lnTo>
                <a:lnTo>
                  <a:pt x="2003639" y="502932"/>
                </a:lnTo>
                <a:lnTo>
                  <a:pt x="1980231" y="502932"/>
                </a:lnTo>
                <a:lnTo>
                  <a:pt x="1967518" y="493293"/>
                </a:lnTo>
                <a:lnTo>
                  <a:pt x="1974363" y="477227"/>
                </a:lnTo>
                <a:lnTo>
                  <a:pt x="2008542" y="476067"/>
                </a:lnTo>
                <a:lnTo>
                  <a:pt x="2008291" y="469544"/>
                </a:lnTo>
                <a:lnTo>
                  <a:pt x="2008257" y="468647"/>
                </a:lnTo>
                <a:close/>
              </a:path>
              <a:path w="3129279" h="1343660">
                <a:moveTo>
                  <a:pt x="2019347" y="487984"/>
                </a:moveTo>
                <a:lnTo>
                  <a:pt x="2009428" y="487984"/>
                </a:lnTo>
                <a:lnTo>
                  <a:pt x="2011663" y="494830"/>
                </a:lnTo>
                <a:lnTo>
                  <a:pt x="2009352" y="497163"/>
                </a:lnTo>
                <a:lnTo>
                  <a:pt x="2009819" y="509312"/>
                </a:lnTo>
                <a:lnTo>
                  <a:pt x="2009847" y="510057"/>
                </a:lnTo>
                <a:lnTo>
                  <a:pt x="2019347" y="510057"/>
                </a:lnTo>
                <a:lnTo>
                  <a:pt x="2019347" y="487984"/>
                </a:lnTo>
                <a:close/>
              </a:path>
              <a:path w="3129279" h="1343660">
                <a:moveTo>
                  <a:pt x="2009027" y="488694"/>
                </a:moveTo>
                <a:lnTo>
                  <a:pt x="2004585" y="496553"/>
                </a:lnTo>
                <a:lnTo>
                  <a:pt x="1980231" y="502932"/>
                </a:lnTo>
                <a:lnTo>
                  <a:pt x="2003639" y="502932"/>
                </a:lnTo>
                <a:lnTo>
                  <a:pt x="2009352" y="497163"/>
                </a:lnTo>
                <a:lnTo>
                  <a:pt x="2009027" y="488694"/>
                </a:lnTo>
                <a:close/>
              </a:path>
              <a:path w="3129279" h="1343660">
                <a:moveTo>
                  <a:pt x="2009428" y="487984"/>
                </a:moveTo>
                <a:lnTo>
                  <a:pt x="2009027" y="488694"/>
                </a:lnTo>
                <a:lnTo>
                  <a:pt x="2009203" y="493293"/>
                </a:lnTo>
                <a:lnTo>
                  <a:pt x="2009262" y="494830"/>
                </a:lnTo>
                <a:lnTo>
                  <a:pt x="2009352" y="497163"/>
                </a:lnTo>
                <a:lnTo>
                  <a:pt x="2011663" y="494830"/>
                </a:lnTo>
                <a:lnTo>
                  <a:pt x="2009428" y="487984"/>
                </a:lnTo>
                <a:close/>
              </a:path>
              <a:path w="3129279" h="1343660">
                <a:moveTo>
                  <a:pt x="2013310" y="444677"/>
                </a:moveTo>
                <a:lnTo>
                  <a:pt x="1995505" y="444677"/>
                </a:lnTo>
                <a:lnTo>
                  <a:pt x="2007658" y="453059"/>
                </a:lnTo>
                <a:lnTo>
                  <a:pt x="2009000" y="487984"/>
                </a:lnTo>
                <a:lnTo>
                  <a:pt x="2009027" y="488694"/>
                </a:lnTo>
                <a:lnTo>
                  <a:pt x="2009428" y="487984"/>
                </a:lnTo>
                <a:lnTo>
                  <a:pt x="2019347" y="487984"/>
                </a:lnTo>
                <a:lnTo>
                  <a:pt x="2019347" y="476067"/>
                </a:lnTo>
                <a:lnTo>
                  <a:pt x="2011384" y="476067"/>
                </a:lnTo>
                <a:lnTo>
                  <a:pt x="2011384" y="468647"/>
                </a:lnTo>
                <a:lnTo>
                  <a:pt x="2019347" y="468647"/>
                </a:lnTo>
                <a:lnTo>
                  <a:pt x="2019347" y="464515"/>
                </a:lnTo>
                <a:lnTo>
                  <a:pt x="2016739" y="447797"/>
                </a:lnTo>
                <a:lnTo>
                  <a:pt x="2013310" y="444677"/>
                </a:lnTo>
                <a:close/>
              </a:path>
              <a:path w="3129279" h="1343660">
                <a:moveTo>
                  <a:pt x="2019347" y="468647"/>
                </a:moveTo>
                <a:lnTo>
                  <a:pt x="2011384" y="468647"/>
                </a:lnTo>
                <a:lnTo>
                  <a:pt x="2011384" y="476067"/>
                </a:lnTo>
                <a:lnTo>
                  <a:pt x="2019347" y="476067"/>
                </a:lnTo>
                <a:lnTo>
                  <a:pt x="2019347" y="468647"/>
                </a:lnTo>
                <a:close/>
              </a:path>
              <a:path w="3129279" h="1343660">
                <a:moveTo>
                  <a:pt x="1989591" y="436016"/>
                </a:moveTo>
                <a:lnTo>
                  <a:pt x="1959695" y="445935"/>
                </a:lnTo>
                <a:lnTo>
                  <a:pt x="1964165" y="453339"/>
                </a:lnTo>
                <a:lnTo>
                  <a:pt x="1995505" y="444677"/>
                </a:lnTo>
                <a:lnTo>
                  <a:pt x="2013310" y="444677"/>
                </a:lnTo>
                <a:lnTo>
                  <a:pt x="2006401" y="438391"/>
                </a:lnTo>
                <a:lnTo>
                  <a:pt x="1989591" y="436016"/>
                </a:lnTo>
                <a:close/>
              </a:path>
              <a:path w="3129279" h="1343660">
                <a:moveTo>
                  <a:pt x="2105573" y="436016"/>
                </a:moveTo>
                <a:lnTo>
                  <a:pt x="2088018" y="443932"/>
                </a:lnTo>
                <a:lnTo>
                  <a:pt x="2077075" y="459486"/>
                </a:lnTo>
                <a:lnTo>
                  <a:pt x="2075567" y="478997"/>
                </a:lnTo>
                <a:lnTo>
                  <a:pt x="2075445" y="480580"/>
                </a:lnTo>
                <a:lnTo>
                  <a:pt x="2088018" y="502746"/>
                </a:lnTo>
                <a:lnTo>
                  <a:pt x="2112745" y="510755"/>
                </a:lnTo>
                <a:lnTo>
                  <a:pt x="2119916" y="510755"/>
                </a:lnTo>
                <a:lnTo>
                  <a:pt x="2137705" y="502746"/>
                </a:lnTo>
                <a:lnTo>
                  <a:pt x="2138252" y="501954"/>
                </a:lnTo>
                <a:lnTo>
                  <a:pt x="2112745" y="501954"/>
                </a:lnTo>
                <a:lnTo>
                  <a:pt x="2094817" y="496040"/>
                </a:lnTo>
                <a:lnTo>
                  <a:pt x="2085503" y="478997"/>
                </a:lnTo>
                <a:lnTo>
                  <a:pt x="2091557" y="453944"/>
                </a:lnTo>
                <a:lnTo>
                  <a:pt x="2107669" y="444677"/>
                </a:lnTo>
                <a:lnTo>
                  <a:pt x="2136807" y="444677"/>
                </a:lnTo>
                <a:lnTo>
                  <a:pt x="2126435" y="437599"/>
                </a:lnTo>
                <a:lnTo>
                  <a:pt x="2105573" y="436016"/>
                </a:lnTo>
                <a:close/>
              </a:path>
              <a:path w="3129279" h="1343660">
                <a:moveTo>
                  <a:pt x="2136807" y="444677"/>
                </a:moveTo>
                <a:lnTo>
                  <a:pt x="2107669" y="444677"/>
                </a:lnTo>
                <a:lnTo>
                  <a:pt x="2130952" y="450638"/>
                </a:lnTo>
                <a:lnTo>
                  <a:pt x="2140126" y="467542"/>
                </a:lnTo>
                <a:lnTo>
                  <a:pt x="2134166" y="492688"/>
                </a:lnTo>
                <a:lnTo>
                  <a:pt x="2112745" y="501954"/>
                </a:lnTo>
                <a:lnTo>
                  <a:pt x="2138252" y="501954"/>
                </a:lnTo>
                <a:lnTo>
                  <a:pt x="2148555" y="487053"/>
                </a:lnTo>
                <a:lnTo>
                  <a:pt x="2150062" y="467542"/>
                </a:lnTo>
                <a:lnTo>
                  <a:pt x="2150184" y="465958"/>
                </a:lnTo>
                <a:lnTo>
                  <a:pt x="2142128" y="448310"/>
                </a:lnTo>
                <a:lnTo>
                  <a:pt x="2136807" y="444677"/>
                </a:lnTo>
                <a:close/>
              </a:path>
              <a:path w="3129279" h="1343660">
                <a:moveTo>
                  <a:pt x="2164707" y="493852"/>
                </a:moveTo>
                <a:lnTo>
                  <a:pt x="2160236" y="501675"/>
                </a:lnTo>
                <a:lnTo>
                  <a:pt x="2190132" y="510755"/>
                </a:lnTo>
                <a:lnTo>
                  <a:pt x="2202007" y="509917"/>
                </a:lnTo>
                <a:lnTo>
                  <a:pt x="2213139" y="502094"/>
                </a:lnTo>
                <a:lnTo>
                  <a:pt x="2197816" y="502094"/>
                </a:lnTo>
                <a:lnTo>
                  <a:pt x="2164707" y="493852"/>
                </a:lnTo>
                <a:close/>
              </a:path>
              <a:path w="3129279" h="1343660">
                <a:moveTo>
                  <a:pt x="2201448" y="436668"/>
                </a:moveTo>
                <a:lnTo>
                  <a:pt x="2168479" y="443047"/>
                </a:lnTo>
                <a:lnTo>
                  <a:pt x="2163729" y="464515"/>
                </a:lnTo>
                <a:lnTo>
                  <a:pt x="2210528" y="493712"/>
                </a:lnTo>
                <a:lnTo>
                  <a:pt x="2197816" y="502094"/>
                </a:lnTo>
                <a:lnTo>
                  <a:pt x="2213139" y="502094"/>
                </a:lnTo>
                <a:lnTo>
                  <a:pt x="2219236" y="497810"/>
                </a:lnTo>
                <a:lnTo>
                  <a:pt x="2219562" y="482583"/>
                </a:lnTo>
                <a:lnTo>
                  <a:pt x="2172670" y="453152"/>
                </a:lnTo>
                <a:lnTo>
                  <a:pt x="2180446" y="445702"/>
                </a:lnTo>
                <a:lnTo>
                  <a:pt x="2216387" y="445702"/>
                </a:lnTo>
                <a:lnTo>
                  <a:pt x="2217831" y="443047"/>
                </a:lnTo>
                <a:lnTo>
                  <a:pt x="2217932" y="442861"/>
                </a:lnTo>
                <a:lnTo>
                  <a:pt x="2201448" y="436668"/>
                </a:lnTo>
                <a:close/>
              </a:path>
              <a:path w="3129279" h="1343660">
                <a:moveTo>
                  <a:pt x="2216387" y="445702"/>
                </a:moveTo>
                <a:lnTo>
                  <a:pt x="2180446" y="445702"/>
                </a:lnTo>
                <a:lnTo>
                  <a:pt x="2213602" y="450824"/>
                </a:lnTo>
                <a:lnTo>
                  <a:pt x="2216387" y="445702"/>
                </a:lnTo>
                <a:close/>
              </a:path>
              <a:path w="3129279" h="1343660">
                <a:moveTo>
                  <a:pt x="2286804" y="420509"/>
                </a:moveTo>
                <a:lnTo>
                  <a:pt x="2276886" y="420509"/>
                </a:lnTo>
                <a:lnTo>
                  <a:pt x="2276886" y="496180"/>
                </a:lnTo>
                <a:lnTo>
                  <a:pt x="2286199" y="508893"/>
                </a:lnTo>
                <a:lnTo>
                  <a:pt x="2298399" y="510755"/>
                </a:lnTo>
                <a:lnTo>
                  <a:pt x="2313906" y="505587"/>
                </a:lnTo>
                <a:lnTo>
                  <a:pt x="2312263" y="502234"/>
                </a:lnTo>
                <a:lnTo>
                  <a:pt x="2303894" y="502234"/>
                </a:lnTo>
                <a:lnTo>
                  <a:pt x="2287875" y="496413"/>
                </a:lnTo>
                <a:lnTo>
                  <a:pt x="2286804" y="420509"/>
                </a:lnTo>
                <a:close/>
              </a:path>
              <a:path w="3129279" h="1343660">
                <a:moveTo>
                  <a:pt x="2310414" y="498462"/>
                </a:moveTo>
                <a:lnTo>
                  <a:pt x="2303894" y="502234"/>
                </a:lnTo>
                <a:lnTo>
                  <a:pt x="2312263" y="502234"/>
                </a:lnTo>
                <a:lnTo>
                  <a:pt x="2310414" y="498462"/>
                </a:lnTo>
                <a:close/>
              </a:path>
              <a:path w="3129279" h="1343660">
                <a:moveTo>
                  <a:pt x="2276886" y="436714"/>
                </a:moveTo>
                <a:lnTo>
                  <a:pt x="2263754" y="436714"/>
                </a:lnTo>
                <a:lnTo>
                  <a:pt x="2263754" y="444957"/>
                </a:lnTo>
                <a:lnTo>
                  <a:pt x="2276886" y="444957"/>
                </a:lnTo>
                <a:lnTo>
                  <a:pt x="2276886" y="436714"/>
                </a:lnTo>
                <a:close/>
              </a:path>
              <a:path w="3129279" h="1343660">
                <a:moveTo>
                  <a:pt x="2309156" y="436714"/>
                </a:moveTo>
                <a:lnTo>
                  <a:pt x="2287033" y="436714"/>
                </a:lnTo>
                <a:lnTo>
                  <a:pt x="2287149" y="444957"/>
                </a:lnTo>
                <a:lnTo>
                  <a:pt x="2309156" y="444957"/>
                </a:lnTo>
                <a:lnTo>
                  <a:pt x="2309156" y="436714"/>
                </a:lnTo>
                <a:close/>
              </a:path>
              <a:path w="3129279" h="1343660">
                <a:moveTo>
                  <a:pt x="2341462" y="436714"/>
                </a:moveTo>
                <a:lnTo>
                  <a:pt x="2331963" y="436714"/>
                </a:lnTo>
                <a:lnTo>
                  <a:pt x="2331963" y="510057"/>
                </a:lnTo>
                <a:lnTo>
                  <a:pt x="2341881" y="510057"/>
                </a:lnTo>
                <a:lnTo>
                  <a:pt x="2344070" y="457297"/>
                </a:lnTo>
                <a:lnTo>
                  <a:pt x="2344633" y="456692"/>
                </a:lnTo>
                <a:lnTo>
                  <a:pt x="2341462" y="456692"/>
                </a:lnTo>
                <a:lnTo>
                  <a:pt x="2341462" y="436714"/>
                </a:lnTo>
                <a:close/>
              </a:path>
              <a:path w="3129279" h="1343660">
                <a:moveTo>
                  <a:pt x="2368843" y="436016"/>
                </a:moveTo>
                <a:lnTo>
                  <a:pt x="2361672" y="436016"/>
                </a:lnTo>
                <a:lnTo>
                  <a:pt x="2345979" y="443373"/>
                </a:lnTo>
                <a:lnTo>
                  <a:pt x="2341462" y="456692"/>
                </a:lnTo>
                <a:lnTo>
                  <a:pt x="2344633" y="456692"/>
                </a:lnTo>
                <a:lnTo>
                  <a:pt x="2352824" y="447890"/>
                </a:lnTo>
                <a:lnTo>
                  <a:pt x="2366608" y="445516"/>
                </a:lnTo>
                <a:lnTo>
                  <a:pt x="2368843" y="436016"/>
                </a:lnTo>
                <a:close/>
              </a:path>
              <a:path w="3129279" h="1343660">
                <a:moveTo>
                  <a:pt x="2396861" y="436714"/>
                </a:moveTo>
                <a:lnTo>
                  <a:pt x="2386942" y="436714"/>
                </a:lnTo>
                <a:lnTo>
                  <a:pt x="2386942" y="510057"/>
                </a:lnTo>
                <a:lnTo>
                  <a:pt x="2396861" y="510057"/>
                </a:lnTo>
                <a:lnTo>
                  <a:pt x="2396861" y="436714"/>
                </a:lnTo>
                <a:close/>
              </a:path>
              <a:path w="3129279" h="1343660">
                <a:moveTo>
                  <a:pt x="2389922" y="406400"/>
                </a:moveTo>
                <a:lnTo>
                  <a:pt x="2391971" y="420509"/>
                </a:lnTo>
                <a:lnTo>
                  <a:pt x="2394113" y="420509"/>
                </a:lnTo>
                <a:lnTo>
                  <a:pt x="2389922" y="406400"/>
                </a:lnTo>
                <a:close/>
              </a:path>
              <a:path w="3129279" h="1343660">
                <a:moveTo>
                  <a:pt x="2455985" y="436016"/>
                </a:moveTo>
                <a:lnTo>
                  <a:pt x="2440012" y="443234"/>
                </a:lnTo>
                <a:lnTo>
                  <a:pt x="2434193" y="452016"/>
                </a:lnTo>
                <a:lnTo>
                  <a:pt x="2434137" y="465865"/>
                </a:lnTo>
                <a:lnTo>
                  <a:pt x="2434031" y="492163"/>
                </a:lnTo>
                <a:lnTo>
                  <a:pt x="2439873" y="503444"/>
                </a:lnTo>
                <a:lnTo>
                  <a:pt x="2462318" y="510755"/>
                </a:lnTo>
                <a:lnTo>
                  <a:pt x="2469303" y="510755"/>
                </a:lnTo>
                <a:lnTo>
                  <a:pt x="2486626" y="502839"/>
                </a:lnTo>
                <a:lnTo>
                  <a:pt x="2487231" y="501954"/>
                </a:lnTo>
                <a:lnTo>
                  <a:pt x="2461619" y="501954"/>
                </a:lnTo>
                <a:lnTo>
                  <a:pt x="2443412" y="496040"/>
                </a:lnTo>
                <a:lnTo>
                  <a:pt x="2434238" y="478997"/>
                </a:lnTo>
                <a:lnTo>
                  <a:pt x="2440152" y="453944"/>
                </a:lnTo>
                <a:lnTo>
                  <a:pt x="2456404" y="444677"/>
                </a:lnTo>
                <a:lnTo>
                  <a:pt x="2485895" y="444677"/>
                </a:lnTo>
                <a:lnTo>
                  <a:pt x="2475543" y="437599"/>
                </a:lnTo>
                <a:lnTo>
                  <a:pt x="2455985" y="436016"/>
                </a:lnTo>
                <a:close/>
              </a:path>
              <a:path w="3129279" h="1343660">
                <a:moveTo>
                  <a:pt x="2434378" y="406400"/>
                </a:moveTo>
                <a:lnTo>
                  <a:pt x="2424459" y="406400"/>
                </a:lnTo>
                <a:lnTo>
                  <a:pt x="2424459" y="510057"/>
                </a:lnTo>
                <a:lnTo>
                  <a:pt x="2433959" y="510057"/>
                </a:lnTo>
                <a:lnTo>
                  <a:pt x="2434031" y="492163"/>
                </a:lnTo>
                <a:lnTo>
                  <a:pt x="2428371" y="481232"/>
                </a:lnTo>
                <a:lnTo>
                  <a:pt x="2429861" y="458554"/>
                </a:lnTo>
                <a:lnTo>
                  <a:pt x="2434193" y="452016"/>
                </a:lnTo>
                <a:lnTo>
                  <a:pt x="2434258" y="436016"/>
                </a:lnTo>
                <a:lnTo>
                  <a:pt x="2434378" y="406400"/>
                </a:lnTo>
                <a:close/>
              </a:path>
              <a:path w="3129279" h="1343660">
                <a:moveTo>
                  <a:pt x="2485895" y="444677"/>
                </a:moveTo>
                <a:lnTo>
                  <a:pt x="2456404" y="444677"/>
                </a:lnTo>
                <a:lnTo>
                  <a:pt x="2479687" y="450638"/>
                </a:lnTo>
                <a:lnTo>
                  <a:pt x="2489001" y="467542"/>
                </a:lnTo>
                <a:lnTo>
                  <a:pt x="2483073" y="492163"/>
                </a:lnTo>
                <a:lnTo>
                  <a:pt x="2482947" y="492688"/>
                </a:lnTo>
                <a:lnTo>
                  <a:pt x="2461619" y="501954"/>
                </a:lnTo>
                <a:lnTo>
                  <a:pt x="2487231" y="501954"/>
                </a:lnTo>
                <a:lnTo>
                  <a:pt x="2497336" y="487193"/>
                </a:lnTo>
                <a:lnTo>
                  <a:pt x="2498795" y="467542"/>
                </a:lnTo>
                <a:lnTo>
                  <a:pt x="2498919" y="465865"/>
                </a:lnTo>
                <a:lnTo>
                  <a:pt x="2491003" y="448170"/>
                </a:lnTo>
                <a:lnTo>
                  <a:pt x="2485895" y="444677"/>
                </a:lnTo>
                <a:close/>
              </a:path>
              <a:path w="3129279" h="1343660">
                <a:moveTo>
                  <a:pt x="2434193" y="452016"/>
                </a:moveTo>
                <a:lnTo>
                  <a:pt x="2429861" y="458554"/>
                </a:lnTo>
                <a:lnTo>
                  <a:pt x="2428371" y="481232"/>
                </a:lnTo>
                <a:lnTo>
                  <a:pt x="2434031" y="492163"/>
                </a:lnTo>
                <a:lnTo>
                  <a:pt x="2434137" y="465865"/>
                </a:lnTo>
                <a:lnTo>
                  <a:pt x="2434193" y="452016"/>
                </a:lnTo>
                <a:close/>
              </a:path>
              <a:path w="3129279" h="1343660">
                <a:moveTo>
                  <a:pt x="2528359" y="436714"/>
                </a:moveTo>
                <a:lnTo>
                  <a:pt x="2518440" y="436714"/>
                </a:lnTo>
                <a:lnTo>
                  <a:pt x="2518440" y="486308"/>
                </a:lnTo>
                <a:lnTo>
                  <a:pt x="2528452" y="504935"/>
                </a:lnTo>
                <a:lnTo>
                  <a:pt x="2549454" y="510755"/>
                </a:lnTo>
                <a:lnTo>
                  <a:pt x="2555973" y="510755"/>
                </a:lnTo>
                <a:lnTo>
                  <a:pt x="2570462" y="501815"/>
                </a:lnTo>
                <a:lnTo>
                  <a:pt x="2543446" y="501815"/>
                </a:lnTo>
                <a:lnTo>
                  <a:pt x="2530268" y="491942"/>
                </a:lnTo>
                <a:lnTo>
                  <a:pt x="2528359" y="436714"/>
                </a:lnTo>
                <a:close/>
              </a:path>
              <a:path w="3129279" h="1343660">
                <a:moveTo>
                  <a:pt x="2585356" y="489940"/>
                </a:moveTo>
                <a:lnTo>
                  <a:pt x="2575857" y="489940"/>
                </a:lnTo>
                <a:lnTo>
                  <a:pt x="2575857" y="510057"/>
                </a:lnTo>
                <a:lnTo>
                  <a:pt x="2585356" y="510057"/>
                </a:lnTo>
                <a:lnTo>
                  <a:pt x="2585356" y="489940"/>
                </a:lnTo>
                <a:close/>
              </a:path>
              <a:path w="3129279" h="1343660">
                <a:moveTo>
                  <a:pt x="2585356" y="436714"/>
                </a:moveTo>
                <a:lnTo>
                  <a:pt x="2575438" y="436714"/>
                </a:lnTo>
                <a:lnTo>
                  <a:pt x="2575438" y="480720"/>
                </a:lnTo>
                <a:lnTo>
                  <a:pt x="2567521" y="496599"/>
                </a:lnTo>
                <a:lnTo>
                  <a:pt x="2543446" y="501815"/>
                </a:lnTo>
                <a:lnTo>
                  <a:pt x="2570462" y="501815"/>
                </a:lnTo>
                <a:lnTo>
                  <a:pt x="2575065" y="498974"/>
                </a:lnTo>
                <a:lnTo>
                  <a:pt x="2575857" y="489940"/>
                </a:lnTo>
                <a:lnTo>
                  <a:pt x="2585356" y="489940"/>
                </a:lnTo>
                <a:lnTo>
                  <a:pt x="2585356" y="436714"/>
                </a:lnTo>
                <a:close/>
              </a:path>
              <a:path w="3129279" h="1343660">
                <a:moveTo>
                  <a:pt x="2624595" y="420509"/>
                </a:moveTo>
                <a:lnTo>
                  <a:pt x="2614676" y="420509"/>
                </a:lnTo>
                <a:lnTo>
                  <a:pt x="2614676" y="496180"/>
                </a:lnTo>
                <a:lnTo>
                  <a:pt x="2623989" y="508893"/>
                </a:lnTo>
                <a:lnTo>
                  <a:pt x="2636190" y="510755"/>
                </a:lnTo>
                <a:lnTo>
                  <a:pt x="2651697" y="505587"/>
                </a:lnTo>
                <a:lnTo>
                  <a:pt x="2650053" y="502234"/>
                </a:lnTo>
                <a:lnTo>
                  <a:pt x="2641685" y="502234"/>
                </a:lnTo>
                <a:lnTo>
                  <a:pt x="2625666" y="496413"/>
                </a:lnTo>
                <a:lnTo>
                  <a:pt x="2624595" y="420509"/>
                </a:lnTo>
                <a:close/>
              </a:path>
              <a:path w="3129279" h="1343660">
                <a:moveTo>
                  <a:pt x="2648204" y="498462"/>
                </a:moveTo>
                <a:lnTo>
                  <a:pt x="2641685" y="502234"/>
                </a:lnTo>
                <a:lnTo>
                  <a:pt x="2650053" y="502234"/>
                </a:lnTo>
                <a:lnTo>
                  <a:pt x="2648204" y="498462"/>
                </a:lnTo>
                <a:close/>
              </a:path>
              <a:path w="3129279" h="1343660">
                <a:moveTo>
                  <a:pt x="2614676" y="436714"/>
                </a:moveTo>
                <a:lnTo>
                  <a:pt x="2601544" y="436714"/>
                </a:lnTo>
                <a:lnTo>
                  <a:pt x="2601544" y="444957"/>
                </a:lnTo>
                <a:lnTo>
                  <a:pt x="2614676" y="444957"/>
                </a:lnTo>
                <a:lnTo>
                  <a:pt x="2614676" y="436714"/>
                </a:lnTo>
                <a:close/>
              </a:path>
              <a:path w="3129279" h="1343660">
                <a:moveTo>
                  <a:pt x="2646947" y="436714"/>
                </a:moveTo>
                <a:lnTo>
                  <a:pt x="2624823" y="436714"/>
                </a:lnTo>
                <a:lnTo>
                  <a:pt x="2624940" y="444957"/>
                </a:lnTo>
                <a:lnTo>
                  <a:pt x="2646947" y="444957"/>
                </a:lnTo>
                <a:lnTo>
                  <a:pt x="2646947" y="436714"/>
                </a:lnTo>
                <a:close/>
              </a:path>
              <a:path w="3129279" h="1343660">
                <a:moveTo>
                  <a:pt x="2689885" y="436016"/>
                </a:moveTo>
                <a:lnTo>
                  <a:pt x="2672330" y="443932"/>
                </a:lnTo>
                <a:lnTo>
                  <a:pt x="2661386" y="459486"/>
                </a:lnTo>
                <a:lnTo>
                  <a:pt x="2659879" y="478997"/>
                </a:lnTo>
                <a:lnTo>
                  <a:pt x="2659756" y="480580"/>
                </a:lnTo>
                <a:lnTo>
                  <a:pt x="2672330" y="502746"/>
                </a:lnTo>
                <a:lnTo>
                  <a:pt x="2697056" y="510755"/>
                </a:lnTo>
                <a:lnTo>
                  <a:pt x="2704228" y="510755"/>
                </a:lnTo>
                <a:lnTo>
                  <a:pt x="2722016" y="502746"/>
                </a:lnTo>
                <a:lnTo>
                  <a:pt x="2722564" y="501954"/>
                </a:lnTo>
                <a:lnTo>
                  <a:pt x="2697056" y="501954"/>
                </a:lnTo>
                <a:lnTo>
                  <a:pt x="2679128" y="496040"/>
                </a:lnTo>
                <a:lnTo>
                  <a:pt x="2669815" y="478997"/>
                </a:lnTo>
                <a:lnTo>
                  <a:pt x="2675868" y="453944"/>
                </a:lnTo>
                <a:lnTo>
                  <a:pt x="2691981" y="444677"/>
                </a:lnTo>
                <a:lnTo>
                  <a:pt x="2721118" y="444677"/>
                </a:lnTo>
                <a:lnTo>
                  <a:pt x="2710747" y="437599"/>
                </a:lnTo>
                <a:lnTo>
                  <a:pt x="2689885" y="436016"/>
                </a:lnTo>
                <a:close/>
              </a:path>
              <a:path w="3129279" h="1343660">
                <a:moveTo>
                  <a:pt x="2721118" y="444677"/>
                </a:moveTo>
                <a:lnTo>
                  <a:pt x="2691981" y="444677"/>
                </a:lnTo>
                <a:lnTo>
                  <a:pt x="2715264" y="450638"/>
                </a:lnTo>
                <a:lnTo>
                  <a:pt x="2724438" y="467542"/>
                </a:lnTo>
                <a:lnTo>
                  <a:pt x="2718477" y="492688"/>
                </a:lnTo>
                <a:lnTo>
                  <a:pt x="2697056" y="501954"/>
                </a:lnTo>
                <a:lnTo>
                  <a:pt x="2722564" y="501954"/>
                </a:lnTo>
                <a:lnTo>
                  <a:pt x="2732866" y="487053"/>
                </a:lnTo>
                <a:lnTo>
                  <a:pt x="2734374" y="467542"/>
                </a:lnTo>
                <a:lnTo>
                  <a:pt x="2734496" y="465958"/>
                </a:lnTo>
                <a:lnTo>
                  <a:pt x="2726440" y="448310"/>
                </a:lnTo>
                <a:lnTo>
                  <a:pt x="2721118" y="444677"/>
                </a:lnTo>
                <a:close/>
              </a:path>
              <a:path w="3129279" h="1343660">
                <a:moveTo>
                  <a:pt x="2749018" y="493852"/>
                </a:moveTo>
                <a:lnTo>
                  <a:pt x="2744548" y="501675"/>
                </a:lnTo>
                <a:lnTo>
                  <a:pt x="2774444" y="510755"/>
                </a:lnTo>
                <a:lnTo>
                  <a:pt x="2786318" y="509917"/>
                </a:lnTo>
                <a:lnTo>
                  <a:pt x="2797451" y="502094"/>
                </a:lnTo>
                <a:lnTo>
                  <a:pt x="2782127" y="502094"/>
                </a:lnTo>
                <a:lnTo>
                  <a:pt x="2749018" y="493852"/>
                </a:lnTo>
                <a:close/>
              </a:path>
              <a:path w="3129279" h="1343660">
                <a:moveTo>
                  <a:pt x="2785759" y="436668"/>
                </a:moveTo>
                <a:lnTo>
                  <a:pt x="2752790" y="443047"/>
                </a:lnTo>
                <a:lnTo>
                  <a:pt x="2748040" y="464515"/>
                </a:lnTo>
                <a:lnTo>
                  <a:pt x="2794840" y="493712"/>
                </a:lnTo>
                <a:lnTo>
                  <a:pt x="2782127" y="502094"/>
                </a:lnTo>
                <a:lnTo>
                  <a:pt x="2797451" y="502094"/>
                </a:lnTo>
                <a:lnTo>
                  <a:pt x="2803548" y="497810"/>
                </a:lnTo>
                <a:lnTo>
                  <a:pt x="2803874" y="482583"/>
                </a:lnTo>
                <a:lnTo>
                  <a:pt x="2756981" y="453152"/>
                </a:lnTo>
                <a:lnTo>
                  <a:pt x="2764758" y="445702"/>
                </a:lnTo>
                <a:lnTo>
                  <a:pt x="2800699" y="445702"/>
                </a:lnTo>
                <a:lnTo>
                  <a:pt x="2802143" y="443047"/>
                </a:lnTo>
                <a:lnTo>
                  <a:pt x="2802244" y="442861"/>
                </a:lnTo>
                <a:lnTo>
                  <a:pt x="2785759" y="436668"/>
                </a:lnTo>
                <a:close/>
              </a:path>
              <a:path w="3129279" h="1343660">
                <a:moveTo>
                  <a:pt x="2800699" y="445702"/>
                </a:moveTo>
                <a:lnTo>
                  <a:pt x="2764758" y="445702"/>
                </a:lnTo>
                <a:lnTo>
                  <a:pt x="2797913" y="450824"/>
                </a:lnTo>
                <a:lnTo>
                  <a:pt x="2800699" y="445702"/>
                </a:lnTo>
                <a:close/>
              </a:path>
              <a:path w="3129279" h="1343660">
                <a:moveTo>
                  <a:pt x="2881733" y="436016"/>
                </a:moveTo>
                <a:lnTo>
                  <a:pt x="2864364" y="443839"/>
                </a:lnTo>
                <a:lnTo>
                  <a:pt x="2853700" y="459346"/>
                </a:lnTo>
                <a:lnTo>
                  <a:pt x="2852241" y="478997"/>
                </a:lnTo>
                <a:lnTo>
                  <a:pt x="2852117" y="480673"/>
                </a:lnTo>
                <a:lnTo>
                  <a:pt x="2864364" y="502839"/>
                </a:lnTo>
                <a:lnTo>
                  <a:pt x="2888718" y="510755"/>
                </a:lnTo>
                <a:lnTo>
                  <a:pt x="2895238" y="510755"/>
                </a:lnTo>
                <a:lnTo>
                  <a:pt x="2911163" y="503444"/>
                </a:lnTo>
                <a:lnTo>
                  <a:pt x="2912128" y="501954"/>
                </a:lnTo>
                <a:lnTo>
                  <a:pt x="2889417" y="501954"/>
                </a:lnTo>
                <a:lnTo>
                  <a:pt x="2871489" y="496040"/>
                </a:lnTo>
                <a:lnTo>
                  <a:pt x="2862175" y="478997"/>
                </a:lnTo>
                <a:lnTo>
                  <a:pt x="2868229" y="453944"/>
                </a:lnTo>
                <a:lnTo>
                  <a:pt x="2884294" y="444677"/>
                </a:lnTo>
                <a:lnTo>
                  <a:pt x="2911111" y="444677"/>
                </a:lnTo>
                <a:lnTo>
                  <a:pt x="2900872" y="437459"/>
                </a:lnTo>
                <a:lnTo>
                  <a:pt x="2881733" y="436016"/>
                </a:lnTo>
                <a:close/>
              </a:path>
              <a:path w="3129279" h="1343660">
                <a:moveTo>
                  <a:pt x="2926577" y="406400"/>
                </a:moveTo>
                <a:lnTo>
                  <a:pt x="2916658" y="406400"/>
                </a:lnTo>
                <a:lnTo>
                  <a:pt x="2916778" y="436016"/>
                </a:lnTo>
                <a:lnTo>
                  <a:pt x="2916841" y="451621"/>
                </a:lnTo>
                <a:lnTo>
                  <a:pt x="2922665" y="465306"/>
                </a:lnTo>
                <a:lnTo>
                  <a:pt x="2921175" y="487984"/>
                </a:lnTo>
                <a:lnTo>
                  <a:pt x="2917014" y="494410"/>
                </a:lnTo>
                <a:lnTo>
                  <a:pt x="2917077" y="510057"/>
                </a:lnTo>
                <a:lnTo>
                  <a:pt x="2926577" y="510057"/>
                </a:lnTo>
                <a:lnTo>
                  <a:pt x="2926577" y="406400"/>
                </a:lnTo>
                <a:close/>
              </a:path>
              <a:path w="3129279" h="1343660">
                <a:moveTo>
                  <a:pt x="2916905" y="467541"/>
                </a:moveTo>
                <a:lnTo>
                  <a:pt x="2916759" y="467704"/>
                </a:lnTo>
                <a:lnTo>
                  <a:pt x="2910837" y="492688"/>
                </a:lnTo>
                <a:lnTo>
                  <a:pt x="2889417" y="501954"/>
                </a:lnTo>
                <a:lnTo>
                  <a:pt x="2912128" y="501954"/>
                </a:lnTo>
                <a:lnTo>
                  <a:pt x="2917014" y="494410"/>
                </a:lnTo>
                <a:lnTo>
                  <a:pt x="2916905" y="467541"/>
                </a:lnTo>
                <a:close/>
              </a:path>
              <a:path w="3129279" h="1343660">
                <a:moveTo>
                  <a:pt x="2916841" y="451621"/>
                </a:moveTo>
                <a:lnTo>
                  <a:pt x="2916896" y="465306"/>
                </a:lnTo>
                <a:lnTo>
                  <a:pt x="2917014" y="494410"/>
                </a:lnTo>
                <a:lnTo>
                  <a:pt x="2921175" y="487984"/>
                </a:lnTo>
                <a:lnTo>
                  <a:pt x="2922508" y="467704"/>
                </a:lnTo>
                <a:lnTo>
                  <a:pt x="2922548" y="467096"/>
                </a:lnTo>
                <a:lnTo>
                  <a:pt x="2922665" y="465306"/>
                </a:lnTo>
                <a:lnTo>
                  <a:pt x="2916841" y="451621"/>
                </a:lnTo>
                <a:close/>
              </a:path>
              <a:path w="3129279" h="1343660">
                <a:moveTo>
                  <a:pt x="2911111" y="444677"/>
                </a:moveTo>
                <a:lnTo>
                  <a:pt x="2884294" y="444677"/>
                </a:lnTo>
                <a:lnTo>
                  <a:pt x="2907578" y="450638"/>
                </a:lnTo>
                <a:lnTo>
                  <a:pt x="2916817" y="467541"/>
                </a:lnTo>
                <a:lnTo>
                  <a:pt x="2916841" y="451621"/>
                </a:lnTo>
                <a:lnTo>
                  <a:pt x="2915075" y="447471"/>
                </a:lnTo>
                <a:lnTo>
                  <a:pt x="2911111" y="444677"/>
                </a:lnTo>
                <a:close/>
              </a:path>
              <a:path w="3129279" h="1343660">
                <a:moveTo>
                  <a:pt x="2976925" y="436016"/>
                </a:moveTo>
                <a:lnTo>
                  <a:pt x="2959369" y="443932"/>
                </a:lnTo>
                <a:lnTo>
                  <a:pt x="2948426" y="459486"/>
                </a:lnTo>
                <a:lnTo>
                  <a:pt x="2946919" y="478997"/>
                </a:lnTo>
                <a:lnTo>
                  <a:pt x="2946796" y="480580"/>
                </a:lnTo>
                <a:lnTo>
                  <a:pt x="2959369" y="502746"/>
                </a:lnTo>
                <a:lnTo>
                  <a:pt x="2984096" y="510755"/>
                </a:lnTo>
                <a:lnTo>
                  <a:pt x="2991267" y="510755"/>
                </a:lnTo>
                <a:lnTo>
                  <a:pt x="3009056" y="502746"/>
                </a:lnTo>
                <a:lnTo>
                  <a:pt x="3009603" y="501954"/>
                </a:lnTo>
                <a:lnTo>
                  <a:pt x="2984096" y="501954"/>
                </a:lnTo>
                <a:lnTo>
                  <a:pt x="2966168" y="496040"/>
                </a:lnTo>
                <a:lnTo>
                  <a:pt x="2956855" y="478997"/>
                </a:lnTo>
                <a:lnTo>
                  <a:pt x="2962908" y="453944"/>
                </a:lnTo>
                <a:lnTo>
                  <a:pt x="2979021" y="444677"/>
                </a:lnTo>
                <a:lnTo>
                  <a:pt x="3008158" y="444677"/>
                </a:lnTo>
                <a:lnTo>
                  <a:pt x="2997787" y="437599"/>
                </a:lnTo>
                <a:lnTo>
                  <a:pt x="2976925" y="436016"/>
                </a:lnTo>
                <a:close/>
              </a:path>
              <a:path w="3129279" h="1343660">
                <a:moveTo>
                  <a:pt x="3008158" y="444677"/>
                </a:moveTo>
                <a:lnTo>
                  <a:pt x="2979021" y="444677"/>
                </a:lnTo>
                <a:lnTo>
                  <a:pt x="3002304" y="450638"/>
                </a:lnTo>
                <a:lnTo>
                  <a:pt x="3011477" y="467542"/>
                </a:lnTo>
                <a:lnTo>
                  <a:pt x="3005517" y="492688"/>
                </a:lnTo>
                <a:lnTo>
                  <a:pt x="2984096" y="501954"/>
                </a:lnTo>
                <a:lnTo>
                  <a:pt x="3009603" y="501954"/>
                </a:lnTo>
                <a:lnTo>
                  <a:pt x="3019906" y="487053"/>
                </a:lnTo>
                <a:lnTo>
                  <a:pt x="3021414" y="467542"/>
                </a:lnTo>
                <a:lnTo>
                  <a:pt x="3021536" y="465958"/>
                </a:lnTo>
                <a:lnTo>
                  <a:pt x="3013480" y="448310"/>
                </a:lnTo>
                <a:lnTo>
                  <a:pt x="3008158" y="444677"/>
                </a:lnTo>
                <a:close/>
              </a:path>
              <a:path w="3129279" h="1343660">
                <a:moveTo>
                  <a:pt x="4190" y="693420"/>
                </a:moveTo>
                <a:lnTo>
                  <a:pt x="139" y="701382"/>
                </a:lnTo>
                <a:lnTo>
                  <a:pt x="3771" y="705108"/>
                </a:lnTo>
                <a:lnTo>
                  <a:pt x="36461" y="714095"/>
                </a:lnTo>
                <a:lnTo>
                  <a:pt x="44843" y="714095"/>
                </a:lnTo>
                <a:lnTo>
                  <a:pt x="62399" y="707948"/>
                </a:lnTo>
                <a:lnTo>
                  <a:pt x="64168" y="705294"/>
                </a:lnTo>
                <a:lnTo>
                  <a:pt x="30035" y="705294"/>
                </a:lnTo>
                <a:lnTo>
                  <a:pt x="4190" y="693420"/>
                </a:lnTo>
                <a:close/>
              </a:path>
              <a:path w="3129279" h="1343660">
                <a:moveTo>
                  <a:pt x="30268" y="614629"/>
                </a:moveTo>
                <a:lnTo>
                  <a:pt x="12852" y="620822"/>
                </a:lnTo>
                <a:lnTo>
                  <a:pt x="3771" y="632184"/>
                </a:lnTo>
                <a:lnTo>
                  <a:pt x="3585" y="650904"/>
                </a:lnTo>
                <a:lnTo>
                  <a:pt x="61607" y="681219"/>
                </a:lnTo>
                <a:lnTo>
                  <a:pt x="58161" y="699380"/>
                </a:lnTo>
                <a:lnTo>
                  <a:pt x="30035" y="705294"/>
                </a:lnTo>
                <a:lnTo>
                  <a:pt x="64168" y="705294"/>
                </a:lnTo>
                <a:lnTo>
                  <a:pt x="72923" y="692162"/>
                </a:lnTo>
                <a:lnTo>
                  <a:pt x="67428" y="671813"/>
                </a:lnTo>
                <a:lnTo>
                  <a:pt x="21048" y="654536"/>
                </a:lnTo>
                <a:lnTo>
                  <a:pt x="12712" y="637819"/>
                </a:lnTo>
                <a:lnTo>
                  <a:pt x="27707" y="624221"/>
                </a:lnTo>
                <a:lnTo>
                  <a:pt x="68477" y="624221"/>
                </a:lnTo>
                <a:lnTo>
                  <a:pt x="68872" y="623290"/>
                </a:lnTo>
                <a:lnTo>
                  <a:pt x="30268" y="614629"/>
                </a:lnTo>
                <a:close/>
              </a:path>
              <a:path w="3129279" h="1343660">
                <a:moveTo>
                  <a:pt x="68477" y="624221"/>
                </a:moveTo>
                <a:lnTo>
                  <a:pt x="27707" y="624221"/>
                </a:lnTo>
                <a:lnTo>
                  <a:pt x="65379" y="631532"/>
                </a:lnTo>
                <a:lnTo>
                  <a:pt x="68477" y="624221"/>
                </a:lnTo>
                <a:close/>
              </a:path>
              <a:path w="3129279" h="1343660">
                <a:moveTo>
                  <a:pt x="103271" y="639914"/>
                </a:moveTo>
                <a:lnTo>
                  <a:pt x="93352" y="639914"/>
                </a:lnTo>
                <a:lnTo>
                  <a:pt x="93352" y="713257"/>
                </a:lnTo>
                <a:lnTo>
                  <a:pt x="103271" y="713257"/>
                </a:lnTo>
                <a:lnTo>
                  <a:pt x="103271" y="639914"/>
                </a:lnTo>
                <a:close/>
              </a:path>
              <a:path w="3129279" h="1343660">
                <a:moveTo>
                  <a:pt x="96332" y="609600"/>
                </a:moveTo>
                <a:lnTo>
                  <a:pt x="98381" y="623709"/>
                </a:lnTo>
                <a:lnTo>
                  <a:pt x="100523" y="623709"/>
                </a:lnTo>
                <a:lnTo>
                  <a:pt x="96332" y="609600"/>
                </a:lnTo>
                <a:close/>
              </a:path>
              <a:path w="3129279" h="1343660">
                <a:moveTo>
                  <a:pt x="140369" y="639914"/>
                </a:moveTo>
                <a:lnTo>
                  <a:pt x="130869" y="639914"/>
                </a:lnTo>
                <a:lnTo>
                  <a:pt x="130869" y="713257"/>
                </a:lnTo>
                <a:lnTo>
                  <a:pt x="140788" y="713257"/>
                </a:lnTo>
                <a:lnTo>
                  <a:pt x="140788" y="669112"/>
                </a:lnTo>
                <a:lnTo>
                  <a:pt x="145481" y="659752"/>
                </a:lnTo>
                <a:lnTo>
                  <a:pt x="140369" y="659752"/>
                </a:lnTo>
                <a:lnTo>
                  <a:pt x="140369" y="639914"/>
                </a:lnTo>
                <a:close/>
              </a:path>
              <a:path w="3129279" h="1343660">
                <a:moveTo>
                  <a:pt x="188177" y="648157"/>
                </a:moveTo>
                <a:lnTo>
                  <a:pt x="172080" y="648157"/>
                </a:lnTo>
                <a:lnTo>
                  <a:pt x="184747" y="658075"/>
                </a:lnTo>
                <a:lnTo>
                  <a:pt x="186609" y="713257"/>
                </a:lnTo>
                <a:lnTo>
                  <a:pt x="196528" y="713257"/>
                </a:lnTo>
                <a:lnTo>
                  <a:pt x="196528" y="669112"/>
                </a:lnTo>
                <a:lnTo>
                  <a:pt x="200707" y="660730"/>
                </a:lnTo>
                <a:lnTo>
                  <a:pt x="195410" y="660730"/>
                </a:lnTo>
                <a:lnTo>
                  <a:pt x="191499" y="659193"/>
                </a:lnTo>
                <a:lnTo>
                  <a:pt x="194106" y="654451"/>
                </a:lnTo>
                <a:lnTo>
                  <a:pt x="193920" y="653558"/>
                </a:lnTo>
                <a:lnTo>
                  <a:pt x="188177" y="648157"/>
                </a:lnTo>
                <a:close/>
              </a:path>
              <a:path w="3129279" h="1343660">
                <a:moveTo>
                  <a:pt x="244152" y="648157"/>
                </a:moveTo>
                <a:lnTo>
                  <a:pt x="227821" y="648157"/>
                </a:lnTo>
                <a:lnTo>
                  <a:pt x="240347" y="658075"/>
                </a:lnTo>
                <a:lnTo>
                  <a:pt x="242210" y="713257"/>
                </a:lnTo>
                <a:lnTo>
                  <a:pt x="252129" y="713257"/>
                </a:lnTo>
                <a:lnTo>
                  <a:pt x="252129" y="663570"/>
                </a:lnTo>
                <a:lnTo>
                  <a:pt x="244152" y="648157"/>
                </a:lnTo>
                <a:close/>
              </a:path>
              <a:path w="3129279" h="1343660">
                <a:moveTo>
                  <a:pt x="194106" y="654451"/>
                </a:moveTo>
                <a:lnTo>
                  <a:pt x="191499" y="659193"/>
                </a:lnTo>
                <a:lnTo>
                  <a:pt x="195410" y="660730"/>
                </a:lnTo>
                <a:lnTo>
                  <a:pt x="194106" y="654451"/>
                </a:lnTo>
                <a:close/>
              </a:path>
              <a:path w="3129279" h="1343660">
                <a:moveTo>
                  <a:pt x="222512" y="639216"/>
                </a:moveTo>
                <a:lnTo>
                  <a:pt x="214875" y="639216"/>
                </a:lnTo>
                <a:lnTo>
                  <a:pt x="197413" y="648436"/>
                </a:lnTo>
                <a:lnTo>
                  <a:pt x="194106" y="654451"/>
                </a:lnTo>
                <a:lnTo>
                  <a:pt x="195410" y="660730"/>
                </a:lnTo>
                <a:lnTo>
                  <a:pt x="200707" y="660730"/>
                </a:lnTo>
                <a:lnTo>
                  <a:pt x="204281" y="653558"/>
                </a:lnTo>
                <a:lnTo>
                  <a:pt x="204351" y="653419"/>
                </a:lnTo>
                <a:lnTo>
                  <a:pt x="227821" y="648157"/>
                </a:lnTo>
                <a:lnTo>
                  <a:pt x="244152" y="648157"/>
                </a:lnTo>
                <a:lnTo>
                  <a:pt x="242489" y="644944"/>
                </a:lnTo>
                <a:lnTo>
                  <a:pt x="222512" y="639216"/>
                </a:lnTo>
                <a:close/>
              </a:path>
              <a:path w="3129279" h="1343660">
                <a:moveTo>
                  <a:pt x="160532" y="639216"/>
                </a:moveTo>
                <a:lnTo>
                  <a:pt x="141067" y="650951"/>
                </a:lnTo>
                <a:lnTo>
                  <a:pt x="140502" y="658075"/>
                </a:lnTo>
                <a:lnTo>
                  <a:pt x="140413" y="659193"/>
                </a:lnTo>
                <a:lnTo>
                  <a:pt x="140369" y="659752"/>
                </a:lnTo>
                <a:lnTo>
                  <a:pt x="145481" y="659752"/>
                </a:lnTo>
                <a:lnTo>
                  <a:pt x="148587" y="653558"/>
                </a:lnTo>
                <a:lnTo>
                  <a:pt x="148657" y="653419"/>
                </a:lnTo>
                <a:lnTo>
                  <a:pt x="172080" y="648157"/>
                </a:lnTo>
                <a:lnTo>
                  <a:pt x="188177" y="648157"/>
                </a:lnTo>
                <a:lnTo>
                  <a:pt x="180602" y="641032"/>
                </a:lnTo>
                <a:lnTo>
                  <a:pt x="160532" y="639216"/>
                </a:lnTo>
                <a:close/>
              </a:path>
              <a:path w="3129279" h="1343660">
                <a:moveTo>
                  <a:pt x="288527" y="639914"/>
                </a:moveTo>
                <a:lnTo>
                  <a:pt x="279027" y="639914"/>
                </a:lnTo>
                <a:lnTo>
                  <a:pt x="279027" y="740359"/>
                </a:lnTo>
                <a:lnTo>
                  <a:pt x="288946" y="740359"/>
                </a:lnTo>
                <a:lnTo>
                  <a:pt x="288836" y="713955"/>
                </a:lnTo>
                <a:lnTo>
                  <a:pt x="288759" y="695584"/>
                </a:lnTo>
                <a:lnTo>
                  <a:pt x="282939" y="684525"/>
                </a:lnTo>
                <a:lnTo>
                  <a:pt x="284429" y="661754"/>
                </a:lnTo>
                <a:lnTo>
                  <a:pt x="288591" y="655385"/>
                </a:lnTo>
                <a:lnTo>
                  <a:pt x="288527" y="639914"/>
                </a:lnTo>
                <a:close/>
              </a:path>
              <a:path w="3129279" h="1343660">
                <a:moveTo>
                  <a:pt x="288703" y="682197"/>
                </a:moveTo>
                <a:lnTo>
                  <a:pt x="288759" y="695584"/>
                </a:lnTo>
                <a:lnTo>
                  <a:pt x="294581" y="706644"/>
                </a:lnTo>
                <a:lnTo>
                  <a:pt x="316886" y="713955"/>
                </a:lnTo>
                <a:lnTo>
                  <a:pt x="323871" y="713955"/>
                </a:lnTo>
                <a:lnTo>
                  <a:pt x="341194" y="706039"/>
                </a:lnTo>
                <a:lnTo>
                  <a:pt x="341803" y="705154"/>
                </a:lnTo>
                <a:lnTo>
                  <a:pt x="316188" y="705154"/>
                </a:lnTo>
                <a:lnTo>
                  <a:pt x="297980" y="699240"/>
                </a:lnTo>
                <a:lnTo>
                  <a:pt x="288703" y="682197"/>
                </a:lnTo>
                <a:close/>
              </a:path>
              <a:path w="3129279" h="1343660">
                <a:moveTo>
                  <a:pt x="340418" y="647877"/>
                </a:moveTo>
                <a:lnTo>
                  <a:pt x="310972" y="647877"/>
                </a:lnTo>
                <a:lnTo>
                  <a:pt x="334255" y="653931"/>
                </a:lnTo>
                <a:lnTo>
                  <a:pt x="343569" y="670835"/>
                </a:lnTo>
                <a:lnTo>
                  <a:pt x="337588" y="695584"/>
                </a:lnTo>
                <a:lnTo>
                  <a:pt x="337515" y="695888"/>
                </a:lnTo>
                <a:lnTo>
                  <a:pt x="316188" y="705154"/>
                </a:lnTo>
                <a:lnTo>
                  <a:pt x="341803" y="705154"/>
                </a:lnTo>
                <a:lnTo>
                  <a:pt x="351904" y="690486"/>
                </a:lnTo>
                <a:lnTo>
                  <a:pt x="353363" y="670835"/>
                </a:lnTo>
                <a:lnTo>
                  <a:pt x="353487" y="669158"/>
                </a:lnTo>
                <a:lnTo>
                  <a:pt x="345571" y="651416"/>
                </a:lnTo>
                <a:lnTo>
                  <a:pt x="340418" y="647877"/>
                </a:lnTo>
                <a:close/>
              </a:path>
              <a:path w="3129279" h="1343660">
                <a:moveTo>
                  <a:pt x="288591" y="655385"/>
                </a:moveTo>
                <a:lnTo>
                  <a:pt x="284429" y="661754"/>
                </a:lnTo>
                <a:lnTo>
                  <a:pt x="283091" y="682197"/>
                </a:lnTo>
                <a:lnTo>
                  <a:pt x="283063" y="682623"/>
                </a:lnTo>
                <a:lnTo>
                  <a:pt x="282939" y="684525"/>
                </a:lnTo>
                <a:lnTo>
                  <a:pt x="288759" y="695584"/>
                </a:lnTo>
                <a:lnTo>
                  <a:pt x="288649" y="669158"/>
                </a:lnTo>
                <a:lnTo>
                  <a:pt x="288591" y="655385"/>
                </a:lnTo>
                <a:close/>
              </a:path>
              <a:path w="3129279" h="1343660">
                <a:moveTo>
                  <a:pt x="310460" y="639216"/>
                </a:moveTo>
                <a:lnTo>
                  <a:pt x="294441" y="646434"/>
                </a:lnTo>
                <a:lnTo>
                  <a:pt x="288591" y="655385"/>
                </a:lnTo>
                <a:lnTo>
                  <a:pt x="288703" y="682197"/>
                </a:lnTo>
                <a:lnTo>
                  <a:pt x="291504" y="670835"/>
                </a:lnTo>
                <a:lnTo>
                  <a:pt x="294720" y="657284"/>
                </a:lnTo>
                <a:lnTo>
                  <a:pt x="310972" y="647877"/>
                </a:lnTo>
                <a:lnTo>
                  <a:pt x="340418" y="647877"/>
                </a:lnTo>
                <a:lnTo>
                  <a:pt x="330111" y="640799"/>
                </a:lnTo>
                <a:lnTo>
                  <a:pt x="310460" y="639216"/>
                </a:lnTo>
                <a:close/>
              </a:path>
              <a:path w="3129279" h="1343660">
                <a:moveTo>
                  <a:pt x="383625" y="609600"/>
                </a:moveTo>
                <a:lnTo>
                  <a:pt x="373707" y="609600"/>
                </a:lnTo>
                <a:lnTo>
                  <a:pt x="373707" y="713257"/>
                </a:lnTo>
                <a:lnTo>
                  <a:pt x="383625" y="713257"/>
                </a:lnTo>
                <a:lnTo>
                  <a:pt x="383625" y="609600"/>
                </a:lnTo>
                <a:close/>
              </a:path>
              <a:path w="3129279" h="1343660">
                <a:moveTo>
                  <a:pt x="432924" y="639216"/>
                </a:moveTo>
                <a:lnTo>
                  <a:pt x="415881" y="647272"/>
                </a:lnTo>
                <a:lnTo>
                  <a:pt x="405356" y="662825"/>
                </a:lnTo>
                <a:lnTo>
                  <a:pt x="403820" y="683780"/>
                </a:lnTo>
                <a:lnTo>
                  <a:pt x="416486" y="705946"/>
                </a:lnTo>
                <a:lnTo>
                  <a:pt x="442377" y="713955"/>
                </a:lnTo>
                <a:lnTo>
                  <a:pt x="448244" y="713955"/>
                </a:lnTo>
                <a:lnTo>
                  <a:pt x="466900" y="703990"/>
                </a:lnTo>
                <a:lnTo>
                  <a:pt x="431900" y="703990"/>
                </a:lnTo>
                <a:lnTo>
                  <a:pt x="414670" y="687459"/>
                </a:lnTo>
                <a:lnTo>
                  <a:pt x="415794" y="679589"/>
                </a:lnTo>
                <a:lnTo>
                  <a:pt x="411364" y="679589"/>
                </a:lnTo>
                <a:lnTo>
                  <a:pt x="411364" y="672185"/>
                </a:lnTo>
                <a:lnTo>
                  <a:pt x="416852" y="672185"/>
                </a:lnTo>
                <a:lnTo>
                  <a:pt x="419047" y="656818"/>
                </a:lnTo>
                <a:lnTo>
                  <a:pt x="434693" y="647738"/>
                </a:lnTo>
                <a:lnTo>
                  <a:pt x="462483" y="647738"/>
                </a:lnTo>
                <a:lnTo>
                  <a:pt x="452715" y="640799"/>
                </a:lnTo>
                <a:lnTo>
                  <a:pt x="432924" y="639216"/>
                </a:lnTo>
                <a:close/>
              </a:path>
              <a:path w="3129279" h="1343660">
                <a:moveTo>
                  <a:pt x="465148" y="695515"/>
                </a:moveTo>
                <a:lnTo>
                  <a:pt x="462354" y="698775"/>
                </a:lnTo>
                <a:lnTo>
                  <a:pt x="431900" y="703990"/>
                </a:lnTo>
                <a:lnTo>
                  <a:pt x="466900" y="703990"/>
                </a:lnTo>
                <a:lnTo>
                  <a:pt x="470736" y="701941"/>
                </a:lnTo>
                <a:lnTo>
                  <a:pt x="465148" y="695515"/>
                </a:lnTo>
                <a:close/>
              </a:path>
              <a:path w="3129279" h="1343660">
                <a:moveTo>
                  <a:pt x="416852" y="672185"/>
                </a:moveTo>
                <a:lnTo>
                  <a:pt x="411364" y="672185"/>
                </a:lnTo>
                <a:lnTo>
                  <a:pt x="411364" y="679589"/>
                </a:lnTo>
                <a:lnTo>
                  <a:pt x="415794" y="679589"/>
                </a:lnTo>
                <a:lnTo>
                  <a:pt x="416852" y="672185"/>
                </a:lnTo>
                <a:close/>
              </a:path>
              <a:path w="3129279" h="1343660">
                <a:moveTo>
                  <a:pt x="464789" y="672185"/>
                </a:moveTo>
                <a:lnTo>
                  <a:pt x="416852" y="672185"/>
                </a:lnTo>
                <a:lnTo>
                  <a:pt x="415794" y="679589"/>
                </a:lnTo>
                <a:lnTo>
                  <a:pt x="475206" y="679589"/>
                </a:lnTo>
                <a:lnTo>
                  <a:pt x="475266" y="675119"/>
                </a:lnTo>
                <a:lnTo>
                  <a:pt x="465986" y="675119"/>
                </a:lnTo>
                <a:lnTo>
                  <a:pt x="464789" y="672185"/>
                </a:lnTo>
                <a:close/>
              </a:path>
              <a:path w="3129279" h="1343660">
                <a:moveTo>
                  <a:pt x="462483" y="647738"/>
                </a:moveTo>
                <a:lnTo>
                  <a:pt x="434693" y="647738"/>
                </a:lnTo>
                <a:lnTo>
                  <a:pt x="457185" y="653558"/>
                </a:lnTo>
                <a:lnTo>
                  <a:pt x="465986" y="675119"/>
                </a:lnTo>
                <a:lnTo>
                  <a:pt x="469898" y="672185"/>
                </a:lnTo>
                <a:lnTo>
                  <a:pt x="475306" y="672185"/>
                </a:lnTo>
                <a:lnTo>
                  <a:pt x="475346" y="669158"/>
                </a:lnTo>
                <a:lnTo>
                  <a:pt x="467663" y="651416"/>
                </a:lnTo>
                <a:lnTo>
                  <a:pt x="462483" y="647738"/>
                </a:lnTo>
                <a:close/>
              </a:path>
              <a:path w="3129279" h="1343660">
                <a:moveTo>
                  <a:pt x="475306" y="672185"/>
                </a:moveTo>
                <a:lnTo>
                  <a:pt x="469898" y="672185"/>
                </a:lnTo>
                <a:lnTo>
                  <a:pt x="465986" y="675119"/>
                </a:lnTo>
                <a:lnTo>
                  <a:pt x="475266" y="675119"/>
                </a:lnTo>
                <a:lnTo>
                  <a:pt x="475306" y="672185"/>
                </a:lnTo>
                <a:close/>
              </a:path>
              <a:path w="3129279" h="1343660">
                <a:moveTo>
                  <a:pt x="489807" y="697052"/>
                </a:moveTo>
                <a:lnTo>
                  <a:pt x="485337" y="704875"/>
                </a:lnTo>
                <a:lnTo>
                  <a:pt x="515233" y="713955"/>
                </a:lnTo>
                <a:lnTo>
                  <a:pt x="527107" y="713117"/>
                </a:lnTo>
                <a:lnTo>
                  <a:pt x="538240" y="705294"/>
                </a:lnTo>
                <a:lnTo>
                  <a:pt x="522916" y="705294"/>
                </a:lnTo>
                <a:lnTo>
                  <a:pt x="489807" y="697052"/>
                </a:lnTo>
                <a:close/>
              </a:path>
              <a:path w="3129279" h="1343660">
                <a:moveTo>
                  <a:pt x="526548" y="639868"/>
                </a:moveTo>
                <a:lnTo>
                  <a:pt x="493579" y="646248"/>
                </a:lnTo>
                <a:lnTo>
                  <a:pt x="488829" y="667715"/>
                </a:lnTo>
                <a:lnTo>
                  <a:pt x="535629" y="696912"/>
                </a:lnTo>
                <a:lnTo>
                  <a:pt x="522916" y="705294"/>
                </a:lnTo>
                <a:lnTo>
                  <a:pt x="538240" y="705294"/>
                </a:lnTo>
                <a:lnTo>
                  <a:pt x="544337" y="701010"/>
                </a:lnTo>
                <a:lnTo>
                  <a:pt x="544663" y="685783"/>
                </a:lnTo>
                <a:lnTo>
                  <a:pt x="497770" y="656352"/>
                </a:lnTo>
                <a:lnTo>
                  <a:pt x="505547" y="648902"/>
                </a:lnTo>
                <a:lnTo>
                  <a:pt x="541488" y="648902"/>
                </a:lnTo>
                <a:lnTo>
                  <a:pt x="542932" y="646248"/>
                </a:lnTo>
                <a:lnTo>
                  <a:pt x="543033" y="646061"/>
                </a:lnTo>
                <a:lnTo>
                  <a:pt x="526548" y="639868"/>
                </a:lnTo>
                <a:close/>
              </a:path>
              <a:path w="3129279" h="1343660">
                <a:moveTo>
                  <a:pt x="541488" y="648902"/>
                </a:moveTo>
                <a:lnTo>
                  <a:pt x="505547" y="648902"/>
                </a:lnTo>
                <a:lnTo>
                  <a:pt x="538702" y="654024"/>
                </a:lnTo>
                <a:lnTo>
                  <a:pt x="541488" y="648902"/>
                </a:lnTo>
                <a:close/>
              </a:path>
              <a:path w="3129279" h="1343660">
                <a:moveTo>
                  <a:pt x="610927" y="615467"/>
                </a:moveTo>
                <a:lnTo>
                  <a:pt x="602406" y="615467"/>
                </a:lnTo>
                <a:lnTo>
                  <a:pt x="602406" y="713257"/>
                </a:lnTo>
                <a:lnTo>
                  <a:pt x="612743" y="713257"/>
                </a:lnTo>
                <a:lnTo>
                  <a:pt x="612743" y="633958"/>
                </a:lnTo>
                <a:lnTo>
                  <a:pt x="608273" y="628319"/>
                </a:lnTo>
                <a:lnTo>
                  <a:pt x="621137" y="628319"/>
                </a:lnTo>
                <a:lnTo>
                  <a:pt x="610927" y="615467"/>
                </a:lnTo>
                <a:close/>
              </a:path>
              <a:path w="3129279" h="1343660">
                <a:moveTo>
                  <a:pt x="621137" y="628319"/>
                </a:moveTo>
                <a:lnTo>
                  <a:pt x="612743" y="628319"/>
                </a:lnTo>
                <a:lnTo>
                  <a:pt x="612743" y="633958"/>
                </a:lnTo>
                <a:lnTo>
                  <a:pt x="675608" y="713257"/>
                </a:lnTo>
                <a:lnTo>
                  <a:pt x="684130" y="713257"/>
                </a:lnTo>
                <a:lnTo>
                  <a:pt x="684130" y="700405"/>
                </a:lnTo>
                <a:lnTo>
                  <a:pt x="673932" y="700405"/>
                </a:lnTo>
                <a:lnTo>
                  <a:pt x="673932" y="694777"/>
                </a:lnTo>
                <a:lnTo>
                  <a:pt x="621137" y="628319"/>
                </a:lnTo>
                <a:close/>
              </a:path>
              <a:path w="3129279" h="1343660">
                <a:moveTo>
                  <a:pt x="673932" y="694777"/>
                </a:moveTo>
                <a:lnTo>
                  <a:pt x="673932" y="700405"/>
                </a:lnTo>
                <a:lnTo>
                  <a:pt x="678402" y="700405"/>
                </a:lnTo>
                <a:lnTo>
                  <a:pt x="673932" y="694777"/>
                </a:lnTo>
                <a:close/>
              </a:path>
              <a:path w="3129279" h="1343660">
                <a:moveTo>
                  <a:pt x="684130" y="615467"/>
                </a:moveTo>
                <a:lnTo>
                  <a:pt x="673932" y="615467"/>
                </a:lnTo>
                <a:lnTo>
                  <a:pt x="673932" y="694777"/>
                </a:lnTo>
                <a:lnTo>
                  <a:pt x="678402" y="700405"/>
                </a:lnTo>
                <a:lnTo>
                  <a:pt x="684130" y="700405"/>
                </a:lnTo>
                <a:lnTo>
                  <a:pt x="684130" y="615467"/>
                </a:lnTo>
                <a:close/>
              </a:path>
              <a:path w="3129279" h="1343660">
                <a:moveTo>
                  <a:pt x="612743" y="628319"/>
                </a:moveTo>
                <a:lnTo>
                  <a:pt x="608273" y="628319"/>
                </a:lnTo>
                <a:lnTo>
                  <a:pt x="612743" y="633958"/>
                </a:lnTo>
                <a:lnTo>
                  <a:pt x="612743" y="628319"/>
                </a:lnTo>
                <a:close/>
              </a:path>
              <a:path w="3129279" h="1343660">
                <a:moveTo>
                  <a:pt x="758324" y="671847"/>
                </a:moveTo>
                <a:lnTo>
                  <a:pt x="723592" y="672744"/>
                </a:lnTo>
                <a:lnTo>
                  <a:pt x="708691" y="685317"/>
                </a:lnTo>
                <a:lnTo>
                  <a:pt x="713161" y="706924"/>
                </a:lnTo>
                <a:lnTo>
                  <a:pt x="734628" y="713955"/>
                </a:lnTo>
                <a:lnTo>
                  <a:pt x="747388" y="712512"/>
                </a:lnTo>
                <a:lnTo>
                  <a:pt x="753706" y="706132"/>
                </a:lnTo>
                <a:lnTo>
                  <a:pt x="730298" y="706132"/>
                </a:lnTo>
                <a:lnTo>
                  <a:pt x="717585" y="696493"/>
                </a:lnTo>
                <a:lnTo>
                  <a:pt x="724430" y="680427"/>
                </a:lnTo>
                <a:lnTo>
                  <a:pt x="758609" y="679267"/>
                </a:lnTo>
                <a:lnTo>
                  <a:pt x="758358" y="672744"/>
                </a:lnTo>
                <a:lnTo>
                  <a:pt x="758324" y="671847"/>
                </a:lnTo>
                <a:close/>
              </a:path>
              <a:path w="3129279" h="1343660">
                <a:moveTo>
                  <a:pt x="769414" y="691184"/>
                </a:moveTo>
                <a:lnTo>
                  <a:pt x="759495" y="691184"/>
                </a:lnTo>
                <a:lnTo>
                  <a:pt x="761730" y="698030"/>
                </a:lnTo>
                <a:lnTo>
                  <a:pt x="759419" y="700363"/>
                </a:lnTo>
                <a:lnTo>
                  <a:pt x="759885" y="712512"/>
                </a:lnTo>
                <a:lnTo>
                  <a:pt x="759914" y="713257"/>
                </a:lnTo>
                <a:lnTo>
                  <a:pt x="769414" y="713257"/>
                </a:lnTo>
                <a:lnTo>
                  <a:pt x="769414" y="691184"/>
                </a:lnTo>
                <a:close/>
              </a:path>
              <a:path w="3129279" h="1343660">
                <a:moveTo>
                  <a:pt x="759094" y="691894"/>
                </a:moveTo>
                <a:lnTo>
                  <a:pt x="754652" y="699753"/>
                </a:lnTo>
                <a:lnTo>
                  <a:pt x="730298" y="706132"/>
                </a:lnTo>
                <a:lnTo>
                  <a:pt x="753706" y="706132"/>
                </a:lnTo>
                <a:lnTo>
                  <a:pt x="759419" y="700363"/>
                </a:lnTo>
                <a:lnTo>
                  <a:pt x="759094" y="691894"/>
                </a:lnTo>
                <a:close/>
              </a:path>
              <a:path w="3129279" h="1343660">
                <a:moveTo>
                  <a:pt x="759495" y="691184"/>
                </a:moveTo>
                <a:lnTo>
                  <a:pt x="759094" y="691894"/>
                </a:lnTo>
                <a:lnTo>
                  <a:pt x="759270" y="696493"/>
                </a:lnTo>
                <a:lnTo>
                  <a:pt x="759329" y="698030"/>
                </a:lnTo>
                <a:lnTo>
                  <a:pt x="759419" y="700363"/>
                </a:lnTo>
                <a:lnTo>
                  <a:pt x="761730" y="698030"/>
                </a:lnTo>
                <a:lnTo>
                  <a:pt x="759495" y="691184"/>
                </a:lnTo>
                <a:close/>
              </a:path>
              <a:path w="3129279" h="1343660">
                <a:moveTo>
                  <a:pt x="763377" y="647877"/>
                </a:moveTo>
                <a:lnTo>
                  <a:pt x="745571" y="647877"/>
                </a:lnTo>
                <a:lnTo>
                  <a:pt x="757725" y="656259"/>
                </a:lnTo>
                <a:lnTo>
                  <a:pt x="759066" y="691184"/>
                </a:lnTo>
                <a:lnTo>
                  <a:pt x="759094" y="691894"/>
                </a:lnTo>
                <a:lnTo>
                  <a:pt x="759495" y="691184"/>
                </a:lnTo>
                <a:lnTo>
                  <a:pt x="769414" y="691184"/>
                </a:lnTo>
                <a:lnTo>
                  <a:pt x="769414" y="679267"/>
                </a:lnTo>
                <a:lnTo>
                  <a:pt x="761451" y="679267"/>
                </a:lnTo>
                <a:lnTo>
                  <a:pt x="761451" y="671847"/>
                </a:lnTo>
                <a:lnTo>
                  <a:pt x="769414" y="671847"/>
                </a:lnTo>
                <a:lnTo>
                  <a:pt x="769414" y="667715"/>
                </a:lnTo>
                <a:lnTo>
                  <a:pt x="766806" y="650997"/>
                </a:lnTo>
                <a:lnTo>
                  <a:pt x="763377" y="647877"/>
                </a:lnTo>
                <a:close/>
              </a:path>
              <a:path w="3129279" h="1343660">
                <a:moveTo>
                  <a:pt x="769414" y="671847"/>
                </a:moveTo>
                <a:lnTo>
                  <a:pt x="761451" y="671847"/>
                </a:lnTo>
                <a:lnTo>
                  <a:pt x="761451" y="679267"/>
                </a:lnTo>
                <a:lnTo>
                  <a:pt x="769414" y="679267"/>
                </a:lnTo>
                <a:lnTo>
                  <a:pt x="769414" y="671847"/>
                </a:lnTo>
                <a:close/>
              </a:path>
              <a:path w="3129279" h="1343660">
                <a:moveTo>
                  <a:pt x="739657" y="639216"/>
                </a:moveTo>
                <a:lnTo>
                  <a:pt x="709762" y="649135"/>
                </a:lnTo>
                <a:lnTo>
                  <a:pt x="714232" y="656539"/>
                </a:lnTo>
                <a:lnTo>
                  <a:pt x="745571" y="647877"/>
                </a:lnTo>
                <a:lnTo>
                  <a:pt x="763377" y="647877"/>
                </a:lnTo>
                <a:lnTo>
                  <a:pt x="756468" y="641591"/>
                </a:lnTo>
                <a:lnTo>
                  <a:pt x="739657" y="639216"/>
                </a:lnTo>
                <a:close/>
              </a:path>
              <a:path w="3129279" h="1343660">
                <a:moveTo>
                  <a:pt x="819544" y="639216"/>
                </a:moveTo>
                <a:lnTo>
                  <a:pt x="801569" y="647132"/>
                </a:lnTo>
                <a:lnTo>
                  <a:pt x="790580" y="662686"/>
                </a:lnTo>
                <a:lnTo>
                  <a:pt x="788950" y="683780"/>
                </a:lnTo>
                <a:lnTo>
                  <a:pt x="801569" y="705946"/>
                </a:lnTo>
                <a:lnTo>
                  <a:pt x="826808" y="713955"/>
                </a:lnTo>
                <a:lnTo>
                  <a:pt x="838683" y="712745"/>
                </a:lnTo>
                <a:lnTo>
                  <a:pt x="848317" y="705154"/>
                </a:lnTo>
                <a:lnTo>
                  <a:pt x="821453" y="705154"/>
                </a:lnTo>
                <a:lnTo>
                  <a:pt x="805062" y="695888"/>
                </a:lnTo>
                <a:lnTo>
                  <a:pt x="799008" y="670742"/>
                </a:lnTo>
                <a:lnTo>
                  <a:pt x="808368" y="653838"/>
                </a:lnTo>
                <a:lnTo>
                  <a:pt x="831046" y="647877"/>
                </a:lnTo>
                <a:lnTo>
                  <a:pt x="850848" y="647877"/>
                </a:lnTo>
                <a:lnTo>
                  <a:pt x="848741" y="645270"/>
                </a:lnTo>
                <a:lnTo>
                  <a:pt x="819544" y="639216"/>
                </a:lnTo>
                <a:close/>
              </a:path>
              <a:path w="3129279" h="1343660">
                <a:moveTo>
                  <a:pt x="848183" y="694397"/>
                </a:moveTo>
                <a:lnTo>
                  <a:pt x="845668" y="698030"/>
                </a:lnTo>
                <a:lnTo>
                  <a:pt x="821453" y="705154"/>
                </a:lnTo>
                <a:lnTo>
                  <a:pt x="848317" y="705154"/>
                </a:lnTo>
                <a:lnTo>
                  <a:pt x="855587" y="699427"/>
                </a:lnTo>
                <a:lnTo>
                  <a:pt x="848183" y="694397"/>
                </a:lnTo>
                <a:close/>
              </a:path>
              <a:path w="3129279" h="1343660">
                <a:moveTo>
                  <a:pt x="850848" y="647877"/>
                </a:moveTo>
                <a:lnTo>
                  <a:pt x="831046" y="647877"/>
                </a:lnTo>
                <a:lnTo>
                  <a:pt x="848183" y="658774"/>
                </a:lnTo>
                <a:lnTo>
                  <a:pt x="855450" y="653838"/>
                </a:lnTo>
                <a:lnTo>
                  <a:pt x="855662" y="653838"/>
                </a:lnTo>
                <a:lnTo>
                  <a:pt x="850848" y="647877"/>
                </a:lnTo>
                <a:close/>
              </a:path>
              <a:path w="3129279" h="1343660">
                <a:moveTo>
                  <a:pt x="883899" y="639914"/>
                </a:moveTo>
                <a:lnTo>
                  <a:pt x="873980" y="639914"/>
                </a:lnTo>
                <a:lnTo>
                  <a:pt x="873980" y="713257"/>
                </a:lnTo>
                <a:lnTo>
                  <a:pt x="883899" y="713257"/>
                </a:lnTo>
                <a:lnTo>
                  <a:pt x="883899" y="639914"/>
                </a:lnTo>
                <a:close/>
              </a:path>
              <a:path w="3129279" h="1343660">
                <a:moveTo>
                  <a:pt x="876960" y="609600"/>
                </a:moveTo>
                <a:lnTo>
                  <a:pt x="879009" y="623709"/>
                </a:lnTo>
                <a:lnTo>
                  <a:pt x="881151" y="623709"/>
                </a:lnTo>
                <a:lnTo>
                  <a:pt x="876960" y="609600"/>
                </a:lnTo>
                <a:close/>
              </a:path>
              <a:path w="3129279" h="1343660">
                <a:moveTo>
                  <a:pt x="934222" y="639216"/>
                </a:moveTo>
                <a:lnTo>
                  <a:pt x="916666" y="647132"/>
                </a:lnTo>
                <a:lnTo>
                  <a:pt x="905723" y="662686"/>
                </a:lnTo>
                <a:lnTo>
                  <a:pt x="904215" y="682197"/>
                </a:lnTo>
                <a:lnTo>
                  <a:pt x="904093" y="683780"/>
                </a:lnTo>
                <a:lnTo>
                  <a:pt x="916666" y="705946"/>
                </a:lnTo>
                <a:lnTo>
                  <a:pt x="941393" y="713955"/>
                </a:lnTo>
                <a:lnTo>
                  <a:pt x="948564" y="713955"/>
                </a:lnTo>
                <a:lnTo>
                  <a:pt x="966353" y="705946"/>
                </a:lnTo>
                <a:lnTo>
                  <a:pt x="966900" y="705154"/>
                </a:lnTo>
                <a:lnTo>
                  <a:pt x="941393" y="705154"/>
                </a:lnTo>
                <a:lnTo>
                  <a:pt x="923465" y="699240"/>
                </a:lnTo>
                <a:lnTo>
                  <a:pt x="914151" y="682197"/>
                </a:lnTo>
                <a:lnTo>
                  <a:pt x="920205" y="657144"/>
                </a:lnTo>
                <a:lnTo>
                  <a:pt x="936317" y="647877"/>
                </a:lnTo>
                <a:lnTo>
                  <a:pt x="965455" y="647877"/>
                </a:lnTo>
                <a:lnTo>
                  <a:pt x="955084" y="640799"/>
                </a:lnTo>
                <a:lnTo>
                  <a:pt x="934222" y="639216"/>
                </a:lnTo>
                <a:close/>
              </a:path>
              <a:path w="3129279" h="1343660">
                <a:moveTo>
                  <a:pt x="965455" y="647877"/>
                </a:moveTo>
                <a:lnTo>
                  <a:pt x="936317" y="647877"/>
                </a:lnTo>
                <a:lnTo>
                  <a:pt x="959601" y="653838"/>
                </a:lnTo>
                <a:lnTo>
                  <a:pt x="968774" y="670742"/>
                </a:lnTo>
                <a:lnTo>
                  <a:pt x="962814" y="695888"/>
                </a:lnTo>
                <a:lnTo>
                  <a:pt x="941393" y="705154"/>
                </a:lnTo>
                <a:lnTo>
                  <a:pt x="966900" y="705154"/>
                </a:lnTo>
                <a:lnTo>
                  <a:pt x="977203" y="690253"/>
                </a:lnTo>
                <a:lnTo>
                  <a:pt x="978710" y="670742"/>
                </a:lnTo>
                <a:lnTo>
                  <a:pt x="978833" y="669158"/>
                </a:lnTo>
                <a:lnTo>
                  <a:pt x="970777" y="651510"/>
                </a:lnTo>
                <a:lnTo>
                  <a:pt x="965455" y="647877"/>
                </a:lnTo>
                <a:close/>
              </a:path>
              <a:path w="3129279" h="1343660">
                <a:moveTo>
                  <a:pt x="1008582" y="639914"/>
                </a:moveTo>
                <a:lnTo>
                  <a:pt x="999083" y="639914"/>
                </a:lnTo>
                <a:lnTo>
                  <a:pt x="999083" y="713257"/>
                </a:lnTo>
                <a:lnTo>
                  <a:pt x="1009001" y="713257"/>
                </a:lnTo>
                <a:lnTo>
                  <a:pt x="1009001" y="669112"/>
                </a:lnTo>
                <a:lnTo>
                  <a:pt x="1013744" y="660031"/>
                </a:lnTo>
                <a:lnTo>
                  <a:pt x="1008582" y="660031"/>
                </a:lnTo>
                <a:lnTo>
                  <a:pt x="1008582" y="639914"/>
                </a:lnTo>
                <a:close/>
              </a:path>
              <a:path w="3129279" h="1343660">
                <a:moveTo>
                  <a:pt x="1058451" y="648157"/>
                </a:moveTo>
                <a:lnTo>
                  <a:pt x="1041691" y="648157"/>
                </a:lnTo>
                <a:lnTo>
                  <a:pt x="1054823" y="658075"/>
                </a:lnTo>
                <a:lnTo>
                  <a:pt x="1056779" y="713257"/>
                </a:lnTo>
                <a:lnTo>
                  <a:pt x="1066697" y="713257"/>
                </a:lnTo>
                <a:lnTo>
                  <a:pt x="1066697" y="663570"/>
                </a:lnTo>
                <a:lnTo>
                  <a:pt x="1058451" y="648157"/>
                </a:lnTo>
                <a:close/>
              </a:path>
              <a:path w="3129279" h="1343660">
                <a:moveTo>
                  <a:pt x="1036522" y="639216"/>
                </a:moveTo>
                <a:lnTo>
                  <a:pt x="1029444" y="639216"/>
                </a:lnTo>
                <a:lnTo>
                  <a:pt x="1009374" y="650951"/>
                </a:lnTo>
                <a:lnTo>
                  <a:pt x="1008582" y="660031"/>
                </a:lnTo>
                <a:lnTo>
                  <a:pt x="1013744" y="660031"/>
                </a:lnTo>
                <a:lnTo>
                  <a:pt x="1017197" y="653419"/>
                </a:lnTo>
                <a:lnTo>
                  <a:pt x="1041691" y="648157"/>
                </a:lnTo>
                <a:lnTo>
                  <a:pt x="1058451" y="648157"/>
                </a:lnTo>
                <a:lnTo>
                  <a:pt x="1056732" y="644944"/>
                </a:lnTo>
                <a:lnTo>
                  <a:pt x="1036522" y="639216"/>
                </a:lnTo>
                <a:close/>
              </a:path>
              <a:path w="3129279" h="1343660">
                <a:moveTo>
                  <a:pt x="1137860" y="671847"/>
                </a:moveTo>
                <a:lnTo>
                  <a:pt x="1103129" y="672744"/>
                </a:lnTo>
                <a:lnTo>
                  <a:pt x="1088227" y="685317"/>
                </a:lnTo>
                <a:lnTo>
                  <a:pt x="1092698" y="706924"/>
                </a:lnTo>
                <a:lnTo>
                  <a:pt x="1114165" y="713955"/>
                </a:lnTo>
                <a:lnTo>
                  <a:pt x="1126924" y="712512"/>
                </a:lnTo>
                <a:lnTo>
                  <a:pt x="1133242" y="706132"/>
                </a:lnTo>
                <a:lnTo>
                  <a:pt x="1109834" y="706132"/>
                </a:lnTo>
                <a:lnTo>
                  <a:pt x="1097121" y="696493"/>
                </a:lnTo>
                <a:lnTo>
                  <a:pt x="1103967" y="680427"/>
                </a:lnTo>
                <a:lnTo>
                  <a:pt x="1138145" y="679267"/>
                </a:lnTo>
                <a:lnTo>
                  <a:pt x="1137895" y="672744"/>
                </a:lnTo>
                <a:lnTo>
                  <a:pt x="1137860" y="671847"/>
                </a:lnTo>
                <a:close/>
              </a:path>
              <a:path w="3129279" h="1343660">
                <a:moveTo>
                  <a:pt x="1148950" y="691184"/>
                </a:moveTo>
                <a:lnTo>
                  <a:pt x="1139031" y="691184"/>
                </a:lnTo>
                <a:lnTo>
                  <a:pt x="1141267" y="698030"/>
                </a:lnTo>
                <a:lnTo>
                  <a:pt x="1138955" y="700363"/>
                </a:lnTo>
                <a:lnTo>
                  <a:pt x="1139422" y="712512"/>
                </a:lnTo>
                <a:lnTo>
                  <a:pt x="1139451" y="713257"/>
                </a:lnTo>
                <a:lnTo>
                  <a:pt x="1148950" y="713257"/>
                </a:lnTo>
                <a:lnTo>
                  <a:pt x="1148950" y="691184"/>
                </a:lnTo>
                <a:close/>
              </a:path>
              <a:path w="3129279" h="1343660">
                <a:moveTo>
                  <a:pt x="1138630" y="691894"/>
                </a:moveTo>
                <a:lnTo>
                  <a:pt x="1134189" y="699753"/>
                </a:lnTo>
                <a:lnTo>
                  <a:pt x="1109834" y="706132"/>
                </a:lnTo>
                <a:lnTo>
                  <a:pt x="1133242" y="706132"/>
                </a:lnTo>
                <a:lnTo>
                  <a:pt x="1138955" y="700363"/>
                </a:lnTo>
                <a:lnTo>
                  <a:pt x="1138630" y="691894"/>
                </a:lnTo>
                <a:close/>
              </a:path>
              <a:path w="3129279" h="1343660">
                <a:moveTo>
                  <a:pt x="1139031" y="691184"/>
                </a:moveTo>
                <a:lnTo>
                  <a:pt x="1138630" y="691894"/>
                </a:lnTo>
                <a:lnTo>
                  <a:pt x="1138807" y="696493"/>
                </a:lnTo>
                <a:lnTo>
                  <a:pt x="1138866" y="698030"/>
                </a:lnTo>
                <a:lnTo>
                  <a:pt x="1138955" y="700363"/>
                </a:lnTo>
                <a:lnTo>
                  <a:pt x="1141267" y="698030"/>
                </a:lnTo>
                <a:lnTo>
                  <a:pt x="1139031" y="691184"/>
                </a:lnTo>
                <a:close/>
              </a:path>
              <a:path w="3129279" h="1343660">
                <a:moveTo>
                  <a:pt x="1142914" y="647877"/>
                </a:moveTo>
                <a:lnTo>
                  <a:pt x="1125108" y="647877"/>
                </a:lnTo>
                <a:lnTo>
                  <a:pt x="1137262" y="656259"/>
                </a:lnTo>
                <a:lnTo>
                  <a:pt x="1138603" y="691184"/>
                </a:lnTo>
                <a:lnTo>
                  <a:pt x="1138630" y="691894"/>
                </a:lnTo>
                <a:lnTo>
                  <a:pt x="1139031" y="691184"/>
                </a:lnTo>
                <a:lnTo>
                  <a:pt x="1148950" y="691184"/>
                </a:lnTo>
                <a:lnTo>
                  <a:pt x="1148950" y="679267"/>
                </a:lnTo>
                <a:lnTo>
                  <a:pt x="1140987" y="679267"/>
                </a:lnTo>
                <a:lnTo>
                  <a:pt x="1140987" y="671847"/>
                </a:lnTo>
                <a:lnTo>
                  <a:pt x="1148950" y="671847"/>
                </a:lnTo>
                <a:lnTo>
                  <a:pt x="1148950" y="667715"/>
                </a:lnTo>
                <a:lnTo>
                  <a:pt x="1146342" y="650997"/>
                </a:lnTo>
                <a:lnTo>
                  <a:pt x="1142914" y="647877"/>
                </a:lnTo>
                <a:close/>
              </a:path>
              <a:path w="3129279" h="1343660">
                <a:moveTo>
                  <a:pt x="1148950" y="671847"/>
                </a:moveTo>
                <a:lnTo>
                  <a:pt x="1140987" y="671847"/>
                </a:lnTo>
                <a:lnTo>
                  <a:pt x="1140987" y="679267"/>
                </a:lnTo>
                <a:lnTo>
                  <a:pt x="1148950" y="679267"/>
                </a:lnTo>
                <a:lnTo>
                  <a:pt x="1148950" y="671847"/>
                </a:lnTo>
                <a:close/>
              </a:path>
              <a:path w="3129279" h="1343660">
                <a:moveTo>
                  <a:pt x="1119194" y="639216"/>
                </a:moveTo>
                <a:lnTo>
                  <a:pt x="1089298" y="649135"/>
                </a:lnTo>
                <a:lnTo>
                  <a:pt x="1093769" y="656539"/>
                </a:lnTo>
                <a:lnTo>
                  <a:pt x="1125108" y="647877"/>
                </a:lnTo>
                <a:lnTo>
                  <a:pt x="1142914" y="647877"/>
                </a:lnTo>
                <a:lnTo>
                  <a:pt x="1136005" y="641591"/>
                </a:lnTo>
                <a:lnTo>
                  <a:pt x="1119194" y="639216"/>
                </a:lnTo>
                <a:close/>
              </a:path>
              <a:path w="3129279" h="1343660">
                <a:moveTo>
                  <a:pt x="1185809" y="609600"/>
                </a:moveTo>
                <a:lnTo>
                  <a:pt x="1175890" y="609600"/>
                </a:lnTo>
                <a:lnTo>
                  <a:pt x="1175890" y="713257"/>
                </a:lnTo>
                <a:lnTo>
                  <a:pt x="1185809" y="713257"/>
                </a:lnTo>
                <a:lnTo>
                  <a:pt x="1185809" y="609600"/>
                </a:lnTo>
                <a:close/>
              </a:path>
              <a:path w="3129279" h="1343660">
                <a:moveTo>
                  <a:pt x="1273160" y="639216"/>
                </a:moveTo>
                <a:lnTo>
                  <a:pt x="1255185" y="647132"/>
                </a:lnTo>
                <a:lnTo>
                  <a:pt x="1244195" y="662686"/>
                </a:lnTo>
                <a:lnTo>
                  <a:pt x="1242565" y="683780"/>
                </a:lnTo>
                <a:lnTo>
                  <a:pt x="1255185" y="705946"/>
                </a:lnTo>
                <a:lnTo>
                  <a:pt x="1280424" y="713955"/>
                </a:lnTo>
                <a:lnTo>
                  <a:pt x="1292299" y="712745"/>
                </a:lnTo>
                <a:lnTo>
                  <a:pt x="1301933" y="705154"/>
                </a:lnTo>
                <a:lnTo>
                  <a:pt x="1275069" y="705154"/>
                </a:lnTo>
                <a:lnTo>
                  <a:pt x="1258678" y="695888"/>
                </a:lnTo>
                <a:lnTo>
                  <a:pt x="1252624" y="670742"/>
                </a:lnTo>
                <a:lnTo>
                  <a:pt x="1261984" y="653838"/>
                </a:lnTo>
                <a:lnTo>
                  <a:pt x="1284662" y="647877"/>
                </a:lnTo>
                <a:lnTo>
                  <a:pt x="1304463" y="647877"/>
                </a:lnTo>
                <a:lnTo>
                  <a:pt x="1302357" y="645270"/>
                </a:lnTo>
                <a:lnTo>
                  <a:pt x="1273160" y="639216"/>
                </a:lnTo>
                <a:close/>
              </a:path>
              <a:path w="3129279" h="1343660">
                <a:moveTo>
                  <a:pt x="1301798" y="694397"/>
                </a:moveTo>
                <a:lnTo>
                  <a:pt x="1299284" y="698030"/>
                </a:lnTo>
                <a:lnTo>
                  <a:pt x="1275069" y="705154"/>
                </a:lnTo>
                <a:lnTo>
                  <a:pt x="1301933" y="705154"/>
                </a:lnTo>
                <a:lnTo>
                  <a:pt x="1309202" y="699427"/>
                </a:lnTo>
                <a:lnTo>
                  <a:pt x="1301798" y="694397"/>
                </a:lnTo>
                <a:close/>
              </a:path>
              <a:path w="3129279" h="1343660">
                <a:moveTo>
                  <a:pt x="1304463" y="647877"/>
                </a:moveTo>
                <a:lnTo>
                  <a:pt x="1284662" y="647877"/>
                </a:lnTo>
                <a:lnTo>
                  <a:pt x="1301798" y="658774"/>
                </a:lnTo>
                <a:lnTo>
                  <a:pt x="1309065" y="653838"/>
                </a:lnTo>
                <a:lnTo>
                  <a:pt x="1309278" y="653838"/>
                </a:lnTo>
                <a:lnTo>
                  <a:pt x="1304463" y="647877"/>
                </a:lnTo>
                <a:close/>
              </a:path>
              <a:path w="3129279" h="1343660">
                <a:moveTo>
                  <a:pt x="1350184" y="639216"/>
                </a:moveTo>
                <a:lnTo>
                  <a:pt x="1332628" y="647132"/>
                </a:lnTo>
                <a:lnTo>
                  <a:pt x="1321685" y="662686"/>
                </a:lnTo>
                <a:lnTo>
                  <a:pt x="1320178" y="682197"/>
                </a:lnTo>
                <a:lnTo>
                  <a:pt x="1320055" y="683780"/>
                </a:lnTo>
                <a:lnTo>
                  <a:pt x="1332628" y="705946"/>
                </a:lnTo>
                <a:lnTo>
                  <a:pt x="1357355" y="713955"/>
                </a:lnTo>
                <a:lnTo>
                  <a:pt x="1364527" y="713955"/>
                </a:lnTo>
                <a:lnTo>
                  <a:pt x="1382315" y="705946"/>
                </a:lnTo>
                <a:lnTo>
                  <a:pt x="1382862" y="705154"/>
                </a:lnTo>
                <a:lnTo>
                  <a:pt x="1357355" y="705154"/>
                </a:lnTo>
                <a:lnTo>
                  <a:pt x="1339427" y="699240"/>
                </a:lnTo>
                <a:lnTo>
                  <a:pt x="1330114" y="682197"/>
                </a:lnTo>
                <a:lnTo>
                  <a:pt x="1336167" y="657144"/>
                </a:lnTo>
                <a:lnTo>
                  <a:pt x="1352279" y="647877"/>
                </a:lnTo>
                <a:lnTo>
                  <a:pt x="1381417" y="647877"/>
                </a:lnTo>
                <a:lnTo>
                  <a:pt x="1371046" y="640799"/>
                </a:lnTo>
                <a:lnTo>
                  <a:pt x="1350184" y="639216"/>
                </a:lnTo>
                <a:close/>
              </a:path>
              <a:path w="3129279" h="1343660">
                <a:moveTo>
                  <a:pt x="1381417" y="647877"/>
                </a:moveTo>
                <a:lnTo>
                  <a:pt x="1352279" y="647877"/>
                </a:lnTo>
                <a:lnTo>
                  <a:pt x="1375563" y="653838"/>
                </a:lnTo>
                <a:lnTo>
                  <a:pt x="1384736" y="670742"/>
                </a:lnTo>
                <a:lnTo>
                  <a:pt x="1378776" y="695888"/>
                </a:lnTo>
                <a:lnTo>
                  <a:pt x="1357355" y="705154"/>
                </a:lnTo>
                <a:lnTo>
                  <a:pt x="1382862" y="705154"/>
                </a:lnTo>
                <a:lnTo>
                  <a:pt x="1393165" y="690253"/>
                </a:lnTo>
                <a:lnTo>
                  <a:pt x="1394673" y="670742"/>
                </a:lnTo>
                <a:lnTo>
                  <a:pt x="1394795" y="669158"/>
                </a:lnTo>
                <a:lnTo>
                  <a:pt x="1386739" y="651510"/>
                </a:lnTo>
                <a:lnTo>
                  <a:pt x="1381417" y="647877"/>
                </a:lnTo>
                <a:close/>
              </a:path>
              <a:path w="3129279" h="1343660">
                <a:moveTo>
                  <a:pt x="1424544" y="639914"/>
                </a:moveTo>
                <a:lnTo>
                  <a:pt x="1415045" y="639914"/>
                </a:lnTo>
                <a:lnTo>
                  <a:pt x="1415045" y="713257"/>
                </a:lnTo>
                <a:lnTo>
                  <a:pt x="1424963" y="713257"/>
                </a:lnTo>
                <a:lnTo>
                  <a:pt x="1424963" y="669112"/>
                </a:lnTo>
                <a:lnTo>
                  <a:pt x="1429657" y="659752"/>
                </a:lnTo>
                <a:lnTo>
                  <a:pt x="1424544" y="659752"/>
                </a:lnTo>
                <a:lnTo>
                  <a:pt x="1424544" y="639914"/>
                </a:lnTo>
                <a:close/>
              </a:path>
              <a:path w="3129279" h="1343660">
                <a:moveTo>
                  <a:pt x="1472353" y="648157"/>
                </a:moveTo>
                <a:lnTo>
                  <a:pt x="1456256" y="648157"/>
                </a:lnTo>
                <a:lnTo>
                  <a:pt x="1468922" y="658075"/>
                </a:lnTo>
                <a:lnTo>
                  <a:pt x="1470785" y="713257"/>
                </a:lnTo>
                <a:lnTo>
                  <a:pt x="1480704" y="713257"/>
                </a:lnTo>
                <a:lnTo>
                  <a:pt x="1480704" y="669112"/>
                </a:lnTo>
                <a:lnTo>
                  <a:pt x="1484882" y="660730"/>
                </a:lnTo>
                <a:lnTo>
                  <a:pt x="1479586" y="660730"/>
                </a:lnTo>
                <a:lnTo>
                  <a:pt x="1475675" y="659193"/>
                </a:lnTo>
                <a:lnTo>
                  <a:pt x="1478282" y="654451"/>
                </a:lnTo>
                <a:lnTo>
                  <a:pt x="1478096" y="653558"/>
                </a:lnTo>
                <a:lnTo>
                  <a:pt x="1472353" y="648157"/>
                </a:lnTo>
                <a:close/>
              </a:path>
              <a:path w="3129279" h="1343660">
                <a:moveTo>
                  <a:pt x="1528328" y="648157"/>
                </a:moveTo>
                <a:lnTo>
                  <a:pt x="1511997" y="648157"/>
                </a:lnTo>
                <a:lnTo>
                  <a:pt x="1524523" y="658075"/>
                </a:lnTo>
                <a:lnTo>
                  <a:pt x="1526386" y="713257"/>
                </a:lnTo>
                <a:lnTo>
                  <a:pt x="1536304" y="713257"/>
                </a:lnTo>
                <a:lnTo>
                  <a:pt x="1536304" y="663570"/>
                </a:lnTo>
                <a:lnTo>
                  <a:pt x="1528328" y="648157"/>
                </a:lnTo>
                <a:close/>
              </a:path>
              <a:path w="3129279" h="1343660">
                <a:moveTo>
                  <a:pt x="1478282" y="654451"/>
                </a:moveTo>
                <a:lnTo>
                  <a:pt x="1475675" y="659193"/>
                </a:lnTo>
                <a:lnTo>
                  <a:pt x="1479586" y="660730"/>
                </a:lnTo>
                <a:lnTo>
                  <a:pt x="1478282" y="654451"/>
                </a:lnTo>
                <a:close/>
              </a:path>
              <a:path w="3129279" h="1343660">
                <a:moveTo>
                  <a:pt x="1506688" y="639216"/>
                </a:moveTo>
                <a:lnTo>
                  <a:pt x="1499051" y="639216"/>
                </a:lnTo>
                <a:lnTo>
                  <a:pt x="1481588" y="648436"/>
                </a:lnTo>
                <a:lnTo>
                  <a:pt x="1478282" y="654451"/>
                </a:lnTo>
                <a:lnTo>
                  <a:pt x="1479586" y="660730"/>
                </a:lnTo>
                <a:lnTo>
                  <a:pt x="1484882" y="660730"/>
                </a:lnTo>
                <a:lnTo>
                  <a:pt x="1488457" y="653558"/>
                </a:lnTo>
                <a:lnTo>
                  <a:pt x="1488527" y="653419"/>
                </a:lnTo>
                <a:lnTo>
                  <a:pt x="1511997" y="648157"/>
                </a:lnTo>
                <a:lnTo>
                  <a:pt x="1528328" y="648157"/>
                </a:lnTo>
                <a:lnTo>
                  <a:pt x="1526665" y="644944"/>
                </a:lnTo>
                <a:lnTo>
                  <a:pt x="1506688" y="639216"/>
                </a:lnTo>
                <a:close/>
              </a:path>
              <a:path w="3129279" h="1343660">
                <a:moveTo>
                  <a:pt x="1444708" y="639216"/>
                </a:moveTo>
                <a:lnTo>
                  <a:pt x="1425243" y="650951"/>
                </a:lnTo>
                <a:lnTo>
                  <a:pt x="1424677" y="658075"/>
                </a:lnTo>
                <a:lnTo>
                  <a:pt x="1424589" y="659193"/>
                </a:lnTo>
                <a:lnTo>
                  <a:pt x="1424544" y="659752"/>
                </a:lnTo>
                <a:lnTo>
                  <a:pt x="1429657" y="659752"/>
                </a:lnTo>
                <a:lnTo>
                  <a:pt x="1432763" y="653558"/>
                </a:lnTo>
                <a:lnTo>
                  <a:pt x="1432833" y="653419"/>
                </a:lnTo>
                <a:lnTo>
                  <a:pt x="1456256" y="648157"/>
                </a:lnTo>
                <a:lnTo>
                  <a:pt x="1472353" y="648157"/>
                </a:lnTo>
                <a:lnTo>
                  <a:pt x="1464778" y="641032"/>
                </a:lnTo>
                <a:lnTo>
                  <a:pt x="1444708" y="639216"/>
                </a:lnTo>
                <a:close/>
              </a:path>
              <a:path w="3129279" h="1343660">
                <a:moveTo>
                  <a:pt x="1631291" y="639216"/>
                </a:moveTo>
                <a:lnTo>
                  <a:pt x="1615318" y="646434"/>
                </a:lnTo>
                <a:lnTo>
                  <a:pt x="1609500" y="655216"/>
                </a:lnTo>
                <a:lnTo>
                  <a:pt x="1609444" y="669065"/>
                </a:lnTo>
                <a:lnTo>
                  <a:pt x="1609337" y="695363"/>
                </a:lnTo>
                <a:lnTo>
                  <a:pt x="1615179" y="706644"/>
                </a:lnTo>
                <a:lnTo>
                  <a:pt x="1637624" y="713955"/>
                </a:lnTo>
                <a:lnTo>
                  <a:pt x="1644609" y="713955"/>
                </a:lnTo>
                <a:lnTo>
                  <a:pt x="1661932" y="706039"/>
                </a:lnTo>
                <a:lnTo>
                  <a:pt x="1662537" y="705154"/>
                </a:lnTo>
                <a:lnTo>
                  <a:pt x="1636925" y="705154"/>
                </a:lnTo>
                <a:lnTo>
                  <a:pt x="1618718" y="699240"/>
                </a:lnTo>
                <a:lnTo>
                  <a:pt x="1609544" y="682197"/>
                </a:lnTo>
                <a:lnTo>
                  <a:pt x="1615458" y="657144"/>
                </a:lnTo>
                <a:lnTo>
                  <a:pt x="1631710" y="647877"/>
                </a:lnTo>
                <a:lnTo>
                  <a:pt x="1661201" y="647877"/>
                </a:lnTo>
                <a:lnTo>
                  <a:pt x="1650849" y="640799"/>
                </a:lnTo>
                <a:lnTo>
                  <a:pt x="1631291" y="639216"/>
                </a:lnTo>
                <a:close/>
              </a:path>
              <a:path w="3129279" h="1343660">
                <a:moveTo>
                  <a:pt x="1609684" y="609600"/>
                </a:moveTo>
                <a:lnTo>
                  <a:pt x="1599765" y="609600"/>
                </a:lnTo>
                <a:lnTo>
                  <a:pt x="1599765" y="713257"/>
                </a:lnTo>
                <a:lnTo>
                  <a:pt x="1609265" y="713257"/>
                </a:lnTo>
                <a:lnTo>
                  <a:pt x="1609337" y="695363"/>
                </a:lnTo>
                <a:lnTo>
                  <a:pt x="1603677" y="684432"/>
                </a:lnTo>
                <a:lnTo>
                  <a:pt x="1605167" y="661754"/>
                </a:lnTo>
                <a:lnTo>
                  <a:pt x="1609500" y="655216"/>
                </a:lnTo>
                <a:lnTo>
                  <a:pt x="1609564" y="639216"/>
                </a:lnTo>
                <a:lnTo>
                  <a:pt x="1609684" y="609600"/>
                </a:lnTo>
                <a:close/>
              </a:path>
              <a:path w="3129279" h="1343660">
                <a:moveTo>
                  <a:pt x="1661201" y="647877"/>
                </a:moveTo>
                <a:lnTo>
                  <a:pt x="1631710" y="647877"/>
                </a:lnTo>
                <a:lnTo>
                  <a:pt x="1654993" y="653838"/>
                </a:lnTo>
                <a:lnTo>
                  <a:pt x="1664307" y="670742"/>
                </a:lnTo>
                <a:lnTo>
                  <a:pt x="1658379" y="695363"/>
                </a:lnTo>
                <a:lnTo>
                  <a:pt x="1658253" y="695888"/>
                </a:lnTo>
                <a:lnTo>
                  <a:pt x="1636925" y="705154"/>
                </a:lnTo>
                <a:lnTo>
                  <a:pt x="1662537" y="705154"/>
                </a:lnTo>
                <a:lnTo>
                  <a:pt x="1672642" y="690393"/>
                </a:lnTo>
                <a:lnTo>
                  <a:pt x="1674101" y="670742"/>
                </a:lnTo>
                <a:lnTo>
                  <a:pt x="1674225" y="669065"/>
                </a:lnTo>
                <a:lnTo>
                  <a:pt x="1666309" y="651370"/>
                </a:lnTo>
                <a:lnTo>
                  <a:pt x="1661201" y="647877"/>
                </a:lnTo>
                <a:close/>
              </a:path>
              <a:path w="3129279" h="1343660">
                <a:moveTo>
                  <a:pt x="1609500" y="655216"/>
                </a:moveTo>
                <a:lnTo>
                  <a:pt x="1605167" y="661754"/>
                </a:lnTo>
                <a:lnTo>
                  <a:pt x="1603677" y="684432"/>
                </a:lnTo>
                <a:lnTo>
                  <a:pt x="1609337" y="695363"/>
                </a:lnTo>
                <a:lnTo>
                  <a:pt x="1609444" y="669065"/>
                </a:lnTo>
                <a:lnTo>
                  <a:pt x="1609500" y="655216"/>
                </a:lnTo>
                <a:close/>
              </a:path>
              <a:path w="3129279" h="1343660">
                <a:moveTo>
                  <a:pt x="1738407" y="671847"/>
                </a:moveTo>
                <a:lnTo>
                  <a:pt x="1703675" y="672744"/>
                </a:lnTo>
                <a:lnTo>
                  <a:pt x="1688773" y="685317"/>
                </a:lnTo>
                <a:lnTo>
                  <a:pt x="1693244" y="706924"/>
                </a:lnTo>
                <a:lnTo>
                  <a:pt x="1714711" y="713955"/>
                </a:lnTo>
                <a:lnTo>
                  <a:pt x="1727470" y="712512"/>
                </a:lnTo>
                <a:lnTo>
                  <a:pt x="1733788" y="706132"/>
                </a:lnTo>
                <a:lnTo>
                  <a:pt x="1710381" y="706132"/>
                </a:lnTo>
                <a:lnTo>
                  <a:pt x="1697668" y="696493"/>
                </a:lnTo>
                <a:lnTo>
                  <a:pt x="1704513" y="680427"/>
                </a:lnTo>
                <a:lnTo>
                  <a:pt x="1738692" y="679267"/>
                </a:lnTo>
                <a:lnTo>
                  <a:pt x="1738441" y="672744"/>
                </a:lnTo>
                <a:lnTo>
                  <a:pt x="1738407" y="671847"/>
                </a:lnTo>
                <a:close/>
              </a:path>
              <a:path w="3129279" h="1343660">
                <a:moveTo>
                  <a:pt x="1749496" y="691184"/>
                </a:moveTo>
                <a:lnTo>
                  <a:pt x="1739578" y="691184"/>
                </a:lnTo>
                <a:lnTo>
                  <a:pt x="1741813" y="698030"/>
                </a:lnTo>
                <a:lnTo>
                  <a:pt x="1739502" y="700363"/>
                </a:lnTo>
                <a:lnTo>
                  <a:pt x="1739968" y="712512"/>
                </a:lnTo>
                <a:lnTo>
                  <a:pt x="1739997" y="713257"/>
                </a:lnTo>
                <a:lnTo>
                  <a:pt x="1749496" y="713257"/>
                </a:lnTo>
                <a:lnTo>
                  <a:pt x="1749496" y="691184"/>
                </a:lnTo>
                <a:close/>
              </a:path>
              <a:path w="3129279" h="1343660">
                <a:moveTo>
                  <a:pt x="1739177" y="691894"/>
                </a:moveTo>
                <a:lnTo>
                  <a:pt x="1734735" y="699753"/>
                </a:lnTo>
                <a:lnTo>
                  <a:pt x="1710381" y="706132"/>
                </a:lnTo>
                <a:lnTo>
                  <a:pt x="1733788" y="706132"/>
                </a:lnTo>
                <a:lnTo>
                  <a:pt x="1739502" y="700363"/>
                </a:lnTo>
                <a:lnTo>
                  <a:pt x="1739177" y="691894"/>
                </a:lnTo>
                <a:close/>
              </a:path>
              <a:path w="3129279" h="1343660">
                <a:moveTo>
                  <a:pt x="1739578" y="691184"/>
                </a:moveTo>
                <a:lnTo>
                  <a:pt x="1739177" y="691894"/>
                </a:lnTo>
                <a:lnTo>
                  <a:pt x="1739353" y="696493"/>
                </a:lnTo>
                <a:lnTo>
                  <a:pt x="1739412" y="698030"/>
                </a:lnTo>
                <a:lnTo>
                  <a:pt x="1739502" y="700363"/>
                </a:lnTo>
                <a:lnTo>
                  <a:pt x="1741813" y="698030"/>
                </a:lnTo>
                <a:lnTo>
                  <a:pt x="1739578" y="691184"/>
                </a:lnTo>
                <a:close/>
              </a:path>
              <a:path w="3129279" h="1343660">
                <a:moveTo>
                  <a:pt x="1743460" y="647877"/>
                </a:moveTo>
                <a:lnTo>
                  <a:pt x="1725654" y="647877"/>
                </a:lnTo>
                <a:lnTo>
                  <a:pt x="1737808" y="656259"/>
                </a:lnTo>
                <a:lnTo>
                  <a:pt x="1739149" y="691184"/>
                </a:lnTo>
                <a:lnTo>
                  <a:pt x="1739177" y="691894"/>
                </a:lnTo>
                <a:lnTo>
                  <a:pt x="1739578" y="691184"/>
                </a:lnTo>
                <a:lnTo>
                  <a:pt x="1749496" y="691184"/>
                </a:lnTo>
                <a:lnTo>
                  <a:pt x="1749496" y="679267"/>
                </a:lnTo>
                <a:lnTo>
                  <a:pt x="1741533" y="679267"/>
                </a:lnTo>
                <a:lnTo>
                  <a:pt x="1741533" y="671847"/>
                </a:lnTo>
                <a:lnTo>
                  <a:pt x="1749496" y="671847"/>
                </a:lnTo>
                <a:lnTo>
                  <a:pt x="1749496" y="667715"/>
                </a:lnTo>
                <a:lnTo>
                  <a:pt x="1746889" y="650997"/>
                </a:lnTo>
                <a:lnTo>
                  <a:pt x="1743460" y="647877"/>
                </a:lnTo>
                <a:close/>
              </a:path>
              <a:path w="3129279" h="1343660">
                <a:moveTo>
                  <a:pt x="1749496" y="671847"/>
                </a:moveTo>
                <a:lnTo>
                  <a:pt x="1741533" y="671847"/>
                </a:lnTo>
                <a:lnTo>
                  <a:pt x="1741533" y="679267"/>
                </a:lnTo>
                <a:lnTo>
                  <a:pt x="1749496" y="679267"/>
                </a:lnTo>
                <a:lnTo>
                  <a:pt x="1749496" y="671847"/>
                </a:lnTo>
                <a:close/>
              </a:path>
              <a:path w="3129279" h="1343660">
                <a:moveTo>
                  <a:pt x="1719740" y="639216"/>
                </a:moveTo>
                <a:lnTo>
                  <a:pt x="1689845" y="649135"/>
                </a:lnTo>
                <a:lnTo>
                  <a:pt x="1694315" y="656539"/>
                </a:lnTo>
                <a:lnTo>
                  <a:pt x="1725654" y="647877"/>
                </a:lnTo>
                <a:lnTo>
                  <a:pt x="1743460" y="647877"/>
                </a:lnTo>
                <a:lnTo>
                  <a:pt x="1736551" y="641591"/>
                </a:lnTo>
                <a:lnTo>
                  <a:pt x="1719740" y="639216"/>
                </a:lnTo>
                <a:close/>
              </a:path>
              <a:path w="3129279" h="1343660">
                <a:moveTo>
                  <a:pt x="1770709" y="697052"/>
                </a:moveTo>
                <a:lnTo>
                  <a:pt x="1766239" y="704875"/>
                </a:lnTo>
                <a:lnTo>
                  <a:pt x="1796134" y="713955"/>
                </a:lnTo>
                <a:lnTo>
                  <a:pt x="1808009" y="713117"/>
                </a:lnTo>
                <a:lnTo>
                  <a:pt x="1819142" y="705294"/>
                </a:lnTo>
                <a:lnTo>
                  <a:pt x="1803818" y="705294"/>
                </a:lnTo>
                <a:lnTo>
                  <a:pt x="1770709" y="697052"/>
                </a:lnTo>
                <a:close/>
              </a:path>
              <a:path w="3129279" h="1343660">
                <a:moveTo>
                  <a:pt x="1807450" y="639868"/>
                </a:moveTo>
                <a:lnTo>
                  <a:pt x="1774481" y="646248"/>
                </a:lnTo>
                <a:lnTo>
                  <a:pt x="1769731" y="667715"/>
                </a:lnTo>
                <a:lnTo>
                  <a:pt x="1816531" y="696912"/>
                </a:lnTo>
                <a:lnTo>
                  <a:pt x="1803818" y="705294"/>
                </a:lnTo>
                <a:lnTo>
                  <a:pt x="1819142" y="705294"/>
                </a:lnTo>
                <a:lnTo>
                  <a:pt x="1825238" y="701010"/>
                </a:lnTo>
                <a:lnTo>
                  <a:pt x="1825564" y="685783"/>
                </a:lnTo>
                <a:lnTo>
                  <a:pt x="1778672" y="656352"/>
                </a:lnTo>
                <a:lnTo>
                  <a:pt x="1786449" y="648902"/>
                </a:lnTo>
                <a:lnTo>
                  <a:pt x="1822390" y="648902"/>
                </a:lnTo>
                <a:lnTo>
                  <a:pt x="1823833" y="646248"/>
                </a:lnTo>
                <a:lnTo>
                  <a:pt x="1823935" y="646061"/>
                </a:lnTo>
                <a:lnTo>
                  <a:pt x="1807450" y="639868"/>
                </a:lnTo>
                <a:close/>
              </a:path>
              <a:path w="3129279" h="1343660">
                <a:moveTo>
                  <a:pt x="1822390" y="648902"/>
                </a:moveTo>
                <a:lnTo>
                  <a:pt x="1786449" y="648902"/>
                </a:lnTo>
                <a:lnTo>
                  <a:pt x="1819604" y="654024"/>
                </a:lnTo>
                <a:lnTo>
                  <a:pt x="1822390" y="648902"/>
                </a:lnTo>
                <a:close/>
              </a:path>
              <a:path w="3129279" h="1343660">
                <a:moveTo>
                  <a:pt x="1866350" y="639216"/>
                </a:moveTo>
                <a:lnTo>
                  <a:pt x="1849306" y="647272"/>
                </a:lnTo>
                <a:lnTo>
                  <a:pt x="1838782" y="662825"/>
                </a:lnTo>
                <a:lnTo>
                  <a:pt x="1837245" y="683780"/>
                </a:lnTo>
                <a:lnTo>
                  <a:pt x="1849912" y="705946"/>
                </a:lnTo>
                <a:lnTo>
                  <a:pt x="1875803" y="713955"/>
                </a:lnTo>
                <a:lnTo>
                  <a:pt x="1881670" y="713955"/>
                </a:lnTo>
                <a:lnTo>
                  <a:pt x="1900326" y="703990"/>
                </a:lnTo>
                <a:lnTo>
                  <a:pt x="1865325" y="703990"/>
                </a:lnTo>
                <a:lnTo>
                  <a:pt x="1848096" y="687459"/>
                </a:lnTo>
                <a:lnTo>
                  <a:pt x="1849220" y="679589"/>
                </a:lnTo>
                <a:lnTo>
                  <a:pt x="1844789" y="679589"/>
                </a:lnTo>
                <a:lnTo>
                  <a:pt x="1844789" y="672185"/>
                </a:lnTo>
                <a:lnTo>
                  <a:pt x="1850278" y="672185"/>
                </a:lnTo>
                <a:lnTo>
                  <a:pt x="1852473" y="656818"/>
                </a:lnTo>
                <a:lnTo>
                  <a:pt x="1868119" y="647738"/>
                </a:lnTo>
                <a:lnTo>
                  <a:pt x="1895909" y="647738"/>
                </a:lnTo>
                <a:lnTo>
                  <a:pt x="1886141" y="640799"/>
                </a:lnTo>
                <a:lnTo>
                  <a:pt x="1866350" y="639216"/>
                </a:lnTo>
                <a:close/>
              </a:path>
              <a:path w="3129279" h="1343660">
                <a:moveTo>
                  <a:pt x="1898574" y="695515"/>
                </a:moveTo>
                <a:lnTo>
                  <a:pt x="1895780" y="698775"/>
                </a:lnTo>
                <a:lnTo>
                  <a:pt x="1865325" y="703990"/>
                </a:lnTo>
                <a:lnTo>
                  <a:pt x="1900326" y="703990"/>
                </a:lnTo>
                <a:lnTo>
                  <a:pt x="1904162" y="701941"/>
                </a:lnTo>
                <a:lnTo>
                  <a:pt x="1898574" y="695515"/>
                </a:lnTo>
                <a:close/>
              </a:path>
              <a:path w="3129279" h="1343660">
                <a:moveTo>
                  <a:pt x="1850278" y="672185"/>
                </a:moveTo>
                <a:lnTo>
                  <a:pt x="1844789" y="672185"/>
                </a:lnTo>
                <a:lnTo>
                  <a:pt x="1844789" y="679589"/>
                </a:lnTo>
                <a:lnTo>
                  <a:pt x="1849220" y="679589"/>
                </a:lnTo>
                <a:lnTo>
                  <a:pt x="1850278" y="672185"/>
                </a:lnTo>
                <a:close/>
              </a:path>
              <a:path w="3129279" h="1343660">
                <a:moveTo>
                  <a:pt x="1898214" y="672185"/>
                </a:moveTo>
                <a:lnTo>
                  <a:pt x="1850278" y="672185"/>
                </a:lnTo>
                <a:lnTo>
                  <a:pt x="1849220" y="679589"/>
                </a:lnTo>
                <a:lnTo>
                  <a:pt x="1908632" y="679589"/>
                </a:lnTo>
                <a:lnTo>
                  <a:pt x="1908692" y="675119"/>
                </a:lnTo>
                <a:lnTo>
                  <a:pt x="1899412" y="675119"/>
                </a:lnTo>
                <a:lnTo>
                  <a:pt x="1898214" y="672185"/>
                </a:lnTo>
                <a:close/>
              </a:path>
              <a:path w="3129279" h="1343660">
                <a:moveTo>
                  <a:pt x="1895909" y="647738"/>
                </a:moveTo>
                <a:lnTo>
                  <a:pt x="1868119" y="647738"/>
                </a:lnTo>
                <a:lnTo>
                  <a:pt x="1890611" y="653558"/>
                </a:lnTo>
                <a:lnTo>
                  <a:pt x="1899412" y="675119"/>
                </a:lnTo>
                <a:lnTo>
                  <a:pt x="1903324" y="672185"/>
                </a:lnTo>
                <a:lnTo>
                  <a:pt x="1908731" y="672185"/>
                </a:lnTo>
                <a:lnTo>
                  <a:pt x="1908772" y="669158"/>
                </a:lnTo>
                <a:lnTo>
                  <a:pt x="1901088" y="651416"/>
                </a:lnTo>
                <a:lnTo>
                  <a:pt x="1895909" y="647738"/>
                </a:lnTo>
                <a:close/>
              </a:path>
              <a:path w="3129279" h="1343660">
                <a:moveTo>
                  <a:pt x="1908731" y="672185"/>
                </a:moveTo>
                <a:lnTo>
                  <a:pt x="1903324" y="672185"/>
                </a:lnTo>
                <a:lnTo>
                  <a:pt x="1899412" y="675119"/>
                </a:lnTo>
                <a:lnTo>
                  <a:pt x="1908692" y="675119"/>
                </a:lnTo>
                <a:lnTo>
                  <a:pt x="1908731" y="672185"/>
                </a:lnTo>
                <a:close/>
              </a:path>
              <a:path w="3129279" h="1343660">
                <a:moveTo>
                  <a:pt x="1975022" y="639914"/>
                </a:moveTo>
                <a:lnTo>
                  <a:pt x="1965523" y="639914"/>
                </a:lnTo>
                <a:lnTo>
                  <a:pt x="1965523" y="713257"/>
                </a:lnTo>
                <a:lnTo>
                  <a:pt x="1975441" y="713257"/>
                </a:lnTo>
                <a:lnTo>
                  <a:pt x="1975441" y="669112"/>
                </a:lnTo>
                <a:lnTo>
                  <a:pt x="1980184" y="660031"/>
                </a:lnTo>
                <a:lnTo>
                  <a:pt x="1975022" y="660031"/>
                </a:lnTo>
                <a:lnTo>
                  <a:pt x="1975022" y="639914"/>
                </a:lnTo>
                <a:close/>
              </a:path>
              <a:path w="3129279" h="1343660">
                <a:moveTo>
                  <a:pt x="2024891" y="648157"/>
                </a:moveTo>
                <a:lnTo>
                  <a:pt x="2008131" y="648157"/>
                </a:lnTo>
                <a:lnTo>
                  <a:pt x="2021263" y="658075"/>
                </a:lnTo>
                <a:lnTo>
                  <a:pt x="2023219" y="713257"/>
                </a:lnTo>
                <a:lnTo>
                  <a:pt x="2033138" y="713257"/>
                </a:lnTo>
                <a:lnTo>
                  <a:pt x="2033138" y="663570"/>
                </a:lnTo>
                <a:lnTo>
                  <a:pt x="2024891" y="648157"/>
                </a:lnTo>
                <a:close/>
              </a:path>
              <a:path w="3129279" h="1343660">
                <a:moveTo>
                  <a:pt x="2002962" y="639216"/>
                </a:moveTo>
                <a:lnTo>
                  <a:pt x="1995884" y="639216"/>
                </a:lnTo>
                <a:lnTo>
                  <a:pt x="1975814" y="650951"/>
                </a:lnTo>
                <a:lnTo>
                  <a:pt x="1975022" y="660031"/>
                </a:lnTo>
                <a:lnTo>
                  <a:pt x="1980184" y="660031"/>
                </a:lnTo>
                <a:lnTo>
                  <a:pt x="1983637" y="653419"/>
                </a:lnTo>
                <a:lnTo>
                  <a:pt x="2008131" y="648157"/>
                </a:lnTo>
                <a:lnTo>
                  <a:pt x="2024891" y="648157"/>
                </a:lnTo>
                <a:lnTo>
                  <a:pt x="2023172" y="644944"/>
                </a:lnTo>
                <a:lnTo>
                  <a:pt x="2002962" y="639216"/>
                </a:lnTo>
                <a:close/>
              </a:path>
              <a:path w="3129279" h="1343660">
                <a:moveTo>
                  <a:pt x="2104301" y="671847"/>
                </a:moveTo>
                <a:lnTo>
                  <a:pt x="2069569" y="672744"/>
                </a:lnTo>
                <a:lnTo>
                  <a:pt x="2054667" y="685317"/>
                </a:lnTo>
                <a:lnTo>
                  <a:pt x="2059138" y="706924"/>
                </a:lnTo>
                <a:lnTo>
                  <a:pt x="2080605" y="713955"/>
                </a:lnTo>
                <a:lnTo>
                  <a:pt x="2093364" y="712512"/>
                </a:lnTo>
                <a:lnTo>
                  <a:pt x="2099682" y="706132"/>
                </a:lnTo>
                <a:lnTo>
                  <a:pt x="2076274" y="706132"/>
                </a:lnTo>
                <a:lnTo>
                  <a:pt x="2063562" y="696493"/>
                </a:lnTo>
                <a:lnTo>
                  <a:pt x="2070407" y="680427"/>
                </a:lnTo>
                <a:lnTo>
                  <a:pt x="2104586" y="679267"/>
                </a:lnTo>
                <a:lnTo>
                  <a:pt x="2104335" y="672744"/>
                </a:lnTo>
                <a:lnTo>
                  <a:pt x="2104301" y="671847"/>
                </a:lnTo>
                <a:close/>
              </a:path>
              <a:path w="3129279" h="1343660">
                <a:moveTo>
                  <a:pt x="2115390" y="691184"/>
                </a:moveTo>
                <a:lnTo>
                  <a:pt x="2105472" y="691184"/>
                </a:lnTo>
                <a:lnTo>
                  <a:pt x="2107707" y="698030"/>
                </a:lnTo>
                <a:lnTo>
                  <a:pt x="2105396" y="700363"/>
                </a:lnTo>
                <a:lnTo>
                  <a:pt x="2105862" y="712512"/>
                </a:lnTo>
                <a:lnTo>
                  <a:pt x="2105891" y="713257"/>
                </a:lnTo>
                <a:lnTo>
                  <a:pt x="2115390" y="713257"/>
                </a:lnTo>
                <a:lnTo>
                  <a:pt x="2115390" y="691184"/>
                </a:lnTo>
                <a:close/>
              </a:path>
              <a:path w="3129279" h="1343660">
                <a:moveTo>
                  <a:pt x="2105071" y="691894"/>
                </a:moveTo>
                <a:lnTo>
                  <a:pt x="2100629" y="699753"/>
                </a:lnTo>
                <a:lnTo>
                  <a:pt x="2076274" y="706132"/>
                </a:lnTo>
                <a:lnTo>
                  <a:pt x="2099682" y="706132"/>
                </a:lnTo>
                <a:lnTo>
                  <a:pt x="2105396" y="700363"/>
                </a:lnTo>
                <a:lnTo>
                  <a:pt x="2105071" y="691894"/>
                </a:lnTo>
                <a:close/>
              </a:path>
              <a:path w="3129279" h="1343660">
                <a:moveTo>
                  <a:pt x="2105472" y="691184"/>
                </a:moveTo>
                <a:lnTo>
                  <a:pt x="2105071" y="691894"/>
                </a:lnTo>
                <a:lnTo>
                  <a:pt x="2105247" y="696493"/>
                </a:lnTo>
                <a:lnTo>
                  <a:pt x="2105306" y="698030"/>
                </a:lnTo>
                <a:lnTo>
                  <a:pt x="2105396" y="700363"/>
                </a:lnTo>
                <a:lnTo>
                  <a:pt x="2107707" y="698030"/>
                </a:lnTo>
                <a:lnTo>
                  <a:pt x="2105472" y="691184"/>
                </a:lnTo>
                <a:close/>
              </a:path>
              <a:path w="3129279" h="1343660">
                <a:moveTo>
                  <a:pt x="2109354" y="647877"/>
                </a:moveTo>
                <a:lnTo>
                  <a:pt x="2091548" y="647877"/>
                </a:lnTo>
                <a:lnTo>
                  <a:pt x="2103702" y="656259"/>
                </a:lnTo>
                <a:lnTo>
                  <a:pt x="2105043" y="691184"/>
                </a:lnTo>
                <a:lnTo>
                  <a:pt x="2105071" y="691894"/>
                </a:lnTo>
                <a:lnTo>
                  <a:pt x="2105472" y="691184"/>
                </a:lnTo>
                <a:lnTo>
                  <a:pt x="2115390" y="691184"/>
                </a:lnTo>
                <a:lnTo>
                  <a:pt x="2115390" y="679267"/>
                </a:lnTo>
                <a:lnTo>
                  <a:pt x="2107427" y="679267"/>
                </a:lnTo>
                <a:lnTo>
                  <a:pt x="2107427" y="671847"/>
                </a:lnTo>
                <a:lnTo>
                  <a:pt x="2115390" y="671847"/>
                </a:lnTo>
                <a:lnTo>
                  <a:pt x="2115390" y="667715"/>
                </a:lnTo>
                <a:lnTo>
                  <a:pt x="2112782" y="650997"/>
                </a:lnTo>
                <a:lnTo>
                  <a:pt x="2109354" y="647877"/>
                </a:lnTo>
                <a:close/>
              </a:path>
              <a:path w="3129279" h="1343660">
                <a:moveTo>
                  <a:pt x="2115390" y="671847"/>
                </a:moveTo>
                <a:lnTo>
                  <a:pt x="2107427" y="671847"/>
                </a:lnTo>
                <a:lnTo>
                  <a:pt x="2107427" y="679267"/>
                </a:lnTo>
                <a:lnTo>
                  <a:pt x="2115390" y="679267"/>
                </a:lnTo>
                <a:lnTo>
                  <a:pt x="2115390" y="671847"/>
                </a:lnTo>
                <a:close/>
              </a:path>
              <a:path w="3129279" h="1343660">
                <a:moveTo>
                  <a:pt x="2085634" y="639216"/>
                </a:moveTo>
                <a:lnTo>
                  <a:pt x="2055739" y="649135"/>
                </a:lnTo>
                <a:lnTo>
                  <a:pt x="2060209" y="656539"/>
                </a:lnTo>
                <a:lnTo>
                  <a:pt x="2091548" y="647877"/>
                </a:lnTo>
                <a:lnTo>
                  <a:pt x="2109354" y="647877"/>
                </a:lnTo>
                <a:lnTo>
                  <a:pt x="2102445" y="641591"/>
                </a:lnTo>
                <a:lnTo>
                  <a:pt x="2085634" y="639216"/>
                </a:lnTo>
                <a:close/>
              </a:path>
              <a:path w="3129279" h="1343660">
                <a:moveTo>
                  <a:pt x="2190488" y="623709"/>
                </a:moveTo>
                <a:lnTo>
                  <a:pt x="2180569" y="623709"/>
                </a:lnTo>
                <a:lnTo>
                  <a:pt x="2180569" y="699380"/>
                </a:lnTo>
                <a:lnTo>
                  <a:pt x="2189882" y="712093"/>
                </a:lnTo>
                <a:lnTo>
                  <a:pt x="2202083" y="713955"/>
                </a:lnTo>
                <a:lnTo>
                  <a:pt x="2217590" y="708787"/>
                </a:lnTo>
                <a:lnTo>
                  <a:pt x="2215946" y="705434"/>
                </a:lnTo>
                <a:lnTo>
                  <a:pt x="2207578" y="705434"/>
                </a:lnTo>
                <a:lnTo>
                  <a:pt x="2191559" y="699613"/>
                </a:lnTo>
                <a:lnTo>
                  <a:pt x="2190488" y="623709"/>
                </a:lnTo>
                <a:close/>
              </a:path>
              <a:path w="3129279" h="1343660">
                <a:moveTo>
                  <a:pt x="2214097" y="701662"/>
                </a:moveTo>
                <a:lnTo>
                  <a:pt x="2207578" y="705434"/>
                </a:lnTo>
                <a:lnTo>
                  <a:pt x="2215946" y="705434"/>
                </a:lnTo>
                <a:lnTo>
                  <a:pt x="2214097" y="701662"/>
                </a:lnTo>
                <a:close/>
              </a:path>
              <a:path w="3129279" h="1343660">
                <a:moveTo>
                  <a:pt x="2180569" y="639914"/>
                </a:moveTo>
                <a:lnTo>
                  <a:pt x="2167437" y="639914"/>
                </a:lnTo>
                <a:lnTo>
                  <a:pt x="2167437" y="648157"/>
                </a:lnTo>
                <a:lnTo>
                  <a:pt x="2180569" y="648157"/>
                </a:lnTo>
                <a:lnTo>
                  <a:pt x="2180569" y="639914"/>
                </a:lnTo>
                <a:close/>
              </a:path>
              <a:path w="3129279" h="1343660">
                <a:moveTo>
                  <a:pt x="2212840" y="639914"/>
                </a:moveTo>
                <a:lnTo>
                  <a:pt x="2190716" y="639914"/>
                </a:lnTo>
                <a:lnTo>
                  <a:pt x="2190833" y="648157"/>
                </a:lnTo>
                <a:lnTo>
                  <a:pt x="2212840" y="648157"/>
                </a:lnTo>
                <a:lnTo>
                  <a:pt x="2212840" y="639914"/>
                </a:lnTo>
                <a:close/>
              </a:path>
              <a:path w="3129279" h="1343660">
                <a:moveTo>
                  <a:pt x="2280017" y="671847"/>
                </a:moveTo>
                <a:lnTo>
                  <a:pt x="2245285" y="672744"/>
                </a:lnTo>
                <a:lnTo>
                  <a:pt x="2230384" y="685317"/>
                </a:lnTo>
                <a:lnTo>
                  <a:pt x="2234854" y="706924"/>
                </a:lnTo>
                <a:lnTo>
                  <a:pt x="2256321" y="713955"/>
                </a:lnTo>
                <a:lnTo>
                  <a:pt x="2269081" y="712512"/>
                </a:lnTo>
                <a:lnTo>
                  <a:pt x="2275399" y="706132"/>
                </a:lnTo>
                <a:lnTo>
                  <a:pt x="2251991" y="706132"/>
                </a:lnTo>
                <a:lnTo>
                  <a:pt x="2239278" y="696493"/>
                </a:lnTo>
                <a:lnTo>
                  <a:pt x="2246123" y="680427"/>
                </a:lnTo>
                <a:lnTo>
                  <a:pt x="2280302" y="679267"/>
                </a:lnTo>
                <a:lnTo>
                  <a:pt x="2280052" y="672744"/>
                </a:lnTo>
                <a:lnTo>
                  <a:pt x="2280017" y="671847"/>
                </a:lnTo>
                <a:close/>
              </a:path>
              <a:path w="3129279" h="1343660">
                <a:moveTo>
                  <a:pt x="2291107" y="691184"/>
                </a:moveTo>
                <a:lnTo>
                  <a:pt x="2281188" y="691184"/>
                </a:lnTo>
                <a:lnTo>
                  <a:pt x="2283423" y="698030"/>
                </a:lnTo>
                <a:lnTo>
                  <a:pt x="2281112" y="700363"/>
                </a:lnTo>
                <a:lnTo>
                  <a:pt x="2281579" y="712512"/>
                </a:lnTo>
                <a:lnTo>
                  <a:pt x="2281607" y="713257"/>
                </a:lnTo>
                <a:lnTo>
                  <a:pt x="2291107" y="713257"/>
                </a:lnTo>
                <a:lnTo>
                  <a:pt x="2291107" y="691184"/>
                </a:lnTo>
                <a:close/>
              </a:path>
              <a:path w="3129279" h="1343660">
                <a:moveTo>
                  <a:pt x="2280787" y="691894"/>
                </a:moveTo>
                <a:lnTo>
                  <a:pt x="2276345" y="699753"/>
                </a:lnTo>
                <a:lnTo>
                  <a:pt x="2251991" y="706132"/>
                </a:lnTo>
                <a:lnTo>
                  <a:pt x="2275399" y="706132"/>
                </a:lnTo>
                <a:lnTo>
                  <a:pt x="2281112" y="700363"/>
                </a:lnTo>
                <a:lnTo>
                  <a:pt x="2280787" y="691894"/>
                </a:lnTo>
                <a:close/>
              </a:path>
              <a:path w="3129279" h="1343660">
                <a:moveTo>
                  <a:pt x="2281188" y="691184"/>
                </a:moveTo>
                <a:lnTo>
                  <a:pt x="2280787" y="691894"/>
                </a:lnTo>
                <a:lnTo>
                  <a:pt x="2280964" y="696493"/>
                </a:lnTo>
                <a:lnTo>
                  <a:pt x="2281023" y="698030"/>
                </a:lnTo>
                <a:lnTo>
                  <a:pt x="2281112" y="700363"/>
                </a:lnTo>
                <a:lnTo>
                  <a:pt x="2283423" y="698030"/>
                </a:lnTo>
                <a:lnTo>
                  <a:pt x="2281188" y="691184"/>
                </a:lnTo>
                <a:close/>
              </a:path>
              <a:path w="3129279" h="1343660">
                <a:moveTo>
                  <a:pt x="2285070" y="647877"/>
                </a:moveTo>
                <a:lnTo>
                  <a:pt x="2267265" y="647877"/>
                </a:lnTo>
                <a:lnTo>
                  <a:pt x="2279419" y="656259"/>
                </a:lnTo>
                <a:lnTo>
                  <a:pt x="2280760" y="691184"/>
                </a:lnTo>
                <a:lnTo>
                  <a:pt x="2280787" y="691894"/>
                </a:lnTo>
                <a:lnTo>
                  <a:pt x="2281188" y="691184"/>
                </a:lnTo>
                <a:lnTo>
                  <a:pt x="2291107" y="691184"/>
                </a:lnTo>
                <a:lnTo>
                  <a:pt x="2291107" y="679267"/>
                </a:lnTo>
                <a:lnTo>
                  <a:pt x="2283144" y="679267"/>
                </a:lnTo>
                <a:lnTo>
                  <a:pt x="2283144" y="671847"/>
                </a:lnTo>
                <a:lnTo>
                  <a:pt x="2291107" y="671847"/>
                </a:lnTo>
                <a:lnTo>
                  <a:pt x="2291107" y="667715"/>
                </a:lnTo>
                <a:lnTo>
                  <a:pt x="2288499" y="650997"/>
                </a:lnTo>
                <a:lnTo>
                  <a:pt x="2285070" y="647877"/>
                </a:lnTo>
                <a:close/>
              </a:path>
              <a:path w="3129279" h="1343660">
                <a:moveTo>
                  <a:pt x="2291107" y="671847"/>
                </a:moveTo>
                <a:lnTo>
                  <a:pt x="2283144" y="671847"/>
                </a:lnTo>
                <a:lnTo>
                  <a:pt x="2283144" y="679267"/>
                </a:lnTo>
                <a:lnTo>
                  <a:pt x="2291107" y="679267"/>
                </a:lnTo>
                <a:lnTo>
                  <a:pt x="2291107" y="671847"/>
                </a:lnTo>
                <a:close/>
              </a:path>
              <a:path w="3129279" h="1343660">
                <a:moveTo>
                  <a:pt x="2261351" y="639216"/>
                </a:moveTo>
                <a:lnTo>
                  <a:pt x="2231455" y="649135"/>
                </a:lnTo>
                <a:lnTo>
                  <a:pt x="2235925" y="656539"/>
                </a:lnTo>
                <a:lnTo>
                  <a:pt x="2267265" y="647877"/>
                </a:lnTo>
                <a:lnTo>
                  <a:pt x="2285070" y="647877"/>
                </a:lnTo>
                <a:lnTo>
                  <a:pt x="2278161" y="641591"/>
                </a:lnTo>
                <a:lnTo>
                  <a:pt x="2261351" y="639216"/>
                </a:lnTo>
                <a:close/>
              </a:path>
              <a:path w="3129279" h="1343660">
                <a:moveTo>
                  <a:pt x="2349573" y="639216"/>
                </a:moveTo>
                <a:lnTo>
                  <a:pt x="2333600" y="646434"/>
                </a:lnTo>
                <a:lnTo>
                  <a:pt x="2327781" y="655216"/>
                </a:lnTo>
                <a:lnTo>
                  <a:pt x="2327725" y="669065"/>
                </a:lnTo>
                <a:lnTo>
                  <a:pt x="2327619" y="695363"/>
                </a:lnTo>
                <a:lnTo>
                  <a:pt x="2333461" y="706644"/>
                </a:lnTo>
                <a:lnTo>
                  <a:pt x="2355906" y="713955"/>
                </a:lnTo>
                <a:lnTo>
                  <a:pt x="2362891" y="713955"/>
                </a:lnTo>
                <a:lnTo>
                  <a:pt x="2380213" y="706039"/>
                </a:lnTo>
                <a:lnTo>
                  <a:pt x="2380819" y="705154"/>
                </a:lnTo>
                <a:lnTo>
                  <a:pt x="2355207" y="705154"/>
                </a:lnTo>
                <a:lnTo>
                  <a:pt x="2337000" y="699240"/>
                </a:lnTo>
                <a:lnTo>
                  <a:pt x="2327826" y="682197"/>
                </a:lnTo>
                <a:lnTo>
                  <a:pt x="2333740" y="657144"/>
                </a:lnTo>
                <a:lnTo>
                  <a:pt x="2349992" y="647877"/>
                </a:lnTo>
                <a:lnTo>
                  <a:pt x="2379483" y="647877"/>
                </a:lnTo>
                <a:lnTo>
                  <a:pt x="2369131" y="640799"/>
                </a:lnTo>
                <a:lnTo>
                  <a:pt x="2349573" y="639216"/>
                </a:lnTo>
                <a:close/>
              </a:path>
              <a:path w="3129279" h="1343660">
                <a:moveTo>
                  <a:pt x="2327966" y="609600"/>
                </a:moveTo>
                <a:lnTo>
                  <a:pt x="2318047" y="609600"/>
                </a:lnTo>
                <a:lnTo>
                  <a:pt x="2318047" y="713257"/>
                </a:lnTo>
                <a:lnTo>
                  <a:pt x="2327547" y="713257"/>
                </a:lnTo>
                <a:lnTo>
                  <a:pt x="2327619" y="695363"/>
                </a:lnTo>
                <a:lnTo>
                  <a:pt x="2321959" y="684432"/>
                </a:lnTo>
                <a:lnTo>
                  <a:pt x="2323449" y="661754"/>
                </a:lnTo>
                <a:lnTo>
                  <a:pt x="2327781" y="655216"/>
                </a:lnTo>
                <a:lnTo>
                  <a:pt x="2327846" y="639216"/>
                </a:lnTo>
                <a:lnTo>
                  <a:pt x="2327966" y="609600"/>
                </a:lnTo>
                <a:close/>
              </a:path>
              <a:path w="3129279" h="1343660">
                <a:moveTo>
                  <a:pt x="2379483" y="647877"/>
                </a:moveTo>
                <a:lnTo>
                  <a:pt x="2349992" y="647877"/>
                </a:lnTo>
                <a:lnTo>
                  <a:pt x="2373275" y="653838"/>
                </a:lnTo>
                <a:lnTo>
                  <a:pt x="2382589" y="670742"/>
                </a:lnTo>
                <a:lnTo>
                  <a:pt x="2376661" y="695363"/>
                </a:lnTo>
                <a:lnTo>
                  <a:pt x="2376535" y="695888"/>
                </a:lnTo>
                <a:lnTo>
                  <a:pt x="2355207" y="705154"/>
                </a:lnTo>
                <a:lnTo>
                  <a:pt x="2380819" y="705154"/>
                </a:lnTo>
                <a:lnTo>
                  <a:pt x="2390924" y="690393"/>
                </a:lnTo>
                <a:lnTo>
                  <a:pt x="2392383" y="670742"/>
                </a:lnTo>
                <a:lnTo>
                  <a:pt x="2392507" y="669065"/>
                </a:lnTo>
                <a:lnTo>
                  <a:pt x="2384591" y="651370"/>
                </a:lnTo>
                <a:lnTo>
                  <a:pt x="2379483" y="647877"/>
                </a:lnTo>
                <a:close/>
              </a:path>
              <a:path w="3129279" h="1343660">
                <a:moveTo>
                  <a:pt x="2327781" y="655216"/>
                </a:moveTo>
                <a:lnTo>
                  <a:pt x="2323449" y="661754"/>
                </a:lnTo>
                <a:lnTo>
                  <a:pt x="2321959" y="684432"/>
                </a:lnTo>
                <a:lnTo>
                  <a:pt x="2327619" y="695363"/>
                </a:lnTo>
                <a:lnTo>
                  <a:pt x="2327725" y="669065"/>
                </a:lnTo>
                <a:lnTo>
                  <a:pt x="2327781" y="655216"/>
                </a:lnTo>
                <a:close/>
              </a:path>
              <a:path w="3129279" h="1343660">
                <a:moveTo>
                  <a:pt x="2434427" y="639216"/>
                </a:moveTo>
                <a:lnTo>
                  <a:pt x="2417383" y="647272"/>
                </a:lnTo>
                <a:lnTo>
                  <a:pt x="2406859" y="662825"/>
                </a:lnTo>
                <a:lnTo>
                  <a:pt x="2405322" y="683780"/>
                </a:lnTo>
                <a:lnTo>
                  <a:pt x="2417988" y="705946"/>
                </a:lnTo>
                <a:lnTo>
                  <a:pt x="2443880" y="713955"/>
                </a:lnTo>
                <a:lnTo>
                  <a:pt x="2449747" y="713955"/>
                </a:lnTo>
                <a:lnTo>
                  <a:pt x="2468403" y="703990"/>
                </a:lnTo>
                <a:lnTo>
                  <a:pt x="2433402" y="703990"/>
                </a:lnTo>
                <a:lnTo>
                  <a:pt x="2416173" y="687459"/>
                </a:lnTo>
                <a:lnTo>
                  <a:pt x="2417297" y="679589"/>
                </a:lnTo>
                <a:lnTo>
                  <a:pt x="2412866" y="679589"/>
                </a:lnTo>
                <a:lnTo>
                  <a:pt x="2412866" y="672185"/>
                </a:lnTo>
                <a:lnTo>
                  <a:pt x="2418354" y="672185"/>
                </a:lnTo>
                <a:lnTo>
                  <a:pt x="2420550" y="656818"/>
                </a:lnTo>
                <a:lnTo>
                  <a:pt x="2436196" y="647738"/>
                </a:lnTo>
                <a:lnTo>
                  <a:pt x="2463986" y="647738"/>
                </a:lnTo>
                <a:lnTo>
                  <a:pt x="2454217" y="640799"/>
                </a:lnTo>
                <a:lnTo>
                  <a:pt x="2434427" y="639216"/>
                </a:lnTo>
                <a:close/>
              </a:path>
              <a:path w="3129279" h="1343660">
                <a:moveTo>
                  <a:pt x="2466651" y="695515"/>
                </a:moveTo>
                <a:lnTo>
                  <a:pt x="2463857" y="698775"/>
                </a:lnTo>
                <a:lnTo>
                  <a:pt x="2433402" y="703990"/>
                </a:lnTo>
                <a:lnTo>
                  <a:pt x="2468403" y="703990"/>
                </a:lnTo>
                <a:lnTo>
                  <a:pt x="2472239" y="701941"/>
                </a:lnTo>
                <a:lnTo>
                  <a:pt x="2466651" y="695515"/>
                </a:lnTo>
                <a:close/>
              </a:path>
              <a:path w="3129279" h="1343660">
                <a:moveTo>
                  <a:pt x="2418354" y="672185"/>
                </a:moveTo>
                <a:lnTo>
                  <a:pt x="2412866" y="672185"/>
                </a:lnTo>
                <a:lnTo>
                  <a:pt x="2412866" y="679589"/>
                </a:lnTo>
                <a:lnTo>
                  <a:pt x="2417297" y="679589"/>
                </a:lnTo>
                <a:lnTo>
                  <a:pt x="2418354" y="672185"/>
                </a:lnTo>
                <a:close/>
              </a:path>
              <a:path w="3129279" h="1343660">
                <a:moveTo>
                  <a:pt x="2466291" y="672185"/>
                </a:moveTo>
                <a:lnTo>
                  <a:pt x="2418354" y="672185"/>
                </a:lnTo>
                <a:lnTo>
                  <a:pt x="2417297" y="679589"/>
                </a:lnTo>
                <a:lnTo>
                  <a:pt x="2476709" y="679589"/>
                </a:lnTo>
                <a:lnTo>
                  <a:pt x="2476769" y="675119"/>
                </a:lnTo>
                <a:lnTo>
                  <a:pt x="2467489" y="675119"/>
                </a:lnTo>
                <a:lnTo>
                  <a:pt x="2466291" y="672185"/>
                </a:lnTo>
                <a:close/>
              </a:path>
              <a:path w="3129279" h="1343660">
                <a:moveTo>
                  <a:pt x="2463986" y="647738"/>
                </a:moveTo>
                <a:lnTo>
                  <a:pt x="2436196" y="647738"/>
                </a:lnTo>
                <a:lnTo>
                  <a:pt x="2458688" y="653558"/>
                </a:lnTo>
                <a:lnTo>
                  <a:pt x="2467489" y="675119"/>
                </a:lnTo>
                <a:lnTo>
                  <a:pt x="2471401" y="672185"/>
                </a:lnTo>
                <a:lnTo>
                  <a:pt x="2476808" y="672185"/>
                </a:lnTo>
                <a:lnTo>
                  <a:pt x="2476849" y="669158"/>
                </a:lnTo>
                <a:lnTo>
                  <a:pt x="2469165" y="651416"/>
                </a:lnTo>
                <a:lnTo>
                  <a:pt x="2463986" y="647738"/>
                </a:lnTo>
                <a:close/>
              </a:path>
              <a:path w="3129279" h="1343660">
                <a:moveTo>
                  <a:pt x="2476808" y="672185"/>
                </a:moveTo>
                <a:lnTo>
                  <a:pt x="2471401" y="672185"/>
                </a:lnTo>
                <a:lnTo>
                  <a:pt x="2467489" y="675119"/>
                </a:lnTo>
                <a:lnTo>
                  <a:pt x="2476769" y="675119"/>
                </a:lnTo>
                <a:lnTo>
                  <a:pt x="2476808" y="672185"/>
                </a:lnTo>
                <a:close/>
              </a:path>
              <a:path w="3129279" h="1343660">
                <a:moveTo>
                  <a:pt x="2506956" y="609600"/>
                </a:moveTo>
                <a:lnTo>
                  <a:pt x="2497038" y="609600"/>
                </a:lnTo>
                <a:lnTo>
                  <a:pt x="2497038" y="713257"/>
                </a:lnTo>
                <a:lnTo>
                  <a:pt x="2506956" y="713257"/>
                </a:lnTo>
                <a:lnTo>
                  <a:pt x="2506956" y="609600"/>
                </a:lnTo>
                <a:close/>
              </a:path>
              <a:path w="3129279" h="1343660">
                <a:moveTo>
                  <a:pt x="2578926" y="671847"/>
                </a:moveTo>
                <a:lnTo>
                  <a:pt x="2544194" y="672744"/>
                </a:lnTo>
                <a:lnTo>
                  <a:pt x="2529293" y="685317"/>
                </a:lnTo>
                <a:lnTo>
                  <a:pt x="2533763" y="706924"/>
                </a:lnTo>
                <a:lnTo>
                  <a:pt x="2555230" y="713955"/>
                </a:lnTo>
                <a:lnTo>
                  <a:pt x="2567990" y="712512"/>
                </a:lnTo>
                <a:lnTo>
                  <a:pt x="2574308" y="706132"/>
                </a:lnTo>
                <a:lnTo>
                  <a:pt x="2550900" y="706132"/>
                </a:lnTo>
                <a:lnTo>
                  <a:pt x="2538187" y="696493"/>
                </a:lnTo>
                <a:lnTo>
                  <a:pt x="2545032" y="680427"/>
                </a:lnTo>
                <a:lnTo>
                  <a:pt x="2579211" y="679267"/>
                </a:lnTo>
                <a:lnTo>
                  <a:pt x="2578961" y="672744"/>
                </a:lnTo>
                <a:lnTo>
                  <a:pt x="2578926" y="671847"/>
                </a:lnTo>
                <a:close/>
              </a:path>
              <a:path w="3129279" h="1343660">
                <a:moveTo>
                  <a:pt x="2590016" y="691184"/>
                </a:moveTo>
                <a:lnTo>
                  <a:pt x="2580097" y="691184"/>
                </a:lnTo>
                <a:lnTo>
                  <a:pt x="2582332" y="698030"/>
                </a:lnTo>
                <a:lnTo>
                  <a:pt x="2580021" y="700363"/>
                </a:lnTo>
                <a:lnTo>
                  <a:pt x="2580488" y="712512"/>
                </a:lnTo>
                <a:lnTo>
                  <a:pt x="2580516" y="713257"/>
                </a:lnTo>
                <a:lnTo>
                  <a:pt x="2590016" y="713257"/>
                </a:lnTo>
                <a:lnTo>
                  <a:pt x="2590016" y="691184"/>
                </a:lnTo>
                <a:close/>
              </a:path>
              <a:path w="3129279" h="1343660">
                <a:moveTo>
                  <a:pt x="2579696" y="691894"/>
                </a:moveTo>
                <a:lnTo>
                  <a:pt x="2575254" y="699753"/>
                </a:lnTo>
                <a:lnTo>
                  <a:pt x="2550900" y="706132"/>
                </a:lnTo>
                <a:lnTo>
                  <a:pt x="2574308" y="706132"/>
                </a:lnTo>
                <a:lnTo>
                  <a:pt x="2580021" y="700363"/>
                </a:lnTo>
                <a:lnTo>
                  <a:pt x="2579696" y="691894"/>
                </a:lnTo>
                <a:close/>
              </a:path>
              <a:path w="3129279" h="1343660">
                <a:moveTo>
                  <a:pt x="2580097" y="691184"/>
                </a:moveTo>
                <a:lnTo>
                  <a:pt x="2579696" y="691894"/>
                </a:lnTo>
                <a:lnTo>
                  <a:pt x="2579872" y="696493"/>
                </a:lnTo>
                <a:lnTo>
                  <a:pt x="2579931" y="698030"/>
                </a:lnTo>
                <a:lnTo>
                  <a:pt x="2580021" y="700363"/>
                </a:lnTo>
                <a:lnTo>
                  <a:pt x="2582332" y="698030"/>
                </a:lnTo>
                <a:lnTo>
                  <a:pt x="2580097" y="691184"/>
                </a:lnTo>
                <a:close/>
              </a:path>
              <a:path w="3129279" h="1343660">
                <a:moveTo>
                  <a:pt x="2583979" y="647877"/>
                </a:moveTo>
                <a:lnTo>
                  <a:pt x="2566174" y="647877"/>
                </a:lnTo>
                <a:lnTo>
                  <a:pt x="2578328" y="656259"/>
                </a:lnTo>
                <a:lnTo>
                  <a:pt x="2579669" y="691184"/>
                </a:lnTo>
                <a:lnTo>
                  <a:pt x="2579696" y="691894"/>
                </a:lnTo>
                <a:lnTo>
                  <a:pt x="2580097" y="691184"/>
                </a:lnTo>
                <a:lnTo>
                  <a:pt x="2590016" y="691184"/>
                </a:lnTo>
                <a:lnTo>
                  <a:pt x="2590016" y="679267"/>
                </a:lnTo>
                <a:lnTo>
                  <a:pt x="2582053" y="679267"/>
                </a:lnTo>
                <a:lnTo>
                  <a:pt x="2582053" y="671847"/>
                </a:lnTo>
                <a:lnTo>
                  <a:pt x="2590016" y="671847"/>
                </a:lnTo>
                <a:lnTo>
                  <a:pt x="2590016" y="667715"/>
                </a:lnTo>
                <a:lnTo>
                  <a:pt x="2587408" y="650997"/>
                </a:lnTo>
                <a:lnTo>
                  <a:pt x="2583979" y="647877"/>
                </a:lnTo>
                <a:close/>
              </a:path>
              <a:path w="3129279" h="1343660">
                <a:moveTo>
                  <a:pt x="2590016" y="671847"/>
                </a:moveTo>
                <a:lnTo>
                  <a:pt x="2582053" y="671847"/>
                </a:lnTo>
                <a:lnTo>
                  <a:pt x="2582053" y="679267"/>
                </a:lnTo>
                <a:lnTo>
                  <a:pt x="2590016" y="679267"/>
                </a:lnTo>
                <a:lnTo>
                  <a:pt x="2590016" y="671847"/>
                </a:lnTo>
                <a:close/>
              </a:path>
              <a:path w="3129279" h="1343660">
                <a:moveTo>
                  <a:pt x="2560260" y="639216"/>
                </a:moveTo>
                <a:lnTo>
                  <a:pt x="2530364" y="649135"/>
                </a:lnTo>
                <a:lnTo>
                  <a:pt x="2534834" y="656539"/>
                </a:lnTo>
                <a:lnTo>
                  <a:pt x="2566174" y="647877"/>
                </a:lnTo>
                <a:lnTo>
                  <a:pt x="2583979" y="647877"/>
                </a:lnTo>
                <a:lnTo>
                  <a:pt x="2577070" y="641591"/>
                </a:lnTo>
                <a:lnTo>
                  <a:pt x="2560260" y="639216"/>
                </a:lnTo>
                <a:close/>
              </a:path>
              <a:path w="3129279" h="1343660">
                <a:moveTo>
                  <a:pt x="16903" y="843114"/>
                </a:moveTo>
                <a:lnTo>
                  <a:pt x="7404" y="843114"/>
                </a:lnTo>
                <a:lnTo>
                  <a:pt x="7404" y="943559"/>
                </a:lnTo>
                <a:lnTo>
                  <a:pt x="17322" y="943559"/>
                </a:lnTo>
                <a:lnTo>
                  <a:pt x="17212" y="917155"/>
                </a:lnTo>
                <a:lnTo>
                  <a:pt x="17135" y="898784"/>
                </a:lnTo>
                <a:lnTo>
                  <a:pt x="11315" y="887725"/>
                </a:lnTo>
                <a:lnTo>
                  <a:pt x="12805" y="864954"/>
                </a:lnTo>
                <a:lnTo>
                  <a:pt x="16968" y="858585"/>
                </a:lnTo>
                <a:lnTo>
                  <a:pt x="16903" y="843114"/>
                </a:lnTo>
                <a:close/>
              </a:path>
              <a:path w="3129279" h="1343660">
                <a:moveTo>
                  <a:pt x="17080" y="885397"/>
                </a:moveTo>
                <a:lnTo>
                  <a:pt x="17135" y="898784"/>
                </a:lnTo>
                <a:lnTo>
                  <a:pt x="22957" y="909844"/>
                </a:lnTo>
                <a:lnTo>
                  <a:pt x="45262" y="917155"/>
                </a:lnTo>
                <a:lnTo>
                  <a:pt x="52247" y="917155"/>
                </a:lnTo>
                <a:lnTo>
                  <a:pt x="69570" y="909239"/>
                </a:lnTo>
                <a:lnTo>
                  <a:pt x="70179" y="908354"/>
                </a:lnTo>
                <a:lnTo>
                  <a:pt x="44564" y="908354"/>
                </a:lnTo>
                <a:lnTo>
                  <a:pt x="26356" y="902440"/>
                </a:lnTo>
                <a:lnTo>
                  <a:pt x="17080" y="885397"/>
                </a:lnTo>
                <a:close/>
              </a:path>
              <a:path w="3129279" h="1343660">
                <a:moveTo>
                  <a:pt x="68794" y="851077"/>
                </a:moveTo>
                <a:lnTo>
                  <a:pt x="39348" y="851077"/>
                </a:lnTo>
                <a:lnTo>
                  <a:pt x="62632" y="857131"/>
                </a:lnTo>
                <a:lnTo>
                  <a:pt x="71945" y="874035"/>
                </a:lnTo>
                <a:lnTo>
                  <a:pt x="65965" y="898784"/>
                </a:lnTo>
                <a:lnTo>
                  <a:pt x="65891" y="899088"/>
                </a:lnTo>
                <a:lnTo>
                  <a:pt x="44564" y="908354"/>
                </a:lnTo>
                <a:lnTo>
                  <a:pt x="70179" y="908354"/>
                </a:lnTo>
                <a:lnTo>
                  <a:pt x="80280" y="893686"/>
                </a:lnTo>
                <a:lnTo>
                  <a:pt x="81739" y="874035"/>
                </a:lnTo>
                <a:lnTo>
                  <a:pt x="81864" y="872358"/>
                </a:lnTo>
                <a:lnTo>
                  <a:pt x="73947" y="854616"/>
                </a:lnTo>
                <a:lnTo>
                  <a:pt x="68794" y="851077"/>
                </a:lnTo>
                <a:close/>
              </a:path>
              <a:path w="3129279" h="1343660">
                <a:moveTo>
                  <a:pt x="16968" y="858585"/>
                </a:moveTo>
                <a:lnTo>
                  <a:pt x="12805" y="864954"/>
                </a:lnTo>
                <a:lnTo>
                  <a:pt x="11468" y="885397"/>
                </a:lnTo>
                <a:lnTo>
                  <a:pt x="11440" y="885823"/>
                </a:lnTo>
                <a:lnTo>
                  <a:pt x="11315" y="887725"/>
                </a:lnTo>
                <a:lnTo>
                  <a:pt x="17135" y="898784"/>
                </a:lnTo>
                <a:lnTo>
                  <a:pt x="17025" y="872358"/>
                </a:lnTo>
                <a:lnTo>
                  <a:pt x="16968" y="858585"/>
                </a:lnTo>
                <a:close/>
              </a:path>
              <a:path w="3129279" h="1343660">
                <a:moveTo>
                  <a:pt x="38836" y="842416"/>
                </a:moveTo>
                <a:lnTo>
                  <a:pt x="22817" y="849634"/>
                </a:lnTo>
                <a:lnTo>
                  <a:pt x="16968" y="858585"/>
                </a:lnTo>
                <a:lnTo>
                  <a:pt x="17080" y="885397"/>
                </a:lnTo>
                <a:lnTo>
                  <a:pt x="19880" y="874035"/>
                </a:lnTo>
                <a:lnTo>
                  <a:pt x="23097" y="860484"/>
                </a:lnTo>
                <a:lnTo>
                  <a:pt x="39348" y="851077"/>
                </a:lnTo>
                <a:lnTo>
                  <a:pt x="68794" y="851077"/>
                </a:lnTo>
                <a:lnTo>
                  <a:pt x="58487" y="843999"/>
                </a:lnTo>
                <a:lnTo>
                  <a:pt x="38836" y="842416"/>
                </a:lnTo>
                <a:close/>
              </a:path>
              <a:path w="3129279" h="1343660">
                <a:moveTo>
                  <a:pt x="111583" y="843114"/>
                </a:moveTo>
                <a:lnTo>
                  <a:pt x="102083" y="843114"/>
                </a:lnTo>
                <a:lnTo>
                  <a:pt x="102083" y="916457"/>
                </a:lnTo>
                <a:lnTo>
                  <a:pt x="112002" y="916457"/>
                </a:lnTo>
                <a:lnTo>
                  <a:pt x="114190" y="863697"/>
                </a:lnTo>
                <a:lnTo>
                  <a:pt x="114754" y="863091"/>
                </a:lnTo>
                <a:lnTo>
                  <a:pt x="111583" y="863091"/>
                </a:lnTo>
                <a:lnTo>
                  <a:pt x="111583" y="843114"/>
                </a:lnTo>
                <a:close/>
              </a:path>
              <a:path w="3129279" h="1343660">
                <a:moveTo>
                  <a:pt x="138964" y="842416"/>
                </a:moveTo>
                <a:lnTo>
                  <a:pt x="131793" y="842416"/>
                </a:lnTo>
                <a:lnTo>
                  <a:pt x="116100" y="849774"/>
                </a:lnTo>
                <a:lnTo>
                  <a:pt x="111583" y="863091"/>
                </a:lnTo>
                <a:lnTo>
                  <a:pt x="114754" y="863091"/>
                </a:lnTo>
                <a:lnTo>
                  <a:pt x="122945" y="854290"/>
                </a:lnTo>
                <a:lnTo>
                  <a:pt x="136729" y="851916"/>
                </a:lnTo>
                <a:lnTo>
                  <a:pt x="138964" y="842416"/>
                </a:lnTo>
                <a:close/>
              </a:path>
              <a:path w="3129279" h="1343660">
                <a:moveTo>
                  <a:pt x="179105" y="842416"/>
                </a:moveTo>
                <a:lnTo>
                  <a:pt x="161549" y="850332"/>
                </a:lnTo>
                <a:lnTo>
                  <a:pt x="150606" y="865886"/>
                </a:lnTo>
                <a:lnTo>
                  <a:pt x="149099" y="885397"/>
                </a:lnTo>
                <a:lnTo>
                  <a:pt x="148976" y="886980"/>
                </a:lnTo>
                <a:lnTo>
                  <a:pt x="161549" y="909146"/>
                </a:lnTo>
                <a:lnTo>
                  <a:pt x="186276" y="917155"/>
                </a:lnTo>
                <a:lnTo>
                  <a:pt x="193448" y="917155"/>
                </a:lnTo>
                <a:lnTo>
                  <a:pt x="211236" y="909146"/>
                </a:lnTo>
                <a:lnTo>
                  <a:pt x="211783" y="908354"/>
                </a:lnTo>
                <a:lnTo>
                  <a:pt x="186276" y="908354"/>
                </a:lnTo>
                <a:lnTo>
                  <a:pt x="168348" y="902440"/>
                </a:lnTo>
                <a:lnTo>
                  <a:pt x="159035" y="885397"/>
                </a:lnTo>
                <a:lnTo>
                  <a:pt x="165089" y="860344"/>
                </a:lnTo>
                <a:lnTo>
                  <a:pt x="181201" y="851077"/>
                </a:lnTo>
                <a:lnTo>
                  <a:pt x="210338" y="851077"/>
                </a:lnTo>
                <a:lnTo>
                  <a:pt x="199967" y="843999"/>
                </a:lnTo>
                <a:lnTo>
                  <a:pt x="179105" y="842416"/>
                </a:lnTo>
                <a:close/>
              </a:path>
              <a:path w="3129279" h="1343660">
                <a:moveTo>
                  <a:pt x="210338" y="851077"/>
                </a:moveTo>
                <a:lnTo>
                  <a:pt x="181201" y="851077"/>
                </a:lnTo>
                <a:lnTo>
                  <a:pt x="204484" y="857038"/>
                </a:lnTo>
                <a:lnTo>
                  <a:pt x="213658" y="873942"/>
                </a:lnTo>
                <a:lnTo>
                  <a:pt x="207697" y="899088"/>
                </a:lnTo>
                <a:lnTo>
                  <a:pt x="186276" y="908354"/>
                </a:lnTo>
                <a:lnTo>
                  <a:pt x="211783" y="908354"/>
                </a:lnTo>
                <a:lnTo>
                  <a:pt x="222086" y="893453"/>
                </a:lnTo>
                <a:lnTo>
                  <a:pt x="223594" y="873942"/>
                </a:lnTo>
                <a:lnTo>
                  <a:pt x="223716" y="872358"/>
                </a:lnTo>
                <a:lnTo>
                  <a:pt x="215660" y="854710"/>
                </a:lnTo>
                <a:lnTo>
                  <a:pt x="210338" y="851077"/>
                </a:lnTo>
                <a:close/>
              </a:path>
              <a:path w="3129279" h="1343660">
                <a:moveTo>
                  <a:pt x="246061" y="925398"/>
                </a:moveTo>
                <a:lnTo>
                  <a:pt x="241032" y="932941"/>
                </a:lnTo>
                <a:lnTo>
                  <a:pt x="244851" y="936574"/>
                </a:lnTo>
                <a:lnTo>
                  <a:pt x="275259" y="944257"/>
                </a:lnTo>
                <a:lnTo>
                  <a:pt x="297471" y="939228"/>
                </a:lnTo>
                <a:lnTo>
                  <a:pt x="300483" y="935456"/>
                </a:lnTo>
                <a:lnTo>
                  <a:pt x="274979" y="935456"/>
                </a:lnTo>
                <a:lnTo>
                  <a:pt x="246061" y="925398"/>
                </a:lnTo>
                <a:close/>
              </a:path>
              <a:path w="3129279" h="1343660">
                <a:moveTo>
                  <a:pt x="312000" y="843114"/>
                </a:moveTo>
                <a:lnTo>
                  <a:pt x="302500" y="843114"/>
                </a:lnTo>
                <a:lnTo>
                  <a:pt x="302062" y="856805"/>
                </a:lnTo>
                <a:lnTo>
                  <a:pt x="301980" y="859369"/>
                </a:lnTo>
                <a:lnTo>
                  <a:pt x="308088" y="870263"/>
                </a:lnTo>
                <a:lnTo>
                  <a:pt x="306552" y="892009"/>
                </a:lnTo>
                <a:lnTo>
                  <a:pt x="300667" y="900397"/>
                </a:lnTo>
                <a:lnTo>
                  <a:pt x="299913" y="923966"/>
                </a:lnTo>
                <a:lnTo>
                  <a:pt x="299892" y="924606"/>
                </a:lnTo>
                <a:lnTo>
                  <a:pt x="291138" y="933268"/>
                </a:lnTo>
                <a:lnTo>
                  <a:pt x="274979" y="935456"/>
                </a:lnTo>
                <a:lnTo>
                  <a:pt x="300483" y="935456"/>
                </a:lnTo>
                <a:lnTo>
                  <a:pt x="309660" y="923966"/>
                </a:lnTo>
                <a:lnTo>
                  <a:pt x="312000" y="843114"/>
                </a:lnTo>
                <a:close/>
              </a:path>
              <a:path w="3129279" h="1343660">
                <a:moveTo>
                  <a:pt x="266458" y="842416"/>
                </a:moveTo>
                <a:lnTo>
                  <a:pt x="248995" y="849867"/>
                </a:lnTo>
                <a:lnTo>
                  <a:pt x="238145" y="864768"/>
                </a:lnTo>
                <a:lnTo>
                  <a:pt x="236562" y="884885"/>
                </a:lnTo>
                <a:lnTo>
                  <a:pt x="248995" y="906119"/>
                </a:lnTo>
                <a:lnTo>
                  <a:pt x="273443" y="913663"/>
                </a:lnTo>
                <a:lnTo>
                  <a:pt x="279962" y="913663"/>
                </a:lnTo>
                <a:lnTo>
                  <a:pt x="296260" y="906678"/>
                </a:lnTo>
                <a:lnTo>
                  <a:pt x="297534" y="904862"/>
                </a:lnTo>
                <a:lnTo>
                  <a:pt x="274420" y="904862"/>
                </a:lnTo>
                <a:lnTo>
                  <a:pt x="264316" y="903744"/>
                </a:lnTo>
                <a:lnTo>
                  <a:pt x="247784" y="887912"/>
                </a:lnTo>
                <a:lnTo>
                  <a:pt x="247784" y="867934"/>
                </a:lnTo>
                <a:lnTo>
                  <a:pt x="264316" y="852241"/>
                </a:lnTo>
                <a:lnTo>
                  <a:pt x="297983" y="852241"/>
                </a:lnTo>
                <a:lnTo>
                  <a:pt x="296260" y="849168"/>
                </a:lnTo>
                <a:lnTo>
                  <a:pt x="266458" y="842416"/>
                </a:lnTo>
                <a:close/>
              </a:path>
              <a:path w="3129279" h="1343660">
                <a:moveTo>
                  <a:pt x="301443" y="876140"/>
                </a:moveTo>
                <a:lnTo>
                  <a:pt x="296307" y="896014"/>
                </a:lnTo>
                <a:lnTo>
                  <a:pt x="274420" y="904862"/>
                </a:lnTo>
                <a:lnTo>
                  <a:pt x="297534" y="904862"/>
                </a:lnTo>
                <a:lnTo>
                  <a:pt x="300667" y="900397"/>
                </a:lnTo>
                <a:lnTo>
                  <a:pt x="301443" y="876140"/>
                </a:lnTo>
                <a:close/>
              </a:path>
              <a:path w="3129279" h="1343660">
                <a:moveTo>
                  <a:pt x="301980" y="859369"/>
                </a:moveTo>
                <a:lnTo>
                  <a:pt x="301807" y="864768"/>
                </a:lnTo>
                <a:lnTo>
                  <a:pt x="301706" y="867934"/>
                </a:lnTo>
                <a:lnTo>
                  <a:pt x="301598" y="871305"/>
                </a:lnTo>
                <a:lnTo>
                  <a:pt x="302360" y="872591"/>
                </a:lnTo>
                <a:lnTo>
                  <a:pt x="301443" y="876140"/>
                </a:lnTo>
                <a:lnTo>
                  <a:pt x="300667" y="900397"/>
                </a:lnTo>
                <a:lnTo>
                  <a:pt x="306552" y="892009"/>
                </a:lnTo>
                <a:lnTo>
                  <a:pt x="307924" y="872591"/>
                </a:lnTo>
                <a:lnTo>
                  <a:pt x="308015" y="871305"/>
                </a:lnTo>
                <a:lnTo>
                  <a:pt x="308088" y="870263"/>
                </a:lnTo>
                <a:lnTo>
                  <a:pt x="301980" y="859369"/>
                </a:lnTo>
                <a:close/>
              </a:path>
              <a:path w="3129279" h="1343660">
                <a:moveTo>
                  <a:pt x="301598" y="871305"/>
                </a:moveTo>
                <a:lnTo>
                  <a:pt x="301557" y="872591"/>
                </a:lnTo>
                <a:lnTo>
                  <a:pt x="301443" y="876140"/>
                </a:lnTo>
                <a:lnTo>
                  <a:pt x="302360" y="872591"/>
                </a:lnTo>
                <a:lnTo>
                  <a:pt x="301598" y="871305"/>
                </a:lnTo>
                <a:close/>
              </a:path>
              <a:path w="3129279" h="1343660">
                <a:moveTo>
                  <a:pt x="297983" y="852241"/>
                </a:moveTo>
                <a:lnTo>
                  <a:pt x="264316" y="852241"/>
                </a:lnTo>
                <a:lnTo>
                  <a:pt x="293001" y="856805"/>
                </a:lnTo>
                <a:lnTo>
                  <a:pt x="301598" y="871305"/>
                </a:lnTo>
                <a:lnTo>
                  <a:pt x="301980" y="859369"/>
                </a:lnTo>
                <a:lnTo>
                  <a:pt x="297983" y="852241"/>
                </a:lnTo>
                <a:close/>
              </a:path>
              <a:path w="3129279" h="1343660">
                <a:moveTo>
                  <a:pt x="349100" y="843114"/>
                </a:moveTo>
                <a:lnTo>
                  <a:pt x="339600" y="843114"/>
                </a:lnTo>
                <a:lnTo>
                  <a:pt x="339600" y="916457"/>
                </a:lnTo>
                <a:lnTo>
                  <a:pt x="349519" y="916457"/>
                </a:lnTo>
                <a:lnTo>
                  <a:pt x="351708" y="863697"/>
                </a:lnTo>
                <a:lnTo>
                  <a:pt x="352271" y="863091"/>
                </a:lnTo>
                <a:lnTo>
                  <a:pt x="349100" y="863091"/>
                </a:lnTo>
                <a:lnTo>
                  <a:pt x="349100" y="843114"/>
                </a:lnTo>
                <a:close/>
              </a:path>
              <a:path w="3129279" h="1343660">
                <a:moveTo>
                  <a:pt x="376481" y="842416"/>
                </a:moveTo>
                <a:lnTo>
                  <a:pt x="369310" y="842416"/>
                </a:lnTo>
                <a:lnTo>
                  <a:pt x="353617" y="849774"/>
                </a:lnTo>
                <a:lnTo>
                  <a:pt x="349100" y="863091"/>
                </a:lnTo>
                <a:lnTo>
                  <a:pt x="352271" y="863091"/>
                </a:lnTo>
                <a:lnTo>
                  <a:pt x="360462" y="854290"/>
                </a:lnTo>
                <a:lnTo>
                  <a:pt x="374246" y="851916"/>
                </a:lnTo>
                <a:lnTo>
                  <a:pt x="376481" y="842416"/>
                </a:lnTo>
                <a:close/>
              </a:path>
              <a:path w="3129279" h="1343660">
                <a:moveTo>
                  <a:pt x="415598" y="842416"/>
                </a:moveTo>
                <a:lnTo>
                  <a:pt x="398554" y="850472"/>
                </a:lnTo>
                <a:lnTo>
                  <a:pt x="388030" y="866025"/>
                </a:lnTo>
                <a:lnTo>
                  <a:pt x="386494" y="886980"/>
                </a:lnTo>
                <a:lnTo>
                  <a:pt x="399160" y="909146"/>
                </a:lnTo>
                <a:lnTo>
                  <a:pt x="425051" y="917155"/>
                </a:lnTo>
                <a:lnTo>
                  <a:pt x="430918" y="917155"/>
                </a:lnTo>
                <a:lnTo>
                  <a:pt x="449574" y="907190"/>
                </a:lnTo>
                <a:lnTo>
                  <a:pt x="414573" y="907190"/>
                </a:lnTo>
                <a:lnTo>
                  <a:pt x="397344" y="890659"/>
                </a:lnTo>
                <a:lnTo>
                  <a:pt x="398468" y="882789"/>
                </a:lnTo>
                <a:lnTo>
                  <a:pt x="394038" y="882789"/>
                </a:lnTo>
                <a:lnTo>
                  <a:pt x="394038" y="875385"/>
                </a:lnTo>
                <a:lnTo>
                  <a:pt x="399526" y="875385"/>
                </a:lnTo>
                <a:lnTo>
                  <a:pt x="401721" y="860018"/>
                </a:lnTo>
                <a:lnTo>
                  <a:pt x="417367" y="850938"/>
                </a:lnTo>
                <a:lnTo>
                  <a:pt x="445157" y="850938"/>
                </a:lnTo>
                <a:lnTo>
                  <a:pt x="435389" y="843999"/>
                </a:lnTo>
                <a:lnTo>
                  <a:pt x="415598" y="842416"/>
                </a:lnTo>
                <a:close/>
              </a:path>
              <a:path w="3129279" h="1343660">
                <a:moveTo>
                  <a:pt x="447822" y="898715"/>
                </a:moveTo>
                <a:lnTo>
                  <a:pt x="445028" y="901975"/>
                </a:lnTo>
                <a:lnTo>
                  <a:pt x="414573" y="907190"/>
                </a:lnTo>
                <a:lnTo>
                  <a:pt x="449574" y="907190"/>
                </a:lnTo>
                <a:lnTo>
                  <a:pt x="453410" y="905141"/>
                </a:lnTo>
                <a:lnTo>
                  <a:pt x="447822" y="898715"/>
                </a:lnTo>
                <a:close/>
              </a:path>
              <a:path w="3129279" h="1343660">
                <a:moveTo>
                  <a:pt x="399526" y="875385"/>
                </a:moveTo>
                <a:lnTo>
                  <a:pt x="394038" y="875385"/>
                </a:lnTo>
                <a:lnTo>
                  <a:pt x="394038" y="882789"/>
                </a:lnTo>
                <a:lnTo>
                  <a:pt x="398468" y="882789"/>
                </a:lnTo>
                <a:lnTo>
                  <a:pt x="399526" y="875385"/>
                </a:lnTo>
                <a:close/>
              </a:path>
              <a:path w="3129279" h="1343660">
                <a:moveTo>
                  <a:pt x="447463" y="875385"/>
                </a:moveTo>
                <a:lnTo>
                  <a:pt x="399526" y="875385"/>
                </a:lnTo>
                <a:lnTo>
                  <a:pt x="398468" y="882789"/>
                </a:lnTo>
                <a:lnTo>
                  <a:pt x="457880" y="882789"/>
                </a:lnTo>
                <a:lnTo>
                  <a:pt x="457940" y="878319"/>
                </a:lnTo>
                <a:lnTo>
                  <a:pt x="448660" y="878319"/>
                </a:lnTo>
                <a:lnTo>
                  <a:pt x="447463" y="875385"/>
                </a:lnTo>
                <a:close/>
              </a:path>
              <a:path w="3129279" h="1343660">
                <a:moveTo>
                  <a:pt x="445157" y="850938"/>
                </a:moveTo>
                <a:lnTo>
                  <a:pt x="417367" y="850938"/>
                </a:lnTo>
                <a:lnTo>
                  <a:pt x="439859" y="856758"/>
                </a:lnTo>
                <a:lnTo>
                  <a:pt x="448660" y="878319"/>
                </a:lnTo>
                <a:lnTo>
                  <a:pt x="452572" y="875385"/>
                </a:lnTo>
                <a:lnTo>
                  <a:pt x="457980" y="875385"/>
                </a:lnTo>
                <a:lnTo>
                  <a:pt x="458020" y="872358"/>
                </a:lnTo>
                <a:lnTo>
                  <a:pt x="450337" y="854616"/>
                </a:lnTo>
                <a:lnTo>
                  <a:pt x="445157" y="850938"/>
                </a:lnTo>
                <a:close/>
              </a:path>
              <a:path w="3129279" h="1343660">
                <a:moveTo>
                  <a:pt x="457980" y="875385"/>
                </a:moveTo>
                <a:lnTo>
                  <a:pt x="452572" y="875385"/>
                </a:lnTo>
                <a:lnTo>
                  <a:pt x="448660" y="878319"/>
                </a:lnTo>
                <a:lnTo>
                  <a:pt x="457940" y="878319"/>
                </a:lnTo>
                <a:lnTo>
                  <a:pt x="457980" y="875385"/>
                </a:lnTo>
                <a:close/>
              </a:path>
              <a:path w="3129279" h="1343660">
                <a:moveTo>
                  <a:pt x="472481" y="900252"/>
                </a:moveTo>
                <a:lnTo>
                  <a:pt x="468011" y="908075"/>
                </a:lnTo>
                <a:lnTo>
                  <a:pt x="497907" y="917155"/>
                </a:lnTo>
                <a:lnTo>
                  <a:pt x="509781" y="916317"/>
                </a:lnTo>
                <a:lnTo>
                  <a:pt x="520914" y="908494"/>
                </a:lnTo>
                <a:lnTo>
                  <a:pt x="505590" y="908494"/>
                </a:lnTo>
                <a:lnTo>
                  <a:pt x="472481" y="900252"/>
                </a:lnTo>
                <a:close/>
              </a:path>
              <a:path w="3129279" h="1343660">
                <a:moveTo>
                  <a:pt x="509222" y="843068"/>
                </a:moveTo>
                <a:lnTo>
                  <a:pt x="476253" y="849447"/>
                </a:lnTo>
                <a:lnTo>
                  <a:pt x="471503" y="870915"/>
                </a:lnTo>
                <a:lnTo>
                  <a:pt x="518303" y="900112"/>
                </a:lnTo>
                <a:lnTo>
                  <a:pt x="505590" y="908494"/>
                </a:lnTo>
                <a:lnTo>
                  <a:pt x="520914" y="908494"/>
                </a:lnTo>
                <a:lnTo>
                  <a:pt x="527011" y="904210"/>
                </a:lnTo>
                <a:lnTo>
                  <a:pt x="527337" y="888983"/>
                </a:lnTo>
                <a:lnTo>
                  <a:pt x="480444" y="859552"/>
                </a:lnTo>
                <a:lnTo>
                  <a:pt x="488221" y="852102"/>
                </a:lnTo>
                <a:lnTo>
                  <a:pt x="524162" y="852102"/>
                </a:lnTo>
                <a:lnTo>
                  <a:pt x="525606" y="849447"/>
                </a:lnTo>
                <a:lnTo>
                  <a:pt x="525707" y="849261"/>
                </a:lnTo>
                <a:lnTo>
                  <a:pt x="509222" y="843068"/>
                </a:lnTo>
                <a:close/>
              </a:path>
              <a:path w="3129279" h="1343660">
                <a:moveTo>
                  <a:pt x="524162" y="852102"/>
                </a:moveTo>
                <a:lnTo>
                  <a:pt x="488221" y="852102"/>
                </a:lnTo>
                <a:lnTo>
                  <a:pt x="521376" y="857224"/>
                </a:lnTo>
                <a:lnTo>
                  <a:pt x="524162" y="852102"/>
                </a:lnTo>
                <a:close/>
              </a:path>
              <a:path w="3129279" h="1343660">
                <a:moveTo>
                  <a:pt x="540694" y="900252"/>
                </a:moveTo>
                <a:lnTo>
                  <a:pt x="536224" y="908075"/>
                </a:lnTo>
                <a:lnTo>
                  <a:pt x="566120" y="917155"/>
                </a:lnTo>
                <a:lnTo>
                  <a:pt x="577994" y="916317"/>
                </a:lnTo>
                <a:lnTo>
                  <a:pt x="589127" y="908494"/>
                </a:lnTo>
                <a:lnTo>
                  <a:pt x="573803" y="908494"/>
                </a:lnTo>
                <a:lnTo>
                  <a:pt x="540694" y="900252"/>
                </a:lnTo>
                <a:close/>
              </a:path>
              <a:path w="3129279" h="1343660">
                <a:moveTo>
                  <a:pt x="577435" y="843068"/>
                </a:moveTo>
                <a:lnTo>
                  <a:pt x="544466" y="849447"/>
                </a:lnTo>
                <a:lnTo>
                  <a:pt x="539716" y="870915"/>
                </a:lnTo>
                <a:lnTo>
                  <a:pt x="586516" y="900112"/>
                </a:lnTo>
                <a:lnTo>
                  <a:pt x="573803" y="908494"/>
                </a:lnTo>
                <a:lnTo>
                  <a:pt x="589127" y="908494"/>
                </a:lnTo>
                <a:lnTo>
                  <a:pt x="595224" y="904210"/>
                </a:lnTo>
                <a:lnTo>
                  <a:pt x="595550" y="888983"/>
                </a:lnTo>
                <a:lnTo>
                  <a:pt x="548657" y="859552"/>
                </a:lnTo>
                <a:lnTo>
                  <a:pt x="556434" y="852102"/>
                </a:lnTo>
                <a:lnTo>
                  <a:pt x="592375" y="852102"/>
                </a:lnTo>
                <a:lnTo>
                  <a:pt x="593819" y="849447"/>
                </a:lnTo>
                <a:lnTo>
                  <a:pt x="593920" y="849261"/>
                </a:lnTo>
                <a:lnTo>
                  <a:pt x="577435" y="843068"/>
                </a:lnTo>
                <a:close/>
              </a:path>
              <a:path w="3129279" h="1343660">
                <a:moveTo>
                  <a:pt x="592375" y="852102"/>
                </a:moveTo>
                <a:lnTo>
                  <a:pt x="556434" y="852102"/>
                </a:lnTo>
                <a:lnTo>
                  <a:pt x="589589" y="857224"/>
                </a:lnTo>
                <a:lnTo>
                  <a:pt x="592375" y="852102"/>
                </a:lnTo>
                <a:close/>
              </a:path>
              <a:path w="3129279" h="1343660">
                <a:moveTo>
                  <a:pt x="624553" y="843114"/>
                </a:moveTo>
                <a:lnTo>
                  <a:pt x="614635" y="843114"/>
                </a:lnTo>
                <a:lnTo>
                  <a:pt x="614635" y="916457"/>
                </a:lnTo>
                <a:lnTo>
                  <a:pt x="624553" y="916457"/>
                </a:lnTo>
                <a:lnTo>
                  <a:pt x="624553" y="843114"/>
                </a:lnTo>
                <a:close/>
              </a:path>
              <a:path w="3129279" h="1343660">
                <a:moveTo>
                  <a:pt x="617615" y="812800"/>
                </a:moveTo>
                <a:lnTo>
                  <a:pt x="619664" y="826909"/>
                </a:lnTo>
                <a:lnTo>
                  <a:pt x="621806" y="826909"/>
                </a:lnTo>
                <a:lnTo>
                  <a:pt x="617615" y="812800"/>
                </a:lnTo>
                <a:close/>
              </a:path>
              <a:path w="3129279" h="1343660">
                <a:moveTo>
                  <a:pt x="648799" y="843114"/>
                </a:moveTo>
                <a:lnTo>
                  <a:pt x="638461" y="843114"/>
                </a:lnTo>
                <a:lnTo>
                  <a:pt x="671011" y="916457"/>
                </a:lnTo>
                <a:lnTo>
                  <a:pt x="681209" y="916457"/>
                </a:lnTo>
                <a:lnTo>
                  <a:pt x="683576" y="911148"/>
                </a:lnTo>
                <a:lnTo>
                  <a:pt x="673805" y="911148"/>
                </a:lnTo>
                <a:lnTo>
                  <a:pt x="676267" y="905624"/>
                </a:lnTo>
                <a:lnTo>
                  <a:pt x="648799" y="843114"/>
                </a:lnTo>
                <a:close/>
              </a:path>
              <a:path w="3129279" h="1343660">
                <a:moveTo>
                  <a:pt x="676267" y="905624"/>
                </a:moveTo>
                <a:lnTo>
                  <a:pt x="673805" y="911148"/>
                </a:lnTo>
                <a:lnTo>
                  <a:pt x="678695" y="911148"/>
                </a:lnTo>
                <a:lnTo>
                  <a:pt x="676267" y="905624"/>
                </a:lnTo>
                <a:close/>
              </a:path>
              <a:path w="3129279" h="1343660">
                <a:moveTo>
                  <a:pt x="713899" y="843114"/>
                </a:moveTo>
                <a:lnTo>
                  <a:pt x="704120" y="843114"/>
                </a:lnTo>
                <a:lnTo>
                  <a:pt x="676267" y="905624"/>
                </a:lnTo>
                <a:lnTo>
                  <a:pt x="678695" y="911148"/>
                </a:lnTo>
                <a:lnTo>
                  <a:pt x="683576" y="911148"/>
                </a:lnTo>
                <a:lnTo>
                  <a:pt x="713899" y="843114"/>
                </a:lnTo>
                <a:close/>
              </a:path>
              <a:path w="3129279" h="1343660">
                <a:moveTo>
                  <a:pt x="770057" y="875047"/>
                </a:moveTo>
                <a:lnTo>
                  <a:pt x="735325" y="875944"/>
                </a:lnTo>
                <a:lnTo>
                  <a:pt x="720423" y="888517"/>
                </a:lnTo>
                <a:lnTo>
                  <a:pt x="724894" y="910124"/>
                </a:lnTo>
                <a:lnTo>
                  <a:pt x="746361" y="917155"/>
                </a:lnTo>
                <a:lnTo>
                  <a:pt x="759120" y="915712"/>
                </a:lnTo>
                <a:lnTo>
                  <a:pt x="765438" y="909332"/>
                </a:lnTo>
                <a:lnTo>
                  <a:pt x="742030" y="909332"/>
                </a:lnTo>
                <a:lnTo>
                  <a:pt x="729318" y="899693"/>
                </a:lnTo>
                <a:lnTo>
                  <a:pt x="736163" y="883627"/>
                </a:lnTo>
                <a:lnTo>
                  <a:pt x="770341" y="882467"/>
                </a:lnTo>
                <a:lnTo>
                  <a:pt x="770091" y="875944"/>
                </a:lnTo>
                <a:lnTo>
                  <a:pt x="770057" y="875047"/>
                </a:lnTo>
                <a:close/>
              </a:path>
              <a:path w="3129279" h="1343660">
                <a:moveTo>
                  <a:pt x="781146" y="894384"/>
                </a:moveTo>
                <a:lnTo>
                  <a:pt x="771228" y="894384"/>
                </a:lnTo>
                <a:lnTo>
                  <a:pt x="773463" y="901230"/>
                </a:lnTo>
                <a:lnTo>
                  <a:pt x="771152" y="903563"/>
                </a:lnTo>
                <a:lnTo>
                  <a:pt x="771618" y="915712"/>
                </a:lnTo>
                <a:lnTo>
                  <a:pt x="771647" y="916457"/>
                </a:lnTo>
                <a:lnTo>
                  <a:pt x="781146" y="916457"/>
                </a:lnTo>
                <a:lnTo>
                  <a:pt x="781146" y="894384"/>
                </a:lnTo>
                <a:close/>
              </a:path>
              <a:path w="3129279" h="1343660">
                <a:moveTo>
                  <a:pt x="770826" y="895094"/>
                </a:moveTo>
                <a:lnTo>
                  <a:pt x="766385" y="902953"/>
                </a:lnTo>
                <a:lnTo>
                  <a:pt x="742030" y="909332"/>
                </a:lnTo>
                <a:lnTo>
                  <a:pt x="765438" y="909332"/>
                </a:lnTo>
                <a:lnTo>
                  <a:pt x="771152" y="903563"/>
                </a:lnTo>
                <a:lnTo>
                  <a:pt x="770826" y="895094"/>
                </a:lnTo>
                <a:close/>
              </a:path>
              <a:path w="3129279" h="1343660">
                <a:moveTo>
                  <a:pt x="771228" y="894384"/>
                </a:moveTo>
                <a:lnTo>
                  <a:pt x="770826" y="895094"/>
                </a:lnTo>
                <a:lnTo>
                  <a:pt x="771003" y="899693"/>
                </a:lnTo>
                <a:lnTo>
                  <a:pt x="771062" y="901230"/>
                </a:lnTo>
                <a:lnTo>
                  <a:pt x="771152" y="903563"/>
                </a:lnTo>
                <a:lnTo>
                  <a:pt x="773463" y="901230"/>
                </a:lnTo>
                <a:lnTo>
                  <a:pt x="771228" y="894384"/>
                </a:lnTo>
                <a:close/>
              </a:path>
              <a:path w="3129279" h="1343660">
                <a:moveTo>
                  <a:pt x="775110" y="851077"/>
                </a:moveTo>
                <a:lnTo>
                  <a:pt x="757304" y="851077"/>
                </a:lnTo>
                <a:lnTo>
                  <a:pt x="769458" y="859459"/>
                </a:lnTo>
                <a:lnTo>
                  <a:pt x="770799" y="894384"/>
                </a:lnTo>
                <a:lnTo>
                  <a:pt x="770826" y="895094"/>
                </a:lnTo>
                <a:lnTo>
                  <a:pt x="771228" y="894384"/>
                </a:lnTo>
                <a:lnTo>
                  <a:pt x="781146" y="894384"/>
                </a:lnTo>
                <a:lnTo>
                  <a:pt x="781146" y="882467"/>
                </a:lnTo>
                <a:lnTo>
                  <a:pt x="773183" y="882467"/>
                </a:lnTo>
                <a:lnTo>
                  <a:pt x="773183" y="875047"/>
                </a:lnTo>
                <a:lnTo>
                  <a:pt x="781146" y="875047"/>
                </a:lnTo>
                <a:lnTo>
                  <a:pt x="781146" y="870915"/>
                </a:lnTo>
                <a:lnTo>
                  <a:pt x="778539" y="854197"/>
                </a:lnTo>
                <a:lnTo>
                  <a:pt x="775110" y="851077"/>
                </a:lnTo>
                <a:close/>
              </a:path>
              <a:path w="3129279" h="1343660">
                <a:moveTo>
                  <a:pt x="781146" y="875047"/>
                </a:moveTo>
                <a:lnTo>
                  <a:pt x="773183" y="875047"/>
                </a:lnTo>
                <a:lnTo>
                  <a:pt x="773183" y="882467"/>
                </a:lnTo>
                <a:lnTo>
                  <a:pt x="781146" y="882467"/>
                </a:lnTo>
                <a:lnTo>
                  <a:pt x="781146" y="875047"/>
                </a:lnTo>
                <a:close/>
              </a:path>
              <a:path w="3129279" h="1343660">
                <a:moveTo>
                  <a:pt x="751390" y="842416"/>
                </a:moveTo>
                <a:lnTo>
                  <a:pt x="721494" y="852335"/>
                </a:lnTo>
                <a:lnTo>
                  <a:pt x="725965" y="859739"/>
                </a:lnTo>
                <a:lnTo>
                  <a:pt x="757304" y="851077"/>
                </a:lnTo>
                <a:lnTo>
                  <a:pt x="775110" y="851077"/>
                </a:lnTo>
                <a:lnTo>
                  <a:pt x="768201" y="844791"/>
                </a:lnTo>
                <a:lnTo>
                  <a:pt x="751390" y="842416"/>
                </a:lnTo>
                <a:close/>
              </a:path>
              <a:path w="3129279" h="1343660">
                <a:moveTo>
                  <a:pt x="841296" y="843114"/>
                </a:moveTo>
                <a:lnTo>
                  <a:pt x="830958" y="843114"/>
                </a:lnTo>
                <a:lnTo>
                  <a:pt x="863508" y="916457"/>
                </a:lnTo>
                <a:lnTo>
                  <a:pt x="873706" y="916457"/>
                </a:lnTo>
                <a:lnTo>
                  <a:pt x="876072" y="911148"/>
                </a:lnTo>
                <a:lnTo>
                  <a:pt x="866302" y="911148"/>
                </a:lnTo>
                <a:lnTo>
                  <a:pt x="868764" y="905624"/>
                </a:lnTo>
                <a:lnTo>
                  <a:pt x="841296" y="843114"/>
                </a:lnTo>
                <a:close/>
              </a:path>
              <a:path w="3129279" h="1343660">
                <a:moveTo>
                  <a:pt x="868764" y="905624"/>
                </a:moveTo>
                <a:lnTo>
                  <a:pt x="866302" y="911148"/>
                </a:lnTo>
                <a:lnTo>
                  <a:pt x="871192" y="911148"/>
                </a:lnTo>
                <a:lnTo>
                  <a:pt x="868764" y="905624"/>
                </a:lnTo>
                <a:close/>
              </a:path>
              <a:path w="3129279" h="1343660">
                <a:moveTo>
                  <a:pt x="906396" y="843114"/>
                </a:moveTo>
                <a:lnTo>
                  <a:pt x="896617" y="843114"/>
                </a:lnTo>
                <a:lnTo>
                  <a:pt x="868764" y="905624"/>
                </a:lnTo>
                <a:lnTo>
                  <a:pt x="871192" y="911148"/>
                </a:lnTo>
                <a:lnTo>
                  <a:pt x="876072" y="911148"/>
                </a:lnTo>
                <a:lnTo>
                  <a:pt x="906396" y="843114"/>
                </a:lnTo>
                <a:close/>
              </a:path>
              <a:path w="3129279" h="1343660">
                <a:moveTo>
                  <a:pt x="930284" y="843114"/>
                </a:moveTo>
                <a:lnTo>
                  <a:pt x="920365" y="843114"/>
                </a:lnTo>
                <a:lnTo>
                  <a:pt x="920365" y="916457"/>
                </a:lnTo>
                <a:lnTo>
                  <a:pt x="930284" y="916457"/>
                </a:lnTo>
                <a:lnTo>
                  <a:pt x="930284" y="843114"/>
                </a:lnTo>
                <a:close/>
              </a:path>
              <a:path w="3129279" h="1343660">
                <a:moveTo>
                  <a:pt x="923345" y="812800"/>
                </a:moveTo>
                <a:lnTo>
                  <a:pt x="925394" y="826909"/>
                </a:lnTo>
                <a:lnTo>
                  <a:pt x="927536" y="826909"/>
                </a:lnTo>
                <a:lnTo>
                  <a:pt x="923345" y="812800"/>
                </a:lnTo>
                <a:close/>
              </a:path>
              <a:path w="3129279" h="1343660">
                <a:moveTo>
                  <a:pt x="959977" y="925398"/>
                </a:moveTo>
                <a:lnTo>
                  <a:pt x="954948" y="932941"/>
                </a:lnTo>
                <a:lnTo>
                  <a:pt x="958767" y="936574"/>
                </a:lnTo>
                <a:lnTo>
                  <a:pt x="989175" y="944257"/>
                </a:lnTo>
                <a:lnTo>
                  <a:pt x="1011387" y="939228"/>
                </a:lnTo>
                <a:lnTo>
                  <a:pt x="1014399" y="935456"/>
                </a:lnTo>
                <a:lnTo>
                  <a:pt x="988895" y="935456"/>
                </a:lnTo>
                <a:lnTo>
                  <a:pt x="959977" y="925398"/>
                </a:lnTo>
                <a:close/>
              </a:path>
              <a:path w="3129279" h="1343660">
                <a:moveTo>
                  <a:pt x="1025916" y="843114"/>
                </a:moveTo>
                <a:lnTo>
                  <a:pt x="1016416" y="843114"/>
                </a:lnTo>
                <a:lnTo>
                  <a:pt x="1015978" y="856805"/>
                </a:lnTo>
                <a:lnTo>
                  <a:pt x="1015896" y="859369"/>
                </a:lnTo>
                <a:lnTo>
                  <a:pt x="1022004" y="870263"/>
                </a:lnTo>
                <a:lnTo>
                  <a:pt x="1020468" y="892009"/>
                </a:lnTo>
                <a:lnTo>
                  <a:pt x="1014583" y="900397"/>
                </a:lnTo>
                <a:lnTo>
                  <a:pt x="1013829" y="923966"/>
                </a:lnTo>
                <a:lnTo>
                  <a:pt x="1013809" y="924606"/>
                </a:lnTo>
                <a:lnTo>
                  <a:pt x="1005054" y="933268"/>
                </a:lnTo>
                <a:lnTo>
                  <a:pt x="988895" y="935456"/>
                </a:lnTo>
                <a:lnTo>
                  <a:pt x="1014399" y="935456"/>
                </a:lnTo>
                <a:lnTo>
                  <a:pt x="1023576" y="923966"/>
                </a:lnTo>
                <a:lnTo>
                  <a:pt x="1025916" y="843114"/>
                </a:lnTo>
                <a:close/>
              </a:path>
              <a:path w="3129279" h="1343660">
                <a:moveTo>
                  <a:pt x="980374" y="842416"/>
                </a:moveTo>
                <a:lnTo>
                  <a:pt x="962911" y="849867"/>
                </a:lnTo>
                <a:lnTo>
                  <a:pt x="952061" y="864768"/>
                </a:lnTo>
                <a:lnTo>
                  <a:pt x="950478" y="884885"/>
                </a:lnTo>
                <a:lnTo>
                  <a:pt x="962911" y="906119"/>
                </a:lnTo>
                <a:lnTo>
                  <a:pt x="987359" y="913663"/>
                </a:lnTo>
                <a:lnTo>
                  <a:pt x="993878" y="913663"/>
                </a:lnTo>
                <a:lnTo>
                  <a:pt x="1010176" y="906678"/>
                </a:lnTo>
                <a:lnTo>
                  <a:pt x="1011451" y="904862"/>
                </a:lnTo>
                <a:lnTo>
                  <a:pt x="988337" y="904862"/>
                </a:lnTo>
                <a:lnTo>
                  <a:pt x="978232" y="903744"/>
                </a:lnTo>
                <a:lnTo>
                  <a:pt x="961700" y="887912"/>
                </a:lnTo>
                <a:lnTo>
                  <a:pt x="961700" y="867934"/>
                </a:lnTo>
                <a:lnTo>
                  <a:pt x="978232" y="852241"/>
                </a:lnTo>
                <a:lnTo>
                  <a:pt x="1011900" y="852241"/>
                </a:lnTo>
                <a:lnTo>
                  <a:pt x="1010176" y="849168"/>
                </a:lnTo>
                <a:lnTo>
                  <a:pt x="980374" y="842416"/>
                </a:lnTo>
                <a:close/>
              </a:path>
              <a:path w="3129279" h="1343660">
                <a:moveTo>
                  <a:pt x="1015359" y="876139"/>
                </a:moveTo>
                <a:lnTo>
                  <a:pt x="1010223" y="896014"/>
                </a:lnTo>
                <a:lnTo>
                  <a:pt x="988337" y="904862"/>
                </a:lnTo>
                <a:lnTo>
                  <a:pt x="1011451" y="904862"/>
                </a:lnTo>
                <a:lnTo>
                  <a:pt x="1014583" y="900397"/>
                </a:lnTo>
                <a:lnTo>
                  <a:pt x="1015359" y="876139"/>
                </a:lnTo>
                <a:close/>
              </a:path>
              <a:path w="3129279" h="1343660">
                <a:moveTo>
                  <a:pt x="1015896" y="859369"/>
                </a:moveTo>
                <a:lnTo>
                  <a:pt x="1015723" y="864768"/>
                </a:lnTo>
                <a:lnTo>
                  <a:pt x="1015622" y="867934"/>
                </a:lnTo>
                <a:lnTo>
                  <a:pt x="1015514" y="871305"/>
                </a:lnTo>
                <a:lnTo>
                  <a:pt x="1016277" y="872591"/>
                </a:lnTo>
                <a:lnTo>
                  <a:pt x="1015359" y="876139"/>
                </a:lnTo>
                <a:lnTo>
                  <a:pt x="1014583" y="900397"/>
                </a:lnTo>
                <a:lnTo>
                  <a:pt x="1020468" y="892009"/>
                </a:lnTo>
                <a:lnTo>
                  <a:pt x="1021840" y="872591"/>
                </a:lnTo>
                <a:lnTo>
                  <a:pt x="1021931" y="871305"/>
                </a:lnTo>
                <a:lnTo>
                  <a:pt x="1022004" y="870263"/>
                </a:lnTo>
                <a:lnTo>
                  <a:pt x="1015896" y="859369"/>
                </a:lnTo>
                <a:close/>
              </a:path>
              <a:path w="3129279" h="1343660">
                <a:moveTo>
                  <a:pt x="1015514" y="871305"/>
                </a:moveTo>
                <a:lnTo>
                  <a:pt x="1015473" y="872591"/>
                </a:lnTo>
                <a:lnTo>
                  <a:pt x="1015359" y="876139"/>
                </a:lnTo>
                <a:lnTo>
                  <a:pt x="1016277" y="872591"/>
                </a:lnTo>
                <a:lnTo>
                  <a:pt x="1015514" y="871305"/>
                </a:lnTo>
                <a:close/>
              </a:path>
              <a:path w="3129279" h="1343660">
                <a:moveTo>
                  <a:pt x="1011900" y="852241"/>
                </a:moveTo>
                <a:lnTo>
                  <a:pt x="978232" y="852241"/>
                </a:lnTo>
                <a:lnTo>
                  <a:pt x="1006917" y="856805"/>
                </a:lnTo>
                <a:lnTo>
                  <a:pt x="1015514" y="871305"/>
                </a:lnTo>
                <a:lnTo>
                  <a:pt x="1015896" y="859369"/>
                </a:lnTo>
                <a:lnTo>
                  <a:pt x="1011900" y="852241"/>
                </a:lnTo>
                <a:close/>
              </a:path>
              <a:path w="3129279" h="1343660">
                <a:moveTo>
                  <a:pt x="1075217" y="842416"/>
                </a:moveTo>
                <a:lnTo>
                  <a:pt x="1058173" y="850472"/>
                </a:lnTo>
                <a:lnTo>
                  <a:pt x="1047649" y="866025"/>
                </a:lnTo>
                <a:lnTo>
                  <a:pt x="1046112" y="886980"/>
                </a:lnTo>
                <a:lnTo>
                  <a:pt x="1058779" y="909146"/>
                </a:lnTo>
                <a:lnTo>
                  <a:pt x="1084670" y="917155"/>
                </a:lnTo>
                <a:lnTo>
                  <a:pt x="1090537" y="917155"/>
                </a:lnTo>
                <a:lnTo>
                  <a:pt x="1109193" y="907190"/>
                </a:lnTo>
                <a:lnTo>
                  <a:pt x="1074192" y="907190"/>
                </a:lnTo>
                <a:lnTo>
                  <a:pt x="1056962" y="890659"/>
                </a:lnTo>
                <a:lnTo>
                  <a:pt x="1058087" y="882789"/>
                </a:lnTo>
                <a:lnTo>
                  <a:pt x="1053656" y="882789"/>
                </a:lnTo>
                <a:lnTo>
                  <a:pt x="1053656" y="875385"/>
                </a:lnTo>
                <a:lnTo>
                  <a:pt x="1059144" y="875385"/>
                </a:lnTo>
                <a:lnTo>
                  <a:pt x="1061340" y="860018"/>
                </a:lnTo>
                <a:lnTo>
                  <a:pt x="1076986" y="850938"/>
                </a:lnTo>
                <a:lnTo>
                  <a:pt x="1104776" y="850938"/>
                </a:lnTo>
                <a:lnTo>
                  <a:pt x="1095007" y="843999"/>
                </a:lnTo>
                <a:lnTo>
                  <a:pt x="1075217" y="842416"/>
                </a:lnTo>
                <a:close/>
              </a:path>
              <a:path w="3129279" h="1343660">
                <a:moveTo>
                  <a:pt x="1107441" y="898715"/>
                </a:moveTo>
                <a:lnTo>
                  <a:pt x="1104647" y="901975"/>
                </a:lnTo>
                <a:lnTo>
                  <a:pt x="1074192" y="907190"/>
                </a:lnTo>
                <a:lnTo>
                  <a:pt x="1109193" y="907190"/>
                </a:lnTo>
                <a:lnTo>
                  <a:pt x="1113029" y="905141"/>
                </a:lnTo>
                <a:lnTo>
                  <a:pt x="1107441" y="898715"/>
                </a:lnTo>
                <a:close/>
              </a:path>
              <a:path w="3129279" h="1343660">
                <a:moveTo>
                  <a:pt x="1059144" y="875385"/>
                </a:moveTo>
                <a:lnTo>
                  <a:pt x="1053656" y="875385"/>
                </a:lnTo>
                <a:lnTo>
                  <a:pt x="1053656" y="882789"/>
                </a:lnTo>
                <a:lnTo>
                  <a:pt x="1058087" y="882789"/>
                </a:lnTo>
                <a:lnTo>
                  <a:pt x="1059144" y="875385"/>
                </a:lnTo>
                <a:close/>
              </a:path>
              <a:path w="3129279" h="1343660">
                <a:moveTo>
                  <a:pt x="1107081" y="875385"/>
                </a:moveTo>
                <a:lnTo>
                  <a:pt x="1059144" y="875385"/>
                </a:lnTo>
                <a:lnTo>
                  <a:pt x="1058087" y="882789"/>
                </a:lnTo>
                <a:lnTo>
                  <a:pt x="1117499" y="882789"/>
                </a:lnTo>
                <a:lnTo>
                  <a:pt x="1117559" y="878319"/>
                </a:lnTo>
                <a:lnTo>
                  <a:pt x="1108279" y="878319"/>
                </a:lnTo>
                <a:lnTo>
                  <a:pt x="1107081" y="875385"/>
                </a:lnTo>
                <a:close/>
              </a:path>
              <a:path w="3129279" h="1343660">
                <a:moveTo>
                  <a:pt x="1104776" y="850938"/>
                </a:moveTo>
                <a:lnTo>
                  <a:pt x="1076986" y="850938"/>
                </a:lnTo>
                <a:lnTo>
                  <a:pt x="1099478" y="856758"/>
                </a:lnTo>
                <a:lnTo>
                  <a:pt x="1108279" y="878319"/>
                </a:lnTo>
                <a:lnTo>
                  <a:pt x="1112190" y="875385"/>
                </a:lnTo>
                <a:lnTo>
                  <a:pt x="1117598" y="875385"/>
                </a:lnTo>
                <a:lnTo>
                  <a:pt x="1117639" y="872358"/>
                </a:lnTo>
                <a:lnTo>
                  <a:pt x="1109955" y="854616"/>
                </a:lnTo>
                <a:lnTo>
                  <a:pt x="1104776" y="850938"/>
                </a:lnTo>
                <a:close/>
              </a:path>
              <a:path w="3129279" h="1343660">
                <a:moveTo>
                  <a:pt x="1117598" y="875385"/>
                </a:moveTo>
                <a:lnTo>
                  <a:pt x="1112190" y="875385"/>
                </a:lnTo>
                <a:lnTo>
                  <a:pt x="1108279" y="878319"/>
                </a:lnTo>
                <a:lnTo>
                  <a:pt x="1117559" y="878319"/>
                </a:lnTo>
                <a:lnTo>
                  <a:pt x="1117598" y="875385"/>
                </a:lnTo>
                <a:close/>
              </a:path>
              <a:path w="3129279" h="1343660">
                <a:moveTo>
                  <a:pt x="1147327" y="843114"/>
                </a:moveTo>
                <a:lnTo>
                  <a:pt x="1137828" y="843114"/>
                </a:lnTo>
                <a:lnTo>
                  <a:pt x="1137828" y="916457"/>
                </a:lnTo>
                <a:lnTo>
                  <a:pt x="1147746" y="916457"/>
                </a:lnTo>
                <a:lnTo>
                  <a:pt x="1147746" y="872312"/>
                </a:lnTo>
                <a:lnTo>
                  <a:pt x="1152489" y="863231"/>
                </a:lnTo>
                <a:lnTo>
                  <a:pt x="1147327" y="863231"/>
                </a:lnTo>
                <a:lnTo>
                  <a:pt x="1147327" y="843114"/>
                </a:lnTo>
                <a:close/>
              </a:path>
              <a:path w="3129279" h="1343660">
                <a:moveTo>
                  <a:pt x="1197196" y="851357"/>
                </a:moveTo>
                <a:lnTo>
                  <a:pt x="1180436" y="851357"/>
                </a:lnTo>
                <a:lnTo>
                  <a:pt x="1193568" y="861275"/>
                </a:lnTo>
                <a:lnTo>
                  <a:pt x="1195524" y="916457"/>
                </a:lnTo>
                <a:lnTo>
                  <a:pt x="1205442" y="916457"/>
                </a:lnTo>
                <a:lnTo>
                  <a:pt x="1205442" y="866770"/>
                </a:lnTo>
                <a:lnTo>
                  <a:pt x="1197196" y="851357"/>
                </a:lnTo>
                <a:close/>
              </a:path>
              <a:path w="3129279" h="1343660">
                <a:moveTo>
                  <a:pt x="1175267" y="842416"/>
                </a:moveTo>
                <a:lnTo>
                  <a:pt x="1168189" y="842416"/>
                </a:lnTo>
                <a:lnTo>
                  <a:pt x="1148119" y="854151"/>
                </a:lnTo>
                <a:lnTo>
                  <a:pt x="1147327" y="863231"/>
                </a:lnTo>
                <a:lnTo>
                  <a:pt x="1152489" y="863231"/>
                </a:lnTo>
                <a:lnTo>
                  <a:pt x="1155942" y="856619"/>
                </a:lnTo>
                <a:lnTo>
                  <a:pt x="1180436" y="851357"/>
                </a:lnTo>
                <a:lnTo>
                  <a:pt x="1197196" y="851357"/>
                </a:lnTo>
                <a:lnTo>
                  <a:pt x="1195477" y="848144"/>
                </a:lnTo>
                <a:lnTo>
                  <a:pt x="1175267" y="842416"/>
                </a:lnTo>
                <a:close/>
              </a:path>
              <a:path w="3129279" h="1343660">
                <a:moveTo>
                  <a:pt x="1243829" y="826909"/>
                </a:moveTo>
                <a:lnTo>
                  <a:pt x="1233911" y="826909"/>
                </a:lnTo>
                <a:lnTo>
                  <a:pt x="1233911" y="902580"/>
                </a:lnTo>
                <a:lnTo>
                  <a:pt x="1243224" y="915293"/>
                </a:lnTo>
                <a:lnTo>
                  <a:pt x="1255424" y="917155"/>
                </a:lnTo>
                <a:lnTo>
                  <a:pt x="1270931" y="911987"/>
                </a:lnTo>
                <a:lnTo>
                  <a:pt x="1269288" y="908634"/>
                </a:lnTo>
                <a:lnTo>
                  <a:pt x="1260919" y="908634"/>
                </a:lnTo>
                <a:lnTo>
                  <a:pt x="1244900" y="902813"/>
                </a:lnTo>
                <a:lnTo>
                  <a:pt x="1243829" y="826909"/>
                </a:lnTo>
                <a:close/>
              </a:path>
              <a:path w="3129279" h="1343660">
                <a:moveTo>
                  <a:pt x="1267439" y="904862"/>
                </a:moveTo>
                <a:lnTo>
                  <a:pt x="1260919" y="908634"/>
                </a:lnTo>
                <a:lnTo>
                  <a:pt x="1269288" y="908634"/>
                </a:lnTo>
                <a:lnTo>
                  <a:pt x="1267439" y="904862"/>
                </a:lnTo>
                <a:close/>
              </a:path>
              <a:path w="3129279" h="1343660">
                <a:moveTo>
                  <a:pt x="1233911" y="843114"/>
                </a:moveTo>
                <a:lnTo>
                  <a:pt x="1220779" y="843114"/>
                </a:lnTo>
                <a:lnTo>
                  <a:pt x="1220779" y="851357"/>
                </a:lnTo>
                <a:lnTo>
                  <a:pt x="1233911" y="851357"/>
                </a:lnTo>
                <a:lnTo>
                  <a:pt x="1233911" y="843114"/>
                </a:lnTo>
                <a:close/>
              </a:path>
              <a:path w="3129279" h="1343660">
                <a:moveTo>
                  <a:pt x="1266181" y="843114"/>
                </a:moveTo>
                <a:lnTo>
                  <a:pt x="1244058" y="843114"/>
                </a:lnTo>
                <a:lnTo>
                  <a:pt x="1244174" y="851357"/>
                </a:lnTo>
                <a:lnTo>
                  <a:pt x="1266181" y="851357"/>
                </a:lnTo>
                <a:lnTo>
                  <a:pt x="1266181" y="843114"/>
                </a:lnTo>
                <a:close/>
              </a:path>
              <a:path w="3129279" h="1343660">
                <a:moveTo>
                  <a:pt x="1308095" y="842416"/>
                </a:moveTo>
                <a:lnTo>
                  <a:pt x="1291052" y="850472"/>
                </a:lnTo>
                <a:lnTo>
                  <a:pt x="1280528" y="866025"/>
                </a:lnTo>
                <a:lnTo>
                  <a:pt x="1278991" y="886980"/>
                </a:lnTo>
                <a:lnTo>
                  <a:pt x="1291657" y="909146"/>
                </a:lnTo>
                <a:lnTo>
                  <a:pt x="1317548" y="917155"/>
                </a:lnTo>
                <a:lnTo>
                  <a:pt x="1323416" y="917155"/>
                </a:lnTo>
                <a:lnTo>
                  <a:pt x="1342072" y="907190"/>
                </a:lnTo>
                <a:lnTo>
                  <a:pt x="1307071" y="907190"/>
                </a:lnTo>
                <a:lnTo>
                  <a:pt x="1289841" y="890659"/>
                </a:lnTo>
                <a:lnTo>
                  <a:pt x="1290966" y="882789"/>
                </a:lnTo>
                <a:lnTo>
                  <a:pt x="1286535" y="882789"/>
                </a:lnTo>
                <a:lnTo>
                  <a:pt x="1286535" y="875385"/>
                </a:lnTo>
                <a:lnTo>
                  <a:pt x="1292023" y="875385"/>
                </a:lnTo>
                <a:lnTo>
                  <a:pt x="1294219" y="860018"/>
                </a:lnTo>
                <a:lnTo>
                  <a:pt x="1309865" y="850938"/>
                </a:lnTo>
                <a:lnTo>
                  <a:pt x="1337655" y="850938"/>
                </a:lnTo>
                <a:lnTo>
                  <a:pt x="1327886" y="843999"/>
                </a:lnTo>
                <a:lnTo>
                  <a:pt x="1308095" y="842416"/>
                </a:lnTo>
                <a:close/>
              </a:path>
              <a:path w="3129279" h="1343660">
                <a:moveTo>
                  <a:pt x="1340319" y="898715"/>
                </a:moveTo>
                <a:lnTo>
                  <a:pt x="1337525" y="901975"/>
                </a:lnTo>
                <a:lnTo>
                  <a:pt x="1307071" y="907190"/>
                </a:lnTo>
                <a:lnTo>
                  <a:pt x="1342072" y="907190"/>
                </a:lnTo>
                <a:lnTo>
                  <a:pt x="1345908" y="905141"/>
                </a:lnTo>
                <a:lnTo>
                  <a:pt x="1340319" y="898715"/>
                </a:lnTo>
                <a:close/>
              </a:path>
              <a:path w="3129279" h="1343660">
                <a:moveTo>
                  <a:pt x="1292023" y="875385"/>
                </a:moveTo>
                <a:lnTo>
                  <a:pt x="1286535" y="875385"/>
                </a:lnTo>
                <a:lnTo>
                  <a:pt x="1286535" y="882789"/>
                </a:lnTo>
                <a:lnTo>
                  <a:pt x="1290966" y="882789"/>
                </a:lnTo>
                <a:lnTo>
                  <a:pt x="1292023" y="875385"/>
                </a:lnTo>
                <a:close/>
              </a:path>
              <a:path w="3129279" h="1343660">
                <a:moveTo>
                  <a:pt x="1339960" y="875385"/>
                </a:moveTo>
                <a:lnTo>
                  <a:pt x="1292023" y="875385"/>
                </a:lnTo>
                <a:lnTo>
                  <a:pt x="1290966" y="882789"/>
                </a:lnTo>
                <a:lnTo>
                  <a:pt x="1350378" y="882789"/>
                </a:lnTo>
                <a:lnTo>
                  <a:pt x="1350438" y="878319"/>
                </a:lnTo>
                <a:lnTo>
                  <a:pt x="1341158" y="878319"/>
                </a:lnTo>
                <a:lnTo>
                  <a:pt x="1339960" y="875385"/>
                </a:lnTo>
                <a:close/>
              </a:path>
              <a:path w="3129279" h="1343660">
                <a:moveTo>
                  <a:pt x="1337655" y="850938"/>
                </a:moveTo>
                <a:lnTo>
                  <a:pt x="1309865" y="850938"/>
                </a:lnTo>
                <a:lnTo>
                  <a:pt x="1332357" y="856758"/>
                </a:lnTo>
                <a:lnTo>
                  <a:pt x="1341158" y="878319"/>
                </a:lnTo>
                <a:lnTo>
                  <a:pt x="1345069" y="875385"/>
                </a:lnTo>
                <a:lnTo>
                  <a:pt x="1350477" y="875385"/>
                </a:lnTo>
                <a:lnTo>
                  <a:pt x="1350518" y="872358"/>
                </a:lnTo>
                <a:lnTo>
                  <a:pt x="1342834" y="854616"/>
                </a:lnTo>
                <a:lnTo>
                  <a:pt x="1337655" y="850938"/>
                </a:lnTo>
                <a:close/>
              </a:path>
              <a:path w="3129279" h="1343660">
                <a:moveTo>
                  <a:pt x="1350477" y="875385"/>
                </a:moveTo>
                <a:lnTo>
                  <a:pt x="1345069" y="875385"/>
                </a:lnTo>
                <a:lnTo>
                  <a:pt x="1341158" y="878319"/>
                </a:lnTo>
                <a:lnTo>
                  <a:pt x="1350438" y="878319"/>
                </a:lnTo>
                <a:lnTo>
                  <a:pt x="1350477" y="875385"/>
                </a:lnTo>
                <a:close/>
              </a:path>
              <a:path w="3129279" h="1343660">
                <a:moveTo>
                  <a:pt x="1370846" y="911009"/>
                </a:moveTo>
                <a:lnTo>
                  <a:pt x="1364699" y="936853"/>
                </a:lnTo>
                <a:lnTo>
                  <a:pt x="1371405" y="936853"/>
                </a:lnTo>
                <a:lnTo>
                  <a:pt x="1377272" y="917575"/>
                </a:lnTo>
                <a:lnTo>
                  <a:pt x="1377005" y="917016"/>
                </a:lnTo>
                <a:lnTo>
                  <a:pt x="1371964" y="917016"/>
                </a:lnTo>
                <a:lnTo>
                  <a:pt x="1370846" y="911009"/>
                </a:lnTo>
                <a:close/>
              </a:path>
              <a:path w="3129279" h="1343660">
                <a:moveTo>
                  <a:pt x="1369775" y="901928"/>
                </a:moveTo>
                <a:lnTo>
                  <a:pt x="1371964" y="917016"/>
                </a:lnTo>
                <a:lnTo>
                  <a:pt x="1377005" y="917016"/>
                </a:lnTo>
                <a:lnTo>
                  <a:pt x="1369775" y="901928"/>
                </a:lnTo>
                <a:close/>
              </a:path>
              <a:path w="3129279" h="1343660">
                <a:moveTo>
                  <a:pt x="1460063" y="842416"/>
                </a:moveTo>
                <a:lnTo>
                  <a:pt x="1442088" y="850332"/>
                </a:lnTo>
                <a:lnTo>
                  <a:pt x="1431099" y="865886"/>
                </a:lnTo>
                <a:lnTo>
                  <a:pt x="1429469" y="886980"/>
                </a:lnTo>
                <a:lnTo>
                  <a:pt x="1442088" y="909146"/>
                </a:lnTo>
                <a:lnTo>
                  <a:pt x="1467328" y="917155"/>
                </a:lnTo>
                <a:lnTo>
                  <a:pt x="1479202" y="915945"/>
                </a:lnTo>
                <a:lnTo>
                  <a:pt x="1488836" y="908354"/>
                </a:lnTo>
                <a:lnTo>
                  <a:pt x="1461972" y="908354"/>
                </a:lnTo>
                <a:lnTo>
                  <a:pt x="1445581" y="899088"/>
                </a:lnTo>
                <a:lnTo>
                  <a:pt x="1439527" y="873942"/>
                </a:lnTo>
                <a:lnTo>
                  <a:pt x="1448887" y="857038"/>
                </a:lnTo>
                <a:lnTo>
                  <a:pt x="1471565" y="851077"/>
                </a:lnTo>
                <a:lnTo>
                  <a:pt x="1491367" y="851077"/>
                </a:lnTo>
                <a:lnTo>
                  <a:pt x="1489260" y="848470"/>
                </a:lnTo>
                <a:lnTo>
                  <a:pt x="1460063" y="842416"/>
                </a:lnTo>
                <a:close/>
              </a:path>
              <a:path w="3129279" h="1343660">
                <a:moveTo>
                  <a:pt x="1488702" y="897597"/>
                </a:moveTo>
                <a:lnTo>
                  <a:pt x="1486187" y="901230"/>
                </a:lnTo>
                <a:lnTo>
                  <a:pt x="1461972" y="908354"/>
                </a:lnTo>
                <a:lnTo>
                  <a:pt x="1488836" y="908354"/>
                </a:lnTo>
                <a:lnTo>
                  <a:pt x="1496106" y="902627"/>
                </a:lnTo>
                <a:lnTo>
                  <a:pt x="1488702" y="897597"/>
                </a:lnTo>
                <a:close/>
              </a:path>
              <a:path w="3129279" h="1343660">
                <a:moveTo>
                  <a:pt x="1491367" y="851077"/>
                </a:moveTo>
                <a:lnTo>
                  <a:pt x="1471565" y="851077"/>
                </a:lnTo>
                <a:lnTo>
                  <a:pt x="1488702" y="861974"/>
                </a:lnTo>
                <a:lnTo>
                  <a:pt x="1495969" y="857038"/>
                </a:lnTo>
                <a:lnTo>
                  <a:pt x="1496181" y="857038"/>
                </a:lnTo>
                <a:lnTo>
                  <a:pt x="1491367" y="851077"/>
                </a:lnTo>
                <a:close/>
              </a:path>
              <a:path w="3129279" h="1343660">
                <a:moveTo>
                  <a:pt x="1537087" y="842416"/>
                </a:moveTo>
                <a:lnTo>
                  <a:pt x="1519532" y="850332"/>
                </a:lnTo>
                <a:lnTo>
                  <a:pt x="1508589" y="865886"/>
                </a:lnTo>
                <a:lnTo>
                  <a:pt x="1507081" y="885397"/>
                </a:lnTo>
                <a:lnTo>
                  <a:pt x="1506959" y="886980"/>
                </a:lnTo>
                <a:lnTo>
                  <a:pt x="1519532" y="909146"/>
                </a:lnTo>
                <a:lnTo>
                  <a:pt x="1544258" y="917155"/>
                </a:lnTo>
                <a:lnTo>
                  <a:pt x="1551430" y="917155"/>
                </a:lnTo>
                <a:lnTo>
                  <a:pt x="1569218" y="909146"/>
                </a:lnTo>
                <a:lnTo>
                  <a:pt x="1569766" y="908354"/>
                </a:lnTo>
                <a:lnTo>
                  <a:pt x="1544258" y="908354"/>
                </a:lnTo>
                <a:lnTo>
                  <a:pt x="1526330" y="902440"/>
                </a:lnTo>
                <a:lnTo>
                  <a:pt x="1517017" y="885397"/>
                </a:lnTo>
                <a:lnTo>
                  <a:pt x="1523071" y="860344"/>
                </a:lnTo>
                <a:lnTo>
                  <a:pt x="1539183" y="851077"/>
                </a:lnTo>
                <a:lnTo>
                  <a:pt x="1568320" y="851077"/>
                </a:lnTo>
                <a:lnTo>
                  <a:pt x="1557949" y="843999"/>
                </a:lnTo>
                <a:lnTo>
                  <a:pt x="1537087" y="842416"/>
                </a:lnTo>
                <a:close/>
              </a:path>
              <a:path w="3129279" h="1343660">
                <a:moveTo>
                  <a:pt x="1568320" y="851077"/>
                </a:moveTo>
                <a:lnTo>
                  <a:pt x="1539183" y="851077"/>
                </a:lnTo>
                <a:lnTo>
                  <a:pt x="1562466" y="857038"/>
                </a:lnTo>
                <a:lnTo>
                  <a:pt x="1571640" y="873942"/>
                </a:lnTo>
                <a:lnTo>
                  <a:pt x="1565679" y="899088"/>
                </a:lnTo>
                <a:lnTo>
                  <a:pt x="1544258" y="908354"/>
                </a:lnTo>
                <a:lnTo>
                  <a:pt x="1569766" y="908354"/>
                </a:lnTo>
                <a:lnTo>
                  <a:pt x="1580068" y="893453"/>
                </a:lnTo>
                <a:lnTo>
                  <a:pt x="1581576" y="873942"/>
                </a:lnTo>
                <a:lnTo>
                  <a:pt x="1581698" y="872358"/>
                </a:lnTo>
                <a:lnTo>
                  <a:pt x="1573642" y="854710"/>
                </a:lnTo>
                <a:lnTo>
                  <a:pt x="1568320" y="851077"/>
                </a:lnTo>
                <a:close/>
              </a:path>
              <a:path w="3129279" h="1343660">
                <a:moveTo>
                  <a:pt x="1611448" y="843114"/>
                </a:moveTo>
                <a:lnTo>
                  <a:pt x="1601948" y="843114"/>
                </a:lnTo>
                <a:lnTo>
                  <a:pt x="1601948" y="916457"/>
                </a:lnTo>
                <a:lnTo>
                  <a:pt x="1611867" y="916457"/>
                </a:lnTo>
                <a:lnTo>
                  <a:pt x="1611867" y="872312"/>
                </a:lnTo>
                <a:lnTo>
                  <a:pt x="1616609" y="863231"/>
                </a:lnTo>
                <a:lnTo>
                  <a:pt x="1611448" y="863231"/>
                </a:lnTo>
                <a:lnTo>
                  <a:pt x="1611448" y="843114"/>
                </a:lnTo>
                <a:close/>
              </a:path>
              <a:path w="3129279" h="1343660">
                <a:moveTo>
                  <a:pt x="1661317" y="851357"/>
                </a:moveTo>
                <a:lnTo>
                  <a:pt x="1644557" y="851357"/>
                </a:lnTo>
                <a:lnTo>
                  <a:pt x="1657688" y="861275"/>
                </a:lnTo>
                <a:lnTo>
                  <a:pt x="1659644" y="916457"/>
                </a:lnTo>
                <a:lnTo>
                  <a:pt x="1669563" y="916457"/>
                </a:lnTo>
                <a:lnTo>
                  <a:pt x="1669563" y="866770"/>
                </a:lnTo>
                <a:lnTo>
                  <a:pt x="1661317" y="851357"/>
                </a:lnTo>
                <a:close/>
              </a:path>
              <a:path w="3129279" h="1343660">
                <a:moveTo>
                  <a:pt x="1639388" y="842416"/>
                </a:moveTo>
                <a:lnTo>
                  <a:pt x="1632310" y="842416"/>
                </a:lnTo>
                <a:lnTo>
                  <a:pt x="1612239" y="854151"/>
                </a:lnTo>
                <a:lnTo>
                  <a:pt x="1611448" y="863231"/>
                </a:lnTo>
                <a:lnTo>
                  <a:pt x="1616609" y="863231"/>
                </a:lnTo>
                <a:lnTo>
                  <a:pt x="1620063" y="856619"/>
                </a:lnTo>
                <a:lnTo>
                  <a:pt x="1644557" y="851357"/>
                </a:lnTo>
                <a:lnTo>
                  <a:pt x="1661317" y="851357"/>
                </a:lnTo>
                <a:lnTo>
                  <a:pt x="1659598" y="848144"/>
                </a:lnTo>
                <a:lnTo>
                  <a:pt x="1639388" y="842416"/>
                </a:lnTo>
                <a:close/>
              </a:path>
              <a:path w="3129279" h="1343660">
                <a:moveTo>
                  <a:pt x="1690627" y="900252"/>
                </a:moveTo>
                <a:lnTo>
                  <a:pt x="1686157" y="908075"/>
                </a:lnTo>
                <a:lnTo>
                  <a:pt x="1716052" y="917155"/>
                </a:lnTo>
                <a:lnTo>
                  <a:pt x="1727927" y="916317"/>
                </a:lnTo>
                <a:lnTo>
                  <a:pt x="1739060" y="908494"/>
                </a:lnTo>
                <a:lnTo>
                  <a:pt x="1723736" y="908494"/>
                </a:lnTo>
                <a:lnTo>
                  <a:pt x="1690627" y="900252"/>
                </a:lnTo>
                <a:close/>
              </a:path>
              <a:path w="3129279" h="1343660">
                <a:moveTo>
                  <a:pt x="1727368" y="843068"/>
                </a:moveTo>
                <a:lnTo>
                  <a:pt x="1694399" y="849447"/>
                </a:lnTo>
                <a:lnTo>
                  <a:pt x="1689649" y="870915"/>
                </a:lnTo>
                <a:lnTo>
                  <a:pt x="1736449" y="900112"/>
                </a:lnTo>
                <a:lnTo>
                  <a:pt x="1723736" y="908494"/>
                </a:lnTo>
                <a:lnTo>
                  <a:pt x="1739060" y="908494"/>
                </a:lnTo>
                <a:lnTo>
                  <a:pt x="1745156" y="904210"/>
                </a:lnTo>
                <a:lnTo>
                  <a:pt x="1745482" y="888983"/>
                </a:lnTo>
                <a:lnTo>
                  <a:pt x="1698590" y="859552"/>
                </a:lnTo>
                <a:lnTo>
                  <a:pt x="1706367" y="852102"/>
                </a:lnTo>
                <a:lnTo>
                  <a:pt x="1742308" y="852102"/>
                </a:lnTo>
                <a:lnTo>
                  <a:pt x="1743751" y="849447"/>
                </a:lnTo>
                <a:lnTo>
                  <a:pt x="1743853" y="849261"/>
                </a:lnTo>
                <a:lnTo>
                  <a:pt x="1727368" y="843068"/>
                </a:lnTo>
                <a:close/>
              </a:path>
              <a:path w="3129279" h="1343660">
                <a:moveTo>
                  <a:pt x="1742308" y="852102"/>
                </a:moveTo>
                <a:lnTo>
                  <a:pt x="1706367" y="852102"/>
                </a:lnTo>
                <a:lnTo>
                  <a:pt x="1739522" y="857224"/>
                </a:lnTo>
                <a:lnTo>
                  <a:pt x="1742308" y="852102"/>
                </a:lnTo>
                <a:close/>
              </a:path>
              <a:path w="3129279" h="1343660">
                <a:moveTo>
                  <a:pt x="1774486" y="843114"/>
                </a:moveTo>
                <a:lnTo>
                  <a:pt x="1764568" y="843114"/>
                </a:lnTo>
                <a:lnTo>
                  <a:pt x="1764568" y="916457"/>
                </a:lnTo>
                <a:lnTo>
                  <a:pt x="1774486" y="916457"/>
                </a:lnTo>
                <a:lnTo>
                  <a:pt x="1774486" y="843114"/>
                </a:lnTo>
                <a:close/>
              </a:path>
              <a:path w="3129279" h="1343660">
                <a:moveTo>
                  <a:pt x="1767548" y="812800"/>
                </a:moveTo>
                <a:lnTo>
                  <a:pt x="1769597" y="826909"/>
                </a:lnTo>
                <a:lnTo>
                  <a:pt x="1771739" y="826909"/>
                </a:lnTo>
                <a:lnTo>
                  <a:pt x="1767548" y="812800"/>
                </a:lnTo>
                <a:close/>
              </a:path>
              <a:path w="3129279" h="1343660">
                <a:moveTo>
                  <a:pt x="1824297" y="842416"/>
                </a:moveTo>
                <a:lnTo>
                  <a:pt x="1806928" y="850239"/>
                </a:lnTo>
                <a:lnTo>
                  <a:pt x="1796264" y="865746"/>
                </a:lnTo>
                <a:lnTo>
                  <a:pt x="1794805" y="885397"/>
                </a:lnTo>
                <a:lnTo>
                  <a:pt x="1794681" y="887073"/>
                </a:lnTo>
                <a:lnTo>
                  <a:pt x="1806928" y="909239"/>
                </a:lnTo>
                <a:lnTo>
                  <a:pt x="1831282" y="917155"/>
                </a:lnTo>
                <a:lnTo>
                  <a:pt x="1837801" y="917155"/>
                </a:lnTo>
                <a:lnTo>
                  <a:pt x="1853727" y="909844"/>
                </a:lnTo>
                <a:lnTo>
                  <a:pt x="1854692" y="908354"/>
                </a:lnTo>
                <a:lnTo>
                  <a:pt x="1831980" y="908354"/>
                </a:lnTo>
                <a:lnTo>
                  <a:pt x="1814052" y="902440"/>
                </a:lnTo>
                <a:lnTo>
                  <a:pt x="1804739" y="885397"/>
                </a:lnTo>
                <a:lnTo>
                  <a:pt x="1810793" y="860344"/>
                </a:lnTo>
                <a:lnTo>
                  <a:pt x="1826858" y="851077"/>
                </a:lnTo>
                <a:lnTo>
                  <a:pt x="1853675" y="851077"/>
                </a:lnTo>
                <a:lnTo>
                  <a:pt x="1843436" y="843860"/>
                </a:lnTo>
                <a:lnTo>
                  <a:pt x="1824297" y="842416"/>
                </a:lnTo>
                <a:close/>
              </a:path>
              <a:path w="3129279" h="1343660">
                <a:moveTo>
                  <a:pt x="1869141" y="812800"/>
                </a:moveTo>
                <a:lnTo>
                  <a:pt x="1859222" y="812800"/>
                </a:lnTo>
                <a:lnTo>
                  <a:pt x="1859342" y="842416"/>
                </a:lnTo>
                <a:lnTo>
                  <a:pt x="1859405" y="858021"/>
                </a:lnTo>
                <a:lnTo>
                  <a:pt x="1865229" y="871706"/>
                </a:lnTo>
                <a:lnTo>
                  <a:pt x="1863739" y="894384"/>
                </a:lnTo>
                <a:lnTo>
                  <a:pt x="1859578" y="900810"/>
                </a:lnTo>
                <a:lnTo>
                  <a:pt x="1859641" y="916457"/>
                </a:lnTo>
                <a:lnTo>
                  <a:pt x="1869141" y="916457"/>
                </a:lnTo>
                <a:lnTo>
                  <a:pt x="1869141" y="812800"/>
                </a:lnTo>
                <a:close/>
              </a:path>
              <a:path w="3129279" h="1343660">
                <a:moveTo>
                  <a:pt x="1859469" y="873941"/>
                </a:moveTo>
                <a:lnTo>
                  <a:pt x="1859323" y="874104"/>
                </a:lnTo>
                <a:lnTo>
                  <a:pt x="1853401" y="899088"/>
                </a:lnTo>
                <a:lnTo>
                  <a:pt x="1831980" y="908354"/>
                </a:lnTo>
                <a:lnTo>
                  <a:pt x="1854692" y="908354"/>
                </a:lnTo>
                <a:lnTo>
                  <a:pt x="1859578" y="900810"/>
                </a:lnTo>
                <a:lnTo>
                  <a:pt x="1859469" y="873941"/>
                </a:lnTo>
                <a:close/>
              </a:path>
              <a:path w="3129279" h="1343660">
                <a:moveTo>
                  <a:pt x="1859405" y="858021"/>
                </a:moveTo>
                <a:lnTo>
                  <a:pt x="1859460" y="871706"/>
                </a:lnTo>
                <a:lnTo>
                  <a:pt x="1859578" y="900810"/>
                </a:lnTo>
                <a:lnTo>
                  <a:pt x="1863739" y="894384"/>
                </a:lnTo>
                <a:lnTo>
                  <a:pt x="1865072" y="874104"/>
                </a:lnTo>
                <a:lnTo>
                  <a:pt x="1865112" y="873496"/>
                </a:lnTo>
                <a:lnTo>
                  <a:pt x="1865229" y="871706"/>
                </a:lnTo>
                <a:lnTo>
                  <a:pt x="1859405" y="858021"/>
                </a:lnTo>
                <a:close/>
              </a:path>
              <a:path w="3129279" h="1343660">
                <a:moveTo>
                  <a:pt x="1853675" y="851077"/>
                </a:moveTo>
                <a:lnTo>
                  <a:pt x="1826858" y="851077"/>
                </a:lnTo>
                <a:lnTo>
                  <a:pt x="1850142" y="857038"/>
                </a:lnTo>
                <a:lnTo>
                  <a:pt x="1859381" y="873941"/>
                </a:lnTo>
                <a:lnTo>
                  <a:pt x="1859405" y="858021"/>
                </a:lnTo>
                <a:lnTo>
                  <a:pt x="1857639" y="853871"/>
                </a:lnTo>
                <a:lnTo>
                  <a:pt x="1853675" y="851077"/>
                </a:lnTo>
                <a:close/>
              </a:path>
              <a:path w="3129279" h="1343660">
                <a:moveTo>
                  <a:pt x="1918464" y="842416"/>
                </a:moveTo>
                <a:lnTo>
                  <a:pt x="1901421" y="850472"/>
                </a:lnTo>
                <a:lnTo>
                  <a:pt x="1890897" y="866025"/>
                </a:lnTo>
                <a:lnTo>
                  <a:pt x="1889360" y="886980"/>
                </a:lnTo>
                <a:lnTo>
                  <a:pt x="1902026" y="909146"/>
                </a:lnTo>
                <a:lnTo>
                  <a:pt x="1927917" y="917155"/>
                </a:lnTo>
                <a:lnTo>
                  <a:pt x="1933785" y="917155"/>
                </a:lnTo>
                <a:lnTo>
                  <a:pt x="1952441" y="907190"/>
                </a:lnTo>
                <a:lnTo>
                  <a:pt x="1917440" y="907190"/>
                </a:lnTo>
                <a:lnTo>
                  <a:pt x="1900210" y="890659"/>
                </a:lnTo>
                <a:lnTo>
                  <a:pt x="1901334" y="882789"/>
                </a:lnTo>
                <a:lnTo>
                  <a:pt x="1896904" y="882789"/>
                </a:lnTo>
                <a:lnTo>
                  <a:pt x="1896904" y="875385"/>
                </a:lnTo>
                <a:lnTo>
                  <a:pt x="1902392" y="875385"/>
                </a:lnTo>
                <a:lnTo>
                  <a:pt x="1904587" y="860018"/>
                </a:lnTo>
                <a:lnTo>
                  <a:pt x="1920234" y="850938"/>
                </a:lnTo>
                <a:lnTo>
                  <a:pt x="1948024" y="850938"/>
                </a:lnTo>
                <a:lnTo>
                  <a:pt x="1938255" y="843999"/>
                </a:lnTo>
                <a:lnTo>
                  <a:pt x="1918464" y="842416"/>
                </a:lnTo>
                <a:close/>
              </a:path>
              <a:path w="3129279" h="1343660">
                <a:moveTo>
                  <a:pt x="1950689" y="898715"/>
                </a:moveTo>
                <a:lnTo>
                  <a:pt x="1947894" y="901975"/>
                </a:lnTo>
                <a:lnTo>
                  <a:pt x="1917440" y="907190"/>
                </a:lnTo>
                <a:lnTo>
                  <a:pt x="1952441" y="907190"/>
                </a:lnTo>
                <a:lnTo>
                  <a:pt x="1956276" y="905141"/>
                </a:lnTo>
                <a:lnTo>
                  <a:pt x="1950689" y="898715"/>
                </a:lnTo>
                <a:close/>
              </a:path>
              <a:path w="3129279" h="1343660">
                <a:moveTo>
                  <a:pt x="1902392" y="875385"/>
                </a:moveTo>
                <a:lnTo>
                  <a:pt x="1896904" y="875385"/>
                </a:lnTo>
                <a:lnTo>
                  <a:pt x="1896904" y="882789"/>
                </a:lnTo>
                <a:lnTo>
                  <a:pt x="1901334" y="882789"/>
                </a:lnTo>
                <a:lnTo>
                  <a:pt x="1902392" y="875385"/>
                </a:lnTo>
                <a:close/>
              </a:path>
              <a:path w="3129279" h="1343660">
                <a:moveTo>
                  <a:pt x="1950329" y="875385"/>
                </a:moveTo>
                <a:lnTo>
                  <a:pt x="1902392" y="875385"/>
                </a:lnTo>
                <a:lnTo>
                  <a:pt x="1901334" y="882789"/>
                </a:lnTo>
                <a:lnTo>
                  <a:pt x="1960747" y="882789"/>
                </a:lnTo>
                <a:lnTo>
                  <a:pt x="1960807" y="878319"/>
                </a:lnTo>
                <a:lnTo>
                  <a:pt x="1951527" y="878319"/>
                </a:lnTo>
                <a:lnTo>
                  <a:pt x="1950329" y="875385"/>
                </a:lnTo>
                <a:close/>
              </a:path>
              <a:path w="3129279" h="1343660">
                <a:moveTo>
                  <a:pt x="1948024" y="850938"/>
                </a:moveTo>
                <a:lnTo>
                  <a:pt x="1920234" y="850938"/>
                </a:lnTo>
                <a:lnTo>
                  <a:pt x="1942725" y="856758"/>
                </a:lnTo>
                <a:lnTo>
                  <a:pt x="1951527" y="878319"/>
                </a:lnTo>
                <a:lnTo>
                  <a:pt x="1955438" y="875385"/>
                </a:lnTo>
                <a:lnTo>
                  <a:pt x="1960846" y="875385"/>
                </a:lnTo>
                <a:lnTo>
                  <a:pt x="1960887" y="872358"/>
                </a:lnTo>
                <a:lnTo>
                  <a:pt x="1953203" y="854616"/>
                </a:lnTo>
                <a:lnTo>
                  <a:pt x="1948024" y="850938"/>
                </a:lnTo>
                <a:close/>
              </a:path>
              <a:path w="3129279" h="1343660">
                <a:moveTo>
                  <a:pt x="1960846" y="875385"/>
                </a:moveTo>
                <a:lnTo>
                  <a:pt x="1955438" y="875385"/>
                </a:lnTo>
                <a:lnTo>
                  <a:pt x="1951527" y="878319"/>
                </a:lnTo>
                <a:lnTo>
                  <a:pt x="1960807" y="878319"/>
                </a:lnTo>
                <a:lnTo>
                  <a:pt x="1960846" y="875385"/>
                </a:lnTo>
                <a:close/>
              </a:path>
              <a:path w="3129279" h="1343660">
                <a:moveTo>
                  <a:pt x="1990575" y="843114"/>
                </a:moveTo>
                <a:lnTo>
                  <a:pt x="1981075" y="843114"/>
                </a:lnTo>
                <a:lnTo>
                  <a:pt x="1981075" y="916457"/>
                </a:lnTo>
                <a:lnTo>
                  <a:pt x="1990994" y="916457"/>
                </a:lnTo>
                <a:lnTo>
                  <a:pt x="1993183" y="863697"/>
                </a:lnTo>
                <a:lnTo>
                  <a:pt x="1993746" y="863091"/>
                </a:lnTo>
                <a:lnTo>
                  <a:pt x="1990575" y="863091"/>
                </a:lnTo>
                <a:lnTo>
                  <a:pt x="1990575" y="843114"/>
                </a:lnTo>
                <a:close/>
              </a:path>
              <a:path w="3129279" h="1343660">
                <a:moveTo>
                  <a:pt x="2017956" y="842416"/>
                </a:moveTo>
                <a:lnTo>
                  <a:pt x="2010785" y="842416"/>
                </a:lnTo>
                <a:lnTo>
                  <a:pt x="1995092" y="849774"/>
                </a:lnTo>
                <a:lnTo>
                  <a:pt x="1990575" y="863091"/>
                </a:lnTo>
                <a:lnTo>
                  <a:pt x="1993746" y="863091"/>
                </a:lnTo>
                <a:lnTo>
                  <a:pt x="2001937" y="854290"/>
                </a:lnTo>
                <a:lnTo>
                  <a:pt x="2015721" y="851916"/>
                </a:lnTo>
                <a:lnTo>
                  <a:pt x="2017956" y="842416"/>
                </a:lnTo>
                <a:close/>
              </a:path>
              <a:path w="3129279" h="1343660">
                <a:moveTo>
                  <a:pt x="2074969" y="875047"/>
                </a:moveTo>
                <a:lnTo>
                  <a:pt x="2040237" y="875944"/>
                </a:lnTo>
                <a:lnTo>
                  <a:pt x="2025336" y="888517"/>
                </a:lnTo>
                <a:lnTo>
                  <a:pt x="2029806" y="910124"/>
                </a:lnTo>
                <a:lnTo>
                  <a:pt x="2051273" y="917155"/>
                </a:lnTo>
                <a:lnTo>
                  <a:pt x="2064033" y="915712"/>
                </a:lnTo>
                <a:lnTo>
                  <a:pt x="2070351" y="909332"/>
                </a:lnTo>
                <a:lnTo>
                  <a:pt x="2046943" y="909332"/>
                </a:lnTo>
                <a:lnTo>
                  <a:pt x="2034230" y="899693"/>
                </a:lnTo>
                <a:lnTo>
                  <a:pt x="2041075" y="883627"/>
                </a:lnTo>
                <a:lnTo>
                  <a:pt x="2075254" y="882467"/>
                </a:lnTo>
                <a:lnTo>
                  <a:pt x="2075004" y="875944"/>
                </a:lnTo>
                <a:lnTo>
                  <a:pt x="2074969" y="875047"/>
                </a:lnTo>
                <a:close/>
              </a:path>
              <a:path w="3129279" h="1343660">
                <a:moveTo>
                  <a:pt x="2086059" y="894384"/>
                </a:moveTo>
                <a:lnTo>
                  <a:pt x="2076140" y="894384"/>
                </a:lnTo>
                <a:lnTo>
                  <a:pt x="2078375" y="901230"/>
                </a:lnTo>
                <a:lnTo>
                  <a:pt x="2076064" y="903563"/>
                </a:lnTo>
                <a:lnTo>
                  <a:pt x="2076531" y="915712"/>
                </a:lnTo>
                <a:lnTo>
                  <a:pt x="2076559" y="916457"/>
                </a:lnTo>
                <a:lnTo>
                  <a:pt x="2086059" y="916457"/>
                </a:lnTo>
                <a:lnTo>
                  <a:pt x="2086059" y="894384"/>
                </a:lnTo>
                <a:close/>
              </a:path>
              <a:path w="3129279" h="1343660">
                <a:moveTo>
                  <a:pt x="2075739" y="895094"/>
                </a:moveTo>
                <a:lnTo>
                  <a:pt x="2071297" y="902953"/>
                </a:lnTo>
                <a:lnTo>
                  <a:pt x="2046943" y="909332"/>
                </a:lnTo>
                <a:lnTo>
                  <a:pt x="2070351" y="909332"/>
                </a:lnTo>
                <a:lnTo>
                  <a:pt x="2076064" y="903563"/>
                </a:lnTo>
                <a:lnTo>
                  <a:pt x="2075739" y="895094"/>
                </a:lnTo>
                <a:close/>
              </a:path>
              <a:path w="3129279" h="1343660">
                <a:moveTo>
                  <a:pt x="2076140" y="894384"/>
                </a:moveTo>
                <a:lnTo>
                  <a:pt x="2075739" y="895094"/>
                </a:lnTo>
                <a:lnTo>
                  <a:pt x="2075916" y="899693"/>
                </a:lnTo>
                <a:lnTo>
                  <a:pt x="2075975" y="901230"/>
                </a:lnTo>
                <a:lnTo>
                  <a:pt x="2076064" y="903563"/>
                </a:lnTo>
                <a:lnTo>
                  <a:pt x="2078375" y="901230"/>
                </a:lnTo>
                <a:lnTo>
                  <a:pt x="2076140" y="894384"/>
                </a:lnTo>
                <a:close/>
              </a:path>
              <a:path w="3129279" h="1343660">
                <a:moveTo>
                  <a:pt x="2080022" y="851077"/>
                </a:moveTo>
                <a:lnTo>
                  <a:pt x="2062217" y="851077"/>
                </a:lnTo>
                <a:lnTo>
                  <a:pt x="2074371" y="859459"/>
                </a:lnTo>
                <a:lnTo>
                  <a:pt x="2075712" y="894384"/>
                </a:lnTo>
                <a:lnTo>
                  <a:pt x="2075739" y="895094"/>
                </a:lnTo>
                <a:lnTo>
                  <a:pt x="2076140" y="894384"/>
                </a:lnTo>
                <a:lnTo>
                  <a:pt x="2086059" y="894384"/>
                </a:lnTo>
                <a:lnTo>
                  <a:pt x="2086059" y="882467"/>
                </a:lnTo>
                <a:lnTo>
                  <a:pt x="2078096" y="882467"/>
                </a:lnTo>
                <a:lnTo>
                  <a:pt x="2078096" y="875047"/>
                </a:lnTo>
                <a:lnTo>
                  <a:pt x="2086059" y="875047"/>
                </a:lnTo>
                <a:lnTo>
                  <a:pt x="2086059" y="870915"/>
                </a:lnTo>
                <a:lnTo>
                  <a:pt x="2083451" y="854197"/>
                </a:lnTo>
                <a:lnTo>
                  <a:pt x="2080022" y="851077"/>
                </a:lnTo>
                <a:close/>
              </a:path>
              <a:path w="3129279" h="1343660">
                <a:moveTo>
                  <a:pt x="2086059" y="875047"/>
                </a:moveTo>
                <a:lnTo>
                  <a:pt x="2078096" y="875047"/>
                </a:lnTo>
                <a:lnTo>
                  <a:pt x="2078096" y="882467"/>
                </a:lnTo>
                <a:lnTo>
                  <a:pt x="2086059" y="882467"/>
                </a:lnTo>
                <a:lnTo>
                  <a:pt x="2086059" y="875047"/>
                </a:lnTo>
                <a:close/>
              </a:path>
              <a:path w="3129279" h="1343660">
                <a:moveTo>
                  <a:pt x="2056303" y="842416"/>
                </a:moveTo>
                <a:lnTo>
                  <a:pt x="2026407" y="852335"/>
                </a:lnTo>
                <a:lnTo>
                  <a:pt x="2030877" y="859739"/>
                </a:lnTo>
                <a:lnTo>
                  <a:pt x="2062217" y="851077"/>
                </a:lnTo>
                <a:lnTo>
                  <a:pt x="2080022" y="851077"/>
                </a:lnTo>
                <a:lnTo>
                  <a:pt x="2073113" y="844791"/>
                </a:lnTo>
                <a:lnTo>
                  <a:pt x="2056303" y="842416"/>
                </a:lnTo>
                <a:close/>
              </a:path>
              <a:path w="3129279" h="1343660">
                <a:moveTo>
                  <a:pt x="2122499" y="843114"/>
                </a:moveTo>
                <a:lnTo>
                  <a:pt x="2112999" y="843114"/>
                </a:lnTo>
                <a:lnTo>
                  <a:pt x="2112999" y="916457"/>
                </a:lnTo>
                <a:lnTo>
                  <a:pt x="2122918" y="916457"/>
                </a:lnTo>
                <a:lnTo>
                  <a:pt x="2122918" y="872312"/>
                </a:lnTo>
                <a:lnTo>
                  <a:pt x="2127660" y="863231"/>
                </a:lnTo>
                <a:lnTo>
                  <a:pt x="2122499" y="863231"/>
                </a:lnTo>
                <a:lnTo>
                  <a:pt x="2122499" y="843114"/>
                </a:lnTo>
                <a:close/>
              </a:path>
              <a:path w="3129279" h="1343660">
                <a:moveTo>
                  <a:pt x="2172368" y="851357"/>
                </a:moveTo>
                <a:lnTo>
                  <a:pt x="2155608" y="851357"/>
                </a:lnTo>
                <a:lnTo>
                  <a:pt x="2168739" y="861275"/>
                </a:lnTo>
                <a:lnTo>
                  <a:pt x="2170695" y="916457"/>
                </a:lnTo>
                <a:lnTo>
                  <a:pt x="2180614" y="916457"/>
                </a:lnTo>
                <a:lnTo>
                  <a:pt x="2180614" y="866770"/>
                </a:lnTo>
                <a:lnTo>
                  <a:pt x="2172368" y="851357"/>
                </a:lnTo>
                <a:close/>
              </a:path>
              <a:path w="3129279" h="1343660">
                <a:moveTo>
                  <a:pt x="2150439" y="842416"/>
                </a:moveTo>
                <a:lnTo>
                  <a:pt x="2143361" y="842416"/>
                </a:lnTo>
                <a:lnTo>
                  <a:pt x="2123290" y="854151"/>
                </a:lnTo>
                <a:lnTo>
                  <a:pt x="2122499" y="863231"/>
                </a:lnTo>
                <a:lnTo>
                  <a:pt x="2127660" y="863231"/>
                </a:lnTo>
                <a:lnTo>
                  <a:pt x="2131114" y="856619"/>
                </a:lnTo>
                <a:lnTo>
                  <a:pt x="2155608" y="851357"/>
                </a:lnTo>
                <a:lnTo>
                  <a:pt x="2172368" y="851357"/>
                </a:lnTo>
                <a:lnTo>
                  <a:pt x="2170649" y="848144"/>
                </a:lnTo>
                <a:lnTo>
                  <a:pt x="2150439" y="842416"/>
                </a:lnTo>
                <a:close/>
              </a:path>
              <a:path w="3129279" h="1343660">
                <a:moveTo>
                  <a:pt x="2229618" y="842416"/>
                </a:moveTo>
                <a:lnTo>
                  <a:pt x="2212249" y="850239"/>
                </a:lnTo>
                <a:lnTo>
                  <a:pt x="2201585" y="865746"/>
                </a:lnTo>
                <a:lnTo>
                  <a:pt x="2200126" y="885397"/>
                </a:lnTo>
                <a:lnTo>
                  <a:pt x="2200002" y="887073"/>
                </a:lnTo>
                <a:lnTo>
                  <a:pt x="2212249" y="909239"/>
                </a:lnTo>
                <a:lnTo>
                  <a:pt x="2236603" y="917155"/>
                </a:lnTo>
                <a:lnTo>
                  <a:pt x="2243122" y="917155"/>
                </a:lnTo>
                <a:lnTo>
                  <a:pt x="2259048" y="909844"/>
                </a:lnTo>
                <a:lnTo>
                  <a:pt x="2260013" y="908354"/>
                </a:lnTo>
                <a:lnTo>
                  <a:pt x="2237301" y="908354"/>
                </a:lnTo>
                <a:lnTo>
                  <a:pt x="2219373" y="902440"/>
                </a:lnTo>
                <a:lnTo>
                  <a:pt x="2210060" y="885397"/>
                </a:lnTo>
                <a:lnTo>
                  <a:pt x="2216114" y="860344"/>
                </a:lnTo>
                <a:lnTo>
                  <a:pt x="2232179" y="851077"/>
                </a:lnTo>
                <a:lnTo>
                  <a:pt x="2258996" y="851077"/>
                </a:lnTo>
                <a:lnTo>
                  <a:pt x="2248757" y="843860"/>
                </a:lnTo>
                <a:lnTo>
                  <a:pt x="2229618" y="842416"/>
                </a:lnTo>
                <a:close/>
              </a:path>
              <a:path w="3129279" h="1343660">
                <a:moveTo>
                  <a:pt x="2274462" y="812800"/>
                </a:moveTo>
                <a:lnTo>
                  <a:pt x="2264543" y="812800"/>
                </a:lnTo>
                <a:lnTo>
                  <a:pt x="2264663" y="842416"/>
                </a:lnTo>
                <a:lnTo>
                  <a:pt x="2264726" y="858021"/>
                </a:lnTo>
                <a:lnTo>
                  <a:pt x="2270550" y="871706"/>
                </a:lnTo>
                <a:lnTo>
                  <a:pt x="2269060" y="894384"/>
                </a:lnTo>
                <a:lnTo>
                  <a:pt x="2264899" y="900810"/>
                </a:lnTo>
                <a:lnTo>
                  <a:pt x="2264962" y="916457"/>
                </a:lnTo>
                <a:lnTo>
                  <a:pt x="2274462" y="916457"/>
                </a:lnTo>
                <a:lnTo>
                  <a:pt x="2274462" y="812800"/>
                </a:lnTo>
                <a:close/>
              </a:path>
              <a:path w="3129279" h="1343660">
                <a:moveTo>
                  <a:pt x="2264790" y="873941"/>
                </a:moveTo>
                <a:lnTo>
                  <a:pt x="2264644" y="874104"/>
                </a:lnTo>
                <a:lnTo>
                  <a:pt x="2258722" y="899088"/>
                </a:lnTo>
                <a:lnTo>
                  <a:pt x="2237301" y="908354"/>
                </a:lnTo>
                <a:lnTo>
                  <a:pt x="2260013" y="908354"/>
                </a:lnTo>
                <a:lnTo>
                  <a:pt x="2264899" y="900810"/>
                </a:lnTo>
                <a:lnTo>
                  <a:pt x="2264790" y="873941"/>
                </a:lnTo>
                <a:close/>
              </a:path>
              <a:path w="3129279" h="1343660">
                <a:moveTo>
                  <a:pt x="2264726" y="858021"/>
                </a:moveTo>
                <a:lnTo>
                  <a:pt x="2264781" y="871706"/>
                </a:lnTo>
                <a:lnTo>
                  <a:pt x="2264899" y="900810"/>
                </a:lnTo>
                <a:lnTo>
                  <a:pt x="2269060" y="894384"/>
                </a:lnTo>
                <a:lnTo>
                  <a:pt x="2270393" y="874104"/>
                </a:lnTo>
                <a:lnTo>
                  <a:pt x="2270433" y="873496"/>
                </a:lnTo>
                <a:lnTo>
                  <a:pt x="2270550" y="871706"/>
                </a:lnTo>
                <a:lnTo>
                  <a:pt x="2264726" y="858021"/>
                </a:lnTo>
                <a:close/>
              </a:path>
              <a:path w="3129279" h="1343660">
                <a:moveTo>
                  <a:pt x="2258996" y="851077"/>
                </a:moveTo>
                <a:lnTo>
                  <a:pt x="2232179" y="851077"/>
                </a:lnTo>
                <a:lnTo>
                  <a:pt x="2255463" y="857038"/>
                </a:lnTo>
                <a:lnTo>
                  <a:pt x="2264702" y="873941"/>
                </a:lnTo>
                <a:lnTo>
                  <a:pt x="2264726" y="858021"/>
                </a:lnTo>
                <a:lnTo>
                  <a:pt x="2262960" y="853871"/>
                </a:lnTo>
                <a:lnTo>
                  <a:pt x="2258996" y="851077"/>
                </a:lnTo>
                <a:close/>
              </a:path>
              <a:path w="3129279" h="1343660">
                <a:moveTo>
                  <a:pt x="2324810" y="842416"/>
                </a:moveTo>
                <a:lnTo>
                  <a:pt x="2307254" y="850332"/>
                </a:lnTo>
                <a:lnTo>
                  <a:pt x="2296311" y="865886"/>
                </a:lnTo>
                <a:lnTo>
                  <a:pt x="2294803" y="885397"/>
                </a:lnTo>
                <a:lnTo>
                  <a:pt x="2294681" y="886980"/>
                </a:lnTo>
                <a:lnTo>
                  <a:pt x="2307254" y="909146"/>
                </a:lnTo>
                <a:lnTo>
                  <a:pt x="2331981" y="917155"/>
                </a:lnTo>
                <a:lnTo>
                  <a:pt x="2339152" y="917155"/>
                </a:lnTo>
                <a:lnTo>
                  <a:pt x="2356941" y="909146"/>
                </a:lnTo>
                <a:lnTo>
                  <a:pt x="2357488" y="908354"/>
                </a:lnTo>
                <a:lnTo>
                  <a:pt x="2331981" y="908354"/>
                </a:lnTo>
                <a:lnTo>
                  <a:pt x="2314053" y="902440"/>
                </a:lnTo>
                <a:lnTo>
                  <a:pt x="2304740" y="885397"/>
                </a:lnTo>
                <a:lnTo>
                  <a:pt x="2310793" y="860344"/>
                </a:lnTo>
                <a:lnTo>
                  <a:pt x="2326905" y="851077"/>
                </a:lnTo>
                <a:lnTo>
                  <a:pt x="2356043" y="851077"/>
                </a:lnTo>
                <a:lnTo>
                  <a:pt x="2345672" y="843999"/>
                </a:lnTo>
                <a:lnTo>
                  <a:pt x="2324810" y="842416"/>
                </a:lnTo>
                <a:close/>
              </a:path>
              <a:path w="3129279" h="1343660">
                <a:moveTo>
                  <a:pt x="2356043" y="851077"/>
                </a:moveTo>
                <a:lnTo>
                  <a:pt x="2326905" y="851077"/>
                </a:lnTo>
                <a:lnTo>
                  <a:pt x="2350189" y="857038"/>
                </a:lnTo>
                <a:lnTo>
                  <a:pt x="2359362" y="873942"/>
                </a:lnTo>
                <a:lnTo>
                  <a:pt x="2353402" y="899088"/>
                </a:lnTo>
                <a:lnTo>
                  <a:pt x="2331981" y="908354"/>
                </a:lnTo>
                <a:lnTo>
                  <a:pt x="2357488" y="908354"/>
                </a:lnTo>
                <a:lnTo>
                  <a:pt x="2367791" y="893453"/>
                </a:lnTo>
                <a:lnTo>
                  <a:pt x="2369298" y="873942"/>
                </a:lnTo>
                <a:lnTo>
                  <a:pt x="2369421" y="872358"/>
                </a:lnTo>
                <a:lnTo>
                  <a:pt x="2361365" y="854710"/>
                </a:lnTo>
                <a:lnTo>
                  <a:pt x="2356043" y="851077"/>
                </a:lnTo>
                <a:close/>
              </a:path>
              <a:path w="3129279" h="1343660">
                <a:moveTo>
                  <a:pt x="2448957" y="842416"/>
                </a:moveTo>
                <a:lnTo>
                  <a:pt x="2431402" y="850332"/>
                </a:lnTo>
                <a:lnTo>
                  <a:pt x="2420458" y="865886"/>
                </a:lnTo>
                <a:lnTo>
                  <a:pt x="2418951" y="885397"/>
                </a:lnTo>
                <a:lnTo>
                  <a:pt x="2418829" y="886980"/>
                </a:lnTo>
                <a:lnTo>
                  <a:pt x="2431402" y="909146"/>
                </a:lnTo>
                <a:lnTo>
                  <a:pt x="2456128" y="917155"/>
                </a:lnTo>
                <a:lnTo>
                  <a:pt x="2463300" y="917155"/>
                </a:lnTo>
                <a:lnTo>
                  <a:pt x="2481088" y="909146"/>
                </a:lnTo>
                <a:lnTo>
                  <a:pt x="2481636" y="908354"/>
                </a:lnTo>
                <a:lnTo>
                  <a:pt x="2456128" y="908354"/>
                </a:lnTo>
                <a:lnTo>
                  <a:pt x="2438200" y="902440"/>
                </a:lnTo>
                <a:lnTo>
                  <a:pt x="2428887" y="885397"/>
                </a:lnTo>
                <a:lnTo>
                  <a:pt x="2434941" y="860344"/>
                </a:lnTo>
                <a:lnTo>
                  <a:pt x="2451053" y="851077"/>
                </a:lnTo>
                <a:lnTo>
                  <a:pt x="2480190" y="851077"/>
                </a:lnTo>
                <a:lnTo>
                  <a:pt x="2469819" y="843999"/>
                </a:lnTo>
                <a:lnTo>
                  <a:pt x="2448957" y="842416"/>
                </a:lnTo>
                <a:close/>
              </a:path>
              <a:path w="3129279" h="1343660">
                <a:moveTo>
                  <a:pt x="2480190" y="851077"/>
                </a:moveTo>
                <a:lnTo>
                  <a:pt x="2451053" y="851077"/>
                </a:lnTo>
                <a:lnTo>
                  <a:pt x="2474336" y="857038"/>
                </a:lnTo>
                <a:lnTo>
                  <a:pt x="2483510" y="873942"/>
                </a:lnTo>
                <a:lnTo>
                  <a:pt x="2477549" y="899088"/>
                </a:lnTo>
                <a:lnTo>
                  <a:pt x="2456128" y="908354"/>
                </a:lnTo>
                <a:lnTo>
                  <a:pt x="2481636" y="908354"/>
                </a:lnTo>
                <a:lnTo>
                  <a:pt x="2491938" y="893453"/>
                </a:lnTo>
                <a:lnTo>
                  <a:pt x="2493446" y="873942"/>
                </a:lnTo>
                <a:lnTo>
                  <a:pt x="2493568" y="872358"/>
                </a:lnTo>
                <a:lnTo>
                  <a:pt x="2485512" y="854710"/>
                </a:lnTo>
                <a:lnTo>
                  <a:pt x="2480190" y="851077"/>
                </a:lnTo>
                <a:close/>
              </a:path>
              <a:path w="3129279" h="1343660">
                <a:moveTo>
                  <a:pt x="2591731" y="818667"/>
                </a:moveTo>
                <a:lnTo>
                  <a:pt x="2581533" y="818667"/>
                </a:lnTo>
                <a:lnTo>
                  <a:pt x="2536829" y="916457"/>
                </a:lnTo>
                <a:lnTo>
                  <a:pt x="2547586" y="916457"/>
                </a:lnTo>
                <a:lnTo>
                  <a:pt x="2559276" y="890333"/>
                </a:lnTo>
                <a:lnTo>
                  <a:pt x="2554432" y="890333"/>
                </a:lnTo>
                <a:lnTo>
                  <a:pt x="2557505" y="881951"/>
                </a:lnTo>
                <a:lnTo>
                  <a:pt x="2563027" y="881951"/>
                </a:lnTo>
                <a:lnTo>
                  <a:pt x="2586562" y="829357"/>
                </a:lnTo>
                <a:lnTo>
                  <a:pt x="2584467" y="824674"/>
                </a:lnTo>
                <a:lnTo>
                  <a:pt x="2594477" y="824674"/>
                </a:lnTo>
                <a:lnTo>
                  <a:pt x="2591731" y="818667"/>
                </a:lnTo>
                <a:close/>
              </a:path>
              <a:path w="3129279" h="1343660">
                <a:moveTo>
                  <a:pt x="2594477" y="824674"/>
                </a:moveTo>
                <a:lnTo>
                  <a:pt x="2588658" y="824674"/>
                </a:lnTo>
                <a:lnTo>
                  <a:pt x="2586562" y="829357"/>
                </a:lnTo>
                <a:lnTo>
                  <a:pt x="2625539" y="916457"/>
                </a:lnTo>
                <a:lnTo>
                  <a:pt x="2636435" y="916457"/>
                </a:lnTo>
                <a:lnTo>
                  <a:pt x="2624493" y="890333"/>
                </a:lnTo>
                <a:lnTo>
                  <a:pt x="2617436" y="890333"/>
                </a:lnTo>
                <a:lnTo>
                  <a:pt x="2614363" y="881951"/>
                </a:lnTo>
                <a:lnTo>
                  <a:pt x="2620661" y="881951"/>
                </a:lnTo>
                <a:lnTo>
                  <a:pt x="2594477" y="824674"/>
                </a:lnTo>
                <a:close/>
              </a:path>
              <a:path w="3129279" h="1343660">
                <a:moveTo>
                  <a:pt x="2563027" y="881951"/>
                </a:moveTo>
                <a:lnTo>
                  <a:pt x="2557505" y="881951"/>
                </a:lnTo>
                <a:lnTo>
                  <a:pt x="2554432" y="890333"/>
                </a:lnTo>
                <a:lnTo>
                  <a:pt x="2559276" y="890333"/>
                </a:lnTo>
                <a:lnTo>
                  <a:pt x="2563027" y="881951"/>
                </a:lnTo>
                <a:close/>
              </a:path>
              <a:path w="3129279" h="1343660">
                <a:moveTo>
                  <a:pt x="2610098" y="881951"/>
                </a:moveTo>
                <a:lnTo>
                  <a:pt x="2563027" y="881951"/>
                </a:lnTo>
                <a:lnTo>
                  <a:pt x="2559276" y="890333"/>
                </a:lnTo>
                <a:lnTo>
                  <a:pt x="2613849" y="890333"/>
                </a:lnTo>
                <a:lnTo>
                  <a:pt x="2610098" y="881951"/>
                </a:lnTo>
                <a:close/>
              </a:path>
              <a:path w="3129279" h="1343660">
                <a:moveTo>
                  <a:pt x="2620661" y="881951"/>
                </a:moveTo>
                <a:lnTo>
                  <a:pt x="2614363" y="881951"/>
                </a:lnTo>
                <a:lnTo>
                  <a:pt x="2617436" y="890333"/>
                </a:lnTo>
                <a:lnTo>
                  <a:pt x="2624493" y="890333"/>
                </a:lnTo>
                <a:lnTo>
                  <a:pt x="2620661" y="881951"/>
                </a:lnTo>
                <a:close/>
              </a:path>
              <a:path w="3129279" h="1343660">
                <a:moveTo>
                  <a:pt x="2588658" y="824674"/>
                </a:moveTo>
                <a:lnTo>
                  <a:pt x="2584467" y="824674"/>
                </a:lnTo>
                <a:lnTo>
                  <a:pt x="2586562" y="829357"/>
                </a:lnTo>
                <a:lnTo>
                  <a:pt x="2588658" y="824674"/>
                </a:lnTo>
                <a:close/>
              </a:path>
              <a:path w="3129279" h="1343660">
                <a:moveTo>
                  <a:pt x="2660016" y="843114"/>
                </a:moveTo>
                <a:lnTo>
                  <a:pt x="2650517" y="843114"/>
                </a:lnTo>
                <a:lnTo>
                  <a:pt x="2650517" y="916457"/>
                </a:lnTo>
                <a:lnTo>
                  <a:pt x="2660435" y="916457"/>
                </a:lnTo>
                <a:lnTo>
                  <a:pt x="2660435" y="872312"/>
                </a:lnTo>
                <a:lnTo>
                  <a:pt x="2665178" y="863231"/>
                </a:lnTo>
                <a:lnTo>
                  <a:pt x="2660016" y="863231"/>
                </a:lnTo>
                <a:lnTo>
                  <a:pt x="2660016" y="843114"/>
                </a:lnTo>
                <a:close/>
              </a:path>
              <a:path w="3129279" h="1343660">
                <a:moveTo>
                  <a:pt x="2709885" y="851357"/>
                </a:moveTo>
                <a:lnTo>
                  <a:pt x="2693125" y="851357"/>
                </a:lnTo>
                <a:lnTo>
                  <a:pt x="2706257" y="861275"/>
                </a:lnTo>
                <a:lnTo>
                  <a:pt x="2708213" y="916457"/>
                </a:lnTo>
                <a:lnTo>
                  <a:pt x="2718131" y="916457"/>
                </a:lnTo>
                <a:lnTo>
                  <a:pt x="2718131" y="866770"/>
                </a:lnTo>
                <a:lnTo>
                  <a:pt x="2709885" y="851357"/>
                </a:lnTo>
                <a:close/>
              </a:path>
              <a:path w="3129279" h="1343660">
                <a:moveTo>
                  <a:pt x="2687956" y="842416"/>
                </a:moveTo>
                <a:lnTo>
                  <a:pt x="2680878" y="842416"/>
                </a:lnTo>
                <a:lnTo>
                  <a:pt x="2660808" y="854151"/>
                </a:lnTo>
                <a:lnTo>
                  <a:pt x="2660016" y="863231"/>
                </a:lnTo>
                <a:lnTo>
                  <a:pt x="2665178" y="863231"/>
                </a:lnTo>
                <a:lnTo>
                  <a:pt x="2668631" y="856619"/>
                </a:lnTo>
                <a:lnTo>
                  <a:pt x="2693125" y="851357"/>
                </a:lnTo>
                <a:lnTo>
                  <a:pt x="2709885" y="851357"/>
                </a:lnTo>
                <a:lnTo>
                  <a:pt x="2708166" y="848144"/>
                </a:lnTo>
                <a:lnTo>
                  <a:pt x="2687956" y="842416"/>
                </a:lnTo>
                <a:close/>
              </a:path>
              <a:path w="3129279" h="1343660">
                <a:moveTo>
                  <a:pt x="2766623" y="842416"/>
                </a:moveTo>
                <a:lnTo>
                  <a:pt x="2749580" y="850472"/>
                </a:lnTo>
                <a:lnTo>
                  <a:pt x="2739056" y="866025"/>
                </a:lnTo>
                <a:lnTo>
                  <a:pt x="2737519" y="886980"/>
                </a:lnTo>
                <a:lnTo>
                  <a:pt x="2750185" y="909146"/>
                </a:lnTo>
                <a:lnTo>
                  <a:pt x="2776077" y="917155"/>
                </a:lnTo>
                <a:lnTo>
                  <a:pt x="2781944" y="917155"/>
                </a:lnTo>
                <a:lnTo>
                  <a:pt x="2800600" y="907190"/>
                </a:lnTo>
                <a:lnTo>
                  <a:pt x="2765599" y="907190"/>
                </a:lnTo>
                <a:lnTo>
                  <a:pt x="2748369" y="890659"/>
                </a:lnTo>
                <a:lnTo>
                  <a:pt x="2749494" y="882789"/>
                </a:lnTo>
                <a:lnTo>
                  <a:pt x="2745063" y="882789"/>
                </a:lnTo>
                <a:lnTo>
                  <a:pt x="2745063" y="875385"/>
                </a:lnTo>
                <a:lnTo>
                  <a:pt x="2750551" y="875385"/>
                </a:lnTo>
                <a:lnTo>
                  <a:pt x="2752747" y="860018"/>
                </a:lnTo>
                <a:lnTo>
                  <a:pt x="2768393" y="850938"/>
                </a:lnTo>
                <a:lnTo>
                  <a:pt x="2796183" y="850938"/>
                </a:lnTo>
                <a:lnTo>
                  <a:pt x="2786414" y="843999"/>
                </a:lnTo>
                <a:lnTo>
                  <a:pt x="2766623" y="842416"/>
                </a:lnTo>
                <a:close/>
              </a:path>
              <a:path w="3129279" h="1343660">
                <a:moveTo>
                  <a:pt x="2798848" y="898715"/>
                </a:moveTo>
                <a:lnTo>
                  <a:pt x="2796054" y="901975"/>
                </a:lnTo>
                <a:lnTo>
                  <a:pt x="2765599" y="907190"/>
                </a:lnTo>
                <a:lnTo>
                  <a:pt x="2800600" y="907190"/>
                </a:lnTo>
                <a:lnTo>
                  <a:pt x="2804435" y="905141"/>
                </a:lnTo>
                <a:lnTo>
                  <a:pt x="2798848" y="898715"/>
                </a:lnTo>
                <a:close/>
              </a:path>
              <a:path w="3129279" h="1343660">
                <a:moveTo>
                  <a:pt x="2750551" y="875385"/>
                </a:moveTo>
                <a:lnTo>
                  <a:pt x="2745063" y="875385"/>
                </a:lnTo>
                <a:lnTo>
                  <a:pt x="2745063" y="882789"/>
                </a:lnTo>
                <a:lnTo>
                  <a:pt x="2749494" y="882789"/>
                </a:lnTo>
                <a:lnTo>
                  <a:pt x="2750551" y="875385"/>
                </a:lnTo>
                <a:close/>
              </a:path>
              <a:path w="3129279" h="1343660">
                <a:moveTo>
                  <a:pt x="2798488" y="875385"/>
                </a:moveTo>
                <a:lnTo>
                  <a:pt x="2750551" y="875385"/>
                </a:lnTo>
                <a:lnTo>
                  <a:pt x="2749494" y="882789"/>
                </a:lnTo>
                <a:lnTo>
                  <a:pt x="2808906" y="882789"/>
                </a:lnTo>
                <a:lnTo>
                  <a:pt x="2808966" y="878319"/>
                </a:lnTo>
                <a:lnTo>
                  <a:pt x="2799686" y="878319"/>
                </a:lnTo>
                <a:lnTo>
                  <a:pt x="2798488" y="875385"/>
                </a:lnTo>
                <a:close/>
              </a:path>
              <a:path w="3129279" h="1343660">
                <a:moveTo>
                  <a:pt x="2796183" y="850938"/>
                </a:moveTo>
                <a:lnTo>
                  <a:pt x="2768393" y="850938"/>
                </a:lnTo>
                <a:lnTo>
                  <a:pt x="2790885" y="856758"/>
                </a:lnTo>
                <a:lnTo>
                  <a:pt x="2799686" y="878319"/>
                </a:lnTo>
                <a:lnTo>
                  <a:pt x="2803597" y="875385"/>
                </a:lnTo>
                <a:lnTo>
                  <a:pt x="2809005" y="875385"/>
                </a:lnTo>
                <a:lnTo>
                  <a:pt x="2809046" y="872358"/>
                </a:lnTo>
                <a:lnTo>
                  <a:pt x="2801362" y="854616"/>
                </a:lnTo>
                <a:lnTo>
                  <a:pt x="2796183" y="850938"/>
                </a:lnTo>
                <a:close/>
              </a:path>
              <a:path w="3129279" h="1343660">
                <a:moveTo>
                  <a:pt x="2809005" y="875385"/>
                </a:moveTo>
                <a:lnTo>
                  <a:pt x="2803597" y="875385"/>
                </a:lnTo>
                <a:lnTo>
                  <a:pt x="2799686" y="878319"/>
                </a:lnTo>
                <a:lnTo>
                  <a:pt x="2808966" y="878319"/>
                </a:lnTo>
                <a:lnTo>
                  <a:pt x="2809005" y="875385"/>
                </a:lnTo>
                <a:close/>
              </a:path>
              <a:path w="3129279" h="1343660">
                <a:moveTo>
                  <a:pt x="2854011" y="876223"/>
                </a:moveTo>
                <a:lnTo>
                  <a:pt x="2847025" y="876223"/>
                </a:lnTo>
                <a:lnTo>
                  <a:pt x="2846952" y="878782"/>
                </a:lnTo>
                <a:lnTo>
                  <a:pt x="2846886" y="881113"/>
                </a:lnTo>
                <a:lnTo>
                  <a:pt x="2843256" y="881113"/>
                </a:lnTo>
                <a:lnTo>
                  <a:pt x="2816012" y="916457"/>
                </a:lnTo>
                <a:lnTo>
                  <a:pt x="2827188" y="916457"/>
                </a:lnTo>
                <a:lnTo>
                  <a:pt x="2850591" y="885773"/>
                </a:lnTo>
                <a:lnTo>
                  <a:pt x="2848422" y="882929"/>
                </a:lnTo>
                <a:lnTo>
                  <a:pt x="2859226" y="882929"/>
                </a:lnTo>
                <a:lnTo>
                  <a:pt x="2858139" y="881532"/>
                </a:lnTo>
                <a:lnTo>
                  <a:pt x="2853871" y="881532"/>
                </a:lnTo>
                <a:lnTo>
                  <a:pt x="2853882" y="881113"/>
                </a:lnTo>
                <a:lnTo>
                  <a:pt x="2846886" y="881113"/>
                </a:lnTo>
                <a:lnTo>
                  <a:pt x="2845078" y="878782"/>
                </a:lnTo>
                <a:lnTo>
                  <a:pt x="2853943" y="878782"/>
                </a:lnTo>
                <a:lnTo>
                  <a:pt x="2854011" y="876223"/>
                </a:lnTo>
                <a:close/>
              </a:path>
              <a:path w="3129279" h="1343660">
                <a:moveTo>
                  <a:pt x="2859226" y="882929"/>
                </a:moveTo>
                <a:lnTo>
                  <a:pt x="2848422" y="882929"/>
                </a:lnTo>
                <a:lnTo>
                  <a:pt x="2852334" y="883488"/>
                </a:lnTo>
                <a:lnTo>
                  <a:pt x="2850591" y="885773"/>
                </a:lnTo>
                <a:lnTo>
                  <a:pt x="2873988" y="916457"/>
                </a:lnTo>
                <a:lnTo>
                  <a:pt x="2885303" y="916457"/>
                </a:lnTo>
                <a:lnTo>
                  <a:pt x="2859226" y="882929"/>
                </a:lnTo>
                <a:close/>
              </a:path>
              <a:path w="3129279" h="1343660">
                <a:moveTo>
                  <a:pt x="2848422" y="882929"/>
                </a:moveTo>
                <a:lnTo>
                  <a:pt x="2850591" y="885773"/>
                </a:lnTo>
                <a:lnTo>
                  <a:pt x="2852334" y="883488"/>
                </a:lnTo>
                <a:lnTo>
                  <a:pt x="2848422" y="882929"/>
                </a:lnTo>
                <a:close/>
              </a:path>
              <a:path w="3129279" h="1343660">
                <a:moveTo>
                  <a:pt x="2854011" y="876223"/>
                </a:moveTo>
                <a:lnTo>
                  <a:pt x="2853943" y="878782"/>
                </a:lnTo>
                <a:lnTo>
                  <a:pt x="2853871" y="881532"/>
                </a:lnTo>
                <a:lnTo>
                  <a:pt x="2856001" y="878782"/>
                </a:lnTo>
                <a:lnTo>
                  <a:pt x="2854011" y="876223"/>
                </a:lnTo>
                <a:close/>
              </a:path>
              <a:path w="3129279" h="1343660">
                <a:moveTo>
                  <a:pt x="2856001" y="878782"/>
                </a:moveTo>
                <a:lnTo>
                  <a:pt x="2853871" y="881532"/>
                </a:lnTo>
                <a:lnTo>
                  <a:pt x="2858139" y="881532"/>
                </a:lnTo>
                <a:lnTo>
                  <a:pt x="2856001" y="878782"/>
                </a:lnTo>
                <a:close/>
              </a:path>
              <a:path w="3129279" h="1343660">
                <a:moveTo>
                  <a:pt x="2847025" y="876223"/>
                </a:moveTo>
                <a:lnTo>
                  <a:pt x="2845078" y="878782"/>
                </a:lnTo>
                <a:lnTo>
                  <a:pt x="2846886" y="881113"/>
                </a:lnTo>
                <a:lnTo>
                  <a:pt x="2846952" y="878782"/>
                </a:lnTo>
                <a:lnTo>
                  <a:pt x="2847025" y="876223"/>
                </a:lnTo>
                <a:close/>
              </a:path>
              <a:path w="3129279" h="1343660">
                <a:moveTo>
                  <a:pt x="2828585" y="843114"/>
                </a:moveTo>
                <a:lnTo>
                  <a:pt x="2817409" y="843114"/>
                </a:lnTo>
                <a:lnTo>
                  <a:pt x="2845078" y="878782"/>
                </a:lnTo>
                <a:lnTo>
                  <a:pt x="2847025" y="876223"/>
                </a:lnTo>
                <a:lnTo>
                  <a:pt x="2857983" y="876223"/>
                </a:lnTo>
                <a:lnTo>
                  <a:pt x="2859281" y="874547"/>
                </a:lnTo>
                <a:lnTo>
                  <a:pt x="2852753" y="874547"/>
                </a:lnTo>
                <a:lnTo>
                  <a:pt x="2848562" y="874407"/>
                </a:lnTo>
                <a:lnTo>
                  <a:pt x="2850609" y="871758"/>
                </a:lnTo>
                <a:lnTo>
                  <a:pt x="2828585" y="843114"/>
                </a:lnTo>
                <a:close/>
              </a:path>
              <a:path w="3129279" h="1343660">
                <a:moveTo>
                  <a:pt x="2857983" y="876223"/>
                </a:moveTo>
                <a:lnTo>
                  <a:pt x="2854011" y="876223"/>
                </a:lnTo>
                <a:lnTo>
                  <a:pt x="2856001" y="878782"/>
                </a:lnTo>
                <a:lnTo>
                  <a:pt x="2857983" y="876223"/>
                </a:lnTo>
                <a:close/>
              </a:path>
              <a:path w="3129279" h="1343660">
                <a:moveTo>
                  <a:pt x="2850609" y="871758"/>
                </a:moveTo>
                <a:lnTo>
                  <a:pt x="2848562" y="874407"/>
                </a:lnTo>
                <a:lnTo>
                  <a:pt x="2852753" y="874547"/>
                </a:lnTo>
                <a:lnTo>
                  <a:pt x="2850609" y="871758"/>
                </a:lnTo>
                <a:close/>
              </a:path>
              <a:path w="3129279" h="1343660">
                <a:moveTo>
                  <a:pt x="2883627" y="843114"/>
                </a:moveTo>
                <a:lnTo>
                  <a:pt x="2872730" y="843114"/>
                </a:lnTo>
                <a:lnTo>
                  <a:pt x="2850609" y="871758"/>
                </a:lnTo>
                <a:lnTo>
                  <a:pt x="2852646" y="874407"/>
                </a:lnTo>
                <a:lnTo>
                  <a:pt x="2852753" y="874547"/>
                </a:lnTo>
                <a:lnTo>
                  <a:pt x="2859281" y="874547"/>
                </a:lnTo>
                <a:lnTo>
                  <a:pt x="2883627" y="843114"/>
                </a:lnTo>
                <a:close/>
              </a:path>
              <a:path w="3129279" h="1343660">
                <a:moveTo>
                  <a:pt x="2921945" y="842416"/>
                </a:moveTo>
                <a:lnTo>
                  <a:pt x="2904390" y="850332"/>
                </a:lnTo>
                <a:lnTo>
                  <a:pt x="2893447" y="865886"/>
                </a:lnTo>
                <a:lnTo>
                  <a:pt x="2891939" y="885397"/>
                </a:lnTo>
                <a:lnTo>
                  <a:pt x="2891817" y="886980"/>
                </a:lnTo>
                <a:lnTo>
                  <a:pt x="2904390" y="909146"/>
                </a:lnTo>
                <a:lnTo>
                  <a:pt x="2929117" y="917155"/>
                </a:lnTo>
                <a:lnTo>
                  <a:pt x="2936288" y="917155"/>
                </a:lnTo>
                <a:lnTo>
                  <a:pt x="2954076" y="909146"/>
                </a:lnTo>
                <a:lnTo>
                  <a:pt x="2954624" y="908354"/>
                </a:lnTo>
                <a:lnTo>
                  <a:pt x="2929117" y="908354"/>
                </a:lnTo>
                <a:lnTo>
                  <a:pt x="2911188" y="902440"/>
                </a:lnTo>
                <a:lnTo>
                  <a:pt x="2901875" y="885397"/>
                </a:lnTo>
                <a:lnTo>
                  <a:pt x="2907929" y="860344"/>
                </a:lnTo>
                <a:lnTo>
                  <a:pt x="2924041" y="851077"/>
                </a:lnTo>
                <a:lnTo>
                  <a:pt x="2953178" y="851077"/>
                </a:lnTo>
                <a:lnTo>
                  <a:pt x="2942807" y="843999"/>
                </a:lnTo>
                <a:lnTo>
                  <a:pt x="2921945" y="842416"/>
                </a:lnTo>
                <a:close/>
              </a:path>
              <a:path w="3129279" h="1343660">
                <a:moveTo>
                  <a:pt x="2953178" y="851077"/>
                </a:moveTo>
                <a:lnTo>
                  <a:pt x="2924041" y="851077"/>
                </a:lnTo>
                <a:lnTo>
                  <a:pt x="2947324" y="857038"/>
                </a:lnTo>
                <a:lnTo>
                  <a:pt x="2956498" y="873942"/>
                </a:lnTo>
                <a:lnTo>
                  <a:pt x="2950537" y="899088"/>
                </a:lnTo>
                <a:lnTo>
                  <a:pt x="2929117" y="908354"/>
                </a:lnTo>
                <a:lnTo>
                  <a:pt x="2954624" y="908354"/>
                </a:lnTo>
                <a:lnTo>
                  <a:pt x="2964926" y="893453"/>
                </a:lnTo>
                <a:lnTo>
                  <a:pt x="2966434" y="873942"/>
                </a:lnTo>
                <a:lnTo>
                  <a:pt x="2966556" y="872358"/>
                </a:lnTo>
                <a:lnTo>
                  <a:pt x="2958500" y="854710"/>
                </a:lnTo>
                <a:lnTo>
                  <a:pt x="2953178" y="851077"/>
                </a:lnTo>
                <a:close/>
              </a:path>
              <a:path w="3129279" h="1343660">
                <a:moveTo>
                  <a:pt x="30594" y="1045616"/>
                </a:moveTo>
                <a:lnTo>
                  <a:pt x="12619" y="1053532"/>
                </a:lnTo>
                <a:lnTo>
                  <a:pt x="1629" y="1069086"/>
                </a:lnTo>
                <a:lnTo>
                  <a:pt x="0" y="1090180"/>
                </a:lnTo>
                <a:lnTo>
                  <a:pt x="12619" y="1112346"/>
                </a:lnTo>
                <a:lnTo>
                  <a:pt x="37858" y="1120355"/>
                </a:lnTo>
                <a:lnTo>
                  <a:pt x="49733" y="1119145"/>
                </a:lnTo>
                <a:lnTo>
                  <a:pt x="59367" y="1111554"/>
                </a:lnTo>
                <a:lnTo>
                  <a:pt x="32503" y="1111554"/>
                </a:lnTo>
                <a:lnTo>
                  <a:pt x="16112" y="1102288"/>
                </a:lnTo>
                <a:lnTo>
                  <a:pt x="10058" y="1077142"/>
                </a:lnTo>
                <a:lnTo>
                  <a:pt x="19418" y="1060238"/>
                </a:lnTo>
                <a:lnTo>
                  <a:pt x="42096" y="1054277"/>
                </a:lnTo>
                <a:lnTo>
                  <a:pt x="61897" y="1054277"/>
                </a:lnTo>
                <a:lnTo>
                  <a:pt x="59791" y="1051670"/>
                </a:lnTo>
                <a:lnTo>
                  <a:pt x="30594" y="1045616"/>
                </a:lnTo>
                <a:close/>
              </a:path>
              <a:path w="3129279" h="1343660">
                <a:moveTo>
                  <a:pt x="59232" y="1100797"/>
                </a:moveTo>
                <a:lnTo>
                  <a:pt x="56718" y="1104430"/>
                </a:lnTo>
                <a:lnTo>
                  <a:pt x="32503" y="1111554"/>
                </a:lnTo>
                <a:lnTo>
                  <a:pt x="59367" y="1111554"/>
                </a:lnTo>
                <a:lnTo>
                  <a:pt x="66636" y="1105827"/>
                </a:lnTo>
                <a:lnTo>
                  <a:pt x="59232" y="1100797"/>
                </a:lnTo>
                <a:close/>
              </a:path>
              <a:path w="3129279" h="1343660">
                <a:moveTo>
                  <a:pt x="61897" y="1054277"/>
                </a:moveTo>
                <a:lnTo>
                  <a:pt x="42096" y="1054277"/>
                </a:lnTo>
                <a:lnTo>
                  <a:pt x="59232" y="1065174"/>
                </a:lnTo>
                <a:lnTo>
                  <a:pt x="66499" y="1060238"/>
                </a:lnTo>
                <a:lnTo>
                  <a:pt x="66712" y="1060238"/>
                </a:lnTo>
                <a:lnTo>
                  <a:pt x="61897" y="1054277"/>
                </a:lnTo>
                <a:close/>
              </a:path>
              <a:path w="3129279" h="1343660">
                <a:moveTo>
                  <a:pt x="107618" y="1045616"/>
                </a:moveTo>
                <a:lnTo>
                  <a:pt x="90062" y="1053532"/>
                </a:lnTo>
                <a:lnTo>
                  <a:pt x="79119" y="1069086"/>
                </a:lnTo>
                <a:lnTo>
                  <a:pt x="77612" y="1088597"/>
                </a:lnTo>
                <a:lnTo>
                  <a:pt x="77489" y="1090180"/>
                </a:lnTo>
                <a:lnTo>
                  <a:pt x="90062" y="1112346"/>
                </a:lnTo>
                <a:lnTo>
                  <a:pt x="114789" y="1120355"/>
                </a:lnTo>
                <a:lnTo>
                  <a:pt x="121961" y="1120355"/>
                </a:lnTo>
                <a:lnTo>
                  <a:pt x="139749" y="1112346"/>
                </a:lnTo>
                <a:lnTo>
                  <a:pt x="140296" y="1111554"/>
                </a:lnTo>
                <a:lnTo>
                  <a:pt x="114789" y="1111554"/>
                </a:lnTo>
                <a:lnTo>
                  <a:pt x="96861" y="1105640"/>
                </a:lnTo>
                <a:lnTo>
                  <a:pt x="87548" y="1088597"/>
                </a:lnTo>
                <a:lnTo>
                  <a:pt x="93601" y="1063544"/>
                </a:lnTo>
                <a:lnTo>
                  <a:pt x="109713" y="1054277"/>
                </a:lnTo>
                <a:lnTo>
                  <a:pt x="138851" y="1054277"/>
                </a:lnTo>
                <a:lnTo>
                  <a:pt x="128480" y="1047199"/>
                </a:lnTo>
                <a:lnTo>
                  <a:pt x="107618" y="1045616"/>
                </a:lnTo>
                <a:close/>
              </a:path>
              <a:path w="3129279" h="1343660">
                <a:moveTo>
                  <a:pt x="138851" y="1054277"/>
                </a:moveTo>
                <a:lnTo>
                  <a:pt x="109713" y="1054277"/>
                </a:lnTo>
                <a:lnTo>
                  <a:pt x="132997" y="1060238"/>
                </a:lnTo>
                <a:lnTo>
                  <a:pt x="142170" y="1077142"/>
                </a:lnTo>
                <a:lnTo>
                  <a:pt x="136210" y="1102288"/>
                </a:lnTo>
                <a:lnTo>
                  <a:pt x="114789" y="1111554"/>
                </a:lnTo>
                <a:lnTo>
                  <a:pt x="140296" y="1111554"/>
                </a:lnTo>
                <a:lnTo>
                  <a:pt x="150599" y="1096653"/>
                </a:lnTo>
                <a:lnTo>
                  <a:pt x="152107" y="1077142"/>
                </a:lnTo>
                <a:lnTo>
                  <a:pt x="152229" y="1075558"/>
                </a:lnTo>
                <a:lnTo>
                  <a:pt x="144173" y="1057910"/>
                </a:lnTo>
                <a:lnTo>
                  <a:pt x="138851" y="1054277"/>
                </a:lnTo>
                <a:close/>
              </a:path>
              <a:path w="3129279" h="1343660">
                <a:moveTo>
                  <a:pt x="181978" y="1046314"/>
                </a:moveTo>
                <a:lnTo>
                  <a:pt x="172479" y="1046314"/>
                </a:lnTo>
                <a:lnTo>
                  <a:pt x="172479" y="1119657"/>
                </a:lnTo>
                <a:lnTo>
                  <a:pt x="182397" y="1119657"/>
                </a:lnTo>
                <a:lnTo>
                  <a:pt x="184586" y="1066897"/>
                </a:lnTo>
                <a:lnTo>
                  <a:pt x="185150" y="1066291"/>
                </a:lnTo>
                <a:lnTo>
                  <a:pt x="181978" y="1066291"/>
                </a:lnTo>
                <a:lnTo>
                  <a:pt x="181978" y="1046314"/>
                </a:lnTo>
                <a:close/>
              </a:path>
              <a:path w="3129279" h="1343660">
                <a:moveTo>
                  <a:pt x="209360" y="1045616"/>
                </a:moveTo>
                <a:lnTo>
                  <a:pt x="202188" y="1045616"/>
                </a:lnTo>
                <a:lnTo>
                  <a:pt x="186495" y="1052974"/>
                </a:lnTo>
                <a:lnTo>
                  <a:pt x="181978" y="1066291"/>
                </a:lnTo>
                <a:lnTo>
                  <a:pt x="185150" y="1066291"/>
                </a:lnTo>
                <a:lnTo>
                  <a:pt x="193341" y="1057490"/>
                </a:lnTo>
                <a:lnTo>
                  <a:pt x="207124" y="1055116"/>
                </a:lnTo>
                <a:lnTo>
                  <a:pt x="209360" y="1045616"/>
                </a:lnTo>
                <a:close/>
              </a:path>
              <a:path w="3129279" h="1343660">
                <a:moveTo>
                  <a:pt x="236958" y="1046314"/>
                </a:moveTo>
                <a:lnTo>
                  <a:pt x="227458" y="1046314"/>
                </a:lnTo>
                <a:lnTo>
                  <a:pt x="227458" y="1119657"/>
                </a:lnTo>
                <a:lnTo>
                  <a:pt x="237377" y="1119657"/>
                </a:lnTo>
                <a:lnTo>
                  <a:pt x="239566" y="1066897"/>
                </a:lnTo>
                <a:lnTo>
                  <a:pt x="240129" y="1066291"/>
                </a:lnTo>
                <a:lnTo>
                  <a:pt x="236958" y="1066291"/>
                </a:lnTo>
                <a:lnTo>
                  <a:pt x="236958" y="1046314"/>
                </a:lnTo>
                <a:close/>
              </a:path>
              <a:path w="3129279" h="1343660">
                <a:moveTo>
                  <a:pt x="264339" y="1045616"/>
                </a:moveTo>
                <a:lnTo>
                  <a:pt x="257168" y="1045616"/>
                </a:lnTo>
                <a:lnTo>
                  <a:pt x="241475" y="1052974"/>
                </a:lnTo>
                <a:lnTo>
                  <a:pt x="236958" y="1066291"/>
                </a:lnTo>
                <a:lnTo>
                  <a:pt x="240129" y="1066291"/>
                </a:lnTo>
                <a:lnTo>
                  <a:pt x="248320" y="1057490"/>
                </a:lnTo>
                <a:lnTo>
                  <a:pt x="262104" y="1055116"/>
                </a:lnTo>
                <a:lnTo>
                  <a:pt x="264339" y="1045616"/>
                </a:lnTo>
                <a:close/>
              </a:path>
              <a:path w="3129279" h="1343660">
                <a:moveTo>
                  <a:pt x="303456" y="1045616"/>
                </a:moveTo>
                <a:lnTo>
                  <a:pt x="286412" y="1053672"/>
                </a:lnTo>
                <a:lnTo>
                  <a:pt x="275888" y="1069225"/>
                </a:lnTo>
                <a:lnTo>
                  <a:pt x="274352" y="1090180"/>
                </a:lnTo>
                <a:lnTo>
                  <a:pt x="287018" y="1112346"/>
                </a:lnTo>
                <a:lnTo>
                  <a:pt x="312909" y="1120355"/>
                </a:lnTo>
                <a:lnTo>
                  <a:pt x="318776" y="1120355"/>
                </a:lnTo>
                <a:lnTo>
                  <a:pt x="337432" y="1110390"/>
                </a:lnTo>
                <a:lnTo>
                  <a:pt x="302431" y="1110390"/>
                </a:lnTo>
                <a:lnTo>
                  <a:pt x="285202" y="1093859"/>
                </a:lnTo>
                <a:lnTo>
                  <a:pt x="286326" y="1085989"/>
                </a:lnTo>
                <a:lnTo>
                  <a:pt x="281896" y="1085989"/>
                </a:lnTo>
                <a:lnTo>
                  <a:pt x="281896" y="1078585"/>
                </a:lnTo>
                <a:lnTo>
                  <a:pt x="287384" y="1078585"/>
                </a:lnTo>
                <a:lnTo>
                  <a:pt x="289579" y="1063218"/>
                </a:lnTo>
                <a:lnTo>
                  <a:pt x="305225" y="1054138"/>
                </a:lnTo>
                <a:lnTo>
                  <a:pt x="333015" y="1054138"/>
                </a:lnTo>
                <a:lnTo>
                  <a:pt x="323247" y="1047199"/>
                </a:lnTo>
                <a:lnTo>
                  <a:pt x="303456" y="1045616"/>
                </a:lnTo>
                <a:close/>
              </a:path>
              <a:path w="3129279" h="1343660">
                <a:moveTo>
                  <a:pt x="335680" y="1101915"/>
                </a:moveTo>
                <a:lnTo>
                  <a:pt x="332886" y="1105175"/>
                </a:lnTo>
                <a:lnTo>
                  <a:pt x="302431" y="1110390"/>
                </a:lnTo>
                <a:lnTo>
                  <a:pt x="337432" y="1110390"/>
                </a:lnTo>
                <a:lnTo>
                  <a:pt x="341268" y="1108341"/>
                </a:lnTo>
                <a:lnTo>
                  <a:pt x="335680" y="1101915"/>
                </a:lnTo>
                <a:close/>
              </a:path>
              <a:path w="3129279" h="1343660">
                <a:moveTo>
                  <a:pt x="287384" y="1078585"/>
                </a:moveTo>
                <a:lnTo>
                  <a:pt x="281896" y="1078585"/>
                </a:lnTo>
                <a:lnTo>
                  <a:pt x="281896" y="1085989"/>
                </a:lnTo>
                <a:lnTo>
                  <a:pt x="286326" y="1085989"/>
                </a:lnTo>
                <a:lnTo>
                  <a:pt x="287384" y="1078585"/>
                </a:lnTo>
                <a:close/>
              </a:path>
              <a:path w="3129279" h="1343660">
                <a:moveTo>
                  <a:pt x="335321" y="1078585"/>
                </a:moveTo>
                <a:lnTo>
                  <a:pt x="287384" y="1078585"/>
                </a:lnTo>
                <a:lnTo>
                  <a:pt x="286326" y="1085989"/>
                </a:lnTo>
                <a:lnTo>
                  <a:pt x="345738" y="1085989"/>
                </a:lnTo>
                <a:lnTo>
                  <a:pt x="345798" y="1081519"/>
                </a:lnTo>
                <a:lnTo>
                  <a:pt x="336518" y="1081519"/>
                </a:lnTo>
                <a:lnTo>
                  <a:pt x="335321" y="1078585"/>
                </a:lnTo>
                <a:close/>
              </a:path>
              <a:path w="3129279" h="1343660">
                <a:moveTo>
                  <a:pt x="333015" y="1054138"/>
                </a:moveTo>
                <a:lnTo>
                  <a:pt x="305225" y="1054138"/>
                </a:lnTo>
                <a:lnTo>
                  <a:pt x="327717" y="1059958"/>
                </a:lnTo>
                <a:lnTo>
                  <a:pt x="336518" y="1081519"/>
                </a:lnTo>
                <a:lnTo>
                  <a:pt x="340430" y="1078585"/>
                </a:lnTo>
                <a:lnTo>
                  <a:pt x="345838" y="1078585"/>
                </a:lnTo>
                <a:lnTo>
                  <a:pt x="345878" y="1075558"/>
                </a:lnTo>
                <a:lnTo>
                  <a:pt x="338195" y="1057816"/>
                </a:lnTo>
                <a:lnTo>
                  <a:pt x="333015" y="1054138"/>
                </a:lnTo>
                <a:close/>
              </a:path>
              <a:path w="3129279" h="1343660">
                <a:moveTo>
                  <a:pt x="345838" y="1078585"/>
                </a:moveTo>
                <a:lnTo>
                  <a:pt x="340430" y="1078585"/>
                </a:lnTo>
                <a:lnTo>
                  <a:pt x="336518" y="1081519"/>
                </a:lnTo>
                <a:lnTo>
                  <a:pt x="345798" y="1081519"/>
                </a:lnTo>
                <a:lnTo>
                  <a:pt x="345838" y="1078585"/>
                </a:lnTo>
                <a:close/>
              </a:path>
              <a:path w="3129279" h="1343660">
                <a:moveTo>
                  <a:pt x="360339" y="1103452"/>
                </a:moveTo>
                <a:lnTo>
                  <a:pt x="355869" y="1111275"/>
                </a:lnTo>
                <a:lnTo>
                  <a:pt x="385765" y="1120355"/>
                </a:lnTo>
                <a:lnTo>
                  <a:pt x="397639" y="1119517"/>
                </a:lnTo>
                <a:lnTo>
                  <a:pt x="408772" y="1111694"/>
                </a:lnTo>
                <a:lnTo>
                  <a:pt x="393448" y="1111694"/>
                </a:lnTo>
                <a:lnTo>
                  <a:pt x="360339" y="1103452"/>
                </a:lnTo>
                <a:close/>
              </a:path>
              <a:path w="3129279" h="1343660">
                <a:moveTo>
                  <a:pt x="397080" y="1046268"/>
                </a:moveTo>
                <a:lnTo>
                  <a:pt x="364111" y="1052647"/>
                </a:lnTo>
                <a:lnTo>
                  <a:pt x="359361" y="1074115"/>
                </a:lnTo>
                <a:lnTo>
                  <a:pt x="406161" y="1103312"/>
                </a:lnTo>
                <a:lnTo>
                  <a:pt x="393448" y="1111694"/>
                </a:lnTo>
                <a:lnTo>
                  <a:pt x="408772" y="1111694"/>
                </a:lnTo>
                <a:lnTo>
                  <a:pt x="414869" y="1107410"/>
                </a:lnTo>
                <a:lnTo>
                  <a:pt x="415195" y="1092183"/>
                </a:lnTo>
                <a:lnTo>
                  <a:pt x="368302" y="1062752"/>
                </a:lnTo>
                <a:lnTo>
                  <a:pt x="376079" y="1055302"/>
                </a:lnTo>
                <a:lnTo>
                  <a:pt x="412020" y="1055302"/>
                </a:lnTo>
                <a:lnTo>
                  <a:pt x="413464" y="1052647"/>
                </a:lnTo>
                <a:lnTo>
                  <a:pt x="413565" y="1052461"/>
                </a:lnTo>
                <a:lnTo>
                  <a:pt x="397080" y="1046268"/>
                </a:lnTo>
                <a:close/>
              </a:path>
              <a:path w="3129279" h="1343660">
                <a:moveTo>
                  <a:pt x="412020" y="1055302"/>
                </a:moveTo>
                <a:lnTo>
                  <a:pt x="376079" y="1055302"/>
                </a:lnTo>
                <a:lnTo>
                  <a:pt x="409234" y="1060424"/>
                </a:lnTo>
                <a:lnTo>
                  <a:pt x="412020" y="1055302"/>
                </a:lnTo>
                <a:close/>
              </a:path>
              <a:path w="3129279" h="1343660">
                <a:moveTo>
                  <a:pt x="443779" y="1046314"/>
                </a:moveTo>
                <a:lnTo>
                  <a:pt x="434280" y="1046314"/>
                </a:lnTo>
                <a:lnTo>
                  <a:pt x="434280" y="1146759"/>
                </a:lnTo>
                <a:lnTo>
                  <a:pt x="444199" y="1146759"/>
                </a:lnTo>
                <a:lnTo>
                  <a:pt x="444088" y="1120355"/>
                </a:lnTo>
                <a:lnTo>
                  <a:pt x="444012" y="1101984"/>
                </a:lnTo>
                <a:lnTo>
                  <a:pt x="438191" y="1090925"/>
                </a:lnTo>
                <a:lnTo>
                  <a:pt x="439682" y="1068154"/>
                </a:lnTo>
                <a:lnTo>
                  <a:pt x="443844" y="1061785"/>
                </a:lnTo>
                <a:lnTo>
                  <a:pt x="443779" y="1046314"/>
                </a:lnTo>
                <a:close/>
              </a:path>
              <a:path w="3129279" h="1343660">
                <a:moveTo>
                  <a:pt x="443956" y="1088597"/>
                </a:moveTo>
                <a:lnTo>
                  <a:pt x="444012" y="1101984"/>
                </a:lnTo>
                <a:lnTo>
                  <a:pt x="449833" y="1113044"/>
                </a:lnTo>
                <a:lnTo>
                  <a:pt x="472139" y="1120355"/>
                </a:lnTo>
                <a:lnTo>
                  <a:pt x="479124" y="1120355"/>
                </a:lnTo>
                <a:lnTo>
                  <a:pt x="496446" y="1112439"/>
                </a:lnTo>
                <a:lnTo>
                  <a:pt x="497056" y="1111554"/>
                </a:lnTo>
                <a:lnTo>
                  <a:pt x="471440" y="1111554"/>
                </a:lnTo>
                <a:lnTo>
                  <a:pt x="453232" y="1105640"/>
                </a:lnTo>
                <a:lnTo>
                  <a:pt x="443956" y="1088597"/>
                </a:lnTo>
                <a:close/>
              </a:path>
              <a:path w="3129279" h="1343660">
                <a:moveTo>
                  <a:pt x="495670" y="1054277"/>
                </a:moveTo>
                <a:lnTo>
                  <a:pt x="466225" y="1054277"/>
                </a:lnTo>
                <a:lnTo>
                  <a:pt x="489508" y="1060331"/>
                </a:lnTo>
                <a:lnTo>
                  <a:pt x="498821" y="1077235"/>
                </a:lnTo>
                <a:lnTo>
                  <a:pt x="492841" y="1101984"/>
                </a:lnTo>
                <a:lnTo>
                  <a:pt x="492768" y="1102288"/>
                </a:lnTo>
                <a:lnTo>
                  <a:pt x="471440" y="1111554"/>
                </a:lnTo>
                <a:lnTo>
                  <a:pt x="497056" y="1111554"/>
                </a:lnTo>
                <a:lnTo>
                  <a:pt x="507157" y="1096886"/>
                </a:lnTo>
                <a:lnTo>
                  <a:pt x="508615" y="1077235"/>
                </a:lnTo>
                <a:lnTo>
                  <a:pt x="508740" y="1075558"/>
                </a:lnTo>
                <a:lnTo>
                  <a:pt x="500824" y="1057816"/>
                </a:lnTo>
                <a:lnTo>
                  <a:pt x="495670" y="1054277"/>
                </a:lnTo>
                <a:close/>
              </a:path>
              <a:path w="3129279" h="1343660">
                <a:moveTo>
                  <a:pt x="443844" y="1061785"/>
                </a:moveTo>
                <a:lnTo>
                  <a:pt x="439682" y="1068154"/>
                </a:lnTo>
                <a:lnTo>
                  <a:pt x="438344" y="1088597"/>
                </a:lnTo>
                <a:lnTo>
                  <a:pt x="438316" y="1089023"/>
                </a:lnTo>
                <a:lnTo>
                  <a:pt x="438191" y="1090925"/>
                </a:lnTo>
                <a:lnTo>
                  <a:pt x="444012" y="1101984"/>
                </a:lnTo>
                <a:lnTo>
                  <a:pt x="443901" y="1075558"/>
                </a:lnTo>
                <a:lnTo>
                  <a:pt x="443844" y="1061785"/>
                </a:lnTo>
                <a:close/>
              </a:path>
              <a:path w="3129279" h="1343660">
                <a:moveTo>
                  <a:pt x="465712" y="1045616"/>
                </a:moveTo>
                <a:lnTo>
                  <a:pt x="449693" y="1052834"/>
                </a:lnTo>
                <a:lnTo>
                  <a:pt x="443844" y="1061785"/>
                </a:lnTo>
                <a:lnTo>
                  <a:pt x="443956" y="1088597"/>
                </a:lnTo>
                <a:lnTo>
                  <a:pt x="446756" y="1077235"/>
                </a:lnTo>
                <a:lnTo>
                  <a:pt x="449973" y="1063684"/>
                </a:lnTo>
                <a:lnTo>
                  <a:pt x="466225" y="1054277"/>
                </a:lnTo>
                <a:lnTo>
                  <a:pt x="495670" y="1054277"/>
                </a:lnTo>
                <a:lnTo>
                  <a:pt x="485363" y="1047199"/>
                </a:lnTo>
                <a:lnTo>
                  <a:pt x="465712" y="1045616"/>
                </a:lnTo>
                <a:close/>
              </a:path>
              <a:path w="3129279" h="1343660">
                <a:moveTo>
                  <a:pt x="551684" y="1045616"/>
                </a:moveTo>
                <a:lnTo>
                  <a:pt x="534128" y="1053532"/>
                </a:lnTo>
                <a:lnTo>
                  <a:pt x="523185" y="1069086"/>
                </a:lnTo>
                <a:lnTo>
                  <a:pt x="521678" y="1088597"/>
                </a:lnTo>
                <a:lnTo>
                  <a:pt x="521555" y="1090180"/>
                </a:lnTo>
                <a:lnTo>
                  <a:pt x="534128" y="1112346"/>
                </a:lnTo>
                <a:lnTo>
                  <a:pt x="558855" y="1120355"/>
                </a:lnTo>
                <a:lnTo>
                  <a:pt x="566026" y="1120355"/>
                </a:lnTo>
                <a:lnTo>
                  <a:pt x="583815" y="1112346"/>
                </a:lnTo>
                <a:lnTo>
                  <a:pt x="584362" y="1111554"/>
                </a:lnTo>
                <a:lnTo>
                  <a:pt x="558855" y="1111554"/>
                </a:lnTo>
                <a:lnTo>
                  <a:pt x="540927" y="1105640"/>
                </a:lnTo>
                <a:lnTo>
                  <a:pt x="531614" y="1088597"/>
                </a:lnTo>
                <a:lnTo>
                  <a:pt x="537667" y="1063544"/>
                </a:lnTo>
                <a:lnTo>
                  <a:pt x="553779" y="1054277"/>
                </a:lnTo>
                <a:lnTo>
                  <a:pt x="582917" y="1054277"/>
                </a:lnTo>
                <a:lnTo>
                  <a:pt x="572546" y="1047199"/>
                </a:lnTo>
                <a:lnTo>
                  <a:pt x="551684" y="1045616"/>
                </a:lnTo>
                <a:close/>
              </a:path>
              <a:path w="3129279" h="1343660">
                <a:moveTo>
                  <a:pt x="582917" y="1054277"/>
                </a:moveTo>
                <a:lnTo>
                  <a:pt x="553779" y="1054277"/>
                </a:lnTo>
                <a:lnTo>
                  <a:pt x="577063" y="1060238"/>
                </a:lnTo>
                <a:lnTo>
                  <a:pt x="586236" y="1077142"/>
                </a:lnTo>
                <a:lnTo>
                  <a:pt x="580276" y="1102288"/>
                </a:lnTo>
                <a:lnTo>
                  <a:pt x="558855" y="1111554"/>
                </a:lnTo>
                <a:lnTo>
                  <a:pt x="584362" y="1111554"/>
                </a:lnTo>
                <a:lnTo>
                  <a:pt x="594665" y="1096653"/>
                </a:lnTo>
                <a:lnTo>
                  <a:pt x="596172" y="1077142"/>
                </a:lnTo>
                <a:lnTo>
                  <a:pt x="596295" y="1075558"/>
                </a:lnTo>
                <a:lnTo>
                  <a:pt x="588239" y="1057910"/>
                </a:lnTo>
                <a:lnTo>
                  <a:pt x="582917" y="1054277"/>
                </a:lnTo>
                <a:close/>
              </a:path>
              <a:path w="3129279" h="1343660">
                <a:moveTo>
                  <a:pt x="626044" y="1046314"/>
                </a:moveTo>
                <a:lnTo>
                  <a:pt x="616545" y="1046314"/>
                </a:lnTo>
                <a:lnTo>
                  <a:pt x="616545" y="1119657"/>
                </a:lnTo>
                <a:lnTo>
                  <a:pt x="626463" y="1119657"/>
                </a:lnTo>
                <a:lnTo>
                  <a:pt x="626463" y="1075512"/>
                </a:lnTo>
                <a:lnTo>
                  <a:pt x="631206" y="1066431"/>
                </a:lnTo>
                <a:lnTo>
                  <a:pt x="626044" y="1066431"/>
                </a:lnTo>
                <a:lnTo>
                  <a:pt x="626044" y="1046314"/>
                </a:lnTo>
                <a:close/>
              </a:path>
              <a:path w="3129279" h="1343660">
                <a:moveTo>
                  <a:pt x="675913" y="1054557"/>
                </a:moveTo>
                <a:lnTo>
                  <a:pt x="659153" y="1054557"/>
                </a:lnTo>
                <a:lnTo>
                  <a:pt x="672285" y="1064475"/>
                </a:lnTo>
                <a:lnTo>
                  <a:pt x="674241" y="1119657"/>
                </a:lnTo>
                <a:lnTo>
                  <a:pt x="684160" y="1119657"/>
                </a:lnTo>
                <a:lnTo>
                  <a:pt x="684160" y="1069970"/>
                </a:lnTo>
                <a:lnTo>
                  <a:pt x="675913" y="1054557"/>
                </a:lnTo>
                <a:close/>
              </a:path>
              <a:path w="3129279" h="1343660">
                <a:moveTo>
                  <a:pt x="653984" y="1045616"/>
                </a:moveTo>
                <a:lnTo>
                  <a:pt x="646906" y="1045616"/>
                </a:lnTo>
                <a:lnTo>
                  <a:pt x="626836" y="1057351"/>
                </a:lnTo>
                <a:lnTo>
                  <a:pt x="626044" y="1066431"/>
                </a:lnTo>
                <a:lnTo>
                  <a:pt x="631206" y="1066431"/>
                </a:lnTo>
                <a:lnTo>
                  <a:pt x="634659" y="1059819"/>
                </a:lnTo>
                <a:lnTo>
                  <a:pt x="659153" y="1054557"/>
                </a:lnTo>
                <a:lnTo>
                  <a:pt x="675913" y="1054557"/>
                </a:lnTo>
                <a:lnTo>
                  <a:pt x="674194" y="1051344"/>
                </a:lnTo>
                <a:lnTo>
                  <a:pt x="653984" y="1045616"/>
                </a:lnTo>
                <a:close/>
              </a:path>
              <a:path w="3129279" h="1343660">
                <a:moveTo>
                  <a:pt x="733164" y="1045616"/>
                </a:moveTo>
                <a:lnTo>
                  <a:pt x="715794" y="1053439"/>
                </a:lnTo>
                <a:lnTo>
                  <a:pt x="705130" y="1068946"/>
                </a:lnTo>
                <a:lnTo>
                  <a:pt x="703672" y="1088597"/>
                </a:lnTo>
                <a:lnTo>
                  <a:pt x="703547" y="1090273"/>
                </a:lnTo>
                <a:lnTo>
                  <a:pt x="715794" y="1112439"/>
                </a:lnTo>
                <a:lnTo>
                  <a:pt x="740149" y="1120355"/>
                </a:lnTo>
                <a:lnTo>
                  <a:pt x="746668" y="1120355"/>
                </a:lnTo>
                <a:lnTo>
                  <a:pt x="762594" y="1113044"/>
                </a:lnTo>
                <a:lnTo>
                  <a:pt x="763559" y="1111554"/>
                </a:lnTo>
                <a:lnTo>
                  <a:pt x="740847" y="1111554"/>
                </a:lnTo>
                <a:lnTo>
                  <a:pt x="722919" y="1105640"/>
                </a:lnTo>
                <a:lnTo>
                  <a:pt x="713606" y="1088597"/>
                </a:lnTo>
                <a:lnTo>
                  <a:pt x="719659" y="1063544"/>
                </a:lnTo>
                <a:lnTo>
                  <a:pt x="735725" y="1054277"/>
                </a:lnTo>
                <a:lnTo>
                  <a:pt x="762542" y="1054277"/>
                </a:lnTo>
                <a:lnTo>
                  <a:pt x="752303" y="1047060"/>
                </a:lnTo>
                <a:lnTo>
                  <a:pt x="733164" y="1045616"/>
                </a:lnTo>
                <a:close/>
              </a:path>
              <a:path w="3129279" h="1343660">
                <a:moveTo>
                  <a:pt x="778007" y="1016000"/>
                </a:moveTo>
                <a:lnTo>
                  <a:pt x="768089" y="1016000"/>
                </a:lnTo>
                <a:lnTo>
                  <a:pt x="768208" y="1045616"/>
                </a:lnTo>
                <a:lnTo>
                  <a:pt x="768271" y="1061221"/>
                </a:lnTo>
                <a:lnTo>
                  <a:pt x="774096" y="1074906"/>
                </a:lnTo>
                <a:lnTo>
                  <a:pt x="772606" y="1097584"/>
                </a:lnTo>
                <a:lnTo>
                  <a:pt x="768444" y="1104010"/>
                </a:lnTo>
                <a:lnTo>
                  <a:pt x="768508" y="1119657"/>
                </a:lnTo>
                <a:lnTo>
                  <a:pt x="778007" y="1119657"/>
                </a:lnTo>
                <a:lnTo>
                  <a:pt x="778007" y="1016000"/>
                </a:lnTo>
                <a:close/>
              </a:path>
              <a:path w="3129279" h="1343660">
                <a:moveTo>
                  <a:pt x="768336" y="1077141"/>
                </a:moveTo>
                <a:lnTo>
                  <a:pt x="768190" y="1077304"/>
                </a:lnTo>
                <a:lnTo>
                  <a:pt x="762268" y="1102288"/>
                </a:lnTo>
                <a:lnTo>
                  <a:pt x="740847" y="1111554"/>
                </a:lnTo>
                <a:lnTo>
                  <a:pt x="763559" y="1111554"/>
                </a:lnTo>
                <a:lnTo>
                  <a:pt x="768444" y="1104010"/>
                </a:lnTo>
                <a:lnTo>
                  <a:pt x="768336" y="1077141"/>
                </a:lnTo>
                <a:close/>
              </a:path>
              <a:path w="3129279" h="1343660">
                <a:moveTo>
                  <a:pt x="768271" y="1061221"/>
                </a:moveTo>
                <a:lnTo>
                  <a:pt x="768327" y="1074906"/>
                </a:lnTo>
                <a:lnTo>
                  <a:pt x="768444" y="1104010"/>
                </a:lnTo>
                <a:lnTo>
                  <a:pt x="772606" y="1097584"/>
                </a:lnTo>
                <a:lnTo>
                  <a:pt x="773938" y="1077304"/>
                </a:lnTo>
                <a:lnTo>
                  <a:pt x="773978" y="1076696"/>
                </a:lnTo>
                <a:lnTo>
                  <a:pt x="774096" y="1074906"/>
                </a:lnTo>
                <a:lnTo>
                  <a:pt x="768271" y="1061221"/>
                </a:lnTo>
                <a:close/>
              </a:path>
              <a:path w="3129279" h="1343660">
                <a:moveTo>
                  <a:pt x="762542" y="1054277"/>
                </a:moveTo>
                <a:lnTo>
                  <a:pt x="735725" y="1054277"/>
                </a:lnTo>
                <a:lnTo>
                  <a:pt x="759008" y="1060238"/>
                </a:lnTo>
                <a:lnTo>
                  <a:pt x="768247" y="1077141"/>
                </a:lnTo>
                <a:lnTo>
                  <a:pt x="768271" y="1061221"/>
                </a:lnTo>
                <a:lnTo>
                  <a:pt x="766505" y="1057071"/>
                </a:lnTo>
                <a:lnTo>
                  <a:pt x="762542" y="1054277"/>
                </a:lnTo>
                <a:close/>
              </a:path>
              <a:path w="3129279" h="1343660">
                <a:moveTo>
                  <a:pt x="827331" y="1045616"/>
                </a:moveTo>
                <a:lnTo>
                  <a:pt x="810287" y="1053672"/>
                </a:lnTo>
                <a:lnTo>
                  <a:pt x="799763" y="1069225"/>
                </a:lnTo>
                <a:lnTo>
                  <a:pt x="798227" y="1090180"/>
                </a:lnTo>
                <a:lnTo>
                  <a:pt x="810893" y="1112346"/>
                </a:lnTo>
                <a:lnTo>
                  <a:pt x="836784" y="1120355"/>
                </a:lnTo>
                <a:lnTo>
                  <a:pt x="842651" y="1120355"/>
                </a:lnTo>
                <a:lnTo>
                  <a:pt x="861307" y="1110390"/>
                </a:lnTo>
                <a:lnTo>
                  <a:pt x="826306" y="1110390"/>
                </a:lnTo>
                <a:lnTo>
                  <a:pt x="809077" y="1093859"/>
                </a:lnTo>
                <a:lnTo>
                  <a:pt x="810201" y="1085989"/>
                </a:lnTo>
                <a:lnTo>
                  <a:pt x="805771" y="1085989"/>
                </a:lnTo>
                <a:lnTo>
                  <a:pt x="805771" y="1078585"/>
                </a:lnTo>
                <a:lnTo>
                  <a:pt x="811259" y="1078585"/>
                </a:lnTo>
                <a:lnTo>
                  <a:pt x="813454" y="1063218"/>
                </a:lnTo>
                <a:lnTo>
                  <a:pt x="829100" y="1054138"/>
                </a:lnTo>
                <a:lnTo>
                  <a:pt x="856890" y="1054138"/>
                </a:lnTo>
                <a:lnTo>
                  <a:pt x="847122" y="1047199"/>
                </a:lnTo>
                <a:lnTo>
                  <a:pt x="827331" y="1045616"/>
                </a:lnTo>
                <a:close/>
              </a:path>
              <a:path w="3129279" h="1343660">
                <a:moveTo>
                  <a:pt x="859555" y="1101915"/>
                </a:moveTo>
                <a:lnTo>
                  <a:pt x="856761" y="1105175"/>
                </a:lnTo>
                <a:lnTo>
                  <a:pt x="826306" y="1110390"/>
                </a:lnTo>
                <a:lnTo>
                  <a:pt x="861307" y="1110390"/>
                </a:lnTo>
                <a:lnTo>
                  <a:pt x="865143" y="1108341"/>
                </a:lnTo>
                <a:lnTo>
                  <a:pt x="859555" y="1101915"/>
                </a:lnTo>
                <a:close/>
              </a:path>
              <a:path w="3129279" h="1343660">
                <a:moveTo>
                  <a:pt x="811259" y="1078585"/>
                </a:moveTo>
                <a:lnTo>
                  <a:pt x="805771" y="1078585"/>
                </a:lnTo>
                <a:lnTo>
                  <a:pt x="805771" y="1085989"/>
                </a:lnTo>
                <a:lnTo>
                  <a:pt x="810201" y="1085989"/>
                </a:lnTo>
                <a:lnTo>
                  <a:pt x="811259" y="1078585"/>
                </a:lnTo>
                <a:close/>
              </a:path>
              <a:path w="3129279" h="1343660">
                <a:moveTo>
                  <a:pt x="859196" y="1078585"/>
                </a:moveTo>
                <a:lnTo>
                  <a:pt x="811259" y="1078585"/>
                </a:lnTo>
                <a:lnTo>
                  <a:pt x="810201" y="1085989"/>
                </a:lnTo>
                <a:lnTo>
                  <a:pt x="869613" y="1085989"/>
                </a:lnTo>
                <a:lnTo>
                  <a:pt x="869673" y="1081519"/>
                </a:lnTo>
                <a:lnTo>
                  <a:pt x="860393" y="1081519"/>
                </a:lnTo>
                <a:lnTo>
                  <a:pt x="859196" y="1078585"/>
                </a:lnTo>
                <a:close/>
              </a:path>
              <a:path w="3129279" h="1343660">
                <a:moveTo>
                  <a:pt x="856890" y="1054138"/>
                </a:moveTo>
                <a:lnTo>
                  <a:pt x="829100" y="1054138"/>
                </a:lnTo>
                <a:lnTo>
                  <a:pt x="851592" y="1059958"/>
                </a:lnTo>
                <a:lnTo>
                  <a:pt x="860393" y="1081519"/>
                </a:lnTo>
                <a:lnTo>
                  <a:pt x="864305" y="1078585"/>
                </a:lnTo>
                <a:lnTo>
                  <a:pt x="869713" y="1078585"/>
                </a:lnTo>
                <a:lnTo>
                  <a:pt x="869753" y="1075558"/>
                </a:lnTo>
                <a:lnTo>
                  <a:pt x="862070" y="1057816"/>
                </a:lnTo>
                <a:lnTo>
                  <a:pt x="856890" y="1054138"/>
                </a:lnTo>
                <a:close/>
              </a:path>
              <a:path w="3129279" h="1343660">
                <a:moveTo>
                  <a:pt x="869713" y="1078585"/>
                </a:moveTo>
                <a:lnTo>
                  <a:pt x="864305" y="1078585"/>
                </a:lnTo>
                <a:lnTo>
                  <a:pt x="860393" y="1081519"/>
                </a:lnTo>
                <a:lnTo>
                  <a:pt x="869673" y="1081519"/>
                </a:lnTo>
                <a:lnTo>
                  <a:pt x="869713" y="1078585"/>
                </a:lnTo>
                <a:close/>
              </a:path>
              <a:path w="3129279" h="1343660">
                <a:moveTo>
                  <a:pt x="899442" y="1046314"/>
                </a:moveTo>
                <a:lnTo>
                  <a:pt x="889942" y="1046314"/>
                </a:lnTo>
                <a:lnTo>
                  <a:pt x="889942" y="1119657"/>
                </a:lnTo>
                <a:lnTo>
                  <a:pt x="899861" y="1119657"/>
                </a:lnTo>
                <a:lnTo>
                  <a:pt x="899861" y="1075512"/>
                </a:lnTo>
                <a:lnTo>
                  <a:pt x="904603" y="1066431"/>
                </a:lnTo>
                <a:lnTo>
                  <a:pt x="899442" y="1066431"/>
                </a:lnTo>
                <a:lnTo>
                  <a:pt x="899442" y="1046314"/>
                </a:lnTo>
                <a:close/>
              </a:path>
              <a:path w="3129279" h="1343660">
                <a:moveTo>
                  <a:pt x="949311" y="1054557"/>
                </a:moveTo>
                <a:lnTo>
                  <a:pt x="932550" y="1054557"/>
                </a:lnTo>
                <a:lnTo>
                  <a:pt x="945682" y="1064475"/>
                </a:lnTo>
                <a:lnTo>
                  <a:pt x="947638" y="1119657"/>
                </a:lnTo>
                <a:lnTo>
                  <a:pt x="957557" y="1119657"/>
                </a:lnTo>
                <a:lnTo>
                  <a:pt x="957557" y="1069970"/>
                </a:lnTo>
                <a:lnTo>
                  <a:pt x="949311" y="1054557"/>
                </a:lnTo>
                <a:close/>
              </a:path>
              <a:path w="3129279" h="1343660">
                <a:moveTo>
                  <a:pt x="927382" y="1045616"/>
                </a:moveTo>
                <a:lnTo>
                  <a:pt x="920303" y="1045616"/>
                </a:lnTo>
                <a:lnTo>
                  <a:pt x="900233" y="1057351"/>
                </a:lnTo>
                <a:lnTo>
                  <a:pt x="899442" y="1066431"/>
                </a:lnTo>
                <a:lnTo>
                  <a:pt x="904603" y="1066431"/>
                </a:lnTo>
                <a:lnTo>
                  <a:pt x="908056" y="1059819"/>
                </a:lnTo>
                <a:lnTo>
                  <a:pt x="932550" y="1054557"/>
                </a:lnTo>
                <a:lnTo>
                  <a:pt x="949311" y="1054557"/>
                </a:lnTo>
                <a:lnTo>
                  <a:pt x="947592" y="1051344"/>
                </a:lnTo>
                <a:lnTo>
                  <a:pt x="927382" y="1045616"/>
                </a:lnTo>
                <a:close/>
              </a:path>
              <a:path w="3129279" h="1343660">
                <a:moveTo>
                  <a:pt x="995944" y="1030109"/>
                </a:moveTo>
                <a:lnTo>
                  <a:pt x="986025" y="1030109"/>
                </a:lnTo>
                <a:lnTo>
                  <a:pt x="986025" y="1105780"/>
                </a:lnTo>
                <a:lnTo>
                  <a:pt x="995338" y="1118493"/>
                </a:lnTo>
                <a:lnTo>
                  <a:pt x="1007539" y="1120355"/>
                </a:lnTo>
                <a:lnTo>
                  <a:pt x="1023046" y="1115187"/>
                </a:lnTo>
                <a:lnTo>
                  <a:pt x="1021402" y="1111834"/>
                </a:lnTo>
                <a:lnTo>
                  <a:pt x="1013034" y="1111834"/>
                </a:lnTo>
                <a:lnTo>
                  <a:pt x="997015" y="1106013"/>
                </a:lnTo>
                <a:lnTo>
                  <a:pt x="995944" y="1030109"/>
                </a:lnTo>
                <a:close/>
              </a:path>
              <a:path w="3129279" h="1343660">
                <a:moveTo>
                  <a:pt x="1019553" y="1108062"/>
                </a:moveTo>
                <a:lnTo>
                  <a:pt x="1013034" y="1111834"/>
                </a:lnTo>
                <a:lnTo>
                  <a:pt x="1021402" y="1111834"/>
                </a:lnTo>
                <a:lnTo>
                  <a:pt x="1019553" y="1108062"/>
                </a:lnTo>
                <a:close/>
              </a:path>
              <a:path w="3129279" h="1343660">
                <a:moveTo>
                  <a:pt x="986025" y="1046314"/>
                </a:moveTo>
                <a:lnTo>
                  <a:pt x="972893" y="1046314"/>
                </a:lnTo>
                <a:lnTo>
                  <a:pt x="972893" y="1054557"/>
                </a:lnTo>
                <a:lnTo>
                  <a:pt x="986025" y="1054557"/>
                </a:lnTo>
                <a:lnTo>
                  <a:pt x="986025" y="1046314"/>
                </a:lnTo>
                <a:close/>
              </a:path>
              <a:path w="3129279" h="1343660">
                <a:moveTo>
                  <a:pt x="1018296" y="1046314"/>
                </a:moveTo>
                <a:lnTo>
                  <a:pt x="996172" y="1046314"/>
                </a:lnTo>
                <a:lnTo>
                  <a:pt x="996289" y="1054557"/>
                </a:lnTo>
                <a:lnTo>
                  <a:pt x="1018296" y="1054557"/>
                </a:lnTo>
                <a:lnTo>
                  <a:pt x="1018296" y="1046314"/>
                </a:lnTo>
                <a:close/>
              </a:path>
              <a:path w="3129279" h="1343660">
                <a:moveTo>
                  <a:pt x="1060210" y="1045616"/>
                </a:moveTo>
                <a:lnTo>
                  <a:pt x="1043166" y="1053672"/>
                </a:lnTo>
                <a:lnTo>
                  <a:pt x="1032642" y="1069225"/>
                </a:lnTo>
                <a:lnTo>
                  <a:pt x="1031106" y="1090180"/>
                </a:lnTo>
                <a:lnTo>
                  <a:pt x="1043772" y="1112346"/>
                </a:lnTo>
                <a:lnTo>
                  <a:pt x="1069663" y="1120355"/>
                </a:lnTo>
                <a:lnTo>
                  <a:pt x="1075530" y="1120355"/>
                </a:lnTo>
                <a:lnTo>
                  <a:pt x="1094186" y="1110390"/>
                </a:lnTo>
                <a:lnTo>
                  <a:pt x="1059185" y="1110390"/>
                </a:lnTo>
                <a:lnTo>
                  <a:pt x="1041956" y="1093859"/>
                </a:lnTo>
                <a:lnTo>
                  <a:pt x="1043080" y="1085989"/>
                </a:lnTo>
                <a:lnTo>
                  <a:pt x="1038649" y="1085989"/>
                </a:lnTo>
                <a:lnTo>
                  <a:pt x="1038649" y="1078585"/>
                </a:lnTo>
                <a:lnTo>
                  <a:pt x="1044138" y="1078585"/>
                </a:lnTo>
                <a:lnTo>
                  <a:pt x="1046333" y="1063218"/>
                </a:lnTo>
                <a:lnTo>
                  <a:pt x="1061979" y="1054138"/>
                </a:lnTo>
                <a:lnTo>
                  <a:pt x="1089769" y="1054138"/>
                </a:lnTo>
                <a:lnTo>
                  <a:pt x="1080001" y="1047199"/>
                </a:lnTo>
                <a:lnTo>
                  <a:pt x="1060210" y="1045616"/>
                </a:lnTo>
                <a:close/>
              </a:path>
              <a:path w="3129279" h="1343660">
                <a:moveTo>
                  <a:pt x="1092434" y="1101915"/>
                </a:moveTo>
                <a:lnTo>
                  <a:pt x="1089640" y="1105175"/>
                </a:lnTo>
                <a:lnTo>
                  <a:pt x="1059185" y="1110390"/>
                </a:lnTo>
                <a:lnTo>
                  <a:pt x="1094186" y="1110390"/>
                </a:lnTo>
                <a:lnTo>
                  <a:pt x="1098022" y="1108341"/>
                </a:lnTo>
                <a:lnTo>
                  <a:pt x="1092434" y="1101915"/>
                </a:lnTo>
                <a:close/>
              </a:path>
              <a:path w="3129279" h="1343660">
                <a:moveTo>
                  <a:pt x="1044138" y="1078585"/>
                </a:moveTo>
                <a:lnTo>
                  <a:pt x="1038649" y="1078585"/>
                </a:lnTo>
                <a:lnTo>
                  <a:pt x="1038649" y="1085989"/>
                </a:lnTo>
                <a:lnTo>
                  <a:pt x="1043080" y="1085989"/>
                </a:lnTo>
                <a:lnTo>
                  <a:pt x="1044138" y="1078585"/>
                </a:lnTo>
                <a:close/>
              </a:path>
              <a:path w="3129279" h="1343660">
                <a:moveTo>
                  <a:pt x="1092074" y="1078585"/>
                </a:moveTo>
                <a:lnTo>
                  <a:pt x="1044138" y="1078585"/>
                </a:lnTo>
                <a:lnTo>
                  <a:pt x="1043080" y="1085989"/>
                </a:lnTo>
                <a:lnTo>
                  <a:pt x="1102492" y="1085989"/>
                </a:lnTo>
                <a:lnTo>
                  <a:pt x="1102552" y="1081519"/>
                </a:lnTo>
                <a:lnTo>
                  <a:pt x="1093272" y="1081519"/>
                </a:lnTo>
                <a:lnTo>
                  <a:pt x="1092074" y="1078585"/>
                </a:lnTo>
                <a:close/>
              </a:path>
              <a:path w="3129279" h="1343660">
                <a:moveTo>
                  <a:pt x="1089769" y="1054138"/>
                </a:moveTo>
                <a:lnTo>
                  <a:pt x="1061979" y="1054138"/>
                </a:lnTo>
                <a:lnTo>
                  <a:pt x="1084471" y="1059958"/>
                </a:lnTo>
                <a:lnTo>
                  <a:pt x="1093272" y="1081519"/>
                </a:lnTo>
                <a:lnTo>
                  <a:pt x="1097184" y="1078585"/>
                </a:lnTo>
                <a:lnTo>
                  <a:pt x="1102591" y="1078585"/>
                </a:lnTo>
                <a:lnTo>
                  <a:pt x="1102632" y="1075558"/>
                </a:lnTo>
                <a:lnTo>
                  <a:pt x="1094949" y="1057816"/>
                </a:lnTo>
                <a:lnTo>
                  <a:pt x="1089769" y="1054138"/>
                </a:lnTo>
                <a:close/>
              </a:path>
              <a:path w="3129279" h="1343660">
                <a:moveTo>
                  <a:pt x="1102591" y="1078585"/>
                </a:moveTo>
                <a:lnTo>
                  <a:pt x="1097184" y="1078585"/>
                </a:lnTo>
                <a:lnTo>
                  <a:pt x="1093272" y="1081519"/>
                </a:lnTo>
                <a:lnTo>
                  <a:pt x="1102552" y="1081519"/>
                </a:lnTo>
                <a:lnTo>
                  <a:pt x="1102591" y="1078585"/>
                </a:lnTo>
                <a:close/>
              </a:path>
              <a:path w="3129279" h="1343660">
                <a:moveTo>
                  <a:pt x="1122960" y="1114209"/>
                </a:moveTo>
                <a:lnTo>
                  <a:pt x="1116814" y="1140053"/>
                </a:lnTo>
                <a:lnTo>
                  <a:pt x="1123519" y="1140053"/>
                </a:lnTo>
                <a:lnTo>
                  <a:pt x="1129387" y="1120775"/>
                </a:lnTo>
                <a:lnTo>
                  <a:pt x="1129119" y="1120216"/>
                </a:lnTo>
                <a:lnTo>
                  <a:pt x="1124078" y="1120216"/>
                </a:lnTo>
                <a:lnTo>
                  <a:pt x="1122960" y="1114209"/>
                </a:lnTo>
                <a:close/>
              </a:path>
              <a:path w="3129279" h="1343660">
                <a:moveTo>
                  <a:pt x="1121889" y="1105128"/>
                </a:moveTo>
                <a:lnTo>
                  <a:pt x="1124078" y="1120216"/>
                </a:lnTo>
                <a:lnTo>
                  <a:pt x="1129119" y="1120216"/>
                </a:lnTo>
                <a:lnTo>
                  <a:pt x="1121889" y="1105128"/>
                </a:lnTo>
                <a:close/>
              </a:path>
              <a:path w="3129279" h="1343660">
                <a:moveTo>
                  <a:pt x="1233358" y="1078247"/>
                </a:moveTo>
                <a:lnTo>
                  <a:pt x="1198627" y="1079144"/>
                </a:lnTo>
                <a:lnTo>
                  <a:pt x="1183725" y="1091717"/>
                </a:lnTo>
                <a:lnTo>
                  <a:pt x="1188196" y="1113324"/>
                </a:lnTo>
                <a:lnTo>
                  <a:pt x="1209663" y="1120355"/>
                </a:lnTo>
                <a:lnTo>
                  <a:pt x="1222422" y="1118912"/>
                </a:lnTo>
                <a:lnTo>
                  <a:pt x="1228740" y="1112532"/>
                </a:lnTo>
                <a:lnTo>
                  <a:pt x="1205332" y="1112532"/>
                </a:lnTo>
                <a:lnTo>
                  <a:pt x="1192619" y="1102893"/>
                </a:lnTo>
                <a:lnTo>
                  <a:pt x="1199465" y="1086827"/>
                </a:lnTo>
                <a:lnTo>
                  <a:pt x="1233643" y="1085667"/>
                </a:lnTo>
                <a:lnTo>
                  <a:pt x="1233393" y="1079144"/>
                </a:lnTo>
                <a:lnTo>
                  <a:pt x="1233358" y="1078247"/>
                </a:lnTo>
                <a:close/>
              </a:path>
              <a:path w="3129279" h="1343660">
                <a:moveTo>
                  <a:pt x="1244448" y="1097584"/>
                </a:moveTo>
                <a:lnTo>
                  <a:pt x="1234530" y="1097584"/>
                </a:lnTo>
                <a:lnTo>
                  <a:pt x="1236765" y="1104430"/>
                </a:lnTo>
                <a:lnTo>
                  <a:pt x="1234453" y="1106763"/>
                </a:lnTo>
                <a:lnTo>
                  <a:pt x="1234920" y="1118912"/>
                </a:lnTo>
                <a:lnTo>
                  <a:pt x="1234949" y="1119657"/>
                </a:lnTo>
                <a:lnTo>
                  <a:pt x="1244448" y="1119657"/>
                </a:lnTo>
                <a:lnTo>
                  <a:pt x="1244448" y="1097584"/>
                </a:lnTo>
                <a:close/>
              </a:path>
              <a:path w="3129279" h="1343660">
                <a:moveTo>
                  <a:pt x="1234128" y="1098294"/>
                </a:moveTo>
                <a:lnTo>
                  <a:pt x="1229687" y="1106153"/>
                </a:lnTo>
                <a:lnTo>
                  <a:pt x="1205332" y="1112532"/>
                </a:lnTo>
                <a:lnTo>
                  <a:pt x="1228740" y="1112532"/>
                </a:lnTo>
                <a:lnTo>
                  <a:pt x="1234453" y="1106763"/>
                </a:lnTo>
                <a:lnTo>
                  <a:pt x="1234128" y="1098294"/>
                </a:lnTo>
                <a:close/>
              </a:path>
              <a:path w="3129279" h="1343660">
                <a:moveTo>
                  <a:pt x="1234530" y="1097584"/>
                </a:moveTo>
                <a:lnTo>
                  <a:pt x="1234128" y="1098294"/>
                </a:lnTo>
                <a:lnTo>
                  <a:pt x="1234305" y="1102893"/>
                </a:lnTo>
                <a:lnTo>
                  <a:pt x="1234364" y="1104430"/>
                </a:lnTo>
                <a:lnTo>
                  <a:pt x="1234453" y="1106763"/>
                </a:lnTo>
                <a:lnTo>
                  <a:pt x="1236765" y="1104430"/>
                </a:lnTo>
                <a:lnTo>
                  <a:pt x="1234530" y="1097584"/>
                </a:lnTo>
                <a:close/>
              </a:path>
              <a:path w="3129279" h="1343660">
                <a:moveTo>
                  <a:pt x="1238412" y="1054277"/>
                </a:moveTo>
                <a:lnTo>
                  <a:pt x="1220606" y="1054277"/>
                </a:lnTo>
                <a:lnTo>
                  <a:pt x="1232760" y="1062659"/>
                </a:lnTo>
                <a:lnTo>
                  <a:pt x="1234101" y="1097584"/>
                </a:lnTo>
                <a:lnTo>
                  <a:pt x="1234128" y="1098294"/>
                </a:lnTo>
                <a:lnTo>
                  <a:pt x="1234530" y="1097584"/>
                </a:lnTo>
                <a:lnTo>
                  <a:pt x="1244448" y="1097584"/>
                </a:lnTo>
                <a:lnTo>
                  <a:pt x="1244448" y="1085667"/>
                </a:lnTo>
                <a:lnTo>
                  <a:pt x="1236485" y="1085667"/>
                </a:lnTo>
                <a:lnTo>
                  <a:pt x="1236485" y="1078247"/>
                </a:lnTo>
                <a:lnTo>
                  <a:pt x="1244448" y="1078247"/>
                </a:lnTo>
                <a:lnTo>
                  <a:pt x="1244448" y="1074115"/>
                </a:lnTo>
                <a:lnTo>
                  <a:pt x="1241841" y="1057397"/>
                </a:lnTo>
                <a:lnTo>
                  <a:pt x="1238412" y="1054277"/>
                </a:lnTo>
                <a:close/>
              </a:path>
              <a:path w="3129279" h="1343660">
                <a:moveTo>
                  <a:pt x="1244448" y="1078247"/>
                </a:moveTo>
                <a:lnTo>
                  <a:pt x="1236485" y="1078247"/>
                </a:lnTo>
                <a:lnTo>
                  <a:pt x="1236485" y="1085667"/>
                </a:lnTo>
                <a:lnTo>
                  <a:pt x="1244448" y="1085667"/>
                </a:lnTo>
                <a:lnTo>
                  <a:pt x="1244448" y="1078247"/>
                </a:lnTo>
                <a:close/>
              </a:path>
              <a:path w="3129279" h="1343660">
                <a:moveTo>
                  <a:pt x="1214692" y="1045616"/>
                </a:moveTo>
                <a:lnTo>
                  <a:pt x="1184796" y="1055535"/>
                </a:lnTo>
                <a:lnTo>
                  <a:pt x="1189267" y="1062939"/>
                </a:lnTo>
                <a:lnTo>
                  <a:pt x="1220606" y="1054277"/>
                </a:lnTo>
                <a:lnTo>
                  <a:pt x="1238412" y="1054277"/>
                </a:lnTo>
                <a:lnTo>
                  <a:pt x="1231503" y="1047991"/>
                </a:lnTo>
                <a:lnTo>
                  <a:pt x="1214692" y="1045616"/>
                </a:lnTo>
                <a:close/>
              </a:path>
              <a:path w="3129279" h="1343660">
                <a:moveTo>
                  <a:pt x="1324668" y="1015301"/>
                </a:moveTo>
                <a:lnTo>
                  <a:pt x="1311536" y="1025313"/>
                </a:lnTo>
                <a:lnTo>
                  <a:pt x="1309627" y="1119657"/>
                </a:lnTo>
                <a:lnTo>
                  <a:pt x="1319546" y="1119657"/>
                </a:lnTo>
                <a:lnTo>
                  <a:pt x="1320384" y="1029504"/>
                </a:lnTo>
                <a:lnTo>
                  <a:pt x="1346508" y="1019911"/>
                </a:lnTo>
                <a:lnTo>
                  <a:pt x="1324668" y="1015301"/>
                </a:lnTo>
                <a:close/>
              </a:path>
              <a:path w="3129279" h="1343660">
                <a:moveTo>
                  <a:pt x="1311111" y="1046314"/>
                </a:moveTo>
                <a:lnTo>
                  <a:pt x="1296495" y="1046314"/>
                </a:lnTo>
                <a:lnTo>
                  <a:pt x="1296495" y="1054557"/>
                </a:lnTo>
                <a:lnTo>
                  <a:pt x="1310944" y="1054557"/>
                </a:lnTo>
                <a:lnTo>
                  <a:pt x="1311111" y="1046314"/>
                </a:lnTo>
                <a:close/>
              </a:path>
              <a:path w="3129279" h="1343660">
                <a:moveTo>
                  <a:pt x="1341898" y="1046314"/>
                </a:moveTo>
                <a:lnTo>
                  <a:pt x="1320228" y="1046314"/>
                </a:lnTo>
                <a:lnTo>
                  <a:pt x="1320151" y="1054557"/>
                </a:lnTo>
                <a:lnTo>
                  <a:pt x="1341898" y="1054557"/>
                </a:lnTo>
                <a:lnTo>
                  <a:pt x="1341898" y="1046314"/>
                </a:lnTo>
                <a:close/>
              </a:path>
              <a:path w="3129279" h="1343660">
                <a:moveTo>
                  <a:pt x="1398297" y="1078247"/>
                </a:moveTo>
                <a:lnTo>
                  <a:pt x="1363565" y="1079144"/>
                </a:lnTo>
                <a:lnTo>
                  <a:pt x="1348664" y="1091717"/>
                </a:lnTo>
                <a:lnTo>
                  <a:pt x="1353134" y="1113324"/>
                </a:lnTo>
                <a:lnTo>
                  <a:pt x="1374602" y="1120355"/>
                </a:lnTo>
                <a:lnTo>
                  <a:pt x="1387361" y="1118912"/>
                </a:lnTo>
                <a:lnTo>
                  <a:pt x="1393679" y="1112532"/>
                </a:lnTo>
                <a:lnTo>
                  <a:pt x="1370271" y="1112532"/>
                </a:lnTo>
                <a:lnTo>
                  <a:pt x="1357558" y="1102893"/>
                </a:lnTo>
                <a:lnTo>
                  <a:pt x="1364404" y="1086827"/>
                </a:lnTo>
                <a:lnTo>
                  <a:pt x="1398582" y="1085667"/>
                </a:lnTo>
                <a:lnTo>
                  <a:pt x="1398332" y="1079144"/>
                </a:lnTo>
                <a:lnTo>
                  <a:pt x="1398297" y="1078247"/>
                </a:lnTo>
                <a:close/>
              </a:path>
              <a:path w="3129279" h="1343660">
                <a:moveTo>
                  <a:pt x="1409387" y="1097584"/>
                </a:moveTo>
                <a:lnTo>
                  <a:pt x="1399468" y="1097584"/>
                </a:lnTo>
                <a:lnTo>
                  <a:pt x="1401703" y="1104430"/>
                </a:lnTo>
                <a:lnTo>
                  <a:pt x="1399392" y="1106763"/>
                </a:lnTo>
                <a:lnTo>
                  <a:pt x="1399859" y="1118912"/>
                </a:lnTo>
                <a:lnTo>
                  <a:pt x="1399887" y="1119657"/>
                </a:lnTo>
                <a:lnTo>
                  <a:pt x="1409387" y="1119657"/>
                </a:lnTo>
                <a:lnTo>
                  <a:pt x="1409387" y="1097584"/>
                </a:lnTo>
                <a:close/>
              </a:path>
              <a:path w="3129279" h="1343660">
                <a:moveTo>
                  <a:pt x="1399067" y="1098294"/>
                </a:moveTo>
                <a:lnTo>
                  <a:pt x="1394625" y="1106153"/>
                </a:lnTo>
                <a:lnTo>
                  <a:pt x="1370271" y="1112532"/>
                </a:lnTo>
                <a:lnTo>
                  <a:pt x="1393679" y="1112532"/>
                </a:lnTo>
                <a:lnTo>
                  <a:pt x="1399392" y="1106763"/>
                </a:lnTo>
                <a:lnTo>
                  <a:pt x="1399067" y="1098294"/>
                </a:lnTo>
                <a:close/>
              </a:path>
              <a:path w="3129279" h="1343660">
                <a:moveTo>
                  <a:pt x="1399468" y="1097584"/>
                </a:moveTo>
                <a:lnTo>
                  <a:pt x="1399067" y="1098294"/>
                </a:lnTo>
                <a:lnTo>
                  <a:pt x="1399244" y="1102893"/>
                </a:lnTo>
                <a:lnTo>
                  <a:pt x="1399303" y="1104430"/>
                </a:lnTo>
                <a:lnTo>
                  <a:pt x="1399392" y="1106763"/>
                </a:lnTo>
                <a:lnTo>
                  <a:pt x="1401703" y="1104430"/>
                </a:lnTo>
                <a:lnTo>
                  <a:pt x="1399468" y="1097584"/>
                </a:lnTo>
                <a:close/>
              </a:path>
              <a:path w="3129279" h="1343660">
                <a:moveTo>
                  <a:pt x="1403350" y="1054277"/>
                </a:moveTo>
                <a:lnTo>
                  <a:pt x="1385545" y="1054277"/>
                </a:lnTo>
                <a:lnTo>
                  <a:pt x="1397699" y="1062659"/>
                </a:lnTo>
                <a:lnTo>
                  <a:pt x="1399040" y="1097584"/>
                </a:lnTo>
                <a:lnTo>
                  <a:pt x="1399067" y="1098294"/>
                </a:lnTo>
                <a:lnTo>
                  <a:pt x="1399468" y="1097584"/>
                </a:lnTo>
                <a:lnTo>
                  <a:pt x="1409387" y="1097584"/>
                </a:lnTo>
                <a:lnTo>
                  <a:pt x="1409387" y="1085667"/>
                </a:lnTo>
                <a:lnTo>
                  <a:pt x="1401424" y="1085667"/>
                </a:lnTo>
                <a:lnTo>
                  <a:pt x="1401424" y="1078247"/>
                </a:lnTo>
                <a:lnTo>
                  <a:pt x="1409387" y="1078247"/>
                </a:lnTo>
                <a:lnTo>
                  <a:pt x="1409387" y="1074115"/>
                </a:lnTo>
                <a:lnTo>
                  <a:pt x="1406779" y="1057397"/>
                </a:lnTo>
                <a:lnTo>
                  <a:pt x="1403350" y="1054277"/>
                </a:lnTo>
                <a:close/>
              </a:path>
              <a:path w="3129279" h="1343660">
                <a:moveTo>
                  <a:pt x="1409387" y="1078247"/>
                </a:moveTo>
                <a:lnTo>
                  <a:pt x="1401424" y="1078247"/>
                </a:lnTo>
                <a:lnTo>
                  <a:pt x="1401424" y="1085667"/>
                </a:lnTo>
                <a:lnTo>
                  <a:pt x="1409387" y="1085667"/>
                </a:lnTo>
                <a:lnTo>
                  <a:pt x="1409387" y="1078247"/>
                </a:lnTo>
                <a:close/>
              </a:path>
              <a:path w="3129279" h="1343660">
                <a:moveTo>
                  <a:pt x="1379631" y="1045616"/>
                </a:moveTo>
                <a:lnTo>
                  <a:pt x="1349735" y="1055535"/>
                </a:lnTo>
                <a:lnTo>
                  <a:pt x="1354205" y="1062939"/>
                </a:lnTo>
                <a:lnTo>
                  <a:pt x="1385545" y="1054277"/>
                </a:lnTo>
                <a:lnTo>
                  <a:pt x="1403350" y="1054277"/>
                </a:lnTo>
                <a:lnTo>
                  <a:pt x="1396441" y="1047991"/>
                </a:lnTo>
                <a:lnTo>
                  <a:pt x="1379631" y="1045616"/>
                </a:lnTo>
                <a:close/>
              </a:path>
              <a:path w="3129279" h="1343660">
                <a:moveTo>
                  <a:pt x="1446246" y="1046314"/>
                </a:moveTo>
                <a:lnTo>
                  <a:pt x="1436327" y="1046314"/>
                </a:lnTo>
                <a:lnTo>
                  <a:pt x="1436327" y="1119657"/>
                </a:lnTo>
                <a:lnTo>
                  <a:pt x="1446246" y="1119657"/>
                </a:lnTo>
                <a:lnTo>
                  <a:pt x="1446246" y="1046314"/>
                </a:lnTo>
                <a:close/>
              </a:path>
              <a:path w="3129279" h="1343660">
                <a:moveTo>
                  <a:pt x="1439308" y="1016000"/>
                </a:moveTo>
                <a:lnTo>
                  <a:pt x="1441356" y="1030109"/>
                </a:lnTo>
                <a:lnTo>
                  <a:pt x="1443499" y="1030109"/>
                </a:lnTo>
                <a:lnTo>
                  <a:pt x="1439308" y="1016000"/>
                </a:lnTo>
                <a:close/>
              </a:path>
              <a:path w="3129279" h="1343660">
                <a:moveTo>
                  <a:pt x="1500667" y="1079423"/>
                </a:moveTo>
                <a:lnTo>
                  <a:pt x="1493682" y="1079423"/>
                </a:lnTo>
                <a:lnTo>
                  <a:pt x="1493609" y="1081982"/>
                </a:lnTo>
                <a:lnTo>
                  <a:pt x="1493542" y="1084313"/>
                </a:lnTo>
                <a:lnTo>
                  <a:pt x="1489913" y="1084313"/>
                </a:lnTo>
                <a:lnTo>
                  <a:pt x="1462668" y="1119657"/>
                </a:lnTo>
                <a:lnTo>
                  <a:pt x="1473844" y="1119657"/>
                </a:lnTo>
                <a:lnTo>
                  <a:pt x="1497247" y="1088973"/>
                </a:lnTo>
                <a:lnTo>
                  <a:pt x="1495079" y="1086129"/>
                </a:lnTo>
                <a:lnTo>
                  <a:pt x="1505882" y="1086129"/>
                </a:lnTo>
                <a:lnTo>
                  <a:pt x="1504796" y="1084732"/>
                </a:lnTo>
                <a:lnTo>
                  <a:pt x="1500527" y="1084732"/>
                </a:lnTo>
                <a:lnTo>
                  <a:pt x="1500538" y="1084313"/>
                </a:lnTo>
                <a:lnTo>
                  <a:pt x="1493542" y="1084313"/>
                </a:lnTo>
                <a:lnTo>
                  <a:pt x="1491734" y="1081982"/>
                </a:lnTo>
                <a:lnTo>
                  <a:pt x="1500599" y="1081982"/>
                </a:lnTo>
                <a:lnTo>
                  <a:pt x="1500667" y="1079423"/>
                </a:lnTo>
                <a:close/>
              </a:path>
              <a:path w="3129279" h="1343660">
                <a:moveTo>
                  <a:pt x="1505882" y="1086129"/>
                </a:moveTo>
                <a:lnTo>
                  <a:pt x="1495079" y="1086129"/>
                </a:lnTo>
                <a:lnTo>
                  <a:pt x="1498990" y="1086688"/>
                </a:lnTo>
                <a:lnTo>
                  <a:pt x="1497247" y="1088973"/>
                </a:lnTo>
                <a:lnTo>
                  <a:pt x="1520644" y="1119657"/>
                </a:lnTo>
                <a:lnTo>
                  <a:pt x="1531959" y="1119657"/>
                </a:lnTo>
                <a:lnTo>
                  <a:pt x="1505882" y="1086129"/>
                </a:lnTo>
                <a:close/>
              </a:path>
              <a:path w="3129279" h="1343660">
                <a:moveTo>
                  <a:pt x="1495079" y="1086129"/>
                </a:moveTo>
                <a:lnTo>
                  <a:pt x="1497247" y="1088973"/>
                </a:lnTo>
                <a:lnTo>
                  <a:pt x="1498990" y="1086688"/>
                </a:lnTo>
                <a:lnTo>
                  <a:pt x="1495079" y="1086129"/>
                </a:lnTo>
                <a:close/>
              </a:path>
              <a:path w="3129279" h="1343660">
                <a:moveTo>
                  <a:pt x="1500667" y="1079423"/>
                </a:moveTo>
                <a:lnTo>
                  <a:pt x="1500599" y="1081982"/>
                </a:lnTo>
                <a:lnTo>
                  <a:pt x="1500527" y="1084732"/>
                </a:lnTo>
                <a:lnTo>
                  <a:pt x="1502657" y="1081982"/>
                </a:lnTo>
                <a:lnTo>
                  <a:pt x="1500667" y="1079423"/>
                </a:lnTo>
                <a:close/>
              </a:path>
              <a:path w="3129279" h="1343660">
                <a:moveTo>
                  <a:pt x="1502657" y="1081982"/>
                </a:moveTo>
                <a:lnTo>
                  <a:pt x="1500527" y="1084732"/>
                </a:lnTo>
                <a:lnTo>
                  <a:pt x="1504796" y="1084732"/>
                </a:lnTo>
                <a:lnTo>
                  <a:pt x="1502657" y="1081982"/>
                </a:lnTo>
                <a:close/>
              </a:path>
              <a:path w="3129279" h="1343660">
                <a:moveTo>
                  <a:pt x="1493682" y="1079423"/>
                </a:moveTo>
                <a:lnTo>
                  <a:pt x="1491734" y="1081982"/>
                </a:lnTo>
                <a:lnTo>
                  <a:pt x="1493542" y="1084313"/>
                </a:lnTo>
                <a:lnTo>
                  <a:pt x="1493609" y="1081982"/>
                </a:lnTo>
                <a:lnTo>
                  <a:pt x="1493682" y="1079423"/>
                </a:lnTo>
                <a:close/>
              </a:path>
              <a:path w="3129279" h="1343660">
                <a:moveTo>
                  <a:pt x="1475241" y="1046314"/>
                </a:moveTo>
                <a:lnTo>
                  <a:pt x="1464065" y="1046314"/>
                </a:lnTo>
                <a:lnTo>
                  <a:pt x="1491734" y="1081982"/>
                </a:lnTo>
                <a:lnTo>
                  <a:pt x="1493682" y="1079423"/>
                </a:lnTo>
                <a:lnTo>
                  <a:pt x="1504639" y="1079423"/>
                </a:lnTo>
                <a:lnTo>
                  <a:pt x="1505937" y="1077747"/>
                </a:lnTo>
                <a:lnTo>
                  <a:pt x="1499409" y="1077747"/>
                </a:lnTo>
                <a:lnTo>
                  <a:pt x="1495218" y="1077607"/>
                </a:lnTo>
                <a:lnTo>
                  <a:pt x="1497265" y="1074958"/>
                </a:lnTo>
                <a:lnTo>
                  <a:pt x="1475241" y="1046314"/>
                </a:lnTo>
                <a:close/>
              </a:path>
              <a:path w="3129279" h="1343660">
                <a:moveTo>
                  <a:pt x="1504639" y="1079423"/>
                </a:moveTo>
                <a:lnTo>
                  <a:pt x="1500667" y="1079423"/>
                </a:lnTo>
                <a:lnTo>
                  <a:pt x="1502657" y="1081982"/>
                </a:lnTo>
                <a:lnTo>
                  <a:pt x="1504639" y="1079423"/>
                </a:lnTo>
                <a:close/>
              </a:path>
              <a:path w="3129279" h="1343660">
                <a:moveTo>
                  <a:pt x="1497265" y="1074958"/>
                </a:moveTo>
                <a:lnTo>
                  <a:pt x="1495218" y="1077607"/>
                </a:lnTo>
                <a:lnTo>
                  <a:pt x="1499409" y="1077747"/>
                </a:lnTo>
                <a:lnTo>
                  <a:pt x="1497265" y="1074958"/>
                </a:lnTo>
                <a:close/>
              </a:path>
              <a:path w="3129279" h="1343660">
                <a:moveTo>
                  <a:pt x="1530283" y="1046314"/>
                </a:moveTo>
                <a:lnTo>
                  <a:pt x="1519387" y="1046314"/>
                </a:lnTo>
                <a:lnTo>
                  <a:pt x="1497265" y="1074958"/>
                </a:lnTo>
                <a:lnTo>
                  <a:pt x="1499302" y="1077607"/>
                </a:lnTo>
                <a:lnTo>
                  <a:pt x="1499409" y="1077747"/>
                </a:lnTo>
                <a:lnTo>
                  <a:pt x="1505937" y="1077747"/>
                </a:lnTo>
                <a:lnTo>
                  <a:pt x="1530283" y="1046314"/>
                </a:lnTo>
                <a:close/>
              </a:path>
              <a:path w="3129279" h="1343660">
                <a:moveTo>
                  <a:pt x="1591476" y="1078247"/>
                </a:moveTo>
                <a:lnTo>
                  <a:pt x="1556744" y="1079144"/>
                </a:lnTo>
                <a:lnTo>
                  <a:pt x="1541843" y="1091717"/>
                </a:lnTo>
                <a:lnTo>
                  <a:pt x="1546313" y="1113324"/>
                </a:lnTo>
                <a:lnTo>
                  <a:pt x="1567780" y="1120355"/>
                </a:lnTo>
                <a:lnTo>
                  <a:pt x="1580540" y="1118912"/>
                </a:lnTo>
                <a:lnTo>
                  <a:pt x="1586858" y="1112532"/>
                </a:lnTo>
                <a:lnTo>
                  <a:pt x="1563450" y="1112532"/>
                </a:lnTo>
                <a:lnTo>
                  <a:pt x="1550737" y="1102893"/>
                </a:lnTo>
                <a:lnTo>
                  <a:pt x="1557582" y="1086827"/>
                </a:lnTo>
                <a:lnTo>
                  <a:pt x="1591761" y="1085667"/>
                </a:lnTo>
                <a:lnTo>
                  <a:pt x="1591511" y="1079144"/>
                </a:lnTo>
                <a:lnTo>
                  <a:pt x="1591476" y="1078247"/>
                </a:lnTo>
                <a:close/>
              </a:path>
              <a:path w="3129279" h="1343660">
                <a:moveTo>
                  <a:pt x="1602566" y="1097584"/>
                </a:moveTo>
                <a:lnTo>
                  <a:pt x="1592647" y="1097584"/>
                </a:lnTo>
                <a:lnTo>
                  <a:pt x="1594882" y="1104430"/>
                </a:lnTo>
                <a:lnTo>
                  <a:pt x="1592571" y="1106763"/>
                </a:lnTo>
                <a:lnTo>
                  <a:pt x="1593038" y="1118912"/>
                </a:lnTo>
                <a:lnTo>
                  <a:pt x="1593066" y="1119657"/>
                </a:lnTo>
                <a:lnTo>
                  <a:pt x="1602566" y="1119657"/>
                </a:lnTo>
                <a:lnTo>
                  <a:pt x="1602566" y="1097584"/>
                </a:lnTo>
                <a:close/>
              </a:path>
              <a:path w="3129279" h="1343660">
                <a:moveTo>
                  <a:pt x="1592246" y="1098294"/>
                </a:moveTo>
                <a:lnTo>
                  <a:pt x="1587804" y="1106153"/>
                </a:lnTo>
                <a:lnTo>
                  <a:pt x="1563450" y="1112532"/>
                </a:lnTo>
                <a:lnTo>
                  <a:pt x="1586858" y="1112532"/>
                </a:lnTo>
                <a:lnTo>
                  <a:pt x="1592571" y="1106763"/>
                </a:lnTo>
                <a:lnTo>
                  <a:pt x="1592246" y="1098294"/>
                </a:lnTo>
                <a:close/>
              </a:path>
              <a:path w="3129279" h="1343660">
                <a:moveTo>
                  <a:pt x="1592647" y="1097584"/>
                </a:moveTo>
                <a:lnTo>
                  <a:pt x="1592246" y="1098294"/>
                </a:lnTo>
                <a:lnTo>
                  <a:pt x="1592423" y="1102893"/>
                </a:lnTo>
                <a:lnTo>
                  <a:pt x="1592482" y="1104430"/>
                </a:lnTo>
                <a:lnTo>
                  <a:pt x="1592571" y="1106763"/>
                </a:lnTo>
                <a:lnTo>
                  <a:pt x="1594882" y="1104430"/>
                </a:lnTo>
                <a:lnTo>
                  <a:pt x="1592647" y="1097584"/>
                </a:lnTo>
                <a:close/>
              </a:path>
              <a:path w="3129279" h="1343660">
                <a:moveTo>
                  <a:pt x="1596529" y="1054277"/>
                </a:moveTo>
                <a:lnTo>
                  <a:pt x="1578724" y="1054277"/>
                </a:lnTo>
                <a:lnTo>
                  <a:pt x="1590878" y="1062659"/>
                </a:lnTo>
                <a:lnTo>
                  <a:pt x="1592219" y="1097584"/>
                </a:lnTo>
                <a:lnTo>
                  <a:pt x="1592246" y="1098294"/>
                </a:lnTo>
                <a:lnTo>
                  <a:pt x="1592647" y="1097584"/>
                </a:lnTo>
                <a:lnTo>
                  <a:pt x="1602566" y="1097584"/>
                </a:lnTo>
                <a:lnTo>
                  <a:pt x="1602566" y="1085667"/>
                </a:lnTo>
                <a:lnTo>
                  <a:pt x="1594603" y="1085667"/>
                </a:lnTo>
                <a:lnTo>
                  <a:pt x="1594603" y="1078247"/>
                </a:lnTo>
                <a:lnTo>
                  <a:pt x="1602566" y="1078247"/>
                </a:lnTo>
                <a:lnTo>
                  <a:pt x="1602566" y="1074115"/>
                </a:lnTo>
                <a:lnTo>
                  <a:pt x="1599958" y="1057397"/>
                </a:lnTo>
                <a:lnTo>
                  <a:pt x="1596529" y="1054277"/>
                </a:lnTo>
                <a:close/>
              </a:path>
              <a:path w="3129279" h="1343660">
                <a:moveTo>
                  <a:pt x="1602566" y="1078247"/>
                </a:moveTo>
                <a:lnTo>
                  <a:pt x="1594603" y="1078247"/>
                </a:lnTo>
                <a:lnTo>
                  <a:pt x="1594603" y="1085667"/>
                </a:lnTo>
                <a:lnTo>
                  <a:pt x="1602566" y="1085667"/>
                </a:lnTo>
                <a:lnTo>
                  <a:pt x="1602566" y="1078247"/>
                </a:lnTo>
                <a:close/>
              </a:path>
              <a:path w="3129279" h="1343660">
                <a:moveTo>
                  <a:pt x="1572810" y="1045616"/>
                </a:moveTo>
                <a:lnTo>
                  <a:pt x="1542914" y="1055535"/>
                </a:lnTo>
                <a:lnTo>
                  <a:pt x="1547384" y="1062939"/>
                </a:lnTo>
                <a:lnTo>
                  <a:pt x="1578724" y="1054277"/>
                </a:lnTo>
                <a:lnTo>
                  <a:pt x="1596529" y="1054277"/>
                </a:lnTo>
                <a:lnTo>
                  <a:pt x="1589620" y="1047991"/>
                </a:lnTo>
                <a:lnTo>
                  <a:pt x="1572810" y="1045616"/>
                </a:lnTo>
                <a:close/>
              </a:path>
              <a:path w="3129279" h="1343660">
                <a:moveTo>
                  <a:pt x="1688281" y="1045616"/>
                </a:moveTo>
                <a:lnTo>
                  <a:pt x="1670911" y="1053439"/>
                </a:lnTo>
                <a:lnTo>
                  <a:pt x="1660247" y="1068946"/>
                </a:lnTo>
                <a:lnTo>
                  <a:pt x="1658789" y="1088597"/>
                </a:lnTo>
                <a:lnTo>
                  <a:pt x="1658664" y="1090273"/>
                </a:lnTo>
                <a:lnTo>
                  <a:pt x="1670911" y="1112439"/>
                </a:lnTo>
                <a:lnTo>
                  <a:pt x="1695266" y="1120355"/>
                </a:lnTo>
                <a:lnTo>
                  <a:pt x="1701785" y="1120355"/>
                </a:lnTo>
                <a:lnTo>
                  <a:pt x="1717711" y="1113044"/>
                </a:lnTo>
                <a:lnTo>
                  <a:pt x="1718676" y="1111554"/>
                </a:lnTo>
                <a:lnTo>
                  <a:pt x="1695964" y="1111554"/>
                </a:lnTo>
                <a:lnTo>
                  <a:pt x="1678036" y="1105640"/>
                </a:lnTo>
                <a:lnTo>
                  <a:pt x="1668723" y="1088597"/>
                </a:lnTo>
                <a:lnTo>
                  <a:pt x="1674776" y="1063544"/>
                </a:lnTo>
                <a:lnTo>
                  <a:pt x="1690842" y="1054277"/>
                </a:lnTo>
                <a:lnTo>
                  <a:pt x="1717659" y="1054277"/>
                </a:lnTo>
                <a:lnTo>
                  <a:pt x="1707419" y="1047060"/>
                </a:lnTo>
                <a:lnTo>
                  <a:pt x="1688281" y="1045616"/>
                </a:lnTo>
                <a:close/>
              </a:path>
              <a:path w="3129279" h="1343660">
                <a:moveTo>
                  <a:pt x="1733124" y="1016000"/>
                </a:moveTo>
                <a:lnTo>
                  <a:pt x="1723206" y="1016000"/>
                </a:lnTo>
                <a:lnTo>
                  <a:pt x="1723325" y="1045616"/>
                </a:lnTo>
                <a:lnTo>
                  <a:pt x="1723388" y="1061221"/>
                </a:lnTo>
                <a:lnTo>
                  <a:pt x="1729213" y="1074906"/>
                </a:lnTo>
                <a:lnTo>
                  <a:pt x="1727722" y="1097584"/>
                </a:lnTo>
                <a:lnTo>
                  <a:pt x="1723561" y="1104010"/>
                </a:lnTo>
                <a:lnTo>
                  <a:pt x="1723625" y="1119657"/>
                </a:lnTo>
                <a:lnTo>
                  <a:pt x="1733124" y="1119657"/>
                </a:lnTo>
                <a:lnTo>
                  <a:pt x="1733124" y="1016000"/>
                </a:lnTo>
                <a:close/>
              </a:path>
              <a:path w="3129279" h="1343660">
                <a:moveTo>
                  <a:pt x="1723453" y="1077141"/>
                </a:moveTo>
                <a:lnTo>
                  <a:pt x="1723307" y="1077304"/>
                </a:lnTo>
                <a:lnTo>
                  <a:pt x="1717385" y="1102288"/>
                </a:lnTo>
                <a:lnTo>
                  <a:pt x="1695964" y="1111554"/>
                </a:lnTo>
                <a:lnTo>
                  <a:pt x="1718676" y="1111554"/>
                </a:lnTo>
                <a:lnTo>
                  <a:pt x="1723561" y="1104010"/>
                </a:lnTo>
                <a:lnTo>
                  <a:pt x="1723453" y="1077141"/>
                </a:lnTo>
                <a:close/>
              </a:path>
              <a:path w="3129279" h="1343660">
                <a:moveTo>
                  <a:pt x="1723388" y="1061221"/>
                </a:moveTo>
                <a:lnTo>
                  <a:pt x="1723444" y="1074906"/>
                </a:lnTo>
                <a:lnTo>
                  <a:pt x="1723561" y="1104010"/>
                </a:lnTo>
                <a:lnTo>
                  <a:pt x="1727722" y="1097584"/>
                </a:lnTo>
                <a:lnTo>
                  <a:pt x="1729055" y="1077304"/>
                </a:lnTo>
                <a:lnTo>
                  <a:pt x="1729095" y="1076696"/>
                </a:lnTo>
                <a:lnTo>
                  <a:pt x="1729213" y="1074906"/>
                </a:lnTo>
                <a:lnTo>
                  <a:pt x="1723388" y="1061221"/>
                </a:lnTo>
                <a:close/>
              </a:path>
              <a:path w="3129279" h="1343660">
                <a:moveTo>
                  <a:pt x="1717659" y="1054277"/>
                </a:moveTo>
                <a:lnTo>
                  <a:pt x="1690842" y="1054277"/>
                </a:lnTo>
                <a:lnTo>
                  <a:pt x="1714125" y="1060238"/>
                </a:lnTo>
                <a:lnTo>
                  <a:pt x="1723364" y="1077141"/>
                </a:lnTo>
                <a:lnTo>
                  <a:pt x="1723388" y="1061221"/>
                </a:lnTo>
                <a:lnTo>
                  <a:pt x="1721622" y="1057071"/>
                </a:lnTo>
                <a:lnTo>
                  <a:pt x="1717659" y="1054277"/>
                </a:lnTo>
                <a:close/>
              </a:path>
              <a:path w="3129279" h="1343660">
                <a:moveTo>
                  <a:pt x="1782448" y="1045616"/>
                </a:moveTo>
                <a:lnTo>
                  <a:pt x="1765404" y="1053672"/>
                </a:lnTo>
                <a:lnTo>
                  <a:pt x="1754880" y="1069225"/>
                </a:lnTo>
                <a:lnTo>
                  <a:pt x="1753344" y="1090180"/>
                </a:lnTo>
                <a:lnTo>
                  <a:pt x="1766010" y="1112346"/>
                </a:lnTo>
                <a:lnTo>
                  <a:pt x="1791901" y="1120355"/>
                </a:lnTo>
                <a:lnTo>
                  <a:pt x="1797768" y="1120355"/>
                </a:lnTo>
                <a:lnTo>
                  <a:pt x="1816424" y="1110390"/>
                </a:lnTo>
                <a:lnTo>
                  <a:pt x="1781423" y="1110390"/>
                </a:lnTo>
                <a:lnTo>
                  <a:pt x="1764194" y="1093859"/>
                </a:lnTo>
                <a:lnTo>
                  <a:pt x="1765318" y="1085989"/>
                </a:lnTo>
                <a:lnTo>
                  <a:pt x="1760888" y="1085989"/>
                </a:lnTo>
                <a:lnTo>
                  <a:pt x="1760888" y="1078585"/>
                </a:lnTo>
                <a:lnTo>
                  <a:pt x="1766376" y="1078585"/>
                </a:lnTo>
                <a:lnTo>
                  <a:pt x="1768571" y="1063218"/>
                </a:lnTo>
                <a:lnTo>
                  <a:pt x="1784217" y="1054138"/>
                </a:lnTo>
                <a:lnTo>
                  <a:pt x="1812007" y="1054138"/>
                </a:lnTo>
                <a:lnTo>
                  <a:pt x="1802239" y="1047199"/>
                </a:lnTo>
                <a:lnTo>
                  <a:pt x="1782448" y="1045616"/>
                </a:lnTo>
                <a:close/>
              </a:path>
              <a:path w="3129279" h="1343660">
                <a:moveTo>
                  <a:pt x="1814672" y="1101915"/>
                </a:moveTo>
                <a:lnTo>
                  <a:pt x="1811878" y="1105175"/>
                </a:lnTo>
                <a:lnTo>
                  <a:pt x="1781423" y="1110390"/>
                </a:lnTo>
                <a:lnTo>
                  <a:pt x="1816424" y="1110390"/>
                </a:lnTo>
                <a:lnTo>
                  <a:pt x="1820260" y="1108341"/>
                </a:lnTo>
                <a:lnTo>
                  <a:pt x="1814672" y="1101915"/>
                </a:lnTo>
                <a:close/>
              </a:path>
              <a:path w="3129279" h="1343660">
                <a:moveTo>
                  <a:pt x="1766376" y="1078585"/>
                </a:moveTo>
                <a:lnTo>
                  <a:pt x="1760888" y="1078585"/>
                </a:lnTo>
                <a:lnTo>
                  <a:pt x="1760888" y="1085989"/>
                </a:lnTo>
                <a:lnTo>
                  <a:pt x="1765318" y="1085989"/>
                </a:lnTo>
                <a:lnTo>
                  <a:pt x="1766376" y="1078585"/>
                </a:lnTo>
                <a:close/>
              </a:path>
              <a:path w="3129279" h="1343660">
                <a:moveTo>
                  <a:pt x="1814313" y="1078585"/>
                </a:moveTo>
                <a:lnTo>
                  <a:pt x="1766376" y="1078585"/>
                </a:lnTo>
                <a:lnTo>
                  <a:pt x="1765318" y="1085989"/>
                </a:lnTo>
                <a:lnTo>
                  <a:pt x="1824730" y="1085989"/>
                </a:lnTo>
                <a:lnTo>
                  <a:pt x="1824790" y="1081519"/>
                </a:lnTo>
                <a:lnTo>
                  <a:pt x="1815510" y="1081519"/>
                </a:lnTo>
                <a:lnTo>
                  <a:pt x="1814313" y="1078585"/>
                </a:lnTo>
                <a:close/>
              </a:path>
              <a:path w="3129279" h="1343660">
                <a:moveTo>
                  <a:pt x="1812007" y="1054138"/>
                </a:moveTo>
                <a:lnTo>
                  <a:pt x="1784217" y="1054138"/>
                </a:lnTo>
                <a:lnTo>
                  <a:pt x="1806709" y="1059958"/>
                </a:lnTo>
                <a:lnTo>
                  <a:pt x="1815510" y="1081519"/>
                </a:lnTo>
                <a:lnTo>
                  <a:pt x="1819422" y="1078585"/>
                </a:lnTo>
                <a:lnTo>
                  <a:pt x="1824829" y="1078585"/>
                </a:lnTo>
                <a:lnTo>
                  <a:pt x="1824870" y="1075558"/>
                </a:lnTo>
                <a:lnTo>
                  <a:pt x="1817187" y="1057816"/>
                </a:lnTo>
                <a:lnTo>
                  <a:pt x="1812007" y="1054138"/>
                </a:lnTo>
                <a:close/>
              </a:path>
              <a:path w="3129279" h="1343660">
                <a:moveTo>
                  <a:pt x="1824829" y="1078585"/>
                </a:moveTo>
                <a:lnTo>
                  <a:pt x="1819422" y="1078585"/>
                </a:lnTo>
                <a:lnTo>
                  <a:pt x="1815510" y="1081519"/>
                </a:lnTo>
                <a:lnTo>
                  <a:pt x="1824790" y="1081519"/>
                </a:lnTo>
                <a:lnTo>
                  <a:pt x="1824829" y="1078585"/>
                </a:lnTo>
                <a:close/>
              </a:path>
              <a:path w="3129279" h="1343660">
                <a:moveTo>
                  <a:pt x="1891121" y="1046314"/>
                </a:moveTo>
                <a:lnTo>
                  <a:pt x="1881621" y="1046314"/>
                </a:lnTo>
                <a:lnTo>
                  <a:pt x="1881621" y="1119657"/>
                </a:lnTo>
                <a:lnTo>
                  <a:pt x="1891540" y="1119657"/>
                </a:lnTo>
                <a:lnTo>
                  <a:pt x="1893728" y="1066897"/>
                </a:lnTo>
                <a:lnTo>
                  <a:pt x="1894292" y="1066291"/>
                </a:lnTo>
                <a:lnTo>
                  <a:pt x="1891121" y="1066291"/>
                </a:lnTo>
                <a:lnTo>
                  <a:pt x="1891121" y="1046314"/>
                </a:lnTo>
                <a:close/>
              </a:path>
              <a:path w="3129279" h="1343660">
                <a:moveTo>
                  <a:pt x="1918502" y="1045616"/>
                </a:moveTo>
                <a:lnTo>
                  <a:pt x="1911330" y="1045616"/>
                </a:lnTo>
                <a:lnTo>
                  <a:pt x="1895638" y="1052974"/>
                </a:lnTo>
                <a:lnTo>
                  <a:pt x="1891121" y="1066291"/>
                </a:lnTo>
                <a:lnTo>
                  <a:pt x="1894292" y="1066291"/>
                </a:lnTo>
                <a:lnTo>
                  <a:pt x="1902483" y="1057490"/>
                </a:lnTo>
                <a:lnTo>
                  <a:pt x="1916267" y="1055116"/>
                </a:lnTo>
                <a:lnTo>
                  <a:pt x="1918502" y="1045616"/>
                </a:lnTo>
                <a:close/>
              </a:path>
              <a:path w="3129279" h="1343660">
                <a:moveTo>
                  <a:pt x="1957619" y="1045616"/>
                </a:moveTo>
                <a:lnTo>
                  <a:pt x="1940575" y="1053672"/>
                </a:lnTo>
                <a:lnTo>
                  <a:pt x="1930051" y="1069225"/>
                </a:lnTo>
                <a:lnTo>
                  <a:pt x="1928514" y="1090180"/>
                </a:lnTo>
                <a:lnTo>
                  <a:pt x="1941180" y="1112346"/>
                </a:lnTo>
                <a:lnTo>
                  <a:pt x="1967072" y="1120355"/>
                </a:lnTo>
                <a:lnTo>
                  <a:pt x="1972939" y="1120355"/>
                </a:lnTo>
                <a:lnTo>
                  <a:pt x="1991595" y="1110390"/>
                </a:lnTo>
                <a:lnTo>
                  <a:pt x="1956594" y="1110390"/>
                </a:lnTo>
                <a:lnTo>
                  <a:pt x="1939364" y="1093859"/>
                </a:lnTo>
                <a:lnTo>
                  <a:pt x="1940489" y="1085989"/>
                </a:lnTo>
                <a:lnTo>
                  <a:pt x="1936058" y="1085989"/>
                </a:lnTo>
                <a:lnTo>
                  <a:pt x="1936058" y="1078585"/>
                </a:lnTo>
                <a:lnTo>
                  <a:pt x="1941546" y="1078585"/>
                </a:lnTo>
                <a:lnTo>
                  <a:pt x="1943742" y="1063218"/>
                </a:lnTo>
                <a:lnTo>
                  <a:pt x="1959388" y="1054138"/>
                </a:lnTo>
                <a:lnTo>
                  <a:pt x="1987178" y="1054138"/>
                </a:lnTo>
                <a:lnTo>
                  <a:pt x="1977409" y="1047199"/>
                </a:lnTo>
                <a:lnTo>
                  <a:pt x="1957619" y="1045616"/>
                </a:lnTo>
                <a:close/>
              </a:path>
              <a:path w="3129279" h="1343660">
                <a:moveTo>
                  <a:pt x="1989843" y="1101915"/>
                </a:moveTo>
                <a:lnTo>
                  <a:pt x="1987049" y="1105175"/>
                </a:lnTo>
                <a:lnTo>
                  <a:pt x="1956594" y="1110390"/>
                </a:lnTo>
                <a:lnTo>
                  <a:pt x="1991595" y="1110390"/>
                </a:lnTo>
                <a:lnTo>
                  <a:pt x="1995431" y="1108341"/>
                </a:lnTo>
                <a:lnTo>
                  <a:pt x="1989843" y="1101915"/>
                </a:lnTo>
                <a:close/>
              </a:path>
              <a:path w="3129279" h="1343660">
                <a:moveTo>
                  <a:pt x="1941546" y="1078585"/>
                </a:moveTo>
                <a:lnTo>
                  <a:pt x="1936058" y="1078585"/>
                </a:lnTo>
                <a:lnTo>
                  <a:pt x="1936058" y="1085989"/>
                </a:lnTo>
                <a:lnTo>
                  <a:pt x="1940489" y="1085989"/>
                </a:lnTo>
                <a:lnTo>
                  <a:pt x="1941546" y="1078585"/>
                </a:lnTo>
                <a:close/>
              </a:path>
              <a:path w="3129279" h="1343660">
                <a:moveTo>
                  <a:pt x="1989483" y="1078585"/>
                </a:moveTo>
                <a:lnTo>
                  <a:pt x="1941546" y="1078585"/>
                </a:lnTo>
                <a:lnTo>
                  <a:pt x="1940489" y="1085989"/>
                </a:lnTo>
                <a:lnTo>
                  <a:pt x="1999901" y="1085989"/>
                </a:lnTo>
                <a:lnTo>
                  <a:pt x="1999961" y="1081519"/>
                </a:lnTo>
                <a:lnTo>
                  <a:pt x="1990681" y="1081519"/>
                </a:lnTo>
                <a:lnTo>
                  <a:pt x="1989483" y="1078585"/>
                </a:lnTo>
                <a:close/>
              </a:path>
              <a:path w="3129279" h="1343660">
                <a:moveTo>
                  <a:pt x="1987178" y="1054138"/>
                </a:moveTo>
                <a:lnTo>
                  <a:pt x="1959388" y="1054138"/>
                </a:lnTo>
                <a:lnTo>
                  <a:pt x="1981880" y="1059958"/>
                </a:lnTo>
                <a:lnTo>
                  <a:pt x="1990681" y="1081519"/>
                </a:lnTo>
                <a:lnTo>
                  <a:pt x="1994592" y="1078585"/>
                </a:lnTo>
                <a:lnTo>
                  <a:pt x="2000000" y="1078585"/>
                </a:lnTo>
                <a:lnTo>
                  <a:pt x="2000041" y="1075558"/>
                </a:lnTo>
                <a:lnTo>
                  <a:pt x="1992357" y="1057816"/>
                </a:lnTo>
                <a:lnTo>
                  <a:pt x="1987178" y="1054138"/>
                </a:lnTo>
                <a:close/>
              </a:path>
              <a:path w="3129279" h="1343660">
                <a:moveTo>
                  <a:pt x="2000000" y="1078585"/>
                </a:moveTo>
                <a:lnTo>
                  <a:pt x="1994592" y="1078585"/>
                </a:lnTo>
                <a:lnTo>
                  <a:pt x="1990681" y="1081519"/>
                </a:lnTo>
                <a:lnTo>
                  <a:pt x="1999961" y="1081519"/>
                </a:lnTo>
                <a:lnTo>
                  <a:pt x="2000000" y="1078585"/>
                </a:lnTo>
                <a:close/>
              </a:path>
              <a:path w="3129279" h="1343660">
                <a:moveTo>
                  <a:pt x="2043420" y="1045616"/>
                </a:moveTo>
                <a:lnTo>
                  <a:pt x="2025445" y="1053532"/>
                </a:lnTo>
                <a:lnTo>
                  <a:pt x="2014455" y="1069086"/>
                </a:lnTo>
                <a:lnTo>
                  <a:pt x="2012825" y="1090180"/>
                </a:lnTo>
                <a:lnTo>
                  <a:pt x="2025445" y="1112346"/>
                </a:lnTo>
                <a:lnTo>
                  <a:pt x="2050684" y="1120355"/>
                </a:lnTo>
                <a:lnTo>
                  <a:pt x="2062559" y="1119145"/>
                </a:lnTo>
                <a:lnTo>
                  <a:pt x="2072193" y="1111554"/>
                </a:lnTo>
                <a:lnTo>
                  <a:pt x="2045329" y="1111554"/>
                </a:lnTo>
                <a:lnTo>
                  <a:pt x="2028937" y="1102288"/>
                </a:lnTo>
                <a:lnTo>
                  <a:pt x="2022884" y="1077142"/>
                </a:lnTo>
                <a:lnTo>
                  <a:pt x="2032244" y="1060238"/>
                </a:lnTo>
                <a:lnTo>
                  <a:pt x="2054922" y="1054277"/>
                </a:lnTo>
                <a:lnTo>
                  <a:pt x="2074723" y="1054277"/>
                </a:lnTo>
                <a:lnTo>
                  <a:pt x="2072617" y="1051670"/>
                </a:lnTo>
                <a:lnTo>
                  <a:pt x="2043420" y="1045616"/>
                </a:lnTo>
                <a:close/>
              </a:path>
              <a:path w="3129279" h="1343660">
                <a:moveTo>
                  <a:pt x="2072058" y="1100797"/>
                </a:moveTo>
                <a:lnTo>
                  <a:pt x="2069544" y="1104430"/>
                </a:lnTo>
                <a:lnTo>
                  <a:pt x="2045329" y="1111554"/>
                </a:lnTo>
                <a:lnTo>
                  <a:pt x="2072193" y="1111554"/>
                </a:lnTo>
                <a:lnTo>
                  <a:pt x="2079462" y="1105827"/>
                </a:lnTo>
                <a:lnTo>
                  <a:pt x="2072058" y="1100797"/>
                </a:lnTo>
                <a:close/>
              </a:path>
              <a:path w="3129279" h="1343660">
                <a:moveTo>
                  <a:pt x="2074723" y="1054277"/>
                </a:moveTo>
                <a:lnTo>
                  <a:pt x="2054922" y="1054277"/>
                </a:lnTo>
                <a:lnTo>
                  <a:pt x="2072058" y="1065174"/>
                </a:lnTo>
                <a:lnTo>
                  <a:pt x="2079325" y="1060238"/>
                </a:lnTo>
                <a:lnTo>
                  <a:pt x="2079538" y="1060238"/>
                </a:lnTo>
                <a:lnTo>
                  <a:pt x="2074723" y="1054277"/>
                </a:lnTo>
                <a:close/>
              </a:path>
              <a:path w="3129279" h="1343660">
                <a:moveTo>
                  <a:pt x="2119419" y="1045616"/>
                </a:moveTo>
                <a:lnTo>
                  <a:pt x="2102376" y="1053672"/>
                </a:lnTo>
                <a:lnTo>
                  <a:pt x="2091852" y="1069225"/>
                </a:lnTo>
                <a:lnTo>
                  <a:pt x="2090315" y="1090180"/>
                </a:lnTo>
                <a:lnTo>
                  <a:pt x="2102981" y="1112346"/>
                </a:lnTo>
                <a:lnTo>
                  <a:pt x="2128873" y="1120355"/>
                </a:lnTo>
                <a:lnTo>
                  <a:pt x="2134740" y="1120355"/>
                </a:lnTo>
                <a:lnTo>
                  <a:pt x="2153396" y="1110390"/>
                </a:lnTo>
                <a:lnTo>
                  <a:pt x="2118395" y="1110390"/>
                </a:lnTo>
                <a:lnTo>
                  <a:pt x="2101165" y="1093859"/>
                </a:lnTo>
                <a:lnTo>
                  <a:pt x="2102290" y="1085989"/>
                </a:lnTo>
                <a:lnTo>
                  <a:pt x="2097859" y="1085989"/>
                </a:lnTo>
                <a:lnTo>
                  <a:pt x="2097859" y="1078585"/>
                </a:lnTo>
                <a:lnTo>
                  <a:pt x="2103347" y="1078585"/>
                </a:lnTo>
                <a:lnTo>
                  <a:pt x="2105543" y="1063218"/>
                </a:lnTo>
                <a:lnTo>
                  <a:pt x="2121189" y="1054138"/>
                </a:lnTo>
                <a:lnTo>
                  <a:pt x="2148979" y="1054138"/>
                </a:lnTo>
                <a:lnTo>
                  <a:pt x="2139210" y="1047199"/>
                </a:lnTo>
                <a:lnTo>
                  <a:pt x="2119419" y="1045616"/>
                </a:lnTo>
                <a:close/>
              </a:path>
              <a:path w="3129279" h="1343660">
                <a:moveTo>
                  <a:pt x="2151644" y="1101915"/>
                </a:moveTo>
                <a:lnTo>
                  <a:pt x="2148850" y="1105175"/>
                </a:lnTo>
                <a:lnTo>
                  <a:pt x="2118395" y="1110390"/>
                </a:lnTo>
                <a:lnTo>
                  <a:pt x="2153396" y="1110390"/>
                </a:lnTo>
                <a:lnTo>
                  <a:pt x="2157232" y="1108341"/>
                </a:lnTo>
                <a:lnTo>
                  <a:pt x="2151644" y="1101915"/>
                </a:lnTo>
                <a:close/>
              </a:path>
              <a:path w="3129279" h="1343660">
                <a:moveTo>
                  <a:pt x="2103347" y="1078585"/>
                </a:moveTo>
                <a:lnTo>
                  <a:pt x="2097859" y="1078585"/>
                </a:lnTo>
                <a:lnTo>
                  <a:pt x="2097859" y="1085989"/>
                </a:lnTo>
                <a:lnTo>
                  <a:pt x="2102290" y="1085989"/>
                </a:lnTo>
                <a:lnTo>
                  <a:pt x="2103347" y="1078585"/>
                </a:lnTo>
                <a:close/>
              </a:path>
              <a:path w="3129279" h="1343660">
                <a:moveTo>
                  <a:pt x="2151284" y="1078585"/>
                </a:moveTo>
                <a:lnTo>
                  <a:pt x="2103347" y="1078585"/>
                </a:lnTo>
                <a:lnTo>
                  <a:pt x="2102290" y="1085989"/>
                </a:lnTo>
                <a:lnTo>
                  <a:pt x="2161702" y="1085989"/>
                </a:lnTo>
                <a:lnTo>
                  <a:pt x="2161762" y="1081519"/>
                </a:lnTo>
                <a:lnTo>
                  <a:pt x="2152482" y="1081519"/>
                </a:lnTo>
                <a:lnTo>
                  <a:pt x="2151284" y="1078585"/>
                </a:lnTo>
                <a:close/>
              </a:path>
              <a:path w="3129279" h="1343660">
                <a:moveTo>
                  <a:pt x="2148979" y="1054138"/>
                </a:moveTo>
                <a:lnTo>
                  <a:pt x="2121189" y="1054138"/>
                </a:lnTo>
                <a:lnTo>
                  <a:pt x="2143681" y="1059958"/>
                </a:lnTo>
                <a:lnTo>
                  <a:pt x="2152482" y="1081519"/>
                </a:lnTo>
                <a:lnTo>
                  <a:pt x="2156393" y="1078585"/>
                </a:lnTo>
                <a:lnTo>
                  <a:pt x="2161801" y="1078585"/>
                </a:lnTo>
                <a:lnTo>
                  <a:pt x="2161842" y="1075558"/>
                </a:lnTo>
                <a:lnTo>
                  <a:pt x="2154158" y="1057816"/>
                </a:lnTo>
                <a:lnTo>
                  <a:pt x="2148979" y="1054138"/>
                </a:lnTo>
                <a:close/>
              </a:path>
              <a:path w="3129279" h="1343660">
                <a:moveTo>
                  <a:pt x="2161801" y="1078585"/>
                </a:moveTo>
                <a:lnTo>
                  <a:pt x="2156393" y="1078585"/>
                </a:lnTo>
                <a:lnTo>
                  <a:pt x="2152482" y="1081519"/>
                </a:lnTo>
                <a:lnTo>
                  <a:pt x="2161762" y="1081519"/>
                </a:lnTo>
                <a:lnTo>
                  <a:pt x="2161801" y="1078585"/>
                </a:lnTo>
                <a:close/>
              </a:path>
              <a:path w="3129279" h="1343660">
                <a:moveTo>
                  <a:pt x="2191949" y="1046314"/>
                </a:moveTo>
                <a:lnTo>
                  <a:pt x="2182031" y="1046314"/>
                </a:lnTo>
                <a:lnTo>
                  <a:pt x="2182031" y="1119657"/>
                </a:lnTo>
                <a:lnTo>
                  <a:pt x="2191949" y="1119657"/>
                </a:lnTo>
                <a:lnTo>
                  <a:pt x="2191949" y="1046314"/>
                </a:lnTo>
                <a:close/>
              </a:path>
              <a:path w="3129279" h="1343660">
                <a:moveTo>
                  <a:pt x="2185011" y="1016000"/>
                </a:moveTo>
                <a:lnTo>
                  <a:pt x="2187060" y="1030109"/>
                </a:lnTo>
                <a:lnTo>
                  <a:pt x="2189202" y="1030109"/>
                </a:lnTo>
                <a:lnTo>
                  <a:pt x="2185011" y="1016000"/>
                </a:lnTo>
                <a:close/>
              </a:path>
              <a:path w="3129279" h="1343660">
                <a:moveTo>
                  <a:pt x="2231143" y="1030109"/>
                </a:moveTo>
                <a:lnTo>
                  <a:pt x="2221224" y="1030109"/>
                </a:lnTo>
                <a:lnTo>
                  <a:pt x="2221224" y="1105780"/>
                </a:lnTo>
                <a:lnTo>
                  <a:pt x="2230537" y="1118493"/>
                </a:lnTo>
                <a:lnTo>
                  <a:pt x="2242738" y="1120355"/>
                </a:lnTo>
                <a:lnTo>
                  <a:pt x="2258245" y="1115187"/>
                </a:lnTo>
                <a:lnTo>
                  <a:pt x="2256601" y="1111834"/>
                </a:lnTo>
                <a:lnTo>
                  <a:pt x="2248233" y="1111834"/>
                </a:lnTo>
                <a:lnTo>
                  <a:pt x="2232214" y="1106013"/>
                </a:lnTo>
                <a:lnTo>
                  <a:pt x="2231143" y="1030109"/>
                </a:lnTo>
                <a:close/>
              </a:path>
              <a:path w="3129279" h="1343660">
                <a:moveTo>
                  <a:pt x="2254752" y="1108062"/>
                </a:moveTo>
                <a:lnTo>
                  <a:pt x="2248233" y="1111834"/>
                </a:lnTo>
                <a:lnTo>
                  <a:pt x="2256601" y="1111834"/>
                </a:lnTo>
                <a:lnTo>
                  <a:pt x="2254752" y="1108062"/>
                </a:lnTo>
                <a:close/>
              </a:path>
              <a:path w="3129279" h="1343660">
                <a:moveTo>
                  <a:pt x="2221224" y="1046314"/>
                </a:moveTo>
                <a:lnTo>
                  <a:pt x="2208092" y="1046314"/>
                </a:lnTo>
                <a:lnTo>
                  <a:pt x="2208092" y="1054557"/>
                </a:lnTo>
                <a:lnTo>
                  <a:pt x="2221224" y="1054557"/>
                </a:lnTo>
                <a:lnTo>
                  <a:pt x="2221224" y="1046314"/>
                </a:lnTo>
                <a:close/>
              </a:path>
              <a:path w="3129279" h="1343660">
                <a:moveTo>
                  <a:pt x="2253495" y="1046314"/>
                </a:moveTo>
                <a:lnTo>
                  <a:pt x="2231371" y="1046314"/>
                </a:lnTo>
                <a:lnTo>
                  <a:pt x="2231488" y="1054557"/>
                </a:lnTo>
                <a:lnTo>
                  <a:pt x="2253495" y="1054557"/>
                </a:lnTo>
                <a:lnTo>
                  <a:pt x="2253495" y="1046314"/>
                </a:lnTo>
                <a:close/>
              </a:path>
              <a:path w="3129279" h="1343660">
                <a:moveTo>
                  <a:pt x="2320672" y="1078247"/>
                </a:moveTo>
                <a:lnTo>
                  <a:pt x="2285940" y="1079144"/>
                </a:lnTo>
                <a:lnTo>
                  <a:pt x="2271039" y="1091717"/>
                </a:lnTo>
                <a:lnTo>
                  <a:pt x="2275509" y="1113324"/>
                </a:lnTo>
                <a:lnTo>
                  <a:pt x="2296976" y="1120355"/>
                </a:lnTo>
                <a:lnTo>
                  <a:pt x="2309736" y="1118912"/>
                </a:lnTo>
                <a:lnTo>
                  <a:pt x="2316054" y="1112532"/>
                </a:lnTo>
                <a:lnTo>
                  <a:pt x="2292646" y="1112532"/>
                </a:lnTo>
                <a:lnTo>
                  <a:pt x="2279933" y="1102893"/>
                </a:lnTo>
                <a:lnTo>
                  <a:pt x="2286778" y="1086827"/>
                </a:lnTo>
                <a:lnTo>
                  <a:pt x="2320957" y="1085667"/>
                </a:lnTo>
                <a:lnTo>
                  <a:pt x="2320707" y="1079144"/>
                </a:lnTo>
                <a:lnTo>
                  <a:pt x="2320672" y="1078247"/>
                </a:lnTo>
                <a:close/>
              </a:path>
              <a:path w="3129279" h="1343660">
                <a:moveTo>
                  <a:pt x="2331762" y="1097584"/>
                </a:moveTo>
                <a:lnTo>
                  <a:pt x="2321843" y="1097584"/>
                </a:lnTo>
                <a:lnTo>
                  <a:pt x="2324078" y="1104430"/>
                </a:lnTo>
                <a:lnTo>
                  <a:pt x="2321767" y="1106763"/>
                </a:lnTo>
                <a:lnTo>
                  <a:pt x="2322234" y="1118912"/>
                </a:lnTo>
                <a:lnTo>
                  <a:pt x="2322262" y="1119657"/>
                </a:lnTo>
                <a:lnTo>
                  <a:pt x="2331762" y="1119657"/>
                </a:lnTo>
                <a:lnTo>
                  <a:pt x="2331762" y="1097584"/>
                </a:lnTo>
                <a:close/>
              </a:path>
              <a:path w="3129279" h="1343660">
                <a:moveTo>
                  <a:pt x="2321442" y="1098294"/>
                </a:moveTo>
                <a:lnTo>
                  <a:pt x="2317000" y="1106153"/>
                </a:lnTo>
                <a:lnTo>
                  <a:pt x="2292646" y="1112532"/>
                </a:lnTo>
                <a:lnTo>
                  <a:pt x="2316054" y="1112532"/>
                </a:lnTo>
                <a:lnTo>
                  <a:pt x="2321767" y="1106763"/>
                </a:lnTo>
                <a:lnTo>
                  <a:pt x="2321442" y="1098294"/>
                </a:lnTo>
                <a:close/>
              </a:path>
              <a:path w="3129279" h="1343660">
                <a:moveTo>
                  <a:pt x="2321843" y="1097584"/>
                </a:moveTo>
                <a:lnTo>
                  <a:pt x="2321442" y="1098294"/>
                </a:lnTo>
                <a:lnTo>
                  <a:pt x="2321618" y="1102893"/>
                </a:lnTo>
                <a:lnTo>
                  <a:pt x="2321677" y="1104430"/>
                </a:lnTo>
                <a:lnTo>
                  <a:pt x="2321767" y="1106763"/>
                </a:lnTo>
                <a:lnTo>
                  <a:pt x="2324078" y="1104430"/>
                </a:lnTo>
                <a:lnTo>
                  <a:pt x="2321843" y="1097584"/>
                </a:lnTo>
                <a:close/>
              </a:path>
              <a:path w="3129279" h="1343660">
                <a:moveTo>
                  <a:pt x="2325725" y="1054277"/>
                </a:moveTo>
                <a:lnTo>
                  <a:pt x="2307920" y="1054277"/>
                </a:lnTo>
                <a:lnTo>
                  <a:pt x="2320074" y="1062659"/>
                </a:lnTo>
                <a:lnTo>
                  <a:pt x="2321415" y="1097584"/>
                </a:lnTo>
                <a:lnTo>
                  <a:pt x="2321442" y="1098294"/>
                </a:lnTo>
                <a:lnTo>
                  <a:pt x="2321843" y="1097584"/>
                </a:lnTo>
                <a:lnTo>
                  <a:pt x="2331762" y="1097584"/>
                </a:lnTo>
                <a:lnTo>
                  <a:pt x="2331762" y="1085667"/>
                </a:lnTo>
                <a:lnTo>
                  <a:pt x="2323799" y="1085667"/>
                </a:lnTo>
                <a:lnTo>
                  <a:pt x="2323799" y="1078247"/>
                </a:lnTo>
                <a:lnTo>
                  <a:pt x="2331762" y="1078247"/>
                </a:lnTo>
                <a:lnTo>
                  <a:pt x="2331762" y="1074115"/>
                </a:lnTo>
                <a:lnTo>
                  <a:pt x="2329154" y="1057397"/>
                </a:lnTo>
                <a:lnTo>
                  <a:pt x="2325725" y="1054277"/>
                </a:lnTo>
                <a:close/>
              </a:path>
              <a:path w="3129279" h="1343660">
                <a:moveTo>
                  <a:pt x="2331762" y="1078247"/>
                </a:moveTo>
                <a:lnTo>
                  <a:pt x="2323799" y="1078247"/>
                </a:lnTo>
                <a:lnTo>
                  <a:pt x="2323799" y="1085667"/>
                </a:lnTo>
                <a:lnTo>
                  <a:pt x="2331762" y="1085667"/>
                </a:lnTo>
                <a:lnTo>
                  <a:pt x="2331762" y="1078247"/>
                </a:lnTo>
                <a:close/>
              </a:path>
              <a:path w="3129279" h="1343660">
                <a:moveTo>
                  <a:pt x="2302006" y="1045616"/>
                </a:moveTo>
                <a:lnTo>
                  <a:pt x="2272110" y="1055535"/>
                </a:lnTo>
                <a:lnTo>
                  <a:pt x="2276580" y="1062939"/>
                </a:lnTo>
                <a:lnTo>
                  <a:pt x="2307920" y="1054277"/>
                </a:lnTo>
                <a:lnTo>
                  <a:pt x="2325725" y="1054277"/>
                </a:lnTo>
                <a:lnTo>
                  <a:pt x="2318816" y="1047991"/>
                </a:lnTo>
                <a:lnTo>
                  <a:pt x="2302006" y="1045616"/>
                </a:lnTo>
                <a:close/>
              </a:path>
              <a:path w="3129279" h="1343660">
                <a:moveTo>
                  <a:pt x="51775" y="1281447"/>
                </a:moveTo>
                <a:lnTo>
                  <a:pt x="17043" y="1282344"/>
                </a:lnTo>
                <a:lnTo>
                  <a:pt x="2142" y="1294917"/>
                </a:lnTo>
                <a:lnTo>
                  <a:pt x="6612" y="1316524"/>
                </a:lnTo>
                <a:lnTo>
                  <a:pt x="28079" y="1323555"/>
                </a:lnTo>
                <a:lnTo>
                  <a:pt x="40838" y="1322112"/>
                </a:lnTo>
                <a:lnTo>
                  <a:pt x="47156" y="1315732"/>
                </a:lnTo>
                <a:lnTo>
                  <a:pt x="23748" y="1315732"/>
                </a:lnTo>
                <a:lnTo>
                  <a:pt x="11036" y="1306093"/>
                </a:lnTo>
                <a:lnTo>
                  <a:pt x="17881" y="1290027"/>
                </a:lnTo>
                <a:lnTo>
                  <a:pt x="52060" y="1288867"/>
                </a:lnTo>
                <a:lnTo>
                  <a:pt x="51809" y="1282344"/>
                </a:lnTo>
                <a:lnTo>
                  <a:pt x="51775" y="1281447"/>
                </a:lnTo>
                <a:close/>
              </a:path>
              <a:path w="3129279" h="1343660">
                <a:moveTo>
                  <a:pt x="62864" y="1300784"/>
                </a:moveTo>
                <a:lnTo>
                  <a:pt x="52946" y="1300784"/>
                </a:lnTo>
                <a:lnTo>
                  <a:pt x="55181" y="1307630"/>
                </a:lnTo>
                <a:lnTo>
                  <a:pt x="52870" y="1309963"/>
                </a:lnTo>
                <a:lnTo>
                  <a:pt x="53336" y="1322112"/>
                </a:lnTo>
                <a:lnTo>
                  <a:pt x="53365" y="1322857"/>
                </a:lnTo>
                <a:lnTo>
                  <a:pt x="62864" y="1322857"/>
                </a:lnTo>
                <a:lnTo>
                  <a:pt x="62864" y="1300784"/>
                </a:lnTo>
                <a:close/>
              </a:path>
              <a:path w="3129279" h="1343660">
                <a:moveTo>
                  <a:pt x="52545" y="1301494"/>
                </a:moveTo>
                <a:lnTo>
                  <a:pt x="48103" y="1309353"/>
                </a:lnTo>
                <a:lnTo>
                  <a:pt x="23748" y="1315732"/>
                </a:lnTo>
                <a:lnTo>
                  <a:pt x="47156" y="1315732"/>
                </a:lnTo>
                <a:lnTo>
                  <a:pt x="52870" y="1309963"/>
                </a:lnTo>
                <a:lnTo>
                  <a:pt x="52545" y="1301494"/>
                </a:lnTo>
                <a:close/>
              </a:path>
              <a:path w="3129279" h="1343660">
                <a:moveTo>
                  <a:pt x="52946" y="1300784"/>
                </a:moveTo>
                <a:lnTo>
                  <a:pt x="52545" y="1301494"/>
                </a:lnTo>
                <a:lnTo>
                  <a:pt x="52721" y="1306093"/>
                </a:lnTo>
                <a:lnTo>
                  <a:pt x="52780" y="1307630"/>
                </a:lnTo>
                <a:lnTo>
                  <a:pt x="52870" y="1309963"/>
                </a:lnTo>
                <a:lnTo>
                  <a:pt x="55181" y="1307630"/>
                </a:lnTo>
                <a:lnTo>
                  <a:pt x="52946" y="1300784"/>
                </a:lnTo>
                <a:close/>
              </a:path>
              <a:path w="3129279" h="1343660">
                <a:moveTo>
                  <a:pt x="56828" y="1257477"/>
                </a:moveTo>
                <a:lnTo>
                  <a:pt x="39022" y="1257477"/>
                </a:lnTo>
                <a:lnTo>
                  <a:pt x="51176" y="1265859"/>
                </a:lnTo>
                <a:lnTo>
                  <a:pt x="52517" y="1300784"/>
                </a:lnTo>
                <a:lnTo>
                  <a:pt x="52545" y="1301494"/>
                </a:lnTo>
                <a:lnTo>
                  <a:pt x="52946" y="1300784"/>
                </a:lnTo>
                <a:lnTo>
                  <a:pt x="62864" y="1300784"/>
                </a:lnTo>
                <a:lnTo>
                  <a:pt x="62864" y="1288867"/>
                </a:lnTo>
                <a:lnTo>
                  <a:pt x="54902" y="1288867"/>
                </a:lnTo>
                <a:lnTo>
                  <a:pt x="54902" y="1281447"/>
                </a:lnTo>
                <a:lnTo>
                  <a:pt x="62864" y="1281447"/>
                </a:lnTo>
                <a:lnTo>
                  <a:pt x="62864" y="1277315"/>
                </a:lnTo>
                <a:lnTo>
                  <a:pt x="60257" y="1260597"/>
                </a:lnTo>
                <a:lnTo>
                  <a:pt x="56828" y="1257477"/>
                </a:lnTo>
                <a:close/>
              </a:path>
              <a:path w="3129279" h="1343660">
                <a:moveTo>
                  <a:pt x="62864" y="1281447"/>
                </a:moveTo>
                <a:lnTo>
                  <a:pt x="54902" y="1281447"/>
                </a:lnTo>
                <a:lnTo>
                  <a:pt x="54902" y="1288867"/>
                </a:lnTo>
                <a:lnTo>
                  <a:pt x="62864" y="1288867"/>
                </a:lnTo>
                <a:lnTo>
                  <a:pt x="62864" y="1281447"/>
                </a:lnTo>
                <a:close/>
              </a:path>
              <a:path w="3129279" h="1343660">
                <a:moveTo>
                  <a:pt x="33108" y="1248816"/>
                </a:moveTo>
                <a:lnTo>
                  <a:pt x="3213" y="1258735"/>
                </a:lnTo>
                <a:lnTo>
                  <a:pt x="7683" y="1266139"/>
                </a:lnTo>
                <a:lnTo>
                  <a:pt x="39022" y="1257477"/>
                </a:lnTo>
                <a:lnTo>
                  <a:pt x="56828" y="1257477"/>
                </a:lnTo>
                <a:lnTo>
                  <a:pt x="49919" y="1251191"/>
                </a:lnTo>
                <a:lnTo>
                  <a:pt x="33108" y="1248816"/>
                </a:lnTo>
                <a:close/>
              </a:path>
              <a:path w="3129279" h="1343660">
                <a:moveTo>
                  <a:pt x="112995" y="1248816"/>
                </a:moveTo>
                <a:lnTo>
                  <a:pt x="95020" y="1256732"/>
                </a:lnTo>
                <a:lnTo>
                  <a:pt x="84031" y="1272286"/>
                </a:lnTo>
                <a:lnTo>
                  <a:pt x="82401" y="1293380"/>
                </a:lnTo>
                <a:lnTo>
                  <a:pt x="95020" y="1315546"/>
                </a:lnTo>
                <a:lnTo>
                  <a:pt x="120259" y="1323555"/>
                </a:lnTo>
                <a:lnTo>
                  <a:pt x="132134" y="1322345"/>
                </a:lnTo>
                <a:lnTo>
                  <a:pt x="141768" y="1314754"/>
                </a:lnTo>
                <a:lnTo>
                  <a:pt x="114904" y="1314754"/>
                </a:lnTo>
                <a:lnTo>
                  <a:pt x="98513" y="1305488"/>
                </a:lnTo>
                <a:lnTo>
                  <a:pt x="92459" y="1280342"/>
                </a:lnTo>
                <a:lnTo>
                  <a:pt x="101819" y="1263438"/>
                </a:lnTo>
                <a:lnTo>
                  <a:pt x="124497" y="1257477"/>
                </a:lnTo>
                <a:lnTo>
                  <a:pt x="144298" y="1257477"/>
                </a:lnTo>
                <a:lnTo>
                  <a:pt x="142192" y="1254870"/>
                </a:lnTo>
                <a:lnTo>
                  <a:pt x="112995" y="1248816"/>
                </a:lnTo>
                <a:close/>
              </a:path>
              <a:path w="3129279" h="1343660">
                <a:moveTo>
                  <a:pt x="141633" y="1303997"/>
                </a:moveTo>
                <a:lnTo>
                  <a:pt x="139119" y="1307630"/>
                </a:lnTo>
                <a:lnTo>
                  <a:pt x="114904" y="1314754"/>
                </a:lnTo>
                <a:lnTo>
                  <a:pt x="141768" y="1314754"/>
                </a:lnTo>
                <a:lnTo>
                  <a:pt x="149038" y="1309027"/>
                </a:lnTo>
                <a:lnTo>
                  <a:pt x="141633" y="1303997"/>
                </a:lnTo>
                <a:close/>
              </a:path>
              <a:path w="3129279" h="1343660">
                <a:moveTo>
                  <a:pt x="144298" y="1257477"/>
                </a:moveTo>
                <a:lnTo>
                  <a:pt x="124497" y="1257477"/>
                </a:lnTo>
                <a:lnTo>
                  <a:pt x="141633" y="1268374"/>
                </a:lnTo>
                <a:lnTo>
                  <a:pt x="148900" y="1263438"/>
                </a:lnTo>
                <a:lnTo>
                  <a:pt x="149113" y="1263438"/>
                </a:lnTo>
                <a:lnTo>
                  <a:pt x="144298" y="1257477"/>
                </a:lnTo>
                <a:close/>
              </a:path>
              <a:path w="3129279" h="1343660">
                <a:moveTo>
                  <a:pt x="177743" y="1249514"/>
                </a:moveTo>
                <a:lnTo>
                  <a:pt x="167824" y="1249514"/>
                </a:lnTo>
                <a:lnTo>
                  <a:pt x="167824" y="1299108"/>
                </a:lnTo>
                <a:lnTo>
                  <a:pt x="177836" y="1317735"/>
                </a:lnTo>
                <a:lnTo>
                  <a:pt x="198837" y="1323555"/>
                </a:lnTo>
                <a:lnTo>
                  <a:pt x="205357" y="1323555"/>
                </a:lnTo>
                <a:lnTo>
                  <a:pt x="219846" y="1314615"/>
                </a:lnTo>
                <a:lnTo>
                  <a:pt x="192830" y="1314615"/>
                </a:lnTo>
                <a:lnTo>
                  <a:pt x="179652" y="1304743"/>
                </a:lnTo>
                <a:lnTo>
                  <a:pt x="177743" y="1249514"/>
                </a:lnTo>
                <a:close/>
              </a:path>
              <a:path w="3129279" h="1343660">
                <a:moveTo>
                  <a:pt x="234740" y="1302740"/>
                </a:moveTo>
                <a:lnTo>
                  <a:pt x="225241" y="1302740"/>
                </a:lnTo>
                <a:lnTo>
                  <a:pt x="225241" y="1322857"/>
                </a:lnTo>
                <a:lnTo>
                  <a:pt x="234740" y="1322857"/>
                </a:lnTo>
                <a:lnTo>
                  <a:pt x="234740" y="1302740"/>
                </a:lnTo>
                <a:close/>
              </a:path>
              <a:path w="3129279" h="1343660">
                <a:moveTo>
                  <a:pt x="234740" y="1249514"/>
                </a:moveTo>
                <a:lnTo>
                  <a:pt x="224822" y="1249514"/>
                </a:lnTo>
                <a:lnTo>
                  <a:pt x="224822" y="1293520"/>
                </a:lnTo>
                <a:lnTo>
                  <a:pt x="216905" y="1309399"/>
                </a:lnTo>
                <a:lnTo>
                  <a:pt x="192830" y="1314615"/>
                </a:lnTo>
                <a:lnTo>
                  <a:pt x="219846" y="1314615"/>
                </a:lnTo>
                <a:lnTo>
                  <a:pt x="224449" y="1311774"/>
                </a:lnTo>
                <a:lnTo>
                  <a:pt x="225241" y="1302740"/>
                </a:lnTo>
                <a:lnTo>
                  <a:pt x="234740" y="1302740"/>
                </a:lnTo>
                <a:lnTo>
                  <a:pt x="234740" y="1249514"/>
                </a:lnTo>
                <a:close/>
              </a:path>
              <a:path w="3129279" h="1343660">
                <a:moveTo>
                  <a:pt x="271883" y="1249514"/>
                </a:moveTo>
                <a:lnTo>
                  <a:pt x="262383" y="1249514"/>
                </a:lnTo>
                <a:lnTo>
                  <a:pt x="262383" y="1322857"/>
                </a:lnTo>
                <a:lnTo>
                  <a:pt x="272302" y="1322857"/>
                </a:lnTo>
                <a:lnTo>
                  <a:pt x="272302" y="1278712"/>
                </a:lnTo>
                <a:lnTo>
                  <a:pt x="276996" y="1269352"/>
                </a:lnTo>
                <a:lnTo>
                  <a:pt x="271883" y="1269352"/>
                </a:lnTo>
                <a:lnTo>
                  <a:pt x="271883" y="1249514"/>
                </a:lnTo>
                <a:close/>
              </a:path>
              <a:path w="3129279" h="1343660">
                <a:moveTo>
                  <a:pt x="319692" y="1257757"/>
                </a:moveTo>
                <a:lnTo>
                  <a:pt x="303595" y="1257757"/>
                </a:lnTo>
                <a:lnTo>
                  <a:pt x="316261" y="1267675"/>
                </a:lnTo>
                <a:lnTo>
                  <a:pt x="318124" y="1322857"/>
                </a:lnTo>
                <a:lnTo>
                  <a:pt x="328042" y="1322857"/>
                </a:lnTo>
                <a:lnTo>
                  <a:pt x="328042" y="1278712"/>
                </a:lnTo>
                <a:lnTo>
                  <a:pt x="332221" y="1270330"/>
                </a:lnTo>
                <a:lnTo>
                  <a:pt x="326925" y="1270330"/>
                </a:lnTo>
                <a:lnTo>
                  <a:pt x="323013" y="1268793"/>
                </a:lnTo>
                <a:lnTo>
                  <a:pt x="325620" y="1264051"/>
                </a:lnTo>
                <a:lnTo>
                  <a:pt x="325435" y="1263158"/>
                </a:lnTo>
                <a:lnTo>
                  <a:pt x="319692" y="1257757"/>
                </a:lnTo>
                <a:close/>
              </a:path>
              <a:path w="3129279" h="1343660">
                <a:moveTo>
                  <a:pt x="375666" y="1257757"/>
                </a:moveTo>
                <a:lnTo>
                  <a:pt x="359335" y="1257757"/>
                </a:lnTo>
                <a:lnTo>
                  <a:pt x="371862" y="1267675"/>
                </a:lnTo>
                <a:lnTo>
                  <a:pt x="373724" y="1322857"/>
                </a:lnTo>
                <a:lnTo>
                  <a:pt x="383643" y="1322857"/>
                </a:lnTo>
                <a:lnTo>
                  <a:pt x="383643" y="1273170"/>
                </a:lnTo>
                <a:lnTo>
                  <a:pt x="375666" y="1257757"/>
                </a:lnTo>
                <a:close/>
              </a:path>
              <a:path w="3129279" h="1343660">
                <a:moveTo>
                  <a:pt x="325620" y="1264051"/>
                </a:moveTo>
                <a:lnTo>
                  <a:pt x="323013" y="1268793"/>
                </a:lnTo>
                <a:lnTo>
                  <a:pt x="326925" y="1270330"/>
                </a:lnTo>
                <a:lnTo>
                  <a:pt x="325620" y="1264051"/>
                </a:lnTo>
                <a:close/>
              </a:path>
              <a:path w="3129279" h="1343660">
                <a:moveTo>
                  <a:pt x="354027" y="1248816"/>
                </a:moveTo>
                <a:lnTo>
                  <a:pt x="346390" y="1248816"/>
                </a:lnTo>
                <a:lnTo>
                  <a:pt x="328927" y="1258036"/>
                </a:lnTo>
                <a:lnTo>
                  <a:pt x="325620" y="1264051"/>
                </a:lnTo>
                <a:lnTo>
                  <a:pt x="326925" y="1270330"/>
                </a:lnTo>
                <a:lnTo>
                  <a:pt x="332221" y="1270330"/>
                </a:lnTo>
                <a:lnTo>
                  <a:pt x="335796" y="1263158"/>
                </a:lnTo>
                <a:lnTo>
                  <a:pt x="335866" y="1263019"/>
                </a:lnTo>
                <a:lnTo>
                  <a:pt x="359335" y="1257757"/>
                </a:lnTo>
                <a:lnTo>
                  <a:pt x="375666" y="1257757"/>
                </a:lnTo>
                <a:lnTo>
                  <a:pt x="374004" y="1254544"/>
                </a:lnTo>
                <a:lnTo>
                  <a:pt x="354027" y="1248816"/>
                </a:lnTo>
                <a:close/>
              </a:path>
              <a:path w="3129279" h="1343660">
                <a:moveTo>
                  <a:pt x="292046" y="1248816"/>
                </a:moveTo>
                <a:lnTo>
                  <a:pt x="272581" y="1260551"/>
                </a:lnTo>
                <a:lnTo>
                  <a:pt x="272016" y="1267675"/>
                </a:lnTo>
                <a:lnTo>
                  <a:pt x="271927" y="1268793"/>
                </a:lnTo>
                <a:lnTo>
                  <a:pt x="271883" y="1269352"/>
                </a:lnTo>
                <a:lnTo>
                  <a:pt x="276996" y="1269352"/>
                </a:lnTo>
                <a:lnTo>
                  <a:pt x="280102" y="1263158"/>
                </a:lnTo>
                <a:lnTo>
                  <a:pt x="280172" y="1263019"/>
                </a:lnTo>
                <a:lnTo>
                  <a:pt x="303595" y="1257757"/>
                </a:lnTo>
                <a:lnTo>
                  <a:pt x="319692" y="1257757"/>
                </a:lnTo>
                <a:lnTo>
                  <a:pt x="312117" y="1250632"/>
                </a:lnTo>
                <a:lnTo>
                  <a:pt x="292046" y="1248816"/>
                </a:lnTo>
                <a:close/>
              </a:path>
              <a:path w="3129279" h="1343660">
                <a:moveTo>
                  <a:pt x="419762" y="1249514"/>
                </a:moveTo>
                <a:lnTo>
                  <a:pt x="409843" y="1249514"/>
                </a:lnTo>
                <a:lnTo>
                  <a:pt x="409843" y="1299108"/>
                </a:lnTo>
                <a:lnTo>
                  <a:pt x="419855" y="1317735"/>
                </a:lnTo>
                <a:lnTo>
                  <a:pt x="440857" y="1323555"/>
                </a:lnTo>
                <a:lnTo>
                  <a:pt x="447376" y="1323555"/>
                </a:lnTo>
                <a:lnTo>
                  <a:pt x="461865" y="1314615"/>
                </a:lnTo>
                <a:lnTo>
                  <a:pt x="434850" y="1314615"/>
                </a:lnTo>
                <a:lnTo>
                  <a:pt x="421671" y="1304743"/>
                </a:lnTo>
                <a:lnTo>
                  <a:pt x="419762" y="1249514"/>
                </a:lnTo>
                <a:close/>
              </a:path>
              <a:path w="3129279" h="1343660">
                <a:moveTo>
                  <a:pt x="476760" y="1302740"/>
                </a:moveTo>
                <a:lnTo>
                  <a:pt x="467260" y="1302740"/>
                </a:lnTo>
                <a:lnTo>
                  <a:pt x="467260" y="1322857"/>
                </a:lnTo>
                <a:lnTo>
                  <a:pt x="476760" y="1322857"/>
                </a:lnTo>
                <a:lnTo>
                  <a:pt x="476760" y="1302740"/>
                </a:lnTo>
                <a:close/>
              </a:path>
              <a:path w="3129279" h="1343660">
                <a:moveTo>
                  <a:pt x="476760" y="1249514"/>
                </a:moveTo>
                <a:lnTo>
                  <a:pt x="466841" y="1249514"/>
                </a:lnTo>
                <a:lnTo>
                  <a:pt x="466841" y="1293520"/>
                </a:lnTo>
                <a:lnTo>
                  <a:pt x="458925" y="1309399"/>
                </a:lnTo>
                <a:lnTo>
                  <a:pt x="434850" y="1314615"/>
                </a:lnTo>
                <a:lnTo>
                  <a:pt x="461865" y="1314615"/>
                </a:lnTo>
                <a:lnTo>
                  <a:pt x="466468" y="1311774"/>
                </a:lnTo>
                <a:lnTo>
                  <a:pt x="467260" y="1302740"/>
                </a:lnTo>
                <a:lnTo>
                  <a:pt x="476760" y="1302740"/>
                </a:lnTo>
                <a:lnTo>
                  <a:pt x="476760" y="1249514"/>
                </a:lnTo>
                <a:close/>
              </a:path>
              <a:path w="3129279" h="1343660">
                <a:moveTo>
                  <a:pt x="514321" y="1219200"/>
                </a:moveTo>
                <a:lnTo>
                  <a:pt x="504403" y="1219200"/>
                </a:lnTo>
                <a:lnTo>
                  <a:pt x="504403" y="1322857"/>
                </a:lnTo>
                <a:lnTo>
                  <a:pt x="514321" y="1322857"/>
                </a:lnTo>
                <a:lnTo>
                  <a:pt x="514321" y="1219200"/>
                </a:lnTo>
                <a:close/>
              </a:path>
              <a:path w="3129279" h="1343660">
                <a:moveTo>
                  <a:pt x="586291" y="1281447"/>
                </a:moveTo>
                <a:lnTo>
                  <a:pt x="551559" y="1282344"/>
                </a:lnTo>
                <a:lnTo>
                  <a:pt x="536658" y="1294917"/>
                </a:lnTo>
                <a:lnTo>
                  <a:pt x="541128" y="1316524"/>
                </a:lnTo>
                <a:lnTo>
                  <a:pt x="562595" y="1323555"/>
                </a:lnTo>
                <a:lnTo>
                  <a:pt x="575355" y="1322112"/>
                </a:lnTo>
                <a:lnTo>
                  <a:pt x="581673" y="1315732"/>
                </a:lnTo>
                <a:lnTo>
                  <a:pt x="558265" y="1315732"/>
                </a:lnTo>
                <a:lnTo>
                  <a:pt x="545552" y="1306093"/>
                </a:lnTo>
                <a:lnTo>
                  <a:pt x="552397" y="1290027"/>
                </a:lnTo>
                <a:lnTo>
                  <a:pt x="586576" y="1288867"/>
                </a:lnTo>
                <a:lnTo>
                  <a:pt x="586325" y="1282344"/>
                </a:lnTo>
                <a:lnTo>
                  <a:pt x="586291" y="1281447"/>
                </a:lnTo>
                <a:close/>
              </a:path>
              <a:path w="3129279" h="1343660">
                <a:moveTo>
                  <a:pt x="597381" y="1300784"/>
                </a:moveTo>
                <a:lnTo>
                  <a:pt x="587462" y="1300784"/>
                </a:lnTo>
                <a:lnTo>
                  <a:pt x="589697" y="1307630"/>
                </a:lnTo>
                <a:lnTo>
                  <a:pt x="587386" y="1309963"/>
                </a:lnTo>
                <a:lnTo>
                  <a:pt x="587852" y="1322112"/>
                </a:lnTo>
                <a:lnTo>
                  <a:pt x="587881" y="1322857"/>
                </a:lnTo>
                <a:lnTo>
                  <a:pt x="597381" y="1322857"/>
                </a:lnTo>
                <a:lnTo>
                  <a:pt x="597381" y="1300784"/>
                </a:lnTo>
                <a:close/>
              </a:path>
              <a:path w="3129279" h="1343660">
                <a:moveTo>
                  <a:pt x="587061" y="1301494"/>
                </a:moveTo>
                <a:lnTo>
                  <a:pt x="582619" y="1309353"/>
                </a:lnTo>
                <a:lnTo>
                  <a:pt x="558265" y="1315732"/>
                </a:lnTo>
                <a:lnTo>
                  <a:pt x="581673" y="1315732"/>
                </a:lnTo>
                <a:lnTo>
                  <a:pt x="587386" y="1309963"/>
                </a:lnTo>
                <a:lnTo>
                  <a:pt x="587061" y="1301494"/>
                </a:lnTo>
                <a:close/>
              </a:path>
              <a:path w="3129279" h="1343660">
                <a:moveTo>
                  <a:pt x="587462" y="1300784"/>
                </a:moveTo>
                <a:lnTo>
                  <a:pt x="587061" y="1301494"/>
                </a:lnTo>
                <a:lnTo>
                  <a:pt x="587237" y="1306093"/>
                </a:lnTo>
                <a:lnTo>
                  <a:pt x="587296" y="1307630"/>
                </a:lnTo>
                <a:lnTo>
                  <a:pt x="587386" y="1309963"/>
                </a:lnTo>
                <a:lnTo>
                  <a:pt x="589697" y="1307630"/>
                </a:lnTo>
                <a:lnTo>
                  <a:pt x="587462" y="1300784"/>
                </a:lnTo>
                <a:close/>
              </a:path>
              <a:path w="3129279" h="1343660">
                <a:moveTo>
                  <a:pt x="591344" y="1257477"/>
                </a:moveTo>
                <a:lnTo>
                  <a:pt x="573539" y="1257477"/>
                </a:lnTo>
                <a:lnTo>
                  <a:pt x="585692" y="1265859"/>
                </a:lnTo>
                <a:lnTo>
                  <a:pt x="587034" y="1300784"/>
                </a:lnTo>
                <a:lnTo>
                  <a:pt x="587061" y="1301494"/>
                </a:lnTo>
                <a:lnTo>
                  <a:pt x="587462" y="1300784"/>
                </a:lnTo>
                <a:lnTo>
                  <a:pt x="597381" y="1300784"/>
                </a:lnTo>
                <a:lnTo>
                  <a:pt x="597381" y="1288867"/>
                </a:lnTo>
                <a:lnTo>
                  <a:pt x="589418" y="1288867"/>
                </a:lnTo>
                <a:lnTo>
                  <a:pt x="589418" y="1281447"/>
                </a:lnTo>
                <a:lnTo>
                  <a:pt x="597381" y="1281447"/>
                </a:lnTo>
                <a:lnTo>
                  <a:pt x="597381" y="1277315"/>
                </a:lnTo>
                <a:lnTo>
                  <a:pt x="594773" y="1260597"/>
                </a:lnTo>
                <a:lnTo>
                  <a:pt x="591344" y="1257477"/>
                </a:lnTo>
                <a:close/>
              </a:path>
              <a:path w="3129279" h="1343660">
                <a:moveTo>
                  <a:pt x="597381" y="1281447"/>
                </a:moveTo>
                <a:lnTo>
                  <a:pt x="589418" y="1281447"/>
                </a:lnTo>
                <a:lnTo>
                  <a:pt x="589418" y="1288867"/>
                </a:lnTo>
                <a:lnTo>
                  <a:pt x="597381" y="1288867"/>
                </a:lnTo>
                <a:lnTo>
                  <a:pt x="597381" y="1281447"/>
                </a:lnTo>
                <a:close/>
              </a:path>
              <a:path w="3129279" h="1343660">
                <a:moveTo>
                  <a:pt x="567625" y="1248816"/>
                </a:moveTo>
                <a:lnTo>
                  <a:pt x="537729" y="1258735"/>
                </a:lnTo>
                <a:lnTo>
                  <a:pt x="542199" y="1266139"/>
                </a:lnTo>
                <a:lnTo>
                  <a:pt x="573539" y="1257477"/>
                </a:lnTo>
                <a:lnTo>
                  <a:pt x="591344" y="1257477"/>
                </a:lnTo>
                <a:lnTo>
                  <a:pt x="584435" y="1251191"/>
                </a:lnTo>
                <a:lnTo>
                  <a:pt x="567625" y="1248816"/>
                </a:lnTo>
                <a:close/>
              </a:path>
              <a:path w="3129279" h="1343660">
                <a:moveTo>
                  <a:pt x="646533" y="1248816"/>
                </a:moveTo>
                <a:lnTo>
                  <a:pt x="629164" y="1256639"/>
                </a:lnTo>
                <a:lnTo>
                  <a:pt x="618500" y="1272146"/>
                </a:lnTo>
                <a:lnTo>
                  <a:pt x="617041" y="1291797"/>
                </a:lnTo>
                <a:lnTo>
                  <a:pt x="616917" y="1293473"/>
                </a:lnTo>
                <a:lnTo>
                  <a:pt x="629164" y="1315639"/>
                </a:lnTo>
                <a:lnTo>
                  <a:pt x="653518" y="1323555"/>
                </a:lnTo>
                <a:lnTo>
                  <a:pt x="660038" y="1323555"/>
                </a:lnTo>
                <a:lnTo>
                  <a:pt x="675963" y="1316244"/>
                </a:lnTo>
                <a:lnTo>
                  <a:pt x="676928" y="1314754"/>
                </a:lnTo>
                <a:lnTo>
                  <a:pt x="654217" y="1314754"/>
                </a:lnTo>
                <a:lnTo>
                  <a:pt x="636289" y="1308840"/>
                </a:lnTo>
                <a:lnTo>
                  <a:pt x="626975" y="1291797"/>
                </a:lnTo>
                <a:lnTo>
                  <a:pt x="633029" y="1266744"/>
                </a:lnTo>
                <a:lnTo>
                  <a:pt x="649094" y="1257477"/>
                </a:lnTo>
                <a:lnTo>
                  <a:pt x="675911" y="1257477"/>
                </a:lnTo>
                <a:lnTo>
                  <a:pt x="665672" y="1250260"/>
                </a:lnTo>
                <a:lnTo>
                  <a:pt x="646533" y="1248816"/>
                </a:lnTo>
                <a:close/>
              </a:path>
              <a:path w="3129279" h="1343660">
                <a:moveTo>
                  <a:pt x="691377" y="1219200"/>
                </a:moveTo>
                <a:lnTo>
                  <a:pt x="681458" y="1219200"/>
                </a:lnTo>
                <a:lnTo>
                  <a:pt x="681578" y="1248816"/>
                </a:lnTo>
                <a:lnTo>
                  <a:pt x="681641" y="1264421"/>
                </a:lnTo>
                <a:lnTo>
                  <a:pt x="687465" y="1278106"/>
                </a:lnTo>
                <a:lnTo>
                  <a:pt x="685975" y="1300784"/>
                </a:lnTo>
                <a:lnTo>
                  <a:pt x="681814" y="1307210"/>
                </a:lnTo>
                <a:lnTo>
                  <a:pt x="681877" y="1322857"/>
                </a:lnTo>
                <a:lnTo>
                  <a:pt x="691377" y="1322857"/>
                </a:lnTo>
                <a:lnTo>
                  <a:pt x="691377" y="1219200"/>
                </a:lnTo>
                <a:close/>
              </a:path>
              <a:path w="3129279" h="1343660">
                <a:moveTo>
                  <a:pt x="681705" y="1280341"/>
                </a:moveTo>
                <a:lnTo>
                  <a:pt x="681559" y="1280504"/>
                </a:lnTo>
                <a:lnTo>
                  <a:pt x="675637" y="1305488"/>
                </a:lnTo>
                <a:lnTo>
                  <a:pt x="654217" y="1314754"/>
                </a:lnTo>
                <a:lnTo>
                  <a:pt x="676928" y="1314754"/>
                </a:lnTo>
                <a:lnTo>
                  <a:pt x="681814" y="1307210"/>
                </a:lnTo>
                <a:lnTo>
                  <a:pt x="681705" y="1280341"/>
                </a:lnTo>
                <a:close/>
              </a:path>
              <a:path w="3129279" h="1343660">
                <a:moveTo>
                  <a:pt x="681641" y="1264421"/>
                </a:moveTo>
                <a:lnTo>
                  <a:pt x="681696" y="1278106"/>
                </a:lnTo>
                <a:lnTo>
                  <a:pt x="681814" y="1307210"/>
                </a:lnTo>
                <a:lnTo>
                  <a:pt x="685975" y="1300784"/>
                </a:lnTo>
                <a:lnTo>
                  <a:pt x="687308" y="1280504"/>
                </a:lnTo>
                <a:lnTo>
                  <a:pt x="687348" y="1279896"/>
                </a:lnTo>
                <a:lnTo>
                  <a:pt x="687465" y="1278106"/>
                </a:lnTo>
                <a:lnTo>
                  <a:pt x="681641" y="1264421"/>
                </a:lnTo>
                <a:close/>
              </a:path>
              <a:path w="3129279" h="1343660">
                <a:moveTo>
                  <a:pt x="675911" y="1257477"/>
                </a:moveTo>
                <a:lnTo>
                  <a:pt x="649094" y="1257477"/>
                </a:lnTo>
                <a:lnTo>
                  <a:pt x="672378" y="1263438"/>
                </a:lnTo>
                <a:lnTo>
                  <a:pt x="681617" y="1280341"/>
                </a:lnTo>
                <a:lnTo>
                  <a:pt x="681641" y="1264421"/>
                </a:lnTo>
                <a:lnTo>
                  <a:pt x="679875" y="1260271"/>
                </a:lnTo>
                <a:lnTo>
                  <a:pt x="675911" y="1257477"/>
                </a:lnTo>
                <a:close/>
              </a:path>
              <a:path w="3129279" h="1343660">
                <a:moveTo>
                  <a:pt x="763372" y="1281447"/>
                </a:moveTo>
                <a:lnTo>
                  <a:pt x="728640" y="1282344"/>
                </a:lnTo>
                <a:lnTo>
                  <a:pt x="713738" y="1294917"/>
                </a:lnTo>
                <a:lnTo>
                  <a:pt x="718209" y="1316524"/>
                </a:lnTo>
                <a:lnTo>
                  <a:pt x="739676" y="1323555"/>
                </a:lnTo>
                <a:lnTo>
                  <a:pt x="752435" y="1322112"/>
                </a:lnTo>
                <a:lnTo>
                  <a:pt x="758753" y="1315732"/>
                </a:lnTo>
                <a:lnTo>
                  <a:pt x="735345" y="1315732"/>
                </a:lnTo>
                <a:lnTo>
                  <a:pt x="722633" y="1306093"/>
                </a:lnTo>
                <a:lnTo>
                  <a:pt x="729478" y="1290027"/>
                </a:lnTo>
                <a:lnTo>
                  <a:pt x="763657" y="1288867"/>
                </a:lnTo>
                <a:lnTo>
                  <a:pt x="763406" y="1282344"/>
                </a:lnTo>
                <a:lnTo>
                  <a:pt x="763372" y="1281447"/>
                </a:lnTo>
                <a:close/>
              </a:path>
              <a:path w="3129279" h="1343660">
                <a:moveTo>
                  <a:pt x="774461" y="1300784"/>
                </a:moveTo>
                <a:lnTo>
                  <a:pt x="764543" y="1300784"/>
                </a:lnTo>
                <a:lnTo>
                  <a:pt x="766778" y="1307630"/>
                </a:lnTo>
                <a:lnTo>
                  <a:pt x="764467" y="1309963"/>
                </a:lnTo>
                <a:lnTo>
                  <a:pt x="764933" y="1322112"/>
                </a:lnTo>
                <a:lnTo>
                  <a:pt x="764962" y="1322857"/>
                </a:lnTo>
                <a:lnTo>
                  <a:pt x="774461" y="1322857"/>
                </a:lnTo>
                <a:lnTo>
                  <a:pt x="774461" y="1300784"/>
                </a:lnTo>
                <a:close/>
              </a:path>
              <a:path w="3129279" h="1343660">
                <a:moveTo>
                  <a:pt x="764141" y="1301494"/>
                </a:moveTo>
                <a:lnTo>
                  <a:pt x="759700" y="1309353"/>
                </a:lnTo>
                <a:lnTo>
                  <a:pt x="735345" y="1315732"/>
                </a:lnTo>
                <a:lnTo>
                  <a:pt x="758753" y="1315732"/>
                </a:lnTo>
                <a:lnTo>
                  <a:pt x="764467" y="1309963"/>
                </a:lnTo>
                <a:lnTo>
                  <a:pt x="764141" y="1301494"/>
                </a:lnTo>
                <a:close/>
              </a:path>
              <a:path w="3129279" h="1343660">
                <a:moveTo>
                  <a:pt x="764543" y="1300784"/>
                </a:moveTo>
                <a:lnTo>
                  <a:pt x="764141" y="1301494"/>
                </a:lnTo>
                <a:lnTo>
                  <a:pt x="764318" y="1306093"/>
                </a:lnTo>
                <a:lnTo>
                  <a:pt x="764377" y="1307630"/>
                </a:lnTo>
                <a:lnTo>
                  <a:pt x="764467" y="1309963"/>
                </a:lnTo>
                <a:lnTo>
                  <a:pt x="766778" y="1307630"/>
                </a:lnTo>
                <a:lnTo>
                  <a:pt x="764543" y="1300784"/>
                </a:lnTo>
                <a:close/>
              </a:path>
              <a:path w="3129279" h="1343660">
                <a:moveTo>
                  <a:pt x="768425" y="1257477"/>
                </a:moveTo>
                <a:lnTo>
                  <a:pt x="750619" y="1257477"/>
                </a:lnTo>
                <a:lnTo>
                  <a:pt x="762773" y="1265859"/>
                </a:lnTo>
                <a:lnTo>
                  <a:pt x="764114" y="1300784"/>
                </a:lnTo>
                <a:lnTo>
                  <a:pt x="764141" y="1301494"/>
                </a:lnTo>
                <a:lnTo>
                  <a:pt x="764543" y="1300784"/>
                </a:lnTo>
                <a:lnTo>
                  <a:pt x="774461" y="1300784"/>
                </a:lnTo>
                <a:lnTo>
                  <a:pt x="774461" y="1288867"/>
                </a:lnTo>
                <a:lnTo>
                  <a:pt x="766498" y="1288867"/>
                </a:lnTo>
                <a:lnTo>
                  <a:pt x="766498" y="1281447"/>
                </a:lnTo>
                <a:lnTo>
                  <a:pt x="774461" y="1281447"/>
                </a:lnTo>
                <a:lnTo>
                  <a:pt x="774461" y="1277315"/>
                </a:lnTo>
                <a:lnTo>
                  <a:pt x="771854" y="1260597"/>
                </a:lnTo>
                <a:lnTo>
                  <a:pt x="768425" y="1257477"/>
                </a:lnTo>
                <a:close/>
              </a:path>
              <a:path w="3129279" h="1343660">
                <a:moveTo>
                  <a:pt x="774461" y="1281447"/>
                </a:moveTo>
                <a:lnTo>
                  <a:pt x="766498" y="1281447"/>
                </a:lnTo>
                <a:lnTo>
                  <a:pt x="766498" y="1288867"/>
                </a:lnTo>
                <a:lnTo>
                  <a:pt x="774461" y="1288867"/>
                </a:lnTo>
                <a:lnTo>
                  <a:pt x="774461" y="1281447"/>
                </a:lnTo>
                <a:close/>
              </a:path>
              <a:path w="3129279" h="1343660">
                <a:moveTo>
                  <a:pt x="744705" y="1248816"/>
                </a:moveTo>
                <a:lnTo>
                  <a:pt x="714810" y="1258735"/>
                </a:lnTo>
                <a:lnTo>
                  <a:pt x="719280" y="1266139"/>
                </a:lnTo>
                <a:lnTo>
                  <a:pt x="750619" y="1257477"/>
                </a:lnTo>
                <a:lnTo>
                  <a:pt x="768425" y="1257477"/>
                </a:lnTo>
                <a:lnTo>
                  <a:pt x="761516" y="1251191"/>
                </a:lnTo>
                <a:lnTo>
                  <a:pt x="744705" y="1248816"/>
                </a:lnTo>
                <a:close/>
              </a:path>
              <a:path w="3129279" h="1343660">
                <a:moveTo>
                  <a:pt x="859664" y="1248816"/>
                </a:moveTo>
                <a:lnTo>
                  <a:pt x="842620" y="1256872"/>
                </a:lnTo>
                <a:lnTo>
                  <a:pt x="832096" y="1272425"/>
                </a:lnTo>
                <a:lnTo>
                  <a:pt x="830560" y="1293380"/>
                </a:lnTo>
                <a:lnTo>
                  <a:pt x="843226" y="1315546"/>
                </a:lnTo>
                <a:lnTo>
                  <a:pt x="869117" y="1323555"/>
                </a:lnTo>
                <a:lnTo>
                  <a:pt x="874984" y="1323555"/>
                </a:lnTo>
                <a:lnTo>
                  <a:pt x="893640" y="1313590"/>
                </a:lnTo>
                <a:lnTo>
                  <a:pt x="858639" y="1313590"/>
                </a:lnTo>
                <a:lnTo>
                  <a:pt x="841410" y="1297059"/>
                </a:lnTo>
                <a:lnTo>
                  <a:pt x="842534" y="1289189"/>
                </a:lnTo>
                <a:lnTo>
                  <a:pt x="838103" y="1289189"/>
                </a:lnTo>
                <a:lnTo>
                  <a:pt x="838103" y="1281785"/>
                </a:lnTo>
                <a:lnTo>
                  <a:pt x="843592" y="1281785"/>
                </a:lnTo>
                <a:lnTo>
                  <a:pt x="845787" y="1266418"/>
                </a:lnTo>
                <a:lnTo>
                  <a:pt x="861433" y="1257338"/>
                </a:lnTo>
                <a:lnTo>
                  <a:pt x="889223" y="1257338"/>
                </a:lnTo>
                <a:lnTo>
                  <a:pt x="879455" y="1250399"/>
                </a:lnTo>
                <a:lnTo>
                  <a:pt x="859664" y="1248816"/>
                </a:lnTo>
                <a:close/>
              </a:path>
              <a:path w="3129279" h="1343660">
                <a:moveTo>
                  <a:pt x="891888" y="1305115"/>
                </a:moveTo>
                <a:lnTo>
                  <a:pt x="889094" y="1308375"/>
                </a:lnTo>
                <a:lnTo>
                  <a:pt x="858639" y="1313590"/>
                </a:lnTo>
                <a:lnTo>
                  <a:pt x="893640" y="1313590"/>
                </a:lnTo>
                <a:lnTo>
                  <a:pt x="897476" y="1311541"/>
                </a:lnTo>
                <a:lnTo>
                  <a:pt x="891888" y="1305115"/>
                </a:lnTo>
                <a:close/>
              </a:path>
              <a:path w="3129279" h="1343660">
                <a:moveTo>
                  <a:pt x="843592" y="1281785"/>
                </a:moveTo>
                <a:lnTo>
                  <a:pt x="838103" y="1281785"/>
                </a:lnTo>
                <a:lnTo>
                  <a:pt x="838103" y="1289189"/>
                </a:lnTo>
                <a:lnTo>
                  <a:pt x="842534" y="1289189"/>
                </a:lnTo>
                <a:lnTo>
                  <a:pt x="843592" y="1281785"/>
                </a:lnTo>
                <a:close/>
              </a:path>
              <a:path w="3129279" h="1343660">
                <a:moveTo>
                  <a:pt x="891529" y="1281785"/>
                </a:moveTo>
                <a:lnTo>
                  <a:pt x="843592" y="1281785"/>
                </a:lnTo>
                <a:lnTo>
                  <a:pt x="842534" y="1289189"/>
                </a:lnTo>
                <a:lnTo>
                  <a:pt x="901946" y="1289189"/>
                </a:lnTo>
                <a:lnTo>
                  <a:pt x="902006" y="1284719"/>
                </a:lnTo>
                <a:lnTo>
                  <a:pt x="892726" y="1284719"/>
                </a:lnTo>
                <a:lnTo>
                  <a:pt x="891529" y="1281785"/>
                </a:lnTo>
                <a:close/>
              </a:path>
              <a:path w="3129279" h="1343660">
                <a:moveTo>
                  <a:pt x="889223" y="1257338"/>
                </a:moveTo>
                <a:lnTo>
                  <a:pt x="861433" y="1257338"/>
                </a:lnTo>
                <a:lnTo>
                  <a:pt x="883925" y="1263158"/>
                </a:lnTo>
                <a:lnTo>
                  <a:pt x="892726" y="1284719"/>
                </a:lnTo>
                <a:lnTo>
                  <a:pt x="896638" y="1281785"/>
                </a:lnTo>
                <a:lnTo>
                  <a:pt x="902046" y="1281785"/>
                </a:lnTo>
                <a:lnTo>
                  <a:pt x="902086" y="1278758"/>
                </a:lnTo>
                <a:lnTo>
                  <a:pt x="894403" y="1261016"/>
                </a:lnTo>
                <a:lnTo>
                  <a:pt x="889223" y="1257338"/>
                </a:lnTo>
                <a:close/>
              </a:path>
              <a:path w="3129279" h="1343660">
                <a:moveTo>
                  <a:pt x="902046" y="1281785"/>
                </a:moveTo>
                <a:lnTo>
                  <a:pt x="896638" y="1281785"/>
                </a:lnTo>
                <a:lnTo>
                  <a:pt x="892726" y="1284719"/>
                </a:lnTo>
                <a:lnTo>
                  <a:pt x="902006" y="1284719"/>
                </a:lnTo>
                <a:lnTo>
                  <a:pt x="902046" y="1281785"/>
                </a:lnTo>
                <a:close/>
              </a:path>
              <a:path w="3129279" h="1343660">
                <a:moveTo>
                  <a:pt x="980537" y="1248816"/>
                </a:moveTo>
                <a:lnTo>
                  <a:pt x="963494" y="1256872"/>
                </a:lnTo>
                <a:lnTo>
                  <a:pt x="952970" y="1272425"/>
                </a:lnTo>
                <a:lnTo>
                  <a:pt x="951433" y="1293380"/>
                </a:lnTo>
                <a:lnTo>
                  <a:pt x="964099" y="1315546"/>
                </a:lnTo>
                <a:lnTo>
                  <a:pt x="989990" y="1323555"/>
                </a:lnTo>
                <a:lnTo>
                  <a:pt x="995857" y="1323555"/>
                </a:lnTo>
                <a:lnTo>
                  <a:pt x="1014513" y="1313590"/>
                </a:lnTo>
                <a:lnTo>
                  <a:pt x="979513" y="1313590"/>
                </a:lnTo>
                <a:lnTo>
                  <a:pt x="962283" y="1297059"/>
                </a:lnTo>
                <a:lnTo>
                  <a:pt x="963407" y="1289189"/>
                </a:lnTo>
                <a:lnTo>
                  <a:pt x="958977" y="1289189"/>
                </a:lnTo>
                <a:lnTo>
                  <a:pt x="958977" y="1281785"/>
                </a:lnTo>
                <a:lnTo>
                  <a:pt x="964465" y="1281785"/>
                </a:lnTo>
                <a:lnTo>
                  <a:pt x="966660" y="1266418"/>
                </a:lnTo>
                <a:lnTo>
                  <a:pt x="982307" y="1257338"/>
                </a:lnTo>
                <a:lnTo>
                  <a:pt x="1010097" y="1257338"/>
                </a:lnTo>
                <a:lnTo>
                  <a:pt x="1000328" y="1250399"/>
                </a:lnTo>
                <a:lnTo>
                  <a:pt x="980537" y="1248816"/>
                </a:lnTo>
                <a:close/>
              </a:path>
              <a:path w="3129279" h="1343660">
                <a:moveTo>
                  <a:pt x="1012761" y="1305115"/>
                </a:moveTo>
                <a:lnTo>
                  <a:pt x="1009967" y="1308375"/>
                </a:lnTo>
                <a:lnTo>
                  <a:pt x="979513" y="1313590"/>
                </a:lnTo>
                <a:lnTo>
                  <a:pt x="1014513" y="1313590"/>
                </a:lnTo>
                <a:lnTo>
                  <a:pt x="1018349" y="1311541"/>
                </a:lnTo>
                <a:lnTo>
                  <a:pt x="1012761" y="1305115"/>
                </a:lnTo>
                <a:close/>
              </a:path>
              <a:path w="3129279" h="1343660">
                <a:moveTo>
                  <a:pt x="964465" y="1281785"/>
                </a:moveTo>
                <a:lnTo>
                  <a:pt x="958977" y="1281785"/>
                </a:lnTo>
                <a:lnTo>
                  <a:pt x="958977" y="1289189"/>
                </a:lnTo>
                <a:lnTo>
                  <a:pt x="963407" y="1289189"/>
                </a:lnTo>
                <a:lnTo>
                  <a:pt x="964465" y="1281785"/>
                </a:lnTo>
                <a:close/>
              </a:path>
              <a:path w="3129279" h="1343660">
                <a:moveTo>
                  <a:pt x="1012402" y="1281785"/>
                </a:moveTo>
                <a:lnTo>
                  <a:pt x="964465" y="1281785"/>
                </a:lnTo>
                <a:lnTo>
                  <a:pt x="963407" y="1289189"/>
                </a:lnTo>
                <a:lnTo>
                  <a:pt x="1022820" y="1289189"/>
                </a:lnTo>
                <a:lnTo>
                  <a:pt x="1022879" y="1284719"/>
                </a:lnTo>
                <a:lnTo>
                  <a:pt x="1013599" y="1284719"/>
                </a:lnTo>
                <a:lnTo>
                  <a:pt x="1012402" y="1281785"/>
                </a:lnTo>
                <a:close/>
              </a:path>
              <a:path w="3129279" h="1343660">
                <a:moveTo>
                  <a:pt x="1010097" y="1257338"/>
                </a:moveTo>
                <a:lnTo>
                  <a:pt x="982307" y="1257338"/>
                </a:lnTo>
                <a:lnTo>
                  <a:pt x="1004798" y="1263158"/>
                </a:lnTo>
                <a:lnTo>
                  <a:pt x="1013599" y="1284719"/>
                </a:lnTo>
                <a:lnTo>
                  <a:pt x="1017511" y="1281785"/>
                </a:lnTo>
                <a:lnTo>
                  <a:pt x="1022919" y="1281785"/>
                </a:lnTo>
                <a:lnTo>
                  <a:pt x="1022959" y="1278758"/>
                </a:lnTo>
                <a:lnTo>
                  <a:pt x="1015276" y="1261016"/>
                </a:lnTo>
                <a:lnTo>
                  <a:pt x="1010097" y="1257338"/>
                </a:lnTo>
                <a:close/>
              </a:path>
              <a:path w="3129279" h="1343660">
                <a:moveTo>
                  <a:pt x="1022919" y="1281785"/>
                </a:moveTo>
                <a:lnTo>
                  <a:pt x="1017511" y="1281785"/>
                </a:lnTo>
                <a:lnTo>
                  <a:pt x="1013599" y="1284719"/>
                </a:lnTo>
                <a:lnTo>
                  <a:pt x="1022879" y="1284719"/>
                </a:lnTo>
                <a:lnTo>
                  <a:pt x="1022919" y="1281785"/>
                </a:lnTo>
                <a:close/>
              </a:path>
              <a:path w="3129279" h="1343660">
                <a:moveTo>
                  <a:pt x="1038431" y="1249514"/>
                </a:moveTo>
                <a:lnTo>
                  <a:pt x="1028093" y="1249514"/>
                </a:lnTo>
                <a:lnTo>
                  <a:pt x="1060643" y="1322857"/>
                </a:lnTo>
                <a:lnTo>
                  <a:pt x="1070841" y="1322857"/>
                </a:lnTo>
                <a:lnTo>
                  <a:pt x="1073208" y="1317548"/>
                </a:lnTo>
                <a:lnTo>
                  <a:pt x="1063437" y="1317548"/>
                </a:lnTo>
                <a:lnTo>
                  <a:pt x="1065899" y="1312024"/>
                </a:lnTo>
                <a:lnTo>
                  <a:pt x="1038431" y="1249514"/>
                </a:lnTo>
                <a:close/>
              </a:path>
              <a:path w="3129279" h="1343660">
                <a:moveTo>
                  <a:pt x="1065899" y="1312024"/>
                </a:moveTo>
                <a:lnTo>
                  <a:pt x="1063437" y="1317548"/>
                </a:lnTo>
                <a:lnTo>
                  <a:pt x="1068327" y="1317548"/>
                </a:lnTo>
                <a:lnTo>
                  <a:pt x="1065899" y="1312024"/>
                </a:lnTo>
                <a:close/>
              </a:path>
              <a:path w="3129279" h="1343660">
                <a:moveTo>
                  <a:pt x="1103531" y="1249514"/>
                </a:moveTo>
                <a:lnTo>
                  <a:pt x="1093752" y="1249514"/>
                </a:lnTo>
                <a:lnTo>
                  <a:pt x="1065899" y="1312024"/>
                </a:lnTo>
                <a:lnTo>
                  <a:pt x="1068327" y="1317548"/>
                </a:lnTo>
                <a:lnTo>
                  <a:pt x="1073208" y="1317548"/>
                </a:lnTo>
                <a:lnTo>
                  <a:pt x="1103531" y="1249514"/>
                </a:lnTo>
                <a:close/>
              </a:path>
              <a:path w="3129279" h="1343660">
                <a:moveTo>
                  <a:pt x="1137154" y="1248816"/>
                </a:moveTo>
                <a:lnTo>
                  <a:pt x="1120110" y="1256872"/>
                </a:lnTo>
                <a:lnTo>
                  <a:pt x="1109586" y="1272425"/>
                </a:lnTo>
                <a:lnTo>
                  <a:pt x="1108050" y="1293380"/>
                </a:lnTo>
                <a:lnTo>
                  <a:pt x="1120716" y="1315546"/>
                </a:lnTo>
                <a:lnTo>
                  <a:pt x="1146607" y="1323555"/>
                </a:lnTo>
                <a:lnTo>
                  <a:pt x="1152474" y="1323555"/>
                </a:lnTo>
                <a:lnTo>
                  <a:pt x="1171130" y="1313590"/>
                </a:lnTo>
                <a:lnTo>
                  <a:pt x="1136129" y="1313590"/>
                </a:lnTo>
                <a:lnTo>
                  <a:pt x="1118900" y="1297059"/>
                </a:lnTo>
                <a:lnTo>
                  <a:pt x="1120024" y="1289189"/>
                </a:lnTo>
                <a:lnTo>
                  <a:pt x="1115593" y="1289189"/>
                </a:lnTo>
                <a:lnTo>
                  <a:pt x="1115593" y="1281785"/>
                </a:lnTo>
                <a:lnTo>
                  <a:pt x="1121082" y="1281785"/>
                </a:lnTo>
                <a:lnTo>
                  <a:pt x="1123277" y="1266418"/>
                </a:lnTo>
                <a:lnTo>
                  <a:pt x="1138923" y="1257338"/>
                </a:lnTo>
                <a:lnTo>
                  <a:pt x="1166713" y="1257338"/>
                </a:lnTo>
                <a:lnTo>
                  <a:pt x="1156945" y="1250399"/>
                </a:lnTo>
                <a:lnTo>
                  <a:pt x="1137154" y="1248816"/>
                </a:lnTo>
                <a:close/>
              </a:path>
              <a:path w="3129279" h="1343660">
                <a:moveTo>
                  <a:pt x="1169378" y="1305115"/>
                </a:moveTo>
                <a:lnTo>
                  <a:pt x="1166584" y="1308375"/>
                </a:lnTo>
                <a:lnTo>
                  <a:pt x="1136129" y="1313590"/>
                </a:lnTo>
                <a:lnTo>
                  <a:pt x="1171130" y="1313590"/>
                </a:lnTo>
                <a:lnTo>
                  <a:pt x="1174966" y="1311541"/>
                </a:lnTo>
                <a:lnTo>
                  <a:pt x="1169378" y="1305115"/>
                </a:lnTo>
                <a:close/>
              </a:path>
              <a:path w="3129279" h="1343660">
                <a:moveTo>
                  <a:pt x="1121082" y="1281785"/>
                </a:moveTo>
                <a:lnTo>
                  <a:pt x="1115593" y="1281785"/>
                </a:lnTo>
                <a:lnTo>
                  <a:pt x="1115593" y="1289189"/>
                </a:lnTo>
                <a:lnTo>
                  <a:pt x="1120024" y="1289189"/>
                </a:lnTo>
                <a:lnTo>
                  <a:pt x="1121082" y="1281785"/>
                </a:lnTo>
                <a:close/>
              </a:path>
              <a:path w="3129279" h="1343660">
                <a:moveTo>
                  <a:pt x="1169019" y="1281785"/>
                </a:moveTo>
                <a:lnTo>
                  <a:pt x="1121082" y="1281785"/>
                </a:lnTo>
                <a:lnTo>
                  <a:pt x="1120024" y="1289189"/>
                </a:lnTo>
                <a:lnTo>
                  <a:pt x="1179436" y="1289189"/>
                </a:lnTo>
                <a:lnTo>
                  <a:pt x="1179496" y="1284719"/>
                </a:lnTo>
                <a:lnTo>
                  <a:pt x="1170216" y="1284719"/>
                </a:lnTo>
                <a:lnTo>
                  <a:pt x="1169019" y="1281785"/>
                </a:lnTo>
                <a:close/>
              </a:path>
              <a:path w="3129279" h="1343660">
                <a:moveTo>
                  <a:pt x="1166713" y="1257338"/>
                </a:moveTo>
                <a:lnTo>
                  <a:pt x="1138923" y="1257338"/>
                </a:lnTo>
                <a:lnTo>
                  <a:pt x="1161415" y="1263158"/>
                </a:lnTo>
                <a:lnTo>
                  <a:pt x="1170216" y="1284719"/>
                </a:lnTo>
                <a:lnTo>
                  <a:pt x="1174128" y="1281785"/>
                </a:lnTo>
                <a:lnTo>
                  <a:pt x="1179536" y="1281785"/>
                </a:lnTo>
                <a:lnTo>
                  <a:pt x="1179576" y="1278758"/>
                </a:lnTo>
                <a:lnTo>
                  <a:pt x="1171893" y="1261016"/>
                </a:lnTo>
                <a:lnTo>
                  <a:pt x="1166713" y="1257338"/>
                </a:lnTo>
                <a:close/>
              </a:path>
              <a:path w="3129279" h="1343660">
                <a:moveTo>
                  <a:pt x="1179536" y="1281785"/>
                </a:moveTo>
                <a:lnTo>
                  <a:pt x="1174128" y="1281785"/>
                </a:lnTo>
                <a:lnTo>
                  <a:pt x="1170216" y="1284719"/>
                </a:lnTo>
                <a:lnTo>
                  <a:pt x="1179496" y="1284719"/>
                </a:lnTo>
                <a:lnTo>
                  <a:pt x="1179536" y="1281785"/>
                </a:lnTo>
                <a:close/>
              </a:path>
              <a:path w="3129279" h="1343660">
                <a:moveTo>
                  <a:pt x="1209264" y="1249514"/>
                </a:moveTo>
                <a:lnTo>
                  <a:pt x="1199765" y="1249514"/>
                </a:lnTo>
                <a:lnTo>
                  <a:pt x="1199765" y="1322857"/>
                </a:lnTo>
                <a:lnTo>
                  <a:pt x="1209684" y="1322857"/>
                </a:lnTo>
                <a:lnTo>
                  <a:pt x="1209684" y="1278712"/>
                </a:lnTo>
                <a:lnTo>
                  <a:pt x="1214426" y="1269631"/>
                </a:lnTo>
                <a:lnTo>
                  <a:pt x="1209264" y="1269631"/>
                </a:lnTo>
                <a:lnTo>
                  <a:pt x="1209264" y="1249514"/>
                </a:lnTo>
                <a:close/>
              </a:path>
              <a:path w="3129279" h="1343660">
                <a:moveTo>
                  <a:pt x="1259133" y="1257757"/>
                </a:moveTo>
                <a:lnTo>
                  <a:pt x="1242373" y="1257757"/>
                </a:lnTo>
                <a:lnTo>
                  <a:pt x="1255505" y="1267675"/>
                </a:lnTo>
                <a:lnTo>
                  <a:pt x="1257461" y="1322857"/>
                </a:lnTo>
                <a:lnTo>
                  <a:pt x="1267380" y="1322857"/>
                </a:lnTo>
                <a:lnTo>
                  <a:pt x="1267380" y="1273170"/>
                </a:lnTo>
                <a:lnTo>
                  <a:pt x="1259133" y="1257757"/>
                </a:lnTo>
                <a:close/>
              </a:path>
              <a:path w="3129279" h="1343660">
                <a:moveTo>
                  <a:pt x="1237205" y="1248816"/>
                </a:moveTo>
                <a:lnTo>
                  <a:pt x="1230126" y="1248816"/>
                </a:lnTo>
                <a:lnTo>
                  <a:pt x="1210056" y="1260551"/>
                </a:lnTo>
                <a:lnTo>
                  <a:pt x="1209264" y="1269631"/>
                </a:lnTo>
                <a:lnTo>
                  <a:pt x="1214426" y="1269631"/>
                </a:lnTo>
                <a:lnTo>
                  <a:pt x="1217879" y="1263019"/>
                </a:lnTo>
                <a:lnTo>
                  <a:pt x="1242373" y="1257757"/>
                </a:lnTo>
                <a:lnTo>
                  <a:pt x="1259133" y="1257757"/>
                </a:lnTo>
                <a:lnTo>
                  <a:pt x="1257414" y="1254544"/>
                </a:lnTo>
                <a:lnTo>
                  <a:pt x="1237205" y="1248816"/>
                </a:lnTo>
                <a:close/>
              </a:path>
              <a:path w="3129279" h="1343660">
                <a:moveTo>
                  <a:pt x="1305767" y="1233309"/>
                </a:moveTo>
                <a:lnTo>
                  <a:pt x="1295848" y="1233309"/>
                </a:lnTo>
                <a:lnTo>
                  <a:pt x="1295848" y="1308980"/>
                </a:lnTo>
                <a:lnTo>
                  <a:pt x="1305161" y="1321693"/>
                </a:lnTo>
                <a:lnTo>
                  <a:pt x="1317362" y="1323555"/>
                </a:lnTo>
                <a:lnTo>
                  <a:pt x="1332868" y="1318387"/>
                </a:lnTo>
                <a:lnTo>
                  <a:pt x="1331225" y="1315034"/>
                </a:lnTo>
                <a:lnTo>
                  <a:pt x="1322857" y="1315034"/>
                </a:lnTo>
                <a:lnTo>
                  <a:pt x="1306838" y="1309213"/>
                </a:lnTo>
                <a:lnTo>
                  <a:pt x="1305767" y="1233309"/>
                </a:lnTo>
                <a:close/>
              </a:path>
              <a:path w="3129279" h="1343660">
                <a:moveTo>
                  <a:pt x="1329376" y="1311262"/>
                </a:moveTo>
                <a:lnTo>
                  <a:pt x="1322857" y="1315034"/>
                </a:lnTo>
                <a:lnTo>
                  <a:pt x="1331225" y="1315034"/>
                </a:lnTo>
                <a:lnTo>
                  <a:pt x="1329376" y="1311262"/>
                </a:lnTo>
                <a:close/>
              </a:path>
              <a:path w="3129279" h="1343660">
                <a:moveTo>
                  <a:pt x="1295848" y="1249514"/>
                </a:moveTo>
                <a:lnTo>
                  <a:pt x="1282716" y="1249514"/>
                </a:lnTo>
                <a:lnTo>
                  <a:pt x="1282716" y="1257757"/>
                </a:lnTo>
                <a:lnTo>
                  <a:pt x="1295848" y="1257757"/>
                </a:lnTo>
                <a:lnTo>
                  <a:pt x="1295848" y="1249514"/>
                </a:lnTo>
                <a:close/>
              </a:path>
              <a:path w="3129279" h="1343660">
                <a:moveTo>
                  <a:pt x="1328119" y="1249514"/>
                </a:moveTo>
                <a:lnTo>
                  <a:pt x="1305995" y="1249514"/>
                </a:lnTo>
                <a:lnTo>
                  <a:pt x="1306112" y="1257757"/>
                </a:lnTo>
                <a:lnTo>
                  <a:pt x="1328119" y="1257757"/>
                </a:lnTo>
                <a:lnTo>
                  <a:pt x="1328119" y="1249514"/>
                </a:lnTo>
                <a:close/>
              </a:path>
              <a:path w="3129279" h="1343660">
                <a:moveTo>
                  <a:pt x="1360145" y="1249514"/>
                </a:moveTo>
                <a:lnTo>
                  <a:pt x="1350226" y="1249514"/>
                </a:lnTo>
                <a:lnTo>
                  <a:pt x="1350226" y="1299108"/>
                </a:lnTo>
                <a:lnTo>
                  <a:pt x="1360238" y="1317735"/>
                </a:lnTo>
                <a:lnTo>
                  <a:pt x="1381240" y="1323555"/>
                </a:lnTo>
                <a:lnTo>
                  <a:pt x="1387759" y="1323555"/>
                </a:lnTo>
                <a:lnTo>
                  <a:pt x="1402248" y="1314615"/>
                </a:lnTo>
                <a:lnTo>
                  <a:pt x="1375232" y="1314615"/>
                </a:lnTo>
                <a:lnTo>
                  <a:pt x="1362054" y="1304743"/>
                </a:lnTo>
                <a:lnTo>
                  <a:pt x="1360145" y="1249514"/>
                </a:lnTo>
                <a:close/>
              </a:path>
              <a:path w="3129279" h="1343660">
                <a:moveTo>
                  <a:pt x="1417142" y="1302740"/>
                </a:moveTo>
                <a:lnTo>
                  <a:pt x="1407643" y="1302740"/>
                </a:lnTo>
                <a:lnTo>
                  <a:pt x="1407643" y="1322857"/>
                </a:lnTo>
                <a:lnTo>
                  <a:pt x="1417142" y="1322857"/>
                </a:lnTo>
                <a:lnTo>
                  <a:pt x="1417142" y="1302740"/>
                </a:lnTo>
                <a:close/>
              </a:path>
              <a:path w="3129279" h="1343660">
                <a:moveTo>
                  <a:pt x="1417142" y="1249514"/>
                </a:moveTo>
                <a:lnTo>
                  <a:pt x="1407224" y="1249514"/>
                </a:lnTo>
                <a:lnTo>
                  <a:pt x="1407224" y="1293520"/>
                </a:lnTo>
                <a:lnTo>
                  <a:pt x="1399307" y="1309399"/>
                </a:lnTo>
                <a:lnTo>
                  <a:pt x="1375232" y="1314615"/>
                </a:lnTo>
                <a:lnTo>
                  <a:pt x="1402248" y="1314615"/>
                </a:lnTo>
                <a:lnTo>
                  <a:pt x="1406851" y="1311774"/>
                </a:lnTo>
                <a:lnTo>
                  <a:pt x="1407643" y="1302740"/>
                </a:lnTo>
                <a:lnTo>
                  <a:pt x="1417142" y="1302740"/>
                </a:lnTo>
                <a:lnTo>
                  <a:pt x="1417142" y="1249514"/>
                </a:lnTo>
                <a:close/>
              </a:path>
              <a:path w="3129279" h="1343660">
                <a:moveTo>
                  <a:pt x="1489157" y="1281447"/>
                </a:moveTo>
                <a:lnTo>
                  <a:pt x="1454425" y="1282344"/>
                </a:lnTo>
                <a:lnTo>
                  <a:pt x="1439524" y="1294917"/>
                </a:lnTo>
                <a:lnTo>
                  <a:pt x="1443994" y="1316524"/>
                </a:lnTo>
                <a:lnTo>
                  <a:pt x="1465461" y="1323555"/>
                </a:lnTo>
                <a:lnTo>
                  <a:pt x="1478220" y="1322112"/>
                </a:lnTo>
                <a:lnTo>
                  <a:pt x="1484538" y="1315732"/>
                </a:lnTo>
                <a:lnTo>
                  <a:pt x="1461131" y="1315732"/>
                </a:lnTo>
                <a:lnTo>
                  <a:pt x="1448418" y="1306093"/>
                </a:lnTo>
                <a:lnTo>
                  <a:pt x="1455263" y="1290027"/>
                </a:lnTo>
                <a:lnTo>
                  <a:pt x="1489442" y="1288867"/>
                </a:lnTo>
                <a:lnTo>
                  <a:pt x="1489191" y="1282344"/>
                </a:lnTo>
                <a:lnTo>
                  <a:pt x="1489157" y="1281447"/>
                </a:lnTo>
                <a:close/>
              </a:path>
              <a:path w="3129279" h="1343660">
                <a:moveTo>
                  <a:pt x="1500246" y="1300784"/>
                </a:moveTo>
                <a:lnTo>
                  <a:pt x="1490328" y="1300784"/>
                </a:lnTo>
                <a:lnTo>
                  <a:pt x="1492563" y="1307630"/>
                </a:lnTo>
                <a:lnTo>
                  <a:pt x="1490252" y="1309963"/>
                </a:lnTo>
                <a:lnTo>
                  <a:pt x="1490718" y="1322112"/>
                </a:lnTo>
                <a:lnTo>
                  <a:pt x="1490747" y="1322857"/>
                </a:lnTo>
                <a:lnTo>
                  <a:pt x="1500246" y="1322857"/>
                </a:lnTo>
                <a:lnTo>
                  <a:pt x="1500246" y="1300784"/>
                </a:lnTo>
                <a:close/>
              </a:path>
              <a:path w="3129279" h="1343660">
                <a:moveTo>
                  <a:pt x="1489927" y="1301494"/>
                </a:moveTo>
                <a:lnTo>
                  <a:pt x="1485485" y="1309353"/>
                </a:lnTo>
                <a:lnTo>
                  <a:pt x="1461131" y="1315732"/>
                </a:lnTo>
                <a:lnTo>
                  <a:pt x="1484538" y="1315732"/>
                </a:lnTo>
                <a:lnTo>
                  <a:pt x="1490252" y="1309963"/>
                </a:lnTo>
                <a:lnTo>
                  <a:pt x="1489927" y="1301494"/>
                </a:lnTo>
                <a:close/>
              </a:path>
              <a:path w="3129279" h="1343660">
                <a:moveTo>
                  <a:pt x="1490328" y="1300784"/>
                </a:moveTo>
                <a:lnTo>
                  <a:pt x="1489927" y="1301494"/>
                </a:lnTo>
                <a:lnTo>
                  <a:pt x="1490103" y="1306093"/>
                </a:lnTo>
                <a:lnTo>
                  <a:pt x="1490162" y="1307630"/>
                </a:lnTo>
                <a:lnTo>
                  <a:pt x="1490252" y="1309963"/>
                </a:lnTo>
                <a:lnTo>
                  <a:pt x="1492563" y="1307630"/>
                </a:lnTo>
                <a:lnTo>
                  <a:pt x="1490328" y="1300784"/>
                </a:lnTo>
                <a:close/>
              </a:path>
              <a:path w="3129279" h="1343660">
                <a:moveTo>
                  <a:pt x="1494210" y="1257477"/>
                </a:moveTo>
                <a:lnTo>
                  <a:pt x="1476404" y="1257477"/>
                </a:lnTo>
                <a:lnTo>
                  <a:pt x="1488558" y="1265859"/>
                </a:lnTo>
                <a:lnTo>
                  <a:pt x="1489899" y="1300784"/>
                </a:lnTo>
                <a:lnTo>
                  <a:pt x="1489927" y="1301494"/>
                </a:lnTo>
                <a:lnTo>
                  <a:pt x="1490328" y="1300784"/>
                </a:lnTo>
                <a:lnTo>
                  <a:pt x="1500246" y="1300784"/>
                </a:lnTo>
                <a:lnTo>
                  <a:pt x="1500246" y="1288867"/>
                </a:lnTo>
                <a:lnTo>
                  <a:pt x="1492284" y="1288867"/>
                </a:lnTo>
                <a:lnTo>
                  <a:pt x="1492284" y="1281447"/>
                </a:lnTo>
                <a:lnTo>
                  <a:pt x="1500246" y="1281447"/>
                </a:lnTo>
                <a:lnTo>
                  <a:pt x="1500246" y="1277315"/>
                </a:lnTo>
                <a:lnTo>
                  <a:pt x="1497639" y="1260597"/>
                </a:lnTo>
                <a:lnTo>
                  <a:pt x="1494210" y="1257477"/>
                </a:lnTo>
                <a:close/>
              </a:path>
              <a:path w="3129279" h="1343660">
                <a:moveTo>
                  <a:pt x="1500246" y="1281447"/>
                </a:moveTo>
                <a:lnTo>
                  <a:pt x="1492284" y="1281447"/>
                </a:lnTo>
                <a:lnTo>
                  <a:pt x="1492284" y="1288867"/>
                </a:lnTo>
                <a:lnTo>
                  <a:pt x="1500246" y="1288867"/>
                </a:lnTo>
                <a:lnTo>
                  <a:pt x="1500246" y="1281447"/>
                </a:lnTo>
                <a:close/>
              </a:path>
              <a:path w="3129279" h="1343660">
                <a:moveTo>
                  <a:pt x="1470491" y="1248816"/>
                </a:moveTo>
                <a:lnTo>
                  <a:pt x="1440595" y="1258735"/>
                </a:lnTo>
                <a:lnTo>
                  <a:pt x="1445065" y="1266139"/>
                </a:lnTo>
                <a:lnTo>
                  <a:pt x="1476404" y="1257477"/>
                </a:lnTo>
                <a:lnTo>
                  <a:pt x="1494210" y="1257477"/>
                </a:lnTo>
                <a:lnTo>
                  <a:pt x="1487301" y="1251191"/>
                </a:lnTo>
                <a:lnTo>
                  <a:pt x="1470491" y="1248816"/>
                </a:lnTo>
                <a:close/>
              </a:path>
              <a:path w="3129279" h="1343660">
                <a:moveTo>
                  <a:pt x="1537105" y="1249514"/>
                </a:moveTo>
                <a:lnTo>
                  <a:pt x="1527187" y="1249514"/>
                </a:lnTo>
                <a:lnTo>
                  <a:pt x="1527187" y="1322857"/>
                </a:lnTo>
                <a:lnTo>
                  <a:pt x="1537105" y="1322857"/>
                </a:lnTo>
                <a:lnTo>
                  <a:pt x="1537105" y="1249514"/>
                </a:lnTo>
                <a:close/>
              </a:path>
              <a:path w="3129279" h="1343660">
                <a:moveTo>
                  <a:pt x="1530167" y="1219200"/>
                </a:moveTo>
                <a:lnTo>
                  <a:pt x="1532216" y="1233309"/>
                </a:lnTo>
                <a:lnTo>
                  <a:pt x="1534358" y="1233309"/>
                </a:lnTo>
                <a:lnTo>
                  <a:pt x="1530167" y="1219200"/>
                </a:lnTo>
                <a:close/>
              </a:path>
              <a:path w="3129279" h="1343660">
                <a:moveTo>
                  <a:pt x="1558976" y="1306652"/>
                </a:moveTo>
                <a:lnTo>
                  <a:pt x="1554506" y="1314475"/>
                </a:lnTo>
                <a:lnTo>
                  <a:pt x="1584402" y="1323555"/>
                </a:lnTo>
                <a:lnTo>
                  <a:pt x="1596276" y="1322717"/>
                </a:lnTo>
                <a:lnTo>
                  <a:pt x="1607409" y="1314894"/>
                </a:lnTo>
                <a:lnTo>
                  <a:pt x="1592085" y="1314894"/>
                </a:lnTo>
                <a:lnTo>
                  <a:pt x="1558976" y="1306652"/>
                </a:lnTo>
                <a:close/>
              </a:path>
              <a:path w="3129279" h="1343660">
                <a:moveTo>
                  <a:pt x="1595717" y="1249468"/>
                </a:moveTo>
                <a:lnTo>
                  <a:pt x="1562748" y="1255847"/>
                </a:lnTo>
                <a:lnTo>
                  <a:pt x="1557998" y="1277315"/>
                </a:lnTo>
                <a:lnTo>
                  <a:pt x="1604798" y="1306512"/>
                </a:lnTo>
                <a:lnTo>
                  <a:pt x="1592085" y="1314894"/>
                </a:lnTo>
                <a:lnTo>
                  <a:pt x="1607409" y="1314894"/>
                </a:lnTo>
                <a:lnTo>
                  <a:pt x="1613506" y="1310610"/>
                </a:lnTo>
                <a:lnTo>
                  <a:pt x="1613832" y="1295383"/>
                </a:lnTo>
                <a:lnTo>
                  <a:pt x="1566939" y="1265952"/>
                </a:lnTo>
                <a:lnTo>
                  <a:pt x="1574716" y="1258502"/>
                </a:lnTo>
                <a:lnTo>
                  <a:pt x="1610657" y="1258502"/>
                </a:lnTo>
                <a:lnTo>
                  <a:pt x="1612101" y="1255847"/>
                </a:lnTo>
                <a:lnTo>
                  <a:pt x="1612202" y="1255661"/>
                </a:lnTo>
                <a:lnTo>
                  <a:pt x="1595717" y="1249468"/>
                </a:lnTo>
                <a:close/>
              </a:path>
              <a:path w="3129279" h="1343660">
                <a:moveTo>
                  <a:pt x="1610657" y="1258502"/>
                </a:moveTo>
                <a:lnTo>
                  <a:pt x="1574716" y="1258502"/>
                </a:lnTo>
                <a:lnTo>
                  <a:pt x="1607871" y="1263624"/>
                </a:lnTo>
                <a:lnTo>
                  <a:pt x="1610657" y="1258502"/>
                </a:lnTo>
                <a:close/>
              </a:path>
              <a:path w="3129279" h="1343660">
                <a:moveTo>
                  <a:pt x="1663751" y="1306652"/>
                </a:moveTo>
                <a:lnTo>
                  <a:pt x="1659281" y="1314475"/>
                </a:lnTo>
                <a:lnTo>
                  <a:pt x="1689177" y="1323555"/>
                </a:lnTo>
                <a:lnTo>
                  <a:pt x="1701051" y="1322717"/>
                </a:lnTo>
                <a:lnTo>
                  <a:pt x="1712184" y="1314894"/>
                </a:lnTo>
                <a:lnTo>
                  <a:pt x="1696860" y="1314894"/>
                </a:lnTo>
                <a:lnTo>
                  <a:pt x="1663751" y="1306652"/>
                </a:lnTo>
                <a:close/>
              </a:path>
              <a:path w="3129279" h="1343660">
                <a:moveTo>
                  <a:pt x="1700492" y="1249468"/>
                </a:moveTo>
                <a:lnTo>
                  <a:pt x="1667523" y="1255847"/>
                </a:lnTo>
                <a:lnTo>
                  <a:pt x="1662773" y="1277315"/>
                </a:lnTo>
                <a:lnTo>
                  <a:pt x="1709573" y="1306512"/>
                </a:lnTo>
                <a:lnTo>
                  <a:pt x="1696860" y="1314894"/>
                </a:lnTo>
                <a:lnTo>
                  <a:pt x="1712184" y="1314894"/>
                </a:lnTo>
                <a:lnTo>
                  <a:pt x="1718281" y="1310610"/>
                </a:lnTo>
                <a:lnTo>
                  <a:pt x="1718607" y="1295383"/>
                </a:lnTo>
                <a:lnTo>
                  <a:pt x="1671714" y="1265952"/>
                </a:lnTo>
                <a:lnTo>
                  <a:pt x="1679491" y="1258502"/>
                </a:lnTo>
                <a:lnTo>
                  <a:pt x="1715432" y="1258502"/>
                </a:lnTo>
                <a:lnTo>
                  <a:pt x="1716876" y="1255847"/>
                </a:lnTo>
                <a:lnTo>
                  <a:pt x="1716977" y="1255661"/>
                </a:lnTo>
                <a:lnTo>
                  <a:pt x="1700492" y="1249468"/>
                </a:lnTo>
                <a:close/>
              </a:path>
              <a:path w="3129279" h="1343660">
                <a:moveTo>
                  <a:pt x="1715432" y="1258502"/>
                </a:moveTo>
                <a:lnTo>
                  <a:pt x="1679491" y="1258502"/>
                </a:lnTo>
                <a:lnTo>
                  <a:pt x="1712646" y="1263624"/>
                </a:lnTo>
                <a:lnTo>
                  <a:pt x="1715432" y="1258502"/>
                </a:lnTo>
                <a:close/>
              </a:path>
              <a:path w="3129279" h="1343660">
                <a:moveTo>
                  <a:pt x="1746912" y="1249514"/>
                </a:moveTo>
                <a:lnTo>
                  <a:pt x="1736993" y="1249514"/>
                </a:lnTo>
                <a:lnTo>
                  <a:pt x="1736993" y="1299108"/>
                </a:lnTo>
                <a:lnTo>
                  <a:pt x="1747005" y="1317735"/>
                </a:lnTo>
                <a:lnTo>
                  <a:pt x="1768007" y="1323555"/>
                </a:lnTo>
                <a:lnTo>
                  <a:pt x="1774526" y="1323555"/>
                </a:lnTo>
                <a:lnTo>
                  <a:pt x="1789015" y="1314615"/>
                </a:lnTo>
                <a:lnTo>
                  <a:pt x="1761999" y="1314615"/>
                </a:lnTo>
                <a:lnTo>
                  <a:pt x="1748821" y="1304743"/>
                </a:lnTo>
                <a:lnTo>
                  <a:pt x="1746912" y="1249514"/>
                </a:lnTo>
                <a:close/>
              </a:path>
              <a:path w="3129279" h="1343660">
                <a:moveTo>
                  <a:pt x="1803909" y="1302740"/>
                </a:moveTo>
                <a:lnTo>
                  <a:pt x="1794410" y="1302740"/>
                </a:lnTo>
                <a:lnTo>
                  <a:pt x="1794410" y="1322857"/>
                </a:lnTo>
                <a:lnTo>
                  <a:pt x="1803909" y="1322857"/>
                </a:lnTo>
                <a:lnTo>
                  <a:pt x="1803909" y="1302740"/>
                </a:lnTo>
                <a:close/>
              </a:path>
              <a:path w="3129279" h="1343660">
                <a:moveTo>
                  <a:pt x="1803909" y="1249514"/>
                </a:moveTo>
                <a:lnTo>
                  <a:pt x="1793991" y="1249514"/>
                </a:lnTo>
                <a:lnTo>
                  <a:pt x="1793991" y="1293520"/>
                </a:lnTo>
                <a:lnTo>
                  <a:pt x="1786075" y="1309399"/>
                </a:lnTo>
                <a:lnTo>
                  <a:pt x="1761999" y="1314615"/>
                </a:lnTo>
                <a:lnTo>
                  <a:pt x="1789015" y="1314615"/>
                </a:lnTo>
                <a:lnTo>
                  <a:pt x="1793618" y="1311774"/>
                </a:lnTo>
                <a:lnTo>
                  <a:pt x="1794410" y="1302740"/>
                </a:lnTo>
                <a:lnTo>
                  <a:pt x="1803909" y="1302740"/>
                </a:lnTo>
                <a:lnTo>
                  <a:pt x="1803909" y="1249514"/>
                </a:lnTo>
                <a:close/>
              </a:path>
              <a:path w="3129279" h="1343660">
                <a:moveTo>
                  <a:pt x="1863078" y="1248816"/>
                </a:moveTo>
                <a:lnTo>
                  <a:pt x="1847106" y="1256034"/>
                </a:lnTo>
                <a:lnTo>
                  <a:pt x="1841287" y="1264816"/>
                </a:lnTo>
                <a:lnTo>
                  <a:pt x="1841231" y="1278665"/>
                </a:lnTo>
                <a:lnTo>
                  <a:pt x="1841125" y="1304963"/>
                </a:lnTo>
                <a:lnTo>
                  <a:pt x="1846966" y="1316244"/>
                </a:lnTo>
                <a:lnTo>
                  <a:pt x="1869411" y="1323555"/>
                </a:lnTo>
                <a:lnTo>
                  <a:pt x="1876397" y="1323555"/>
                </a:lnTo>
                <a:lnTo>
                  <a:pt x="1893719" y="1315639"/>
                </a:lnTo>
                <a:lnTo>
                  <a:pt x="1894325" y="1314754"/>
                </a:lnTo>
                <a:lnTo>
                  <a:pt x="1868713" y="1314754"/>
                </a:lnTo>
                <a:lnTo>
                  <a:pt x="1850505" y="1308840"/>
                </a:lnTo>
                <a:lnTo>
                  <a:pt x="1841332" y="1291797"/>
                </a:lnTo>
                <a:lnTo>
                  <a:pt x="1847246" y="1266744"/>
                </a:lnTo>
                <a:lnTo>
                  <a:pt x="1863498" y="1257477"/>
                </a:lnTo>
                <a:lnTo>
                  <a:pt x="1892988" y="1257477"/>
                </a:lnTo>
                <a:lnTo>
                  <a:pt x="1882636" y="1250399"/>
                </a:lnTo>
                <a:lnTo>
                  <a:pt x="1863078" y="1248816"/>
                </a:lnTo>
                <a:close/>
              </a:path>
              <a:path w="3129279" h="1343660">
                <a:moveTo>
                  <a:pt x="1841471" y="1219200"/>
                </a:moveTo>
                <a:lnTo>
                  <a:pt x="1831553" y="1219200"/>
                </a:lnTo>
                <a:lnTo>
                  <a:pt x="1831553" y="1322857"/>
                </a:lnTo>
                <a:lnTo>
                  <a:pt x="1841052" y="1322857"/>
                </a:lnTo>
                <a:lnTo>
                  <a:pt x="1841125" y="1304963"/>
                </a:lnTo>
                <a:lnTo>
                  <a:pt x="1835464" y="1294032"/>
                </a:lnTo>
                <a:lnTo>
                  <a:pt x="1836954" y="1271354"/>
                </a:lnTo>
                <a:lnTo>
                  <a:pt x="1841287" y="1264816"/>
                </a:lnTo>
                <a:lnTo>
                  <a:pt x="1841352" y="1248816"/>
                </a:lnTo>
                <a:lnTo>
                  <a:pt x="1841471" y="1219200"/>
                </a:lnTo>
                <a:close/>
              </a:path>
              <a:path w="3129279" h="1343660">
                <a:moveTo>
                  <a:pt x="1892988" y="1257477"/>
                </a:moveTo>
                <a:lnTo>
                  <a:pt x="1863498" y="1257477"/>
                </a:lnTo>
                <a:lnTo>
                  <a:pt x="1886781" y="1263438"/>
                </a:lnTo>
                <a:lnTo>
                  <a:pt x="1896094" y="1280342"/>
                </a:lnTo>
                <a:lnTo>
                  <a:pt x="1890167" y="1304963"/>
                </a:lnTo>
                <a:lnTo>
                  <a:pt x="1890040" y="1305488"/>
                </a:lnTo>
                <a:lnTo>
                  <a:pt x="1868713" y="1314754"/>
                </a:lnTo>
                <a:lnTo>
                  <a:pt x="1894325" y="1314754"/>
                </a:lnTo>
                <a:lnTo>
                  <a:pt x="1904430" y="1299993"/>
                </a:lnTo>
                <a:lnTo>
                  <a:pt x="1905888" y="1280342"/>
                </a:lnTo>
                <a:lnTo>
                  <a:pt x="1906013" y="1278665"/>
                </a:lnTo>
                <a:lnTo>
                  <a:pt x="1898096" y="1260970"/>
                </a:lnTo>
                <a:lnTo>
                  <a:pt x="1892988" y="1257477"/>
                </a:lnTo>
                <a:close/>
              </a:path>
              <a:path w="3129279" h="1343660">
                <a:moveTo>
                  <a:pt x="1841287" y="1264816"/>
                </a:moveTo>
                <a:lnTo>
                  <a:pt x="1836954" y="1271354"/>
                </a:lnTo>
                <a:lnTo>
                  <a:pt x="1835464" y="1294032"/>
                </a:lnTo>
                <a:lnTo>
                  <a:pt x="1841125" y="1304963"/>
                </a:lnTo>
                <a:lnTo>
                  <a:pt x="1841231" y="1278665"/>
                </a:lnTo>
                <a:lnTo>
                  <a:pt x="1841287" y="1264816"/>
                </a:lnTo>
                <a:close/>
              </a:path>
              <a:path w="3129279" h="1343660">
                <a:moveTo>
                  <a:pt x="1936151" y="1219200"/>
                </a:moveTo>
                <a:lnTo>
                  <a:pt x="1926232" y="1219200"/>
                </a:lnTo>
                <a:lnTo>
                  <a:pt x="1926232" y="1322857"/>
                </a:lnTo>
                <a:lnTo>
                  <a:pt x="1936151" y="1322857"/>
                </a:lnTo>
                <a:lnTo>
                  <a:pt x="1936151" y="1219200"/>
                </a:lnTo>
                <a:close/>
              </a:path>
              <a:path w="3129279" h="1343660">
                <a:moveTo>
                  <a:pt x="1973668" y="1249514"/>
                </a:moveTo>
                <a:lnTo>
                  <a:pt x="1963749" y="1249514"/>
                </a:lnTo>
                <a:lnTo>
                  <a:pt x="1963749" y="1322857"/>
                </a:lnTo>
                <a:lnTo>
                  <a:pt x="1973668" y="1322857"/>
                </a:lnTo>
                <a:lnTo>
                  <a:pt x="1973668" y="1249514"/>
                </a:lnTo>
                <a:close/>
              </a:path>
              <a:path w="3129279" h="1343660">
                <a:moveTo>
                  <a:pt x="1966730" y="1219200"/>
                </a:moveTo>
                <a:lnTo>
                  <a:pt x="1968778" y="1233309"/>
                </a:lnTo>
                <a:lnTo>
                  <a:pt x="1970921" y="1233309"/>
                </a:lnTo>
                <a:lnTo>
                  <a:pt x="1966730" y="1219200"/>
                </a:lnTo>
                <a:close/>
              </a:path>
              <a:path w="3129279" h="1343660">
                <a:moveTo>
                  <a:pt x="2010766" y="1249514"/>
                </a:moveTo>
                <a:lnTo>
                  <a:pt x="2001266" y="1249514"/>
                </a:lnTo>
                <a:lnTo>
                  <a:pt x="2001266" y="1322857"/>
                </a:lnTo>
                <a:lnTo>
                  <a:pt x="2011185" y="1322857"/>
                </a:lnTo>
                <a:lnTo>
                  <a:pt x="2011185" y="1278712"/>
                </a:lnTo>
                <a:lnTo>
                  <a:pt x="2015879" y="1269352"/>
                </a:lnTo>
                <a:lnTo>
                  <a:pt x="2010766" y="1269352"/>
                </a:lnTo>
                <a:lnTo>
                  <a:pt x="2010766" y="1249514"/>
                </a:lnTo>
                <a:close/>
              </a:path>
              <a:path w="3129279" h="1343660">
                <a:moveTo>
                  <a:pt x="2058575" y="1257757"/>
                </a:moveTo>
                <a:lnTo>
                  <a:pt x="2042478" y="1257757"/>
                </a:lnTo>
                <a:lnTo>
                  <a:pt x="2055144" y="1267675"/>
                </a:lnTo>
                <a:lnTo>
                  <a:pt x="2057007" y="1322857"/>
                </a:lnTo>
                <a:lnTo>
                  <a:pt x="2066925" y="1322857"/>
                </a:lnTo>
                <a:lnTo>
                  <a:pt x="2066925" y="1278712"/>
                </a:lnTo>
                <a:lnTo>
                  <a:pt x="2071104" y="1270330"/>
                </a:lnTo>
                <a:lnTo>
                  <a:pt x="2065808" y="1270330"/>
                </a:lnTo>
                <a:lnTo>
                  <a:pt x="2061896" y="1268793"/>
                </a:lnTo>
                <a:lnTo>
                  <a:pt x="2064503" y="1264051"/>
                </a:lnTo>
                <a:lnTo>
                  <a:pt x="2064318" y="1263158"/>
                </a:lnTo>
                <a:lnTo>
                  <a:pt x="2058575" y="1257757"/>
                </a:lnTo>
                <a:close/>
              </a:path>
              <a:path w="3129279" h="1343660">
                <a:moveTo>
                  <a:pt x="2114549" y="1257757"/>
                </a:moveTo>
                <a:lnTo>
                  <a:pt x="2098218" y="1257757"/>
                </a:lnTo>
                <a:lnTo>
                  <a:pt x="2110745" y="1267675"/>
                </a:lnTo>
                <a:lnTo>
                  <a:pt x="2112607" y="1322857"/>
                </a:lnTo>
                <a:lnTo>
                  <a:pt x="2122526" y="1322857"/>
                </a:lnTo>
                <a:lnTo>
                  <a:pt x="2122526" y="1273170"/>
                </a:lnTo>
                <a:lnTo>
                  <a:pt x="2114549" y="1257757"/>
                </a:lnTo>
                <a:close/>
              </a:path>
              <a:path w="3129279" h="1343660">
                <a:moveTo>
                  <a:pt x="2064503" y="1264051"/>
                </a:moveTo>
                <a:lnTo>
                  <a:pt x="2061896" y="1268793"/>
                </a:lnTo>
                <a:lnTo>
                  <a:pt x="2065808" y="1270330"/>
                </a:lnTo>
                <a:lnTo>
                  <a:pt x="2064503" y="1264051"/>
                </a:lnTo>
                <a:close/>
              </a:path>
              <a:path w="3129279" h="1343660">
                <a:moveTo>
                  <a:pt x="2092910" y="1248816"/>
                </a:moveTo>
                <a:lnTo>
                  <a:pt x="2085273" y="1248816"/>
                </a:lnTo>
                <a:lnTo>
                  <a:pt x="2067810" y="1258036"/>
                </a:lnTo>
                <a:lnTo>
                  <a:pt x="2064503" y="1264051"/>
                </a:lnTo>
                <a:lnTo>
                  <a:pt x="2065808" y="1270330"/>
                </a:lnTo>
                <a:lnTo>
                  <a:pt x="2071104" y="1270330"/>
                </a:lnTo>
                <a:lnTo>
                  <a:pt x="2074679" y="1263158"/>
                </a:lnTo>
                <a:lnTo>
                  <a:pt x="2074749" y="1263019"/>
                </a:lnTo>
                <a:lnTo>
                  <a:pt x="2098218" y="1257757"/>
                </a:lnTo>
                <a:lnTo>
                  <a:pt x="2114549" y="1257757"/>
                </a:lnTo>
                <a:lnTo>
                  <a:pt x="2112887" y="1254544"/>
                </a:lnTo>
                <a:lnTo>
                  <a:pt x="2092910" y="1248816"/>
                </a:lnTo>
                <a:close/>
              </a:path>
              <a:path w="3129279" h="1343660">
                <a:moveTo>
                  <a:pt x="2030929" y="1248816"/>
                </a:moveTo>
                <a:lnTo>
                  <a:pt x="2011464" y="1260551"/>
                </a:lnTo>
                <a:lnTo>
                  <a:pt x="2010899" y="1267675"/>
                </a:lnTo>
                <a:lnTo>
                  <a:pt x="2010810" y="1268793"/>
                </a:lnTo>
                <a:lnTo>
                  <a:pt x="2010766" y="1269352"/>
                </a:lnTo>
                <a:lnTo>
                  <a:pt x="2015879" y="1269352"/>
                </a:lnTo>
                <a:lnTo>
                  <a:pt x="2018985" y="1263158"/>
                </a:lnTo>
                <a:lnTo>
                  <a:pt x="2019055" y="1263019"/>
                </a:lnTo>
                <a:lnTo>
                  <a:pt x="2042478" y="1257757"/>
                </a:lnTo>
                <a:lnTo>
                  <a:pt x="2058575" y="1257757"/>
                </a:lnTo>
                <a:lnTo>
                  <a:pt x="2051000" y="1250632"/>
                </a:lnTo>
                <a:lnTo>
                  <a:pt x="2030929" y="1248816"/>
                </a:lnTo>
                <a:close/>
              </a:path>
              <a:path w="3129279" h="1343660">
                <a:moveTo>
                  <a:pt x="2159343" y="1249514"/>
                </a:moveTo>
                <a:lnTo>
                  <a:pt x="2149425" y="1249514"/>
                </a:lnTo>
                <a:lnTo>
                  <a:pt x="2149425" y="1322857"/>
                </a:lnTo>
                <a:lnTo>
                  <a:pt x="2159343" y="1322857"/>
                </a:lnTo>
                <a:lnTo>
                  <a:pt x="2159343" y="1249514"/>
                </a:lnTo>
                <a:close/>
              </a:path>
              <a:path w="3129279" h="1343660">
                <a:moveTo>
                  <a:pt x="2152405" y="1219200"/>
                </a:moveTo>
                <a:lnTo>
                  <a:pt x="2154454" y="1233309"/>
                </a:lnTo>
                <a:lnTo>
                  <a:pt x="2156596" y="1233309"/>
                </a:lnTo>
                <a:lnTo>
                  <a:pt x="2152405" y="1219200"/>
                </a:lnTo>
                <a:close/>
              </a:path>
              <a:path w="3129279" h="1343660">
                <a:moveTo>
                  <a:pt x="2198537" y="1233309"/>
                </a:moveTo>
                <a:lnTo>
                  <a:pt x="2188618" y="1233309"/>
                </a:lnTo>
                <a:lnTo>
                  <a:pt x="2188618" y="1308980"/>
                </a:lnTo>
                <a:lnTo>
                  <a:pt x="2197932" y="1321693"/>
                </a:lnTo>
                <a:lnTo>
                  <a:pt x="2210132" y="1323555"/>
                </a:lnTo>
                <a:lnTo>
                  <a:pt x="2225639" y="1318387"/>
                </a:lnTo>
                <a:lnTo>
                  <a:pt x="2223995" y="1315034"/>
                </a:lnTo>
                <a:lnTo>
                  <a:pt x="2215627" y="1315034"/>
                </a:lnTo>
                <a:lnTo>
                  <a:pt x="2199608" y="1309213"/>
                </a:lnTo>
                <a:lnTo>
                  <a:pt x="2198537" y="1233309"/>
                </a:lnTo>
                <a:close/>
              </a:path>
              <a:path w="3129279" h="1343660">
                <a:moveTo>
                  <a:pt x="2222146" y="1311262"/>
                </a:moveTo>
                <a:lnTo>
                  <a:pt x="2215627" y="1315034"/>
                </a:lnTo>
                <a:lnTo>
                  <a:pt x="2223995" y="1315034"/>
                </a:lnTo>
                <a:lnTo>
                  <a:pt x="2222146" y="1311262"/>
                </a:lnTo>
                <a:close/>
              </a:path>
              <a:path w="3129279" h="1343660">
                <a:moveTo>
                  <a:pt x="2188618" y="1249514"/>
                </a:moveTo>
                <a:lnTo>
                  <a:pt x="2175486" y="1249514"/>
                </a:lnTo>
                <a:lnTo>
                  <a:pt x="2175486" y="1257757"/>
                </a:lnTo>
                <a:lnTo>
                  <a:pt x="2188618" y="1257757"/>
                </a:lnTo>
                <a:lnTo>
                  <a:pt x="2188618" y="1249514"/>
                </a:lnTo>
                <a:close/>
              </a:path>
              <a:path w="3129279" h="1343660">
                <a:moveTo>
                  <a:pt x="2220889" y="1249514"/>
                </a:moveTo>
                <a:lnTo>
                  <a:pt x="2198766" y="1249514"/>
                </a:lnTo>
                <a:lnTo>
                  <a:pt x="2198882" y="1257757"/>
                </a:lnTo>
                <a:lnTo>
                  <a:pt x="2220889" y="1257757"/>
                </a:lnTo>
                <a:lnTo>
                  <a:pt x="2220889" y="1249514"/>
                </a:lnTo>
                <a:close/>
              </a:path>
              <a:path w="3129279" h="1343660">
                <a:moveTo>
                  <a:pt x="2262803" y="1248816"/>
                </a:moveTo>
                <a:lnTo>
                  <a:pt x="2245759" y="1256872"/>
                </a:lnTo>
                <a:lnTo>
                  <a:pt x="2235235" y="1272425"/>
                </a:lnTo>
                <a:lnTo>
                  <a:pt x="2233699" y="1293380"/>
                </a:lnTo>
                <a:lnTo>
                  <a:pt x="2246365" y="1315546"/>
                </a:lnTo>
                <a:lnTo>
                  <a:pt x="2272256" y="1323555"/>
                </a:lnTo>
                <a:lnTo>
                  <a:pt x="2278123" y="1323555"/>
                </a:lnTo>
                <a:lnTo>
                  <a:pt x="2296779" y="1313590"/>
                </a:lnTo>
                <a:lnTo>
                  <a:pt x="2261779" y="1313590"/>
                </a:lnTo>
                <a:lnTo>
                  <a:pt x="2244549" y="1297059"/>
                </a:lnTo>
                <a:lnTo>
                  <a:pt x="2245673" y="1289189"/>
                </a:lnTo>
                <a:lnTo>
                  <a:pt x="2241243" y="1289189"/>
                </a:lnTo>
                <a:lnTo>
                  <a:pt x="2241243" y="1281785"/>
                </a:lnTo>
                <a:lnTo>
                  <a:pt x="2246731" y="1281785"/>
                </a:lnTo>
                <a:lnTo>
                  <a:pt x="2248926" y="1266418"/>
                </a:lnTo>
                <a:lnTo>
                  <a:pt x="2264572" y="1257338"/>
                </a:lnTo>
                <a:lnTo>
                  <a:pt x="2292362" y="1257338"/>
                </a:lnTo>
                <a:lnTo>
                  <a:pt x="2282594" y="1250399"/>
                </a:lnTo>
                <a:lnTo>
                  <a:pt x="2262803" y="1248816"/>
                </a:lnTo>
                <a:close/>
              </a:path>
              <a:path w="3129279" h="1343660">
                <a:moveTo>
                  <a:pt x="2295027" y="1305115"/>
                </a:moveTo>
                <a:lnTo>
                  <a:pt x="2292233" y="1308375"/>
                </a:lnTo>
                <a:lnTo>
                  <a:pt x="2261779" y="1313590"/>
                </a:lnTo>
                <a:lnTo>
                  <a:pt x="2296779" y="1313590"/>
                </a:lnTo>
                <a:lnTo>
                  <a:pt x="2300615" y="1311541"/>
                </a:lnTo>
                <a:lnTo>
                  <a:pt x="2295027" y="1305115"/>
                </a:lnTo>
                <a:close/>
              </a:path>
              <a:path w="3129279" h="1343660">
                <a:moveTo>
                  <a:pt x="2246731" y="1281785"/>
                </a:moveTo>
                <a:lnTo>
                  <a:pt x="2241243" y="1281785"/>
                </a:lnTo>
                <a:lnTo>
                  <a:pt x="2241243" y="1289189"/>
                </a:lnTo>
                <a:lnTo>
                  <a:pt x="2245673" y="1289189"/>
                </a:lnTo>
                <a:lnTo>
                  <a:pt x="2246731" y="1281785"/>
                </a:lnTo>
                <a:close/>
              </a:path>
              <a:path w="3129279" h="1343660">
                <a:moveTo>
                  <a:pt x="2294668" y="1281785"/>
                </a:moveTo>
                <a:lnTo>
                  <a:pt x="2246731" y="1281785"/>
                </a:lnTo>
                <a:lnTo>
                  <a:pt x="2245673" y="1289189"/>
                </a:lnTo>
                <a:lnTo>
                  <a:pt x="2305085" y="1289189"/>
                </a:lnTo>
                <a:lnTo>
                  <a:pt x="2305145" y="1284719"/>
                </a:lnTo>
                <a:lnTo>
                  <a:pt x="2295865" y="1284719"/>
                </a:lnTo>
                <a:lnTo>
                  <a:pt x="2294668" y="1281785"/>
                </a:lnTo>
                <a:close/>
              </a:path>
              <a:path w="3129279" h="1343660">
                <a:moveTo>
                  <a:pt x="2292362" y="1257338"/>
                </a:moveTo>
                <a:lnTo>
                  <a:pt x="2264572" y="1257338"/>
                </a:lnTo>
                <a:lnTo>
                  <a:pt x="2287064" y="1263158"/>
                </a:lnTo>
                <a:lnTo>
                  <a:pt x="2295865" y="1284719"/>
                </a:lnTo>
                <a:lnTo>
                  <a:pt x="2299777" y="1281785"/>
                </a:lnTo>
                <a:lnTo>
                  <a:pt x="2305185" y="1281785"/>
                </a:lnTo>
                <a:lnTo>
                  <a:pt x="2305225" y="1278758"/>
                </a:lnTo>
                <a:lnTo>
                  <a:pt x="2297542" y="1261016"/>
                </a:lnTo>
                <a:lnTo>
                  <a:pt x="2292362" y="1257338"/>
                </a:lnTo>
                <a:close/>
              </a:path>
              <a:path w="3129279" h="1343660">
                <a:moveTo>
                  <a:pt x="2305185" y="1281785"/>
                </a:moveTo>
                <a:lnTo>
                  <a:pt x="2299777" y="1281785"/>
                </a:lnTo>
                <a:lnTo>
                  <a:pt x="2295865" y="1284719"/>
                </a:lnTo>
                <a:lnTo>
                  <a:pt x="2305145" y="1284719"/>
                </a:lnTo>
                <a:lnTo>
                  <a:pt x="2305185" y="1281785"/>
                </a:lnTo>
                <a:close/>
              </a:path>
              <a:path w="3129279" h="1343660">
                <a:moveTo>
                  <a:pt x="2319686" y="1306652"/>
                </a:moveTo>
                <a:lnTo>
                  <a:pt x="2315216" y="1314475"/>
                </a:lnTo>
                <a:lnTo>
                  <a:pt x="2345112" y="1323555"/>
                </a:lnTo>
                <a:lnTo>
                  <a:pt x="2356986" y="1322717"/>
                </a:lnTo>
                <a:lnTo>
                  <a:pt x="2368119" y="1314894"/>
                </a:lnTo>
                <a:lnTo>
                  <a:pt x="2352795" y="1314894"/>
                </a:lnTo>
                <a:lnTo>
                  <a:pt x="2319686" y="1306652"/>
                </a:lnTo>
                <a:close/>
              </a:path>
              <a:path w="3129279" h="1343660">
                <a:moveTo>
                  <a:pt x="2356427" y="1249468"/>
                </a:moveTo>
                <a:lnTo>
                  <a:pt x="2323458" y="1255847"/>
                </a:lnTo>
                <a:lnTo>
                  <a:pt x="2318708" y="1277315"/>
                </a:lnTo>
                <a:lnTo>
                  <a:pt x="2365508" y="1306512"/>
                </a:lnTo>
                <a:lnTo>
                  <a:pt x="2352795" y="1314894"/>
                </a:lnTo>
                <a:lnTo>
                  <a:pt x="2368119" y="1314894"/>
                </a:lnTo>
                <a:lnTo>
                  <a:pt x="2374216" y="1310610"/>
                </a:lnTo>
                <a:lnTo>
                  <a:pt x="2374542" y="1295383"/>
                </a:lnTo>
                <a:lnTo>
                  <a:pt x="2327649" y="1265952"/>
                </a:lnTo>
                <a:lnTo>
                  <a:pt x="2335426" y="1258502"/>
                </a:lnTo>
                <a:lnTo>
                  <a:pt x="2371367" y="1258502"/>
                </a:lnTo>
                <a:lnTo>
                  <a:pt x="2372811" y="1255847"/>
                </a:lnTo>
                <a:lnTo>
                  <a:pt x="2372912" y="1255661"/>
                </a:lnTo>
                <a:lnTo>
                  <a:pt x="2356427" y="1249468"/>
                </a:lnTo>
                <a:close/>
              </a:path>
              <a:path w="3129279" h="1343660">
                <a:moveTo>
                  <a:pt x="2371367" y="1258502"/>
                </a:moveTo>
                <a:lnTo>
                  <a:pt x="2335426" y="1258502"/>
                </a:lnTo>
                <a:lnTo>
                  <a:pt x="2368581" y="1263624"/>
                </a:lnTo>
                <a:lnTo>
                  <a:pt x="2371367" y="1258502"/>
                </a:lnTo>
                <a:close/>
              </a:path>
              <a:path w="3129279" h="1343660">
                <a:moveTo>
                  <a:pt x="2451889" y="1248816"/>
                </a:moveTo>
                <a:lnTo>
                  <a:pt x="2434846" y="1256872"/>
                </a:lnTo>
                <a:lnTo>
                  <a:pt x="2424322" y="1272425"/>
                </a:lnTo>
                <a:lnTo>
                  <a:pt x="2422785" y="1293380"/>
                </a:lnTo>
                <a:lnTo>
                  <a:pt x="2435451" y="1315546"/>
                </a:lnTo>
                <a:lnTo>
                  <a:pt x="2461342" y="1323555"/>
                </a:lnTo>
                <a:lnTo>
                  <a:pt x="2467210" y="1323555"/>
                </a:lnTo>
                <a:lnTo>
                  <a:pt x="2485865" y="1313590"/>
                </a:lnTo>
                <a:lnTo>
                  <a:pt x="2450865" y="1313590"/>
                </a:lnTo>
                <a:lnTo>
                  <a:pt x="2433635" y="1297059"/>
                </a:lnTo>
                <a:lnTo>
                  <a:pt x="2434759" y="1289189"/>
                </a:lnTo>
                <a:lnTo>
                  <a:pt x="2430329" y="1289189"/>
                </a:lnTo>
                <a:lnTo>
                  <a:pt x="2430329" y="1281785"/>
                </a:lnTo>
                <a:lnTo>
                  <a:pt x="2435817" y="1281785"/>
                </a:lnTo>
                <a:lnTo>
                  <a:pt x="2438012" y="1266418"/>
                </a:lnTo>
                <a:lnTo>
                  <a:pt x="2453659" y="1257338"/>
                </a:lnTo>
                <a:lnTo>
                  <a:pt x="2481449" y="1257338"/>
                </a:lnTo>
                <a:lnTo>
                  <a:pt x="2471680" y="1250399"/>
                </a:lnTo>
                <a:lnTo>
                  <a:pt x="2451889" y="1248816"/>
                </a:lnTo>
                <a:close/>
              </a:path>
              <a:path w="3129279" h="1343660">
                <a:moveTo>
                  <a:pt x="2484113" y="1305115"/>
                </a:moveTo>
                <a:lnTo>
                  <a:pt x="2481319" y="1308375"/>
                </a:lnTo>
                <a:lnTo>
                  <a:pt x="2450865" y="1313590"/>
                </a:lnTo>
                <a:lnTo>
                  <a:pt x="2485865" y="1313590"/>
                </a:lnTo>
                <a:lnTo>
                  <a:pt x="2489701" y="1311541"/>
                </a:lnTo>
                <a:lnTo>
                  <a:pt x="2484113" y="1305115"/>
                </a:lnTo>
                <a:close/>
              </a:path>
              <a:path w="3129279" h="1343660">
                <a:moveTo>
                  <a:pt x="2435817" y="1281785"/>
                </a:moveTo>
                <a:lnTo>
                  <a:pt x="2430329" y="1281785"/>
                </a:lnTo>
                <a:lnTo>
                  <a:pt x="2430329" y="1289189"/>
                </a:lnTo>
                <a:lnTo>
                  <a:pt x="2434759" y="1289189"/>
                </a:lnTo>
                <a:lnTo>
                  <a:pt x="2435817" y="1281785"/>
                </a:lnTo>
                <a:close/>
              </a:path>
              <a:path w="3129279" h="1343660">
                <a:moveTo>
                  <a:pt x="2483754" y="1281785"/>
                </a:moveTo>
                <a:lnTo>
                  <a:pt x="2435817" y="1281785"/>
                </a:lnTo>
                <a:lnTo>
                  <a:pt x="2434759" y="1289189"/>
                </a:lnTo>
                <a:lnTo>
                  <a:pt x="2494172" y="1289189"/>
                </a:lnTo>
                <a:lnTo>
                  <a:pt x="2494232" y="1284719"/>
                </a:lnTo>
                <a:lnTo>
                  <a:pt x="2484951" y="1284719"/>
                </a:lnTo>
                <a:lnTo>
                  <a:pt x="2483754" y="1281785"/>
                </a:lnTo>
                <a:close/>
              </a:path>
              <a:path w="3129279" h="1343660">
                <a:moveTo>
                  <a:pt x="2481449" y="1257338"/>
                </a:moveTo>
                <a:lnTo>
                  <a:pt x="2453659" y="1257338"/>
                </a:lnTo>
                <a:lnTo>
                  <a:pt x="2476150" y="1263158"/>
                </a:lnTo>
                <a:lnTo>
                  <a:pt x="2484951" y="1284719"/>
                </a:lnTo>
                <a:lnTo>
                  <a:pt x="2488863" y="1281785"/>
                </a:lnTo>
                <a:lnTo>
                  <a:pt x="2494271" y="1281785"/>
                </a:lnTo>
                <a:lnTo>
                  <a:pt x="2494311" y="1278758"/>
                </a:lnTo>
                <a:lnTo>
                  <a:pt x="2486628" y="1261016"/>
                </a:lnTo>
                <a:lnTo>
                  <a:pt x="2481449" y="1257338"/>
                </a:lnTo>
                <a:close/>
              </a:path>
              <a:path w="3129279" h="1343660">
                <a:moveTo>
                  <a:pt x="2494271" y="1281785"/>
                </a:moveTo>
                <a:lnTo>
                  <a:pt x="2488863" y="1281785"/>
                </a:lnTo>
                <a:lnTo>
                  <a:pt x="2484951" y="1284719"/>
                </a:lnTo>
                <a:lnTo>
                  <a:pt x="2494232" y="1284719"/>
                </a:lnTo>
                <a:lnTo>
                  <a:pt x="2494271" y="1281785"/>
                </a:lnTo>
                <a:close/>
              </a:path>
              <a:path w="3129279" h="1343660">
                <a:moveTo>
                  <a:pt x="2508772" y="1306652"/>
                </a:moveTo>
                <a:lnTo>
                  <a:pt x="2504302" y="1314475"/>
                </a:lnTo>
                <a:lnTo>
                  <a:pt x="2534198" y="1323555"/>
                </a:lnTo>
                <a:lnTo>
                  <a:pt x="2546072" y="1322717"/>
                </a:lnTo>
                <a:lnTo>
                  <a:pt x="2557205" y="1314894"/>
                </a:lnTo>
                <a:lnTo>
                  <a:pt x="2541882" y="1314894"/>
                </a:lnTo>
                <a:lnTo>
                  <a:pt x="2508772" y="1306652"/>
                </a:lnTo>
                <a:close/>
              </a:path>
              <a:path w="3129279" h="1343660">
                <a:moveTo>
                  <a:pt x="2545513" y="1249468"/>
                </a:moveTo>
                <a:lnTo>
                  <a:pt x="2512544" y="1255847"/>
                </a:lnTo>
                <a:lnTo>
                  <a:pt x="2507794" y="1277315"/>
                </a:lnTo>
                <a:lnTo>
                  <a:pt x="2554594" y="1306512"/>
                </a:lnTo>
                <a:lnTo>
                  <a:pt x="2541882" y="1314894"/>
                </a:lnTo>
                <a:lnTo>
                  <a:pt x="2557205" y="1314894"/>
                </a:lnTo>
                <a:lnTo>
                  <a:pt x="2563302" y="1310610"/>
                </a:lnTo>
                <a:lnTo>
                  <a:pt x="2563628" y="1295383"/>
                </a:lnTo>
                <a:lnTo>
                  <a:pt x="2516735" y="1265952"/>
                </a:lnTo>
                <a:lnTo>
                  <a:pt x="2524512" y="1258502"/>
                </a:lnTo>
                <a:lnTo>
                  <a:pt x="2560453" y="1258502"/>
                </a:lnTo>
                <a:lnTo>
                  <a:pt x="2561897" y="1255847"/>
                </a:lnTo>
                <a:lnTo>
                  <a:pt x="2561998" y="1255661"/>
                </a:lnTo>
                <a:lnTo>
                  <a:pt x="2545513" y="1249468"/>
                </a:lnTo>
                <a:close/>
              </a:path>
              <a:path w="3129279" h="1343660">
                <a:moveTo>
                  <a:pt x="2560453" y="1258502"/>
                </a:moveTo>
                <a:lnTo>
                  <a:pt x="2524512" y="1258502"/>
                </a:lnTo>
                <a:lnTo>
                  <a:pt x="2557668" y="1263624"/>
                </a:lnTo>
                <a:lnTo>
                  <a:pt x="2560453" y="1258502"/>
                </a:lnTo>
                <a:close/>
              </a:path>
              <a:path w="3129279" h="1343660">
                <a:moveTo>
                  <a:pt x="2594308" y="1233309"/>
                </a:moveTo>
                <a:lnTo>
                  <a:pt x="2584389" y="1233309"/>
                </a:lnTo>
                <a:lnTo>
                  <a:pt x="2584389" y="1308980"/>
                </a:lnTo>
                <a:lnTo>
                  <a:pt x="2593703" y="1321693"/>
                </a:lnTo>
                <a:lnTo>
                  <a:pt x="2605903" y="1323555"/>
                </a:lnTo>
                <a:lnTo>
                  <a:pt x="2621410" y="1318387"/>
                </a:lnTo>
                <a:lnTo>
                  <a:pt x="2619767" y="1315034"/>
                </a:lnTo>
                <a:lnTo>
                  <a:pt x="2611398" y="1315034"/>
                </a:lnTo>
                <a:lnTo>
                  <a:pt x="2595379" y="1309213"/>
                </a:lnTo>
                <a:lnTo>
                  <a:pt x="2594308" y="1233309"/>
                </a:lnTo>
                <a:close/>
              </a:path>
              <a:path w="3129279" h="1343660">
                <a:moveTo>
                  <a:pt x="2617918" y="1311262"/>
                </a:moveTo>
                <a:lnTo>
                  <a:pt x="2611398" y="1315034"/>
                </a:lnTo>
                <a:lnTo>
                  <a:pt x="2619767" y="1315034"/>
                </a:lnTo>
                <a:lnTo>
                  <a:pt x="2617918" y="1311262"/>
                </a:lnTo>
                <a:close/>
              </a:path>
              <a:path w="3129279" h="1343660">
                <a:moveTo>
                  <a:pt x="2584389" y="1249514"/>
                </a:moveTo>
                <a:lnTo>
                  <a:pt x="2571258" y="1249514"/>
                </a:lnTo>
                <a:lnTo>
                  <a:pt x="2571258" y="1257757"/>
                </a:lnTo>
                <a:lnTo>
                  <a:pt x="2584389" y="1257757"/>
                </a:lnTo>
                <a:lnTo>
                  <a:pt x="2584389" y="1249514"/>
                </a:lnTo>
                <a:close/>
              </a:path>
              <a:path w="3129279" h="1343660">
                <a:moveTo>
                  <a:pt x="2616660" y="1249514"/>
                </a:moveTo>
                <a:lnTo>
                  <a:pt x="2594537" y="1249514"/>
                </a:lnTo>
                <a:lnTo>
                  <a:pt x="2594653" y="1257757"/>
                </a:lnTo>
                <a:lnTo>
                  <a:pt x="2616660" y="1257757"/>
                </a:lnTo>
                <a:lnTo>
                  <a:pt x="2616660" y="1249514"/>
                </a:lnTo>
                <a:close/>
              </a:path>
              <a:path w="3129279" h="1343660">
                <a:moveTo>
                  <a:pt x="2683837" y="1281447"/>
                </a:moveTo>
                <a:lnTo>
                  <a:pt x="2649106" y="1282344"/>
                </a:lnTo>
                <a:lnTo>
                  <a:pt x="2634204" y="1294917"/>
                </a:lnTo>
                <a:lnTo>
                  <a:pt x="2638674" y="1316524"/>
                </a:lnTo>
                <a:lnTo>
                  <a:pt x="2660142" y="1323555"/>
                </a:lnTo>
                <a:lnTo>
                  <a:pt x="2672901" y="1322112"/>
                </a:lnTo>
                <a:lnTo>
                  <a:pt x="2679219" y="1315732"/>
                </a:lnTo>
                <a:lnTo>
                  <a:pt x="2655811" y="1315732"/>
                </a:lnTo>
                <a:lnTo>
                  <a:pt x="2643098" y="1306093"/>
                </a:lnTo>
                <a:lnTo>
                  <a:pt x="2649944" y="1290027"/>
                </a:lnTo>
                <a:lnTo>
                  <a:pt x="2684122" y="1288867"/>
                </a:lnTo>
                <a:lnTo>
                  <a:pt x="2683872" y="1282344"/>
                </a:lnTo>
                <a:lnTo>
                  <a:pt x="2683837" y="1281447"/>
                </a:lnTo>
                <a:close/>
              </a:path>
              <a:path w="3129279" h="1343660">
                <a:moveTo>
                  <a:pt x="2694927" y="1300784"/>
                </a:moveTo>
                <a:lnTo>
                  <a:pt x="2685008" y="1300784"/>
                </a:lnTo>
                <a:lnTo>
                  <a:pt x="2687244" y="1307630"/>
                </a:lnTo>
                <a:lnTo>
                  <a:pt x="2684932" y="1309963"/>
                </a:lnTo>
                <a:lnTo>
                  <a:pt x="2685399" y="1322112"/>
                </a:lnTo>
                <a:lnTo>
                  <a:pt x="2685428" y="1322857"/>
                </a:lnTo>
                <a:lnTo>
                  <a:pt x="2694927" y="1322857"/>
                </a:lnTo>
                <a:lnTo>
                  <a:pt x="2694927" y="1300784"/>
                </a:lnTo>
                <a:close/>
              </a:path>
              <a:path w="3129279" h="1343660">
                <a:moveTo>
                  <a:pt x="2684607" y="1301494"/>
                </a:moveTo>
                <a:lnTo>
                  <a:pt x="2680166" y="1309353"/>
                </a:lnTo>
                <a:lnTo>
                  <a:pt x="2655811" y="1315732"/>
                </a:lnTo>
                <a:lnTo>
                  <a:pt x="2679219" y="1315732"/>
                </a:lnTo>
                <a:lnTo>
                  <a:pt x="2684932" y="1309963"/>
                </a:lnTo>
                <a:lnTo>
                  <a:pt x="2684607" y="1301494"/>
                </a:lnTo>
                <a:close/>
              </a:path>
              <a:path w="3129279" h="1343660">
                <a:moveTo>
                  <a:pt x="2685008" y="1300784"/>
                </a:moveTo>
                <a:lnTo>
                  <a:pt x="2684607" y="1301494"/>
                </a:lnTo>
                <a:lnTo>
                  <a:pt x="2684784" y="1306093"/>
                </a:lnTo>
                <a:lnTo>
                  <a:pt x="2684843" y="1307630"/>
                </a:lnTo>
                <a:lnTo>
                  <a:pt x="2684932" y="1309963"/>
                </a:lnTo>
                <a:lnTo>
                  <a:pt x="2687244" y="1307630"/>
                </a:lnTo>
                <a:lnTo>
                  <a:pt x="2685008" y="1300784"/>
                </a:lnTo>
                <a:close/>
              </a:path>
              <a:path w="3129279" h="1343660">
                <a:moveTo>
                  <a:pt x="2688890" y="1257477"/>
                </a:moveTo>
                <a:lnTo>
                  <a:pt x="2671085" y="1257477"/>
                </a:lnTo>
                <a:lnTo>
                  <a:pt x="2683239" y="1265859"/>
                </a:lnTo>
                <a:lnTo>
                  <a:pt x="2684580" y="1300784"/>
                </a:lnTo>
                <a:lnTo>
                  <a:pt x="2684607" y="1301494"/>
                </a:lnTo>
                <a:lnTo>
                  <a:pt x="2685008" y="1300784"/>
                </a:lnTo>
                <a:lnTo>
                  <a:pt x="2694927" y="1300784"/>
                </a:lnTo>
                <a:lnTo>
                  <a:pt x="2694927" y="1288867"/>
                </a:lnTo>
                <a:lnTo>
                  <a:pt x="2686964" y="1288867"/>
                </a:lnTo>
                <a:lnTo>
                  <a:pt x="2686964" y="1281447"/>
                </a:lnTo>
                <a:lnTo>
                  <a:pt x="2694927" y="1281447"/>
                </a:lnTo>
                <a:lnTo>
                  <a:pt x="2694927" y="1277315"/>
                </a:lnTo>
                <a:lnTo>
                  <a:pt x="2692319" y="1260597"/>
                </a:lnTo>
                <a:lnTo>
                  <a:pt x="2688890" y="1257477"/>
                </a:lnTo>
                <a:close/>
              </a:path>
              <a:path w="3129279" h="1343660">
                <a:moveTo>
                  <a:pt x="2694927" y="1281447"/>
                </a:moveTo>
                <a:lnTo>
                  <a:pt x="2686964" y="1281447"/>
                </a:lnTo>
                <a:lnTo>
                  <a:pt x="2686964" y="1288867"/>
                </a:lnTo>
                <a:lnTo>
                  <a:pt x="2694927" y="1288867"/>
                </a:lnTo>
                <a:lnTo>
                  <a:pt x="2694927" y="1281447"/>
                </a:lnTo>
                <a:close/>
              </a:path>
              <a:path w="3129279" h="1343660">
                <a:moveTo>
                  <a:pt x="2665171" y="1248816"/>
                </a:moveTo>
                <a:lnTo>
                  <a:pt x="2635275" y="1258735"/>
                </a:lnTo>
                <a:lnTo>
                  <a:pt x="2639745" y="1266139"/>
                </a:lnTo>
                <a:lnTo>
                  <a:pt x="2671085" y="1257477"/>
                </a:lnTo>
                <a:lnTo>
                  <a:pt x="2688890" y="1257477"/>
                </a:lnTo>
                <a:lnTo>
                  <a:pt x="2681981" y="1251191"/>
                </a:lnTo>
                <a:lnTo>
                  <a:pt x="2665171" y="1248816"/>
                </a:lnTo>
                <a:close/>
              </a:path>
              <a:path w="3129279" h="1343660">
                <a:moveTo>
                  <a:pt x="2744080" y="1248816"/>
                </a:moveTo>
                <a:lnTo>
                  <a:pt x="2726710" y="1256639"/>
                </a:lnTo>
                <a:lnTo>
                  <a:pt x="2716046" y="1272146"/>
                </a:lnTo>
                <a:lnTo>
                  <a:pt x="2714588" y="1291797"/>
                </a:lnTo>
                <a:lnTo>
                  <a:pt x="2714463" y="1293473"/>
                </a:lnTo>
                <a:lnTo>
                  <a:pt x="2726710" y="1315639"/>
                </a:lnTo>
                <a:lnTo>
                  <a:pt x="2751065" y="1323555"/>
                </a:lnTo>
                <a:lnTo>
                  <a:pt x="2757584" y="1323555"/>
                </a:lnTo>
                <a:lnTo>
                  <a:pt x="2773510" y="1316244"/>
                </a:lnTo>
                <a:lnTo>
                  <a:pt x="2774475" y="1314754"/>
                </a:lnTo>
                <a:lnTo>
                  <a:pt x="2751763" y="1314754"/>
                </a:lnTo>
                <a:lnTo>
                  <a:pt x="2733835" y="1308840"/>
                </a:lnTo>
                <a:lnTo>
                  <a:pt x="2724522" y="1291797"/>
                </a:lnTo>
                <a:lnTo>
                  <a:pt x="2730575" y="1266744"/>
                </a:lnTo>
                <a:lnTo>
                  <a:pt x="2746641" y="1257477"/>
                </a:lnTo>
                <a:lnTo>
                  <a:pt x="2773458" y="1257477"/>
                </a:lnTo>
                <a:lnTo>
                  <a:pt x="2763219" y="1250260"/>
                </a:lnTo>
                <a:lnTo>
                  <a:pt x="2744080" y="1248816"/>
                </a:lnTo>
                <a:close/>
              </a:path>
              <a:path w="3129279" h="1343660">
                <a:moveTo>
                  <a:pt x="2788923" y="1219200"/>
                </a:moveTo>
                <a:lnTo>
                  <a:pt x="2779005" y="1219200"/>
                </a:lnTo>
                <a:lnTo>
                  <a:pt x="2779124" y="1248816"/>
                </a:lnTo>
                <a:lnTo>
                  <a:pt x="2779187" y="1264421"/>
                </a:lnTo>
                <a:lnTo>
                  <a:pt x="2785012" y="1278106"/>
                </a:lnTo>
                <a:lnTo>
                  <a:pt x="2783522" y="1300784"/>
                </a:lnTo>
                <a:lnTo>
                  <a:pt x="2779361" y="1307210"/>
                </a:lnTo>
                <a:lnTo>
                  <a:pt x="2779424" y="1322857"/>
                </a:lnTo>
                <a:lnTo>
                  <a:pt x="2788923" y="1322857"/>
                </a:lnTo>
                <a:lnTo>
                  <a:pt x="2788923" y="1219200"/>
                </a:lnTo>
                <a:close/>
              </a:path>
              <a:path w="3129279" h="1343660">
                <a:moveTo>
                  <a:pt x="2779252" y="1280341"/>
                </a:moveTo>
                <a:lnTo>
                  <a:pt x="2779106" y="1280504"/>
                </a:lnTo>
                <a:lnTo>
                  <a:pt x="2773184" y="1305488"/>
                </a:lnTo>
                <a:lnTo>
                  <a:pt x="2751763" y="1314754"/>
                </a:lnTo>
                <a:lnTo>
                  <a:pt x="2774475" y="1314754"/>
                </a:lnTo>
                <a:lnTo>
                  <a:pt x="2779361" y="1307210"/>
                </a:lnTo>
                <a:lnTo>
                  <a:pt x="2779252" y="1280341"/>
                </a:lnTo>
                <a:close/>
              </a:path>
              <a:path w="3129279" h="1343660">
                <a:moveTo>
                  <a:pt x="2779187" y="1264421"/>
                </a:moveTo>
                <a:lnTo>
                  <a:pt x="2779243" y="1278106"/>
                </a:lnTo>
                <a:lnTo>
                  <a:pt x="2779361" y="1307210"/>
                </a:lnTo>
                <a:lnTo>
                  <a:pt x="2783522" y="1300784"/>
                </a:lnTo>
                <a:lnTo>
                  <a:pt x="2784854" y="1280504"/>
                </a:lnTo>
                <a:lnTo>
                  <a:pt x="2784894" y="1279896"/>
                </a:lnTo>
                <a:lnTo>
                  <a:pt x="2785012" y="1278106"/>
                </a:lnTo>
                <a:lnTo>
                  <a:pt x="2779187" y="1264421"/>
                </a:lnTo>
                <a:close/>
              </a:path>
              <a:path w="3129279" h="1343660">
                <a:moveTo>
                  <a:pt x="2773458" y="1257477"/>
                </a:moveTo>
                <a:lnTo>
                  <a:pt x="2746641" y="1257477"/>
                </a:lnTo>
                <a:lnTo>
                  <a:pt x="2769924" y="1263438"/>
                </a:lnTo>
                <a:lnTo>
                  <a:pt x="2779163" y="1280341"/>
                </a:lnTo>
                <a:lnTo>
                  <a:pt x="2779187" y="1264421"/>
                </a:lnTo>
                <a:lnTo>
                  <a:pt x="2777421" y="1260271"/>
                </a:lnTo>
                <a:lnTo>
                  <a:pt x="2773458" y="1257477"/>
                </a:lnTo>
                <a:close/>
              </a:path>
              <a:path w="3129279" h="1343660">
                <a:moveTo>
                  <a:pt x="2825767" y="1249514"/>
                </a:moveTo>
                <a:lnTo>
                  <a:pt x="2815848" y="1249514"/>
                </a:lnTo>
                <a:lnTo>
                  <a:pt x="2815848" y="1299108"/>
                </a:lnTo>
                <a:lnTo>
                  <a:pt x="2825860" y="1317735"/>
                </a:lnTo>
                <a:lnTo>
                  <a:pt x="2846862" y="1323555"/>
                </a:lnTo>
                <a:lnTo>
                  <a:pt x="2853381" y="1323555"/>
                </a:lnTo>
                <a:lnTo>
                  <a:pt x="2867870" y="1314615"/>
                </a:lnTo>
                <a:lnTo>
                  <a:pt x="2840855" y="1314615"/>
                </a:lnTo>
                <a:lnTo>
                  <a:pt x="2827676" y="1304743"/>
                </a:lnTo>
                <a:lnTo>
                  <a:pt x="2825767" y="1249514"/>
                </a:lnTo>
                <a:close/>
              </a:path>
              <a:path w="3129279" h="1343660">
                <a:moveTo>
                  <a:pt x="2882765" y="1302740"/>
                </a:moveTo>
                <a:lnTo>
                  <a:pt x="2873265" y="1302740"/>
                </a:lnTo>
                <a:lnTo>
                  <a:pt x="2873265" y="1322857"/>
                </a:lnTo>
                <a:lnTo>
                  <a:pt x="2882765" y="1322857"/>
                </a:lnTo>
                <a:lnTo>
                  <a:pt x="2882765" y="1302740"/>
                </a:lnTo>
                <a:close/>
              </a:path>
              <a:path w="3129279" h="1343660">
                <a:moveTo>
                  <a:pt x="2882765" y="1249514"/>
                </a:moveTo>
                <a:lnTo>
                  <a:pt x="2872846" y="1249514"/>
                </a:lnTo>
                <a:lnTo>
                  <a:pt x="2872846" y="1293520"/>
                </a:lnTo>
                <a:lnTo>
                  <a:pt x="2864930" y="1309399"/>
                </a:lnTo>
                <a:lnTo>
                  <a:pt x="2840855" y="1314615"/>
                </a:lnTo>
                <a:lnTo>
                  <a:pt x="2867870" y="1314615"/>
                </a:lnTo>
                <a:lnTo>
                  <a:pt x="2872473" y="1311774"/>
                </a:lnTo>
                <a:lnTo>
                  <a:pt x="2873265" y="1302740"/>
                </a:lnTo>
                <a:lnTo>
                  <a:pt x="2882765" y="1302740"/>
                </a:lnTo>
                <a:lnTo>
                  <a:pt x="2882765" y="1249514"/>
                </a:lnTo>
                <a:close/>
              </a:path>
              <a:path w="3129279" h="1343660">
                <a:moveTo>
                  <a:pt x="2954779" y="1281447"/>
                </a:moveTo>
                <a:lnTo>
                  <a:pt x="2920047" y="1282344"/>
                </a:lnTo>
                <a:lnTo>
                  <a:pt x="2905146" y="1294917"/>
                </a:lnTo>
                <a:lnTo>
                  <a:pt x="2909616" y="1316524"/>
                </a:lnTo>
                <a:lnTo>
                  <a:pt x="2931083" y="1323555"/>
                </a:lnTo>
                <a:lnTo>
                  <a:pt x="2943843" y="1322112"/>
                </a:lnTo>
                <a:lnTo>
                  <a:pt x="2950161" y="1315732"/>
                </a:lnTo>
                <a:lnTo>
                  <a:pt x="2926753" y="1315732"/>
                </a:lnTo>
                <a:lnTo>
                  <a:pt x="2914040" y="1306093"/>
                </a:lnTo>
                <a:lnTo>
                  <a:pt x="2920885" y="1290027"/>
                </a:lnTo>
                <a:lnTo>
                  <a:pt x="2955064" y="1288867"/>
                </a:lnTo>
                <a:lnTo>
                  <a:pt x="2954814" y="1282344"/>
                </a:lnTo>
                <a:lnTo>
                  <a:pt x="2954779" y="1281447"/>
                </a:lnTo>
                <a:close/>
              </a:path>
              <a:path w="3129279" h="1343660">
                <a:moveTo>
                  <a:pt x="2965869" y="1300784"/>
                </a:moveTo>
                <a:lnTo>
                  <a:pt x="2955950" y="1300784"/>
                </a:lnTo>
                <a:lnTo>
                  <a:pt x="2958185" y="1307630"/>
                </a:lnTo>
                <a:lnTo>
                  <a:pt x="2955874" y="1309963"/>
                </a:lnTo>
                <a:lnTo>
                  <a:pt x="2956341" y="1322112"/>
                </a:lnTo>
                <a:lnTo>
                  <a:pt x="2956369" y="1322857"/>
                </a:lnTo>
                <a:lnTo>
                  <a:pt x="2965869" y="1322857"/>
                </a:lnTo>
                <a:lnTo>
                  <a:pt x="2965869" y="1300784"/>
                </a:lnTo>
                <a:close/>
              </a:path>
              <a:path w="3129279" h="1343660">
                <a:moveTo>
                  <a:pt x="2955549" y="1301494"/>
                </a:moveTo>
                <a:lnTo>
                  <a:pt x="2951107" y="1309353"/>
                </a:lnTo>
                <a:lnTo>
                  <a:pt x="2926753" y="1315732"/>
                </a:lnTo>
                <a:lnTo>
                  <a:pt x="2950161" y="1315732"/>
                </a:lnTo>
                <a:lnTo>
                  <a:pt x="2955874" y="1309963"/>
                </a:lnTo>
                <a:lnTo>
                  <a:pt x="2955549" y="1301494"/>
                </a:lnTo>
                <a:close/>
              </a:path>
              <a:path w="3129279" h="1343660">
                <a:moveTo>
                  <a:pt x="2955950" y="1300784"/>
                </a:moveTo>
                <a:lnTo>
                  <a:pt x="2955549" y="1301494"/>
                </a:lnTo>
                <a:lnTo>
                  <a:pt x="2955725" y="1306093"/>
                </a:lnTo>
                <a:lnTo>
                  <a:pt x="2955784" y="1307630"/>
                </a:lnTo>
                <a:lnTo>
                  <a:pt x="2955874" y="1309963"/>
                </a:lnTo>
                <a:lnTo>
                  <a:pt x="2958185" y="1307630"/>
                </a:lnTo>
                <a:lnTo>
                  <a:pt x="2955950" y="1300784"/>
                </a:lnTo>
                <a:close/>
              </a:path>
              <a:path w="3129279" h="1343660">
                <a:moveTo>
                  <a:pt x="2959832" y="1257477"/>
                </a:moveTo>
                <a:lnTo>
                  <a:pt x="2942027" y="1257477"/>
                </a:lnTo>
                <a:lnTo>
                  <a:pt x="2954181" y="1265859"/>
                </a:lnTo>
                <a:lnTo>
                  <a:pt x="2955522" y="1300784"/>
                </a:lnTo>
                <a:lnTo>
                  <a:pt x="2955549" y="1301494"/>
                </a:lnTo>
                <a:lnTo>
                  <a:pt x="2955950" y="1300784"/>
                </a:lnTo>
                <a:lnTo>
                  <a:pt x="2965869" y="1300784"/>
                </a:lnTo>
                <a:lnTo>
                  <a:pt x="2965869" y="1288867"/>
                </a:lnTo>
                <a:lnTo>
                  <a:pt x="2957906" y="1288867"/>
                </a:lnTo>
                <a:lnTo>
                  <a:pt x="2957906" y="1281447"/>
                </a:lnTo>
                <a:lnTo>
                  <a:pt x="2965869" y="1281447"/>
                </a:lnTo>
                <a:lnTo>
                  <a:pt x="2965869" y="1277315"/>
                </a:lnTo>
                <a:lnTo>
                  <a:pt x="2963261" y="1260597"/>
                </a:lnTo>
                <a:lnTo>
                  <a:pt x="2959832" y="1257477"/>
                </a:lnTo>
                <a:close/>
              </a:path>
              <a:path w="3129279" h="1343660">
                <a:moveTo>
                  <a:pt x="2965869" y="1281447"/>
                </a:moveTo>
                <a:lnTo>
                  <a:pt x="2957906" y="1281447"/>
                </a:lnTo>
                <a:lnTo>
                  <a:pt x="2957906" y="1288867"/>
                </a:lnTo>
                <a:lnTo>
                  <a:pt x="2965869" y="1288867"/>
                </a:lnTo>
                <a:lnTo>
                  <a:pt x="2965869" y="1281447"/>
                </a:lnTo>
                <a:close/>
              </a:path>
              <a:path w="3129279" h="1343660">
                <a:moveTo>
                  <a:pt x="2936113" y="1248816"/>
                </a:moveTo>
                <a:lnTo>
                  <a:pt x="2906217" y="1258735"/>
                </a:lnTo>
                <a:lnTo>
                  <a:pt x="2910687" y="1266139"/>
                </a:lnTo>
                <a:lnTo>
                  <a:pt x="2942027" y="1257477"/>
                </a:lnTo>
                <a:lnTo>
                  <a:pt x="2959832" y="1257477"/>
                </a:lnTo>
                <a:lnTo>
                  <a:pt x="2952923" y="1251191"/>
                </a:lnTo>
                <a:lnTo>
                  <a:pt x="2936113" y="1248816"/>
                </a:lnTo>
                <a:close/>
              </a:path>
              <a:path w="3129279" h="1343660">
                <a:moveTo>
                  <a:pt x="3002728" y="1249514"/>
                </a:moveTo>
                <a:lnTo>
                  <a:pt x="2992809" y="1249514"/>
                </a:lnTo>
                <a:lnTo>
                  <a:pt x="2992809" y="1322857"/>
                </a:lnTo>
                <a:lnTo>
                  <a:pt x="3002728" y="1322857"/>
                </a:lnTo>
                <a:lnTo>
                  <a:pt x="3002728" y="1249514"/>
                </a:lnTo>
                <a:close/>
              </a:path>
              <a:path w="3129279" h="1343660">
                <a:moveTo>
                  <a:pt x="2995789" y="1219200"/>
                </a:moveTo>
                <a:lnTo>
                  <a:pt x="2997838" y="1233309"/>
                </a:lnTo>
                <a:lnTo>
                  <a:pt x="2999980" y="1233309"/>
                </a:lnTo>
                <a:lnTo>
                  <a:pt x="2995789" y="1219200"/>
                </a:lnTo>
                <a:close/>
              </a:path>
              <a:path w="3129279" h="1343660">
                <a:moveTo>
                  <a:pt x="3024598" y="1306652"/>
                </a:moveTo>
                <a:lnTo>
                  <a:pt x="3020128" y="1314475"/>
                </a:lnTo>
                <a:lnTo>
                  <a:pt x="3050024" y="1323555"/>
                </a:lnTo>
                <a:lnTo>
                  <a:pt x="3061898" y="1322717"/>
                </a:lnTo>
                <a:lnTo>
                  <a:pt x="3073031" y="1314894"/>
                </a:lnTo>
                <a:lnTo>
                  <a:pt x="3057707" y="1314894"/>
                </a:lnTo>
                <a:lnTo>
                  <a:pt x="3024598" y="1306652"/>
                </a:lnTo>
                <a:close/>
              </a:path>
              <a:path w="3129279" h="1343660">
                <a:moveTo>
                  <a:pt x="3061340" y="1249468"/>
                </a:moveTo>
                <a:lnTo>
                  <a:pt x="3028370" y="1255847"/>
                </a:lnTo>
                <a:lnTo>
                  <a:pt x="3023620" y="1277315"/>
                </a:lnTo>
                <a:lnTo>
                  <a:pt x="3070420" y="1306512"/>
                </a:lnTo>
                <a:lnTo>
                  <a:pt x="3057707" y="1314894"/>
                </a:lnTo>
                <a:lnTo>
                  <a:pt x="3073031" y="1314894"/>
                </a:lnTo>
                <a:lnTo>
                  <a:pt x="3079128" y="1310610"/>
                </a:lnTo>
                <a:lnTo>
                  <a:pt x="3079454" y="1295383"/>
                </a:lnTo>
                <a:lnTo>
                  <a:pt x="3032561" y="1265952"/>
                </a:lnTo>
                <a:lnTo>
                  <a:pt x="3040338" y="1258502"/>
                </a:lnTo>
                <a:lnTo>
                  <a:pt x="3076279" y="1258502"/>
                </a:lnTo>
                <a:lnTo>
                  <a:pt x="3077723" y="1255847"/>
                </a:lnTo>
                <a:lnTo>
                  <a:pt x="3077824" y="1255661"/>
                </a:lnTo>
                <a:lnTo>
                  <a:pt x="3061340" y="1249468"/>
                </a:lnTo>
                <a:close/>
              </a:path>
              <a:path w="3129279" h="1343660">
                <a:moveTo>
                  <a:pt x="3076279" y="1258502"/>
                </a:moveTo>
                <a:lnTo>
                  <a:pt x="3040338" y="1258502"/>
                </a:lnTo>
                <a:lnTo>
                  <a:pt x="3073493" y="1263624"/>
                </a:lnTo>
                <a:lnTo>
                  <a:pt x="3076279" y="1258502"/>
                </a:lnTo>
                <a:close/>
              </a:path>
              <a:path w="3129279" h="1343660">
                <a:moveTo>
                  <a:pt x="3097468" y="1248816"/>
                </a:moveTo>
                <a:lnTo>
                  <a:pt x="3099517" y="1264043"/>
                </a:lnTo>
                <a:lnTo>
                  <a:pt x="3101566" y="1264043"/>
                </a:lnTo>
                <a:lnTo>
                  <a:pt x="3097468" y="1248816"/>
                </a:lnTo>
                <a:close/>
              </a:path>
              <a:path w="3129279" h="1343660">
                <a:moveTo>
                  <a:pt x="3098679" y="1317409"/>
                </a:moveTo>
                <a:lnTo>
                  <a:pt x="3092532" y="1343253"/>
                </a:lnTo>
                <a:lnTo>
                  <a:pt x="3099238" y="1343253"/>
                </a:lnTo>
                <a:lnTo>
                  <a:pt x="3105105" y="1323975"/>
                </a:lnTo>
                <a:lnTo>
                  <a:pt x="3104837" y="1323416"/>
                </a:lnTo>
                <a:lnTo>
                  <a:pt x="3099796" y="1323416"/>
                </a:lnTo>
                <a:lnTo>
                  <a:pt x="3098679" y="1317409"/>
                </a:lnTo>
                <a:close/>
              </a:path>
              <a:path w="3129279" h="1343660">
                <a:moveTo>
                  <a:pt x="3097607" y="1308328"/>
                </a:moveTo>
                <a:lnTo>
                  <a:pt x="3099796" y="1323416"/>
                </a:lnTo>
                <a:lnTo>
                  <a:pt x="3104837" y="1323416"/>
                </a:lnTo>
                <a:lnTo>
                  <a:pt x="3097607" y="130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3208382"/>
            <a:ext cx="2311868" cy="38306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644" y="38836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4122782"/>
            <a:ext cx="2331161" cy="7026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80" y="4960982"/>
            <a:ext cx="2423960" cy="5502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5646782"/>
            <a:ext cx="2411980" cy="53546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86175" y="1181100"/>
            <a:ext cx="695325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86175" y="3048000"/>
            <a:ext cx="1209675" cy="3048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943975" y="1838325"/>
            <a:ext cx="1162050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05800" y="3419475"/>
            <a:ext cx="1504950" cy="3048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86175" y="1562100"/>
            <a:ext cx="4943475" cy="12477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86175" y="3419475"/>
            <a:ext cx="4371975" cy="225742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305800" y="3800475"/>
            <a:ext cx="3505200" cy="22574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943975" y="2247900"/>
            <a:ext cx="2228850" cy="419100"/>
          </a:xfrm>
          <a:prstGeom prst="rect">
            <a:avLst/>
          </a:prstGeom>
        </p:spPr>
      </p:pic>
      <p:sp>
        <p:nvSpPr>
          <p:cNvPr id="27" name="Retângulo 26">
            <a:hlinkClick r:id="rId23" action="ppaction://hlinksldjump"/>
            <a:extLst>
              <a:ext uri="{FF2B5EF4-FFF2-40B4-BE49-F238E27FC236}">
                <a16:creationId xmlns:a16="http://schemas.microsoft.com/office/drawing/2014/main" id="{301E20B4-73D1-B1E0-E552-63E08F0AC6BB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Google Shape;163;p3">
            <a:hlinkClick r:id="rId24" action="ppaction://hlinksldjump"/>
            <a:extLst>
              <a:ext uri="{FF2B5EF4-FFF2-40B4-BE49-F238E27FC236}">
                <a16:creationId xmlns:a16="http://schemas.microsoft.com/office/drawing/2014/main" id="{E76ED99A-A171-CAD5-F477-B8BD007AF85F}"/>
              </a:ext>
            </a:extLst>
          </p:cNvPr>
          <p:cNvSpPr/>
          <p:nvPr/>
        </p:nvSpPr>
        <p:spPr>
          <a:xfrm>
            <a:off x="10988394" y="711708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6"/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619" name="Google Shape;619;p16"/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66FFFF"/>
                </a:solidFill>
                <a:latin typeface="Montserrat"/>
                <a:ea typeface="Montserrat"/>
                <a:cs typeface="Montserrat"/>
                <a:sym typeface="Montserrat"/>
              </a:rPr>
              <a:t>Dê o próximo salto de produtividade!</a:t>
            </a:r>
            <a:br>
              <a:rPr lang="pt-BR" sz="3200" b="1">
                <a:solidFill>
                  <a:srgbClr val="66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3200" b="1">
                <a:solidFill>
                  <a:srgbClr val="66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SPEDs serão seu novo diferencial!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16"/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+55 32 3212-4324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1" name="Google Shape;621;p16" descr="E-mail com preenchiment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186" y="5376991"/>
            <a:ext cx="329404" cy="32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6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809" y="4946181"/>
            <a:ext cx="329404" cy="32940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6"/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contato@e-auditoria.com.br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4" name="Google Shape;624;p16" descr="Forma, Retângulo&#10;&#10;O conteúdo gerado por IA pode estar incorreto."/>
          <p:cNvPicPr preferRelativeResize="0"/>
          <p:nvPr/>
        </p:nvPicPr>
        <p:blipFill rotWithShape="1">
          <a:blip r:embed="rId6">
            <a:alphaModFix/>
          </a:blip>
          <a:srcRect l="60733" t="1531" b="4150"/>
          <a:stretch/>
        </p:blipFill>
        <p:spPr>
          <a:xfrm>
            <a:off x="5953124" y="0"/>
            <a:ext cx="62388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6" descr="Interface gráfica do usuário, Texto, Aplicativo&#10;&#10;O conteúdo gerado por IA pode estar incorre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81195" y="1714500"/>
            <a:ext cx="5382733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3;p3">
            <a:hlinkClick r:id="rId8" action="ppaction://hlinksldjump"/>
            <a:extLst>
              <a:ext uri="{FF2B5EF4-FFF2-40B4-BE49-F238E27FC236}">
                <a16:creationId xmlns:a16="http://schemas.microsoft.com/office/drawing/2014/main" id="{CB3C2FCF-5FA9-8489-F203-A636C534C2E3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Corretor Automático </a:t>
            </a:r>
            <a:br>
              <a:rPr lang="pt-B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de SPEDs (Fiscal e Contribuições)</a:t>
            </a:r>
            <a:endParaRPr sz="3600" i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3" descr="e-Auditoria - e-Auditoria added a new pho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231" y="3658094"/>
            <a:ext cx="5508427" cy="311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3"/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143" name="Google Shape;143;p3"/>
            <p:cNvPicPr preferRelativeResize="0"/>
            <p:nvPr/>
          </p:nvPicPr>
          <p:blipFill rotWithShape="1">
            <a:blip r:embed="rId6">
              <a:alphaModFix/>
            </a:blip>
            <a:srcRect b="23670"/>
            <a:stretch/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" name="Google Shape;145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72490" y="5608223"/>
            <a:ext cx="2651577" cy="94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3"/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47" name="Google Shape;147;p3"/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Veja quais erros e ocorrências identificamos para Corrigir Automaticamente. Clique em “Corrigir”</a:t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005C4B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150" name="Google Shape;150;p3"/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Ao lado de todos os seus SPEDs, corrija individualmente ou em Lote</a:t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005C4B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52" name="Google Shape;152;p3"/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153" name="Google Shape;153;p3"/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Veja o Log com todos os Erros que foram Corrigidos. Envie o PDF gerado, com sua Logo, para seu Cliente</a:t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005C4B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156" name="Google Shape;156;p3"/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Baixe seu SPED Corrigido e o Log de Erros. Também receba diretamente no seu e-mail</a:t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005C4B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158" name="Google Shape;158;p3"/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159" name="Google Shape;159;p3"/>
            <p:cNvPicPr preferRelativeResize="0"/>
            <p:nvPr/>
          </p:nvPicPr>
          <p:blipFill rotWithShape="1">
            <a:blip r:embed="rId9">
              <a:alphaModFix/>
            </a:blip>
            <a:srcRect r="74684"/>
            <a:stretch/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3"/>
            <p:cNvPicPr preferRelativeResize="0"/>
            <p:nvPr/>
          </p:nvPicPr>
          <p:blipFill rotWithShape="1">
            <a:blip r:embed="rId9">
              <a:alphaModFix/>
            </a:blip>
            <a:srcRect l="69764" t="-68" b="1"/>
            <a:stretch/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Google Shape;161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3955" y="2559161"/>
            <a:ext cx="3100668" cy="3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8396" y="5391601"/>
            <a:ext cx="1972174" cy="137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">
            <a:hlinkClick r:id="rId12" action="ppaction://hlinksldjump"/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  <p:sp>
        <p:nvSpPr>
          <p:cNvPr id="164" name="Google Shape;164;p3"/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 w="19050" cap="flat" cmpd="sng">
            <a:solidFill>
              <a:srgbClr val="00FF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900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(1 min 23 seg)</a:t>
            </a:r>
            <a:endParaRPr sz="1200">
              <a:solidFill>
                <a:srgbClr val="00FF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14608" y="2878127"/>
            <a:ext cx="1200318" cy="9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" descr="Apresentação com mídia estrutura de tópicos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33688" y="2423772"/>
            <a:ext cx="362158" cy="36215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>
            <a:hlinkClick r:id="rId13"/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>
              <a:gd name="adj" fmla="val 16667"/>
            </a:avLst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ASSISTIR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4"/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174" name="Google Shape;174;p4"/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Selecione quantos SPEDs quiser, de 1 ou de várias empresas, independente da competência</a:t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005C4B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176" name="Google Shape;176;p4"/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de SPEDs para Excel (Em Lote)</a:t>
            </a:r>
            <a:endParaRPr sz="3600" i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7" name="Google Shape;177;p4"/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178" name="Google Shape;178;p4"/>
            <p:cNvPicPr preferRelativeResize="0"/>
            <p:nvPr/>
          </p:nvPicPr>
          <p:blipFill rotWithShape="1">
            <a:blip r:embed="rId4">
              <a:alphaModFix/>
            </a:blip>
            <a:srcRect b="80423"/>
            <a:stretch/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4"/>
            <p:cNvPicPr preferRelativeResize="0"/>
            <p:nvPr/>
          </p:nvPicPr>
          <p:blipFill rotWithShape="1">
            <a:blip r:embed="rId4">
              <a:alphaModFix/>
            </a:blip>
            <a:srcRect t="39888"/>
            <a:stretch/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180;p4"/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181" name="Google Shape;181;p4"/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Clique em “Exportar para Excel” para gerar </a:t>
              </a:r>
              <a:b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Único Excel com todos os SPED selecionados</a:t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005C4B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pic>
        <p:nvPicPr>
          <p:cNvPr id="183" name="Google Shape;18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819" y="5039770"/>
            <a:ext cx="3853279" cy="1661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4"/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185" name="Google Shape;185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4"/>
            <p:cNvPicPr preferRelativeResize="0"/>
            <p:nvPr/>
          </p:nvPicPr>
          <p:blipFill rotWithShape="1">
            <a:blip r:embed="rId7">
              <a:alphaModFix/>
            </a:blip>
            <a:srcRect l="40124" t="-6231"/>
            <a:stretch/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8" name="Google Shape;188;p4"/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189" name="Google Shape;189;p4"/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 w="19050" cap="flat" cmpd="sng">
                <a:solidFill>
                  <a:srgbClr val="57F2A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Acesse seu Excel Único, filtre e faça diversas Alterações em Lote, corrigindo todos os SPEDs de uma única vez</a:t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>
                    <a:solidFill>
                      <a:srgbClr val="005C4B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pic>
          <p:nvPicPr>
            <p:cNvPr id="191" name="Google Shape;191;p4"/>
            <p:cNvPicPr preferRelativeResize="0"/>
            <p:nvPr/>
          </p:nvPicPr>
          <p:blipFill rotWithShape="1">
            <a:blip r:embed="rId9">
              <a:alphaModFix/>
            </a:blip>
            <a:srcRect l="24934"/>
            <a:stretch/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4"/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193" name="Google Shape;193;p4"/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Converta o Excel alterado em SPEDs Corrigidos (TXT) em um único clique</a:t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005C4B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pic>
        <p:nvPicPr>
          <p:cNvPr id="195" name="Google Shape;195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34506" y="2060070"/>
            <a:ext cx="2495898" cy="46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17455" y="2605639"/>
            <a:ext cx="2530000" cy="17693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4"/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198" name="Google Shape;198;p4"/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 w="19050" cap="flat" cmpd="sng">
              <a:solidFill>
                <a:srgbClr val="57F2A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Baixe seus SPEDs corrigidos </a:t>
              </a:r>
              <a:b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 um único clique</a:t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005C4B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pic>
        <p:nvPicPr>
          <p:cNvPr id="200" name="Google Shape;200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820717" y="5391423"/>
            <a:ext cx="2180464" cy="45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 descr="e-Auditoria - e-Auditoria added a new photo.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63;p3">
            <a:hlinkClick r:id="rId14" action="ppaction://hlinksldjump"/>
            <a:extLst>
              <a:ext uri="{FF2B5EF4-FFF2-40B4-BE49-F238E27FC236}">
                <a16:creationId xmlns:a16="http://schemas.microsoft.com/office/drawing/2014/main" id="{1B2BEE63-56F8-5067-867F-99C7E2143B42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5"/>
          <p:cNvCxnSpPr/>
          <p:nvPr/>
        </p:nvCxnSpPr>
        <p:spPr>
          <a:xfrm>
            <a:off x="3086021" y="1663925"/>
            <a:ext cx="0" cy="4927461"/>
          </a:xfrm>
          <a:prstGeom prst="straightConnector1">
            <a:avLst/>
          </a:prstGeom>
          <a:noFill/>
          <a:ln w="19050" cap="flat" cmpd="sng">
            <a:solidFill>
              <a:srgbClr val="0A2F4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5"/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Arquivo do Cliente </a:t>
            </a:r>
            <a:r>
              <a:rPr lang="pt-BR"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800" i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(Início)                                                         (Fim)</a:t>
            </a:r>
            <a:endParaRPr sz="3600" i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9" name="Google Shape;209;p5"/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210" name="Google Shape;210;p5"/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211" name="Google Shape;211;p5"/>
              <p:cNvPicPr preferRelativeResize="0"/>
              <p:nvPr/>
            </p:nvPicPr>
            <p:blipFill rotWithShape="1">
              <a:blip r:embed="rId4">
                <a:alphaModFix/>
              </a:blip>
              <a:srcRect t="12550" b="39075"/>
              <a:stretch/>
            </p:blipFill>
            <p:spPr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5"/>
              <p:cNvPicPr preferRelativeResize="0"/>
              <p:nvPr/>
            </p:nvPicPr>
            <p:blipFill rotWithShape="1">
              <a:blip r:embed="rId5">
                <a:alphaModFix/>
              </a:blip>
              <a:srcRect b="31639"/>
              <a:stretch/>
            </p:blipFill>
            <p:spPr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4" name="Google Shape;214;p5"/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215" name="Google Shape;215;p5"/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216" name="Google Shape;216;p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r="74684"/>
                <a:stretch/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7" name="Google Shape;217;p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l="69764" t="-68" b="1"/>
                <a:stretch/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8" name="Google Shape;218;p5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19" name="Google Shape;219;p5"/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220" name="Google Shape;220;p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23670"/>
                <a:stretch/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1" name="Google Shape;221;p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22" name="Google Shape;222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5"/>
            <p:cNvPicPr preferRelativeResize="0"/>
            <p:nvPr/>
          </p:nvPicPr>
          <p:blipFill rotWithShape="1">
            <a:blip r:embed="rId13">
              <a:alphaModFix/>
            </a:blip>
            <a:srcRect r="3943" b="31469"/>
            <a:stretch/>
          </p:blipFill>
          <p:spPr>
            <a:xfrm>
              <a:off x="9600561" y="2149811"/>
              <a:ext cx="2500026" cy="11359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5" name="Google Shape;225;p5"/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226" name="Google Shape;226;p5"/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7" name="Google Shape;227;p5"/>
              <p:cNvPicPr preferRelativeResize="0"/>
              <p:nvPr/>
            </p:nvPicPr>
            <p:blipFill rotWithShape="1">
              <a:blip r:embed="rId14">
                <a:alphaModFix/>
              </a:blip>
              <a:srcRect l="89707" t="86035" r="1832" b="4093"/>
              <a:stretch/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228;p5"/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/>
                <a:ahLst/>
                <a:cxnLst/>
                <a:rect l="l" t="t" r="r" b="b"/>
                <a:pathLst>
                  <a:path w="850392" h="347472" extrusionOk="0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5"/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Identifiquei 4 SPEDs na E-Auditoria </a:t>
                </a:r>
                <a:br>
                  <a:rPr lang="pt-B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pt-B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que ainda não foram corrigidos.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São dos clientes: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- Coman Ltda: 3 SPEDs | 647 Erros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- Silva &amp; Silva Ltda: 1 SPED | 186 Erros </a:t>
                </a:r>
                <a:endParaRPr/>
              </a:p>
            </p:txBody>
          </p:sp>
        </p:grpSp>
      </p:grpSp>
      <p:sp>
        <p:nvSpPr>
          <p:cNvPr id="230" name="Google Shape;230;p5"/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Envie </a:t>
            </a:r>
            <a:r>
              <a:rPr lang="pt-BR" sz="11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automaticamente</a:t>
            </a: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todos os seus SPEDs diretamente do seu computador</a:t>
            </a:r>
            <a:endParaRPr/>
          </a:p>
        </p:txBody>
      </p:sp>
      <p:cxnSp>
        <p:nvCxnSpPr>
          <p:cNvPr id="231" name="Google Shape;231;p5"/>
          <p:cNvCxnSpPr>
            <a:stCxn id="230" idx="3"/>
            <a:endCxn id="232" idx="1"/>
          </p:cNvCxnSpPr>
          <p:nvPr/>
        </p:nvCxnSpPr>
        <p:spPr>
          <a:xfrm>
            <a:off x="2539926" y="2350441"/>
            <a:ext cx="1094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3" name="Google Shape;233;p5"/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Disponível em 23/jun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Corrija </a:t>
            </a:r>
            <a:r>
              <a:rPr lang="pt-BR" sz="11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automaticamente</a:t>
            </a: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seus SPEDs (Fiscal e Contribuições*)</a:t>
            </a:r>
            <a:endParaRPr/>
          </a:p>
        </p:txBody>
      </p:sp>
      <p:sp>
        <p:nvSpPr>
          <p:cNvPr id="234" name="Google Shape;234;p5"/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Baixe o SPED Corrigido e mande o Log de Erros com sua Logo para encantar seu cliente</a:t>
            </a:r>
            <a:endParaRPr/>
          </a:p>
        </p:txBody>
      </p:sp>
      <p:sp>
        <p:nvSpPr>
          <p:cNvPr id="235" name="Google Shape;235;p5"/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 w="19050" cap="flat" cmpd="sng">
            <a:solidFill>
              <a:srgbClr val="57F2A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Veja os SPEDs com Correções possíveis e Receba “SPED com Correção” direto no WhatsApp*</a:t>
            </a:r>
            <a:endParaRPr/>
          </a:p>
        </p:txBody>
      </p:sp>
      <p:sp>
        <p:nvSpPr>
          <p:cNvPr id="236" name="Google Shape;236;p5"/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Disponível em 30/jul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5"/>
          <p:cNvCxnSpPr>
            <a:stCxn id="232" idx="3"/>
            <a:endCxn id="234" idx="1"/>
          </p:cNvCxnSpPr>
          <p:nvPr/>
        </p:nvCxnSpPr>
        <p:spPr>
          <a:xfrm>
            <a:off x="5856041" y="2350441"/>
            <a:ext cx="8841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8" name="Google Shape;238;p5"/>
          <p:cNvCxnSpPr>
            <a:stCxn id="234" idx="3"/>
            <a:endCxn id="235" idx="1"/>
          </p:cNvCxnSpPr>
          <p:nvPr/>
        </p:nvCxnSpPr>
        <p:spPr>
          <a:xfrm>
            <a:off x="8962137" y="2350441"/>
            <a:ext cx="7776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9" name="Google Shape;239;p5"/>
          <p:cNvCxnSpPr/>
          <p:nvPr/>
        </p:nvCxnSpPr>
        <p:spPr>
          <a:xfrm>
            <a:off x="6404184" y="1663925"/>
            <a:ext cx="0" cy="4927461"/>
          </a:xfrm>
          <a:prstGeom prst="straightConnector1">
            <a:avLst/>
          </a:prstGeom>
          <a:noFill/>
          <a:ln w="19050" cap="flat" cmpd="sng">
            <a:solidFill>
              <a:srgbClr val="0A2F4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40" name="Google Shape;240;p5"/>
          <p:cNvCxnSpPr/>
          <p:nvPr/>
        </p:nvCxnSpPr>
        <p:spPr>
          <a:xfrm>
            <a:off x="9298212" y="1663925"/>
            <a:ext cx="0" cy="4927461"/>
          </a:xfrm>
          <a:prstGeom prst="straightConnector1">
            <a:avLst/>
          </a:prstGeom>
          <a:noFill/>
          <a:ln w="19050" cap="flat" cmpd="sng">
            <a:solidFill>
              <a:srgbClr val="0A2F4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5"/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5C4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42" name="Google Shape;242;p5"/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5C4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43" name="Google Shape;243;p5"/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5C4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44" name="Google Shape;244;p5"/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5C4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246" name="Google Shape;246;p5" descr="e-Auditoria - e-Auditoria added a new photo.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63;p3">
            <a:hlinkClick r:id="rId16" action="ppaction://hlinksldjump"/>
            <a:extLst>
              <a:ext uri="{FF2B5EF4-FFF2-40B4-BE49-F238E27FC236}">
                <a16:creationId xmlns:a16="http://schemas.microsoft.com/office/drawing/2014/main" id="{565B6F85-09E9-CED2-8A88-B6D319B66DC3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"/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acontecem com você?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Tomam seu tempo?</a:t>
            </a:r>
            <a:endParaRPr sz="3600" b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Remoção de Itens e Registros duplicados ou desnecessários</a:t>
            </a:r>
            <a:endParaRPr/>
          </a:p>
        </p:txBody>
      </p:sp>
      <p:sp>
        <p:nvSpPr>
          <p:cNvPr id="253" name="Google Shape;253;p6"/>
          <p:cNvSpPr/>
          <p:nvPr/>
        </p:nvSpPr>
        <p:spPr>
          <a:xfrm>
            <a:off x="790554" y="1817288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Remover itens nas NFs de emissão própria</a:t>
            </a:r>
            <a:endParaRPr/>
          </a:p>
        </p:txBody>
      </p:sp>
      <p:sp>
        <p:nvSpPr>
          <p:cNvPr id="254" name="Google Shape;254;p6"/>
          <p:cNvSpPr/>
          <p:nvPr/>
        </p:nvSpPr>
        <p:spPr>
          <a:xfrm>
            <a:off x="369930" y="1910993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55" name="Google Shape;255;p6"/>
          <p:cNvSpPr/>
          <p:nvPr/>
        </p:nvSpPr>
        <p:spPr>
          <a:xfrm>
            <a:off x="790554" y="2400946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Remover registros </a:t>
            </a:r>
            <a:b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duplicados</a:t>
            </a: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369930" y="2494651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790554" y="2984604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Remover itens não referenciados no período</a:t>
            </a: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369930" y="3078309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59" name="Google Shape;259;p6"/>
          <p:cNvSpPr/>
          <p:nvPr/>
        </p:nvSpPr>
        <p:spPr>
          <a:xfrm>
            <a:off x="790554" y="3568263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Remover participantes não referenciados no período</a:t>
            </a:r>
            <a:endParaRPr/>
          </a:p>
        </p:txBody>
      </p:sp>
      <p:sp>
        <p:nvSpPr>
          <p:cNvPr id="260" name="Google Shape;260;p6"/>
          <p:cNvSpPr/>
          <p:nvPr/>
        </p:nvSpPr>
        <p:spPr>
          <a:xfrm>
            <a:off x="369930" y="3661968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61" name="Google Shape;261;p6"/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Cruzamento com </a:t>
            </a:r>
            <a:b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XML de Entrada</a:t>
            </a:r>
            <a:endParaRPr/>
          </a:p>
        </p:txBody>
      </p:sp>
      <p:sp>
        <p:nvSpPr>
          <p:cNvPr id="262" name="Google Shape;262;p6"/>
          <p:cNvSpPr/>
          <p:nvPr/>
        </p:nvSpPr>
        <p:spPr>
          <a:xfrm>
            <a:off x="790553" y="5068157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Ajuste CFOP escrituração de bonificação</a:t>
            </a:r>
            <a:endParaRPr/>
          </a:p>
        </p:txBody>
      </p:sp>
      <p:sp>
        <p:nvSpPr>
          <p:cNvPr id="263" name="Google Shape;263;p6"/>
          <p:cNvSpPr/>
          <p:nvPr/>
        </p:nvSpPr>
        <p:spPr>
          <a:xfrm>
            <a:off x="369929" y="5161862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64" name="Google Shape;264;p6"/>
          <p:cNvSpPr/>
          <p:nvPr/>
        </p:nvSpPr>
        <p:spPr>
          <a:xfrm>
            <a:off x="790553" y="5651815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Ajuste CFOP escrituração de devoluções</a:t>
            </a:r>
            <a:endParaRPr/>
          </a:p>
        </p:txBody>
      </p:sp>
      <p:sp>
        <p:nvSpPr>
          <p:cNvPr id="265" name="Google Shape;265;p6"/>
          <p:cNvSpPr/>
          <p:nvPr/>
        </p:nvSpPr>
        <p:spPr>
          <a:xfrm>
            <a:off x="369929" y="5745520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66" name="Google Shape;266;p6"/>
          <p:cNvSpPr/>
          <p:nvPr/>
        </p:nvSpPr>
        <p:spPr>
          <a:xfrm>
            <a:off x="790553" y="6235473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Ajuste CFOP de outras operações</a:t>
            </a:r>
            <a:endParaRPr/>
          </a:p>
        </p:txBody>
      </p:sp>
      <p:sp>
        <p:nvSpPr>
          <p:cNvPr id="267" name="Google Shape;267;p6"/>
          <p:cNvSpPr/>
          <p:nvPr/>
        </p:nvSpPr>
        <p:spPr>
          <a:xfrm>
            <a:off x="369929" y="6329178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268" name="Google Shape;268;p6"/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de CFOP e CST</a:t>
            </a:r>
            <a:endParaRPr/>
          </a:p>
        </p:txBody>
      </p:sp>
      <p:sp>
        <p:nvSpPr>
          <p:cNvPr id="269" name="Google Shape;269;p6"/>
          <p:cNvSpPr/>
          <p:nvPr/>
        </p:nvSpPr>
        <p:spPr>
          <a:xfrm>
            <a:off x="3805351" y="1817288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Corrigir CST final </a:t>
            </a:r>
            <a:b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10, 30 ou 70</a:t>
            </a:r>
            <a:endParaRPr/>
          </a:p>
        </p:txBody>
      </p:sp>
      <p:sp>
        <p:nvSpPr>
          <p:cNvPr id="270" name="Google Shape;270;p6"/>
          <p:cNvSpPr/>
          <p:nvPr/>
        </p:nvSpPr>
        <p:spPr>
          <a:xfrm>
            <a:off x="3384727" y="1910993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271" name="Google Shape;271;p6"/>
          <p:cNvSpPr/>
          <p:nvPr/>
        </p:nvSpPr>
        <p:spPr>
          <a:xfrm>
            <a:off x="3805351" y="2400946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Corrigir CSTs de importação direta </a:t>
            </a:r>
            <a:endParaRPr/>
          </a:p>
        </p:txBody>
      </p:sp>
      <p:sp>
        <p:nvSpPr>
          <p:cNvPr id="272" name="Google Shape;272;p6"/>
          <p:cNvSpPr/>
          <p:nvPr/>
        </p:nvSpPr>
        <p:spPr>
          <a:xfrm>
            <a:off x="3384727" y="2494651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273" name="Google Shape;273;p6"/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Zerar campos de impostos sem direito a crédito, mantendo o enfoque do declarante;</a:t>
            </a:r>
            <a:endParaRPr/>
          </a:p>
        </p:txBody>
      </p:sp>
      <p:sp>
        <p:nvSpPr>
          <p:cNvPr id="274" name="Google Shape;274;p6"/>
          <p:cNvSpPr/>
          <p:nvPr/>
        </p:nvSpPr>
        <p:spPr>
          <a:xfrm>
            <a:off x="3805350" y="3913645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Zerar IPI</a:t>
            </a:r>
            <a:endParaRPr/>
          </a:p>
        </p:txBody>
      </p:sp>
      <p:sp>
        <p:nvSpPr>
          <p:cNvPr id="275" name="Google Shape;275;p6"/>
          <p:cNvSpPr/>
          <p:nvPr/>
        </p:nvSpPr>
        <p:spPr>
          <a:xfrm>
            <a:off x="3384726" y="4007350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276" name="Google Shape;276;p6"/>
          <p:cNvSpPr/>
          <p:nvPr/>
        </p:nvSpPr>
        <p:spPr>
          <a:xfrm>
            <a:off x="3805350" y="4497303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Zerar ICMS ST</a:t>
            </a:r>
            <a:endParaRPr/>
          </a:p>
        </p:txBody>
      </p:sp>
      <p:sp>
        <p:nvSpPr>
          <p:cNvPr id="277" name="Google Shape;277;p6"/>
          <p:cNvSpPr/>
          <p:nvPr/>
        </p:nvSpPr>
        <p:spPr>
          <a:xfrm>
            <a:off x="3384726" y="4591008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278" name="Google Shape;278;p6"/>
          <p:cNvSpPr/>
          <p:nvPr/>
        </p:nvSpPr>
        <p:spPr>
          <a:xfrm>
            <a:off x="3805350" y="5080961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Zerar valores de </a:t>
            </a:r>
            <a:b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CFOP 5929 e 6929</a:t>
            </a:r>
            <a:endParaRPr/>
          </a:p>
        </p:txBody>
      </p:sp>
      <p:sp>
        <p:nvSpPr>
          <p:cNvPr id="279" name="Google Shape;279;p6"/>
          <p:cNvSpPr/>
          <p:nvPr/>
        </p:nvSpPr>
        <p:spPr>
          <a:xfrm>
            <a:off x="3384726" y="5174666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280" name="Google Shape;280;p6"/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Ajustes de bases de cálculo, valor de operação e itens</a:t>
            </a:r>
            <a:endParaRPr/>
          </a:p>
        </p:txBody>
      </p:sp>
      <p:sp>
        <p:nvSpPr>
          <p:cNvPr id="281" name="Google Shape;281;p6"/>
          <p:cNvSpPr/>
          <p:nvPr/>
        </p:nvSpPr>
        <p:spPr>
          <a:xfrm>
            <a:off x="6820148" y="1817288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Validação VL_MERC</a:t>
            </a:r>
            <a:b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(C100 x C170)</a:t>
            </a:r>
            <a:endParaRPr/>
          </a:p>
        </p:txBody>
      </p:sp>
      <p:sp>
        <p:nvSpPr>
          <p:cNvPr id="282" name="Google Shape;282;p6"/>
          <p:cNvSpPr/>
          <p:nvPr/>
        </p:nvSpPr>
        <p:spPr>
          <a:xfrm>
            <a:off x="6399524" y="1910993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sp>
        <p:nvSpPr>
          <p:cNvPr id="283" name="Google Shape;283;p6"/>
          <p:cNvSpPr/>
          <p:nvPr/>
        </p:nvSpPr>
        <p:spPr>
          <a:xfrm>
            <a:off x="6820148" y="2400946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Ajuste VL_ITEM </a:t>
            </a:r>
            <a:b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(inclusão IPI e ICMS ST)</a:t>
            </a:r>
            <a:endParaRPr/>
          </a:p>
        </p:txBody>
      </p:sp>
      <p:sp>
        <p:nvSpPr>
          <p:cNvPr id="284" name="Google Shape;284;p6"/>
          <p:cNvSpPr/>
          <p:nvPr/>
        </p:nvSpPr>
        <p:spPr>
          <a:xfrm>
            <a:off x="6399524" y="2494651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  <p:sp>
        <p:nvSpPr>
          <p:cNvPr id="285" name="Google Shape;285;p6"/>
          <p:cNvSpPr/>
          <p:nvPr/>
        </p:nvSpPr>
        <p:spPr>
          <a:xfrm>
            <a:off x="6820148" y="2979283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Validação VL_DOC </a:t>
            </a:r>
            <a:b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(C100 x C190)</a:t>
            </a:r>
            <a:endParaRPr/>
          </a:p>
        </p:txBody>
      </p:sp>
      <p:sp>
        <p:nvSpPr>
          <p:cNvPr id="286" name="Google Shape;286;p6"/>
          <p:cNvSpPr/>
          <p:nvPr/>
        </p:nvSpPr>
        <p:spPr>
          <a:xfrm>
            <a:off x="6399524" y="3072988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sp>
        <p:nvSpPr>
          <p:cNvPr id="287" name="Google Shape;287;p6"/>
          <p:cNvSpPr/>
          <p:nvPr/>
        </p:nvSpPr>
        <p:spPr>
          <a:xfrm>
            <a:off x="6820148" y="3568262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Corrigir Base de Cálculo maior que Valor Operação </a:t>
            </a:r>
            <a:endParaRPr/>
          </a:p>
        </p:txBody>
      </p:sp>
      <p:sp>
        <p:nvSpPr>
          <p:cNvPr id="288" name="Google Shape;288;p6"/>
          <p:cNvSpPr/>
          <p:nvPr/>
        </p:nvSpPr>
        <p:spPr>
          <a:xfrm>
            <a:off x="6399524" y="3661967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sp>
        <p:nvSpPr>
          <p:cNvPr id="289" name="Google Shape;289;p6"/>
          <p:cNvSpPr/>
          <p:nvPr/>
        </p:nvSpPr>
        <p:spPr>
          <a:xfrm>
            <a:off x="6820148" y="4142850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Corrigir Redução da </a:t>
            </a:r>
            <a:b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 de Cálculo </a:t>
            </a:r>
            <a:endParaRPr/>
          </a:p>
        </p:txBody>
      </p:sp>
      <p:sp>
        <p:nvSpPr>
          <p:cNvPr id="290" name="Google Shape;290;p6"/>
          <p:cNvSpPr/>
          <p:nvPr/>
        </p:nvSpPr>
        <p:spPr>
          <a:xfrm>
            <a:off x="6399524" y="4236555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6820148" y="4717438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Ajustar o valor do inventário (H005)</a:t>
            </a: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6399524" y="4811143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293" name="Google Shape;293;p6"/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Verificação de créditos gerados por empresas Simples Nacional</a:t>
            </a:r>
            <a:endParaRPr/>
          </a:p>
        </p:txBody>
      </p:sp>
      <p:sp>
        <p:nvSpPr>
          <p:cNvPr id="294" name="Google Shape;294;p6"/>
          <p:cNvSpPr/>
          <p:nvPr/>
        </p:nvSpPr>
        <p:spPr>
          <a:xfrm>
            <a:off x="9834945" y="1817288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Ajuste escrituração de entradas do SN - BC_ICMS, ALIQ, ICMS</a:t>
            </a:r>
            <a:endParaRPr/>
          </a:p>
        </p:txBody>
      </p:sp>
      <p:sp>
        <p:nvSpPr>
          <p:cNvPr id="295" name="Google Shape;295;p6"/>
          <p:cNvSpPr/>
          <p:nvPr/>
        </p:nvSpPr>
        <p:spPr>
          <a:xfrm>
            <a:off x="9414321" y="1910993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  <p:sp>
        <p:nvSpPr>
          <p:cNvPr id="296" name="Google Shape;296;p6"/>
          <p:cNvSpPr/>
          <p:nvPr/>
        </p:nvSpPr>
        <p:spPr>
          <a:xfrm>
            <a:off x="9834945" y="2400946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Ajuste escrituração de entradas do SN - CST</a:t>
            </a:r>
            <a:endParaRPr/>
          </a:p>
        </p:txBody>
      </p:sp>
      <p:sp>
        <p:nvSpPr>
          <p:cNvPr id="297" name="Google Shape;297;p6"/>
          <p:cNvSpPr/>
          <p:nvPr/>
        </p:nvSpPr>
        <p:spPr>
          <a:xfrm>
            <a:off x="9414321" y="2494651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298" name="Google Shape;298;p6"/>
          <p:cNvSpPr/>
          <p:nvPr/>
        </p:nvSpPr>
        <p:spPr>
          <a:xfrm>
            <a:off x="9834945" y="2979283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Ajustes crédito </a:t>
            </a:r>
            <a:b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Simples Nacional</a:t>
            </a:r>
            <a:endParaRPr/>
          </a:p>
        </p:txBody>
      </p:sp>
      <p:sp>
        <p:nvSpPr>
          <p:cNvPr id="299" name="Google Shape;299;p6"/>
          <p:cNvSpPr/>
          <p:nvPr/>
        </p:nvSpPr>
        <p:spPr>
          <a:xfrm>
            <a:off x="9414321" y="3072988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/>
          </a:p>
        </p:txBody>
      </p:sp>
      <p:sp>
        <p:nvSpPr>
          <p:cNvPr id="300" name="Google Shape;300;p6"/>
          <p:cNvSpPr/>
          <p:nvPr/>
        </p:nvSpPr>
        <p:spPr>
          <a:xfrm>
            <a:off x="9834945" y="3568262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Ajustes crédito Simples Nacional (exceções)</a:t>
            </a:r>
            <a:endParaRPr/>
          </a:p>
        </p:txBody>
      </p:sp>
      <p:sp>
        <p:nvSpPr>
          <p:cNvPr id="301" name="Google Shape;301;p6"/>
          <p:cNvSpPr/>
          <p:nvPr/>
        </p:nvSpPr>
        <p:spPr>
          <a:xfrm>
            <a:off x="9414321" y="3661967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  <p:sp>
        <p:nvSpPr>
          <p:cNvPr id="302" name="Google Shape;302;p6"/>
          <p:cNvSpPr/>
          <p:nvPr/>
        </p:nvSpPr>
        <p:spPr>
          <a:xfrm>
            <a:off x="9834945" y="4142850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Gerar planilha com crédito Simples Nacional</a:t>
            </a:r>
            <a:endParaRPr/>
          </a:p>
        </p:txBody>
      </p:sp>
      <p:sp>
        <p:nvSpPr>
          <p:cNvPr id="303" name="Google Shape;303;p6"/>
          <p:cNvSpPr/>
          <p:nvPr/>
        </p:nvSpPr>
        <p:spPr>
          <a:xfrm>
            <a:off x="9414321" y="4236555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/>
          </a:p>
        </p:txBody>
      </p:sp>
      <p:sp>
        <p:nvSpPr>
          <p:cNvPr id="304" name="Google Shape;304;p6"/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2B2E6F"/>
                </a:solidFill>
                <a:latin typeface="Arial"/>
                <a:ea typeface="Arial"/>
                <a:cs typeface="Arial"/>
                <a:sym typeface="Arial"/>
              </a:rPr>
              <a:t>Outros tipos</a:t>
            </a:r>
            <a:endParaRPr/>
          </a:p>
        </p:txBody>
      </p:sp>
      <p:sp>
        <p:nvSpPr>
          <p:cNvPr id="305" name="Google Shape;305;p6"/>
          <p:cNvSpPr/>
          <p:nvPr/>
        </p:nvSpPr>
        <p:spPr>
          <a:xfrm>
            <a:off x="9834945" y="5576127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Ajuste série da nota fiscal</a:t>
            </a:r>
            <a:endParaRPr/>
          </a:p>
        </p:txBody>
      </p:sp>
      <p:sp>
        <p:nvSpPr>
          <p:cNvPr id="306" name="Google Shape;306;p6"/>
          <p:cNvSpPr/>
          <p:nvPr/>
        </p:nvSpPr>
        <p:spPr>
          <a:xfrm>
            <a:off x="9414321" y="5669832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sp>
        <p:nvSpPr>
          <p:cNvPr id="307" name="Google Shape;307;p6"/>
          <p:cNvSpPr/>
          <p:nvPr/>
        </p:nvSpPr>
        <p:spPr>
          <a:xfrm>
            <a:off x="9834945" y="6159785"/>
            <a:ext cx="1862487" cy="4846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B2E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Atualizar os totalizadores de registros</a:t>
            </a:r>
            <a:endParaRPr/>
          </a:p>
        </p:txBody>
      </p:sp>
      <p:sp>
        <p:nvSpPr>
          <p:cNvPr id="308" name="Google Shape;308;p6"/>
          <p:cNvSpPr/>
          <p:nvPr/>
        </p:nvSpPr>
        <p:spPr>
          <a:xfrm>
            <a:off x="9414321" y="6253490"/>
            <a:ext cx="521208" cy="297222"/>
          </a:xfrm>
          <a:prstGeom prst="roundRect">
            <a:avLst>
              <a:gd name="adj" fmla="val 16667"/>
            </a:avLst>
          </a:prstGeom>
          <a:solidFill>
            <a:srgbClr val="2B2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/>
          </a:p>
        </p:txBody>
      </p:sp>
      <p:sp>
        <p:nvSpPr>
          <p:cNvPr id="309" name="Google Shape;309;p6"/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Sped Fiscal</a:t>
            </a:r>
            <a:endParaRPr/>
          </a:p>
        </p:txBody>
      </p:sp>
      <p:pic>
        <p:nvPicPr>
          <p:cNvPr id="310" name="Google Shape;310;p6" descr="e-Auditoria - e-Auditoria added a new pho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63;p3">
            <a:hlinkClick r:id="rId5" action="ppaction://hlinksldjump"/>
            <a:extLst>
              <a:ext uri="{FF2B5EF4-FFF2-40B4-BE49-F238E27FC236}">
                <a16:creationId xmlns:a16="http://schemas.microsoft.com/office/drawing/2014/main" id="{51AFC20A-C149-3B55-B618-A39CF30A7214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"/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acontecem com você?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Tomam seu tempo?</a:t>
            </a:r>
            <a:endParaRPr sz="3600" b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6" name="Google Shape;316;p7"/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317" name="Google Shape;317;p7"/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rgbClr val="121211"/>
                  </a:solidFill>
                  <a:latin typeface="Arial"/>
                  <a:ea typeface="Arial"/>
                  <a:cs typeface="Arial"/>
                  <a:sym typeface="Arial"/>
                </a:rPr>
                <a:t>Remoção de Operações Desnecessárias</a:t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Remover notas de uso </a:t>
              </a:r>
              <a:b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 consumo</a:t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Remover notas </a:t>
              </a:r>
              <a:b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 remessa</a:t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Remover notas de transferência</a:t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/>
            </a:p>
          </p:txBody>
        </p:sp>
      </p:grpSp>
      <p:grpSp>
        <p:nvGrpSpPr>
          <p:cNvPr id="324" name="Google Shape;324;p7"/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325" name="Google Shape;325;p7"/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50" b="1">
                  <a:solidFill>
                    <a:srgbClr val="121211"/>
                  </a:solidFill>
                  <a:latin typeface="Arial"/>
                  <a:ea typeface="Arial"/>
                  <a:cs typeface="Arial"/>
                  <a:sym typeface="Arial"/>
                </a:rPr>
                <a:t>Outros Tipos</a:t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Zerar créditos de períodos anteriores nos registros 1100 e 1500</a:t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Consolidar receitas informadas no M400 e M800 em uma única conta contábil analítica</a:t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Atualizar totalizadores </a:t>
              </a:r>
              <a:b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 registros</a:t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</a:t>
              </a:r>
              <a:endParaRPr/>
            </a:p>
          </p:txBody>
        </p:sp>
      </p:grpSp>
      <p:grpSp>
        <p:nvGrpSpPr>
          <p:cNvPr id="332" name="Google Shape;332;p7"/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333" name="Google Shape;333;p7"/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rgbClr val="121211"/>
                  </a:solidFill>
                  <a:latin typeface="Arial"/>
                  <a:ea typeface="Arial"/>
                  <a:cs typeface="Arial"/>
                  <a:sym typeface="Arial"/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100" b="1">
                  <a:solidFill>
                    <a:srgbClr val="121211"/>
                  </a:solidFill>
                  <a:latin typeface="Arial"/>
                  <a:ea typeface="Arial"/>
                  <a:cs typeface="Arial"/>
                  <a:sym typeface="Arial"/>
                </a:rPr>
                <a:t>na Escrituração</a:t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Ajustar campos 15 NAT_BC_CRED e 16 IND_ORIG_CRED do F100 em operações sem crédito</a:t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Ajustar CST de notas de bonificação </a:t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Ajustar CST de notas de imobilizado</a:t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Validações de ano, mês e série escrituradas, a partir da chave do documento</a:t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Validação do VL_MERC, conforme cruzamento C100 x C170</a:t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345" name="Google Shape;345;p7"/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rgbClr val="121211"/>
                  </a:solidFill>
                  <a:latin typeface="Arial"/>
                  <a:ea typeface="Arial"/>
                  <a:cs typeface="Arial"/>
                  <a:sym typeface="Arial"/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100" b="1">
                  <a:solidFill>
                    <a:srgbClr val="121211"/>
                  </a:solidFill>
                  <a:latin typeface="Arial"/>
                  <a:ea typeface="Arial"/>
                  <a:cs typeface="Arial"/>
                  <a:sym typeface="Arial"/>
                </a:rPr>
                <a:t>e Valores de Pis e Cofins</a:t>
              </a:r>
              <a:endParaRPr sz="1100" b="1">
                <a:solidFill>
                  <a:srgbClr val="1212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Excluir ICMS da base de cálculo do PIS e COFINS</a:t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Gerar planilha de crédito da exclusão</a:t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Zerar base de cálculo na revenda de produtos ST e MONOFÁSICO</a:t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Ajustar base de cálculo do PIS e COFINS para algumas operações, conforme VL_ITEM - VL_DESC - VL_ICMS</a:t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Ajustar VL_PIS e VL_COFINS, conforme VL_BC * ALIQ</a:t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15</a:t>
              </a:r>
              <a:endParaRPr/>
            </a:p>
          </p:txBody>
        </p:sp>
      </p:grpSp>
      <p:grpSp>
        <p:nvGrpSpPr>
          <p:cNvPr id="356" name="Google Shape;356;p7"/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357" name="Google Shape;357;p7"/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>
                  <a:solidFill>
                    <a:srgbClr val="121211"/>
                  </a:solidFill>
                  <a:latin typeface="Arial"/>
                  <a:ea typeface="Arial"/>
                  <a:cs typeface="Arial"/>
                  <a:sym typeface="Arial"/>
                </a:rPr>
                <a:t>Remoção de Itens e Registros duplicados ou desnecessários</a:t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Remover registros duplicados</a:t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Remover itens não referenciados no período</a:t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Remover participantes não referenciados no período</a:t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Remover registro 0140 para estabelecimento sem movimento</a:t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2B2E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Remover registro F200 para empresa não imobiliária</a:t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>
                <a:gd name="adj" fmla="val 16667"/>
              </a:avLst>
            </a:prstGeom>
            <a:solidFill>
              <a:srgbClr val="2B2E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id="368" name="Google Shape;368;p7"/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7F2AA"/>
                </a:solidFill>
                <a:latin typeface="Arial"/>
                <a:ea typeface="Arial"/>
                <a:cs typeface="Arial"/>
                <a:sym typeface="Arial"/>
              </a:rPr>
              <a:t>Sped Contribuições</a:t>
            </a:r>
            <a:endParaRPr/>
          </a:p>
        </p:txBody>
      </p:sp>
      <p:pic>
        <p:nvPicPr>
          <p:cNvPr id="369" name="Google Shape;369;p7" descr="e-Auditoria - e-Auditoria added a new pho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163;p3">
            <a:hlinkClick r:id="rId5" action="ppaction://hlinksldjump"/>
            <a:extLst>
              <a:ext uri="{FF2B5EF4-FFF2-40B4-BE49-F238E27FC236}">
                <a16:creationId xmlns:a16="http://schemas.microsoft.com/office/drawing/2014/main" id="{33C7ADB6-F013-2AF3-7CBB-FF67DBD1B6D2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67DFC-B8F7-56F0-EEE1-33AFC8CE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, Retângulo&#10;&#10;O conteúdo gerado por IA pode estar incorreto.">
            <a:extLst>
              <a:ext uri="{FF2B5EF4-FFF2-40B4-BE49-F238E27FC236}">
                <a16:creationId xmlns:a16="http://schemas.microsoft.com/office/drawing/2014/main" id="{ED30A990-35D8-4DDC-28AA-C4514ABFF8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AC714332-397C-E1B5-BA73-D4CB94A0E831}"/>
              </a:ext>
            </a:extLst>
          </p:cNvPr>
          <p:cNvSpPr/>
          <p:nvPr/>
        </p:nvSpPr>
        <p:spPr>
          <a:xfrm>
            <a:off x="1146162" y="190789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Porque </a:t>
            </a:r>
            <a:r>
              <a:rPr kumimoji="0" lang="pt-BR" sz="3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você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deveria</a:t>
            </a:r>
            <a:b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contratar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 E-Auditoria?</a:t>
            </a:r>
            <a:endParaRPr kumimoji="0" lang="pt-BR" sz="3600" b="0" i="1" u="none" strike="noStrike" kern="1200" cap="none" spc="0" normalizeH="0" baseline="0" noProof="0" dirty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" name="Retângulo: Cantos Arredondados 3">
            <a:hlinkClick r:id="rId4" action="ppaction://hlinksldjump"/>
            <a:extLst>
              <a:ext uri="{FF2B5EF4-FFF2-40B4-BE49-F238E27FC236}">
                <a16:creationId xmlns:a16="http://schemas.microsoft.com/office/drawing/2014/main" id="{608DD363-18E1-AC71-2141-2DC8AED1A49B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E0B27188-6EE6-30DD-C628-1361DDEB7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351567" y="1516742"/>
            <a:ext cx="3488863" cy="53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18FF698C-022E-5301-3573-5A824D25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1C5A64-0A68-5F42-2043-D4E81667A91E}"/>
              </a:ext>
            </a:extLst>
          </p:cNvPr>
          <p:cNvSpPr/>
          <p:nvPr/>
        </p:nvSpPr>
        <p:spPr>
          <a:xfrm>
            <a:off x="226142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Reduzir em 98% do tempo operacional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98DB5E-2ED9-4EC6-4524-9EC730766900}"/>
              </a:ext>
            </a:extLst>
          </p:cNvPr>
          <p:cNvSpPr txBox="1"/>
          <p:nvPr/>
        </p:nvSpPr>
        <p:spPr>
          <a:xfrm>
            <a:off x="1655514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Aumenta produtividade sem precisar contratar ou fazer horas extras.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Ganha tempo, elimina tarefas cansativas.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Libera tempo para projetos de maior valor técnico.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1B41CE3-BA57-E798-68EF-477879055498}"/>
              </a:ext>
            </a:extLst>
          </p:cNvPr>
          <p:cNvSpPr/>
          <p:nvPr/>
        </p:nvSpPr>
        <p:spPr>
          <a:xfrm>
            <a:off x="226142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Automatiza correções de SPED e separações no Simples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CF6F246-EDA3-174C-E886-0C66C641D847}"/>
              </a:ext>
            </a:extLst>
          </p:cNvPr>
          <p:cNvSpPr txBox="1"/>
          <p:nvPr/>
        </p:nvSpPr>
        <p:spPr>
          <a:xfrm>
            <a:off x="1655514" y="3357370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Otimiza a operação, reduz erros invisíveis dos processos manuais.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Diminui drasticamente retrabalho e erros das revisões linha a linha.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Mostra domínio da tecnologia e foco em eficiência.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76BCF68-E7CB-D999-BB6D-1E1D8501CACB}"/>
              </a:ext>
            </a:extLst>
          </p:cNvPr>
          <p:cNvSpPr/>
          <p:nvPr/>
        </p:nvSpPr>
        <p:spPr>
          <a:xfrm>
            <a:off x="226142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Garante confiança para atender Lucro Real e Presumido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DB310-E443-F85D-B6FE-AD8B647390B5}"/>
              </a:ext>
            </a:extLst>
          </p:cNvPr>
          <p:cNvSpPr txBox="1"/>
          <p:nvPr/>
        </p:nvSpPr>
        <p:spPr>
          <a:xfrm>
            <a:off x="1655513" y="5189425"/>
            <a:ext cx="3319609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Atrai e mantém clientes de honorários mais altos.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Segurança para lidar </a:t>
            </a:r>
            <a:b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 tributos mais complexos.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Posiciona como profissional apto a atender contas estratégicas.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DB99A26-5E30-8052-0D50-F2D06FA644ED}"/>
              </a:ext>
            </a:extLst>
          </p:cNvPr>
          <p:cNvSpPr/>
          <p:nvPr/>
        </p:nvSpPr>
        <p:spPr>
          <a:xfrm>
            <a:off x="7385643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Evita erros e passivos fiscais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1ADFC11-4B3E-2221-19C8-E17E16CA6062}"/>
              </a:ext>
            </a:extLst>
          </p:cNvPr>
          <p:cNvSpPr txBox="1"/>
          <p:nvPr/>
        </p:nvSpPr>
        <p:spPr>
          <a:xfrm>
            <a:off x="8815015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Protege o escritório contra multas, perdas e danos à imagem.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Mais segurança nas entregas, menos retrabalho.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Evita exposição a falhas e melhora a imagem interna.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C09BF4E-86E6-DB30-1258-7DE4B8BBDA15}"/>
              </a:ext>
            </a:extLst>
          </p:cNvPr>
          <p:cNvSpPr/>
          <p:nvPr/>
        </p:nvSpPr>
        <p:spPr>
          <a:xfrm>
            <a:off x="7385643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Ajuda a encontrar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oportunidades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de recuperação tributária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17D2AF8-EE2D-2958-AA60-A530EFAF77E0}"/>
              </a:ext>
            </a:extLst>
          </p:cNvPr>
          <p:cNvSpPr txBox="1"/>
          <p:nvPr/>
        </p:nvSpPr>
        <p:spPr>
          <a:xfrm>
            <a:off x="8815015" y="3357370"/>
            <a:ext cx="3376982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Abre novas frentes de faturamento através de oportunidades ocultas.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Passa a atuar também com inteligência fiscal e dados estratégicos.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Participa diretamente da geração de receita.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AFAC98E-A4EA-C684-A51D-240F0FB1D09C}"/>
              </a:ext>
            </a:extLst>
          </p:cNvPr>
          <p:cNvSpPr/>
          <p:nvPr/>
        </p:nvSpPr>
        <p:spPr>
          <a:xfrm>
            <a:off x="7385643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Gera relatórios visuais e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profissionais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9014C2-F849-9E20-2A17-439B9325BED8}"/>
              </a:ext>
            </a:extLst>
          </p:cNvPr>
          <p:cNvSpPr txBox="1"/>
          <p:nvPr/>
        </p:nvSpPr>
        <p:spPr>
          <a:xfrm>
            <a:off x="8815015" y="518942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Encanta o cliente com entregas de alto padrão.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Economia de tempo e padrão visual pronto.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Valoriza o trabalho técnico com aparência mais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03853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"/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  <a:ea typeface="Montserrat"/>
                <a:cs typeface="Montserrat"/>
                <a:sym typeface="Montserrat"/>
              </a:rPr>
              <a:t>(Simples Nacional)</a:t>
            </a:r>
            <a:endParaRPr sz="3600" b="1">
              <a:solidFill>
                <a:srgbClr val="00FF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9" descr="e-Auditoria - e-Auditoria added a new pho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90" name="Google Shape;390;p9"/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391" name="Google Shape;391;p9"/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QUAL A LÓGICA?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" name="Google Shape;392;p9"/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393" name="Google Shape;393;p9"/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394" name="Google Shape;394;p9"/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00FFE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100" b="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Compra de Fornecedor do Simples Nacional</a:t>
                  </a:r>
                  <a:endParaRPr/>
                </a:p>
              </p:txBody>
            </p:sp>
            <p:pic>
              <p:nvPicPr>
                <p:cNvPr id="395" name="Google Shape;395;p9" descr="Carrinho de compras estrutura de tópicos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6" name="Google Shape;396;p9"/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397" name="Google Shape;397;p9"/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00FFE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100" b="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Auditoria Automática com e-Auditoria</a:t>
                  </a:r>
                  <a:endParaRPr/>
                </a:p>
              </p:txBody>
            </p:sp>
            <p:pic>
              <p:nvPicPr>
                <p:cNvPr id="398" name="Google Shape;398;p9" descr="Lupa estrutura de tópicos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9" name="Google Shape;399;p9"/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400" name="Google Shape;400;p9"/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00FFE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100" b="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Correção da Escrituração Automática</a:t>
                  </a:r>
                  <a:endParaRPr/>
                </a:p>
              </p:txBody>
            </p:sp>
            <p:pic>
              <p:nvPicPr>
                <p:cNvPr id="401" name="Google Shape;401;p9" descr="Ampulheta 30% estrutura de tópicos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2" name="Google Shape;402;p9"/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403" name="Google Shape;403;p9"/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00FFE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100" b="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Menor Valor de </a:t>
                  </a:r>
                  <a:br>
                    <a:rPr lang="pt-BR" sz="1100" b="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</a:br>
                  <a:r>
                    <a:rPr lang="pt-BR" sz="1100" b="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ICMS a Pagar</a:t>
                  </a:r>
                  <a:endParaRPr/>
                </a:p>
              </p:txBody>
            </p:sp>
            <p:pic>
              <p:nvPicPr>
                <p:cNvPr id="404" name="Google Shape;404;p9" descr="Dinheiro estrutura de tópicos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405" name="Google Shape;405;p9"/>
              <p:cNvCxnSpPr>
                <a:stCxn id="394" idx="2"/>
                <a:endCxn id="397" idx="0"/>
              </p:cNvCxnSpPr>
              <p:nvPr/>
            </p:nvCxnSpPr>
            <p:spPr>
              <a:xfrm rot="-5400000" flipH="1">
                <a:off x="1599504" y="3137923"/>
                <a:ext cx="361800" cy="5916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FFEA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06" name="Google Shape;406;p9"/>
              <p:cNvCxnSpPr>
                <a:stCxn id="397" idx="2"/>
                <a:endCxn id="400" idx="0"/>
              </p:cNvCxnSpPr>
              <p:nvPr/>
            </p:nvCxnSpPr>
            <p:spPr>
              <a:xfrm rot="5400000">
                <a:off x="1599636" y="3984432"/>
                <a:ext cx="361800" cy="5916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FFEA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07" name="Google Shape;407;p9"/>
              <p:cNvCxnSpPr>
                <a:stCxn id="400" idx="2"/>
                <a:endCxn id="403" idx="0"/>
              </p:cNvCxnSpPr>
              <p:nvPr/>
            </p:nvCxnSpPr>
            <p:spPr>
              <a:xfrm rot="-5400000" flipH="1">
                <a:off x="1599504" y="4830941"/>
                <a:ext cx="361800" cy="5916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FFEA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sp>
        <p:nvSpPr>
          <p:cNvPr id="408" name="Google Shape;408;p9"/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Princípio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Compras de fornecedores do Simples Nacional permitem crédito de ICMS</a:t>
            </a:r>
            <a:b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Muitos desses créditos não são aproveitados por falhas na escrituração</a:t>
            </a:r>
            <a:b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Preparada para as regras específicas de todas as Unidades da Federação</a:t>
            </a:r>
            <a:endParaRPr/>
          </a:p>
        </p:txBody>
      </p:sp>
      <p:cxnSp>
        <p:nvCxnSpPr>
          <p:cNvPr id="409" name="Google Shape;409;p9"/>
          <p:cNvCxnSpPr/>
          <p:nvPr/>
        </p:nvCxnSpPr>
        <p:spPr>
          <a:xfrm>
            <a:off x="3566160" y="2802936"/>
            <a:ext cx="0" cy="24554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9"/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Ganhos para Empresa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Recuperação automática de créditos esquecidos</a:t>
            </a:r>
            <a:b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Eliminação do retrabalho manual e redução de erros</a:t>
            </a:r>
            <a:b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Regularidade fiscal, evitando passivos e autuações</a:t>
            </a:r>
            <a:b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Mais segurança e previsibilidade na escrituração</a:t>
            </a:r>
            <a:b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Liberação imediata de caixa, melhorando o fluxo financeiro</a:t>
            </a:r>
            <a:endParaRPr/>
          </a:p>
        </p:txBody>
      </p:sp>
      <p:sp>
        <p:nvSpPr>
          <p:cNvPr id="411" name="Google Shape;411;p9"/>
          <p:cNvSpPr/>
          <p:nvPr/>
        </p:nvSpPr>
        <p:spPr>
          <a:xfrm>
            <a:off x="6437376" y="1842996"/>
            <a:ext cx="393191" cy="4733846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9"/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00FFEA"/>
                </a:solidFill>
                <a:latin typeface="Arial"/>
                <a:ea typeface="Arial"/>
                <a:cs typeface="Arial"/>
                <a:sym typeface="Arial"/>
              </a:rPr>
              <a:t>Redução Tributária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Redução direta do valor do ICMS a pagar</a:t>
            </a:r>
            <a:b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Aproveitamento integral dos créditos de ICMS permitidos</a:t>
            </a:r>
            <a:b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</a:pPr>
            <a:r>
              <a:rPr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Ganho de competitividade pela diminuição do custo tributário</a:t>
            </a:r>
            <a:endParaRPr/>
          </a:p>
        </p:txBody>
      </p:sp>
      <p:sp>
        <p:nvSpPr>
          <p:cNvPr id="413" name="Google Shape;413;p9"/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ENTREGAMOS A REDUÇÃO TRIBUTÁRIA?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9"/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15" name="Google Shape;415;p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9"/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7" name="Google Shape;417;p9"/>
          <p:cNvCxnSpPr>
            <a:endCxn id="412" idx="1"/>
          </p:cNvCxnSpPr>
          <p:nvPr/>
        </p:nvCxnSpPr>
        <p:spPr>
          <a:xfrm rot="-5400000">
            <a:off x="9137266" y="3701306"/>
            <a:ext cx="993900" cy="454800"/>
          </a:xfrm>
          <a:prstGeom prst="curvedConnector2">
            <a:avLst/>
          </a:prstGeom>
          <a:noFill/>
          <a:ln w="9525" cap="flat" cmpd="sng">
            <a:solidFill>
              <a:srgbClr val="00FFE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18" name="Google Shape;418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90971" y="4412948"/>
            <a:ext cx="5018827" cy="21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9"/>
          <p:cNvSpPr/>
          <p:nvPr/>
        </p:nvSpPr>
        <p:spPr>
          <a:xfrm>
            <a:off x="6809960" y="4946813"/>
            <a:ext cx="2104094" cy="14639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9"/>
          <p:cNvCxnSpPr>
            <a:stCxn id="415" idx="2"/>
          </p:cNvCxnSpPr>
          <p:nvPr/>
        </p:nvCxnSpPr>
        <p:spPr>
          <a:xfrm rot="-5400000" flipH="1">
            <a:off x="8595440" y="3614046"/>
            <a:ext cx="309300" cy="1313400"/>
          </a:xfrm>
          <a:prstGeom prst="curvedConnector2">
            <a:avLst/>
          </a:prstGeom>
          <a:noFill/>
          <a:ln w="9525" cap="flat" cmpd="sng">
            <a:solidFill>
              <a:srgbClr val="00FFE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1" name="Google Shape;421;p9"/>
          <p:cNvSpPr/>
          <p:nvPr/>
        </p:nvSpPr>
        <p:spPr>
          <a:xfrm>
            <a:off x="10607040" y="4613650"/>
            <a:ext cx="1170432" cy="504955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Atende todos os Estados</a:t>
            </a:r>
            <a:endParaRPr/>
          </a:p>
        </p:txBody>
      </p:sp>
      <p:sp>
        <p:nvSpPr>
          <p:cNvPr id="2" name="Google Shape;163;p3">
            <a:hlinkClick r:id="rId11" action="ppaction://hlinksldjump"/>
            <a:extLst>
              <a:ext uri="{FF2B5EF4-FFF2-40B4-BE49-F238E27FC236}">
                <a16:creationId xmlns:a16="http://schemas.microsoft.com/office/drawing/2014/main" id="{6C904E85-B779-23CA-0797-7EF9548A7FD2}"/>
              </a:ext>
            </a:extLst>
          </p:cNvPr>
          <p:cNvSpPr/>
          <p:nvPr/>
        </p:nvSpPr>
        <p:spPr>
          <a:xfrm>
            <a:off x="10933689" y="192145"/>
            <a:ext cx="1107838" cy="3749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Conteúdo da Proposta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2459</Words>
  <Application>Microsoft Office PowerPoint</Application>
  <PresentationFormat>Widescreen</PresentationFormat>
  <Paragraphs>371</Paragraphs>
  <Slides>23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23</vt:i4>
      </vt:variant>
    </vt:vector>
  </HeadingPairs>
  <TitlesOfParts>
    <vt:vector size="26" baseType="lpstr">
      <vt:lpstr>Tema do Office</vt:lpstr>
      <vt:lpstr>1_Tema do Office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Rubens Ortolani Dias de Melo</dc:creator>
  <cp:lastModifiedBy>Dayvson Carvalho</cp:lastModifiedBy>
  <cp:revision>55</cp:revision>
  <dcterms:created xsi:type="dcterms:W3CDTF">2024-03-13T17:23:14Z</dcterms:created>
  <dcterms:modified xsi:type="dcterms:W3CDTF">2025-08-05T01:39:28Z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